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0160000" cy="97409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866" y="-108"/>
      </p:cViewPr>
      <p:guideLst>
        <p:guide orient="horz" pos="3068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25995"/>
            <a:ext cx="8636000" cy="20879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519843"/>
            <a:ext cx="7112000" cy="24893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A4B71-8A68-4D01-B9C3-0E654FC24B31}" type="datetimeFigureOut">
              <a:rPr lang="en-AU" smtClean="0"/>
              <a:t>6/05/2014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D0882-5F16-4C72-B9B8-334E765DF9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3173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A4B71-8A68-4D01-B9C3-0E654FC24B31}" type="datetimeFigureOut">
              <a:rPr lang="en-AU" smtClean="0"/>
              <a:t>6/05/2014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D0882-5F16-4C72-B9B8-334E765DF9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8941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90090"/>
            <a:ext cx="2286000" cy="83113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390090"/>
            <a:ext cx="6688667" cy="83113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A4B71-8A68-4D01-B9C3-0E654FC24B31}" type="datetimeFigureOut">
              <a:rPr lang="en-AU" smtClean="0"/>
              <a:t>6/05/2014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D0882-5F16-4C72-B9B8-334E765DF9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9841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A4B71-8A68-4D01-B9C3-0E654FC24B31}" type="datetimeFigureOut">
              <a:rPr lang="en-AU" smtClean="0"/>
              <a:t>6/05/2014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D0882-5F16-4C72-B9B8-334E765DF9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1101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6259432"/>
            <a:ext cx="8636000" cy="193465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4128610"/>
            <a:ext cx="8636000" cy="213082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A4B71-8A68-4D01-B9C3-0E654FC24B31}" type="datetimeFigureOut">
              <a:rPr lang="en-AU" smtClean="0"/>
              <a:t>6/05/2014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D0882-5F16-4C72-B9B8-334E765DF9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8094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2272879"/>
            <a:ext cx="4487333" cy="6428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2272879"/>
            <a:ext cx="4487333" cy="6428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A4B71-8A68-4D01-B9C3-0E654FC24B31}" type="datetimeFigureOut">
              <a:rPr lang="en-AU" smtClean="0"/>
              <a:t>6/05/2014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D0882-5F16-4C72-B9B8-334E765DF9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7209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180429"/>
            <a:ext cx="4489098" cy="9086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3089128"/>
            <a:ext cx="4489098" cy="5612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2180429"/>
            <a:ext cx="4490861" cy="9086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3089128"/>
            <a:ext cx="4490861" cy="5612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A4B71-8A68-4D01-B9C3-0E654FC24B31}" type="datetimeFigureOut">
              <a:rPr lang="en-AU" smtClean="0"/>
              <a:t>6/05/2014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D0882-5F16-4C72-B9B8-334E765DF9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9800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A4B71-8A68-4D01-B9C3-0E654FC24B31}" type="datetimeFigureOut">
              <a:rPr lang="en-AU" smtClean="0"/>
              <a:t>6/05/2014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D0882-5F16-4C72-B9B8-334E765DF9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710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A4B71-8A68-4D01-B9C3-0E654FC24B31}" type="datetimeFigureOut">
              <a:rPr lang="en-AU" smtClean="0"/>
              <a:t>6/05/2014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D0882-5F16-4C72-B9B8-334E765DF9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946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87832"/>
            <a:ext cx="3342570" cy="165054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387834"/>
            <a:ext cx="5679722" cy="8313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38376"/>
            <a:ext cx="3342570" cy="66630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A4B71-8A68-4D01-B9C3-0E654FC24B31}" type="datetimeFigureOut">
              <a:rPr lang="en-AU" smtClean="0"/>
              <a:t>6/05/2014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D0882-5F16-4C72-B9B8-334E765DF9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2831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6818630"/>
            <a:ext cx="6096000" cy="80497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870367"/>
            <a:ext cx="6096000" cy="584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7623608"/>
            <a:ext cx="6096000" cy="114320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A4B71-8A68-4D01-B9C3-0E654FC24B31}" type="datetimeFigureOut">
              <a:rPr lang="en-AU" smtClean="0"/>
              <a:t>6/05/2014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D0882-5F16-4C72-B9B8-334E765DF9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8881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90088"/>
            <a:ext cx="9144000" cy="1623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272879"/>
            <a:ext cx="9144000" cy="6428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9028373"/>
            <a:ext cx="2370667" cy="51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A4B71-8A68-4D01-B9C3-0E654FC24B31}" type="datetimeFigureOut">
              <a:rPr lang="en-AU" smtClean="0"/>
              <a:t>6/05/2014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9028373"/>
            <a:ext cx="3217333" cy="51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9028373"/>
            <a:ext cx="2370667" cy="51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D0882-5F16-4C72-B9B8-334E765DF9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4658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9800" y="660400"/>
            <a:ext cx="8864600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AU" sz="5400" smtClean="0">
                <a:solidFill>
                  <a:srgbClr val="FF0000"/>
                </a:solidFill>
                <a:latin typeface="Comic Sans MS - 72"/>
              </a:rPr>
              <a:t>measure</a:t>
            </a:r>
            <a:endParaRPr lang="en-AU" sz="5400">
              <a:solidFill>
                <a:srgbClr val="FF0000"/>
              </a:solidFill>
              <a:latin typeface="Comic Sans MS - 7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2500" y="2844800"/>
            <a:ext cx="4470400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AU" sz="5400" smtClean="0">
                <a:solidFill>
                  <a:srgbClr val="0000FF"/>
                </a:solidFill>
                <a:latin typeface="Comic Sans MS - 72"/>
              </a:rPr>
              <a:t>tall</a:t>
            </a:r>
            <a:endParaRPr lang="en-AU" sz="5400">
              <a:solidFill>
                <a:srgbClr val="0000FF"/>
              </a:solidFill>
              <a:latin typeface="Comic Sans MS - 7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42000" y="3771900"/>
            <a:ext cx="3251200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AU" sz="5400" smtClean="0">
                <a:solidFill>
                  <a:srgbClr val="0000FF"/>
                </a:solidFill>
                <a:latin typeface="Comic Sans MS - 72"/>
              </a:rPr>
              <a:t>short</a:t>
            </a:r>
            <a:endParaRPr lang="en-AU" sz="5400">
              <a:solidFill>
                <a:srgbClr val="0000FF"/>
              </a:solidFill>
              <a:latin typeface="Comic Sans MS - 72"/>
            </a:endParaRPr>
          </a:p>
        </p:txBody>
      </p:sp>
    </p:spTree>
    <p:extLst>
      <p:ext uri="{BB962C8B-B14F-4D97-AF65-F5344CB8AC3E}">
        <p14:creationId xmlns:p14="http://schemas.microsoft.com/office/powerpoint/2010/main" val="40333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0100" y="203200"/>
            <a:ext cx="50546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AU" sz="3600" smtClean="0">
                <a:solidFill>
                  <a:srgbClr val="3CB371"/>
                </a:solidFill>
                <a:latin typeface="Arial - 48"/>
              </a:rPr>
              <a:t>Circle the </a:t>
            </a:r>
            <a:r>
              <a:rPr lang="en-AU" sz="3600" smtClean="0">
                <a:solidFill>
                  <a:srgbClr val="0000FF"/>
                </a:solidFill>
                <a:latin typeface="Arial - 48"/>
              </a:rPr>
              <a:t>tall</a:t>
            </a:r>
            <a:r>
              <a:rPr lang="en-AU" sz="3600" smtClean="0">
                <a:solidFill>
                  <a:srgbClr val="3CB371"/>
                </a:solidFill>
                <a:latin typeface="Arial - 48"/>
              </a:rPr>
              <a:t>est</a:t>
            </a:r>
            <a:endParaRPr lang="en-AU" sz="3600">
              <a:solidFill>
                <a:srgbClr val="3CB371"/>
              </a:solidFill>
              <a:latin typeface="Arial - 48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147822" y="1674622"/>
            <a:ext cx="495936" cy="484252"/>
            <a:chOff x="3147822" y="1674622"/>
            <a:chExt cx="495936" cy="484252"/>
          </a:xfrm>
        </p:grpSpPr>
        <p:sp>
          <p:nvSpPr>
            <p:cNvPr id="3" name="Freeform 2"/>
            <p:cNvSpPr/>
            <p:nvPr/>
          </p:nvSpPr>
          <p:spPr>
            <a:xfrm>
              <a:off x="3450209" y="2100580"/>
              <a:ext cx="69597" cy="32132"/>
            </a:xfrm>
            <a:custGeom>
              <a:avLst/>
              <a:gdLst/>
              <a:ahLst/>
              <a:cxnLst/>
              <a:rect l="0" t="0" r="0" b="0"/>
              <a:pathLst>
                <a:path w="69597" h="32132">
                  <a:moveTo>
                    <a:pt x="8255" y="7620"/>
                  </a:moveTo>
                  <a:lnTo>
                    <a:pt x="13081" y="5715"/>
                  </a:lnTo>
                  <a:lnTo>
                    <a:pt x="19812" y="4064"/>
                  </a:lnTo>
                  <a:lnTo>
                    <a:pt x="24130" y="2413"/>
                  </a:lnTo>
                  <a:lnTo>
                    <a:pt x="28067" y="1016"/>
                  </a:lnTo>
                  <a:lnTo>
                    <a:pt x="36830" y="0"/>
                  </a:lnTo>
                  <a:lnTo>
                    <a:pt x="45720" y="254"/>
                  </a:lnTo>
                  <a:lnTo>
                    <a:pt x="54610" y="2159"/>
                  </a:lnTo>
                  <a:lnTo>
                    <a:pt x="62865" y="6096"/>
                  </a:lnTo>
                  <a:lnTo>
                    <a:pt x="65786" y="8509"/>
                  </a:lnTo>
                  <a:lnTo>
                    <a:pt x="68199" y="11557"/>
                  </a:lnTo>
                  <a:lnTo>
                    <a:pt x="69596" y="15367"/>
                  </a:lnTo>
                  <a:lnTo>
                    <a:pt x="68961" y="19558"/>
                  </a:lnTo>
                  <a:lnTo>
                    <a:pt x="66548" y="17399"/>
                  </a:lnTo>
                  <a:lnTo>
                    <a:pt x="64643" y="14478"/>
                  </a:lnTo>
                  <a:lnTo>
                    <a:pt x="62738" y="11684"/>
                  </a:lnTo>
                  <a:lnTo>
                    <a:pt x="60071" y="9779"/>
                  </a:lnTo>
                  <a:lnTo>
                    <a:pt x="55499" y="8509"/>
                  </a:lnTo>
                  <a:lnTo>
                    <a:pt x="50546" y="7366"/>
                  </a:lnTo>
                  <a:lnTo>
                    <a:pt x="45466" y="7112"/>
                  </a:lnTo>
                  <a:lnTo>
                    <a:pt x="40513" y="8001"/>
                  </a:lnTo>
                  <a:lnTo>
                    <a:pt x="46101" y="11303"/>
                  </a:lnTo>
                  <a:lnTo>
                    <a:pt x="52197" y="14351"/>
                  </a:lnTo>
                  <a:lnTo>
                    <a:pt x="57277" y="17780"/>
                  </a:lnTo>
                  <a:lnTo>
                    <a:pt x="59690" y="23622"/>
                  </a:lnTo>
                  <a:lnTo>
                    <a:pt x="59055" y="26416"/>
                  </a:lnTo>
                  <a:lnTo>
                    <a:pt x="57404" y="29083"/>
                  </a:lnTo>
                  <a:lnTo>
                    <a:pt x="55372" y="28575"/>
                  </a:lnTo>
                  <a:lnTo>
                    <a:pt x="54229" y="26797"/>
                  </a:lnTo>
                  <a:lnTo>
                    <a:pt x="51562" y="20828"/>
                  </a:lnTo>
                  <a:lnTo>
                    <a:pt x="47244" y="16510"/>
                  </a:lnTo>
                  <a:lnTo>
                    <a:pt x="41148" y="13716"/>
                  </a:lnTo>
                  <a:lnTo>
                    <a:pt x="35052" y="12192"/>
                  </a:lnTo>
                  <a:lnTo>
                    <a:pt x="39370" y="20574"/>
                  </a:lnTo>
                  <a:lnTo>
                    <a:pt x="42418" y="29718"/>
                  </a:lnTo>
                  <a:lnTo>
                    <a:pt x="39243" y="32131"/>
                  </a:lnTo>
                  <a:lnTo>
                    <a:pt x="35560" y="29083"/>
                  </a:lnTo>
                  <a:lnTo>
                    <a:pt x="34417" y="22987"/>
                  </a:lnTo>
                  <a:lnTo>
                    <a:pt x="32004" y="17780"/>
                  </a:lnTo>
                  <a:lnTo>
                    <a:pt x="28067" y="14097"/>
                  </a:lnTo>
                  <a:lnTo>
                    <a:pt x="23876" y="12573"/>
                  </a:lnTo>
                  <a:lnTo>
                    <a:pt x="15748" y="12700"/>
                  </a:lnTo>
                  <a:lnTo>
                    <a:pt x="11557" y="13462"/>
                  </a:lnTo>
                  <a:lnTo>
                    <a:pt x="0" y="13716"/>
                  </a:lnTo>
                  <a:close/>
                </a:path>
              </a:pathLst>
            </a:custGeom>
            <a:solidFill>
              <a:srgbClr val="DBB78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" name="Freeform 3"/>
            <p:cNvSpPr/>
            <p:nvPr/>
          </p:nvSpPr>
          <p:spPr>
            <a:xfrm>
              <a:off x="3459607" y="1901317"/>
              <a:ext cx="63120" cy="134748"/>
            </a:xfrm>
            <a:custGeom>
              <a:avLst/>
              <a:gdLst/>
              <a:ahLst/>
              <a:cxnLst/>
              <a:rect l="0" t="0" r="0" b="0"/>
              <a:pathLst>
                <a:path w="63120" h="134748">
                  <a:moveTo>
                    <a:pt x="1270" y="0"/>
                  </a:moveTo>
                  <a:lnTo>
                    <a:pt x="20447" y="26289"/>
                  </a:lnTo>
                  <a:lnTo>
                    <a:pt x="23495" y="32766"/>
                  </a:lnTo>
                  <a:lnTo>
                    <a:pt x="29972" y="45085"/>
                  </a:lnTo>
                  <a:lnTo>
                    <a:pt x="40259" y="63119"/>
                  </a:lnTo>
                  <a:lnTo>
                    <a:pt x="46736" y="75565"/>
                  </a:lnTo>
                  <a:lnTo>
                    <a:pt x="51816" y="88265"/>
                  </a:lnTo>
                  <a:lnTo>
                    <a:pt x="55245" y="97790"/>
                  </a:lnTo>
                  <a:lnTo>
                    <a:pt x="56769" y="104013"/>
                  </a:lnTo>
                  <a:lnTo>
                    <a:pt x="57658" y="110490"/>
                  </a:lnTo>
                  <a:lnTo>
                    <a:pt x="58039" y="115443"/>
                  </a:lnTo>
                  <a:lnTo>
                    <a:pt x="59436" y="120904"/>
                  </a:lnTo>
                  <a:lnTo>
                    <a:pt x="62230" y="128524"/>
                  </a:lnTo>
                  <a:lnTo>
                    <a:pt x="63119" y="131445"/>
                  </a:lnTo>
                  <a:lnTo>
                    <a:pt x="62865" y="133858"/>
                  </a:lnTo>
                  <a:lnTo>
                    <a:pt x="62484" y="134493"/>
                  </a:lnTo>
                  <a:lnTo>
                    <a:pt x="61595" y="134747"/>
                  </a:lnTo>
                  <a:lnTo>
                    <a:pt x="60452" y="134747"/>
                  </a:lnTo>
                  <a:lnTo>
                    <a:pt x="58928" y="134366"/>
                  </a:lnTo>
                  <a:lnTo>
                    <a:pt x="57658" y="133604"/>
                  </a:lnTo>
                  <a:lnTo>
                    <a:pt x="55499" y="131445"/>
                  </a:lnTo>
                  <a:lnTo>
                    <a:pt x="54610" y="130810"/>
                  </a:lnTo>
                  <a:lnTo>
                    <a:pt x="53086" y="128651"/>
                  </a:lnTo>
                  <a:lnTo>
                    <a:pt x="51816" y="125603"/>
                  </a:lnTo>
                  <a:lnTo>
                    <a:pt x="50927" y="122682"/>
                  </a:lnTo>
                  <a:lnTo>
                    <a:pt x="50673" y="115443"/>
                  </a:lnTo>
                  <a:lnTo>
                    <a:pt x="50419" y="107950"/>
                  </a:lnTo>
                  <a:lnTo>
                    <a:pt x="49403" y="109855"/>
                  </a:lnTo>
                  <a:lnTo>
                    <a:pt x="49149" y="110744"/>
                  </a:lnTo>
                  <a:lnTo>
                    <a:pt x="48768" y="114427"/>
                  </a:lnTo>
                  <a:lnTo>
                    <a:pt x="49149" y="118110"/>
                  </a:lnTo>
                  <a:lnTo>
                    <a:pt x="50419" y="124968"/>
                  </a:lnTo>
                  <a:lnTo>
                    <a:pt x="50419" y="126365"/>
                  </a:lnTo>
                  <a:lnTo>
                    <a:pt x="49784" y="128016"/>
                  </a:lnTo>
                  <a:lnTo>
                    <a:pt x="49149" y="128524"/>
                  </a:lnTo>
                  <a:lnTo>
                    <a:pt x="47625" y="128270"/>
                  </a:lnTo>
                  <a:lnTo>
                    <a:pt x="45466" y="125476"/>
                  </a:lnTo>
                  <a:lnTo>
                    <a:pt x="44577" y="123317"/>
                  </a:lnTo>
                  <a:lnTo>
                    <a:pt x="43942" y="122174"/>
                  </a:lnTo>
                  <a:lnTo>
                    <a:pt x="43307" y="118110"/>
                  </a:lnTo>
                  <a:lnTo>
                    <a:pt x="43307" y="111125"/>
                  </a:lnTo>
                  <a:lnTo>
                    <a:pt x="42799" y="104648"/>
                  </a:lnTo>
                  <a:lnTo>
                    <a:pt x="41529" y="107188"/>
                  </a:lnTo>
                  <a:lnTo>
                    <a:pt x="40640" y="109855"/>
                  </a:lnTo>
                  <a:lnTo>
                    <a:pt x="40259" y="113030"/>
                  </a:lnTo>
                  <a:lnTo>
                    <a:pt x="39370" y="118745"/>
                  </a:lnTo>
                  <a:lnTo>
                    <a:pt x="38481" y="120523"/>
                  </a:lnTo>
                  <a:lnTo>
                    <a:pt x="36957" y="121539"/>
                  </a:lnTo>
                  <a:lnTo>
                    <a:pt x="36068" y="121920"/>
                  </a:lnTo>
                  <a:lnTo>
                    <a:pt x="33909" y="120523"/>
                  </a:lnTo>
                  <a:lnTo>
                    <a:pt x="32385" y="118872"/>
                  </a:lnTo>
                  <a:lnTo>
                    <a:pt x="31496" y="117856"/>
                  </a:lnTo>
                  <a:lnTo>
                    <a:pt x="31496" y="115697"/>
                  </a:lnTo>
                  <a:lnTo>
                    <a:pt x="31750" y="113538"/>
                  </a:lnTo>
                  <a:lnTo>
                    <a:pt x="32258" y="112395"/>
                  </a:lnTo>
                  <a:lnTo>
                    <a:pt x="33909" y="108585"/>
                  </a:lnTo>
                  <a:lnTo>
                    <a:pt x="36703" y="102489"/>
                  </a:lnTo>
                  <a:lnTo>
                    <a:pt x="40259" y="96647"/>
                  </a:lnTo>
                  <a:lnTo>
                    <a:pt x="36957" y="99060"/>
                  </a:lnTo>
                  <a:lnTo>
                    <a:pt x="33020" y="100965"/>
                  </a:lnTo>
                  <a:lnTo>
                    <a:pt x="29972" y="101854"/>
                  </a:lnTo>
                  <a:lnTo>
                    <a:pt x="28702" y="101854"/>
                  </a:lnTo>
                  <a:lnTo>
                    <a:pt x="28448" y="101346"/>
                  </a:lnTo>
                  <a:lnTo>
                    <a:pt x="28702" y="99060"/>
                  </a:lnTo>
                  <a:lnTo>
                    <a:pt x="29972" y="97282"/>
                  </a:lnTo>
                  <a:lnTo>
                    <a:pt x="31496" y="95504"/>
                  </a:lnTo>
                  <a:lnTo>
                    <a:pt x="35433" y="92710"/>
                  </a:lnTo>
                  <a:lnTo>
                    <a:pt x="36957" y="91186"/>
                  </a:lnTo>
                  <a:lnTo>
                    <a:pt x="37846" y="89662"/>
                  </a:lnTo>
                  <a:lnTo>
                    <a:pt x="38481" y="88265"/>
                  </a:lnTo>
                  <a:lnTo>
                    <a:pt x="38481" y="85344"/>
                  </a:lnTo>
                  <a:lnTo>
                    <a:pt x="37592" y="81407"/>
                  </a:lnTo>
                  <a:lnTo>
                    <a:pt x="36957" y="79756"/>
                  </a:lnTo>
                  <a:lnTo>
                    <a:pt x="36068" y="77978"/>
                  </a:lnTo>
                  <a:lnTo>
                    <a:pt x="35179" y="76454"/>
                  </a:lnTo>
                  <a:lnTo>
                    <a:pt x="28702" y="67183"/>
                  </a:lnTo>
                  <a:lnTo>
                    <a:pt x="24511" y="60198"/>
                  </a:lnTo>
                  <a:lnTo>
                    <a:pt x="21463" y="53086"/>
                  </a:lnTo>
                  <a:lnTo>
                    <a:pt x="19939" y="49657"/>
                  </a:lnTo>
                  <a:lnTo>
                    <a:pt x="17399" y="43307"/>
                  </a:lnTo>
                  <a:lnTo>
                    <a:pt x="15875" y="37338"/>
                  </a:lnTo>
                  <a:lnTo>
                    <a:pt x="7112" y="27432"/>
                  </a:lnTo>
                  <a:lnTo>
                    <a:pt x="2159" y="17145"/>
                  </a:lnTo>
                  <a:lnTo>
                    <a:pt x="0" y="9652"/>
                  </a:lnTo>
                  <a:close/>
                </a:path>
              </a:pathLst>
            </a:custGeom>
            <a:solidFill>
              <a:srgbClr val="DBB78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" name="Freeform 4"/>
            <p:cNvSpPr/>
            <p:nvPr/>
          </p:nvSpPr>
          <p:spPr>
            <a:xfrm>
              <a:off x="3511423" y="1813052"/>
              <a:ext cx="132335" cy="28957"/>
            </a:xfrm>
            <a:custGeom>
              <a:avLst/>
              <a:gdLst/>
              <a:ahLst/>
              <a:cxnLst/>
              <a:rect l="0" t="0" r="0" b="0"/>
              <a:pathLst>
                <a:path w="132335" h="28957">
                  <a:moveTo>
                    <a:pt x="0" y="11303"/>
                  </a:moveTo>
                  <a:lnTo>
                    <a:pt x="1651" y="11684"/>
                  </a:lnTo>
                  <a:lnTo>
                    <a:pt x="3937" y="11938"/>
                  </a:lnTo>
                  <a:lnTo>
                    <a:pt x="6096" y="11938"/>
                  </a:lnTo>
                  <a:lnTo>
                    <a:pt x="8001" y="11938"/>
                  </a:lnTo>
                  <a:lnTo>
                    <a:pt x="10160" y="11303"/>
                  </a:lnTo>
                  <a:lnTo>
                    <a:pt x="12065" y="11303"/>
                  </a:lnTo>
                  <a:lnTo>
                    <a:pt x="14351" y="10541"/>
                  </a:lnTo>
                  <a:lnTo>
                    <a:pt x="21463" y="9525"/>
                  </a:lnTo>
                  <a:lnTo>
                    <a:pt x="28829" y="8255"/>
                  </a:lnTo>
                  <a:lnTo>
                    <a:pt x="36322" y="7366"/>
                  </a:lnTo>
                  <a:lnTo>
                    <a:pt x="43688" y="6477"/>
                  </a:lnTo>
                  <a:lnTo>
                    <a:pt x="50927" y="5842"/>
                  </a:lnTo>
                  <a:lnTo>
                    <a:pt x="57912" y="5207"/>
                  </a:lnTo>
                  <a:lnTo>
                    <a:pt x="65278" y="4318"/>
                  </a:lnTo>
                  <a:lnTo>
                    <a:pt x="72644" y="3683"/>
                  </a:lnTo>
                  <a:lnTo>
                    <a:pt x="79883" y="3175"/>
                  </a:lnTo>
                  <a:lnTo>
                    <a:pt x="86995" y="2794"/>
                  </a:lnTo>
                  <a:lnTo>
                    <a:pt x="93980" y="2159"/>
                  </a:lnTo>
                  <a:lnTo>
                    <a:pt x="101346" y="1778"/>
                  </a:lnTo>
                  <a:lnTo>
                    <a:pt x="108839" y="1270"/>
                  </a:lnTo>
                  <a:lnTo>
                    <a:pt x="116205" y="762"/>
                  </a:lnTo>
                  <a:lnTo>
                    <a:pt x="123444" y="381"/>
                  </a:lnTo>
                  <a:lnTo>
                    <a:pt x="130810" y="0"/>
                  </a:lnTo>
                  <a:lnTo>
                    <a:pt x="132080" y="0"/>
                  </a:lnTo>
                  <a:lnTo>
                    <a:pt x="132334" y="762"/>
                  </a:lnTo>
                  <a:lnTo>
                    <a:pt x="131572" y="1270"/>
                  </a:lnTo>
                  <a:lnTo>
                    <a:pt x="130810" y="1905"/>
                  </a:lnTo>
                  <a:lnTo>
                    <a:pt x="122555" y="2159"/>
                  </a:lnTo>
                  <a:lnTo>
                    <a:pt x="114300" y="2540"/>
                  </a:lnTo>
                  <a:lnTo>
                    <a:pt x="106426" y="3048"/>
                  </a:lnTo>
                  <a:lnTo>
                    <a:pt x="98171" y="3429"/>
                  </a:lnTo>
                  <a:lnTo>
                    <a:pt x="90043" y="3810"/>
                  </a:lnTo>
                  <a:lnTo>
                    <a:pt x="81788" y="4699"/>
                  </a:lnTo>
                  <a:lnTo>
                    <a:pt x="73533" y="5461"/>
                  </a:lnTo>
                  <a:lnTo>
                    <a:pt x="65659" y="6096"/>
                  </a:lnTo>
                  <a:lnTo>
                    <a:pt x="57658" y="6731"/>
                  </a:lnTo>
                  <a:lnTo>
                    <a:pt x="49403" y="7747"/>
                  </a:lnTo>
                  <a:lnTo>
                    <a:pt x="41529" y="8890"/>
                  </a:lnTo>
                  <a:lnTo>
                    <a:pt x="33528" y="9652"/>
                  </a:lnTo>
                  <a:lnTo>
                    <a:pt x="25400" y="11303"/>
                  </a:lnTo>
                  <a:lnTo>
                    <a:pt x="17145" y="12319"/>
                  </a:lnTo>
                  <a:lnTo>
                    <a:pt x="9271" y="13589"/>
                  </a:lnTo>
                  <a:lnTo>
                    <a:pt x="4318" y="14478"/>
                  </a:lnTo>
                  <a:lnTo>
                    <a:pt x="6096" y="18161"/>
                  </a:lnTo>
                  <a:lnTo>
                    <a:pt x="19812" y="17145"/>
                  </a:lnTo>
                  <a:lnTo>
                    <a:pt x="27432" y="16637"/>
                  </a:lnTo>
                  <a:lnTo>
                    <a:pt x="35052" y="16256"/>
                  </a:lnTo>
                  <a:lnTo>
                    <a:pt x="42672" y="15494"/>
                  </a:lnTo>
                  <a:lnTo>
                    <a:pt x="50419" y="15113"/>
                  </a:lnTo>
                  <a:lnTo>
                    <a:pt x="57912" y="14351"/>
                  </a:lnTo>
                  <a:lnTo>
                    <a:pt x="65278" y="13843"/>
                  </a:lnTo>
                  <a:lnTo>
                    <a:pt x="73152" y="13208"/>
                  </a:lnTo>
                  <a:lnTo>
                    <a:pt x="80518" y="12700"/>
                  </a:lnTo>
                  <a:lnTo>
                    <a:pt x="88265" y="12065"/>
                  </a:lnTo>
                  <a:lnTo>
                    <a:pt x="96012" y="11684"/>
                  </a:lnTo>
                  <a:lnTo>
                    <a:pt x="103124" y="10795"/>
                  </a:lnTo>
                  <a:lnTo>
                    <a:pt x="110998" y="10414"/>
                  </a:lnTo>
                  <a:lnTo>
                    <a:pt x="118618" y="9906"/>
                  </a:lnTo>
                  <a:lnTo>
                    <a:pt x="126238" y="9525"/>
                  </a:lnTo>
                  <a:lnTo>
                    <a:pt x="126873" y="9652"/>
                  </a:lnTo>
                  <a:lnTo>
                    <a:pt x="127127" y="10414"/>
                  </a:lnTo>
                  <a:lnTo>
                    <a:pt x="127127" y="11303"/>
                  </a:lnTo>
                  <a:lnTo>
                    <a:pt x="127762" y="11303"/>
                  </a:lnTo>
                  <a:lnTo>
                    <a:pt x="120142" y="11684"/>
                  </a:lnTo>
                  <a:lnTo>
                    <a:pt x="112776" y="12065"/>
                  </a:lnTo>
                  <a:lnTo>
                    <a:pt x="105029" y="12573"/>
                  </a:lnTo>
                  <a:lnTo>
                    <a:pt x="97663" y="12954"/>
                  </a:lnTo>
                  <a:lnTo>
                    <a:pt x="90043" y="13462"/>
                  </a:lnTo>
                  <a:lnTo>
                    <a:pt x="82677" y="13843"/>
                  </a:lnTo>
                  <a:lnTo>
                    <a:pt x="75184" y="14732"/>
                  </a:lnTo>
                  <a:lnTo>
                    <a:pt x="67818" y="15113"/>
                  </a:lnTo>
                  <a:lnTo>
                    <a:pt x="60071" y="15748"/>
                  </a:lnTo>
                  <a:lnTo>
                    <a:pt x="52578" y="16510"/>
                  </a:lnTo>
                  <a:lnTo>
                    <a:pt x="45212" y="17145"/>
                  </a:lnTo>
                  <a:lnTo>
                    <a:pt x="37465" y="18161"/>
                  </a:lnTo>
                  <a:lnTo>
                    <a:pt x="30226" y="18796"/>
                  </a:lnTo>
                  <a:lnTo>
                    <a:pt x="22606" y="19685"/>
                  </a:lnTo>
                  <a:lnTo>
                    <a:pt x="15240" y="20574"/>
                  </a:lnTo>
                  <a:lnTo>
                    <a:pt x="7620" y="21590"/>
                  </a:lnTo>
                  <a:lnTo>
                    <a:pt x="12065" y="25146"/>
                  </a:lnTo>
                  <a:lnTo>
                    <a:pt x="19050" y="25146"/>
                  </a:lnTo>
                  <a:lnTo>
                    <a:pt x="26035" y="25146"/>
                  </a:lnTo>
                  <a:lnTo>
                    <a:pt x="33274" y="25146"/>
                  </a:lnTo>
                  <a:lnTo>
                    <a:pt x="40259" y="25273"/>
                  </a:lnTo>
                  <a:lnTo>
                    <a:pt x="47625" y="25273"/>
                  </a:lnTo>
                  <a:lnTo>
                    <a:pt x="54610" y="25273"/>
                  </a:lnTo>
                  <a:lnTo>
                    <a:pt x="61722" y="25273"/>
                  </a:lnTo>
                  <a:lnTo>
                    <a:pt x="68707" y="25273"/>
                  </a:lnTo>
                  <a:lnTo>
                    <a:pt x="75946" y="25273"/>
                  </a:lnTo>
                  <a:lnTo>
                    <a:pt x="83185" y="25146"/>
                  </a:lnTo>
                  <a:lnTo>
                    <a:pt x="90043" y="25146"/>
                  </a:lnTo>
                  <a:lnTo>
                    <a:pt x="97536" y="24892"/>
                  </a:lnTo>
                  <a:lnTo>
                    <a:pt x="104394" y="24384"/>
                  </a:lnTo>
                  <a:lnTo>
                    <a:pt x="111760" y="24384"/>
                  </a:lnTo>
                  <a:lnTo>
                    <a:pt x="118745" y="23749"/>
                  </a:lnTo>
                  <a:lnTo>
                    <a:pt x="126238" y="23368"/>
                  </a:lnTo>
                  <a:lnTo>
                    <a:pt x="126873" y="23622"/>
                  </a:lnTo>
                  <a:lnTo>
                    <a:pt x="127127" y="24003"/>
                  </a:lnTo>
                  <a:lnTo>
                    <a:pt x="127127" y="24892"/>
                  </a:lnTo>
                  <a:lnTo>
                    <a:pt x="127127" y="25146"/>
                  </a:lnTo>
                  <a:lnTo>
                    <a:pt x="121158" y="25527"/>
                  </a:lnTo>
                  <a:lnTo>
                    <a:pt x="115570" y="26035"/>
                  </a:lnTo>
                  <a:lnTo>
                    <a:pt x="109728" y="26162"/>
                  </a:lnTo>
                  <a:lnTo>
                    <a:pt x="103759" y="26416"/>
                  </a:lnTo>
                  <a:lnTo>
                    <a:pt x="98298" y="26416"/>
                  </a:lnTo>
                  <a:lnTo>
                    <a:pt x="92456" y="26543"/>
                  </a:lnTo>
                  <a:lnTo>
                    <a:pt x="86995" y="26543"/>
                  </a:lnTo>
                  <a:lnTo>
                    <a:pt x="81153" y="26543"/>
                  </a:lnTo>
                  <a:lnTo>
                    <a:pt x="75692" y="26543"/>
                  </a:lnTo>
                  <a:lnTo>
                    <a:pt x="69850" y="26543"/>
                  </a:lnTo>
                  <a:lnTo>
                    <a:pt x="64389" y="26543"/>
                  </a:lnTo>
                  <a:lnTo>
                    <a:pt x="58547" y="26543"/>
                  </a:lnTo>
                  <a:lnTo>
                    <a:pt x="52832" y="26797"/>
                  </a:lnTo>
                  <a:lnTo>
                    <a:pt x="47244" y="26797"/>
                  </a:lnTo>
                  <a:lnTo>
                    <a:pt x="41529" y="27051"/>
                  </a:lnTo>
                  <a:lnTo>
                    <a:pt x="35687" y="27178"/>
                  </a:lnTo>
                  <a:lnTo>
                    <a:pt x="32639" y="27178"/>
                  </a:lnTo>
                  <a:lnTo>
                    <a:pt x="29591" y="27051"/>
                  </a:lnTo>
                  <a:lnTo>
                    <a:pt x="26543" y="26797"/>
                  </a:lnTo>
                  <a:lnTo>
                    <a:pt x="23495" y="26543"/>
                  </a:lnTo>
                  <a:lnTo>
                    <a:pt x="20701" y="26543"/>
                  </a:lnTo>
                  <a:lnTo>
                    <a:pt x="18288" y="26797"/>
                  </a:lnTo>
                  <a:lnTo>
                    <a:pt x="16510" y="27432"/>
                  </a:lnTo>
                  <a:lnTo>
                    <a:pt x="15240" y="28956"/>
                  </a:lnTo>
                  <a:lnTo>
                    <a:pt x="13208" y="27686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" name="Freeform 5"/>
            <p:cNvSpPr/>
            <p:nvPr/>
          </p:nvSpPr>
          <p:spPr>
            <a:xfrm>
              <a:off x="3315970" y="1674622"/>
              <a:ext cx="229363" cy="446152"/>
            </a:xfrm>
            <a:custGeom>
              <a:avLst/>
              <a:gdLst/>
              <a:ahLst/>
              <a:cxnLst/>
              <a:rect l="0" t="0" r="0" b="0"/>
              <a:pathLst>
                <a:path w="229363" h="446152">
                  <a:moveTo>
                    <a:pt x="175641" y="379857"/>
                  </a:moveTo>
                  <a:lnTo>
                    <a:pt x="173863" y="388747"/>
                  </a:lnTo>
                  <a:lnTo>
                    <a:pt x="171704" y="397129"/>
                  </a:lnTo>
                  <a:lnTo>
                    <a:pt x="168402" y="405892"/>
                  </a:lnTo>
                  <a:lnTo>
                    <a:pt x="164084" y="413385"/>
                  </a:lnTo>
                  <a:lnTo>
                    <a:pt x="159766" y="421005"/>
                  </a:lnTo>
                  <a:lnTo>
                    <a:pt x="154940" y="426593"/>
                  </a:lnTo>
                  <a:lnTo>
                    <a:pt x="149098" y="432435"/>
                  </a:lnTo>
                  <a:lnTo>
                    <a:pt x="140716" y="437515"/>
                  </a:lnTo>
                  <a:lnTo>
                    <a:pt x="135509" y="440055"/>
                  </a:lnTo>
                  <a:lnTo>
                    <a:pt x="130175" y="442214"/>
                  </a:lnTo>
                  <a:lnTo>
                    <a:pt x="123190" y="444119"/>
                  </a:lnTo>
                  <a:lnTo>
                    <a:pt x="116205" y="445262"/>
                  </a:lnTo>
                  <a:lnTo>
                    <a:pt x="108966" y="446151"/>
                  </a:lnTo>
                  <a:lnTo>
                    <a:pt x="101600" y="445643"/>
                  </a:lnTo>
                  <a:lnTo>
                    <a:pt x="94361" y="444119"/>
                  </a:lnTo>
                  <a:lnTo>
                    <a:pt x="87376" y="442468"/>
                  </a:lnTo>
                  <a:lnTo>
                    <a:pt x="80645" y="439420"/>
                  </a:lnTo>
                  <a:lnTo>
                    <a:pt x="75184" y="436118"/>
                  </a:lnTo>
                  <a:lnTo>
                    <a:pt x="70104" y="432181"/>
                  </a:lnTo>
                  <a:lnTo>
                    <a:pt x="64770" y="429006"/>
                  </a:lnTo>
                  <a:lnTo>
                    <a:pt x="60452" y="426212"/>
                  </a:lnTo>
                  <a:lnTo>
                    <a:pt x="55626" y="422529"/>
                  </a:lnTo>
                  <a:lnTo>
                    <a:pt x="52451" y="418592"/>
                  </a:lnTo>
                  <a:lnTo>
                    <a:pt x="48641" y="414528"/>
                  </a:lnTo>
                  <a:lnTo>
                    <a:pt x="45466" y="410210"/>
                  </a:lnTo>
                  <a:lnTo>
                    <a:pt x="42418" y="405384"/>
                  </a:lnTo>
                  <a:lnTo>
                    <a:pt x="39370" y="398907"/>
                  </a:lnTo>
                  <a:lnTo>
                    <a:pt x="36957" y="391795"/>
                  </a:lnTo>
                  <a:lnTo>
                    <a:pt x="35179" y="384810"/>
                  </a:lnTo>
                  <a:lnTo>
                    <a:pt x="34290" y="378333"/>
                  </a:lnTo>
                  <a:lnTo>
                    <a:pt x="33528" y="371221"/>
                  </a:lnTo>
                  <a:lnTo>
                    <a:pt x="33528" y="362712"/>
                  </a:lnTo>
                  <a:lnTo>
                    <a:pt x="34163" y="354330"/>
                  </a:lnTo>
                  <a:lnTo>
                    <a:pt x="35814" y="346329"/>
                  </a:lnTo>
                  <a:lnTo>
                    <a:pt x="38481" y="336931"/>
                  </a:lnTo>
                  <a:lnTo>
                    <a:pt x="41656" y="327660"/>
                  </a:lnTo>
                  <a:lnTo>
                    <a:pt x="45593" y="318770"/>
                  </a:lnTo>
                  <a:lnTo>
                    <a:pt x="50292" y="310388"/>
                  </a:lnTo>
                  <a:lnTo>
                    <a:pt x="54991" y="302133"/>
                  </a:lnTo>
                  <a:lnTo>
                    <a:pt x="60071" y="293370"/>
                  </a:lnTo>
                  <a:lnTo>
                    <a:pt x="65659" y="285242"/>
                  </a:lnTo>
                  <a:lnTo>
                    <a:pt x="71120" y="276987"/>
                  </a:lnTo>
                  <a:lnTo>
                    <a:pt x="75184" y="270510"/>
                  </a:lnTo>
                  <a:lnTo>
                    <a:pt x="79121" y="263525"/>
                  </a:lnTo>
                  <a:lnTo>
                    <a:pt x="82423" y="256413"/>
                  </a:lnTo>
                  <a:lnTo>
                    <a:pt x="85471" y="249301"/>
                  </a:lnTo>
                  <a:lnTo>
                    <a:pt x="88011" y="242189"/>
                  </a:lnTo>
                  <a:lnTo>
                    <a:pt x="89916" y="234823"/>
                  </a:lnTo>
                  <a:lnTo>
                    <a:pt x="90932" y="226949"/>
                  </a:lnTo>
                  <a:lnTo>
                    <a:pt x="91567" y="219456"/>
                  </a:lnTo>
                  <a:lnTo>
                    <a:pt x="91567" y="210566"/>
                  </a:lnTo>
                  <a:lnTo>
                    <a:pt x="90678" y="202057"/>
                  </a:lnTo>
                  <a:lnTo>
                    <a:pt x="88773" y="193167"/>
                  </a:lnTo>
                  <a:lnTo>
                    <a:pt x="86106" y="184531"/>
                  </a:lnTo>
                  <a:lnTo>
                    <a:pt x="79375" y="173228"/>
                  </a:lnTo>
                  <a:lnTo>
                    <a:pt x="75692" y="166370"/>
                  </a:lnTo>
                  <a:lnTo>
                    <a:pt x="73914" y="160528"/>
                  </a:lnTo>
                  <a:lnTo>
                    <a:pt x="73152" y="151638"/>
                  </a:lnTo>
                  <a:lnTo>
                    <a:pt x="73533" y="143002"/>
                  </a:lnTo>
                  <a:lnTo>
                    <a:pt x="74549" y="135763"/>
                  </a:lnTo>
                  <a:lnTo>
                    <a:pt x="76200" y="131953"/>
                  </a:lnTo>
                  <a:lnTo>
                    <a:pt x="68707" y="133350"/>
                  </a:lnTo>
                  <a:lnTo>
                    <a:pt x="63119" y="134239"/>
                  </a:lnTo>
                  <a:lnTo>
                    <a:pt x="54737" y="135128"/>
                  </a:lnTo>
                  <a:lnTo>
                    <a:pt x="46736" y="134493"/>
                  </a:lnTo>
                  <a:lnTo>
                    <a:pt x="36576" y="132588"/>
                  </a:lnTo>
                  <a:lnTo>
                    <a:pt x="24892" y="127381"/>
                  </a:lnTo>
                  <a:lnTo>
                    <a:pt x="13462" y="120015"/>
                  </a:lnTo>
                  <a:lnTo>
                    <a:pt x="5588" y="108966"/>
                  </a:lnTo>
                  <a:lnTo>
                    <a:pt x="1270" y="98298"/>
                  </a:lnTo>
                  <a:lnTo>
                    <a:pt x="0" y="87249"/>
                  </a:lnTo>
                  <a:lnTo>
                    <a:pt x="127" y="78359"/>
                  </a:lnTo>
                  <a:lnTo>
                    <a:pt x="1016" y="66929"/>
                  </a:lnTo>
                  <a:lnTo>
                    <a:pt x="3429" y="57150"/>
                  </a:lnTo>
                  <a:lnTo>
                    <a:pt x="6731" y="46609"/>
                  </a:lnTo>
                  <a:lnTo>
                    <a:pt x="12573" y="35814"/>
                  </a:lnTo>
                  <a:lnTo>
                    <a:pt x="17399" y="26416"/>
                  </a:lnTo>
                  <a:lnTo>
                    <a:pt x="24511" y="17399"/>
                  </a:lnTo>
                  <a:lnTo>
                    <a:pt x="31242" y="10033"/>
                  </a:lnTo>
                  <a:lnTo>
                    <a:pt x="38862" y="6096"/>
                  </a:lnTo>
                  <a:lnTo>
                    <a:pt x="46990" y="2413"/>
                  </a:lnTo>
                  <a:lnTo>
                    <a:pt x="55880" y="635"/>
                  </a:lnTo>
                  <a:lnTo>
                    <a:pt x="67183" y="0"/>
                  </a:lnTo>
                  <a:lnTo>
                    <a:pt x="77216" y="889"/>
                  </a:lnTo>
                  <a:lnTo>
                    <a:pt x="85090" y="3556"/>
                  </a:lnTo>
                  <a:lnTo>
                    <a:pt x="90932" y="5842"/>
                  </a:lnTo>
                  <a:lnTo>
                    <a:pt x="97663" y="9525"/>
                  </a:lnTo>
                  <a:lnTo>
                    <a:pt x="106807" y="18923"/>
                  </a:lnTo>
                  <a:lnTo>
                    <a:pt x="113411" y="29464"/>
                  </a:lnTo>
                  <a:lnTo>
                    <a:pt x="115570" y="40513"/>
                  </a:lnTo>
                  <a:lnTo>
                    <a:pt x="115570" y="50927"/>
                  </a:lnTo>
                  <a:lnTo>
                    <a:pt x="114046" y="61341"/>
                  </a:lnTo>
                  <a:lnTo>
                    <a:pt x="111633" y="70358"/>
                  </a:lnTo>
                  <a:lnTo>
                    <a:pt x="109855" y="79121"/>
                  </a:lnTo>
                  <a:lnTo>
                    <a:pt x="112903" y="82169"/>
                  </a:lnTo>
                  <a:lnTo>
                    <a:pt x="118745" y="83820"/>
                  </a:lnTo>
                  <a:lnTo>
                    <a:pt x="125984" y="81661"/>
                  </a:lnTo>
                  <a:lnTo>
                    <a:pt x="132969" y="80645"/>
                  </a:lnTo>
                  <a:lnTo>
                    <a:pt x="139446" y="81407"/>
                  </a:lnTo>
                  <a:lnTo>
                    <a:pt x="139319" y="72771"/>
                  </a:lnTo>
                  <a:lnTo>
                    <a:pt x="134239" y="62484"/>
                  </a:lnTo>
                  <a:lnTo>
                    <a:pt x="129286" y="54229"/>
                  </a:lnTo>
                  <a:lnTo>
                    <a:pt x="126873" y="45085"/>
                  </a:lnTo>
                  <a:lnTo>
                    <a:pt x="126873" y="36195"/>
                  </a:lnTo>
                  <a:lnTo>
                    <a:pt x="128778" y="28575"/>
                  </a:lnTo>
                  <a:lnTo>
                    <a:pt x="132334" y="19558"/>
                  </a:lnTo>
                  <a:lnTo>
                    <a:pt x="139319" y="13208"/>
                  </a:lnTo>
                  <a:lnTo>
                    <a:pt x="145288" y="8890"/>
                  </a:lnTo>
                  <a:lnTo>
                    <a:pt x="154686" y="5080"/>
                  </a:lnTo>
                  <a:lnTo>
                    <a:pt x="164084" y="3048"/>
                  </a:lnTo>
                  <a:lnTo>
                    <a:pt x="173863" y="1524"/>
                  </a:lnTo>
                  <a:lnTo>
                    <a:pt x="185166" y="3048"/>
                  </a:lnTo>
                  <a:lnTo>
                    <a:pt x="195199" y="5588"/>
                  </a:lnTo>
                  <a:lnTo>
                    <a:pt x="206248" y="11303"/>
                  </a:lnTo>
                  <a:lnTo>
                    <a:pt x="216789" y="19685"/>
                  </a:lnTo>
                  <a:lnTo>
                    <a:pt x="222377" y="27940"/>
                  </a:lnTo>
                  <a:lnTo>
                    <a:pt x="226695" y="37973"/>
                  </a:lnTo>
                  <a:lnTo>
                    <a:pt x="228473" y="46609"/>
                  </a:lnTo>
                  <a:lnTo>
                    <a:pt x="229362" y="54229"/>
                  </a:lnTo>
                  <a:lnTo>
                    <a:pt x="228727" y="60833"/>
                  </a:lnTo>
                  <a:lnTo>
                    <a:pt x="226949" y="70612"/>
                  </a:lnTo>
                  <a:lnTo>
                    <a:pt x="223520" y="81407"/>
                  </a:lnTo>
                  <a:lnTo>
                    <a:pt x="218059" y="92710"/>
                  </a:lnTo>
                  <a:lnTo>
                    <a:pt x="211709" y="100584"/>
                  </a:lnTo>
                  <a:lnTo>
                    <a:pt x="202565" y="105537"/>
                  </a:lnTo>
                  <a:lnTo>
                    <a:pt x="192786" y="107823"/>
                  </a:lnTo>
                  <a:lnTo>
                    <a:pt x="182753" y="107442"/>
                  </a:lnTo>
                  <a:lnTo>
                    <a:pt x="174244" y="105283"/>
                  </a:lnTo>
                  <a:lnTo>
                    <a:pt x="164973" y="103124"/>
                  </a:lnTo>
                  <a:lnTo>
                    <a:pt x="163830" y="110236"/>
                  </a:lnTo>
                  <a:lnTo>
                    <a:pt x="166116" y="117475"/>
                  </a:lnTo>
                  <a:lnTo>
                    <a:pt x="170815" y="125857"/>
                  </a:lnTo>
                  <a:lnTo>
                    <a:pt x="180340" y="134493"/>
                  </a:lnTo>
                  <a:lnTo>
                    <a:pt x="191897" y="144526"/>
                  </a:lnTo>
                  <a:lnTo>
                    <a:pt x="202184" y="152273"/>
                  </a:lnTo>
                  <a:lnTo>
                    <a:pt x="209423" y="160909"/>
                  </a:lnTo>
                  <a:lnTo>
                    <a:pt x="216789" y="172847"/>
                  </a:lnTo>
                  <a:lnTo>
                    <a:pt x="219837" y="179578"/>
                  </a:lnTo>
                  <a:lnTo>
                    <a:pt x="209804" y="185166"/>
                  </a:lnTo>
                  <a:lnTo>
                    <a:pt x="196088" y="188468"/>
                  </a:lnTo>
                  <a:lnTo>
                    <a:pt x="179070" y="188849"/>
                  </a:lnTo>
                  <a:lnTo>
                    <a:pt x="163195" y="186944"/>
                  </a:lnTo>
                  <a:lnTo>
                    <a:pt x="151384" y="184150"/>
                  </a:lnTo>
                  <a:lnTo>
                    <a:pt x="142367" y="181483"/>
                  </a:lnTo>
                  <a:lnTo>
                    <a:pt x="133223" y="176911"/>
                  </a:lnTo>
                  <a:lnTo>
                    <a:pt x="130556" y="180848"/>
                  </a:lnTo>
                  <a:lnTo>
                    <a:pt x="130175" y="187579"/>
                  </a:lnTo>
                  <a:lnTo>
                    <a:pt x="131191" y="193421"/>
                  </a:lnTo>
                  <a:lnTo>
                    <a:pt x="132715" y="199009"/>
                  </a:lnTo>
                  <a:lnTo>
                    <a:pt x="134874" y="203581"/>
                  </a:lnTo>
                  <a:lnTo>
                    <a:pt x="138430" y="210566"/>
                  </a:lnTo>
                  <a:lnTo>
                    <a:pt x="141605" y="217424"/>
                  </a:lnTo>
                  <a:lnTo>
                    <a:pt x="145161" y="224155"/>
                  </a:lnTo>
                  <a:lnTo>
                    <a:pt x="148844" y="230886"/>
                  </a:lnTo>
                  <a:lnTo>
                    <a:pt x="152273" y="237363"/>
                  </a:lnTo>
                  <a:lnTo>
                    <a:pt x="156083" y="244094"/>
                  </a:lnTo>
                  <a:lnTo>
                    <a:pt x="159131" y="251079"/>
                  </a:lnTo>
                  <a:lnTo>
                    <a:pt x="161925" y="258191"/>
                  </a:lnTo>
                  <a:lnTo>
                    <a:pt x="166243" y="271780"/>
                  </a:lnTo>
                  <a:lnTo>
                    <a:pt x="169799" y="285877"/>
                  </a:lnTo>
                  <a:lnTo>
                    <a:pt x="172593" y="299974"/>
                  </a:lnTo>
                  <a:lnTo>
                    <a:pt x="174244" y="314198"/>
                  </a:lnTo>
                  <a:lnTo>
                    <a:pt x="175387" y="328549"/>
                  </a:lnTo>
                  <a:lnTo>
                    <a:pt x="176276" y="342773"/>
                  </a:lnTo>
                  <a:lnTo>
                    <a:pt x="176276" y="357124"/>
                  </a:lnTo>
                  <a:lnTo>
                    <a:pt x="176276" y="371348"/>
                  </a:lnTo>
                  <a:close/>
                </a:path>
              </a:pathLst>
            </a:custGeom>
            <a:solidFill>
              <a:srgbClr val="DBB78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" name="Freeform 6"/>
            <p:cNvSpPr/>
            <p:nvPr/>
          </p:nvSpPr>
          <p:spPr>
            <a:xfrm>
              <a:off x="3389757" y="1947672"/>
              <a:ext cx="105792" cy="167260"/>
            </a:xfrm>
            <a:custGeom>
              <a:avLst/>
              <a:gdLst/>
              <a:ahLst/>
              <a:cxnLst/>
              <a:rect l="0" t="0" r="0" b="0"/>
              <a:pathLst>
                <a:path w="105792" h="167260">
                  <a:moveTo>
                    <a:pt x="52451" y="167259"/>
                  </a:moveTo>
                  <a:lnTo>
                    <a:pt x="46990" y="167005"/>
                  </a:lnTo>
                  <a:lnTo>
                    <a:pt x="41783" y="165608"/>
                  </a:lnTo>
                  <a:lnTo>
                    <a:pt x="36576" y="163322"/>
                  </a:lnTo>
                  <a:lnTo>
                    <a:pt x="32004" y="160782"/>
                  </a:lnTo>
                  <a:lnTo>
                    <a:pt x="27305" y="157226"/>
                  </a:lnTo>
                  <a:lnTo>
                    <a:pt x="22860" y="153162"/>
                  </a:lnTo>
                  <a:lnTo>
                    <a:pt x="18923" y="148082"/>
                  </a:lnTo>
                  <a:lnTo>
                    <a:pt x="15240" y="142494"/>
                  </a:lnTo>
                  <a:lnTo>
                    <a:pt x="11938" y="136652"/>
                  </a:lnTo>
                  <a:lnTo>
                    <a:pt x="8636" y="130175"/>
                  </a:lnTo>
                  <a:lnTo>
                    <a:pt x="6223" y="123444"/>
                  </a:lnTo>
                  <a:lnTo>
                    <a:pt x="3810" y="116078"/>
                  </a:lnTo>
                  <a:lnTo>
                    <a:pt x="2413" y="108712"/>
                  </a:lnTo>
                  <a:lnTo>
                    <a:pt x="762" y="100584"/>
                  </a:lnTo>
                  <a:lnTo>
                    <a:pt x="127" y="92075"/>
                  </a:lnTo>
                  <a:lnTo>
                    <a:pt x="0" y="83566"/>
                  </a:lnTo>
                  <a:lnTo>
                    <a:pt x="127" y="75184"/>
                  </a:lnTo>
                  <a:lnTo>
                    <a:pt x="762" y="66675"/>
                  </a:lnTo>
                  <a:lnTo>
                    <a:pt x="2413" y="58674"/>
                  </a:lnTo>
                  <a:lnTo>
                    <a:pt x="3810" y="50927"/>
                  </a:lnTo>
                  <a:lnTo>
                    <a:pt x="6223" y="43815"/>
                  </a:lnTo>
                  <a:lnTo>
                    <a:pt x="8636" y="36830"/>
                  </a:lnTo>
                  <a:lnTo>
                    <a:pt x="11938" y="30607"/>
                  </a:lnTo>
                  <a:lnTo>
                    <a:pt x="15240" y="24257"/>
                  </a:lnTo>
                  <a:lnTo>
                    <a:pt x="18923" y="19177"/>
                  </a:lnTo>
                  <a:lnTo>
                    <a:pt x="22860" y="14097"/>
                  </a:lnTo>
                  <a:lnTo>
                    <a:pt x="27305" y="10033"/>
                  </a:lnTo>
                  <a:lnTo>
                    <a:pt x="32004" y="6604"/>
                  </a:lnTo>
                  <a:lnTo>
                    <a:pt x="36576" y="3683"/>
                  </a:lnTo>
                  <a:lnTo>
                    <a:pt x="41783" y="1524"/>
                  </a:lnTo>
                  <a:lnTo>
                    <a:pt x="46990" y="254"/>
                  </a:lnTo>
                  <a:lnTo>
                    <a:pt x="52451" y="0"/>
                  </a:lnTo>
                  <a:lnTo>
                    <a:pt x="58039" y="254"/>
                  </a:lnTo>
                  <a:lnTo>
                    <a:pt x="63246" y="1524"/>
                  </a:lnTo>
                  <a:lnTo>
                    <a:pt x="68580" y="3683"/>
                  </a:lnTo>
                  <a:lnTo>
                    <a:pt x="73279" y="6604"/>
                  </a:lnTo>
                  <a:lnTo>
                    <a:pt x="77851" y="10033"/>
                  </a:lnTo>
                  <a:lnTo>
                    <a:pt x="82296" y="14097"/>
                  </a:lnTo>
                  <a:lnTo>
                    <a:pt x="86360" y="19177"/>
                  </a:lnTo>
                  <a:lnTo>
                    <a:pt x="90043" y="24257"/>
                  </a:lnTo>
                  <a:lnTo>
                    <a:pt x="93472" y="30607"/>
                  </a:lnTo>
                  <a:lnTo>
                    <a:pt x="96647" y="36830"/>
                  </a:lnTo>
                  <a:lnTo>
                    <a:pt x="99187" y="43815"/>
                  </a:lnTo>
                  <a:lnTo>
                    <a:pt x="101600" y="50927"/>
                  </a:lnTo>
                  <a:lnTo>
                    <a:pt x="103124" y="58674"/>
                  </a:lnTo>
                  <a:lnTo>
                    <a:pt x="104394" y="66675"/>
                  </a:lnTo>
                  <a:lnTo>
                    <a:pt x="105537" y="75184"/>
                  </a:lnTo>
                  <a:lnTo>
                    <a:pt x="105791" y="83566"/>
                  </a:lnTo>
                  <a:lnTo>
                    <a:pt x="105537" y="92075"/>
                  </a:lnTo>
                  <a:lnTo>
                    <a:pt x="104394" y="100584"/>
                  </a:lnTo>
                  <a:lnTo>
                    <a:pt x="103124" y="108712"/>
                  </a:lnTo>
                  <a:lnTo>
                    <a:pt x="101600" y="116078"/>
                  </a:lnTo>
                  <a:lnTo>
                    <a:pt x="99187" y="123444"/>
                  </a:lnTo>
                  <a:lnTo>
                    <a:pt x="96647" y="130175"/>
                  </a:lnTo>
                  <a:lnTo>
                    <a:pt x="93472" y="136652"/>
                  </a:lnTo>
                  <a:lnTo>
                    <a:pt x="90043" y="142494"/>
                  </a:lnTo>
                  <a:lnTo>
                    <a:pt x="86360" y="148082"/>
                  </a:lnTo>
                  <a:lnTo>
                    <a:pt x="82296" y="153162"/>
                  </a:lnTo>
                  <a:lnTo>
                    <a:pt x="77851" y="157226"/>
                  </a:lnTo>
                  <a:lnTo>
                    <a:pt x="73279" y="160782"/>
                  </a:lnTo>
                  <a:lnTo>
                    <a:pt x="68580" y="163322"/>
                  </a:lnTo>
                  <a:lnTo>
                    <a:pt x="63246" y="165608"/>
                  </a:lnTo>
                  <a:lnTo>
                    <a:pt x="58039" y="167005"/>
                  </a:lnTo>
                  <a:close/>
                </a:path>
              </a:pathLst>
            </a:custGeom>
            <a:solidFill>
              <a:srgbClr val="ECD9BB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" name="Freeform 7"/>
            <p:cNvSpPr/>
            <p:nvPr/>
          </p:nvSpPr>
          <p:spPr>
            <a:xfrm>
              <a:off x="3445510" y="1800479"/>
              <a:ext cx="90298" cy="62993"/>
            </a:xfrm>
            <a:custGeom>
              <a:avLst/>
              <a:gdLst/>
              <a:ahLst/>
              <a:cxnLst/>
              <a:rect l="0" t="0" r="0" b="0"/>
              <a:pathLst>
                <a:path w="90298" h="62993">
                  <a:moveTo>
                    <a:pt x="22098" y="1651"/>
                  </a:moveTo>
                  <a:lnTo>
                    <a:pt x="41275" y="0"/>
                  </a:lnTo>
                  <a:lnTo>
                    <a:pt x="50800" y="8890"/>
                  </a:lnTo>
                  <a:lnTo>
                    <a:pt x="62357" y="18796"/>
                  </a:lnTo>
                  <a:lnTo>
                    <a:pt x="72644" y="26670"/>
                  </a:lnTo>
                  <a:lnTo>
                    <a:pt x="79883" y="35052"/>
                  </a:lnTo>
                  <a:lnTo>
                    <a:pt x="87249" y="46990"/>
                  </a:lnTo>
                  <a:lnTo>
                    <a:pt x="90297" y="53848"/>
                  </a:lnTo>
                  <a:lnTo>
                    <a:pt x="80264" y="59309"/>
                  </a:lnTo>
                  <a:lnTo>
                    <a:pt x="66548" y="62738"/>
                  </a:lnTo>
                  <a:lnTo>
                    <a:pt x="49530" y="62992"/>
                  </a:lnTo>
                  <a:lnTo>
                    <a:pt x="33655" y="61341"/>
                  </a:lnTo>
                  <a:lnTo>
                    <a:pt x="21844" y="58547"/>
                  </a:lnTo>
                  <a:lnTo>
                    <a:pt x="12827" y="55880"/>
                  </a:lnTo>
                  <a:lnTo>
                    <a:pt x="3683" y="51054"/>
                  </a:lnTo>
                  <a:lnTo>
                    <a:pt x="0" y="38735"/>
                  </a:lnTo>
                  <a:lnTo>
                    <a:pt x="1397" y="25146"/>
                  </a:lnTo>
                  <a:lnTo>
                    <a:pt x="8890" y="13589"/>
                  </a:lnTo>
                  <a:close/>
                </a:path>
              </a:pathLst>
            </a:custGeom>
            <a:solidFill>
              <a:srgbClr val="ECD9BB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Oval 8"/>
            <p:cNvSpPr/>
            <p:nvPr/>
          </p:nvSpPr>
          <p:spPr>
            <a:xfrm>
              <a:off x="3524377" y="1848104"/>
              <a:ext cx="15494" cy="13208"/>
            </a:xfrm>
            <a:prstGeom prst="ellipse">
              <a:avLst/>
            </a:prstGeom>
            <a:solidFill>
              <a:srgbClr val="BB005E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343275" y="1710690"/>
              <a:ext cx="80138" cy="90806"/>
            </a:xfrm>
            <a:custGeom>
              <a:avLst/>
              <a:gdLst/>
              <a:ahLst/>
              <a:cxnLst/>
              <a:rect l="0" t="0" r="0" b="0"/>
              <a:pathLst>
                <a:path w="80138" h="90806">
                  <a:moveTo>
                    <a:pt x="39878" y="90805"/>
                  </a:moveTo>
                  <a:lnTo>
                    <a:pt x="35814" y="90678"/>
                  </a:lnTo>
                  <a:lnTo>
                    <a:pt x="31877" y="90043"/>
                  </a:lnTo>
                  <a:lnTo>
                    <a:pt x="27686" y="88646"/>
                  </a:lnTo>
                  <a:lnTo>
                    <a:pt x="24257" y="87376"/>
                  </a:lnTo>
                  <a:lnTo>
                    <a:pt x="20701" y="85471"/>
                  </a:lnTo>
                  <a:lnTo>
                    <a:pt x="17399" y="83058"/>
                  </a:lnTo>
                  <a:lnTo>
                    <a:pt x="14351" y="80518"/>
                  </a:lnTo>
                  <a:lnTo>
                    <a:pt x="11557" y="77470"/>
                  </a:lnTo>
                  <a:lnTo>
                    <a:pt x="9017" y="74168"/>
                  </a:lnTo>
                  <a:lnTo>
                    <a:pt x="6604" y="70739"/>
                  </a:lnTo>
                  <a:lnTo>
                    <a:pt x="4826" y="67056"/>
                  </a:lnTo>
                  <a:lnTo>
                    <a:pt x="2921" y="62865"/>
                  </a:lnTo>
                  <a:lnTo>
                    <a:pt x="1778" y="59055"/>
                  </a:lnTo>
                  <a:lnTo>
                    <a:pt x="635" y="54483"/>
                  </a:lnTo>
                  <a:lnTo>
                    <a:pt x="0" y="49911"/>
                  </a:lnTo>
                  <a:lnTo>
                    <a:pt x="0" y="45339"/>
                  </a:lnTo>
                  <a:lnTo>
                    <a:pt x="0" y="40894"/>
                  </a:lnTo>
                  <a:lnTo>
                    <a:pt x="635" y="36322"/>
                  </a:lnTo>
                  <a:lnTo>
                    <a:pt x="1778" y="32004"/>
                  </a:lnTo>
                  <a:lnTo>
                    <a:pt x="2921" y="27559"/>
                  </a:lnTo>
                  <a:lnTo>
                    <a:pt x="4826" y="23749"/>
                  </a:lnTo>
                  <a:lnTo>
                    <a:pt x="6604" y="20066"/>
                  </a:lnTo>
                  <a:lnTo>
                    <a:pt x="9017" y="16637"/>
                  </a:lnTo>
                  <a:lnTo>
                    <a:pt x="11557" y="13081"/>
                  </a:lnTo>
                  <a:lnTo>
                    <a:pt x="14351" y="10287"/>
                  </a:lnTo>
                  <a:lnTo>
                    <a:pt x="17399" y="7747"/>
                  </a:lnTo>
                  <a:lnTo>
                    <a:pt x="20701" y="5588"/>
                  </a:lnTo>
                  <a:lnTo>
                    <a:pt x="24257" y="3556"/>
                  </a:lnTo>
                  <a:lnTo>
                    <a:pt x="27686" y="2032"/>
                  </a:lnTo>
                  <a:lnTo>
                    <a:pt x="31877" y="762"/>
                  </a:lnTo>
                  <a:lnTo>
                    <a:pt x="35814" y="127"/>
                  </a:lnTo>
                  <a:lnTo>
                    <a:pt x="39878" y="0"/>
                  </a:lnTo>
                  <a:lnTo>
                    <a:pt x="44069" y="127"/>
                  </a:lnTo>
                  <a:lnTo>
                    <a:pt x="47879" y="762"/>
                  </a:lnTo>
                  <a:lnTo>
                    <a:pt x="51816" y="2032"/>
                  </a:lnTo>
                  <a:lnTo>
                    <a:pt x="55626" y="3556"/>
                  </a:lnTo>
                  <a:lnTo>
                    <a:pt x="59055" y="5588"/>
                  </a:lnTo>
                  <a:lnTo>
                    <a:pt x="62357" y="7747"/>
                  </a:lnTo>
                  <a:lnTo>
                    <a:pt x="65659" y="10287"/>
                  </a:lnTo>
                  <a:lnTo>
                    <a:pt x="68453" y="13081"/>
                  </a:lnTo>
                  <a:lnTo>
                    <a:pt x="70993" y="16637"/>
                  </a:lnTo>
                  <a:lnTo>
                    <a:pt x="73152" y="20066"/>
                  </a:lnTo>
                  <a:lnTo>
                    <a:pt x="75438" y="23749"/>
                  </a:lnTo>
                  <a:lnTo>
                    <a:pt x="77089" y="27559"/>
                  </a:lnTo>
                  <a:lnTo>
                    <a:pt x="78232" y="32004"/>
                  </a:lnTo>
                  <a:lnTo>
                    <a:pt x="79248" y="36322"/>
                  </a:lnTo>
                  <a:lnTo>
                    <a:pt x="79883" y="40894"/>
                  </a:lnTo>
                  <a:lnTo>
                    <a:pt x="80137" y="45339"/>
                  </a:lnTo>
                  <a:lnTo>
                    <a:pt x="79883" y="49911"/>
                  </a:lnTo>
                  <a:lnTo>
                    <a:pt x="79248" y="54483"/>
                  </a:lnTo>
                  <a:lnTo>
                    <a:pt x="78232" y="59055"/>
                  </a:lnTo>
                  <a:lnTo>
                    <a:pt x="77089" y="62865"/>
                  </a:lnTo>
                  <a:lnTo>
                    <a:pt x="75438" y="67056"/>
                  </a:lnTo>
                  <a:lnTo>
                    <a:pt x="73152" y="70739"/>
                  </a:lnTo>
                  <a:lnTo>
                    <a:pt x="70993" y="74168"/>
                  </a:lnTo>
                  <a:lnTo>
                    <a:pt x="68453" y="77470"/>
                  </a:lnTo>
                  <a:lnTo>
                    <a:pt x="65659" y="80518"/>
                  </a:lnTo>
                  <a:lnTo>
                    <a:pt x="62357" y="83058"/>
                  </a:lnTo>
                  <a:lnTo>
                    <a:pt x="59055" y="85471"/>
                  </a:lnTo>
                  <a:lnTo>
                    <a:pt x="55626" y="87376"/>
                  </a:lnTo>
                  <a:lnTo>
                    <a:pt x="51816" y="88646"/>
                  </a:lnTo>
                  <a:lnTo>
                    <a:pt x="47879" y="90043"/>
                  </a:lnTo>
                  <a:lnTo>
                    <a:pt x="44069" y="90678"/>
                  </a:lnTo>
                  <a:close/>
                </a:path>
              </a:pathLst>
            </a:custGeom>
            <a:solidFill>
              <a:srgbClr val="ECD9BB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467354" y="1719961"/>
              <a:ext cx="70994" cy="64263"/>
            </a:xfrm>
            <a:custGeom>
              <a:avLst/>
              <a:gdLst/>
              <a:ahLst/>
              <a:cxnLst/>
              <a:rect l="0" t="0" r="0" b="0"/>
              <a:pathLst>
                <a:path w="70994" h="64263">
                  <a:moveTo>
                    <a:pt x="35306" y="64262"/>
                  </a:moveTo>
                  <a:lnTo>
                    <a:pt x="31623" y="64262"/>
                  </a:lnTo>
                  <a:lnTo>
                    <a:pt x="28194" y="63627"/>
                  </a:lnTo>
                  <a:lnTo>
                    <a:pt x="24511" y="62738"/>
                  </a:lnTo>
                  <a:lnTo>
                    <a:pt x="21463" y="61849"/>
                  </a:lnTo>
                  <a:lnTo>
                    <a:pt x="18415" y="60452"/>
                  </a:lnTo>
                  <a:lnTo>
                    <a:pt x="15240" y="58801"/>
                  </a:lnTo>
                  <a:lnTo>
                    <a:pt x="12700" y="56896"/>
                  </a:lnTo>
                  <a:lnTo>
                    <a:pt x="10287" y="54737"/>
                  </a:lnTo>
                  <a:lnTo>
                    <a:pt x="7874" y="52578"/>
                  </a:lnTo>
                  <a:lnTo>
                    <a:pt x="5715" y="49911"/>
                  </a:lnTo>
                  <a:lnTo>
                    <a:pt x="4445" y="47625"/>
                  </a:lnTo>
                  <a:lnTo>
                    <a:pt x="2667" y="44577"/>
                  </a:lnTo>
                  <a:lnTo>
                    <a:pt x="1651" y="41783"/>
                  </a:lnTo>
                  <a:lnTo>
                    <a:pt x="508" y="38735"/>
                  </a:lnTo>
                  <a:lnTo>
                    <a:pt x="0" y="35433"/>
                  </a:lnTo>
                  <a:lnTo>
                    <a:pt x="0" y="32258"/>
                  </a:lnTo>
                  <a:lnTo>
                    <a:pt x="0" y="28956"/>
                  </a:lnTo>
                  <a:lnTo>
                    <a:pt x="508" y="25781"/>
                  </a:lnTo>
                  <a:lnTo>
                    <a:pt x="1651" y="22733"/>
                  </a:lnTo>
                  <a:lnTo>
                    <a:pt x="2667" y="19431"/>
                  </a:lnTo>
                  <a:lnTo>
                    <a:pt x="4445" y="16891"/>
                  </a:lnTo>
                  <a:lnTo>
                    <a:pt x="5715" y="14224"/>
                  </a:lnTo>
                  <a:lnTo>
                    <a:pt x="7874" y="11684"/>
                  </a:lnTo>
                  <a:lnTo>
                    <a:pt x="10287" y="9271"/>
                  </a:lnTo>
                  <a:lnTo>
                    <a:pt x="12700" y="7366"/>
                  </a:lnTo>
                  <a:lnTo>
                    <a:pt x="15240" y="5461"/>
                  </a:lnTo>
                  <a:lnTo>
                    <a:pt x="18415" y="3810"/>
                  </a:lnTo>
                  <a:lnTo>
                    <a:pt x="21463" y="2540"/>
                  </a:lnTo>
                  <a:lnTo>
                    <a:pt x="24511" y="1524"/>
                  </a:lnTo>
                  <a:lnTo>
                    <a:pt x="28194" y="635"/>
                  </a:lnTo>
                  <a:lnTo>
                    <a:pt x="31623" y="0"/>
                  </a:lnTo>
                  <a:lnTo>
                    <a:pt x="35306" y="0"/>
                  </a:lnTo>
                  <a:lnTo>
                    <a:pt x="38989" y="0"/>
                  </a:lnTo>
                  <a:lnTo>
                    <a:pt x="42545" y="635"/>
                  </a:lnTo>
                  <a:lnTo>
                    <a:pt x="45974" y="1524"/>
                  </a:lnTo>
                  <a:lnTo>
                    <a:pt x="49276" y="2540"/>
                  </a:lnTo>
                  <a:lnTo>
                    <a:pt x="52324" y="3810"/>
                  </a:lnTo>
                  <a:lnTo>
                    <a:pt x="55118" y="5461"/>
                  </a:lnTo>
                  <a:lnTo>
                    <a:pt x="58039" y="7366"/>
                  </a:lnTo>
                  <a:lnTo>
                    <a:pt x="60325" y="9271"/>
                  </a:lnTo>
                  <a:lnTo>
                    <a:pt x="62738" y="11684"/>
                  </a:lnTo>
                  <a:lnTo>
                    <a:pt x="64770" y="14224"/>
                  </a:lnTo>
                  <a:lnTo>
                    <a:pt x="66675" y="16891"/>
                  </a:lnTo>
                  <a:lnTo>
                    <a:pt x="68199" y="19431"/>
                  </a:lnTo>
                  <a:lnTo>
                    <a:pt x="69215" y="22733"/>
                  </a:lnTo>
                  <a:lnTo>
                    <a:pt x="70104" y="25781"/>
                  </a:lnTo>
                  <a:lnTo>
                    <a:pt x="70866" y="28956"/>
                  </a:lnTo>
                  <a:lnTo>
                    <a:pt x="70993" y="32258"/>
                  </a:lnTo>
                  <a:lnTo>
                    <a:pt x="70866" y="35433"/>
                  </a:lnTo>
                  <a:lnTo>
                    <a:pt x="70104" y="38735"/>
                  </a:lnTo>
                  <a:lnTo>
                    <a:pt x="69215" y="41783"/>
                  </a:lnTo>
                  <a:lnTo>
                    <a:pt x="68199" y="44577"/>
                  </a:lnTo>
                  <a:lnTo>
                    <a:pt x="66675" y="47625"/>
                  </a:lnTo>
                  <a:lnTo>
                    <a:pt x="64770" y="49911"/>
                  </a:lnTo>
                  <a:lnTo>
                    <a:pt x="62738" y="52578"/>
                  </a:lnTo>
                  <a:lnTo>
                    <a:pt x="60325" y="54737"/>
                  </a:lnTo>
                  <a:lnTo>
                    <a:pt x="58039" y="56896"/>
                  </a:lnTo>
                  <a:lnTo>
                    <a:pt x="55118" y="58801"/>
                  </a:lnTo>
                  <a:lnTo>
                    <a:pt x="52324" y="60452"/>
                  </a:lnTo>
                  <a:lnTo>
                    <a:pt x="49276" y="61849"/>
                  </a:lnTo>
                  <a:lnTo>
                    <a:pt x="45974" y="62738"/>
                  </a:lnTo>
                  <a:lnTo>
                    <a:pt x="42545" y="63627"/>
                  </a:lnTo>
                  <a:lnTo>
                    <a:pt x="38989" y="64262"/>
                  </a:lnTo>
                  <a:close/>
                </a:path>
              </a:pathLst>
            </a:custGeom>
            <a:solidFill>
              <a:srgbClr val="ECD9BB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455035" y="1740916"/>
              <a:ext cx="64136" cy="78614"/>
            </a:xfrm>
            <a:custGeom>
              <a:avLst/>
              <a:gdLst/>
              <a:ahLst/>
              <a:cxnLst/>
              <a:rect l="0" t="0" r="0" b="0"/>
              <a:pathLst>
                <a:path w="64136" h="78614">
                  <a:moveTo>
                    <a:pt x="63119" y="32512"/>
                  </a:moveTo>
                  <a:lnTo>
                    <a:pt x="64135" y="40259"/>
                  </a:lnTo>
                  <a:lnTo>
                    <a:pt x="64135" y="44196"/>
                  </a:lnTo>
                  <a:lnTo>
                    <a:pt x="64008" y="47879"/>
                  </a:lnTo>
                  <a:lnTo>
                    <a:pt x="62611" y="54991"/>
                  </a:lnTo>
                  <a:lnTo>
                    <a:pt x="61341" y="58293"/>
                  </a:lnTo>
                  <a:lnTo>
                    <a:pt x="60960" y="58928"/>
                  </a:lnTo>
                  <a:lnTo>
                    <a:pt x="60706" y="60071"/>
                  </a:lnTo>
                  <a:lnTo>
                    <a:pt x="60071" y="61976"/>
                  </a:lnTo>
                  <a:lnTo>
                    <a:pt x="58293" y="64770"/>
                  </a:lnTo>
                  <a:lnTo>
                    <a:pt x="56642" y="67564"/>
                  </a:lnTo>
                  <a:lnTo>
                    <a:pt x="54356" y="69977"/>
                  </a:lnTo>
                  <a:lnTo>
                    <a:pt x="52197" y="72390"/>
                  </a:lnTo>
                  <a:lnTo>
                    <a:pt x="50927" y="73152"/>
                  </a:lnTo>
                  <a:lnTo>
                    <a:pt x="49784" y="74041"/>
                  </a:lnTo>
                  <a:lnTo>
                    <a:pt x="48260" y="74676"/>
                  </a:lnTo>
                  <a:lnTo>
                    <a:pt x="46990" y="75819"/>
                  </a:lnTo>
                  <a:lnTo>
                    <a:pt x="45466" y="75946"/>
                  </a:lnTo>
                  <a:lnTo>
                    <a:pt x="43688" y="76835"/>
                  </a:lnTo>
                  <a:lnTo>
                    <a:pt x="40894" y="78232"/>
                  </a:lnTo>
                  <a:lnTo>
                    <a:pt x="37592" y="78359"/>
                  </a:lnTo>
                  <a:lnTo>
                    <a:pt x="34544" y="78613"/>
                  </a:lnTo>
                  <a:lnTo>
                    <a:pt x="31115" y="78359"/>
                  </a:lnTo>
                  <a:lnTo>
                    <a:pt x="28194" y="77724"/>
                  </a:lnTo>
                  <a:lnTo>
                    <a:pt x="25019" y="76708"/>
                  </a:lnTo>
                  <a:lnTo>
                    <a:pt x="22352" y="75184"/>
                  </a:lnTo>
                  <a:lnTo>
                    <a:pt x="19304" y="73660"/>
                  </a:lnTo>
                  <a:lnTo>
                    <a:pt x="16510" y="71755"/>
                  </a:lnTo>
                  <a:lnTo>
                    <a:pt x="13462" y="69088"/>
                  </a:lnTo>
                  <a:lnTo>
                    <a:pt x="11303" y="66548"/>
                  </a:lnTo>
                  <a:lnTo>
                    <a:pt x="8890" y="63246"/>
                  </a:lnTo>
                  <a:lnTo>
                    <a:pt x="6985" y="60452"/>
                  </a:lnTo>
                  <a:lnTo>
                    <a:pt x="4953" y="57150"/>
                  </a:lnTo>
                  <a:lnTo>
                    <a:pt x="3429" y="53721"/>
                  </a:lnTo>
                  <a:lnTo>
                    <a:pt x="2159" y="50038"/>
                  </a:lnTo>
                  <a:lnTo>
                    <a:pt x="1270" y="46355"/>
                  </a:lnTo>
                  <a:lnTo>
                    <a:pt x="0" y="38354"/>
                  </a:lnTo>
                  <a:lnTo>
                    <a:pt x="0" y="30734"/>
                  </a:lnTo>
                  <a:lnTo>
                    <a:pt x="1016" y="23622"/>
                  </a:lnTo>
                  <a:lnTo>
                    <a:pt x="4064" y="16891"/>
                  </a:lnTo>
                  <a:lnTo>
                    <a:pt x="5334" y="13716"/>
                  </a:lnTo>
                  <a:lnTo>
                    <a:pt x="7366" y="10795"/>
                  </a:lnTo>
                  <a:lnTo>
                    <a:pt x="11938" y="6223"/>
                  </a:lnTo>
                  <a:lnTo>
                    <a:pt x="14351" y="4064"/>
                  </a:lnTo>
                  <a:lnTo>
                    <a:pt x="17145" y="2794"/>
                  </a:lnTo>
                  <a:lnTo>
                    <a:pt x="20066" y="1524"/>
                  </a:lnTo>
                  <a:lnTo>
                    <a:pt x="23495" y="889"/>
                  </a:lnTo>
                  <a:lnTo>
                    <a:pt x="26289" y="0"/>
                  </a:lnTo>
                  <a:lnTo>
                    <a:pt x="29591" y="0"/>
                  </a:lnTo>
                  <a:lnTo>
                    <a:pt x="35687" y="889"/>
                  </a:lnTo>
                  <a:lnTo>
                    <a:pt x="38481" y="1524"/>
                  </a:lnTo>
                  <a:lnTo>
                    <a:pt x="41783" y="3175"/>
                  </a:lnTo>
                  <a:lnTo>
                    <a:pt x="47879" y="7112"/>
                  </a:lnTo>
                  <a:lnTo>
                    <a:pt x="50673" y="9271"/>
                  </a:lnTo>
                  <a:lnTo>
                    <a:pt x="53086" y="12065"/>
                  </a:lnTo>
                  <a:lnTo>
                    <a:pt x="57658" y="17907"/>
                  </a:lnTo>
                  <a:lnTo>
                    <a:pt x="59182" y="20955"/>
                  </a:lnTo>
                  <a:lnTo>
                    <a:pt x="60960" y="24765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409315" y="1747012"/>
              <a:ext cx="71375" cy="80519"/>
            </a:xfrm>
            <a:custGeom>
              <a:avLst/>
              <a:gdLst/>
              <a:ahLst/>
              <a:cxnLst/>
              <a:rect l="0" t="0" r="0" b="0"/>
              <a:pathLst>
                <a:path w="71375" h="80519">
                  <a:moveTo>
                    <a:pt x="70231" y="33147"/>
                  </a:moveTo>
                  <a:lnTo>
                    <a:pt x="71374" y="41148"/>
                  </a:lnTo>
                  <a:lnTo>
                    <a:pt x="71374" y="44831"/>
                  </a:lnTo>
                  <a:lnTo>
                    <a:pt x="70866" y="48895"/>
                  </a:lnTo>
                  <a:lnTo>
                    <a:pt x="69469" y="56261"/>
                  </a:lnTo>
                  <a:lnTo>
                    <a:pt x="68072" y="59563"/>
                  </a:lnTo>
                  <a:lnTo>
                    <a:pt x="67437" y="60452"/>
                  </a:lnTo>
                  <a:lnTo>
                    <a:pt x="67183" y="61468"/>
                  </a:lnTo>
                  <a:lnTo>
                    <a:pt x="66548" y="63373"/>
                  </a:lnTo>
                  <a:lnTo>
                    <a:pt x="64643" y="66294"/>
                  </a:lnTo>
                  <a:lnTo>
                    <a:pt x="62738" y="69215"/>
                  </a:lnTo>
                  <a:lnTo>
                    <a:pt x="60325" y="71628"/>
                  </a:lnTo>
                  <a:lnTo>
                    <a:pt x="57912" y="74041"/>
                  </a:lnTo>
                  <a:lnTo>
                    <a:pt x="56388" y="74930"/>
                  </a:lnTo>
                  <a:lnTo>
                    <a:pt x="54991" y="75692"/>
                  </a:lnTo>
                  <a:lnTo>
                    <a:pt x="53467" y="76454"/>
                  </a:lnTo>
                  <a:lnTo>
                    <a:pt x="51943" y="77470"/>
                  </a:lnTo>
                  <a:lnTo>
                    <a:pt x="50292" y="78105"/>
                  </a:lnTo>
                  <a:lnTo>
                    <a:pt x="48514" y="78740"/>
                  </a:lnTo>
                  <a:lnTo>
                    <a:pt x="45466" y="80137"/>
                  </a:lnTo>
                  <a:lnTo>
                    <a:pt x="41783" y="80137"/>
                  </a:lnTo>
                  <a:lnTo>
                    <a:pt x="38227" y="80518"/>
                  </a:lnTo>
                  <a:lnTo>
                    <a:pt x="34544" y="80137"/>
                  </a:lnTo>
                  <a:lnTo>
                    <a:pt x="31242" y="79629"/>
                  </a:lnTo>
                  <a:lnTo>
                    <a:pt x="28067" y="78359"/>
                  </a:lnTo>
                  <a:lnTo>
                    <a:pt x="24765" y="76835"/>
                  </a:lnTo>
                  <a:lnTo>
                    <a:pt x="21463" y="75311"/>
                  </a:lnTo>
                  <a:lnTo>
                    <a:pt x="18288" y="73406"/>
                  </a:lnTo>
                  <a:lnTo>
                    <a:pt x="14986" y="70739"/>
                  </a:lnTo>
                  <a:lnTo>
                    <a:pt x="12446" y="67945"/>
                  </a:lnTo>
                  <a:lnTo>
                    <a:pt x="9779" y="64770"/>
                  </a:lnTo>
                  <a:lnTo>
                    <a:pt x="7747" y="61849"/>
                  </a:lnTo>
                  <a:lnTo>
                    <a:pt x="5588" y="58166"/>
                  </a:lnTo>
                  <a:lnTo>
                    <a:pt x="4064" y="54991"/>
                  </a:lnTo>
                  <a:lnTo>
                    <a:pt x="2413" y="50927"/>
                  </a:lnTo>
                  <a:lnTo>
                    <a:pt x="1524" y="47371"/>
                  </a:lnTo>
                  <a:lnTo>
                    <a:pt x="0" y="38989"/>
                  </a:lnTo>
                  <a:lnTo>
                    <a:pt x="0" y="31369"/>
                  </a:lnTo>
                  <a:lnTo>
                    <a:pt x="1270" y="24003"/>
                  </a:lnTo>
                  <a:lnTo>
                    <a:pt x="4572" y="17018"/>
                  </a:lnTo>
                  <a:lnTo>
                    <a:pt x="6096" y="13589"/>
                  </a:lnTo>
                  <a:lnTo>
                    <a:pt x="8255" y="10795"/>
                  </a:lnTo>
                  <a:lnTo>
                    <a:pt x="13462" y="5969"/>
                  </a:lnTo>
                  <a:lnTo>
                    <a:pt x="15875" y="3937"/>
                  </a:lnTo>
                  <a:lnTo>
                    <a:pt x="19177" y="2413"/>
                  </a:lnTo>
                  <a:lnTo>
                    <a:pt x="22225" y="1270"/>
                  </a:lnTo>
                  <a:lnTo>
                    <a:pt x="25908" y="381"/>
                  </a:lnTo>
                  <a:lnTo>
                    <a:pt x="29210" y="0"/>
                  </a:lnTo>
                  <a:lnTo>
                    <a:pt x="32639" y="0"/>
                  </a:lnTo>
                  <a:lnTo>
                    <a:pt x="39624" y="381"/>
                  </a:lnTo>
                  <a:lnTo>
                    <a:pt x="42926" y="1270"/>
                  </a:lnTo>
                  <a:lnTo>
                    <a:pt x="46101" y="2921"/>
                  </a:lnTo>
                  <a:lnTo>
                    <a:pt x="53086" y="7112"/>
                  </a:lnTo>
                  <a:lnTo>
                    <a:pt x="56134" y="9525"/>
                  </a:lnTo>
                  <a:lnTo>
                    <a:pt x="58928" y="12065"/>
                  </a:lnTo>
                  <a:lnTo>
                    <a:pt x="63754" y="18161"/>
                  </a:lnTo>
                  <a:lnTo>
                    <a:pt x="65786" y="21463"/>
                  </a:lnTo>
                  <a:lnTo>
                    <a:pt x="67437" y="25146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450590" y="1786890"/>
              <a:ext cx="28830" cy="38863"/>
            </a:xfrm>
            <a:custGeom>
              <a:avLst/>
              <a:gdLst/>
              <a:ahLst/>
              <a:cxnLst/>
              <a:rect l="0" t="0" r="0" b="0"/>
              <a:pathLst>
                <a:path w="28830" h="38863">
                  <a:moveTo>
                    <a:pt x="24511" y="33020"/>
                  </a:moveTo>
                  <a:lnTo>
                    <a:pt x="22098" y="35433"/>
                  </a:lnTo>
                  <a:lnTo>
                    <a:pt x="19685" y="37211"/>
                  </a:lnTo>
                  <a:lnTo>
                    <a:pt x="18161" y="37846"/>
                  </a:lnTo>
                  <a:lnTo>
                    <a:pt x="17018" y="38227"/>
                  </a:lnTo>
                  <a:lnTo>
                    <a:pt x="15494" y="38481"/>
                  </a:lnTo>
                  <a:lnTo>
                    <a:pt x="14859" y="38481"/>
                  </a:lnTo>
                  <a:lnTo>
                    <a:pt x="14478" y="38862"/>
                  </a:lnTo>
                  <a:lnTo>
                    <a:pt x="11176" y="38227"/>
                  </a:lnTo>
                  <a:lnTo>
                    <a:pt x="8509" y="37211"/>
                  </a:lnTo>
                  <a:lnTo>
                    <a:pt x="6096" y="35433"/>
                  </a:lnTo>
                  <a:lnTo>
                    <a:pt x="3937" y="33020"/>
                  </a:lnTo>
                  <a:lnTo>
                    <a:pt x="2032" y="29972"/>
                  </a:lnTo>
                  <a:lnTo>
                    <a:pt x="889" y="26543"/>
                  </a:lnTo>
                  <a:lnTo>
                    <a:pt x="254" y="22860"/>
                  </a:lnTo>
                  <a:lnTo>
                    <a:pt x="0" y="19177"/>
                  </a:lnTo>
                  <a:lnTo>
                    <a:pt x="254" y="15113"/>
                  </a:lnTo>
                  <a:lnTo>
                    <a:pt x="889" y="11811"/>
                  </a:lnTo>
                  <a:lnTo>
                    <a:pt x="2032" y="8382"/>
                  </a:lnTo>
                  <a:lnTo>
                    <a:pt x="3937" y="5588"/>
                  </a:lnTo>
                  <a:lnTo>
                    <a:pt x="6096" y="2921"/>
                  </a:lnTo>
                  <a:lnTo>
                    <a:pt x="8509" y="1270"/>
                  </a:lnTo>
                  <a:lnTo>
                    <a:pt x="11176" y="127"/>
                  </a:lnTo>
                  <a:lnTo>
                    <a:pt x="14478" y="0"/>
                  </a:lnTo>
                  <a:lnTo>
                    <a:pt x="17018" y="127"/>
                  </a:lnTo>
                  <a:lnTo>
                    <a:pt x="18161" y="635"/>
                  </a:lnTo>
                  <a:lnTo>
                    <a:pt x="19685" y="1270"/>
                  </a:lnTo>
                  <a:lnTo>
                    <a:pt x="22098" y="2921"/>
                  </a:lnTo>
                  <a:lnTo>
                    <a:pt x="24511" y="5588"/>
                  </a:lnTo>
                  <a:lnTo>
                    <a:pt x="26162" y="8382"/>
                  </a:lnTo>
                  <a:lnTo>
                    <a:pt x="27686" y="11811"/>
                  </a:lnTo>
                  <a:lnTo>
                    <a:pt x="28194" y="15113"/>
                  </a:lnTo>
                  <a:lnTo>
                    <a:pt x="28829" y="19177"/>
                  </a:lnTo>
                  <a:lnTo>
                    <a:pt x="28194" y="22860"/>
                  </a:lnTo>
                  <a:lnTo>
                    <a:pt x="27686" y="26543"/>
                  </a:lnTo>
                  <a:lnTo>
                    <a:pt x="26797" y="28321"/>
                  </a:lnTo>
                  <a:lnTo>
                    <a:pt x="26416" y="28956"/>
                  </a:lnTo>
                  <a:lnTo>
                    <a:pt x="26162" y="29972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493262" y="1780159"/>
              <a:ext cx="23496" cy="34418"/>
            </a:xfrm>
            <a:custGeom>
              <a:avLst/>
              <a:gdLst/>
              <a:ahLst/>
              <a:cxnLst/>
              <a:rect l="0" t="0" r="0" b="0"/>
              <a:pathLst>
                <a:path w="23496" h="34418">
                  <a:moveTo>
                    <a:pt x="20066" y="29464"/>
                  </a:moveTo>
                  <a:lnTo>
                    <a:pt x="18161" y="31369"/>
                  </a:lnTo>
                  <a:lnTo>
                    <a:pt x="16129" y="32893"/>
                  </a:lnTo>
                  <a:lnTo>
                    <a:pt x="15113" y="33528"/>
                  </a:lnTo>
                  <a:lnTo>
                    <a:pt x="13970" y="33909"/>
                  </a:lnTo>
                  <a:lnTo>
                    <a:pt x="12700" y="34163"/>
                  </a:lnTo>
                  <a:lnTo>
                    <a:pt x="12319" y="34163"/>
                  </a:lnTo>
                  <a:lnTo>
                    <a:pt x="11811" y="34417"/>
                  </a:lnTo>
                  <a:lnTo>
                    <a:pt x="9144" y="33909"/>
                  </a:lnTo>
                  <a:lnTo>
                    <a:pt x="7239" y="32893"/>
                  </a:lnTo>
                  <a:lnTo>
                    <a:pt x="5334" y="31369"/>
                  </a:lnTo>
                  <a:lnTo>
                    <a:pt x="3302" y="29464"/>
                  </a:lnTo>
                  <a:lnTo>
                    <a:pt x="1778" y="26670"/>
                  </a:lnTo>
                  <a:lnTo>
                    <a:pt x="889" y="23749"/>
                  </a:lnTo>
                  <a:lnTo>
                    <a:pt x="254" y="20574"/>
                  </a:lnTo>
                  <a:lnTo>
                    <a:pt x="0" y="17526"/>
                  </a:lnTo>
                  <a:lnTo>
                    <a:pt x="254" y="13589"/>
                  </a:lnTo>
                  <a:lnTo>
                    <a:pt x="889" y="10541"/>
                  </a:lnTo>
                  <a:lnTo>
                    <a:pt x="1778" y="7493"/>
                  </a:lnTo>
                  <a:lnTo>
                    <a:pt x="3302" y="5080"/>
                  </a:lnTo>
                  <a:lnTo>
                    <a:pt x="5334" y="2794"/>
                  </a:lnTo>
                  <a:lnTo>
                    <a:pt x="7239" y="1270"/>
                  </a:lnTo>
                  <a:lnTo>
                    <a:pt x="9144" y="254"/>
                  </a:lnTo>
                  <a:lnTo>
                    <a:pt x="11811" y="0"/>
                  </a:lnTo>
                  <a:lnTo>
                    <a:pt x="13970" y="254"/>
                  </a:lnTo>
                  <a:lnTo>
                    <a:pt x="15113" y="635"/>
                  </a:lnTo>
                  <a:lnTo>
                    <a:pt x="16129" y="1270"/>
                  </a:lnTo>
                  <a:lnTo>
                    <a:pt x="18161" y="2794"/>
                  </a:lnTo>
                  <a:lnTo>
                    <a:pt x="20066" y="5080"/>
                  </a:lnTo>
                  <a:lnTo>
                    <a:pt x="21336" y="7493"/>
                  </a:lnTo>
                  <a:lnTo>
                    <a:pt x="22733" y="10541"/>
                  </a:lnTo>
                  <a:lnTo>
                    <a:pt x="23368" y="13589"/>
                  </a:lnTo>
                  <a:lnTo>
                    <a:pt x="23495" y="17526"/>
                  </a:lnTo>
                  <a:lnTo>
                    <a:pt x="23368" y="20574"/>
                  </a:lnTo>
                  <a:lnTo>
                    <a:pt x="22733" y="23749"/>
                  </a:lnTo>
                  <a:lnTo>
                    <a:pt x="22098" y="24892"/>
                  </a:lnTo>
                  <a:lnTo>
                    <a:pt x="21590" y="25781"/>
                  </a:lnTo>
                  <a:lnTo>
                    <a:pt x="21336" y="2667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375406" y="1832102"/>
              <a:ext cx="103125" cy="11685"/>
            </a:xfrm>
            <a:custGeom>
              <a:avLst/>
              <a:gdLst/>
              <a:ahLst/>
              <a:cxnLst/>
              <a:rect l="0" t="0" r="0" b="0"/>
              <a:pathLst>
                <a:path w="103125" h="11685">
                  <a:moveTo>
                    <a:pt x="99441" y="5334"/>
                  </a:moveTo>
                  <a:lnTo>
                    <a:pt x="93726" y="5588"/>
                  </a:lnTo>
                  <a:lnTo>
                    <a:pt x="86995" y="6477"/>
                  </a:lnTo>
                  <a:lnTo>
                    <a:pt x="80645" y="7493"/>
                  </a:lnTo>
                  <a:lnTo>
                    <a:pt x="73914" y="8382"/>
                  </a:lnTo>
                  <a:lnTo>
                    <a:pt x="68453" y="8636"/>
                  </a:lnTo>
                  <a:lnTo>
                    <a:pt x="60071" y="8636"/>
                  </a:lnTo>
                  <a:lnTo>
                    <a:pt x="51943" y="9271"/>
                  </a:lnTo>
                  <a:lnTo>
                    <a:pt x="43434" y="10160"/>
                  </a:lnTo>
                  <a:lnTo>
                    <a:pt x="35433" y="10795"/>
                  </a:lnTo>
                  <a:lnTo>
                    <a:pt x="26924" y="11430"/>
                  </a:lnTo>
                  <a:lnTo>
                    <a:pt x="18161" y="11684"/>
                  </a:lnTo>
                  <a:lnTo>
                    <a:pt x="9779" y="11430"/>
                  </a:lnTo>
                  <a:lnTo>
                    <a:pt x="1270" y="10541"/>
                  </a:lnTo>
                  <a:lnTo>
                    <a:pt x="0" y="10414"/>
                  </a:lnTo>
                  <a:lnTo>
                    <a:pt x="381" y="9525"/>
                  </a:lnTo>
                  <a:lnTo>
                    <a:pt x="1270" y="9144"/>
                  </a:lnTo>
                  <a:lnTo>
                    <a:pt x="2032" y="8636"/>
                  </a:lnTo>
                  <a:lnTo>
                    <a:pt x="8382" y="8636"/>
                  </a:lnTo>
                  <a:lnTo>
                    <a:pt x="15113" y="8636"/>
                  </a:lnTo>
                  <a:lnTo>
                    <a:pt x="21463" y="8382"/>
                  </a:lnTo>
                  <a:lnTo>
                    <a:pt x="28194" y="8382"/>
                  </a:lnTo>
                  <a:lnTo>
                    <a:pt x="34544" y="8128"/>
                  </a:lnTo>
                  <a:lnTo>
                    <a:pt x="41275" y="7747"/>
                  </a:lnTo>
                  <a:lnTo>
                    <a:pt x="47625" y="7493"/>
                  </a:lnTo>
                  <a:lnTo>
                    <a:pt x="54356" y="7112"/>
                  </a:lnTo>
                  <a:lnTo>
                    <a:pt x="60452" y="6477"/>
                  </a:lnTo>
                  <a:lnTo>
                    <a:pt x="66802" y="6096"/>
                  </a:lnTo>
                  <a:lnTo>
                    <a:pt x="73025" y="5207"/>
                  </a:lnTo>
                  <a:lnTo>
                    <a:pt x="79375" y="4318"/>
                  </a:lnTo>
                  <a:lnTo>
                    <a:pt x="85217" y="3429"/>
                  </a:lnTo>
                  <a:lnTo>
                    <a:pt x="91313" y="2286"/>
                  </a:lnTo>
                  <a:lnTo>
                    <a:pt x="97282" y="1270"/>
                  </a:lnTo>
                  <a:lnTo>
                    <a:pt x="103124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346831" y="1839595"/>
              <a:ext cx="137796" cy="22353"/>
            </a:xfrm>
            <a:custGeom>
              <a:avLst/>
              <a:gdLst/>
              <a:ahLst/>
              <a:cxnLst/>
              <a:rect l="0" t="0" r="0" b="0"/>
              <a:pathLst>
                <a:path w="137796" h="22353">
                  <a:moveTo>
                    <a:pt x="136398" y="4191"/>
                  </a:moveTo>
                  <a:lnTo>
                    <a:pt x="130556" y="4191"/>
                  </a:lnTo>
                  <a:lnTo>
                    <a:pt x="124714" y="4826"/>
                  </a:lnTo>
                  <a:lnTo>
                    <a:pt x="118872" y="5334"/>
                  </a:lnTo>
                  <a:lnTo>
                    <a:pt x="113157" y="5969"/>
                  </a:lnTo>
                  <a:lnTo>
                    <a:pt x="107315" y="6731"/>
                  </a:lnTo>
                  <a:lnTo>
                    <a:pt x="101473" y="7620"/>
                  </a:lnTo>
                  <a:lnTo>
                    <a:pt x="95631" y="8763"/>
                  </a:lnTo>
                  <a:lnTo>
                    <a:pt x="89662" y="9779"/>
                  </a:lnTo>
                  <a:lnTo>
                    <a:pt x="83947" y="10922"/>
                  </a:lnTo>
                  <a:lnTo>
                    <a:pt x="78105" y="11811"/>
                  </a:lnTo>
                  <a:lnTo>
                    <a:pt x="72263" y="12827"/>
                  </a:lnTo>
                  <a:lnTo>
                    <a:pt x="66421" y="13716"/>
                  </a:lnTo>
                  <a:lnTo>
                    <a:pt x="60452" y="14351"/>
                  </a:lnTo>
                  <a:lnTo>
                    <a:pt x="54229" y="14986"/>
                  </a:lnTo>
                  <a:lnTo>
                    <a:pt x="48260" y="15367"/>
                  </a:lnTo>
                  <a:lnTo>
                    <a:pt x="42291" y="15875"/>
                  </a:lnTo>
                  <a:lnTo>
                    <a:pt x="36703" y="16383"/>
                  </a:lnTo>
                  <a:lnTo>
                    <a:pt x="31496" y="17399"/>
                  </a:lnTo>
                  <a:lnTo>
                    <a:pt x="26543" y="17780"/>
                  </a:lnTo>
                  <a:lnTo>
                    <a:pt x="21082" y="18923"/>
                  </a:lnTo>
                  <a:lnTo>
                    <a:pt x="15748" y="20193"/>
                  </a:lnTo>
                  <a:lnTo>
                    <a:pt x="10795" y="21082"/>
                  </a:lnTo>
                  <a:lnTo>
                    <a:pt x="5461" y="21971"/>
                  </a:lnTo>
                  <a:lnTo>
                    <a:pt x="0" y="22352"/>
                  </a:lnTo>
                  <a:lnTo>
                    <a:pt x="3429" y="19939"/>
                  </a:lnTo>
                  <a:lnTo>
                    <a:pt x="7620" y="18034"/>
                  </a:lnTo>
                  <a:lnTo>
                    <a:pt x="12573" y="17018"/>
                  </a:lnTo>
                  <a:lnTo>
                    <a:pt x="17145" y="16129"/>
                  </a:lnTo>
                  <a:lnTo>
                    <a:pt x="22225" y="15875"/>
                  </a:lnTo>
                  <a:lnTo>
                    <a:pt x="27432" y="15367"/>
                  </a:lnTo>
                  <a:lnTo>
                    <a:pt x="32385" y="15240"/>
                  </a:lnTo>
                  <a:lnTo>
                    <a:pt x="36703" y="14986"/>
                  </a:lnTo>
                  <a:lnTo>
                    <a:pt x="43053" y="13970"/>
                  </a:lnTo>
                  <a:lnTo>
                    <a:pt x="49403" y="13081"/>
                  </a:lnTo>
                  <a:lnTo>
                    <a:pt x="56134" y="11938"/>
                  </a:lnTo>
                  <a:lnTo>
                    <a:pt x="62484" y="11176"/>
                  </a:lnTo>
                  <a:lnTo>
                    <a:pt x="68834" y="10033"/>
                  </a:lnTo>
                  <a:lnTo>
                    <a:pt x="74930" y="9144"/>
                  </a:lnTo>
                  <a:lnTo>
                    <a:pt x="81153" y="8128"/>
                  </a:lnTo>
                  <a:lnTo>
                    <a:pt x="87503" y="7239"/>
                  </a:lnTo>
                  <a:lnTo>
                    <a:pt x="93726" y="6604"/>
                  </a:lnTo>
                  <a:lnTo>
                    <a:pt x="99949" y="5334"/>
                  </a:lnTo>
                  <a:lnTo>
                    <a:pt x="106426" y="4699"/>
                  </a:lnTo>
                  <a:lnTo>
                    <a:pt x="112776" y="3683"/>
                  </a:lnTo>
                  <a:lnTo>
                    <a:pt x="118872" y="2921"/>
                  </a:lnTo>
                  <a:lnTo>
                    <a:pt x="125349" y="1778"/>
                  </a:lnTo>
                  <a:lnTo>
                    <a:pt x="131445" y="889"/>
                  </a:lnTo>
                  <a:lnTo>
                    <a:pt x="137795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3375406" y="1845945"/>
              <a:ext cx="107697" cy="27306"/>
            </a:xfrm>
            <a:custGeom>
              <a:avLst/>
              <a:gdLst/>
              <a:ahLst/>
              <a:cxnLst/>
              <a:rect l="0" t="0" r="0" b="0"/>
              <a:pathLst>
                <a:path w="107697" h="27306">
                  <a:moveTo>
                    <a:pt x="107696" y="4191"/>
                  </a:moveTo>
                  <a:lnTo>
                    <a:pt x="100965" y="5207"/>
                  </a:lnTo>
                  <a:lnTo>
                    <a:pt x="94234" y="6985"/>
                  </a:lnTo>
                  <a:lnTo>
                    <a:pt x="87376" y="8255"/>
                  </a:lnTo>
                  <a:lnTo>
                    <a:pt x="81153" y="10033"/>
                  </a:lnTo>
                  <a:lnTo>
                    <a:pt x="74549" y="11684"/>
                  </a:lnTo>
                  <a:lnTo>
                    <a:pt x="67818" y="13462"/>
                  </a:lnTo>
                  <a:lnTo>
                    <a:pt x="61468" y="15367"/>
                  </a:lnTo>
                  <a:lnTo>
                    <a:pt x="54737" y="17145"/>
                  </a:lnTo>
                  <a:lnTo>
                    <a:pt x="48387" y="18923"/>
                  </a:lnTo>
                  <a:lnTo>
                    <a:pt x="41656" y="20574"/>
                  </a:lnTo>
                  <a:lnTo>
                    <a:pt x="34925" y="21844"/>
                  </a:lnTo>
                  <a:lnTo>
                    <a:pt x="28194" y="23622"/>
                  </a:lnTo>
                  <a:lnTo>
                    <a:pt x="21463" y="24765"/>
                  </a:lnTo>
                  <a:lnTo>
                    <a:pt x="14351" y="25781"/>
                  </a:lnTo>
                  <a:lnTo>
                    <a:pt x="7112" y="26670"/>
                  </a:lnTo>
                  <a:lnTo>
                    <a:pt x="0" y="27305"/>
                  </a:lnTo>
                  <a:lnTo>
                    <a:pt x="0" y="26797"/>
                  </a:lnTo>
                  <a:lnTo>
                    <a:pt x="1651" y="25908"/>
                  </a:lnTo>
                  <a:lnTo>
                    <a:pt x="3175" y="25400"/>
                  </a:lnTo>
                  <a:lnTo>
                    <a:pt x="4318" y="24892"/>
                  </a:lnTo>
                  <a:lnTo>
                    <a:pt x="11303" y="23622"/>
                  </a:lnTo>
                  <a:lnTo>
                    <a:pt x="18034" y="22479"/>
                  </a:lnTo>
                  <a:lnTo>
                    <a:pt x="24765" y="21209"/>
                  </a:lnTo>
                  <a:lnTo>
                    <a:pt x="31496" y="19685"/>
                  </a:lnTo>
                  <a:lnTo>
                    <a:pt x="37973" y="18161"/>
                  </a:lnTo>
                  <a:lnTo>
                    <a:pt x="44323" y="16637"/>
                  </a:lnTo>
                  <a:lnTo>
                    <a:pt x="51308" y="15113"/>
                  </a:lnTo>
                  <a:lnTo>
                    <a:pt x="57404" y="13589"/>
                  </a:lnTo>
                  <a:lnTo>
                    <a:pt x="63754" y="12065"/>
                  </a:lnTo>
                  <a:lnTo>
                    <a:pt x="70104" y="10414"/>
                  </a:lnTo>
                  <a:lnTo>
                    <a:pt x="76327" y="8636"/>
                  </a:lnTo>
                  <a:lnTo>
                    <a:pt x="82423" y="7112"/>
                  </a:lnTo>
                  <a:lnTo>
                    <a:pt x="88773" y="5207"/>
                  </a:lnTo>
                  <a:lnTo>
                    <a:pt x="94996" y="3429"/>
                  </a:lnTo>
                  <a:lnTo>
                    <a:pt x="101346" y="1905"/>
                  </a:lnTo>
                  <a:lnTo>
                    <a:pt x="107696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147822" y="2087753"/>
              <a:ext cx="483744" cy="71121"/>
            </a:xfrm>
            <a:custGeom>
              <a:avLst/>
              <a:gdLst/>
              <a:ahLst/>
              <a:cxnLst/>
              <a:rect l="0" t="0" r="0" b="0"/>
              <a:pathLst>
                <a:path w="483744" h="71121">
                  <a:moveTo>
                    <a:pt x="177038" y="1524"/>
                  </a:moveTo>
                  <a:lnTo>
                    <a:pt x="198628" y="3810"/>
                  </a:lnTo>
                  <a:lnTo>
                    <a:pt x="210947" y="5207"/>
                  </a:lnTo>
                  <a:lnTo>
                    <a:pt x="217678" y="6350"/>
                  </a:lnTo>
                  <a:lnTo>
                    <a:pt x="220599" y="6350"/>
                  </a:lnTo>
                  <a:lnTo>
                    <a:pt x="223393" y="8890"/>
                  </a:lnTo>
                  <a:lnTo>
                    <a:pt x="229616" y="13843"/>
                  </a:lnTo>
                  <a:lnTo>
                    <a:pt x="236601" y="18669"/>
                  </a:lnTo>
                  <a:lnTo>
                    <a:pt x="240792" y="21971"/>
                  </a:lnTo>
                  <a:lnTo>
                    <a:pt x="225171" y="21463"/>
                  </a:lnTo>
                  <a:lnTo>
                    <a:pt x="205359" y="20701"/>
                  </a:lnTo>
                  <a:lnTo>
                    <a:pt x="176149" y="17780"/>
                  </a:lnTo>
                  <a:lnTo>
                    <a:pt x="161544" y="16256"/>
                  </a:lnTo>
                  <a:lnTo>
                    <a:pt x="152654" y="16256"/>
                  </a:lnTo>
                  <a:lnTo>
                    <a:pt x="136906" y="15875"/>
                  </a:lnTo>
                  <a:lnTo>
                    <a:pt x="116459" y="16510"/>
                  </a:lnTo>
                  <a:lnTo>
                    <a:pt x="94107" y="17780"/>
                  </a:lnTo>
                  <a:lnTo>
                    <a:pt x="82931" y="18669"/>
                  </a:lnTo>
                  <a:lnTo>
                    <a:pt x="68834" y="19304"/>
                  </a:lnTo>
                  <a:lnTo>
                    <a:pt x="58420" y="20828"/>
                  </a:lnTo>
                  <a:lnTo>
                    <a:pt x="49657" y="22098"/>
                  </a:lnTo>
                  <a:lnTo>
                    <a:pt x="43307" y="23241"/>
                  </a:lnTo>
                  <a:lnTo>
                    <a:pt x="35941" y="24765"/>
                  </a:lnTo>
                  <a:lnTo>
                    <a:pt x="30480" y="26670"/>
                  </a:lnTo>
                  <a:lnTo>
                    <a:pt x="27432" y="28448"/>
                  </a:lnTo>
                  <a:lnTo>
                    <a:pt x="26797" y="31496"/>
                  </a:lnTo>
                  <a:lnTo>
                    <a:pt x="28829" y="34925"/>
                  </a:lnTo>
                  <a:lnTo>
                    <a:pt x="35306" y="36703"/>
                  </a:lnTo>
                  <a:lnTo>
                    <a:pt x="42926" y="38608"/>
                  </a:lnTo>
                  <a:lnTo>
                    <a:pt x="56769" y="41402"/>
                  </a:lnTo>
                  <a:lnTo>
                    <a:pt x="67056" y="43180"/>
                  </a:lnTo>
                  <a:lnTo>
                    <a:pt x="80391" y="45085"/>
                  </a:lnTo>
                  <a:lnTo>
                    <a:pt x="92329" y="46863"/>
                  </a:lnTo>
                  <a:lnTo>
                    <a:pt x="109347" y="48133"/>
                  </a:lnTo>
                  <a:lnTo>
                    <a:pt x="136906" y="50546"/>
                  </a:lnTo>
                  <a:lnTo>
                    <a:pt x="152019" y="51562"/>
                  </a:lnTo>
                  <a:lnTo>
                    <a:pt x="167894" y="52197"/>
                  </a:lnTo>
                  <a:lnTo>
                    <a:pt x="185547" y="54610"/>
                  </a:lnTo>
                  <a:lnTo>
                    <a:pt x="222504" y="55499"/>
                  </a:lnTo>
                  <a:lnTo>
                    <a:pt x="464820" y="60452"/>
                  </a:lnTo>
                  <a:lnTo>
                    <a:pt x="471551" y="61341"/>
                  </a:lnTo>
                  <a:lnTo>
                    <a:pt x="476758" y="61976"/>
                  </a:lnTo>
                  <a:lnTo>
                    <a:pt x="480314" y="62611"/>
                  </a:lnTo>
                  <a:lnTo>
                    <a:pt x="482346" y="63500"/>
                  </a:lnTo>
                  <a:lnTo>
                    <a:pt x="483743" y="64643"/>
                  </a:lnTo>
                  <a:lnTo>
                    <a:pt x="483235" y="65659"/>
                  </a:lnTo>
                  <a:lnTo>
                    <a:pt x="480949" y="66929"/>
                  </a:lnTo>
                  <a:lnTo>
                    <a:pt x="475615" y="68326"/>
                  </a:lnTo>
                  <a:lnTo>
                    <a:pt x="468630" y="69723"/>
                  </a:lnTo>
                  <a:lnTo>
                    <a:pt x="464947" y="70231"/>
                  </a:lnTo>
                  <a:lnTo>
                    <a:pt x="458089" y="71120"/>
                  </a:lnTo>
                  <a:lnTo>
                    <a:pt x="286893" y="68707"/>
                  </a:lnTo>
                  <a:lnTo>
                    <a:pt x="203835" y="67691"/>
                  </a:lnTo>
                  <a:lnTo>
                    <a:pt x="125222" y="62865"/>
                  </a:lnTo>
                  <a:lnTo>
                    <a:pt x="77978" y="59436"/>
                  </a:lnTo>
                  <a:lnTo>
                    <a:pt x="44704" y="55499"/>
                  </a:lnTo>
                  <a:lnTo>
                    <a:pt x="30480" y="52959"/>
                  </a:lnTo>
                  <a:lnTo>
                    <a:pt x="22860" y="50800"/>
                  </a:lnTo>
                  <a:lnTo>
                    <a:pt x="15494" y="49022"/>
                  </a:lnTo>
                  <a:lnTo>
                    <a:pt x="11176" y="47498"/>
                  </a:lnTo>
                  <a:lnTo>
                    <a:pt x="7239" y="45466"/>
                  </a:lnTo>
                  <a:lnTo>
                    <a:pt x="5715" y="44450"/>
                  </a:lnTo>
                  <a:lnTo>
                    <a:pt x="3048" y="42037"/>
                  </a:lnTo>
                  <a:lnTo>
                    <a:pt x="889" y="38862"/>
                  </a:lnTo>
                  <a:lnTo>
                    <a:pt x="254" y="36449"/>
                  </a:lnTo>
                  <a:lnTo>
                    <a:pt x="0" y="33147"/>
                  </a:lnTo>
                  <a:lnTo>
                    <a:pt x="254" y="30353"/>
                  </a:lnTo>
                  <a:lnTo>
                    <a:pt x="889" y="27559"/>
                  </a:lnTo>
                  <a:lnTo>
                    <a:pt x="2413" y="25019"/>
                  </a:lnTo>
                  <a:lnTo>
                    <a:pt x="4445" y="22606"/>
                  </a:lnTo>
                  <a:lnTo>
                    <a:pt x="6350" y="20193"/>
                  </a:lnTo>
                  <a:lnTo>
                    <a:pt x="9017" y="18288"/>
                  </a:lnTo>
                  <a:lnTo>
                    <a:pt x="12192" y="16510"/>
                  </a:lnTo>
                  <a:lnTo>
                    <a:pt x="15494" y="14986"/>
                  </a:lnTo>
                  <a:lnTo>
                    <a:pt x="22733" y="11938"/>
                  </a:lnTo>
                  <a:lnTo>
                    <a:pt x="30988" y="9652"/>
                  </a:lnTo>
                  <a:lnTo>
                    <a:pt x="39624" y="7874"/>
                  </a:lnTo>
                  <a:lnTo>
                    <a:pt x="44196" y="7239"/>
                  </a:lnTo>
                  <a:lnTo>
                    <a:pt x="48768" y="6350"/>
                  </a:lnTo>
                  <a:lnTo>
                    <a:pt x="58801" y="5080"/>
                  </a:lnTo>
                  <a:lnTo>
                    <a:pt x="77343" y="3302"/>
                  </a:lnTo>
                  <a:lnTo>
                    <a:pt x="85979" y="2921"/>
                  </a:lnTo>
                  <a:lnTo>
                    <a:pt x="104140" y="1524"/>
                  </a:lnTo>
                  <a:lnTo>
                    <a:pt x="113665" y="889"/>
                  </a:lnTo>
                  <a:lnTo>
                    <a:pt x="124333" y="254"/>
                  </a:lnTo>
                  <a:lnTo>
                    <a:pt x="149606" y="0"/>
                  </a:lnTo>
                  <a:close/>
                </a:path>
              </a:pathLst>
            </a:custGeom>
            <a:solidFill>
              <a:srgbClr val="DBB78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3440430" y="1989582"/>
              <a:ext cx="12193" cy="10288"/>
            </a:xfrm>
            <a:custGeom>
              <a:avLst/>
              <a:gdLst/>
              <a:ahLst/>
              <a:cxnLst/>
              <a:rect l="0" t="0" r="0" b="0"/>
              <a:pathLst>
                <a:path w="12193" h="10288">
                  <a:moveTo>
                    <a:pt x="0" y="0"/>
                  </a:moveTo>
                  <a:lnTo>
                    <a:pt x="3937" y="1397"/>
                  </a:lnTo>
                  <a:lnTo>
                    <a:pt x="7874" y="3810"/>
                  </a:lnTo>
                  <a:lnTo>
                    <a:pt x="11811" y="6604"/>
                  </a:lnTo>
                  <a:lnTo>
                    <a:pt x="12192" y="9017"/>
                  </a:lnTo>
                  <a:lnTo>
                    <a:pt x="10414" y="10287"/>
                  </a:lnTo>
                  <a:lnTo>
                    <a:pt x="6985" y="9017"/>
                  </a:lnTo>
                  <a:lnTo>
                    <a:pt x="1270" y="8382"/>
                  </a:lnTo>
                  <a:close/>
                </a:path>
              </a:pathLst>
            </a:custGeom>
            <a:solidFill>
              <a:srgbClr val="DBB78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3402584" y="1915287"/>
              <a:ext cx="49658" cy="119508"/>
            </a:xfrm>
            <a:custGeom>
              <a:avLst/>
              <a:gdLst/>
              <a:ahLst/>
              <a:cxnLst/>
              <a:rect l="0" t="0" r="0" b="0"/>
              <a:pathLst>
                <a:path w="49658" h="119508">
                  <a:moveTo>
                    <a:pt x="9525" y="0"/>
                  </a:moveTo>
                  <a:lnTo>
                    <a:pt x="15621" y="2921"/>
                  </a:lnTo>
                  <a:lnTo>
                    <a:pt x="19177" y="14605"/>
                  </a:lnTo>
                  <a:lnTo>
                    <a:pt x="21717" y="29337"/>
                  </a:lnTo>
                  <a:lnTo>
                    <a:pt x="26162" y="44577"/>
                  </a:lnTo>
                  <a:lnTo>
                    <a:pt x="33020" y="60325"/>
                  </a:lnTo>
                  <a:lnTo>
                    <a:pt x="38227" y="73152"/>
                  </a:lnTo>
                  <a:lnTo>
                    <a:pt x="41783" y="82423"/>
                  </a:lnTo>
                  <a:lnTo>
                    <a:pt x="43053" y="89027"/>
                  </a:lnTo>
                  <a:lnTo>
                    <a:pt x="44196" y="95504"/>
                  </a:lnTo>
                  <a:lnTo>
                    <a:pt x="44323" y="100457"/>
                  </a:lnTo>
                  <a:lnTo>
                    <a:pt x="44577" y="101981"/>
                  </a:lnTo>
                  <a:lnTo>
                    <a:pt x="47371" y="109728"/>
                  </a:lnTo>
                  <a:lnTo>
                    <a:pt x="49403" y="115189"/>
                  </a:lnTo>
                  <a:lnTo>
                    <a:pt x="49657" y="116459"/>
                  </a:lnTo>
                  <a:lnTo>
                    <a:pt x="49403" y="118618"/>
                  </a:lnTo>
                  <a:lnTo>
                    <a:pt x="48895" y="119253"/>
                  </a:lnTo>
                  <a:lnTo>
                    <a:pt x="48006" y="119507"/>
                  </a:lnTo>
                  <a:lnTo>
                    <a:pt x="47371" y="119507"/>
                  </a:lnTo>
                  <a:lnTo>
                    <a:pt x="45212" y="118999"/>
                  </a:lnTo>
                  <a:lnTo>
                    <a:pt x="43561" y="117729"/>
                  </a:lnTo>
                  <a:lnTo>
                    <a:pt x="41021" y="115824"/>
                  </a:lnTo>
                  <a:lnTo>
                    <a:pt x="40386" y="115189"/>
                  </a:lnTo>
                  <a:lnTo>
                    <a:pt x="38989" y="112141"/>
                  </a:lnTo>
                  <a:lnTo>
                    <a:pt x="38227" y="110617"/>
                  </a:lnTo>
                  <a:lnTo>
                    <a:pt x="37338" y="107315"/>
                  </a:lnTo>
                  <a:lnTo>
                    <a:pt x="36957" y="103886"/>
                  </a:lnTo>
                  <a:lnTo>
                    <a:pt x="36957" y="96520"/>
                  </a:lnTo>
                  <a:lnTo>
                    <a:pt x="36068" y="94107"/>
                  </a:lnTo>
                  <a:lnTo>
                    <a:pt x="35941" y="94869"/>
                  </a:lnTo>
                  <a:lnTo>
                    <a:pt x="35687" y="95631"/>
                  </a:lnTo>
                  <a:lnTo>
                    <a:pt x="35179" y="99060"/>
                  </a:lnTo>
                  <a:lnTo>
                    <a:pt x="35687" y="101092"/>
                  </a:lnTo>
                  <a:lnTo>
                    <a:pt x="36068" y="106680"/>
                  </a:lnTo>
                  <a:lnTo>
                    <a:pt x="36703" y="111252"/>
                  </a:lnTo>
                  <a:lnTo>
                    <a:pt x="36068" y="112776"/>
                  </a:lnTo>
                  <a:lnTo>
                    <a:pt x="35941" y="113030"/>
                  </a:lnTo>
                  <a:lnTo>
                    <a:pt x="34544" y="113157"/>
                  </a:lnTo>
                  <a:lnTo>
                    <a:pt x="33909" y="113030"/>
                  </a:lnTo>
                  <a:lnTo>
                    <a:pt x="32004" y="110363"/>
                  </a:lnTo>
                  <a:lnTo>
                    <a:pt x="31242" y="109347"/>
                  </a:lnTo>
                  <a:lnTo>
                    <a:pt x="31115" y="107950"/>
                  </a:lnTo>
                  <a:lnTo>
                    <a:pt x="29972" y="105664"/>
                  </a:lnTo>
                  <a:lnTo>
                    <a:pt x="29845" y="102743"/>
                  </a:lnTo>
                  <a:lnTo>
                    <a:pt x="29845" y="96012"/>
                  </a:lnTo>
                  <a:lnTo>
                    <a:pt x="29845" y="92837"/>
                  </a:lnTo>
                  <a:lnTo>
                    <a:pt x="28448" y="90678"/>
                  </a:lnTo>
                  <a:lnTo>
                    <a:pt x="28067" y="91948"/>
                  </a:lnTo>
                  <a:lnTo>
                    <a:pt x="26924" y="94869"/>
                  </a:lnTo>
                  <a:lnTo>
                    <a:pt x="26797" y="97790"/>
                  </a:lnTo>
                  <a:lnTo>
                    <a:pt x="25908" y="103505"/>
                  </a:lnTo>
                  <a:lnTo>
                    <a:pt x="25019" y="105410"/>
                  </a:lnTo>
                  <a:lnTo>
                    <a:pt x="24384" y="106299"/>
                  </a:lnTo>
                  <a:lnTo>
                    <a:pt x="22352" y="106680"/>
                  </a:lnTo>
                  <a:lnTo>
                    <a:pt x="20447" y="105410"/>
                  </a:lnTo>
                  <a:lnTo>
                    <a:pt x="19177" y="104267"/>
                  </a:lnTo>
                  <a:lnTo>
                    <a:pt x="18161" y="102997"/>
                  </a:lnTo>
                  <a:lnTo>
                    <a:pt x="17780" y="102616"/>
                  </a:lnTo>
                  <a:lnTo>
                    <a:pt x="17780" y="100711"/>
                  </a:lnTo>
                  <a:lnTo>
                    <a:pt x="17780" y="99568"/>
                  </a:lnTo>
                  <a:lnTo>
                    <a:pt x="18415" y="97155"/>
                  </a:lnTo>
                  <a:lnTo>
                    <a:pt x="19304" y="95504"/>
                  </a:lnTo>
                  <a:lnTo>
                    <a:pt x="22098" y="89662"/>
                  </a:lnTo>
                  <a:lnTo>
                    <a:pt x="23749" y="85090"/>
                  </a:lnTo>
                  <a:lnTo>
                    <a:pt x="25146" y="82931"/>
                  </a:lnTo>
                  <a:lnTo>
                    <a:pt x="21209" y="85090"/>
                  </a:lnTo>
                  <a:lnTo>
                    <a:pt x="17526" y="86360"/>
                  </a:lnTo>
                  <a:lnTo>
                    <a:pt x="15621" y="86614"/>
                  </a:lnTo>
                  <a:lnTo>
                    <a:pt x="14732" y="86360"/>
                  </a:lnTo>
                  <a:lnTo>
                    <a:pt x="14732" y="86106"/>
                  </a:lnTo>
                  <a:lnTo>
                    <a:pt x="15240" y="83947"/>
                  </a:lnTo>
                  <a:lnTo>
                    <a:pt x="16256" y="82042"/>
                  </a:lnTo>
                  <a:lnTo>
                    <a:pt x="17780" y="80518"/>
                  </a:lnTo>
                  <a:lnTo>
                    <a:pt x="21717" y="77470"/>
                  </a:lnTo>
                  <a:lnTo>
                    <a:pt x="24384" y="75057"/>
                  </a:lnTo>
                  <a:lnTo>
                    <a:pt x="24511" y="74295"/>
                  </a:lnTo>
                  <a:lnTo>
                    <a:pt x="25019" y="73152"/>
                  </a:lnTo>
                  <a:lnTo>
                    <a:pt x="25019" y="70104"/>
                  </a:lnTo>
                  <a:lnTo>
                    <a:pt x="23876" y="66167"/>
                  </a:lnTo>
                  <a:lnTo>
                    <a:pt x="22352" y="62992"/>
                  </a:lnTo>
                  <a:lnTo>
                    <a:pt x="19812" y="58166"/>
                  </a:lnTo>
                  <a:lnTo>
                    <a:pt x="13081" y="48641"/>
                  </a:lnTo>
                  <a:lnTo>
                    <a:pt x="9271" y="41529"/>
                  </a:lnTo>
                  <a:lnTo>
                    <a:pt x="6350" y="34544"/>
                  </a:lnTo>
                  <a:lnTo>
                    <a:pt x="3937" y="28067"/>
                  </a:lnTo>
                  <a:lnTo>
                    <a:pt x="1651" y="19050"/>
                  </a:lnTo>
                  <a:lnTo>
                    <a:pt x="1397" y="16256"/>
                  </a:lnTo>
                  <a:lnTo>
                    <a:pt x="0" y="5969"/>
                  </a:lnTo>
                  <a:lnTo>
                    <a:pt x="4064" y="635"/>
                  </a:lnTo>
                  <a:close/>
                </a:path>
              </a:pathLst>
            </a:custGeom>
            <a:solidFill>
              <a:srgbClr val="DBB78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3323336" y="2103247"/>
              <a:ext cx="72645" cy="36323"/>
            </a:xfrm>
            <a:custGeom>
              <a:avLst/>
              <a:gdLst/>
              <a:ahLst/>
              <a:cxnLst/>
              <a:rect l="0" t="0" r="0" b="0"/>
              <a:pathLst>
                <a:path w="72645" h="36323">
                  <a:moveTo>
                    <a:pt x="72517" y="10541"/>
                  </a:moveTo>
                  <a:lnTo>
                    <a:pt x="62738" y="11684"/>
                  </a:lnTo>
                  <a:lnTo>
                    <a:pt x="53975" y="11430"/>
                  </a:lnTo>
                  <a:lnTo>
                    <a:pt x="49403" y="10541"/>
                  </a:lnTo>
                  <a:lnTo>
                    <a:pt x="44323" y="10033"/>
                  </a:lnTo>
                  <a:lnTo>
                    <a:pt x="39624" y="9906"/>
                  </a:lnTo>
                  <a:lnTo>
                    <a:pt x="35941" y="10541"/>
                  </a:lnTo>
                  <a:lnTo>
                    <a:pt x="33274" y="13843"/>
                  </a:lnTo>
                  <a:lnTo>
                    <a:pt x="32639" y="19939"/>
                  </a:lnTo>
                  <a:lnTo>
                    <a:pt x="33020" y="27051"/>
                  </a:lnTo>
                  <a:lnTo>
                    <a:pt x="35433" y="36068"/>
                  </a:lnTo>
                  <a:lnTo>
                    <a:pt x="31115" y="36322"/>
                  </a:lnTo>
                  <a:lnTo>
                    <a:pt x="28702" y="33274"/>
                  </a:lnTo>
                  <a:lnTo>
                    <a:pt x="28702" y="25781"/>
                  </a:lnTo>
                  <a:lnTo>
                    <a:pt x="27813" y="17653"/>
                  </a:lnTo>
                  <a:lnTo>
                    <a:pt x="24511" y="17018"/>
                  </a:lnTo>
                  <a:lnTo>
                    <a:pt x="21336" y="22860"/>
                  </a:lnTo>
                  <a:lnTo>
                    <a:pt x="19812" y="25908"/>
                  </a:lnTo>
                  <a:lnTo>
                    <a:pt x="18034" y="32258"/>
                  </a:lnTo>
                  <a:lnTo>
                    <a:pt x="16891" y="35814"/>
                  </a:lnTo>
                  <a:lnTo>
                    <a:pt x="13208" y="36322"/>
                  </a:lnTo>
                  <a:lnTo>
                    <a:pt x="13081" y="33020"/>
                  </a:lnTo>
                  <a:lnTo>
                    <a:pt x="13081" y="29464"/>
                  </a:lnTo>
                  <a:lnTo>
                    <a:pt x="14351" y="25019"/>
                  </a:lnTo>
                  <a:lnTo>
                    <a:pt x="17145" y="22225"/>
                  </a:lnTo>
                  <a:lnTo>
                    <a:pt x="18034" y="20320"/>
                  </a:lnTo>
                  <a:lnTo>
                    <a:pt x="19558" y="16637"/>
                  </a:lnTo>
                  <a:lnTo>
                    <a:pt x="21336" y="12954"/>
                  </a:lnTo>
                  <a:lnTo>
                    <a:pt x="19177" y="12954"/>
                  </a:lnTo>
                  <a:lnTo>
                    <a:pt x="14986" y="14097"/>
                  </a:lnTo>
                  <a:lnTo>
                    <a:pt x="11557" y="15748"/>
                  </a:lnTo>
                  <a:lnTo>
                    <a:pt x="8509" y="18542"/>
                  </a:lnTo>
                  <a:lnTo>
                    <a:pt x="7112" y="19939"/>
                  </a:lnTo>
                  <a:lnTo>
                    <a:pt x="5207" y="25781"/>
                  </a:lnTo>
                  <a:lnTo>
                    <a:pt x="3048" y="29972"/>
                  </a:lnTo>
                  <a:lnTo>
                    <a:pt x="0" y="28956"/>
                  </a:lnTo>
                  <a:lnTo>
                    <a:pt x="1270" y="19685"/>
                  </a:lnTo>
                  <a:lnTo>
                    <a:pt x="4699" y="13843"/>
                  </a:lnTo>
                  <a:lnTo>
                    <a:pt x="10160" y="11430"/>
                  </a:lnTo>
                  <a:lnTo>
                    <a:pt x="12573" y="9652"/>
                  </a:lnTo>
                  <a:lnTo>
                    <a:pt x="18034" y="7239"/>
                  </a:lnTo>
                  <a:lnTo>
                    <a:pt x="23495" y="6858"/>
                  </a:lnTo>
                  <a:lnTo>
                    <a:pt x="28702" y="7239"/>
                  </a:lnTo>
                  <a:lnTo>
                    <a:pt x="34163" y="4953"/>
                  </a:lnTo>
                  <a:lnTo>
                    <a:pt x="46355" y="1905"/>
                  </a:lnTo>
                  <a:lnTo>
                    <a:pt x="60452" y="0"/>
                  </a:lnTo>
                  <a:lnTo>
                    <a:pt x="68072" y="1651"/>
                  </a:lnTo>
                  <a:lnTo>
                    <a:pt x="72644" y="4699"/>
                  </a:lnTo>
                  <a:close/>
                </a:path>
              </a:pathLst>
            </a:custGeom>
            <a:solidFill>
              <a:srgbClr val="DBB78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239" name="Group 238"/>
          <p:cNvGrpSpPr/>
          <p:nvPr/>
        </p:nvGrpSpPr>
        <p:grpSpPr>
          <a:xfrm>
            <a:off x="8102600" y="63500"/>
            <a:ext cx="1692911" cy="3804921"/>
            <a:chOff x="8102600" y="63500"/>
            <a:chExt cx="1692911" cy="3804921"/>
          </a:xfrm>
        </p:grpSpPr>
        <p:sp>
          <p:nvSpPr>
            <p:cNvPr id="24" name="Freeform 23"/>
            <p:cNvSpPr/>
            <p:nvPr/>
          </p:nvSpPr>
          <p:spPr>
            <a:xfrm>
              <a:off x="9369552" y="3001010"/>
              <a:ext cx="156973" cy="745491"/>
            </a:xfrm>
            <a:custGeom>
              <a:avLst/>
              <a:gdLst/>
              <a:ahLst/>
              <a:cxnLst/>
              <a:rect l="0" t="0" r="0" b="0"/>
              <a:pathLst>
                <a:path w="156973" h="745491">
                  <a:moveTo>
                    <a:pt x="88900" y="689356"/>
                  </a:moveTo>
                  <a:lnTo>
                    <a:pt x="87884" y="646176"/>
                  </a:lnTo>
                  <a:lnTo>
                    <a:pt x="86995" y="600964"/>
                  </a:lnTo>
                  <a:lnTo>
                    <a:pt x="85471" y="553974"/>
                  </a:lnTo>
                  <a:lnTo>
                    <a:pt x="83566" y="504952"/>
                  </a:lnTo>
                  <a:lnTo>
                    <a:pt x="80645" y="455549"/>
                  </a:lnTo>
                  <a:lnTo>
                    <a:pt x="73025" y="354711"/>
                  </a:lnTo>
                  <a:lnTo>
                    <a:pt x="67310" y="304419"/>
                  </a:lnTo>
                  <a:lnTo>
                    <a:pt x="61468" y="254889"/>
                  </a:lnTo>
                  <a:lnTo>
                    <a:pt x="54356" y="206883"/>
                  </a:lnTo>
                  <a:lnTo>
                    <a:pt x="45720" y="160401"/>
                  </a:lnTo>
                  <a:lnTo>
                    <a:pt x="36068" y="115697"/>
                  </a:lnTo>
                  <a:lnTo>
                    <a:pt x="25527" y="73914"/>
                  </a:lnTo>
                  <a:lnTo>
                    <a:pt x="13462" y="35560"/>
                  </a:lnTo>
                  <a:lnTo>
                    <a:pt x="0" y="0"/>
                  </a:lnTo>
                  <a:lnTo>
                    <a:pt x="17780" y="45212"/>
                  </a:lnTo>
                  <a:lnTo>
                    <a:pt x="34163" y="87884"/>
                  </a:lnTo>
                  <a:lnTo>
                    <a:pt x="49022" y="129159"/>
                  </a:lnTo>
                  <a:lnTo>
                    <a:pt x="62992" y="169037"/>
                  </a:lnTo>
                  <a:lnTo>
                    <a:pt x="75946" y="207391"/>
                  </a:lnTo>
                  <a:lnTo>
                    <a:pt x="87376" y="245364"/>
                  </a:lnTo>
                  <a:lnTo>
                    <a:pt x="98425" y="281813"/>
                  </a:lnTo>
                  <a:lnTo>
                    <a:pt x="107569" y="317754"/>
                  </a:lnTo>
                  <a:lnTo>
                    <a:pt x="123952" y="389255"/>
                  </a:lnTo>
                  <a:lnTo>
                    <a:pt x="136398" y="460375"/>
                  </a:lnTo>
                  <a:lnTo>
                    <a:pt x="145034" y="532892"/>
                  </a:lnTo>
                  <a:lnTo>
                    <a:pt x="148336" y="570230"/>
                  </a:lnTo>
                  <a:lnTo>
                    <a:pt x="151257" y="609219"/>
                  </a:lnTo>
                  <a:lnTo>
                    <a:pt x="152654" y="626491"/>
                  </a:lnTo>
                  <a:lnTo>
                    <a:pt x="154559" y="645160"/>
                  </a:lnTo>
                  <a:lnTo>
                    <a:pt x="156591" y="664337"/>
                  </a:lnTo>
                  <a:lnTo>
                    <a:pt x="156972" y="683514"/>
                  </a:lnTo>
                  <a:lnTo>
                    <a:pt x="156083" y="701294"/>
                  </a:lnTo>
                  <a:lnTo>
                    <a:pt x="152273" y="717677"/>
                  </a:lnTo>
                  <a:lnTo>
                    <a:pt x="149352" y="724789"/>
                  </a:lnTo>
                  <a:lnTo>
                    <a:pt x="145034" y="731520"/>
                  </a:lnTo>
                  <a:lnTo>
                    <a:pt x="139700" y="737362"/>
                  </a:lnTo>
                  <a:lnTo>
                    <a:pt x="133477" y="742569"/>
                  </a:lnTo>
                  <a:lnTo>
                    <a:pt x="128270" y="744474"/>
                  </a:lnTo>
                  <a:lnTo>
                    <a:pt x="121920" y="745490"/>
                  </a:lnTo>
                  <a:lnTo>
                    <a:pt x="109982" y="743077"/>
                  </a:lnTo>
                  <a:lnTo>
                    <a:pt x="97917" y="737362"/>
                  </a:lnTo>
                  <a:lnTo>
                    <a:pt x="88900" y="729107"/>
                  </a:lnTo>
                  <a:close/>
                </a:path>
              </a:pathLst>
            </a:custGeom>
            <a:solidFill>
              <a:srgbClr val="BE9E7A"/>
            </a:solidFill>
            <a:ln w="0" cap="flat" cmpd="sng" algn="ctr">
              <a:solidFill>
                <a:srgbClr val="BE9E7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9370060" y="3001010"/>
              <a:ext cx="156211" cy="745491"/>
            </a:xfrm>
            <a:custGeom>
              <a:avLst/>
              <a:gdLst/>
              <a:ahLst/>
              <a:cxnLst/>
              <a:rect l="0" t="0" r="0" b="0"/>
              <a:pathLst>
                <a:path w="156211" h="745491">
                  <a:moveTo>
                    <a:pt x="88900" y="728980"/>
                  </a:moveTo>
                  <a:lnTo>
                    <a:pt x="97790" y="737870"/>
                  </a:lnTo>
                  <a:lnTo>
                    <a:pt x="109220" y="742950"/>
                  </a:lnTo>
                  <a:lnTo>
                    <a:pt x="121920" y="745490"/>
                  </a:lnTo>
                  <a:lnTo>
                    <a:pt x="128270" y="744220"/>
                  </a:lnTo>
                  <a:lnTo>
                    <a:pt x="133350" y="742950"/>
                  </a:lnTo>
                  <a:lnTo>
                    <a:pt x="139700" y="737870"/>
                  </a:lnTo>
                  <a:lnTo>
                    <a:pt x="144779" y="731520"/>
                  </a:lnTo>
                  <a:lnTo>
                    <a:pt x="148590" y="725170"/>
                  </a:lnTo>
                  <a:lnTo>
                    <a:pt x="152400" y="717550"/>
                  </a:lnTo>
                  <a:lnTo>
                    <a:pt x="154940" y="701040"/>
                  </a:lnTo>
                  <a:lnTo>
                    <a:pt x="156210" y="683260"/>
                  </a:lnTo>
                  <a:lnTo>
                    <a:pt x="156210" y="664210"/>
                  </a:lnTo>
                  <a:lnTo>
                    <a:pt x="153670" y="645160"/>
                  </a:lnTo>
                  <a:lnTo>
                    <a:pt x="152400" y="626110"/>
                  </a:lnTo>
                  <a:lnTo>
                    <a:pt x="151129" y="609600"/>
                  </a:lnTo>
                  <a:lnTo>
                    <a:pt x="147320" y="570230"/>
                  </a:lnTo>
                  <a:lnTo>
                    <a:pt x="144779" y="533400"/>
                  </a:lnTo>
                  <a:lnTo>
                    <a:pt x="135890" y="459740"/>
                  </a:lnTo>
                  <a:lnTo>
                    <a:pt x="123190" y="388620"/>
                  </a:lnTo>
                  <a:lnTo>
                    <a:pt x="106679" y="317500"/>
                  </a:lnTo>
                  <a:lnTo>
                    <a:pt x="97790" y="281940"/>
                  </a:lnTo>
                  <a:lnTo>
                    <a:pt x="86360" y="245110"/>
                  </a:lnTo>
                  <a:lnTo>
                    <a:pt x="74929" y="207010"/>
                  </a:lnTo>
                  <a:lnTo>
                    <a:pt x="62229" y="168910"/>
                  </a:lnTo>
                  <a:lnTo>
                    <a:pt x="48260" y="129540"/>
                  </a:lnTo>
                  <a:lnTo>
                    <a:pt x="34290" y="87630"/>
                  </a:lnTo>
                  <a:lnTo>
                    <a:pt x="17779" y="45720"/>
                  </a:lnTo>
                  <a:lnTo>
                    <a:pt x="0" y="0"/>
                  </a:lnTo>
                  <a:lnTo>
                    <a:pt x="12700" y="35560"/>
                  </a:lnTo>
                  <a:lnTo>
                    <a:pt x="25400" y="73660"/>
                  </a:lnTo>
                  <a:lnTo>
                    <a:pt x="35560" y="115570"/>
                  </a:lnTo>
                  <a:lnTo>
                    <a:pt x="45720" y="160020"/>
                  </a:lnTo>
                  <a:lnTo>
                    <a:pt x="53340" y="207010"/>
                  </a:lnTo>
                  <a:lnTo>
                    <a:pt x="60960" y="255270"/>
                  </a:lnTo>
                  <a:lnTo>
                    <a:pt x="67310" y="304800"/>
                  </a:lnTo>
                  <a:lnTo>
                    <a:pt x="72390" y="354330"/>
                  </a:lnTo>
                  <a:lnTo>
                    <a:pt x="80010" y="455930"/>
                  </a:lnTo>
                  <a:lnTo>
                    <a:pt x="82550" y="504190"/>
                  </a:lnTo>
                  <a:lnTo>
                    <a:pt x="85090" y="553720"/>
                  </a:lnTo>
                  <a:lnTo>
                    <a:pt x="86360" y="600710"/>
                  </a:lnTo>
                  <a:lnTo>
                    <a:pt x="87629" y="646430"/>
                  </a:lnTo>
                  <a:lnTo>
                    <a:pt x="88900" y="68961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8533892" y="2445258"/>
              <a:ext cx="142622" cy="1281050"/>
            </a:xfrm>
            <a:custGeom>
              <a:avLst/>
              <a:gdLst/>
              <a:ahLst/>
              <a:cxnLst/>
              <a:rect l="0" t="0" r="0" b="0"/>
              <a:pathLst>
                <a:path w="142622" h="1281050">
                  <a:moveTo>
                    <a:pt x="121031" y="1182624"/>
                  </a:moveTo>
                  <a:lnTo>
                    <a:pt x="119126" y="1186942"/>
                  </a:lnTo>
                  <a:lnTo>
                    <a:pt x="115189" y="1191768"/>
                  </a:lnTo>
                  <a:lnTo>
                    <a:pt x="109474" y="1197610"/>
                  </a:lnTo>
                  <a:lnTo>
                    <a:pt x="102743" y="1203833"/>
                  </a:lnTo>
                  <a:lnTo>
                    <a:pt x="87376" y="1216787"/>
                  </a:lnTo>
                  <a:lnTo>
                    <a:pt x="74422" y="1229741"/>
                  </a:lnTo>
                  <a:lnTo>
                    <a:pt x="75438" y="1240790"/>
                  </a:lnTo>
                  <a:lnTo>
                    <a:pt x="74422" y="1250315"/>
                  </a:lnTo>
                  <a:lnTo>
                    <a:pt x="72009" y="1258570"/>
                  </a:lnTo>
                  <a:lnTo>
                    <a:pt x="68707" y="1265174"/>
                  </a:lnTo>
                  <a:lnTo>
                    <a:pt x="63881" y="1270508"/>
                  </a:lnTo>
                  <a:lnTo>
                    <a:pt x="58166" y="1274318"/>
                  </a:lnTo>
                  <a:lnTo>
                    <a:pt x="45593" y="1279652"/>
                  </a:lnTo>
                  <a:lnTo>
                    <a:pt x="31242" y="1281049"/>
                  </a:lnTo>
                  <a:lnTo>
                    <a:pt x="18288" y="1279652"/>
                  </a:lnTo>
                  <a:lnTo>
                    <a:pt x="7239" y="1276223"/>
                  </a:lnTo>
                  <a:lnTo>
                    <a:pt x="0" y="1271524"/>
                  </a:lnTo>
                  <a:lnTo>
                    <a:pt x="9652" y="1233043"/>
                  </a:lnTo>
                  <a:lnTo>
                    <a:pt x="16891" y="1194689"/>
                  </a:lnTo>
                  <a:lnTo>
                    <a:pt x="27940" y="1117346"/>
                  </a:lnTo>
                  <a:lnTo>
                    <a:pt x="33655" y="1040130"/>
                  </a:lnTo>
                  <a:lnTo>
                    <a:pt x="36068" y="963295"/>
                  </a:lnTo>
                  <a:lnTo>
                    <a:pt x="35052" y="886460"/>
                  </a:lnTo>
                  <a:lnTo>
                    <a:pt x="32258" y="810641"/>
                  </a:lnTo>
                  <a:lnTo>
                    <a:pt x="28829" y="735838"/>
                  </a:lnTo>
                  <a:lnTo>
                    <a:pt x="25019" y="662305"/>
                  </a:lnTo>
                  <a:lnTo>
                    <a:pt x="22098" y="586994"/>
                  </a:lnTo>
                  <a:lnTo>
                    <a:pt x="19177" y="513080"/>
                  </a:lnTo>
                  <a:lnTo>
                    <a:pt x="17780" y="442087"/>
                  </a:lnTo>
                  <a:lnTo>
                    <a:pt x="18288" y="373888"/>
                  </a:lnTo>
                  <a:lnTo>
                    <a:pt x="18796" y="347980"/>
                  </a:lnTo>
                  <a:lnTo>
                    <a:pt x="20701" y="319659"/>
                  </a:lnTo>
                  <a:lnTo>
                    <a:pt x="23114" y="289433"/>
                  </a:lnTo>
                  <a:lnTo>
                    <a:pt x="26924" y="258191"/>
                  </a:lnTo>
                  <a:lnTo>
                    <a:pt x="36576" y="194310"/>
                  </a:lnTo>
                  <a:lnTo>
                    <a:pt x="42799" y="163195"/>
                  </a:lnTo>
                  <a:lnTo>
                    <a:pt x="49911" y="132969"/>
                  </a:lnTo>
                  <a:lnTo>
                    <a:pt x="58547" y="104648"/>
                  </a:lnTo>
                  <a:lnTo>
                    <a:pt x="67183" y="78232"/>
                  </a:lnTo>
                  <a:lnTo>
                    <a:pt x="77343" y="54610"/>
                  </a:lnTo>
                  <a:lnTo>
                    <a:pt x="88900" y="34544"/>
                  </a:lnTo>
                  <a:lnTo>
                    <a:pt x="100330" y="18669"/>
                  </a:lnTo>
                  <a:lnTo>
                    <a:pt x="113284" y="7112"/>
                  </a:lnTo>
                  <a:lnTo>
                    <a:pt x="120523" y="3302"/>
                  </a:lnTo>
                  <a:lnTo>
                    <a:pt x="127762" y="889"/>
                  </a:lnTo>
                  <a:lnTo>
                    <a:pt x="134874" y="0"/>
                  </a:lnTo>
                  <a:lnTo>
                    <a:pt x="142621" y="381"/>
                  </a:lnTo>
                  <a:lnTo>
                    <a:pt x="142621" y="56642"/>
                  </a:lnTo>
                  <a:lnTo>
                    <a:pt x="141097" y="113284"/>
                  </a:lnTo>
                  <a:lnTo>
                    <a:pt x="139192" y="171323"/>
                  </a:lnTo>
                  <a:lnTo>
                    <a:pt x="137287" y="233172"/>
                  </a:lnTo>
                  <a:lnTo>
                    <a:pt x="134874" y="299466"/>
                  </a:lnTo>
                  <a:lnTo>
                    <a:pt x="133985" y="335026"/>
                  </a:lnTo>
                  <a:lnTo>
                    <a:pt x="133477" y="372491"/>
                  </a:lnTo>
                  <a:lnTo>
                    <a:pt x="132969" y="411734"/>
                  </a:lnTo>
                  <a:lnTo>
                    <a:pt x="132969" y="453009"/>
                  </a:lnTo>
                  <a:lnTo>
                    <a:pt x="132969" y="496697"/>
                  </a:lnTo>
                  <a:lnTo>
                    <a:pt x="133477" y="542798"/>
                  </a:lnTo>
                  <a:lnTo>
                    <a:pt x="127762" y="725170"/>
                  </a:lnTo>
                  <a:lnTo>
                    <a:pt x="124841" y="813562"/>
                  </a:lnTo>
                  <a:lnTo>
                    <a:pt x="122428" y="899033"/>
                  </a:lnTo>
                  <a:lnTo>
                    <a:pt x="120523" y="979678"/>
                  </a:lnTo>
                  <a:lnTo>
                    <a:pt x="120015" y="1018032"/>
                  </a:lnTo>
                  <a:lnTo>
                    <a:pt x="119507" y="1054481"/>
                  </a:lnTo>
                  <a:lnTo>
                    <a:pt x="119126" y="1089533"/>
                  </a:lnTo>
                  <a:lnTo>
                    <a:pt x="119507" y="1122680"/>
                  </a:lnTo>
                  <a:lnTo>
                    <a:pt x="120015" y="1153922"/>
                  </a:lnTo>
                  <a:close/>
                </a:path>
              </a:pathLst>
            </a:custGeom>
            <a:solidFill>
              <a:srgbClr val="BE9E7A"/>
            </a:solidFill>
            <a:ln w="0" cap="flat" cmpd="sng" algn="ctr">
              <a:solidFill>
                <a:srgbClr val="BE9E7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8534400" y="2444750"/>
              <a:ext cx="142241" cy="1281431"/>
            </a:xfrm>
            <a:custGeom>
              <a:avLst/>
              <a:gdLst/>
              <a:ahLst/>
              <a:cxnLst/>
              <a:rect l="0" t="0" r="0" b="0"/>
              <a:pathLst>
                <a:path w="142241" h="1281431">
                  <a:moveTo>
                    <a:pt x="120650" y="1182370"/>
                  </a:moveTo>
                  <a:lnTo>
                    <a:pt x="118110" y="1187450"/>
                  </a:lnTo>
                  <a:lnTo>
                    <a:pt x="114300" y="1192530"/>
                  </a:lnTo>
                  <a:lnTo>
                    <a:pt x="109220" y="1197610"/>
                  </a:lnTo>
                  <a:lnTo>
                    <a:pt x="101600" y="1203960"/>
                  </a:lnTo>
                  <a:lnTo>
                    <a:pt x="86360" y="1216660"/>
                  </a:lnTo>
                  <a:lnTo>
                    <a:pt x="73660" y="1230630"/>
                  </a:lnTo>
                  <a:lnTo>
                    <a:pt x="74930" y="1240790"/>
                  </a:lnTo>
                  <a:lnTo>
                    <a:pt x="73660" y="1250950"/>
                  </a:lnTo>
                  <a:lnTo>
                    <a:pt x="71120" y="1258570"/>
                  </a:lnTo>
                  <a:lnTo>
                    <a:pt x="68580" y="1264920"/>
                  </a:lnTo>
                  <a:lnTo>
                    <a:pt x="63500" y="1271270"/>
                  </a:lnTo>
                  <a:lnTo>
                    <a:pt x="57150" y="1275080"/>
                  </a:lnTo>
                  <a:lnTo>
                    <a:pt x="44450" y="1280160"/>
                  </a:lnTo>
                  <a:lnTo>
                    <a:pt x="30480" y="1281430"/>
                  </a:lnTo>
                  <a:lnTo>
                    <a:pt x="17780" y="1280160"/>
                  </a:lnTo>
                  <a:lnTo>
                    <a:pt x="6350" y="1276350"/>
                  </a:lnTo>
                  <a:lnTo>
                    <a:pt x="0" y="1271270"/>
                  </a:lnTo>
                  <a:lnTo>
                    <a:pt x="8890" y="1233170"/>
                  </a:lnTo>
                  <a:lnTo>
                    <a:pt x="16510" y="1195070"/>
                  </a:lnTo>
                  <a:lnTo>
                    <a:pt x="27940" y="1117600"/>
                  </a:lnTo>
                  <a:lnTo>
                    <a:pt x="33020" y="1040130"/>
                  </a:lnTo>
                  <a:lnTo>
                    <a:pt x="35560" y="963930"/>
                  </a:lnTo>
                  <a:lnTo>
                    <a:pt x="34290" y="886460"/>
                  </a:lnTo>
                  <a:lnTo>
                    <a:pt x="31750" y="811530"/>
                  </a:lnTo>
                  <a:lnTo>
                    <a:pt x="27940" y="736600"/>
                  </a:lnTo>
                  <a:lnTo>
                    <a:pt x="24130" y="662940"/>
                  </a:lnTo>
                  <a:lnTo>
                    <a:pt x="21590" y="588010"/>
                  </a:lnTo>
                  <a:lnTo>
                    <a:pt x="19050" y="513080"/>
                  </a:lnTo>
                  <a:lnTo>
                    <a:pt x="17780" y="441960"/>
                  </a:lnTo>
                  <a:lnTo>
                    <a:pt x="17780" y="374650"/>
                  </a:lnTo>
                  <a:lnTo>
                    <a:pt x="17780" y="347980"/>
                  </a:lnTo>
                  <a:lnTo>
                    <a:pt x="20320" y="320040"/>
                  </a:lnTo>
                  <a:lnTo>
                    <a:pt x="22860" y="289560"/>
                  </a:lnTo>
                  <a:lnTo>
                    <a:pt x="26670" y="259080"/>
                  </a:lnTo>
                  <a:lnTo>
                    <a:pt x="35560" y="194310"/>
                  </a:lnTo>
                  <a:lnTo>
                    <a:pt x="41910" y="163830"/>
                  </a:lnTo>
                  <a:lnTo>
                    <a:pt x="49530" y="133350"/>
                  </a:lnTo>
                  <a:lnTo>
                    <a:pt x="58420" y="105410"/>
                  </a:lnTo>
                  <a:lnTo>
                    <a:pt x="66040" y="78740"/>
                  </a:lnTo>
                  <a:lnTo>
                    <a:pt x="76200" y="54610"/>
                  </a:lnTo>
                  <a:lnTo>
                    <a:pt x="88900" y="35560"/>
                  </a:lnTo>
                  <a:lnTo>
                    <a:pt x="100330" y="19050"/>
                  </a:lnTo>
                  <a:lnTo>
                    <a:pt x="113030" y="7620"/>
                  </a:lnTo>
                  <a:lnTo>
                    <a:pt x="120650" y="3810"/>
                  </a:lnTo>
                  <a:lnTo>
                    <a:pt x="127000" y="1270"/>
                  </a:lnTo>
                  <a:lnTo>
                    <a:pt x="134620" y="0"/>
                  </a:lnTo>
                  <a:lnTo>
                    <a:pt x="142240" y="1270"/>
                  </a:lnTo>
                  <a:lnTo>
                    <a:pt x="142240" y="57150"/>
                  </a:lnTo>
                  <a:lnTo>
                    <a:pt x="140970" y="113030"/>
                  </a:lnTo>
                  <a:lnTo>
                    <a:pt x="138430" y="171450"/>
                  </a:lnTo>
                  <a:lnTo>
                    <a:pt x="137160" y="233680"/>
                  </a:lnTo>
                  <a:lnTo>
                    <a:pt x="134620" y="299720"/>
                  </a:lnTo>
                  <a:lnTo>
                    <a:pt x="133350" y="335280"/>
                  </a:lnTo>
                  <a:lnTo>
                    <a:pt x="133350" y="373380"/>
                  </a:lnTo>
                  <a:lnTo>
                    <a:pt x="132080" y="411480"/>
                  </a:lnTo>
                  <a:lnTo>
                    <a:pt x="132080" y="453390"/>
                  </a:lnTo>
                  <a:lnTo>
                    <a:pt x="132080" y="496570"/>
                  </a:lnTo>
                  <a:lnTo>
                    <a:pt x="133350" y="543560"/>
                  </a:lnTo>
                  <a:lnTo>
                    <a:pt x="127000" y="725170"/>
                  </a:lnTo>
                  <a:lnTo>
                    <a:pt x="124460" y="814070"/>
                  </a:lnTo>
                  <a:lnTo>
                    <a:pt x="121920" y="899160"/>
                  </a:lnTo>
                  <a:lnTo>
                    <a:pt x="120650" y="980440"/>
                  </a:lnTo>
                  <a:lnTo>
                    <a:pt x="119380" y="1018540"/>
                  </a:lnTo>
                  <a:lnTo>
                    <a:pt x="119380" y="1055370"/>
                  </a:lnTo>
                  <a:lnTo>
                    <a:pt x="118110" y="1089660"/>
                  </a:lnTo>
                  <a:lnTo>
                    <a:pt x="119380" y="1122680"/>
                  </a:lnTo>
                  <a:lnTo>
                    <a:pt x="119380" y="115443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8551672" y="2445639"/>
              <a:ext cx="124334" cy="777622"/>
            </a:xfrm>
            <a:custGeom>
              <a:avLst/>
              <a:gdLst/>
              <a:ahLst/>
              <a:cxnLst/>
              <a:rect l="0" t="0" r="0" b="0"/>
              <a:pathLst>
                <a:path w="124334" h="777622">
                  <a:moveTo>
                    <a:pt x="12065" y="764667"/>
                  </a:moveTo>
                  <a:lnTo>
                    <a:pt x="7239" y="662432"/>
                  </a:lnTo>
                  <a:lnTo>
                    <a:pt x="3810" y="586613"/>
                  </a:lnTo>
                  <a:lnTo>
                    <a:pt x="1397" y="513207"/>
                  </a:lnTo>
                  <a:lnTo>
                    <a:pt x="0" y="442087"/>
                  </a:lnTo>
                  <a:lnTo>
                    <a:pt x="0" y="373507"/>
                  </a:lnTo>
                  <a:lnTo>
                    <a:pt x="1016" y="347599"/>
                  </a:lnTo>
                  <a:lnTo>
                    <a:pt x="2921" y="319278"/>
                  </a:lnTo>
                  <a:lnTo>
                    <a:pt x="5334" y="289433"/>
                  </a:lnTo>
                  <a:lnTo>
                    <a:pt x="9144" y="258318"/>
                  </a:lnTo>
                  <a:lnTo>
                    <a:pt x="18796" y="194437"/>
                  </a:lnTo>
                  <a:lnTo>
                    <a:pt x="25019" y="162814"/>
                  </a:lnTo>
                  <a:lnTo>
                    <a:pt x="32131" y="132588"/>
                  </a:lnTo>
                  <a:lnTo>
                    <a:pt x="40386" y="104267"/>
                  </a:lnTo>
                  <a:lnTo>
                    <a:pt x="49403" y="77851"/>
                  </a:lnTo>
                  <a:lnTo>
                    <a:pt x="59563" y="54737"/>
                  </a:lnTo>
                  <a:lnTo>
                    <a:pt x="70612" y="34671"/>
                  </a:lnTo>
                  <a:lnTo>
                    <a:pt x="82550" y="18796"/>
                  </a:lnTo>
                  <a:lnTo>
                    <a:pt x="95504" y="7239"/>
                  </a:lnTo>
                  <a:lnTo>
                    <a:pt x="102743" y="3429"/>
                  </a:lnTo>
                  <a:lnTo>
                    <a:pt x="109474" y="1016"/>
                  </a:lnTo>
                  <a:lnTo>
                    <a:pt x="117094" y="0"/>
                  </a:lnTo>
                  <a:lnTo>
                    <a:pt x="124333" y="0"/>
                  </a:lnTo>
                  <a:lnTo>
                    <a:pt x="124333" y="56642"/>
                  </a:lnTo>
                  <a:lnTo>
                    <a:pt x="123317" y="112903"/>
                  </a:lnTo>
                  <a:lnTo>
                    <a:pt x="121412" y="171450"/>
                  </a:lnTo>
                  <a:lnTo>
                    <a:pt x="118999" y="232791"/>
                  </a:lnTo>
                  <a:lnTo>
                    <a:pt x="117094" y="299593"/>
                  </a:lnTo>
                  <a:lnTo>
                    <a:pt x="116205" y="335026"/>
                  </a:lnTo>
                  <a:lnTo>
                    <a:pt x="115697" y="372110"/>
                  </a:lnTo>
                  <a:lnTo>
                    <a:pt x="115189" y="411353"/>
                  </a:lnTo>
                  <a:lnTo>
                    <a:pt x="114681" y="452628"/>
                  </a:lnTo>
                  <a:lnTo>
                    <a:pt x="115189" y="496316"/>
                  </a:lnTo>
                  <a:lnTo>
                    <a:pt x="115697" y="542417"/>
                  </a:lnTo>
                  <a:lnTo>
                    <a:pt x="113284" y="618744"/>
                  </a:lnTo>
                  <a:lnTo>
                    <a:pt x="110871" y="697484"/>
                  </a:lnTo>
                  <a:lnTo>
                    <a:pt x="102235" y="714756"/>
                  </a:lnTo>
                  <a:lnTo>
                    <a:pt x="92202" y="732536"/>
                  </a:lnTo>
                  <a:lnTo>
                    <a:pt x="81153" y="748792"/>
                  </a:lnTo>
                  <a:lnTo>
                    <a:pt x="68707" y="763270"/>
                  </a:lnTo>
                  <a:lnTo>
                    <a:pt x="55753" y="772795"/>
                  </a:lnTo>
                  <a:lnTo>
                    <a:pt x="49022" y="776224"/>
                  </a:lnTo>
                  <a:lnTo>
                    <a:pt x="42291" y="777621"/>
                  </a:lnTo>
                  <a:lnTo>
                    <a:pt x="35052" y="777113"/>
                  </a:lnTo>
                  <a:lnTo>
                    <a:pt x="27432" y="775208"/>
                  </a:lnTo>
                  <a:lnTo>
                    <a:pt x="20193" y="770890"/>
                  </a:lnTo>
                  <a:close/>
                </a:path>
              </a:pathLst>
            </a:custGeom>
            <a:solidFill>
              <a:srgbClr val="BE9E7A"/>
            </a:solidFill>
            <a:ln w="0" cap="flat" cmpd="sng" algn="ctr">
              <a:solidFill>
                <a:srgbClr val="BE9E7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8551672" y="2464943"/>
              <a:ext cx="124334" cy="732918"/>
            </a:xfrm>
            <a:custGeom>
              <a:avLst/>
              <a:gdLst/>
              <a:ahLst/>
              <a:cxnLst/>
              <a:rect l="0" t="0" r="0" b="0"/>
              <a:pathLst>
                <a:path w="124334" h="732918">
                  <a:moveTo>
                    <a:pt x="11557" y="728091"/>
                  </a:moveTo>
                  <a:lnTo>
                    <a:pt x="6731" y="629666"/>
                  </a:lnTo>
                  <a:lnTo>
                    <a:pt x="3810" y="557276"/>
                  </a:lnTo>
                  <a:lnTo>
                    <a:pt x="1397" y="487172"/>
                  </a:lnTo>
                  <a:lnTo>
                    <a:pt x="0" y="418973"/>
                  </a:lnTo>
                  <a:lnTo>
                    <a:pt x="508" y="354203"/>
                  </a:lnTo>
                  <a:lnTo>
                    <a:pt x="1016" y="334010"/>
                  </a:lnTo>
                  <a:lnTo>
                    <a:pt x="1905" y="312420"/>
                  </a:lnTo>
                  <a:lnTo>
                    <a:pt x="3810" y="289814"/>
                  </a:lnTo>
                  <a:lnTo>
                    <a:pt x="5715" y="266319"/>
                  </a:lnTo>
                  <a:lnTo>
                    <a:pt x="12065" y="217424"/>
                  </a:lnTo>
                  <a:lnTo>
                    <a:pt x="20701" y="167894"/>
                  </a:lnTo>
                  <a:lnTo>
                    <a:pt x="31242" y="120904"/>
                  </a:lnTo>
                  <a:lnTo>
                    <a:pt x="37465" y="98806"/>
                  </a:lnTo>
                  <a:lnTo>
                    <a:pt x="44196" y="77724"/>
                  </a:lnTo>
                  <a:lnTo>
                    <a:pt x="51435" y="58547"/>
                  </a:lnTo>
                  <a:lnTo>
                    <a:pt x="59563" y="41275"/>
                  </a:lnTo>
                  <a:lnTo>
                    <a:pt x="68199" y="25908"/>
                  </a:lnTo>
                  <a:lnTo>
                    <a:pt x="77343" y="13335"/>
                  </a:lnTo>
                  <a:lnTo>
                    <a:pt x="87884" y="4699"/>
                  </a:lnTo>
                  <a:lnTo>
                    <a:pt x="98933" y="0"/>
                  </a:lnTo>
                  <a:lnTo>
                    <a:pt x="111379" y="381"/>
                  </a:lnTo>
                  <a:lnTo>
                    <a:pt x="117602" y="2286"/>
                  </a:lnTo>
                  <a:lnTo>
                    <a:pt x="124333" y="6223"/>
                  </a:lnTo>
                  <a:lnTo>
                    <a:pt x="122428" y="53213"/>
                  </a:lnTo>
                  <a:lnTo>
                    <a:pt x="119507" y="101727"/>
                  </a:lnTo>
                  <a:lnTo>
                    <a:pt x="115697" y="152527"/>
                  </a:lnTo>
                  <a:lnTo>
                    <a:pt x="111887" y="207772"/>
                  </a:lnTo>
                  <a:lnTo>
                    <a:pt x="109982" y="237109"/>
                  </a:lnTo>
                  <a:lnTo>
                    <a:pt x="108077" y="268224"/>
                  </a:lnTo>
                  <a:lnTo>
                    <a:pt x="106553" y="300482"/>
                  </a:lnTo>
                  <a:lnTo>
                    <a:pt x="105156" y="335026"/>
                  </a:lnTo>
                  <a:lnTo>
                    <a:pt x="103759" y="370967"/>
                  </a:lnTo>
                  <a:lnTo>
                    <a:pt x="102743" y="409321"/>
                  </a:lnTo>
                  <a:lnTo>
                    <a:pt x="102235" y="449707"/>
                  </a:lnTo>
                  <a:lnTo>
                    <a:pt x="101727" y="492379"/>
                  </a:lnTo>
                  <a:lnTo>
                    <a:pt x="98425" y="566801"/>
                  </a:lnTo>
                  <a:lnTo>
                    <a:pt x="94996" y="645033"/>
                  </a:lnTo>
                  <a:lnTo>
                    <a:pt x="87884" y="662813"/>
                  </a:lnTo>
                  <a:lnTo>
                    <a:pt x="79248" y="680593"/>
                  </a:lnTo>
                  <a:lnTo>
                    <a:pt x="69596" y="697865"/>
                  </a:lnTo>
                  <a:lnTo>
                    <a:pt x="59563" y="712724"/>
                  </a:lnTo>
                  <a:lnTo>
                    <a:pt x="48006" y="724281"/>
                  </a:lnTo>
                  <a:lnTo>
                    <a:pt x="36449" y="731520"/>
                  </a:lnTo>
                  <a:lnTo>
                    <a:pt x="30734" y="732917"/>
                  </a:lnTo>
                  <a:lnTo>
                    <a:pt x="24511" y="732917"/>
                  </a:lnTo>
                  <a:lnTo>
                    <a:pt x="17780" y="731520"/>
                  </a:lnTo>
                  <a:close/>
                </a:path>
              </a:pathLst>
            </a:custGeom>
            <a:solidFill>
              <a:srgbClr val="C49E73"/>
            </a:solidFill>
            <a:ln w="0" cap="flat" cmpd="sng" algn="ctr">
              <a:solidFill>
                <a:srgbClr val="C49E7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8551164" y="2471547"/>
              <a:ext cx="124334" cy="704216"/>
            </a:xfrm>
            <a:custGeom>
              <a:avLst/>
              <a:gdLst/>
              <a:ahLst/>
              <a:cxnLst/>
              <a:rect l="0" t="0" r="0" b="0"/>
              <a:pathLst>
                <a:path w="124334" h="704216">
                  <a:moveTo>
                    <a:pt x="11049" y="704215"/>
                  </a:moveTo>
                  <a:lnTo>
                    <a:pt x="6731" y="609600"/>
                  </a:lnTo>
                  <a:lnTo>
                    <a:pt x="3937" y="541020"/>
                  </a:lnTo>
                  <a:lnTo>
                    <a:pt x="1524" y="474345"/>
                  </a:lnTo>
                  <a:lnTo>
                    <a:pt x="0" y="409448"/>
                  </a:lnTo>
                  <a:lnTo>
                    <a:pt x="508" y="347599"/>
                  </a:lnTo>
                  <a:lnTo>
                    <a:pt x="1016" y="326009"/>
                  </a:lnTo>
                  <a:lnTo>
                    <a:pt x="2413" y="303403"/>
                  </a:lnTo>
                  <a:lnTo>
                    <a:pt x="4318" y="278892"/>
                  </a:lnTo>
                  <a:lnTo>
                    <a:pt x="6731" y="254000"/>
                  </a:lnTo>
                  <a:lnTo>
                    <a:pt x="13970" y="202184"/>
                  </a:lnTo>
                  <a:lnTo>
                    <a:pt x="23114" y="150241"/>
                  </a:lnTo>
                  <a:lnTo>
                    <a:pt x="28829" y="125349"/>
                  </a:lnTo>
                  <a:lnTo>
                    <a:pt x="35052" y="101346"/>
                  </a:lnTo>
                  <a:lnTo>
                    <a:pt x="42291" y="79248"/>
                  </a:lnTo>
                  <a:lnTo>
                    <a:pt x="49911" y="58674"/>
                  </a:lnTo>
                  <a:lnTo>
                    <a:pt x="58166" y="39878"/>
                  </a:lnTo>
                  <a:lnTo>
                    <a:pt x="67183" y="23622"/>
                  </a:lnTo>
                  <a:lnTo>
                    <a:pt x="76835" y="10668"/>
                  </a:lnTo>
                  <a:lnTo>
                    <a:pt x="86868" y="0"/>
                  </a:lnTo>
                  <a:lnTo>
                    <a:pt x="95504" y="508"/>
                  </a:lnTo>
                  <a:lnTo>
                    <a:pt x="104267" y="4318"/>
                  </a:lnTo>
                  <a:lnTo>
                    <a:pt x="113792" y="12065"/>
                  </a:lnTo>
                  <a:lnTo>
                    <a:pt x="124333" y="24511"/>
                  </a:lnTo>
                  <a:lnTo>
                    <a:pt x="120015" y="62484"/>
                  </a:lnTo>
                  <a:lnTo>
                    <a:pt x="115189" y="102743"/>
                  </a:lnTo>
                  <a:lnTo>
                    <a:pt x="109982" y="146939"/>
                  </a:lnTo>
                  <a:lnTo>
                    <a:pt x="104648" y="195961"/>
                  </a:lnTo>
                  <a:lnTo>
                    <a:pt x="101854" y="222250"/>
                  </a:lnTo>
                  <a:lnTo>
                    <a:pt x="99441" y="249682"/>
                  </a:lnTo>
                  <a:lnTo>
                    <a:pt x="97028" y="279400"/>
                  </a:lnTo>
                  <a:lnTo>
                    <a:pt x="94615" y="310642"/>
                  </a:lnTo>
                  <a:lnTo>
                    <a:pt x="92710" y="343789"/>
                  </a:lnTo>
                  <a:lnTo>
                    <a:pt x="90805" y="378841"/>
                  </a:lnTo>
                  <a:lnTo>
                    <a:pt x="89281" y="415798"/>
                  </a:lnTo>
                  <a:lnTo>
                    <a:pt x="88392" y="455549"/>
                  </a:lnTo>
                  <a:lnTo>
                    <a:pt x="83566" y="528066"/>
                  </a:lnTo>
                  <a:lnTo>
                    <a:pt x="79756" y="605282"/>
                  </a:lnTo>
                  <a:lnTo>
                    <a:pt x="66294" y="641350"/>
                  </a:lnTo>
                  <a:lnTo>
                    <a:pt x="58166" y="659130"/>
                  </a:lnTo>
                  <a:lnTo>
                    <a:pt x="49911" y="674878"/>
                  </a:lnTo>
                  <a:lnTo>
                    <a:pt x="40894" y="688340"/>
                  </a:lnTo>
                  <a:lnTo>
                    <a:pt x="31242" y="698500"/>
                  </a:lnTo>
                  <a:lnTo>
                    <a:pt x="21209" y="703707"/>
                  </a:lnTo>
                  <a:close/>
                </a:path>
              </a:pathLst>
            </a:custGeom>
            <a:solidFill>
              <a:srgbClr val="CA9D69"/>
            </a:solidFill>
            <a:ln w="0" cap="flat" cmpd="sng" algn="ctr">
              <a:solidFill>
                <a:srgbClr val="CA9D6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8551672" y="2465324"/>
              <a:ext cx="123318" cy="693675"/>
            </a:xfrm>
            <a:custGeom>
              <a:avLst/>
              <a:gdLst/>
              <a:ahLst/>
              <a:cxnLst/>
              <a:rect l="0" t="0" r="0" b="0"/>
              <a:pathLst>
                <a:path w="123318" h="693675">
                  <a:moveTo>
                    <a:pt x="10160" y="693674"/>
                  </a:moveTo>
                  <a:lnTo>
                    <a:pt x="5715" y="602869"/>
                  </a:lnTo>
                  <a:lnTo>
                    <a:pt x="2921" y="538099"/>
                  </a:lnTo>
                  <a:lnTo>
                    <a:pt x="1016" y="474345"/>
                  </a:lnTo>
                  <a:lnTo>
                    <a:pt x="0" y="412877"/>
                  </a:lnTo>
                  <a:lnTo>
                    <a:pt x="0" y="353822"/>
                  </a:lnTo>
                  <a:lnTo>
                    <a:pt x="1016" y="331724"/>
                  </a:lnTo>
                  <a:lnTo>
                    <a:pt x="2413" y="307213"/>
                  </a:lnTo>
                  <a:lnTo>
                    <a:pt x="4318" y="281813"/>
                  </a:lnTo>
                  <a:lnTo>
                    <a:pt x="7239" y="254889"/>
                  </a:lnTo>
                  <a:lnTo>
                    <a:pt x="14859" y="200152"/>
                  </a:lnTo>
                  <a:lnTo>
                    <a:pt x="25400" y="145923"/>
                  </a:lnTo>
                  <a:lnTo>
                    <a:pt x="31750" y="120015"/>
                  </a:lnTo>
                  <a:lnTo>
                    <a:pt x="38481" y="95504"/>
                  </a:lnTo>
                  <a:lnTo>
                    <a:pt x="46101" y="73025"/>
                  </a:lnTo>
                  <a:lnTo>
                    <a:pt x="54737" y="52324"/>
                  </a:lnTo>
                  <a:lnTo>
                    <a:pt x="63881" y="34544"/>
                  </a:lnTo>
                  <a:lnTo>
                    <a:pt x="73914" y="19685"/>
                  </a:lnTo>
                  <a:lnTo>
                    <a:pt x="84963" y="8255"/>
                  </a:lnTo>
                  <a:lnTo>
                    <a:pt x="96520" y="0"/>
                  </a:lnTo>
                  <a:lnTo>
                    <a:pt x="102743" y="10160"/>
                  </a:lnTo>
                  <a:lnTo>
                    <a:pt x="109474" y="22098"/>
                  </a:lnTo>
                  <a:lnTo>
                    <a:pt x="116205" y="37465"/>
                  </a:lnTo>
                  <a:lnTo>
                    <a:pt x="123317" y="56261"/>
                  </a:lnTo>
                  <a:lnTo>
                    <a:pt x="117602" y="84963"/>
                  </a:lnTo>
                  <a:lnTo>
                    <a:pt x="110871" y="117602"/>
                  </a:lnTo>
                  <a:lnTo>
                    <a:pt x="103759" y="154559"/>
                  </a:lnTo>
                  <a:lnTo>
                    <a:pt x="96520" y="196850"/>
                  </a:lnTo>
                  <a:lnTo>
                    <a:pt x="93091" y="219837"/>
                  </a:lnTo>
                  <a:lnTo>
                    <a:pt x="89789" y="244856"/>
                  </a:lnTo>
                  <a:lnTo>
                    <a:pt x="86868" y="271272"/>
                  </a:lnTo>
                  <a:lnTo>
                    <a:pt x="83566" y="299593"/>
                  </a:lnTo>
                  <a:lnTo>
                    <a:pt x="80645" y="329311"/>
                  </a:lnTo>
                  <a:lnTo>
                    <a:pt x="78232" y="361442"/>
                  </a:lnTo>
                  <a:lnTo>
                    <a:pt x="76327" y="395605"/>
                  </a:lnTo>
                  <a:lnTo>
                    <a:pt x="74422" y="431546"/>
                  </a:lnTo>
                  <a:lnTo>
                    <a:pt x="71120" y="466090"/>
                  </a:lnTo>
                  <a:lnTo>
                    <a:pt x="68707" y="502666"/>
                  </a:lnTo>
                  <a:lnTo>
                    <a:pt x="65786" y="540004"/>
                  </a:lnTo>
                  <a:lnTo>
                    <a:pt x="63373" y="579374"/>
                  </a:lnTo>
                  <a:lnTo>
                    <a:pt x="52832" y="615823"/>
                  </a:lnTo>
                  <a:lnTo>
                    <a:pt x="46609" y="633603"/>
                  </a:lnTo>
                  <a:lnTo>
                    <a:pt x="39878" y="650875"/>
                  </a:lnTo>
                  <a:lnTo>
                    <a:pt x="32639" y="665861"/>
                  </a:lnTo>
                  <a:lnTo>
                    <a:pt x="25400" y="678307"/>
                  </a:lnTo>
                  <a:lnTo>
                    <a:pt x="17780" y="688340"/>
                  </a:lnTo>
                  <a:close/>
                </a:path>
              </a:pathLst>
            </a:custGeom>
            <a:solidFill>
              <a:srgbClr val="D09D60"/>
            </a:solidFill>
            <a:ln w="0" cap="flat" cmpd="sng" algn="ctr">
              <a:solidFill>
                <a:srgbClr val="D09D6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8551164" y="2458593"/>
              <a:ext cx="123445" cy="683134"/>
            </a:xfrm>
            <a:custGeom>
              <a:avLst/>
              <a:gdLst/>
              <a:ahLst/>
              <a:cxnLst/>
              <a:rect l="0" t="0" r="0" b="0"/>
              <a:pathLst>
                <a:path w="123445" h="683134">
                  <a:moveTo>
                    <a:pt x="9144" y="683133"/>
                  </a:moveTo>
                  <a:lnTo>
                    <a:pt x="5334" y="596265"/>
                  </a:lnTo>
                  <a:lnTo>
                    <a:pt x="2921" y="534797"/>
                  </a:lnTo>
                  <a:lnTo>
                    <a:pt x="1524" y="474726"/>
                  </a:lnTo>
                  <a:lnTo>
                    <a:pt x="0" y="416687"/>
                  </a:lnTo>
                  <a:lnTo>
                    <a:pt x="508" y="360553"/>
                  </a:lnTo>
                  <a:lnTo>
                    <a:pt x="1524" y="337058"/>
                  </a:lnTo>
                  <a:lnTo>
                    <a:pt x="2921" y="311531"/>
                  </a:lnTo>
                  <a:lnTo>
                    <a:pt x="4826" y="284226"/>
                  </a:lnTo>
                  <a:lnTo>
                    <a:pt x="8255" y="255905"/>
                  </a:lnTo>
                  <a:lnTo>
                    <a:pt x="16383" y="198247"/>
                  </a:lnTo>
                  <a:lnTo>
                    <a:pt x="21590" y="169545"/>
                  </a:lnTo>
                  <a:lnTo>
                    <a:pt x="27940" y="141605"/>
                  </a:lnTo>
                  <a:lnTo>
                    <a:pt x="34544" y="114808"/>
                  </a:lnTo>
                  <a:lnTo>
                    <a:pt x="42799" y="89789"/>
                  </a:lnTo>
                  <a:lnTo>
                    <a:pt x="50927" y="66802"/>
                  </a:lnTo>
                  <a:lnTo>
                    <a:pt x="60579" y="46609"/>
                  </a:lnTo>
                  <a:lnTo>
                    <a:pt x="70612" y="29337"/>
                  </a:lnTo>
                  <a:lnTo>
                    <a:pt x="81661" y="15367"/>
                  </a:lnTo>
                  <a:lnTo>
                    <a:pt x="93599" y="5842"/>
                  </a:lnTo>
                  <a:lnTo>
                    <a:pt x="106172" y="0"/>
                  </a:lnTo>
                  <a:lnTo>
                    <a:pt x="110490" y="19304"/>
                  </a:lnTo>
                  <a:lnTo>
                    <a:pt x="114808" y="39878"/>
                  </a:lnTo>
                  <a:lnTo>
                    <a:pt x="119126" y="62484"/>
                  </a:lnTo>
                  <a:lnTo>
                    <a:pt x="123444" y="88392"/>
                  </a:lnTo>
                  <a:lnTo>
                    <a:pt x="115189" y="108077"/>
                  </a:lnTo>
                  <a:lnTo>
                    <a:pt x="106553" y="132588"/>
                  </a:lnTo>
                  <a:lnTo>
                    <a:pt x="97917" y="162306"/>
                  </a:lnTo>
                  <a:lnTo>
                    <a:pt x="89281" y="197866"/>
                  </a:lnTo>
                  <a:lnTo>
                    <a:pt x="84963" y="217932"/>
                  </a:lnTo>
                  <a:lnTo>
                    <a:pt x="81153" y="239522"/>
                  </a:lnTo>
                  <a:lnTo>
                    <a:pt x="77343" y="263144"/>
                  </a:lnTo>
                  <a:lnTo>
                    <a:pt x="73533" y="288544"/>
                  </a:lnTo>
                  <a:lnTo>
                    <a:pt x="69596" y="315468"/>
                  </a:lnTo>
                  <a:lnTo>
                    <a:pt x="66294" y="344170"/>
                  </a:lnTo>
                  <a:lnTo>
                    <a:pt x="63373" y="374904"/>
                  </a:lnTo>
                  <a:lnTo>
                    <a:pt x="60579" y="407543"/>
                  </a:lnTo>
                  <a:lnTo>
                    <a:pt x="57150" y="441706"/>
                  </a:lnTo>
                  <a:lnTo>
                    <a:pt x="53848" y="477139"/>
                  </a:lnTo>
                  <a:lnTo>
                    <a:pt x="50927" y="514096"/>
                  </a:lnTo>
                  <a:lnTo>
                    <a:pt x="48006" y="553466"/>
                  </a:lnTo>
                  <a:lnTo>
                    <a:pt x="39878" y="589915"/>
                  </a:lnTo>
                  <a:lnTo>
                    <a:pt x="30226" y="626491"/>
                  </a:lnTo>
                  <a:lnTo>
                    <a:pt x="25527" y="643255"/>
                  </a:lnTo>
                  <a:lnTo>
                    <a:pt x="20193" y="658622"/>
                  </a:lnTo>
                  <a:lnTo>
                    <a:pt x="14986" y="672084"/>
                  </a:lnTo>
                  <a:close/>
                </a:path>
              </a:pathLst>
            </a:custGeom>
            <a:solidFill>
              <a:srgbClr val="D59C58"/>
            </a:solidFill>
            <a:ln w="0" cap="flat" cmpd="sng" algn="ctr">
              <a:solidFill>
                <a:srgbClr val="D59C5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8551672" y="2452370"/>
              <a:ext cx="122937" cy="672466"/>
            </a:xfrm>
            <a:custGeom>
              <a:avLst/>
              <a:gdLst/>
              <a:ahLst/>
              <a:cxnLst/>
              <a:rect l="0" t="0" r="0" b="0"/>
              <a:pathLst>
                <a:path w="122937" h="672466">
                  <a:moveTo>
                    <a:pt x="8128" y="672465"/>
                  </a:moveTo>
                  <a:lnTo>
                    <a:pt x="4318" y="589534"/>
                  </a:lnTo>
                  <a:lnTo>
                    <a:pt x="2413" y="531876"/>
                  </a:lnTo>
                  <a:lnTo>
                    <a:pt x="508" y="474726"/>
                  </a:lnTo>
                  <a:lnTo>
                    <a:pt x="0" y="419989"/>
                  </a:lnTo>
                  <a:lnTo>
                    <a:pt x="0" y="366776"/>
                  </a:lnTo>
                  <a:lnTo>
                    <a:pt x="1016" y="342265"/>
                  </a:lnTo>
                  <a:lnTo>
                    <a:pt x="2413" y="315341"/>
                  </a:lnTo>
                  <a:lnTo>
                    <a:pt x="4826" y="286639"/>
                  </a:lnTo>
                  <a:lnTo>
                    <a:pt x="8128" y="256794"/>
                  </a:lnTo>
                  <a:lnTo>
                    <a:pt x="17272" y="196342"/>
                  </a:lnTo>
                  <a:lnTo>
                    <a:pt x="23114" y="166116"/>
                  </a:lnTo>
                  <a:lnTo>
                    <a:pt x="29718" y="137287"/>
                  </a:lnTo>
                  <a:lnTo>
                    <a:pt x="37465" y="109474"/>
                  </a:lnTo>
                  <a:lnTo>
                    <a:pt x="46101" y="84074"/>
                  </a:lnTo>
                  <a:lnTo>
                    <a:pt x="55245" y="60579"/>
                  </a:lnTo>
                  <a:lnTo>
                    <a:pt x="65278" y="40386"/>
                  </a:lnTo>
                  <a:lnTo>
                    <a:pt x="76327" y="24003"/>
                  </a:lnTo>
                  <a:lnTo>
                    <a:pt x="88392" y="11049"/>
                  </a:lnTo>
                  <a:lnTo>
                    <a:pt x="101346" y="2921"/>
                  </a:lnTo>
                  <a:lnTo>
                    <a:pt x="115189" y="0"/>
                  </a:lnTo>
                  <a:lnTo>
                    <a:pt x="118999" y="57658"/>
                  </a:lnTo>
                  <a:lnTo>
                    <a:pt x="121031" y="87884"/>
                  </a:lnTo>
                  <a:lnTo>
                    <a:pt x="122936" y="120015"/>
                  </a:lnTo>
                  <a:lnTo>
                    <a:pt x="112395" y="130556"/>
                  </a:lnTo>
                  <a:lnTo>
                    <a:pt x="102235" y="146939"/>
                  </a:lnTo>
                  <a:lnTo>
                    <a:pt x="97028" y="157480"/>
                  </a:lnTo>
                  <a:lnTo>
                    <a:pt x="91694" y="169418"/>
                  </a:lnTo>
                  <a:lnTo>
                    <a:pt x="86360" y="183388"/>
                  </a:lnTo>
                  <a:lnTo>
                    <a:pt x="81661" y="198755"/>
                  </a:lnTo>
                  <a:lnTo>
                    <a:pt x="76327" y="216027"/>
                  </a:lnTo>
                  <a:lnTo>
                    <a:pt x="71501" y="234696"/>
                  </a:lnTo>
                  <a:lnTo>
                    <a:pt x="66675" y="254889"/>
                  </a:lnTo>
                  <a:lnTo>
                    <a:pt x="62357" y="276987"/>
                  </a:lnTo>
                  <a:lnTo>
                    <a:pt x="58039" y="300990"/>
                  </a:lnTo>
                  <a:lnTo>
                    <a:pt x="53721" y="326898"/>
                  </a:lnTo>
                  <a:lnTo>
                    <a:pt x="49911" y="354330"/>
                  </a:lnTo>
                  <a:lnTo>
                    <a:pt x="46609" y="384048"/>
                  </a:lnTo>
                  <a:lnTo>
                    <a:pt x="42291" y="416687"/>
                  </a:lnTo>
                  <a:lnTo>
                    <a:pt x="38481" y="451739"/>
                  </a:lnTo>
                  <a:lnTo>
                    <a:pt x="35052" y="488188"/>
                  </a:lnTo>
                  <a:lnTo>
                    <a:pt x="31750" y="527050"/>
                  </a:lnTo>
                  <a:lnTo>
                    <a:pt x="26416" y="564007"/>
                  </a:lnTo>
                  <a:lnTo>
                    <a:pt x="20701" y="601980"/>
                  </a:lnTo>
                  <a:lnTo>
                    <a:pt x="14478" y="638937"/>
                  </a:lnTo>
                  <a:close/>
                </a:path>
              </a:pathLst>
            </a:custGeom>
            <a:solidFill>
              <a:srgbClr val="DC9C51"/>
            </a:solidFill>
            <a:ln w="0" cap="flat" cmpd="sng" algn="ctr">
              <a:solidFill>
                <a:srgbClr val="DC9C5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8551672" y="2445639"/>
              <a:ext cx="124334" cy="662433"/>
            </a:xfrm>
            <a:custGeom>
              <a:avLst/>
              <a:gdLst/>
              <a:ahLst/>
              <a:cxnLst/>
              <a:rect l="0" t="0" r="0" b="0"/>
              <a:pathLst>
                <a:path w="124334" h="662433">
                  <a:moveTo>
                    <a:pt x="7239" y="662432"/>
                  </a:moveTo>
                  <a:lnTo>
                    <a:pt x="3810" y="586613"/>
                  </a:lnTo>
                  <a:lnTo>
                    <a:pt x="1397" y="513207"/>
                  </a:lnTo>
                  <a:lnTo>
                    <a:pt x="0" y="442087"/>
                  </a:lnTo>
                  <a:lnTo>
                    <a:pt x="0" y="373507"/>
                  </a:lnTo>
                  <a:lnTo>
                    <a:pt x="1016" y="347599"/>
                  </a:lnTo>
                  <a:lnTo>
                    <a:pt x="2921" y="319278"/>
                  </a:lnTo>
                  <a:lnTo>
                    <a:pt x="5334" y="289433"/>
                  </a:lnTo>
                  <a:lnTo>
                    <a:pt x="9144" y="258318"/>
                  </a:lnTo>
                  <a:lnTo>
                    <a:pt x="18796" y="194437"/>
                  </a:lnTo>
                  <a:lnTo>
                    <a:pt x="25019" y="162814"/>
                  </a:lnTo>
                  <a:lnTo>
                    <a:pt x="32131" y="132588"/>
                  </a:lnTo>
                  <a:lnTo>
                    <a:pt x="40386" y="104267"/>
                  </a:lnTo>
                  <a:lnTo>
                    <a:pt x="49403" y="77851"/>
                  </a:lnTo>
                  <a:lnTo>
                    <a:pt x="59563" y="54737"/>
                  </a:lnTo>
                  <a:lnTo>
                    <a:pt x="70612" y="34671"/>
                  </a:lnTo>
                  <a:lnTo>
                    <a:pt x="82550" y="18796"/>
                  </a:lnTo>
                  <a:lnTo>
                    <a:pt x="95504" y="7239"/>
                  </a:lnTo>
                  <a:lnTo>
                    <a:pt x="102743" y="3429"/>
                  </a:lnTo>
                  <a:lnTo>
                    <a:pt x="109474" y="1016"/>
                  </a:lnTo>
                  <a:lnTo>
                    <a:pt x="117094" y="0"/>
                  </a:lnTo>
                  <a:lnTo>
                    <a:pt x="124333" y="0"/>
                  </a:lnTo>
                  <a:lnTo>
                    <a:pt x="124333" y="75438"/>
                  </a:lnTo>
                  <a:lnTo>
                    <a:pt x="122428" y="151765"/>
                  </a:lnTo>
                  <a:lnTo>
                    <a:pt x="112776" y="152146"/>
                  </a:lnTo>
                  <a:lnTo>
                    <a:pt x="103251" y="156972"/>
                  </a:lnTo>
                  <a:lnTo>
                    <a:pt x="94107" y="166116"/>
                  </a:lnTo>
                  <a:lnTo>
                    <a:pt x="84455" y="179070"/>
                  </a:lnTo>
                  <a:lnTo>
                    <a:pt x="75438" y="196850"/>
                  </a:lnTo>
                  <a:lnTo>
                    <a:pt x="66675" y="218440"/>
                  </a:lnTo>
                  <a:lnTo>
                    <a:pt x="58039" y="244348"/>
                  </a:lnTo>
                  <a:lnTo>
                    <a:pt x="49403" y="274066"/>
                  </a:lnTo>
                  <a:lnTo>
                    <a:pt x="41783" y="308229"/>
                  </a:lnTo>
                  <a:lnTo>
                    <a:pt x="34544" y="346583"/>
                  </a:lnTo>
                  <a:lnTo>
                    <a:pt x="28321" y="388874"/>
                  </a:lnTo>
                  <a:lnTo>
                    <a:pt x="22098" y="435356"/>
                  </a:lnTo>
                  <a:lnTo>
                    <a:pt x="17272" y="485775"/>
                  </a:lnTo>
                  <a:lnTo>
                    <a:pt x="12954" y="540512"/>
                  </a:lnTo>
                  <a:lnTo>
                    <a:pt x="9652" y="599567"/>
                  </a:lnTo>
                  <a:close/>
                </a:path>
              </a:pathLst>
            </a:custGeom>
            <a:solidFill>
              <a:srgbClr val="E29B47"/>
            </a:solidFill>
            <a:ln w="0" cap="flat" cmpd="sng" algn="ctr">
              <a:solidFill>
                <a:srgbClr val="E29B4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8534400" y="2442210"/>
              <a:ext cx="142241" cy="1281431"/>
            </a:xfrm>
            <a:custGeom>
              <a:avLst/>
              <a:gdLst/>
              <a:ahLst/>
              <a:cxnLst/>
              <a:rect l="0" t="0" r="0" b="0"/>
              <a:pathLst>
                <a:path w="142241" h="1281431">
                  <a:moveTo>
                    <a:pt x="71120" y="1238250"/>
                  </a:moveTo>
                  <a:lnTo>
                    <a:pt x="68580" y="1248410"/>
                  </a:lnTo>
                  <a:lnTo>
                    <a:pt x="60960" y="1258570"/>
                  </a:lnTo>
                  <a:lnTo>
                    <a:pt x="52070" y="1267460"/>
                  </a:lnTo>
                  <a:lnTo>
                    <a:pt x="40640" y="1275080"/>
                  </a:lnTo>
                  <a:lnTo>
                    <a:pt x="29210" y="1280160"/>
                  </a:lnTo>
                  <a:lnTo>
                    <a:pt x="17780" y="1281430"/>
                  </a:lnTo>
                  <a:lnTo>
                    <a:pt x="7620" y="1280160"/>
                  </a:lnTo>
                  <a:lnTo>
                    <a:pt x="3810" y="1278890"/>
                  </a:lnTo>
                  <a:lnTo>
                    <a:pt x="0" y="1275080"/>
                  </a:lnTo>
                  <a:lnTo>
                    <a:pt x="8890" y="1236980"/>
                  </a:lnTo>
                  <a:lnTo>
                    <a:pt x="16510" y="1197610"/>
                  </a:lnTo>
                  <a:lnTo>
                    <a:pt x="27940" y="1120140"/>
                  </a:lnTo>
                  <a:lnTo>
                    <a:pt x="33020" y="1043940"/>
                  </a:lnTo>
                  <a:lnTo>
                    <a:pt x="35560" y="966470"/>
                  </a:lnTo>
                  <a:lnTo>
                    <a:pt x="34290" y="890270"/>
                  </a:lnTo>
                  <a:lnTo>
                    <a:pt x="31750" y="814070"/>
                  </a:lnTo>
                  <a:lnTo>
                    <a:pt x="27940" y="739140"/>
                  </a:lnTo>
                  <a:lnTo>
                    <a:pt x="24130" y="665480"/>
                  </a:lnTo>
                  <a:lnTo>
                    <a:pt x="21590" y="590550"/>
                  </a:lnTo>
                  <a:lnTo>
                    <a:pt x="19050" y="516890"/>
                  </a:lnTo>
                  <a:lnTo>
                    <a:pt x="17780" y="444500"/>
                  </a:lnTo>
                  <a:lnTo>
                    <a:pt x="17780" y="377190"/>
                  </a:lnTo>
                  <a:lnTo>
                    <a:pt x="17780" y="350520"/>
                  </a:lnTo>
                  <a:lnTo>
                    <a:pt x="20320" y="321310"/>
                  </a:lnTo>
                  <a:lnTo>
                    <a:pt x="22860" y="290830"/>
                  </a:lnTo>
                  <a:lnTo>
                    <a:pt x="26670" y="257810"/>
                  </a:lnTo>
                  <a:lnTo>
                    <a:pt x="36830" y="190500"/>
                  </a:lnTo>
                  <a:lnTo>
                    <a:pt x="43180" y="157480"/>
                  </a:lnTo>
                  <a:lnTo>
                    <a:pt x="49530" y="125730"/>
                  </a:lnTo>
                  <a:lnTo>
                    <a:pt x="58420" y="96520"/>
                  </a:lnTo>
                  <a:lnTo>
                    <a:pt x="67310" y="68580"/>
                  </a:lnTo>
                  <a:lnTo>
                    <a:pt x="77470" y="45720"/>
                  </a:lnTo>
                  <a:lnTo>
                    <a:pt x="88900" y="26670"/>
                  </a:lnTo>
                  <a:lnTo>
                    <a:pt x="100330" y="11430"/>
                  </a:lnTo>
                  <a:lnTo>
                    <a:pt x="106680" y="6350"/>
                  </a:lnTo>
                  <a:lnTo>
                    <a:pt x="113030" y="2540"/>
                  </a:lnTo>
                  <a:lnTo>
                    <a:pt x="120650" y="0"/>
                  </a:lnTo>
                  <a:lnTo>
                    <a:pt x="127000" y="0"/>
                  </a:lnTo>
                  <a:lnTo>
                    <a:pt x="134620" y="0"/>
                  </a:lnTo>
                  <a:lnTo>
                    <a:pt x="142240" y="3810"/>
                  </a:lnTo>
                  <a:lnTo>
                    <a:pt x="142240" y="59690"/>
                  </a:lnTo>
                  <a:lnTo>
                    <a:pt x="140970" y="115570"/>
                  </a:lnTo>
                  <a:lnTo>
                    <a:pt x="138430" y="175260"/>
                  </a:lnTo>
                  <a:lnTo>
                    <a:pt x="137160" y="236220"/>
                  </a:lnTo>
                  <a:lnTo>
                    <a:pt x="134620" y="302260"/>
                  </a:lnTo>
                  <a:lnTo>
                    <a:pt x="133350" y="337820"/>
                  </a:lnTo>
                  <a:lnTo>
                    <a:pt x="133350" y="375920"/>
                  </a:lnTo>
                  <a:lnTo>
                    <a:pt x="132080" y="414020"/>
                  </a:lnTo>
                  <a:lnTo>
                    <a:pt x="132080" y="455930"/>
                  </a:lnTo>
                  <a:lnTo>
                    <a:pt x="132080" y="499110"/>
                  </a:lnTo>
                  <a:lnTo>
                    <a:pt x="133350" y="546100"/>
                  </a:lnTo>
                  <a:lnTo>
                    <a:pt x="130810" y="631190"/>
                  </a:lnTo>
                  <a:lnTo>
                    <a:pt x="127000" y="717550"/>
                  </a:lnTo>
                  <a:lnTo>
                    <a:pt x="125730" y="806450"/>
                  </a:lnTo>
                  <a:lnTo>
                    <a:pt x="123190" y="894080"/>
                  </a:lnTo>
                  <a:lnTo>
                    <a:pt x="120650" y="979170"/>
                  </a:lnTo>
                  <a:lnTo>
                    <a:pt x="119380" y="1018540"/>
                  </a:lnTo>
                  <a:lnTo>
                    <a:pt x="119380" y="1057910"/>
                  </a:lnTo>
                  <a:lnTo>
                    <a:pt x="118110" y="1093470"/>
                  </a:lnTo>
                  <a:lnTo>
                    <a:pt x="118110" y="1129030"/>
                  </a:lnTo>
                  <a:lnTo>
                    <a:pt x="118110" y="1160780"/>
                  </a:lnTo>
                  <a:lnTo>
                    <a:pt x="118110" y="1189990"/>
                  </a:lnTo>
                  <a:lnTo>
                    <a:pt x="116840" y="1196340"/>
                  </a:lnTo>
                  <a:lnTo>
                    <a:pt x="110490" y="1202690"/>
                  </a:lnTo>
                  <a:lnTo>
                    <a:pt x="95250" y="1215390"/>
                  </a:lnTo>
                  <a:lnTo>
                    <a:pt x="80010" y="1226820"/>
                  </a:lnTo>
                  <a:lnTo>
                    <a:pt x="73660" y="123317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8108188" y="63500"/>
              <a:ext cx="1513460" cy="3783839"/>
            </a:xfrm>
            <a:custGeom>
              <a:avLst/>
              <a:gdLst/>
              <a:ahLst/>
              <a:cxnLst/>
              <a:rect l="0" t="0" r="0" b="0"/>
              <a:pathLst>
                <a:path w="1513460" h="3783839">
                  <a:moveTo>
                    <a:pt x="49911" y="2794"/>
                  </a:moveTo>
                  <a:lnTo>
                    <a:pt x="65786" y="7112"/>
                  </a:lnTo>
                  <a:lnTo>
                    <a:pt x="79629" y="13843"/>
                  </a:lnTo>
                  <a:lnTo>
                    <a:pt x="93091" y="21082"/>
                  </a:lnTo>
                  <a:lnTo>
                    <a:pt x="106553" y="28702"/>
                  </a:lnTo>
                  <a:lnTo>
                    <a:pt x="121920" y="35941"/>
                  </a:lnTo>
                  <a:lnTo>
                    <a:pt x="139192" y="42672"/>
                  </a:lnTo>
                  <a:lnTo>
                    <a:pt x="159766" y="47498"/>
                  </a:lnTo>
                  <a:lnTo>
                    <a:pt x="173228" y="56642"/>
                  </a:lnTo>
                  <a:lnTo>
                    <a:pt x="186690" y="67564"/>
                  </a:lnTo>
                  <a:lnTo>
                    <a:pt x="214122" y="91567"/>
                  </a:lnTo>
                  <a:lnTo>
                    <a:pt x="243332" y="116586"/>
                  </a:lnTo>
                  <a:lnTo>
                    <a:pt x="273558" y="139573"/>
                  </a:lnTo>
                  <a:lnTo>
                    <a:pt x="280797" y="145415"/>
                  </a:lnTo>
                  <a:lnTo>
                    <a:pt x="291338" y="149733"/>
                  </a:lnTo>
                  <a:lnTo>
                    <a:pt x="303784" y="153035"/>
                  </a:lnTo>
                  <a:lnTo>
                    <a:pt x="317246" y="155956"/>
                  </a:lnTo>
                  <a:lnTo>
                    <a:pt x="331216" y="158877"/>
                  </a:lnTo>
                  <a:lnTo>
                    <a:pt x="344170" y="162687"/>
                  </a:lnTo>
                  <a:lnTo>
                    <a:pt x="355219" y="167005"/>
                  </a:lnTo>
                  <a:lnTo>
                    <a:pt x="363855" y="173228"/>
                  </a:lnTo>
                  <a:lnTo>
                    <a:pt x="368173" y="176530"/>
                  </a:lnTo>
                  <a:lnTo>
                    <a:pt x="372999" y="178943"/>
                  </a:lnTo>
                  <a:lnTo>
                    <a:pt x="384937" y="182372"/>
                  </a:lnTo>
                  <a:lnTo>
                    <a:pt x="399796" y="183769"/>
                  </a:lnTo>
                  <a:lnTo>
                    <a:pt x="415163" y="184277"/>
                  </a:lnTo>
                  <a:lnTo>
                    <a:pt x="431038" y="185166"/>
                  </a:lnTo>
                  <a:lnTo>
                    <a:pt x="445897" y="187198"/>
                  </a:lnTo>
                  <a:lnTo>
                    <a:pt x="459359" y="191008"/>
                  </a:lnTo>
                  <a:lnTo>
                    <a:pt x="465074" y="193929"/>
                  </a:lnTo>
                  <a:lnTo>
                    <a:pt x="469392" y="197739"/>
                  </a:lnTo>
                  <a:lnTo>
                    <a:pt x="470408" y="203962"/>
                  </a:lnTo>
                  <a:lnTo>
                    <a:pt x="468884" y="209677"/>
                  </a:lnTo>
                  <a:lnTo>
                    <a:pt x="464185" y="215519"/>
                  </a:lnTo>
                  <a:lnTo>
                    <a:pt x="457962" y="220726"/>
                  </a:lnTo>
                  <a:lnTo>
                    <a:pt x="440563" y="230886"/>
                  </a:lnTo>
                  <a:lnTo>
                    <a:pt x="421005" y="240919"/>
                  </a:lnTo>
                  <a:lnTo>
                    <a:pt x="401701" y="251968"/>
                  </a:lnTo>
                  <a:lnTo>
                    <a:pt x="393573" y="257175"/>
                  </a:lnTo>
                  <a:lnTo>
                    <a:pt x="386842" y="263525"/>
                  </a:lnTo>
                  <a:lnTo>
                    <a:pt x="382016" y="269748"/>
                  </a:lnTo>
                  <a:lnTo>
                    <a:pt x="379603" y="276479"/>
                  </a:lnTo>
                  <a:lnTo>
                    <a:pt x="380111" y="283591"/>
                  </a:lnTo>
                  <a:lnTo>
                    <a:pt x="383921" y="291338"/>
                  </a:lnTo>
                  <a:lnTo>
                    <a:pt x="397002" y="287909"/>
                  </a:lnTo>
                  <a:lnTo>
                    <a:pt x="408940" y="285496"/>
                  </a:lnTo>
                  <a:lnTo>
                    <a:pt x="420497" y="284099"/>
                  </a:lnTo>
                  <a:lnTo>
                    <a:pt x="431546" y="283591"/>
                  </a:lnTo>
                  <a:lnTo>
                    <a:pt x="450723" y="285115"/>
                  </a:lnTo>
                  <a:lnTo>
                    <a:pt x="466598" y="289433"/>
                  </a:lnTo>
                  <a:lnTo>
                    <a:pt x="479044" y="295148"/>
                  </a:lnTo>
                  <a:lnTo>
                    <a:pt x="487680" y="302387"/>
                  </a:lnTo>
                  <a:lnTo>
                    <a:pt x="491490" y="309118"/>
                  </a:lnTo>
                  <a:lnTo>
                    <a:pt x="490982" y="315849"/>
                  </a:lnTo>
                  <a:lnTo>
                    <a:pt x="487680" y="321056"/>
                  </a:lnTo>
                  <a:lnTo>
                    <a:pt x="482854" y="325882"/>
                  </a:lnTo>
                  <a:lnTo>
                    <a:pt x="477520" y="329692"/>
                  </a:lnTo>
                  <a:lnTo>
                    <a:pt x="470916" y="332613"/>
                  </a:lnTo>
                  <a:lnTo>
                    <a:pt x="455549" y="337439"/>
                  </a:lnTo>
                  <a:lnTo>
                    <a:pt x="438658" y="340233"/>
                  </a:lnTo>
                  <a:lnTo>
                    <a:pt x="421386" y="342646"/>
                  </a:lnTo>
                  <a:lnTo>
                    <a:pt x="405638" y="344170"/>
                  </a:lnTo>
                  <a:lnTo>
                    <a:pt x="392176" y="346456"/>
                  </a:lnTo>
                  <a:lnTo>
                    <a:pt x="382524" y="349377"/>
                  </a:lnTo>
                  <a:lnTo>
                    <a:pt x="391668" y="363347"/>
                  </a:lnTo>
                  <a:lnTo>
                    <a:pt x="398399" y="376809"/>
                  </a:lnTo>
                  <a:lnTo>
                    <a:pt x="404114" y="389255"/>
                  </a:lnTo>
                  <a:lnTo>
                    <a:pt x="411353" y="400304"/>
                  </a:lnTo>
                  <a:lnTo>
                    <a:pt x="415163" y="405511"/>
                  </a:lnTo>
                  <a:lnTo>
                    <a:pt x="415671" y="408940"/>
                  </a:lnTo>
                  <a:lnTo>
                    <a:pt x="413766" y="411353"/>
                  </a:lnTo>
                  <a:lnTo>
                    <a:pt x="409956" y="412750"/>
                  </a:lnTo>
                  <a:lnTo>
                    <a:pt x="399796" y="412750"/>
                  </a:lnTo>
                  <a:lnTo>
                    <a:pt x="395478" y="412242"/>
                  </a:lnTo>
                  <a:lnTo>
                    <a:pt x="393065" y="412242"/>
                  </a:lnTo>
                  <a:lnTo>
                    <a:pt x="404622" y="439674"/>
                  </a:lnTo>
                  <a:lnTo>
                    <a:pt x="416560" y="471805"/>
                  </a:lnTo>
                  <a:lnTo>
                    <a:pt x="429133" y="508762"/>
                  </a:lnTo>
                  <a:lnTo>
                    <a:pt x="442595" y="550037"/>
                  </a:lnTo>
                  <a:lnTo>
                    <a:pt x="455930" y="594614"/>
                  </a:lnTo>
                  <a:lnTo>
                    <a:pt x="469900" y="643128"/>
                  </a:lnTo>
                  <a:lnTo>
                    <a:pt x="484759" y="694563"/>
                  </a:lnTo>
                  <a:lnTo>
                    <a:pt x="499618" y="748792"/>
                  </a:lnTo>
                  <a:lnTo>
                    <a:pt x="514985" y="804926"/>
                  </a:lnTo>
                  <a:lnTo>
                    <a:pt x="530860" y="862457"/>
                  </a:lnTo>
                  <a:lnTo>
                    <a:pt x="564007" y="981964"/>
                  </a:lnTo>
                  <a:lnTo>
                    <a:pt x="599059" y="1102995"/>
                  </a:lnTo>
                  <a:lnTo>
                    <a:pt x="636016" y="1223518"/>
                  </a:lnTo>
                  <a:lnTo>
                    <a:pt x="647446" y="1242695"/>
                  </a:lnTo>
                  <a:lnTo>
                    <a:pt x="658495" y="1260475"/>
                  </a:lnTo>
                  <a:lnTo>
                    <a:pt x="669163" y="1277239"/>
                  </a:lnTo>
                  <a:lnTo>
                    <a:pt x="678688" y="1293495"/>
                  </a:lnTo>
                  <a:lnTo>
                    <a:pt x="696468" y="1322832"/>
                  </a:lnTo>
                  <a:lnTo>
                    <a:pt x="712724" y="1348740"/>
                  </a:lnTo>
                  <a:lnTo>
                    <a:pt x="727710" y="1372235"/>
                  </a:lnTo>
                  <a:lnTo>
                    <a:pt x="741045" y="1393825"/>
                  </a:lnTo>
                  <a:lnTo>
                    <a:pt x="766064" y="1434719"/>
                  </a:lnTo>
                  <a:lnTo>
                    <a:pt x="791083" y="1475486"/>
                  </a:lnTo>
                  <a:lnTo>
                    <a:pt x="804037" y="1497965"/>
                  </a:lnTo>
                  <a:lnTo>
                    <a:pt x="818388" y="1521968"/>
                  </a:lnTo>
                  <a:lnTo>
                    <a:pt x="833755" y="1548892"/>
                  </a:lnTo>
                  <a:lnTo>
                    <a:pt x="850519" y="1579118"/>
                  </a:lnTo>
                  <a:lnTo>
                    <a:pt x="860171" y="1596009"/>
                  </a:lnTo>
                  <a:lnTo>
                    <a:pt x="869696" y="1613281"/>
                  </a:lnTo>
                  <a:lnTo>
                    <a:pt x="880364" y="1631950"/>
                  </a:lnTo>
                  <a:lnTo>
                    <a:pt x="891286" y="1652143"/>
                  </a:lnTo>
                  <a:lnTo>
                    <a:pt x="904240" y="1673225"/>
                  </a:lnTo>
                  <a:lnTo>
                    <a:pt x="912495" y="1684782"/>
                  </a:lnTo>
                  <a:lnTo>
                    <a:pt x="921131" y="1696720"/>
                  </a:lnTo>
                  <a:lnTo>
                    <a:pt x="931164" y="1709674"/>
                  </a:lnTo>
                  <a:lnTo>
                    <a:pt x="942213" y="1723644"/>
                  </a:lnTo>
                  <a:lnTo>
                    <a:pt x="954278" y="1738503"/>
                  </a:lnTo>
                  <a:lnTo>
                    <a:pt x="966724" y="1754378"/>
                  </a:lnTo>
                  <a:lnTo>
                    <a:pt x="997458" y="1785493"/>
                  </a:lnTo>
                  <a:lnTo>
                    <a:pt x="1028573" y="1812417"/>
                  </a:lnTo>
                  <a:lnTo>
                    <a:pt x="1059815" y="1834515"/>
                  </a:lnTo>
                  <a:lnTo>
                    <a:pt x="1091057" y="1853692"/>
                  </a:lnTo>
                  <a:lnTo>
                    <a:pt x="1122680" y="1870456"/>
                  </a:lnTo>
                  <a:lnTo>
                    <a:pt x="1153922" y="1885823"/>
                  </a:lnTo>
                  <a:lnTo>
                    <a:pt x="1214882" y="1916049"/>
                  </a:lnTo>
                  <a:lnTo>
                    <a:pt x="1244600" y="1932432"/>
                  </a:lnTo>
                  <a:lnTo>
                    <a:pt x="1273937" y="1950720"/>
                  </a:lnTo>
                  <a:lnTo>
                    <a:pt x="1301750" y="1972310"/>
                  </a:lnTo>
                  <a:lnTo>
                    <a:pt x="1329055" y="1997202"/>
                  </a:lnTo>
                  <a:lnTo>
                    <a:pt x="1342009" y="2011680"/>
                  </a:lnTo>
                  <a:lnTo>
                    <a:pt x="1354963" y="2027047"/>
                  </a:lnTo>
                  <a:lnTo>
                    <a:pt x="1367536" y="2044319"/>
                  </a:lnTo>
                  <a:lnTo>
                    <a:pt x="1379474" y="2062480"/>
                  </a:lnTo>
                  <a:lnTo>
                    <a:pt x="1391539" y="2082673"/>
                  </a:lnTo>
                  <a:lnTo>
                    <a:pt x="1402969" y="2104263"/>
                  </a:lnTo>
                  <a:lnTo>
                    <a:pt x="1414018" y="2128266"/>
                  </a:lnTo>
                  <a:lnTo>
                    <a:pt x="1424559" y="2153666"/>
                  </a:lnTo>
                  <a:lnTo>
                    <a:pt x="1436624" y="2178685"/>
                  </a:lnTo>
                  <a:lnTo>
                    <a:pt x="1446276" y="2203196"/>
                  </a:lnTo>
                  <a:lnTo>
                    <a:pt x="1454404" y="2227199"/>
                  </a:lnTo>
                  <a:lnTo>
                    <a:pt x="1460627" y="2251202"/>
                  </a:lnTo>
                  <a:lnTo>
                    <a:pt x="1465453" y="2275205"/>
                  </a:lnTo>
                  <a:lnTo>
                    <a:pt x="1468247" y="2298700"/>
                  </a:lnTo>
                  <a:lnTo>
                    <a:pt x="1470660" y="2345182"/>
                  </a:lnTo>
                  <a:lnTo>
                    <a:pt x="1468755" y="2391791"/>
                  </a:lnTo>
                  <a:lnTo>
                    <a:pt x="1463929" y="2438400"/>
                  </a:lnTo>
                  <a:lnTo>
                    <a:pt x="1456309" y="2485390"/>
                  </a:lnTo>
                  <a:lnTo>
                    <a:pt x="1448181" y="2533396"/>
                  </a:lnTo>
                  <a:lnTo>
                    <a:pt x="1439545" y="2582799"/>
                  </a:lnTo>
                  <a:lnTo>
                    <a:pt x="1431798" y="2633218"/>
                  </a:lnTo>
                  <a:lnTo>
                    <a:pt x="1426083" y="2685542"/>
                  </a:lnTo>
                  <a:lnTo>
                    <a:pt x="1423670" y="2740279"/>
                  </a:lnTo>
                  <a:lnTo>
                    <a:pt x="1423670" y="2768600"/>
                  </a:lnTo>
                  <a:lnTo>
                    <a:pt x="1425067" y="2797810"/>
                  </a:lnTo>
                  <a:lnTo>
                    <a:pt x="1427480" y="2827147"/>
                  </a:lnTo>
                  <a:lnTo>
                    <a:pt x="1431798" y="2857881"/>
                  </a:lnTo>
                  <a:lnTo>
                    <a:pt x="1437132" y="2889123"/>
                  </a:lnTo>
                  <a:lnTo>
                    <a:pt x="1444244" y="2920746"/>
                  </a:lnTo>
                  <a:lnTo>
                    <a:pt x="1453388" y="2953893"/>
                  </a:lnTo>
                  <a:lnTo>
                    <a:pt x="1464437" y="2987929"/>
                  </a:lnTo>
                  <a:lnTo>
                    <a:pt x="1458214" y="3017266"/>
                  </a:lnTo>
                  <a:lnTo>
                    <a:pt x="1451991" y="3045587"/>
                  </a:lnTo>
                  <a:lnTo>
                    <a:pt x="1442339" y="3100324"/>
                  </a:lnTo>
                  <a:lnTo>
                    <a:pt x="1436624" y="3153537"/>
                  </a:lnTo>
                  <a:lnTo>
                    <a:pt x="1434719" y="3207258"/>
                  </a:lnTo>
                  <a:lnTo>
                    <a:pt x="1450594" y="3331591"/>
                  </a:lnTo>
                  <a:lnTo>
                    <a:pt x="1470279" y="3453511"/>
                  </a:lnTo>
                  <a:lnTo>
                    <a:pt x="1491869" y="3572637"/>
                  </a:lnTo>
                  <a:lnTo>
                    <a:pt x="1502918" y="3629660"/>
                  </a:lnTo>
                  <a:lnTo>
                    <a:pt x="1513459" y="3685921"/>
                  </a:lnTo>
                  <a:lnTo>
                    <a:pt x="1511554" y="3694557"/>
                  </a:lnTo>
                  <a:lnTo>
                    <a:pt x="1509141" y="3701669"/>
                  </a:lnTo>
                  <a:lnTo>
                    <a:pt x="1506220" y="3707511"/>
                  </a:lnTo>
                  <a:lnTo>
                    <a:pt x="1502918" y="3711829"/>
                  </a:lnTo>
                  <a:lnTo>
                    <a:pt x="1496187" y="3717544"/>
                  </a:lnTo>
                  <a:lnTo>
                    <a:pt x="1489456" y="3721862"/>
                  </a:lnTo>
                  <a:lnTo>
                    <a:pt x="1483233" y="3727196"/>
                  </a:lnTo>
                  <a:lnTo>
                    <a:pt x="1480820" y="3730498"/>
                  </a:lnTo>
                  <a:lnTo>
                    <a:pt x="1478915" y="3735324"/>
                  </a:lnTo>
                  <a:lnTo>
                    <a:pt x="1477391" y="3741039"/>
                  </a:lnTo>
                  <a:lnTo>
                    <a:pt x="1476883" y="3748278"/>
                  </a:lnTo>
                  <a:lnTo>
                    <a:pt x="1477391" y="3757930"/>
                  </a:lnTo>
                  <a:lnTo>
                    <a:pt x="1478407" y="3769360"/>
                  </a:lnTo>
                  <a:lnTo>
                    <a:pt x="1451483" y="3779012"/>
                  </a:lnTo>
                  <a:lnTo>
                    <a:pt x="1425067" y="3783330"/>
                  </a:lnTo>
                  <a:lnTo>
                    <a:pt x="1400175" y="3783838"/>
                  </a:lnTo>
                  <a:lnTo>
                    <a:pt x="1378077" y="3781425"/>
                  </a:lnTo>
                  <a:lnTo>
                    <a:pt x="1388110" y="3762248"/>
                  </a:lnTo>
                  <a:lnTo>
                    <a:pt x="1396746" y="3743960"/>
                  </a:lnTo>
                  <a:lnTo>
                    <a:pt x="1403985" y="3726180"/>
                  </a:lnTo>
                  <a:lnTo>
                    <a:pt x="1409700" y="3708400"/>
                  </a:lnTo>
                  <a:lnTo>
                    <a:pt x="1413129" y="3691128"/>
                  </a:lnTo>
                  <a:lnTo>
                    <a:pt x="1415034" y="3673856"/>
                  </a:lnTo>
                  <a:lnTo>
                    <a:pt x="1414018" y="3656584"/>
                  </a:lnTo>
                  <a:lnTo>
                    <a:pt x="1411224" y="3638804"/>
                  </a:lnTo>
                  <a:lnTo>
                    <a:pt x="1403477" y="3561588"/>
                  </a:lnTo>
                  <a:lnTo>
                    <a:pt x="1394333" y="3484245"/>
                  </a:lnTo>
                  <a:lnTo>
                    <a:pt x="1382395" y="3406013"/>
                  </a:lnTo>
                  <a:lnTo>
                    <a:pt x="1368425" y="3327273"/>
                  </a:lnTo>
                  <a:lnTo>
                    <a:pt x="1351661" y="3247136"/>
                  </a:lnTo>
                  <a:lnTo>
                    <a:pt x="1332484" y="3165094"/>
                  </a:lnTo>
                  <a:lnTo>
                    <a:pt x="1309878" y="3081020"/>
                  </a:lnTo>
                  <a:lnTo>
                    <a:pt x="1284478" y="2994660"/>
                  </a:lnTo>
                  <a:lnTo>
                    <a:pt x="1259967" y="2940939"/>
                  </a:lnTo>
                  <a:lnTo>
                    <a:pt x="1235964" y="2889123"/>
                  </a:lnTo>
                  <a:lnTo>
                    <a:pt x="1211961" y="2839085"/>
                  </a:lnTo>
                  <a:lnTo>
                    <a:pt x="1187450" y="2792095"/>
                  </a:lnTo>
                  <a:lnTo>
                    <a:pt x="1162050" y="2747899"/>
                  </a:lnTo>
                  <a:lnTo>
                    <a:pt x="1135634" y="2707132"/>
                  </a:lnTo>
                  <a:lnTo>
                    <a:pt x="1107821" y="2669667"/>
                  </a:lnTo>
                  <a:lnTo>
                    <a:pt x="1092962" y="2652395"/>
                  </a:lnTo>
                  <a:lnTo>
                    <a:pt x="1078103" y="2636647"/>
                  </a:lnTo>
                  <a:lnTo>
                    <a:pt x="1068451" y="2619248"/>
                  </a:lnTo>
                  <a:lnTo>
                    <a:pt x="1059307" y="2600071"/>
                  </a:lnTo>
                  <a:lnTo>
                    <a:pt x="1040130" y="2557907"/>
                  </a:lnTo>
                  <a:lnTo>
                    <a:pt x="1030986" y="2537206"/>
                  </a:lnTo>
                  <a:lnTo>
                    <a:pt x="1022350" y="2517013"/>
                  </a:lnTo>
                  <a:lnTo>
                    <a:pt x="1014222" y="2498852"/>
                  </a:lnTo>
                  <a:lnTo>
                    <a:pt x="1006983" y="2483485"/>
                  </a:lnTo>
                  <a:lnTo>
                    <a:pt x="979170" y="2491613"/>
                  </a:lnTo>
                  <a:lnTo>
                    <a:pt x="950341" y="2496947"/>
                  </a:lnTo>
                  <a:lnTo>
                    <a:pt x="920623" y="2499360"/>
                  </a:lnTo>
                  <a:lnTo>
                    <a:pt x="889381" y="2499360"/>
                  </a:lnTo>
                  <a:lnTo>
                    <a:pt x="857758" y="2496947"/>
                  </a:lnTo>
                  <a:lnTo>
                    <a:pt x="825627" y="2492629"/>
                  </a:lnTo>
                  <a:lnTo>
                    <a:pt x="793369" y="2486406"/>
                  </a:lnTo>
                  <a:lnTo>
                    <a:pt x="760730" y="2478151"/>
                  </a:lnTo>
                  <a:lnTo>
                    <a:pt x="696468" y="2458974"/>
                  </a:lnTo>
                  <a:lnTo>
                    <a:pt x="634492" y="2436368"/>
                  </a:lnTo>
                  <a:lnTo>
                    <a:pt x="576453" y="2412873"/>
                  </a:lnTo>
                  <a:lnTo>
                    <a:pt x="549529" y="2401443"/>
                  </a:lnTo>
                  <a:lnTo>
                    <a:pt x="524637" y="2389886"/>
                  </a:lnTo>
                  <a:lnTo>
                    <a:pt x="519303" y="2408047"/>
                  </a:lnTo>
                  <a:lnTo>
                    <a:pt x="513588" y="2430653"/>
                  </a:lnTo>
                  <a:lnTo>
                    <a:pt x="507873" y="2458085"/>
                  </a:lnTo>
                  <a:lnTo>
                    <a:pt x="501142" y="2488692"/>
                  </a:lnTo>
                  <a:lnTo>
                    <a:pt x="494919" y="2523363"/>
                  </a:lnTo>
                  <a:lnTo>
                    <a:pt x="488188" y="2561209"/>
                  </a:lnTo>
                  <a:lnTo>
                    <a:pt x="481457" y="2601595"/>
                  </a:lnTo>
                  <a:lnTo>
                    <a:pt x="474726" y="2644267"/>
                  </a:lnTo>
                  <a:lnTo>
                    <a:pt x="467995" y="2688844"/>
                  </a:lnTo>
                  <a:lnTo>
                    <a:pt x="461772" y="2734564"/>
                  </a:lnTo>
                  <a:lnTo>
                    <a:pt x="450723" y="2829052"/>
                  </a:lnTo>
                  <a:lnTo>
                    <a:pt x="441579" y="2924048"/>
                  </a:lnTo>
                  <a:lnTo>
                    <a:pt x="438277" y="2971165"/>
                  </a:lnTo>
                  <a:lnTo>
                    <a:pt x="435864" y="3016758"/>
                  </a:lnTo>
                  <a:lnTo>
                    <a:pt x="430022" y="3041269"/>
                  </a:lnTo>
                  <a:lnTo>
                    <a:pt x="423799" y="3068574"/>
                  </a:lnTo>
                  <a:lnTo>
                    <a:pt x="417068" y="3099816"/>
                  </a:lnTo>
                  <a:lnTo>
                    <a:pt x="409956" y="3133344"/>
                  </a:lnTo>
                  <a:lnTo>
                    <a:pt x="402717" y="3168904"/>
                  </a:lnTo>
                  <a:lnTo>
                    <a:pt x="395986" y="3206369"/>
                  </a:lnTo>
                  <a:lnTo>
                    <a:pt x="382524" y="3284601"/>
                  </a:lnTo>
                  <a:lnTo>
                    <a:pt x="371475" y="3365246"/>
                  </a:lnTo>
                  <a:lnTo>
                    <a:pt x="367157" y="3405124"/>
                  </a:lnTo>
                  <a:lnTo>
                    <a:pt x="364363" y="3444367"/>
                  </a:lnTo>
                  <a:lnTo>
                    <a:pt x="361950" y="3482340"/>
                  </a:lnTo>
                  <a:lnTo>
                    <a:pt x="361442" y="3518789"/>
                  </a:lnTo>
                  <a:lnTo>
                    <a:pt x="362331" y="3553333"/>
                  </a:lnTo>
                  <a:lnTo>
                    <a:pt x="364744" y="3585591"/>
                  </a:lnTo>
                  <a:lnTo>
                    <a:pt x="360045" y="3590798"/>
                  </a:lnTo>
                  <a:lnTo>
                    <a:pt x="354711" y="3595624"/>
                  </a:lnTo>
                  <a:lnTo>
                    <a:pt x="341249" y="3603244"/>
                  </a:lnTo>
                  <a:lnTo>
                    <a:pt x="327787" y="3609975"/>
                  </a:lnTo>
                  <a:lnTo>
                    <a:pt x="315849" y="3616706"/>
                  </a:lnTo>
                  <a:lnTo>
                    <a:pt x="312420" y="3618611"/>
                  </a:lnTo>
                  <a:lnTo>
                    <a:pt x="311531" y="3622929"/>
                  </a:lnTo>
                  <a:lnTo>
                    <a:pt x="312420" y="3628771"/>
                  </a:lnTo>
                  <a:lnTo>
                    <a:pt x="314325" y="3635502"/>
                  </a:lnTo>
                  <a:lnTo>
                    <a:pt x="315849" y="3650361"/>
                  </a:lnTo>
                  <a:lnTo>
                    <a:pt x="313944" y="3657092"/>
                  </a:lnTo>
                  <a:lnTo>
                    <a:pt x="309118" y="3663315"/>
                  </a:lnTo>
                  <a:lnTo>
                    <a:pt x="300990" y="3667633"/>
                  </a:lnTo>
                  <a:lnTo>
                    <a:pt x="288417" y="3671443"/>
                  </a:lnTo>
                  <a:lnTo>
                    <a:pt x="273558" y="3674364"/>
                  </a:lnTo>
                  <a:lnTo>
                    <a:pt x="256286" y="3676777"/>
                  </a:lnTo>
                  <a:lnTo>
                    <a:pt x="239014" y="3678174"/>
                  </a:lnTo>
                  <a:lnTo>
                    <a:pt x="222250" y="3678682"/>
                  </a:lnTo>
                  <a:lnTo>
                    <a:pt x="207391" y="3678174"/>
                  </a:lnTo>
                  <a:lnTo>
                    <a:pt x="195834" y="3676777"/>
                  </a:lnTo>
                  <a:lnTo>
                    <a:pt x="199644" y="3666617"/>
                  </a:lnTo>
                  <a:lnTo>
                    <a:pt x="203962" y="3657981"/>
                  </a:lnTo>
                  <a:lnTo>
                    <a:pt x="213106" y="3645535"/>
                  </a:lnTo>
                  <a:lnTo>
                    <a:pt x="222758" y="3636899"/>
                  </a:lnTo>
                  <a:lnTo>
                    <a:pt x="232283" y="3629660"/>
                  </a:lnTo>
                  <a:lnTo>
                    <a:pt x="241427" y="3621024"/>
                  </a:lnTo>
                  <a:lnTo>
                    <a:pt x="250063" y="3609086"/>
                  </a:lnTo>
                  <a:lnTo>
                    <a:pt x="253873" y="3601339"/>
                  </a:lnTo>
                  <a:lnTo>
                    <a:pt x="257302" y="3591306"/>
                  </a:lnTo>
                  <a:lnTo>
                    <a:pt x="260096" y="3579749"/>
                  </a:lnTo>
                  <a:lnTo>
                    <a:pt x="262509" y="3565398"/>
                  </a:lnTo>
                  <a:lnTo>
                    <a:pt x="265938" y="3542284"/>
                  </a:lnTo>
                  <a:lnTo>
                    <a:pt x="269240" y="3517392"/>
                  </a:lnTo>
                  <a:lnTo>
                    <a:pt x="277368" y="3463671"/>
                  </a:lnTo>
                  <a:lnTo>
                    <a:pt x="286004" y="3405124"/>
                  </a:lnTo>
                  <a:lnTo>
                    <a:pt x="296164" y="3341751"/>
                  </a:lnTo>
                  <a:lnTo>
                    <a:pt x="306197" y="3273552"/>
                  </a:lnTo>
                  <a:lnTo>
                    <a:pt x="316738" y="3201035"/>
                  </a:lnTo>
                  <a:lnTo>
                    <a:pt x="327279" y="3124327"/>
                  </a:lnTo>
                  <a:lnTo>
                    <a:pt x="337947" y="3043174"/>
                  </a:lnTo>
                  <a:lnTo>
                    <a:pt x="331216" y="3011043"/>
                  </a:lnTo>
                  <a:lnTo>
                    <a:pt x="325882" y="2981706"/>
                  </a:lnTo>
                  <a:lnTo>
                    <a:pt x="322580" y="2955290"/>
                  </a:lnTo>
                  <a:lnTo>
                    <a:pt x="320675" y="2931287"/>
                  </a:lnTo>
                  <a:lnTo>
                    <a:pt x="320167" y="2908808"/>
                  </a:lnTo>
                  <a:lnTo>
                    <a:pt x="320675" y="2888107"/>
                  </a:lnTo>
                  <a:lnTo>
                    <a:pt x="322961" y="2867914"/>
                  </a:lnTo>
                  <a:lnTo>
                    <a:pt x="326898" y="2847848"/>
                  </a:lnTo>
                  <a:lnTo>
                    <a:pt x="327279" y="2783459"/>
                  </a:lnTo>
                  <a:lnTo>
                    <a:pt x="326898" y="2717673"/>
                  </a:lnTo>
                  <a:lnTo>
                    <a:pt x="325882" y="2650998"/>
                  </a:lnTo>
                  <a:lnTo>
                    <a:pt x="323977" y="2583815"/>
                  </a:lnTo>
                  <a:lnTo>
                    <a:pt x="320675" y="2516124"/>
                  </a:lnTo>
                  <a:lnTo>
                    <a:pt x="315849" y="2447925"/>
                  </a:lnTo>
                  <a:lnTo>
                    <a:pt x="309118" y="2380234"/>
                  </a:lnTo>
                  <a:lnTo>
                    <a:pt x="300482" y="2312162"/>
                  </a:lnTo>
                  <a:lnTo>
                    <a:pt x="294259" y="2280920"/>
                  </a:lnTo>
                  <a:lnTo>
                    <a:pt x="286004" y="2250186"/>
                  </a:lnTo>
                  <a:lnTo>
                    <a:pt x="266319" y="2190242"/>
                  </a:lnTo>
                  <a:lnTo>
                    <a:pt x="257302" y="2159889"/>
                  </a:lnTo>
                  <a:lnTo>
                    <a:pt x="249047" y="2128774"/>
                  </a:lnTo>
                  <a:lnTo>
                    <a:pt x="242824" y="2096643"/>
                  </a:lnTo>
                  <a:lnTo>
                    <a:pt x="240030" y="2063496"/>
                  </a:lnTo>
                  <a:lnTo>
                    <a:pt x="239014" y="2037588"/>
                  </a:lnTo>
                  <a:lnTo>
                    <a:pt x="240919" y="2014474"/>
                  </a:lnTo>
                  <a:lnTo>
                    <a:pt x="245237" y="1993900"/>
                  </a:lnTo>
                  <a:lnTo>
                    <a:pt x="251968" y="1974723"/>
                  </a:lnTo>
                  <a:lnTo>
                    <a:pt x="260096" y="1956435"/>
                  </a:lnTo>
                  <a:lnTo>
                    <a:pt x="269240" y="1939163"/>
                  </a:lnTo>
                  <a:lnTo>
                    <a:pt x="289941" y="1904619"/>
                  </a:lnTo>
                  <a:lnTo>
                    <a:pt x="299974" y="1886331"/>
                  </a:lnTo>
                  <a:lnTo>
                    <a:pt x="309626" y="1866646"/>
                  </a:lnTo>
                  <a:lnTo>
                    <a:pt x="317754" y="1846072"/>
                  </a:lnTo>
                  <a:lnTo>
                    <a:pt x="324485" y="1822450"/>
                  </a:lnTo>
                  <a:lnTo>
                    <a:pt x="328803" y="1797050"/>
                  </a:lnTo>
                  <a:lnTo>
                    <a:pt x="330708" y="1767840"/>
                  </a:lnTo>
                  <a:lnTo>
                    <a:pt x="330200" y="1752473"/>
                  </a:lnTo>
                  <a:lnTo>
                    <a:pt x="329311" y="1735201"/>
                  </a:lnTo>
                  <a:lnTo>
                    <a:pt x="327279" y="1717929"/>
                  </a:lnTo>
                  <a:lnTo>
                    <a:pt x="324485" y="1698625"/>
                  </a:lnTo>
                  <a:lnTo>
                    <a:pt x="311023" y="1674241"/>
                  </a:lnTo>
                  <a:lnTo>
                    <a:pt x="298577" y="1646809"/>
                  </a:lnTo>
                  <a:lnTo>
                    <a:pt x="287020" y="1617091"/>
                  </a:lnTo>
                  <a:lnTo>
                    <a:pt x="276987" y="1584960"/>
                  </a:lnTo>
                  <a:lnTo>
                    <a:pt x="267843" y="1551305"/>
                  </a:lnTo>
                  <a:lnTo>
                    <a:pt x="259715" y="1515745"/>
                  </a:lnTo>
                  <a:lnTo>
                    <a:pt x="252984" y="1479296"/>
                  </a:lnTo>
                  <a:lnTo>
                    <a:pt x="247650" y="1441831"/>
                  </a:lnTo>
                  <a:lnTo>
                    <a:pt x="241427" y="1366520"/>
                  </a:lnTo>
                  <a:lnTo>
                    <a:pt x="240030" y="1329055"/>
                  </a:lnTo>
                  <a:lnTo>
                    <a:pt x="240030" y="1292606"/>
                  </a:lnTo>
                  <a:lnTo>
                    <a:pt x="241935" y="1256538"/>
                  </a:lnTo>
                  <a:lnTo>
                    <a:pt x="244729" y="1221994"/>
                  </a:lnTo>
                  <a:lnTo>
                    <a:pt x="249555" y="1189355"/>
                  </a:lnTo>
                  <a:lnTo>
                    <a:pt x="255778" y="1158621"/>
                  </a:lnTo>
                  <a:lnTo>
                    <a:pt x="252984" y="1091438"/>
                  </a:lnTo>
                  <a:lnTo>
                    <a:pt x="249555" y="1025652"/>
                  </a:lnTo>
                  <a:lnTo>
                    <a:pt x="245745" y="961898"/>
                  </a:lnTo>
                  <a:lnTo>
                    <a:pt x="241935" y="899922"/>
                  </a:lnTo>
                  <a:lnTo>
                    <a:pt x="238125" y="839978"/>
                  </a:lnTo>
                  <a:lnTo>
                    <a:pt x="233680" y="782320"/>
                  </a:lnTo>
                  <a:lnTo>
                    <a:pt x="228981" y="727202"/>
                  </a:lnTo>
                  <a:lnTo>
                    <a:pt x="224155" y="674370"/>
                  </a:lnTo>
                  <a:lnTo>
                    <a:pt x="219329" y="623951"/>
                  </a:lnTo>
                  <a:lnTo>
                    <a:pt x="214122" y="575945"/>
                  </a:lnTo>
                  <a:lnTo>
                    <a:pt x="208788" y="530860"/>
                  </a:lnTo>
                  <a:lnTo>
                    <a:pt x="203073" y="488569"/>
                  </a:lnTo>
                  <a:lnTo>
                    <a:pt x="197231" y="449199"/>
                  </a:lnTo>
                  <a:lnTo>
                    <a:pt x="191008" y="412750"/>
                  </a:lnTo>
                  <a:lnTo>
                    <a:pt x="184785" y="379603"/>
                  </a:lnTo>
                  <a:lnTo>
                    <a:pt x="178562" y="349377"/>
                  </a:lnTo>
                  <a:lnTo>
                    <a:pt x="170815" y="342646"/>
                  </a:lnTo>
                  <a:lnTo>
                    <a:pt x="162179" y="335026"/>
                  </a:lnTo>
                  <a:lnTo>
                    <a:pt x="144907" y="316230"/>
                  </a:lnTo>
                  <a:lnTo>
                    <a:pt x="125730" y="292735"/>
                  </a:lnTo>
                  <a:lnTo>
                    <a:pt x="106045" y="265811"/>
                  </a:lnTo>
                  <a:lnTo>
                    <a:pt x="85852" y="235204"/>
                  </a:lnTo>
                  <a:lnTo>
                    <a:pt x="65786" y="201549"/>
                  </a:lnTo>
                  <a:lnTo>
                    <a:pt x="45593" y="165100"/>
                  </a:lnTo>
                  <a:lnTo>
                    <a:pt x="26924" y="125730"/>
                  </a:lnTo>
                  <a:lnTo>
                    <a:pt x="20193" y="118999"/>
                  </a:lnTo>
                  <a:lnTo>
                    <a:pt x="14859" y="111252"/>
                  </a:lnTo>
                  <a:lnTo>
                    <a:pt x="6223" y="93599"/>
                  </a:lnTo>
                  <a:lnTo>
                    <a:pt x="1397" y="74803"/>
                  </a:lnTo>
                  <a:lnTo>
                    <a:pt x="0" y="55118"/>
                  </a:lnTo>
                  <a:lnTo>
                    <a:pt x="2413" y="36957"/>
                  </a:lnTo>
                  <a:lnTo>
                    <a:pt x="4826" y="28321"/>
                  </a:lnTo>
                  <a:lnTo>
                    <a:pt x="8128" y="20574"/>
                  </a:lnTo>
                  <a:lnTo>
                    <a:pt x="12446" y="13843"/>
                  </a:lnTo>
                  <a:lnTo>
                    <a:pt x="18161" y="8128"/>
                  </a:lnTo>
                  <a:lnTo>
                    <a:pt x="24003" y="3302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8107680" y="63500"/>
              <a:ext cx="1513841" cy="3783331"/>
            </a:xfrm>
            <a:custGeom>
              <a:avLst/>
              <a:gdLst/>
              <a:ahLst/>
              <a:cxnLst/>
              <a:rect l="0" t="0" r="0" b="0"/>
              <a:pathLst>
                <a:path w="1513841" h="3783331">
                  <a:moveTo>
                    <a:pt x="31750" y="0"/>
                  </a:moveTo>
                  <a:lnTo>
                    <a:pt x="24131" y="3810"/>
                  </a:lnTo>
                  <a:lnTo>
                    <a:pt x="19050" y="7620"/>
                  </a:lnTo>
                  <a:lnTo>
                    <a:pt x="12700" y="13970"/>
                  </a:lnTo>
                  <a:lnTo>
                    <a:pt x="8890" y="20320"/>
                  </a:lnTo>
                  <a:lnTo>
                    <a:pt x="5081" y="27940"/>
                  </a:lnTo>
                  <a:lnTo>
                    <a:pt x="2540" y="36830"/>
                  </a:lnTo>
                  <a:lnTo>
                    <a:pt x="0" y="54610"/>
                  </a:lnTo>
                  <a:lnTo>
                    <a:pt x="2540" y="74930"/>
                  </a:lnTo>
                  <a:lnTo>
                    <a:pt x="6350" y="93980"/>
                  </a:lnTo>
                  <a:lnTo>
                    <a:pt x="15240" y="111760"/>
                  </a:lnTo>
                  <a:lnTo>
                    <a:pt x="20320" y="119380"/>
                  </a:lnTo>
                  <a:lnTo>
                    <a:pt x="27940" y="125730"/>
                  </a:lnTo>
                  <a:lnTo>
                    <a:pt x="45720" y="165100"/>
                  </a:lnTo>
                  <a:lnTo>
                    <a:pt x="66040" y="201930"/>
                  </a:lnTo>
                  <a:lnTo>
                    <a:pt x="86360" y="234950"/>
                  </a:lnTo>
                  <a:lnTo>
                    <a:pt x="106681" y="265430"/>
                  </a:lnTo>
                  <a:lnTo>
                    <a:pt x="125731" y="292100"/>
                  </a:lnTo>
                  <a:lnTo>
                    <a:pt x="144781" y="316230"/>
                  </a:lnTo>
                  <a:lnTo>
                    <a:pt x="162560" y="335280"/>
                  </a:lnTo>
                  <a:lnTo>
                    <a:pt x="171450" y="342900"/>
                  </a:lnTo>
                  <a:lnTo>
                    <a:pt x="179070" y="349250"/>
                  </a:lnTo>
                  <a:lnTo>
                    <a:pt x="185420" y="379730"/>
                  </a:lnTo>
                  <a:lnTo>
                    <a:pt x="191770" y="412750"/>
                  </a:lnTo>
                  <a:lnTo>
                    <a:pt x="198120" y="449580"/>
                  </a:lnTo>
                  <a:lnTo>
                    <a:pt x="203200" y="488950"/>
                  </a:lnTo>
                  <a:lnTo>
                    <a:pt x="209550" y="530860"/>
                  </a:lnTo>
                  <a:lnTo>
                    <a:pt x="214631" y="575310"/>
                  </a:lnTo>
                  <a:lnTo>
                    <a:pt x="219710" y="623570"/>
                  </a:lnTo>
                  <a:lnTo>
                    <a:pt x="224790" y="674370"/>
                  </a:lnTo>
                  <a:lnTo>
                    <a:pt x="229870" y="727710"/>
                  </a:lnTo>
                  <a:lnTo>
                    <a:pt x="233681" y="782320"/>
                  </a:lnTo>
                  <a:lnTo>
                    <a:pt x="238760" y="839470"/>
                  </a:lnTo>
                  <a:lnTo>
                    <a:pt x="242570" y="899160"/>
                  </a:lnTo>
                  <a:lnTo>
                    <a:pt x="246381" y="961390"/>
                  </a:lnTo>
                  <a:lnTo>
                    <a:pt x="250190" y="1026160"/>
                  </a:lnTo>
                  <a:lnTo>
                    <a:pt x="254000" y="1090930"/>
                  </a:lnTo>
                  <a:lnTo>
                    <a:pt x="256540" y="1158240"/>
                  </a:lnTo>
                  <a:lnTo>
                    <a:pt x="250190" y="1188720"/>
                  </a:lnTo>
                  <a:lnTo>
                    <a:pt x="245110" y="1221740"/>
                  </a:lnTo>
                  <a:lnTo>
                    <a:pt x="242570" y="1256030"/>
                  </a:lnTo>
                  <a:lnTo>
                    <a:pt x="240031" y="1292860"/>
                  </a:lnTo>
                  <a:lnTo>
                    <a:pt x="240031" y="1328420"/>
                  </a:lnTo>
                  <a:lnTo>
                    <a:pt x="242570" y="1366520"/>
                  </a:lnTo>
                  <a:lnTo>
                    <a:pt x="247650" y="1441450"/>
                  </a:lnTo>
                  <a:lnTo>
                    <a:pt x="254000" y="1479550"/>
                  </a:lnTo>
                  <a:lnTo>
                    <a:pt x="260350" y="1515110"/>
                  </a:lnTo>
                  <a:lnTo>
                    <a:pt x="267970" y="1550670"/>
                  </a:lnTo>
                  <a:lnTo>
                    <a:pt x="276860" y="1584960"/>
                  </a:lnTo>
                  <a:lnTo>
                    <a:pt x="287020" y="1616710"/>
                  </a:lnTo>
                  <a:lnTo>
                    <a:pt x="299720" y="1647190"/>
                  </a:lnTo>
                  <a:lnTo>
                    <a:pt x="311150" y="1673860"/>
                  </a:lnTo>
                  <a:lnTo>
                    <a:pt x="325120" y="1697990"/>
                  </a:lnTo>
                  <a:lnTo>
                    <a:pt x="327660" y="1718310"/>
                  </a:lnTo>
                  <a:lnTo>
                    <a:pt x="330200" y="1734820"/>
                  </a:lnTo>
                  <a:lnTo>
                    <a:pt x="330200" y="1752600"/>
                  </a:lnTo>
                  <a:lnTo>
                    <a:pt x="331470" y="1767840"/>
                  </a:lnTo>
                  <a:lnTo>
                    <a:pt x="328931" y="1797050"/>
                  </a:lnTo>
                  <a:lnTo>
                    <a:pt x="325120" y="1822450"/>
                  </a:lnTo>
                  <a:lnTo>
                    <a:pt x="318770" y="1846580"/>
                  </a:lnTo>
                  <a:lnTo>
                    <a:pt x="309881" y="1866900"/>
                  </a:lnTo>
                  <a:lnTo>
                    <a:pt x="300990" y="1885950"/>
                  </a:lnTo>
                  <a:lnTo>
                    <a:pt x="290831" y="1905000"/>
                  </a:lnTo>
                  <a:lnTo>
                    <a:pt x="269240" y="1939290"/>
                  </a:lnTo>
                  <a:lnTo>
                    <a:pt x="260350" y="1955800"/>
                  </a:lnTo>
                  <a:lnTo>
                    <a:pt x="252731" y="1974850"/>
                  </a:lnTo>
                  <a:lnTo>
                    <a:pt x="245110" y="1993900"/>
                  </a:lnTo>
                  <a:lnTo>
                    <a:pt x="241300" y="2014220"/>
                  </a:lnTo>
                  <a:lnTo>
                    <a:pt x="240031" y="2037080"/>
                  </a:lnTo>
                  <a:lnTo>
                    <a:pt x="240031" y="2063750"/>
                  </a:lnTo>
                  <a:lnTo>
                    <a:pt x="243840" y="2096770"/>
                  </a:lnTo>
                  <a:lnTo>
                    <a:pt x="250190" y="2128520"/>
                  </a:lnTo>
                  <a:lnTo>
                    <a:pt x="257810" y="2160270"/>
                  </a:lnTo>
                  <a:lnTo>
                    <a:pt x="266700" y="2189480"/>
                  </a:lnTo>
                  <a:lnTo>
                    <a:pt x="287020" y="2250440"/>
                  </a:lnTo>
                  <a:lnTo>
                    <a:pt x="294640" y="2280920"/>
                  </a:lnTo>
                  <a:lnTo>
                    <a:pt x="300990" y="2312670"/>
                  </a:lnTo>
                  <a:lnTo>
                    <a:pt x="309881" y="2379980"/>
                  </a:lnTo>
                  <a:lnTo>
                    <a:pt x="316231" y="2447290"/>
                  </a:lnTo>
                  <a:lnTo>
                    <a:pt x="321310" y="2515870"/>
                  </a:lnTo>
                  <a:lnTo>
                    <a:pt x="325120" y="2583180"/>
                  </a:lnTo>
                  <a:lnTo>
                    <a:pt x="326390" y="2650490"/>
                  </a:lnTo>
                  <a:lnTo>
                    <a:pt x="327660" y="2717800"/>
                  </a:lnTo>
                  <a:lnTo>
                    <a:pt x="327660" y="2783840"/>
                  </a:lnTo>
                  <a:lnTo>
                    <a:pt x="327660" y="2847340"/>
                  </a:lnTo>
                  <a:lnTo>
                    <a:pt x="323850" y="2867660"/>
                  </a:lnTo>
                  <a:lnTo>
                    <a:pt x="321310" y="2887980"/>
                  </a:lnTo>
                  <a:lnTo>
                    <a:pt x="321310" y="2908300"/>
                  </a:lnTo>
                  <a:lnTo>
                    <a:pt x="321310" y="2931160"/>
                  </a:lnTo>
                  <a:lnTo>
                    <a:pt x="322581" y="2955290"/>
                  </a:lnTo>
                  <a:lnTo>
                    <a:pt x="326390" y="2981960"/>
                  </a:lnTo>
                  <a:lnTo>
                    <a:pt x="331470" y="3011170"/>
                  </a:lnTo>
                  <a:lnTo>
                    <a:pt x="339090" y="3042920"/>
                  </a:lnTo>
                  <a:lnTo>
                    <a:pt x="327660" y="3124200"/>
                  </a:lnTo>
                  <a:lnTo>
                    <a:pt x="317500" y="3200400"/>
                  </a:lnTo>
                  <a:lnTo>
                    <a:pt x="307340" y="3274060"/>
                  </a:lnTo>
                  <a:lnTo>
                    <a:pt x="297181" y="3341370"/>
                  </a:lnTo>
                  <a:lnTo>
                    <a:pt x="287020" y="3404870"/>
                  </a:lnTo>
                  <a:lnTo>
                    <a:pt x="278131" y="3463290"/>
                  </a:lnTo>
                  <a:lnTo>
                    <a:pt x="269240" y="3517900"/>
                  </a:lnTo>
                  <a:lnTo>
                    <a:pt x="266700" y="3542030"/>
                  </a:lnTo>
                  <a:lnTo>
                    <a:pt x="262890" y="3564890"/>
                  </a:lnTo>
                  <a:lnTo>
                    <a:pt x="260350" y="3580130"/>
                  </a:lnTo>
                  <a:lnTo>
                    <a:pt x="257810" y="3591560"/>
                  </a:lnTo>
                  <a:lnTo>
                    <a:pt x="254000" y="3601720"/>
                  </a:lnTo>
                  <a:lnTo>
                    <a:pt x="250190" y="3609340"/>
                  </a:lnTo>
                  <a:lnTo>
                    <a:pt x="242570" y="3620770"/>
                  </a:lnTo>
                  <a:lnTo>
                    <a:pt x="232410" y="3629660"/>
                  </a:lnTo>
                  <a:lnTo>
                    <a:pt x="223520" y="3637280"/>
                  </a:lnTo>
                  <a:lnTo>
                    <a:pt x="213360" y="3644900"/>
                  </a:lnTo>
                  <a:lnTo>
                    <a:pt x="204470" y="3657600"/>
                  </a:lnTo>
                  <a:lnTo>
                    <a:pt x="200660" y="3666490"/>
                  </a:lnTo>
                  <a:lnTo>
                    <a:pt x="196850" y="3676650"/>
                  </a:lnTo>
                  <a:lnTo>
                    <a:pt x="208281" y="3677920"/>
                  </a:lnTo>
                  <a:lnTo>
                    <a:pt x="222250" y="3677920"/>
                  </a:lnTo>
                  <a:lnTo>
                    <a:pt x="240031" y="3677920"/>
                  </a:lnTo>
                  <a:lnTo>
                    <a:pt x="256540" y="3676650"/>
                  </a:lnTo>
                  <a:lnTo>
                    <a:pt x="274320" y="3674110"/>
                  </a:lnTo>
                  <a:lnTo>
                    <a:pt x="289560" y="3671570"/>
                  </a:lnTo>
                  <a:lnTo>
                    <a:pt x="300990" y="3667760"/>
                  </a:lnTo>
                  <a:lnTo>
                    <a:pt x="309881" y="3662680"/>
                  </a:lnTo>
                  <a:lnTo>
                    <a:pt x="314960" y="3657600"/>
                  </a:lnTo>
                  <a:lnTo>
                    <a:pt x="316231" y="3649980"/>
                  </a:lnTo>
                  <a:lnTo>
                    <a:pt x="314960" y="3636010"/>
                  </a:lnTo>
                  <a:lnTo>
                    <a:pt x="312420" y="3628390"/>
                  </a:lnTo>
                  <a:lnTo>
                    <a:pt x="312420" y="3623310"/>
                  </a:lnTo>
                  <a:lnTo>
                    <a:pt x="312420" y="3618230"/>
                  </a:lnTo>
                  <a:lnTo>
                    <a:pt x="316231" y="3616960"/>
                  </a:lnTo>
                  <a:lnTo>
                    <a:pt x="327660" y="3609340"/>
                  </a:lnTo>
                  <a:lnTo>
                    <a:pt x="341631" y="3602990"/>
                  </a:lnTo>
                  <a:lnTo>
                    <a:pt x="355600" y="3595370"/>
                  </a:lnTo>
                  <a:lnTo>
                    <a:pt x="360681" y="3590290"/>
                  </a:lnTo>
                  <a:lnTo>
                    <a:pt x="365760" y="3585210"/>
                  </a:lnTo>
                  <a:lnTo>
                    <a:pt x="363220" y="3553460"/>
                  </a:lnTo>
                  <a:lnTo>
                    <a:pt x="361950" y="3519170"/>
                  </a:lnTo>
                  <a:lnTo>
                    <a:pt x="361950" y="3482340"/>
                  </a:lnTo>
                  <a:lnTo>
                    <a:pt x="364490" y="3444240"/>
                  </a:lnTo>
                  <a:lnTo>
                    <a:pt x="367031" y="3404870"/>
                  </a:lnTo>
                  <a:lnTo>
                    <a:pt x="372110" y="3365500"/>
                  </a:lnTo>
                  <a:lnTo>
                    <a:pt x="383540" y="3284220"/>
                  </a:lnTo>
                  <a:lnTo>
                    <a:pt x="396240" y="3206750"/>
                  </a:lnTo>
                  <a:lnTo>
                    <a:pt x="403860" y="3168650"/>
                  </a:lnTo>
                  <a:lnTo>
                    <a:pt x="410210" y="3133090"/>
                  </a:lnTo>
                  <a:lnTo>
                    <a:pt x="417831" y="3100070"/>
                  </a:lnTo>
                  <a:lnTo>
                    <a:pt x="424181" y="3068320"/>
                  </a:lnTo>
                  <a:lnTo>
                    <a:pt x="430531" y="3041650"/>
                  </a:lnTo>
                  <a:lnTo>
                    <a:pt x="436881" y="3016250"/>
                  </a:lnTo>
                  <a:lnTo>
                    <a:pt x="439420" y="2970530"/>
                  </a:lnTo>
                  <a:lnTo>
                    <a:pt x="441960" y="2923540"/>
                  </a:lnTo>
                  <a:lnTo>
                    <a:pt x="450850" y="2829560"/>
                  </a:lnTo>
                  <a:lnTo>
                    <a:pt x="462281" y="2734310"/>
                  </a:lnTo>
                  <a:lnTo>
                    <a:pt x="468631" y="2688590"/>
                  </a:lnTo>
                  <a:lnTo>
                    <a:pt x="474981" y="2644140"/>
                  </a:lnTo>
                  <a:lnTo>
                    <a:pt x="482600" y="2600960"/>
                  </a:lnTo>
                  <a:lnTo>
                    <a:pt x="488950" y="2561590"/>
                  </a:lnTo>
                  <a:lnTo>
                    <a:pt x="495300" y="2523490"/>
                  </a:lnTo>
                  <a:lnTo>
                    <a:pt x="501650" y="2487930"/>
                  </a:lnTo>
                  <a:lnTo>
                    <a:pt x="508000" y="2457450"/>
                  </a:lnTo>
                  <a:lnTo>
                    <a:pt x="514350" y="2430780"/>
                  </a:lnTo>
                  <a:lnTo>
                    <a:pt x="519431" y="2407920"/>
                  </a:lnTo>
                  <a:lnTo>
                    <a:pt x="524510" y="2390140"/>
                  </a:lnTo>
                  <a:lnTo>
                    <a:pt x="549910" y="2401570"/>
                  </a:lnTo>
                  <a:lnTo>
                    <a:pt x="576580" y="2413000"/>
                  </a:lnTo>
                  <a:lnTo>
                    <a:pt x="635000" y="2435860"/>
                  </a:lnTo>
                  <a:lnTo>
                    <a:pt x="697230" y="2458720"/>
                  </a:lnTo>
                  <a:lnTo>
                    <a:pt x="760730" y="2477770"/>
                  </a:lnTo>
                  <a:lnTo>
                    <a:pt x="793750" y="2486660"/>
                  </a:lnTo>
                  <a:lnTo>
                    <a:pt x="826770" y="2493010"/>
                  </a:lnTo>
                  <a:lnTo>
                    <a:pt x="858520" y="2496820"/>
                  </a:lnTo>
                  <a:lnTo>
                    <a:pt x="890270" y="2499360"/>
                  </a:lnTo>
                  <a:lnTo>
                    <a:pt x="920750" y="2499360"/>
                  </a:lnTo>
                  <a:lnTo>
                    <a:pt x="951231" y="2496820"/>
                  </a:lnTo>
                  <a:lnTo>
                    <a:pt x="979170" y="2491740"/>
                  </a:lnTo>
                  <a:lnTo>
                    <a:pt x="1007110" y="2482850"/>
                  </a:lnTo>
                  <a:lnTo>
                    <a:pt x="1014731" y="2499360"/>
                  </a:lnTo>
                  <a:lnTo>
                    <a:pt x="1022350" y="2517140"/>
                  </a:lnTo>
                  <a:lnTo>
                    <a:pt x="1031240" y="2537460"/>
                  </a:lnTo>
                  <a:lnTo>
                    <a:pt x="1040131" y="2557780"/>
                  </a:lnTo>
                  <a:lnTo>
                    <a:pt x="1060450" y="2599690"/>
                  </a:lnTo>
                  <a:lnTo>
                    <a:pt x="1069340" y="2618740"/>
                  </a:lnTo>
                  <a:lnTo>
                    <a:pt x="1078231" y="2636520"/>
                  </a:lnTo>
                  <a:lnTo>
                    <a:pt x="1093470" y="2651760"/>
                  </a:lnTo>
                  <a:lnTo>
                    <a:pt x="1108710" y="2669540"/>
                  </a:lnTo>
                  <a:lnTo>
                    <a:pt x="1136650" y="2706370"/>
                  </a:lnTo>
                  <a:lnTo>
                    <a:pt x="1162050" y="2748280"/>
                  </a:lnTo>
                  <a:lnTo>
                    <a:pt x="1187450" y="2791460"/>
                  </a:lnTo>
                  <a:lnTo>
                    <a:pt x="1212850" y="2838450"/>
                  </a:lnTo>
                  <a:lnTo>
                    <a:pt x="1236980" y="2889250"/>
                  </a:lnTo>
                  <a:lnTo>
                    <a:pt x="1259840" y="2941320"/>
                  </a:lnTo>
                  <a:lnTo>
                    <a:pt x="1285240" y="2994660"/>
                  </a:lnTo>
                  <a:lnTo>
                    <a:pt x="1310640" y="3081020"/>
                  </a:lnTo>
                  <a:lnTo>
                    <a:pt x="1333500" y="3164840"/>
                  </a:lnTo>
                  <a:lnTo>
                    <a:pt x="1352550" y="3247390"/>
                  </a:lnTo>
                  <a:lnTo>
                    <a:pt x="1369060" y="3327400"/>
                  </a:lnTo>
                  <a:lnTo>
                    <a:pt x="1383030" y="3406140"/>
                  </a:lnTo>
                  <a:lnTo>
                    <a:pt x="1394460" y="3483610"/>
                  </a:lnTo>
                  <a:lnTo>
                    <a:pt x="1404620" y="3561080"/>
                  </a:lnTo>
                  <a:lnTo>
                    <a:pt x="1412240" y="3638550"/>
                  </a:lnTo>
                  <a:lnTo>
                    <a:pt x="1414780" y="3656330"/>
                  </a:lnTo>
                  <a:lnTo>
                    <a:pt x="1416050" y="3674110"/>
                  </a:lnTo>
                  <a:lnTo>
                    <a:pt x="1413510" y="3690620"/>
                  </a:lnTo>
                  <a:lnTo>
                    <a:pt x="1409700" y="3708400"/>
                  </a:lnTo>
                  <a:lnTo>
                    <a:pt x="1404620" y="3726180"/>
                  </a:lnTo>
                  <a:lnTo>
                    <a:pt x="1397000" y="3743960"/>
                  </a:lnTo>
                  <a:lnTo>
                    <a:pt x="1388110" y="3761740"/>
                  </a:lnTo>
                  <a:lnTo>
                    <a:pt x="1379220" y="3780790"/>
                  </a:lnTo>
                  <a:lnTo>
                    <a:pt x="1400810" y="3783330"/>
                  </a:lnTo>
                  <a:lnTo>
                    <a:pt x="1424940" y="3783330"/>
                  </a:lnTo>
                  <a:lnTo>
                    <a:pt x="1451610" y="3778250"/>
                  </a:lnTo>
                  <a:lnTo>
                    <a:pt x="1479550" y="3769360"/>
                  </a:lnTo>
                  <a:lnTo>
                    <a:pt x="1478280" y="3757930"/>
                  </a:lnTo>
                  <a:lnTo>
                    <a:pt x="1477010" y="3747770"/>
                  </a:lnTo>
                  <a:lnTo>
                    <a:pt x="1478280" y="3741420"/>
                  </a:lnTo>
                  <a:lnTo>
                    <a:pt x="1479550" y="3735070"/>
                  </a:lnTo>
                  <a:lnTo>
                    <a:pt x="1480820" y="3729990"/>
                  </a:lnTo>
                  <a:lnTo>
                    <a:pt x="1483360" y="3727450"/>
                  </a:lnTo>
                  <a:lnTo>
                    <a:pt x="1489710" y="3721100"/>
                  </a:lnTo>
                  <a:lnTo>
                    <a:pt x="1497330" y="3717290"/>
                  </a:lnTo>
                  <a:lnTo>
                    <a:pt x="1503680" y="3712210"/>
                  </a:lnTo>
                  <a:lnTo>
                    <a:pt x="1506220" y="3707130"/>
                  </a:lnTo>
                  <a:lnTo>
                    <a:pt x="1510030" y="3702050"/>
                  </a:lnTo>
                  <a:lnTo>
                    <a:pt x="1512570" y="3694430"/>
                  </a:lnTo>
                  <a:lnTo>
                    <a:pt x="1513840" y="3685540"/>
                  </a:lnTo>
                  <a:lnTo>
                    <a:pt x="1503680" y="3629660"/>
                  </a:lnTo>
                  <a:lnTo>
                    <a:pt x="1492250" y="3572510"/>
                  </a:lnTo>
                  <a:lnTo>
                    <a:pt x="1470660" y="3453130"/>
                  </a:lnTo>
                  <a:lnTo>
                    <a:pt x="1451610" y="3331210"/>
                  </a:lnTo>
                  <a:lnTo>
                    <a:pt x="1435100" y="3206750"/>
                  </a:lnTo>
                  <a:lnTo>
                    <a:pt x="1437640" y="3153410"/>
                  </a:lnTo>
                  <a:lnTo>
                    <a:pt x="1442720" y="3100070"/>
                  </a:lnTo>
                  <a:lnTo>
                    <a:pt x="1452880" y="3045460"/>
                  </a:lnTo>
                  <a:lnTo>
                    <a:pt x="1459230" y="3017520"/>
                  </a:lnTo>
                  <a:lnTo>
                    <a:pt x="1465580" y="2988310"/>
                  </a:lnTo>
                  <a:lnTo>
                    <a:pt x="1454150" y="2954020"/>
                  </a:lnTo>
                  <a:lnTo>
                    <a:pt x="1445260" y="2921000"/>
                  </a:lnTo>
                  <a:lnTo>
                    <a:pt x="1437640" y="2889250"/>
                  </a:lnTo>
                  <a:lnTo>
                    <a:pt x="1432560" y="2857500"/>
                  </a:lnTo>
                  <a:lnTo>
                    <a:pt x="1427480" y="2827020"/>
                  </a:lnTo>
                  <a:lnTo>
                    <a:pt x="1424940" y="2797810"/>
                  </a:lnTo>
                  <a:lnTo>
                    <a:pt x="1423670" y="2768600"/>
                  </a:lnTo>
                  <a:lnTo>
                    <a:pt x="1423670" y="2740660"/>
                  </a:lnTo>
                  <a:lnTo>
                    <a:pt x="1426210" y="2684780"/>
                  </a:lnTo>
                  <a:lnTo>
                    <a:pt x="1432560" y="2632710"/>
                  </a:lnTo>
                  <a:lnTo>
                    <a:pt x="1440180" y="2583180"/>
                  </a:lnTo>
                  <a:lnTo>
                    <a:pt x="1449070" y="2533650"/>
                  </a:lnTo>
                  <a:lnTo>
                    <a:pt x="1456690" y="2485390"/>
                  </a:lnTo>
                  <a:lnTo>
                    <a:pt x="1464310" y="2438400"/>
                  </a:lnTo>
                  <a:lnTo>
                    <a:pt x="1469390" y="2391410"/>
                  </a:lnTo>
                  <a:lnTo>
                    <a:pt x="1470660" y="2344420"/>
                  </a:lnTo>
                  <a:lnTo>
                    <a:pt x="1468120" y="2298700"/>
                  </a:lnTo>
                  <a:lnTo>
                    <a:pt x="1465580" y="2274570"/>
                  </a:lnTo>
                  <a:lnTo>
                    <a:pt x="1461770" y="2251710"/>
                  </a:lnTo>
                  <a:lnTo>
                    <a:pt x="1455420" y="2227580"/>
                  </a:lnTo>
                  <a:lnTo>
                    <a:pt x="1446530" y="2203450"/>
                  </a:lnTo>
                  <a:lnTo>
                    <a:pt x="1437640" y="2178050"/>
                  </a:lnTo>
                  <a:lnTo>
                    <a:pt x="1424940" y="2153920"/>
                  </a:lnTo>
                  <a:lnTo>
                    <a:pt x="1414780" y="2128520"/>
                  </a:lnTo>
                  <a:lnTo>
                    <a:pt x="1403350" y="2104390"/>
                  </a:lnTo>
                  <a:lnTo>
                    <a:pt x="1391920" y="2082800"/>
                  </a:lnTo>
                  <a:lnTo>
                    <a:pt x="1380490" y="2062480"/>
                  </a:lnTo>
                  <a:lnTo>
                    <a:pt x="1367790" y="2044700"/>
                  </a:lnTo>
                  <a:lnTo>
                    <a:pt x="1355090" y="2026920"/>
                  </a:lnTo>
                  <a:lnTo>
                    <a:pt x="1342390" y="2011680"/>
                  </a:lnTo>
                  <a:lnTo>
                    <a:pt x="1329690" y="1997710"/>
                  </a:lnTo>
                  <a:lnTo>
                    <a:pt x="1301750" y="1972310"/>
                  </a:lnTo>
                  <a:lnTo>
                    <a:pt x="1275080" y="1950720"/>
                  </a:lnTo>
                  <a:lnTo>
                    <a:pt x="1244600" y="1931670"/>
                  </a:lnTo>
                  <a:lnTo>
                    <a:pt x="1215390" y="1916430"/>
                  </a:lnTo>
                  <a:lnTo>
                    <a:pt x="1154430" y="1885950"/>
                  </a:lnTo>
                  <a:lnTo>
                    <a:pt x="1122681" y="1870710"/>
                  </a:lnTo>
                  <a:lnTo>
                    <a:pt x="1092200" y="1852930"/>
                  </a:lnTo>
                  <a:lnTo>
                    <a:pt x="1060450" y="1833880"/>
                  </a:lnTo>
                  <a:lnTo>
                    <a:pt x="1028700" y="1812290"/>
                  </a:lnTo>
                  <a:lnTo>
                    <a:pt x="998220" y="1785620"/>
                  </a:lnTo>
                  <a:lnTo>
                    <a:pt x="967740" y="1753870"/>
                  </a:lnTo>
                  <a:lnTo>
                    <a:pt x="955040" y="1738630"/>
                  </a:lnTo>
                  <a:lnTo>
                    <a:pt x="942340" y="1723390"/>
                  </a:lnTo>
                  <a:lnTo>
                    <a:pt x="932181" y="1709420"/>
                  </a:lnTo>
                  <a:lnTo>
                    <a:pt x="922020" y="1696720"/>
                  </a:lnTo>
                  <a:lnTo>
                    <a:pt x="913131" y="1684020"/>
                  </a:lnTo>
                  <a:lnTo>
                    <a:pt x="904240" y="1672590"/>
                  </a:lnTo>
                  <a:lnTo>
                    <a:pt x="891540" y="1652270"/>
                  </a:lnTo>
                  <a:lnTo>
                    <a:pt x="881381" y="1631950"/>
                  </a:lnTo>
                  <a:lnTo>
                    <a:pt x="869950" y="1612900"/>
                  </a:lnTo>
                  <a:lnTo>
                    <a:pt x="861060" y="1596390"/>
                  </a:lnTo>
                  <a:lnTo>
                    <a:pt x="850900" y="1578610"/>
                  </a:lnTo>
                  <a:lnTo>
                    <a:pt x="834390" y="1548130"/>
                  </a:lnTo>
                  <a:lnTo>
                    <a:pt x="819150" y="1521460"/>
                  </a:lnTo>
                  <a:lnTo>
                    <a:pt x="805180" y="1497330"/>
                  </a:lnTo>
                  <a:lnTo>
                    <a:pt x="791210" y="1475740"/>
                  </a:lnTo>
                  <a:lnTo>
                    <a:pt x="767080" y="1435100"/>
                  </a:lnTo>
                  <a:lnTo>
                    <a:pt x="741680" y="1393190"/>
                  </a:lnTo>
                  <a:lnTo>
                    <a:pt x="727710" y="1371600"/>
                  </a:lnTo>
                  <a:lnTo>
                    <a:pt x="713740" y="1348740"/>
                  </a:lnTo>
                  <a:lnTo>
                    <a:pt x="697230" y="1323340"/>
                  </a:lnTo>
                  <a:lnTo>
                    <a:pt x="679450" y="1292860"/>
                  </a:lnTo>
                  <a:lnTo>
                    <a:pt x="669290" y="1277620"/>
                  </a:lnTo>
                  <a:lnTo>
                    <a:pt x="659130" y="1259840"/>
                  </a:lnTo>
                  <a:lnTo>
                    <a:pt x="647700" y="1242060"/>
                  </a:lnTo>
                  <a:lnTo>
                    <a:pt x="636270" y="1223010"/>
                  </a:lnTo>
                  <a:lnTo>
                    <a:pt x="599440" y="1102360"/>
                  </a:lnTo>
                  <a:lnTo>
                    <a:pt x="565150" y="981710"/>
                  </a:lnTo>
                  <a:lnTo>
                    <a:pt x="530860" y="862330"/>
                  </a:lnTo>
                  <a:lnTo>
                    <a:pt x="515620" y="805180"/>
                  </a:lnTo>
                  <a:lnTo>
                    <a:pt x="500381" y="749300"/>
                  </a:lnTo>
                  <a:lnTo>
                    <a:pt x="485140" y="694690"/>
                  </a:lnTo>
                  <a:lnTo>
                    <a:pt x="469900" y="642620"/>
                  </a:lnTo>
                  <a:lnTo>
                    <a:pt x="455931" y="594360"/>
                  </a:lnTo>
                  <a:lnTo>
                    <a:pt x="443231" y="549910"/>
                  </a:lnTo>
                  <a:lnTo>
                    <a:pt x="429260" y="508000"/>
                  </a:lnTo>
                  <a:lnTo>
                    <a:pt x="416560" y="471170"/>
                  </a:lnTo>
                  <a:lnTo>
                    <a:pt x="405131" y="439420"/>
                  </a:lnTo>
                  <a:lnTo>
                    <a:pt x="393700" y="412750"/>
                  </a:lnTo>
                  <a:lnTo>
                    <a:pt x="396240" y="412750"/>
                  </a:lnTo>
                  <a:lnTo>
                    <a:pt x="400050" y="412750"/>
                  </a:lnTo>
                  <a:lnTo>
                    <a:pt x="410210" y="412750"/>
                  </a:lnTo>
                  <a:lnTo>
                    <a:pt x="414020" y="411480"/>
                  </a:lnTo>
                  <a:lnTo>
                    <a:pt x="416560" y="408940"/>
                  </a:lnTo>
                  <a:lnTo>
                    <a:pt x="415290" y="405130"/>
                  </a:lnTo>
                  <a:lnTo>
                    <a:pt x="411481" y="400050"/>
                  </a:lnTo>
                  <a:lnTo>
                    <a:pt x="405131" y="388620"/>
                  </a:lnTo>
                  <a:lnTo>
                    <a:pt x="398781" y="377190"/>
                  </a:lnTo>
                  <a:lnTo>
                    <a:pt x="392431" y="363220"/>
                  </a:lnTo>
                  <a:lnTo>
                    <a:pt x="383540" y="349250"/>
                  </a:lnTo>
                  <a:lnTo>
                    <a:pt x="392431" y="346710"/>
                  </a:lnTo>
                  <a:lnTo>
                    <a:pt x="406400" y="344170"/>
                  </a:lnTo>
                  <a:lnTo>
                    <a:pt x="421640" y="342900"/>
                  </a:lnTo>
                  <a:lnTo>
                    <a:pt x="439420" y="340360"/>
                  </a:lnTo>
                  <a:lnTo>
                    <a:pt x="455931" y="337820"/>
                  </a:lnTo>
                  <a:lnTo>
                    <a:pt x="471170" y="332740"/>
                  </a:lnTo>
                  <a:lnTo>
                    <a:pt x="477520" y="330200"/>
                  </a:lnTo>
                  <a:lnTo>
                    <a:pt x="483870" y="325120"/>
                  </a:lnTo>
                  <a:lnTo>
                    <a:pt x="487681" y="321310"/>
                  </a:lnTo>
                  <a:lnTo>
                    <a:pt x="491490" y="316230"/>
                  </a:lnTo>
                  <a:lnTo>
                    <a:pt x="491490" y="308610"/>
                  </a:lnTo>
                  <a:lnTo>
                    <a:pt x="487681" y="302260"/>
                  </a:lnTo>
                  <a:lnTo>
                    <a:pt x="480060" y="294640"/>
                  </a:lnTo>
                  <a:lnTo>
                    <a:pt x="467360" y="289560"/>
                  </a:lnTo>
                  <a:lnTo>
                    <a:pt x="450850" y="284480"/>
                  </a:lnTo>
                  <a:lnTo>
                    <a:pt x="431800" y="283210"/>
                  </a:lnTo>
                  <a:lnTo>
                    <a:pt x="420370" y="284480"/>
                  </a:lnTo>
                  <a:lnTo>
                    <a:pt x="408940" y="285750"/>
                  </a:lnTo>
                  <a:lnTo>
                    <a:pt x="397510" y="288290"/>
                  </a:lnTo>
                  <a:lnTo>
                    <a:pt x="384810" y="290830"/>
                  </a:lnTo>
                  <a:lnTo>
                    <a:pt x="381000" y="283210"/>
                  </a:lnTo>
                  <a:lnTo>
                    <a:pt x="379731" y="276860"/>
                  </a:lnTo>
                  <a:lnTo>
                    <a:pt x="382270" y="269240"/>
                  </a:lnTo>
                  <a:lnTo>
                    <a:pt x="387350" y="262890"/>
                  </a:lnTo>
                  <a:lnTo>
                    <a:pt x="393700" y="256540"/>
                  </a:lnTo>
                  <a:lnTo>
                    <a:pt x="402590" y="251460"/>
                  </a:lnTo>
                  <a:lnTo>
                    <a:pt x="421640" y="241300"/>
                  </a:lnTo>
                  <a:lnTo>
                    <a:pt x="440690" y="231140"/>
                  </a:lnTo>
                  <a:lnTo>
                    <a:pt x="458470" y="220980"/>
                  </a:lnTo>
                  <a:lnTo>
                    <a:pt x="464820" y="215900"/>
                  </a:lnTo>
                  <a:lnTo>
                    <a:pt x="469900" y="209550"/>
                  </a:lnTo>
                  <a:lnTo>
                    <a:pt x="471170" y="203200"/>
                  </a:lnTo>
                  <a:lnTo>
                    <a:pt x="469900" y="198120"/>
                  </a:lnTo>
                  <a:lnTo>
                    <a:pt x="466090" y="194310"/>
                  </a:lnTo>
                  <a:lnTo>
                    <a:pt x="459740" y="190500"/>
                  </a:lnTo>
                  <a:lnTo>
                    <a:pt x="445770" y="186690"/>
                  </a:lnTo>
                  <a:lnTo>
                    <a:pt x="431800" y="185420"/>
                  </a:lnTo>
                  <a:lnTo>
                    <a:pt x="415290" y="184150"/>
                  </a:lnTo>
                  <a:lnTo>
                    <a:pt x="400050" y="184150"/>
                  </a:lnTo>
                  <a:lnTo>
                    <a:pt x="384810" y="182880"/>
                  </a:lnTo>
                  <a:lnTo>
                    <a:pt x="373381" y="179070"/>
                  </a:lnTo>
                  <a:lnTo>
                    <a:pt x="368300" y="176530"/>
                  </a:lnTo>
                  <a:lnTo>
                    <a:pt x="364490" y="172720"/>
                  </a:lnTo>
                  <a:lnTo>
                    <a:pt x="355600" y="166370"/>
                  </a:lnTo>
                  <a:lnTo>
                    <a:pt x="344170" y="162560"/>
                  </a:lnTo>
                  <a:lnTo>
                    <a:pt x="331470" y="158750"/>
                  </a:lnTo>
                  <a:lnTo>
                    <a:pt x="317500" y="156210"/>
                  </a:lnTo>
                  <a:lnTo>
                    <a:pt x="304800" y="152400"/>
                  </a:lnTo>
                  <a:lnTo>
                    <a:pt x="292100" y="149860"/>
                  </a:lnTo>
                  <a:lnTo>
                    <a:pt x="281940" y="144780"/>
                  </a:lnTo>
                  <a:lnTo>
                    <a:pt x="274320" y="139700"/>
                  </a:lnTo>
                  <a:lnTo>
                    <a:pt x="243840" y="116840"/>
                  </a:lnTo>
                  <a:lnTo>
                    <a:pt x="214631" y="91440"/>
                  </a:lnTo>
                  <a:lnTo>
                    <a:pt x="186690" y="67310"/>
                  </a:lnTo>
                  <a:lnTo>
                    <a:pt x="173990" y="55880"/>
                  </a:lnTo>
                  <a:lnTo>
                    <a:pt x="160020" y="46990"/>
                  </a:lnTo>
                  <a:lnTo>
                    <a:pt x="139700" y="41910"/>
                  </a:lnTo>
                  <a:lnTo>
                    <a:pt x="121920" y="35560"/>
                  </a:lnTo>
                  <a:lnTo>
                    <a:pt x="106681" y="29210"/>
                  </a:lnTo>
                  <a:lnTo>
                    <a:pt x="93981" y="21590"/>
                  </a:lnTo>
                  <a:lnTo>
                    <a:pt x="80010" y="13970"/>
                  </a:lnTo>
                  <a:lnTo>
                    <a:pt x="66040" y="6350"/>
                  </a:lnTo>
                  <a:lnTo>
                    <a:pt x="50800" y="254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8444230" y="256921"/>
              <a:ext cx="132843" cy="95505"/>
            </a:xfrm>
            <a:custGeom>
              <a:avLst/>
              <a:gdLst/>
              <a:ahLst/>
              <a:cxnLst/>
              <a:rect l="0" t="0" r="0" b="0"/>
              <a:pathLst>
                <a:path w="132843" h="95505">
                  <a:moveTo>
                    <a:pt x="119888" y="0"/>
                  </a:moveTo>
                  <a:lnTo>
                    <a:pt x="126238" y="889"/>
                  </a:lnTo>
                  <a:lnTo>
                    <a:pt x="130937" y="3810"/>
                  </a:lnTo>
                  <a:lnTo>
                    <a:pt x="132461" y="6223"/>
                  </a:lnTo>
                  <a:lnTo>
                    <a:pt x="132842" y="9525"/>
                  </a:lnTo>
                  <a:lnTo>
                    <a:pt x="131445" y="15748"/>
                  </a:lnTo>
                  <a:lnTo>
                    <a:pt x="127635" y="21082"/>
                  </a:lnTo>
                  <a:lnTo>
                    <a:pt x="122301" y="25908"/>
                  </a:lnTo>
                  <a:lnTo>
                    <a:pt x="115570" y="30734"/>
                  </a:lnTo>
                  <a:lnTo>
                    <a:pt x="98806" y="39370"/>
                  </a:lnTo>
                  <a:lnTo>
                    <a:pt x="81026" y="48006"/>
                  </a:lnTo>
                  <a:lnTo>
                    <a:pt x="63754" y="57023"/>
                  </a:lnTo>
                  <a:lnTo>
                    <a:pt x="56642" y="61849"/>
                  </a:lnTo>
                  <a:lnTo>
                    <a:pt x="50292" y="67183"/>
                  </a:lnTo>
                  <a:lnTo>
                    <a:pt x="45974" y="73406"/>
                  </a:lnTo>
                  <a:lnTo>
                    <a:pt x="43180" y="79629"/>
                  </a:lnTo>
                  <a:lnTo>
                    <a:pt x="42672" y="86868"/>
                  </a:lnTo>
                  <a:lnTo>
                    <a:pt x="45085" y="94996"/>
                  </a:lnTo>
                  <a:lnTo>
                    <a:pt x="38354" y="95504"/>
                  </a:lnTo>
                  <a:lnTo>
                    <a:pt x="30607" y="94488"/>
                  </a:lnTo>
                  <a:lnTo>
                    <a:pt x="16256" y="89789"/>
                  </a:lnTo>
                  <a:lnTo>
                    <a:pt x="10033" y="86360"/>
                  </a:lnTo>
                  <a:lnTo>
                    <a:pt x="4699" y="81534"/>
                  </a:lnTo>
                  <a:lnTo>
                    <a:pt x="1397" y="76327"/>
                  </a:lnTo>
                  <a:lnTo>
                    <a:pt x="0" y="70104"/>
                  </a:lnTo>
                  <a:lnTo>
                    <a:pt x="5715" y="57023"/>
                  </a:lnTo>
                  <a:lnTo>
                    <a:pt x="15240" y="44577"/>
                  </a:lnTo>
                  <a:lnTo>
                    <a:pt x="28321" y="33147"/>
                  </a:lnTo>
                  <a:lnTo>
                    <a:pt x="43561" y="22987"/>
                  </a:lnTo>
                  <a:lnTo>
                    <a:pt x="60960" y="13843"/>
                  </a:lnTo>
                  <a:lnTo>
                    <a:pt x="79121" y="6731"/>
                  </a:lnTo>
                  <a:lnTo>
                    <a:pt x="96901" y="2413"/>
                  </a:lnTo>
                  <a:lnTo>
                    <a:pt x="114173" y="0"/>
                  </a:lnTo>
                  <a:close/>
                </a:path>
              </a:pathLst>
            </a:custGeom>
            <a:solidFill>
              <a:srgbClr val="AF5F00"/>
            </a:solidFill>
            <a:ln w="0" cap="flat" cmpd="sng" algn="ctr">
              <a:solidFill>
                <a:srgbClr val="AF5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9480550" y="2806192"/>
              <a:ext cx="92584" cy="475616"/>
            </a:xfrm>
            <a:custGeom>
              <a:avLst/>
              <a:gdLst/>
              <a:ahLst/>
              <a:cxnLst/>
              <a:rect l="0" t="0" r="0" b="0"/>
              <a:pathLst>
                <a:path w="92584" h="475616">
                  <a:moveTo>
                    <a:pt x="61341" y="448310"/>
                  </a:moveTo>
                  <a:lnTo>
                    <a:pt x="58928" y="422910"/>
                  </a:lnTo>
                  <a:lnTo>
                    <a:pt x="56642" y="398907"/>
                  </a:lnTo>
                  <a:lnTo>
                    <a:pt x="54229" y="375793"/>
                  </a:lnTo>
                  <a:lnTo>
                    <a:pt x="52197" y="354711"/>
                  </a:lnTo>
                  <a:lnTo>
                    <a:pt x="49403" y="335534"/>
                  </a:lnTo>
                  <a:lnTo>
                    <a:pt x="46990" y="317246"/>
                  </a:lnTo>
                  <a:lnTo>
                    <a:pt x="44069" y="300990"/>
                  </a:lnTo>
                  <a:lnTo>
                    <a:pt x="41275" y="286004"/>
                  </a:lnTo>
                  <a:lnTo>
                    <a:pt x="37846" y="272669"/>
                  </a:lnTo>
                  <a:lnTo>
                    <a:pt x="34544" y="260604"/>
                  </a:lnTo>
                  <a:lnTo>
                    <a:pt x="30226" y="250571"/>
                  </a:lnTo>
                  <a:lnTo>
                    <a:pt x="25908" y="241935"/>
                  </a:lnTo>
                  <a:lnTo>
                    <a:pt x="21082" y="234696"/>
                  </a:lnTo>
                  <a:lnTo>
                    <a:pt x="15748" y="228981"/>
                  </a:lnTo>
                  <a:lnTo>
                    <a:pt x="10033" y="224663"/>
                  </a:lnTo>
                  <a:lnTo>
                    <a:pt x="3810" y="198755"/>
                  </a:lnTo>
                  <a:lnTo>
                    <a:pt x="381" y="171323"/>
                  </a:lnTo>
                  <a:lnTo>
                    <a:pt x="0" y="143002"/>
                  </a:lnTo>
                  <a:lnTo>
                    <a:pt x="889" y="114173"/>
                  </a:lnTo>
                  <a:lnTo>
                    <a:pt x="4699" y="56642"/>
                  </a:lnTo>
                  <a:lnTo>
                    <a:pt x="6223" y="27813"/>
                  </a:lnTo>
                  <a:lnTo>
                    <a:pt x="6223" y="0"/>
                  </a:lnTo>
                  <a:lnTo>
                    <a:pt x="10541" y="21082"/>
                  </a:lnTo>
                  <a:lnTo>
                    <a:pt x="15240" y="40259"/>
                  </a:lnTo>
                  <a:lnTo>
                    <a:pt x="21082" y="59055"/>
                  </a:lnTo>
                  <a:lnTo>
                    <a:pt x="26797" y="75819"/>
                  </a:lnTo>
                  <a:lnTo>
                    <a:pt x="39751" y="107061"/>
                  </a:lnTo>
                  <a:lnTo>
                    <a:pt x="52705" y="135763"/>
                  </a:lnTo>
                  <a:lnTo>
                    <a:pt x="65659" y="162687"/>
                  </a:lnTo>
                  <a:lnTo>
                    <a:pt x="77216" y="189103"/>
                  </a:lnTo>
                  <a:lnTo>
                    <a:pt x="86868" y="216408"/>
                  </a:lnTo>
                  <a:lnTo>
                    <a:pt x="90170" y="230886"/>
                  </a:lnTo>
                  <a:lnTo>
                    <a:pt x="92583" y="246253"/>
                  </a:lnTo>
                  <a:lnTo>
                    <a:pt x="85344" y="266319"/>
                  </a:lnTo>
                  <a:lnTo>
                    <a:pt x="79629" y="286512"/>
                  </a:lnTo>
                  <a:lnTo>
                    <a:pt x="74803" y="307594"/>
                  </a:lnTo>
                  <a:lnTo>
                    <a:pt x="70993" y="331216"/>
                  </a:lnTo>
                  <a:lnTo>
                    <a:pt x="68072" y="358521"/>
                  </a:lnTo>
                  <a:lnTo>
                    <a:pt x="67183" y="374396"/>
                  </a:lnTo>
                  <a:lnTo>
                    <a:pt x="66167" y="391160"/>
                  </a:lnTo>
                  <a:lnTo>
                    <a:pt x="65278" y="409448"/>
                  </a:lnTo>
                  <a:lnTo>
                    <a:pt x="64770" y="429514"/>
                  </a:lnTo>
                  <a:lnTo>
                    <a:pt x="64262" y="451612"/>
                  </a:lnTo>
                  <a:lnTo>
                    <a:pt x="63754" y="475615"/>
                  </a:lnTo>
                  <a:close/>
                </a:path>
              </a:pathLst>
            </a:custGeom>
            <a:solidFill>
              <a:srgbClr val="B89976"/>
            </a:solidFill>
            <a:ln w="0" cap="flat" cmpd="sng" algn="ctr">
              <a:solidFill>
                <a:srgbClr val="B8997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9480550" y="2805430"/>
              <a:ext cx="92711" cy="476251"/>
            </a:xfrm>
            <a:custGeom>
              <a:avLst/>
              <a:gdLst/>
              <a:ahLst/>
              <a:cxnLst/>
              <a:rect l="0" t="0" r="0" b="0"/>
              <a:pathLst>
                <a:path w="92711" h="476251">
                  <a:moveTo>
                    <a:pt x="63500" y="476250"/>
                  </a:moveTo>
                  <a:lnTo>
                    <a:pt x="64770" y="452120"/>
                  </a:lnTo>
                  <a:lnTo>
                    <a:pt x="64770" y="430530"/>
                  </a:lnTo>
                  <a:lnTo>
                    <a:pt x="64770" y="410210"/>
                  </a:lnTo>
                  <a:lnTo>
                    <a:pt x="66040" y="392430"/>
                  </a:lnTo>
                  <a:lnTo>
                    <a:pt x="67310" y="374650"/>
                  </a:lnTo>
                  <a:lnTo>
                    <a:pt x="68580" y="359410"/>
                  </a:lnTo>
                  <a:lnTo>
                    <a:pt x="71120" y="331470"/>
                  </a:lnTo>
                  <a:lnTo>
                    <a:pt x="74930" y="308610"/>
                  </a:lnTo>
                  <a:lnTo>
                    <a:pt x="80010" y="287020"/>
                  </a:lnTo>
                  <a:lnTo>
                    <a:pt x="85090" y="266700"/>
                  </a:lnTo>
                  <a:lnTo>
                    <a:pt x="92710" y="246380"/>
                  </a:lnTo>
                  <a:lnTo>
                    <a:pt x="90170" y="231140"/>
                  </a:lnTo>
                  <a:lnTo>
                    <a:pt x="86360" y="217170"/>
                  </a:lnTo>
                  <a:lnTo>
                    <a:pt x="77470" y="189230"/>
                  </a:lnTo>
                  <a:lnTo>
                    <a:pt x="66040" y="163830"/>
                  </a:lnTo>
                  <a:lnTo>
                    <a:pt x="52070" y="135890"/>
                  </a:lnTo>
                  <a:lnTo>
                    <a:pt x="39370" y="107950"/>
                  </a:lnTo>
                  <a:lnTo>
                    <a:pt x="26670" y="76200"/>
                  </a:lnTo>
                  <a:lnTo>
                    <a:pt x="21590" y="59690"/>
                  </a:lnTo>
                  <a:lnTo>
                    <a:pt x="15240" y="40640"/>
                  </a:lnTo>
                  <a:lnTo>
                    <a:pt x="10160" y="21590"/>
                  </a:lnTo>
                  <a:lnTo>
                    <a:pt x="6350" y="0"/>
                  </a:lnTo>
                  <a:lnTo>
                    <a:pt x="6350" y="27940"/>
                  </a:lnTo>
                  <a:lnTo>
                    <a:pt x="5080" y="57150"/>
                  </a:lnTo>
                  <a:lnTo>
                    <a:pt x="1270" y="114300"/>
                  </a:lnTo>
                  <a:lnTo>
                    <a:pt x="0" y="143510"/>
                  </a:lnTo>
                  <a:lnTo>
                    <a:pt x="0" y="171450"/>
                  </a:lnTo>
                  <a:lnTo>
                    <a:pt x="3810" y="199390"/>
                  </a:lnTo>
                  <a:lnTo>
                    <a:pt x="10160" y="224790"/>
                  </a:lnTo>
                  <a:lnTo>
                    <a:pt x="15240" y="229870"/>
                  </a:lnTo>
                  <a:lnTo>
                    <a:pt x="21590" y="234950"/>
                  </a:lnTo>
                  <a:lnTo>
                    <a:pt x="25400" y="242570"/>
                  </a:lnTo>
                  <a:lnTo>
                    <a:pt x="30480" y="251460"/>
                  </a:lnTo>
                  <a:lnTo>
                    <a:pt x="34290" y="261620"/>
                  </a:lnTo>
                  <a:lnTo>
                    <a:pt x="38100" y="273050"/>
                  </a:lnTo>
                  <a:lnTo>
                    <a:pt x="41910" y="287020"/>
                  </a:lnTo>
                  <a:lnTo>
                    <a:pt x="44450" y="300990"/>
                  </a:lnTo>
                  <a:lnTo>
                    <a:pt x="46990" y="317500"/>
                  </a:lnTo>
                  <a:lnTo>
                    <a:pt x="49530" y="336550"/>
                  </a:lnTo>
                  <a:lnTo>
                    <a:pt x="52070" y="355600"/>
                  </a:lnTo>
                  <a:lnTo>
                    <a:pt x="54610" y="375920"/>
                  </a:lnTo>
                  <a:lnTo>
                    <a:pt x="57150" y="400050"/>
                  </a:lnTo>
                  <a:lnTo>
                    <a:pt x="58420" y="424180"/>
                  </a:lnTo>
                  <a:lnTo>
                    <a:pt x="60960" y="44958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8304022" y="3042793"/>
              <a:ext cx="240412" cy="699390"/>
            </a:xfrm>
            <a:custGeom>
              <a:avLst/>
              <a:gdLst/>
              <a:ahLst/>
              <a:cxnLst/>
              <a:rect l="0" t="0" r="0" b="0"/>
              <a:pathLst>
                <a:path w="240412" h="699390">
                  <a:moveTo>
                    <a:pt x="160274" y="47117"/>
                  </a:moveTo>
                  <a:lnTo>
                    <a:pt x="175641" y="32639"/>
                  </a:lnTo>
                  <a:lnTo>
                    <a:pt x="189103" y="21590"/>
                  </a:lnTo>
                  <a:lnTo>
                    <a:pt x="200660" y="12954"/>
                  </a:lnTo>
                  <a:lnTo>
                    <a:pt x="210185" y="6731"/>
                  </a:lnTo>
                  <a:lnTo>
                    <a:pt x="218440" y="2413"/>
                  </a:lnTo>
                  <a:lnTo>
                    <a:pt x="224663" y="508"/>
                  </a:lnTo>
                  <a:lnTo>
                    <a:pt x="229870" y="0"/>
                  </a:lnTo>
                  <a:lnTo>
                    <a:pt x="233807" y="1397"/>
                  </a:lnTo>
                  <a:lnTo>
                    <a:pt x="236601" y="3810"/>
                  </a:lnTo>
                  <a:lnTo>
                    <a:pt x="238506" y="7747"/>
                  </a:lnTo>
                  <a:lnTo>
                    <a:pt x="239522" y="12446"/>
                  </a:lnTo>
                  <a:lnTo>
                    <a:pt x="240411" y="24003"/>
                  </a:lnTo>
                  <a:lnTo>
                    <a:pt x="240030" y="36957"/>
                  </a:lnTo>
                  <a:lnTo>
                    <a:pt x="234188" y="61468"/>
                  </a:lnTo>
                  <a:lnTo>
                    <a:pt x="227965" y="89281"/>
                  </a:lnTo>
                  <a:lnTo>
                    <a:pt x="221234" y="120523"/>
                  </a:lnTo>
                  <a:lnTo>
                    <a:pt x="214122" y="153670"/>
                  </a:lnTo>
                  <a:lnTo>
                    <a:pt x="206883" y="189103"/>
                  </a:lnTo>
                  <a:lnTo>
                    <a:pt x="200152" y="226568"/>
                  </a:lnTo>
                  <a:lnTo>
                    <a:pt x="186690" y="304800"/>
                  </a:lnTo>
                  <a:lnTo>
                    <a:pt x="176149" y="385445"/>
                  </a:lnTo>
                  <a:lnTo>
                    <a:pt x="171831" y="425831"/>
                  </a:lnTo>
                  <a:lnTo>
                    <a:pt x="168529" y="464693"/>
                  </a:lnTo>
                  <a:lnTo>
                    <a:pt x="166116" y="503047"/>
                  </a:lnTo>
                  <a:lnTo>
                    <a:pt x="165608" y="539496"/>
                  </a:lnTo>
                  <a:lnTo>
                    <a:pt x="166497" y="574040"/>
                  </a:lnTo>
                  <a:lnTo>
                    <a:pt x="168910" y="606298"/>
                  </a:lnTo>
                  <a:lnTo>
                    <a:pt x="164592" y="611505"/>
                  </a:lnTo>
                  <a:lnTo>
                    <a:pt x="158877" y="615823"/>
                  </a:lnTo>
                  <a:lnTo>
                    <a:pt x="145923" y="623570"/>
                  </a:lnTo>
                  <a:lnTo>
                    <a:pt x="131953" y="630301"/>
                  </a:lnTo>
                  <a:lnTo>
                    <a:pt x="120015" y="637413"/>
                  </a:lnTo>
                  <a:lnTo>
                    <a:pt x="116586" y="639318"/>
                  </a:lnTo>
                  <a:lnTo>
                    <a:pt x="115697" y="643255"/>
                  </a:lnTo>
                  <a:lnTo>
                    <a:pt x="117094" y="648970"/>
                  </a:lnTo>
                  <a:lnTo>
                    <a:pt x="118491" y="655701"/>
                  </a:lnTo>
                  <a:lnTo>
                    <a:pt x="120015" y="670560"/>
                  </a:lnTo>
                  <a:lnTo>
                    <a:pt x="118491" y="677799"/>
                  </a:lnTo>
                  <a:lnTo>
                    <a:pt x="113284" y="684022"/>
                  </a:lnTo>
                  <a:lnTo>
                    <a:pt x="105156" y="688340"/>
                  </a:lnTo>
                  <a:lnTo>
                    <a:pt x="92583" y="692150"/>
                  </a:lnTo>
                  <a:lnTo>
                    <a:pt x="77724" y="695071"/>
                  </a:lnTo>
                  <a:lnTo>
                    <a:pt x="60960" y="697484"/>
                  </a:lnTo>
                  <a:lnTo>
                    <a:pt x="43180" y="698881"/>
                  </a:lnTo>
                  <a:lnTo>
                    <a:pt x="26416" y="699389"/>
                  </a:lnTo>
                  <a:lnTo>
                    <a:pt x="11557" y="698881"/>
                  </a:lnTo>
                  <a:lnTo>
                    <a:pt x="0" y="697484"/>
                  </a:lnTo>
                  <a:lnTo>
                    <a:pt x="3810" y="686943"/>
                  </a:lnTo>
                  <a:lnTo>
                    <a:pt x="8128" y="678688"/>
                  </a:lnTo>
                  <a:lnTo>
                    <a:pt x="17272" y="666242"/>
                  </a:lnTo>
                  <a:lnTo>
                    <a:pt x="26924" y="657606"/>
                  </a:lnTo>
                  <a:lnTo>
                    <a:pt x="36449" y="649986"/>
                  </a:lnTo>
                  <a:lnTo>
                    <a:pt x="46101" y="641731"/>
                  </a:lnTo>
                  <a:lnTo>
                    <a:pt x="54229" y="629793"/>
                  </a:lnTo>
                  <a:lnTo>
                    <a:pt x="58039" y="621665"/>
                  </a:lnTo>
                  <a:lnTo>
                    <a:pt x="61468" y="612013"/>
                  </a:lnTo>
                  <a:lnTo>
                    <a:pt x="64262" y="600456"/>
                  </a:lnTo>
                  <a:lnTo>
                    <a:pt x="66675" y="586105"/>
                  </a:lnTo>
                  <a:lnTo>
                    <a:pt x="70104" y="562610"/>
                  </a:lnTo>
                  <a:lnTo>
                    <a:pt x="73406" y="537591"/>
                  </a:lnTo>
                  <a:lnTo>
                    <a:pt x="81534" y="484378"/>
                  </a:lnTo>
                  <a:lnTo>
                    <a:pt x="90170" y="425831"/>
                  </a:lnTo>
                  <a:lnTo>
                    <a:pt x="100330" y="361950"/>
                  </a:lnTo>
                  <a:lnTo>
                    <a:pt x="110363" y="293751"/>
                  </a:lnTo>
                  <a:lnTo>
                    <a:pt x="120904" y="221234"/>
                  </a:lnTo>
                  <a:lnTo>
                    <a:pt x="131445" y="145034"/>
                  </a:lnTo>
                  <a:lnTo>
                    <a:pt x="142113" y="63881"/>
                  </a:lnTo>
                  <a:close/>
                </a:path>
              </a:pathLst>
            </a:custGeom>
            <a:solidFill>
              <a:srgbClr val="CAA881"/>
            </a:solidFill>
            <a:ln w="0" cap="flat" cmpd="sng" algn="ctr">
              <a:solidFill>
                <a:srgbClr val="CAA88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8421116" y="3043301"/>
              <a:ext cx="123318" cy="503556"/>
            </a:xfrm>
            <a:custGeom>
              <a:avLst/>
              <a:gdLst/>
              <a:ahLst/>
              <a:cxnLst/>
              <a:rect l="0" t="0" r="0" b="0"/>
              <a:pathLst>
                <a:path w="123318" h="503556">
                  <a:moveTo>
                    <a:pt x="43180" y="46609"/>
                  </a:moveTo>
                  <a:lnTo>
                    <a:pt x="58547" y="32639"/>
                  </a:lnTo>
                  <a:lnTo>
                    <a:pt x="72009" y="21590"/>
                  </a:lnTo>
                  <a:lnTo>
                    <a:pt x="83566" y="12954"/>
                  </a:lnTo>
                  <a:lnTo>
                    <a:pt x="93091" y="6731"/>
                  </a:lnTo>
                  <a:lnTo>
                    <a:pt x="101346" y="2413"/>
                  </a:lnTo>
                  <a:lnTo>
                    <a:pt x="107569" y="508"/>
                  </a:lnTo>
                  <a:lnTo>
                    <a:pt x="112776" y="0"/>
                  </a:lnTo>
                  <a:lnTo>
                    <a:pt x="116713" y="1397"/>
                  </a:lnTo>
                  <a:lnTo>
                    <a:pt x="119507" y="3810"/>
                  </a:lnTo>
                  <a:lnTo>
                    <a:pt x="121412" y="7620"/>
                  </a:lnTo>
                  <a:lnTo>
                    <a:pt x="122428" y="12446"/>
                  </a:lnTo>
                  <a:lnTo>
                    <a:pt x="123317" y="24003"/>
                  </a:lnTo>
                  <a:lnTo>
                    <a:pt x="122936" y="36957"/>
                  </a:lnTo>
                  <a:lnTo>
                    <a:pt x="118999" y="53213"/>
                  </a:lnTo>
                  <a:lnTo>
                    <a:pt x="114681" y="70993"/>
                  </a:lnTo>
                  <a:lnTo>
                    <a:pt x="110363" y="90170"/>
                  </a:lnTo>
                  <a:lnTo>
                    <a:pt x="106045" y="110871"/>
                  </a:lnTo>
                  <a:lnTo>
                    <a:pt x="96520" y="155956"/>
                  </a:lnTo>
                  <a:lnTo>
                    <a:pt x="86868" y="204978"/>
                  </a:lnTo>
                  <a:lnTo>
                    <a:pt x="84963" y="213614"/>
                  </a:lnTo>
                  <a:lnTo>
                    <a:pt x="83058" y="225044"/>
                  </a:lnTo>
                  <a:lnTo>
                    <a:pt x="80645" y="238506"/>
                  </a:lnTo>
                  <a:lnTo>
                    <a:pt x="77724" y="253873"/>
                  </a:lnTo>
                  <a:lnTo>
                    <a:pt x="74930" y="271145"/>
                  </a:lnTo>
                  <a:lnTo>
                    <a:pt x="72009" y="289941"/>
                  </a:lnTo>
                  <a:lnTo>
                    <a:pt x="65786" y="330200"/>
                  </a:lnTo>
                  <a:lnTo>
                    <a:pt x="59055" y="373888"/>
                  </a:lnTo>
                  <a:lnTo>
                    <a:pt x="52324" y="418592"/>
                  </a:lnTo>
                  <a:lnTo>
                    <a:pt x="46101" y="462280"/>
                  </a:lnTo>
                  <a:lnTo>
                    <a:pt x="40767" y="503555"/>
                  </a:lnTo>
                  <a:lnTo>
                    <a:pt x="37465" y="502539"/>
                  </a:lnTo>
                  <a:lnTo>
                    <a:pt x="33655" y="496824"/>
                  </a:lnTo>
                  <a:lnTo>
                    <a:pt x="29718" y="487172"/>
                  </a:lnTo>
                  <a:lnTo>
                    <a:pt x="25908" y="473710"/>
                  </a:lnTo>
                  <a:lnTo>
                    <a:pt x="22098" y="457962"/>
                  </a:lnTo>
                  <a:lnTo>
                    <a:pt x="18288" y="439166"/>
                  </a:lnTo>
                  <a:lnTo>
                    <a:pt x="14351" y="418592"/>
                  </a:lnTo>
                  <a:lnTo>
                    <a:pt x="11049" y="396494"/>
                  </a:lnTo>
                  <a:lnTo>
                    <a:pt x="5334" y="350393"/>
                  </a:lnTo>
                  <a:lnTo>
                    <a:pt x="1397" y="305689"/>
                  </a:lnTo>
                  <a:lnTo>
                    <a:pt x="508" y="285115"/>
                  </a:lnTo>
                  <a:lnTo>
                    <a:pt x="0" y="266446"/>
                  </a:lnTo>
                  <a:lnTo>
                    <a:pt x="508" y="250063"/>
                  </a:lnTo>
                  <a:lnTo>
                    <a:pt x="1397" y="236601"/>
                  </a:lnTo>
                  <a:lnTo>
                    <a:pt x="13462" y="152654"/>
                  </a:lnTo>
                  <a:lnTo>
                    <a:pt x="25019" y="63373"/>
                  </a:lnTo>
                  <a:close/>
                </a:path>
              </a:pathLst>
            </a:custGeom>
            <a:solidFill>
              <a:srgbClr val="CAA881"/>
            </a:solidFill>
            <a:ln w="0" cap="flat" cmpd="sng" algn="ctr">
              <a:solidFill>
                <a:srgbClr val="CAA88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8424926" y="3045206"/>
              <a:ext cx="119508" cy="452629"/>
            </a:xfrm>
            <a:custGeom>
              <a:avLst/>
              <a:gdLst/>
              <a:ahLst/>
              <a:cxnLst/>
              <a:rect l="0" t="0" r="0" b="0"/>
              <a:pathLst>
                <a:path w="119508" h="452629">
                  <a:moveTo>
                    <a:pt x="31242" y="452628"/>
                  </a:moveTo>
                  <a:lnTo>
                    <a:pt x="29337" y="449326"/>
                  </a:lnTo>
                  <a:lnTo>
                    <a:pt x="26924" y="442087"/>
                  </a:lnTo>
                  <a:lnTo>
                    <a:pt x="24511" y="432054"/>
                  </a:lnTo>
                  <a:lnTo>
                    <a:pt x="21590" y="419100"/>
                  </a:lnTo>
                  <a:lnTo>
                    <a:pt x="18796" y="404114"/>
                  </a:lnTo>
                  <a:lnTo>
                    <a:pt x="15367" y="387350"/>
                  </a:lnTo>
                  <a:lnTo>
                    <a:pt x="9652" y="348996"/>
                  </a:lnTo>
                  <a:lnTo>
                    <a:pt x="4826" y="308610"/>
                  </a:lnTo>
                  <a:lnTo>
                    <a:pt x="1524" y="269240"/>
                  </a:lnTo>
                  <a:lnTo>
                    <a:pt x="508" y="250571"/>
                  </a:lnTo>
                  <a:lnTo>
                    <a:pt x="0" y="233807"/>
                  </a:lnTo>
                  <a:lnTo>
                    <a:pt x="508" y="218821"/>
                  </a:lnTo>
                  <a:lnTo>
                    <a:pt x="1905" y="205867"/>
                  </a:lnTo>
                  <a:lnTo>
                    <a:pt x="12573" y="165608"/>
                  </a:lnTo>
                  <a:lnTo>
                    <a:pt x="21590" y="126746"/>
                  </a:lnTo>
                  <a:lnTo>
                    <a:pt x="29337" y="88773"/>
                  </a:lnTo>
                  <a:lnTo>
                    <a:pt x="36576" y="50927"/>
                  </a:lnTo>
                  <a:lnTo>
                    <a:pt x="51435" y="36957"/>
                  </a:lnTo>
                  <a:lnTo>
                    <a:pt x="64897" y="25400"/>
                  </a:lnTo>
                  <a:lnTo>
                    <a:pt x="76327" y="16383"/>
                  </a:lnTo>
                  <a:lnTo>
                    <a:pt x="85979" y="9652"/>
                  </a:lnTo>
                  <a:lnTo>
                    <a:pt x="94107" y="4318"/>
                  </a:lnTo>
                  <a:lnTo>
                    <a:pt x="100838" y="1397"/>
                  </a:lnTo>
                  <a:lnTo>
                    <a:pt x="106553" y="0"/>
                  </a:lnTo>
                  <a:lnTo>
                    <a:pt x="110871" y="0"/>
                  </a:lnTo>
                  <a:lnTo>
                    <a:pt x="113792" y="1397"/>
                  </a:lnTo>
                  <a:lnTo>
                    <a:pt x="116205" y="4318"/>
                  </a:lnTo>
                  <a:lnTo>
                    <a:pt x="119126" y="11938"/>
                  </a:lnTo>
                  <a:lnTo>
                    <a:pt x="119507" y="22987"/>
                  </a:lnTo>
                  <a:lnTo>
                    <a:pt x="119126" y="34544"/>
                  </a:lnTo>
                  <a:lnTo>
                    <a:pt x="115189" y="50927"/>
                  </a:lnTo>
                  <a:lnTo>
                    <a:pt x="111379" y="68199"/>
                  </a:lnTo>
                  <a:lnTo>
                    <a:pt x="102235" y="107061"/>
                  </a:lnTo>
                  <a:lnTo>
                    <a:pt x="93218" y="151257"/>
                  </a:lnTo>
                  <a:lnTo>
                    <a:pt x="83566" y="199644"/>
                  </a:lnTo>
                  <a:lnTo>
                    <a:pt x="81661" y="208788"/>
                  </a:lnTo>
                  <a:lnTo>
                    <a:pt x="79248" y="219329"/>
                  </a:lnTo>
                  <a:lnTo>
                    <a:pt x="73914" y="244348"/>
                  </a:lnTo>
                  <a:lnTo>
                    <a:pt x="67691" y="273177"/>
                  </a:lnTo>
                  <a:lnTo>
                    <a:pt x="60960" y="305308"/>
                  </a:lnTo>
                  <a:lnTo>
                    <a:pt x="53848" y="339852"/>
                  </a:lnTo>
                  <a:lnTo>
                    <a:pt x="46101" y="376809"/>
                  </a:lnTo>
                  <a:close/>
                </a:path>
              </a:pathLst>
            </a:custGeom>
            <a:solidFill>
              <a:srgbClr val="D3B796"/>
            </a:solidFill>
            <a:ln w="0" cap="flat" cmpd="sng" algn="ctr">
              <a:solidFill>
                <a:srgbClr val="D3B79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8429244" y="3047111"/>
              <a:ext cx="115190" cy="401829"/>
            </a:xfrm>
            <a:custGeom>
              <a:avLst/>
              <a:gdLst/>
              <a:ahLst/>
              <a:cxnLst/>
              <a:rect l="0" t="0" r="0" b="0"/>
              <a:pathLst>
                <a:path w="115190" h="401829">
                  <a:moveTo>
                    <a:pt x="21590" y="401828"/>
                  </a:moveTo>
                  <a:lnTo>
                    <a:pt x="21209" y="395986"/>
                  </a:lnTo>
                  <a:lnTo>
                    <a:pt x="20193" y="387858"/>
                  </a:lnTo>
                  <a:lnTo>
                    <a:pt x="18796" y="377317"/>
                  </a:lnTo>
                  <a:lnTo>
                    <a:pt x="16891" y="364871"/>
                  </a:lnTo>
                  <a:lnTo>
                    <a:pt x="12573" y="335534"/>
                  </a:lnTo>
                  <a:lnTo>
                    <a:pt x="8255" y="302387"/>
                  </a:lnTo>
                  <a:lnTo>
                    <a:pt x="3937" y="267335"/>
                  </a:lnTo>
                  <a:lnTo>
                    <a:pt x="1016" y="233299"/>
                  </a:lnTo>
                  <a:lnTo>
                    <a:pt x="0" y="216916"/>
                  </a:lnTo>
                  <a:lnTo>
                    <a:pt x="0" y="201676"/>
                  </a:lnTo>
                  <a:lnTo>
                    <a:pt x="0" y="187706"/>
                  </a:lnTo>
                  <a:lnTo>
                    <a:pt x="1524" y="175260"/>
                  </a:lnTo>
                  <a:lnTo>
                    <a:pt x="9652" y="155575"/>
                  </a:lnTo>
                  <a:lnTo>
                    <a:pt x="17272" y="136779"/>
                  </a:lnTo>
                  <a:lnTo>
                    <a:pt x="29845" y="101727"/>
                  </a:lnTo>
                  <a:lnTo>
                    <a:pt x="39370" y="69088"/>
                  </a:lnTo>
                  <a:lnTo>
                    <a:pt x="47117" y="38354"/>
                  </a:lnTo>
                  <a:lnTo>
                    <a:pt x="59563" y="27813"/>
                  </a:lnTo>
                  <a:lnTo>
                    <a:pt x="70612" y="18796"/>
                  </a:lnTo>
                  <a:lnTo>
                    <a:pt x="79756" y="11557"/>
                  </a:lnTo>
                  <a:lnTo>
                    <a:pt x="87884" y="6223"/>
                  </a:lnTo>
                  <a:lnTo>
                    <a:pt x="94615" y="2921"/>
                  </a:lnTo>
                  <a:lnTo>
                    <a:pt x="100330" y="1016"/>
                  </a:lnTo>
                  <a:lnTo>
                    <a:pt x="104648" y="0"/>
                  </a:lnTo>
                  <a:lnTo>
                    <a:pt x="108077" y="508"/>
                  </a:lnTo>
                  <a:lnTo>
                    <a:pt x="110871" y="2413"/>
                  </a:lnTo>
                  <a:lnTo>
                    <a:pt x="112903" y="4826"/>
                  </a:lnTo>
                  <a:lnTo>
                    <a:pt x="114808" y="12446"/>
                  </a:lnTo>
                  <a:lnTo>
                    <a:pt x="115189" y="22606"/>
                  </a:lnTo>
                  <a:lnTo>
                    <a:pt x="114808" y="33147"/>
                  </a:lnTo>
                  <a:lnTo>
                    <a:pt x="107061" y="65786"/>
                  </a:lnTo>
                  <a:lnTo>
                    <a:pt x="98425" y="103759"/>
                  </a:lnTo>
                  <a:lnTo>
                    <a:pt x="89281" y="146431"/>
                  </a:lnTo>
                  <a:lnTo>
                    <a:pt x="79756" y="194437"/>
                  </a:lnTo>
                  <a:lnTo>
                    <a:pt x="75438" y="214122"/>
                  </a:lnTo>
                  <a:lnTo>
                    <a:pt x="69596" y="234696"/>
                  </a:lnTo>
                  <a:lnTo>
                    <a:pt x="63373" y="256794"/>
                  </a:lnTo>
                  <a:lnTo>
                    <a:pt x="56261" y="280289"/>
                  </a:lnTo>
                  <a:lnTo>
                    <a:pt x="48006" y="306705"/>
                  </a:lnTo>
                  <a:lnTo>
                    <a:pt x="39878" y="335026"/>
                  </a:lnTo>
                  <a:lnTo>
                    <a:pt x="30734" y="366776"/>
                  </a:lnTo>
                  <a:close/>
                </a:path>
              </a:pathLst>
            </a:custGeom>
            <a:solidFill>
              <a:srgbClr val="DCC5AB"/>
            </a:solidFill>
            <a:ln w="0" cap="flat" cmpd="sng" algn="ctr">
              <a:solidFill>
                <a:srgbClr val="DCC5A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8432673" y="3049016"/>
              <a:ext cx="111761" cy="351410"/>
            </a:xfrm>
            <a:custGeom>
              <a:avLst/>
              <a:gdLst/>
              <a:ahLst/>
              <a:cxnLst/>
              <a:rect l="0" t="0" r="0" b="0"/>
              <a:pathLst>
                <a:path w="111761" h="351410">
                  <a:moveTo>
                    <a:pt x="12446" y="351409"/>
                  </a:moveTo>
                  <a:lnTo>
                    <a:pt x="13462" y="342773"/>
                  </a:lnTo>
                  <a:lnTo>
                    <a:pt x="13843" y="333121"/>
                  </a:lnTo>
                  <a:lnTo>
                    <a:pt x="13462" y="322072"/>
                  </a:lnTo>
                  <a:lnTo>
                    <a:pt x="12954" y="310134"/>
                  </a:lnTo>
                  <a:lnTo>
                    <a:pt x="10033" y="284226"/>
                  </a:lnTo>
                  <a:lnTo>
                    <a:pt x="7239" y="255397"/>
                  </a:lnTo>
                  <a:lnTo>
                    <a:pt x="3810" y="226060"/>
                  </a:lnTo>
                  <a:lnTo>
                    <a:pt x="889" y="196850"/>
                  </a:lnTo>
                  <a:lnTo>
                    <a:pt x="0" y="169037"/>
                  </a:lnTo>
                  <a:lnTo>
                    <a:pt x="508" y="156464"/>
                  </a:lnTo>
                  <a:lnTo>
                    <a:pt x="1905" y="144526"/>
                  </a:lnTo>
                  <a:lnTo>
                    <a:pt x="12954" y="125349"/>
                  </a:lnTo>
                  <a:lnTo>
                    <a:pt x="22479" y="107061"/>
                  </a:lnTo>
                  <a:lnTo>
                    <a:pt x="31115" y="90805"/>
                  </a:lnTo>
                  <a:lnTo>
                    <a:pt x="38354" y="75819"/>
                  </a:lnTo>
                  <a:lnTo>
                    <a:pt x="44577" y="61976"/>
                  </a:lnTo>
                  <a:lnTo>
                    <a:pt x="50419" y="49022"/>
                  </a:lnTo>
                  <a:lnTo>
                    <a:pt x="54737" y="37465"/>
                  </a:lnTo>
                  <a:lnTo>
                    <a:pt x="58547" y="25908"/>
                  </a:lnTo>
                  <a:lnTo>
                    <a:pt x="68199" y="18288"/>
                  </a:lnTo>
                  <a:lnTo>
                    <a:pt x="76835" y="11557"/>
                  </a:lnTo>
                  <a:lnTo>
                    <a:pt x="84455" y="6731"/>
                  </a:lnTo>
                  <a:lnTo>
                    <a:pt x="90678" y="2921"/>
                  </a:lnTo>
                  <a:lnTo>
                    <a:pt x="95504" y="1016"/>
                  </a:lnTo>
                  <a:lnTo>
                    <a:pt x="99822" y="0"/>
                  </a:lnTo>
                  <a:lnTo>
                    <a:pt x="103632" y="0"/>
                  </a:lnTo>
                  <a:lnTo>
                    <a:pt x="106553" y="1016"/>
                  </a:lnTo>
                  <a:lnTo>
                    <a:pt x="109855" y="5842"/>
                  </a:lnTo>
                  <a:lnTo>
                    <a:pt x="111379" y="12573"/>
                  </a:lnTo>
                  <a:lnTo>
                    <a:pt x="111760" y="21590"/>
                  </a:lnTo>
                  <a:lnTo>
                    <a:pt x="111379" y="31242"/>
                  </a:lnTo>
                  <a:lnTo>
                    <a:pt x="103632" y="63373"/>
                  </a:lnTo>
                  <a:lnTo>
                    <a:pt x="94996" y="100330"/>
                  </a:lnTo>
                  <a:lnTo>
                    <a:pt x="86360" y="142113"/>
                  </a:lnTo>
                  <a:lnTo>
                    <a:pt x="81534" y="165100"/>
                  </a:lnTo>
                  <a:lnTo>
                    <a:pt x="76835" y="189611"/>
                  </a:lnTo>
                  <a:lnTo>
                    <a:pt x="72009" y="208788"/>
                  </a:lnTo>
                  <a:lnTo>
                    <a:pt x="66167" y="225171"/>
                  </a:lnTo>
                  <a:lnTo>
                    <a:pt x="59436" y="240538"/>
                  </a:lnTo>
                  <a:lnTo>
                    <a:pt x="51816" y="255905"/>
                  </a:lnTo>
                  <a:lnTo>
                    <a:pt x="43180" y="272669"/>
                  </a:lnTo>
                  <a:lnTo>
                    <a:pt x="34036" y="293751"/>
                  </a:lnTo>
                  <a:lnTo>
                    <a:pt x="28829" y="305308"/>
                  </a:lnTo>
                  <a:lnTo>
                    <a:pt x="23495" y="319278"/>
                  </a:lnTo>
                  <a:lnTo>
                    <a:pt x="18161" y="334137"/>
                  </a:lnTo>
                  <a:close/>
                </a:path>
              </a:pathLst>
            </a:custGeom>
            <a:solidFill>
              <a:srgbClr val="E4D3C1"/>
            </a:solidFill>
            <a:ln w="0" cap="flat" cmpd="sng" algn="ctr">
              <a:solidFill>
                <a:srgbClr val="E4D3C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8436991" y="3050540"/>
              <a:ext cx="107062" cy="300864"/>
            </a:xfrm>
            <a:custGeom>
              <a:avLst/>
              <a:gdLst/>
              <a:ahLst/>
              <a:cxnLst/>
              <a:rect l="0" t="0" r="0" b="0"/>
              <a:pathLst>
                <a:path w="107062" h="300864">
                  <a:moveTo>
                    <a:pt x="2413" y="300863"/>
                  </a:moveTo>
                  <a:lnTo>
                    <a:pt x="6731" y="279273"/>
                  </a:lnTo>
                  <a:lnTo>
                    <a:pt x="8128" y="256794"/>
                  </a:lnTo>
                  <a:lnTo>
                    <a:pt x="7239" y="233172"/>
                  </a:lnTo>
                  <a:lnTo>
                    <a:pt x="5207" y="209677"/>
                  </a:lnTo>
                  <a:lnTo>
                    <a:pt x="508" y="161290"/>
                  </a:lnTo>
                  <a:lnTo>
                    <a:pt x="0" y="137668"/>
                  </a:lnTo>
                  <a:lnTo>
                    <a:pt x="1397" y="114173"/>
                  </a:lnTo>
                  <a:lnTo>
                    <a:pt x="14859" y="95504"/>
                  </a:lnTo>
                  <a:lnTo>
                    <a:pt x="27305" y="78613"/>
                  </a:lnTo>
                  <a:lnTo>
                    <a:pt x="37465" y="64262"/>
                  </a:lnTo>
                  <a:lnTo>
                    <a:pt x="46101" y="51308"/>
                  </a:lnTo>
                  <a:lnTo>
                    <a:pt x="53721" y="39751"/>
                  </a:lnTo>
                  <a:lnTo>
                    <a:pt x="59944" y="30226"/>
                  </a:lnTo>
                  <a:lnTo>
                    <a:pt x="65278" y="21590"/>
                  </a:lnTo>
                  <a:lnTo>
                    <a:pt x="69088" y="14351"/>
                  </a:lnTo>
                  <a:lnTo>
                    <a:pt x="76327" y="9525"/>
                  </a:lnTo>
                  <a:lnTo>
                    <a:pt x="82550" y="5207"/>
                  </a:lnTo>
                  <a:lnTo>
                    <a:pt x="87757" y="2286"/>
                  </a:lnTo>
                  <a:lnTo>
                    <a:pt x="92202" y="889"/>
                  </a:lnTo>
                  <a:lnTo>
                    <a:pt x="96012" y="0"/>
                  </a:lnTo>
                  <a:lnTo>
                    <a:pt x="99314" y="0"/>
                  </a:lnTo>
                  <a:lnTo>
                    <a:pt x="103632" y="2286"/>
                  </a:lnTo>
                  <a:lnTo>
                    <a:pt x="106045" y="6604"/>
                  </a:lnTo>
                  <a:lnTo>
                    <a:pt x="107061" y="13843"/>
                  </a:lnTo>
                  <a:lnTo>
                    <a:pt x="107061" y="29718"/>
                  </a:lnTo>
                  <a:lnTo>
                    <a:pt x="99314" y="61849"/>
                  </a:lnTo>
                  <a:lnTo>
                    <a:pt x="91186" y="97409"/>
                  </a:lnTo>
                  <a:lnTo>
                    <a:pt x="86360" y="117094"/>
                  </a:lnTo>
                  <a:lnTo>
                    <a:pt x="82042" y="138176"/>
                  </a:lnTo>
                  <a:lnTo>
                    <a:pt x="77724" y="160782"/>
                  </a:lnTo>
                  <a:lnTo>
                    <a:pt x="72898" y="185166"/>
                  </a:lnTo>
                  <a:lnTo>
                    <a:pt x="70485" y="195834"/>
                  </a:lnTo>
                  <a:lnTo>
                    <a:pt x="67691" y="203962"/>
                  </a:lnTo>
                  <a:lnTo>
                    <a:pt x="64770" y="211201"/>
                  </a:lnTo>
                  <a:lnTo>
                    <a:pt x="61468" y="216408"/>
                  </a:lnTo>
                  <a:lnTo>
                    <a:pt x="54737" y="224536"/>
                  </a:lnTo>
                  <a:lnTo>
                    <a:pt x="46482" y="231267"/>
                  </a:lnTo>
                  <a:lnTo>
                    <a:pt x="37465" y="239903"/>
                  </a:lnTo>
                  <a:lnTo>
                    <a:pt x="32639" y="245745"/>
                  </a:lnTo>
                  <a:lnTo>
                    <a:pt x="27305" y="252857"/>
                  </a:lnTo>
                  <a:lnTo>
                    <a:pt x="21590" y="261493"/>
                  </a:lnTo>
                  <a:lnTo>
                    <a:pt x="15875" y="272161"/>
                  </a:lnTo>
                  <a:lnTo>
                    <a:pt x="9144" y="285115"/>
                  </a:lnTo>
                  <a:close/>
                </a:path>
              </a:pathLst>
            </a:custGeom>
            <a:solidFill>
              <a:srgbClr val="EDE2D4"/>
            </a:solidFill>
            <a:ln w="0" cap="flat" cmpd="sng" algn="ctr">
              <a:solidFill>
                <a:srgbClr val="EDE2D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8434070" y="3049524"/>
              <a:ext cx="109983" cy="252985"/>
            </a:xfrm>
            <a:custGeom>
              <a:avLst/>
              <a:gdLst/>
              <a:ahLst/>
              <a:cxnLst/>
              <a:rect l="0" t="0" r="0" b="0"/>
              <a:pathLst>
                <a:path w="109983" h="252985">
                  <a:moveTo>
                    <a:pt x="0" y="252984"/>
                  </a:moveTo>
                  <a:lnTo>
                    <a:pt x="3810" y="239522"/>
                  </a:lnTo>
                  <a:lnTo>
                    <a:pt x="7239" y="227584"/>
                  </a:lnTo>
                  <a:lnTo>
                    <a:pt x="10541" y="204470"/>
                  </a:lnTo>
                  <a:lnTo>
                    <a:pt x="11557" y="184277"/>
                  </a:lnTo>
                  <a:lnTo>
                    <a:pt x="10541" y="165100"/>
                  </a:lnTo>
                  <a:lnTo>
                    <a:pt x="7239" y="127635"/>
                  </a:lnTo>
                  <a:lnTo>
                    <a:pt x="6223" y="107950"/>
                  </a:lnTo>
                  <a:lnTo>
                    <a:pt x="8128" y="86360"/>
                  </a:lnTo>
                  <a:lnTo>
                    <a:pt x="24511" y="67691"/>
                  </a:lnTo>
                  <a:lnTo>
                    <a:pt x="38862" y="51816"/>
                  </a:lnTo>
                  <a:lnTo>
                    <a:pt x="50927" y="38862"/>
                  </a:lnTo>
                  <a:lnTo>
                    <a:pt x="61468" y="28321"/>
                  </a:lnTo>
                  <a:lnTo>
                    <a:pt x="69596" y="19685"/>
                  </a:lnTo>
                  <a:lnTo>
                    <a:pt x="76835" y="12954"/>
                  </a:lnTo>
                  <a:lnTo>
                    <a:pt x="82550" y="8128"/>
                  </a:lnTo>
                  <a:lnTo>
                    <a:pt x="86868" y="4826"/>
                  </a:lnTo>
                  <a:lnTo>
                    <a:pt x="95123" y="1016"/>
                  </a:lnTo>
                  <a:lnTo>
                    <a:pt x="101346" y="0"/>
                  </a:lnTo>
                  <a:lnTo>
                    <a:pt x="105664" y="1397"/>
                  </a:lnTo>
                  <a:lnTo>
                    <a:pt x="108077" y="5334"/>
                  </a:lnTo>
                  <a:lnTo>
                    <a:pt x="109474" y="10033"/>
                  </a:lnTo>
                  <a:lnTo>
                    <a:pt x="109982" y="16383"/>
                  </a:lnTo>
                  <a:lnTo>
                    <a:pt x="109982" y="30734"/>
                  </a:lnTo>
                  <a:lnTo>
                    <a:pt x="102235" y="61976"/>
                  </a:lnTo>
                  <a:lnTo>
                    <a:pt x="94107" y="96520"/>
                  </a:lnTo>
                  <a:lnTo>
                    <a:pt x="89789" y="115697"/>
                  </a:lnTo>
                  <a:lnTo>
                    <a:pt x="85471" y="136271"/>
                  </a:lnTo>
                  <a:lnTo>
                    <a:pt x="80645" y="158369"/>
                  </a:lnTo>
                  <a:lnTo>
                    <a:pt x="76327" y="182880"/>
                  </a:lnTo>
                  <a:lnTo>
                    <a:pt x="73406" y="193421"/>
                  </a:lnTo>
                  <a:lnTo>
                    <a:pt x="70612" y="201168"/>
                  </a:lnTo>
                  <a:lnTo>
                    <a:pt x="67691" y="206375"/>
                  </a:lnTo>
                  <a:lnTo>
                    <a:pt x="64389" y="209296"/>
                  </a:lnTo>
                  <a:lnTo>
                    <a:pt x="60960" y="210693"/>
                  </a:lnTo>
                  <a:lnTo>
                    <a:pt x="57150" y="210693"/>
                  </a:lnTo>
                  <a:lnTo>
                    <a:pt x="49022" y="209296"/>
                  </a:lnTo>
                  <a:lnTo>
                    <a:pt x="39370" y="208788"/>
                  </a:lnTo>
                  <a:lnTo>
                    <a:pt x="33655" y="210185"/>
                  </a:lnTo>
                  <a:lnTo>
                    <a:pt x="27813" y="213614"/>
                  </a:lnTo>
                  <a:lnTo>
                    <a:pt x="21590" y="218821"/>
                  </a:lnTo>
                  <a:lnTo>
                    <a:pt x="14859" y="227076"/>
                  </a:lnTo>
                  <a:lnTo>
                    <a:pt x="7747" y="238125"/>
                  </a:lnTo>
                  <a:close/>
                </a:path>
              </a:pathLst>
            </a:custGeom>
            <a:solidFill>
              <a:srgbClr val="F7F1EB"/>
            </a:solidFill>
            <a:ln w="0" cap="flat" cmpd="sng" algn="ctr">
              <a:solidFill>
                <a:srgbClr val="F7F1E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8428355" y="3043301"/>
              <a:ext cx="115698" cy="210186"/>
            </a:xfrm>
            <a:custGeom>
              <a:avLst/>
              <a:gdLst/>
              <a:ahLst/>
              <a:cxnLst/>
              <a:rect l="0" t="0" r="0" b="0"/>
              <a:pathLst>
                <a:path w="115698" h="210186">
                  <a:moveTo>
                    <a:pt x="35433" y="46609"/>
                  </a:moveTo>
                  <a:lnTo>
                    <a:pt x="51308" y="32639"/>
                  </a:lnTo>
                  <a:lnTo>
                    <a:pt x="64770" y="21082"/>
                  </a:lnTo>
                  <a:lnTo>
                    <a:pt x="76327" y="12446"/>
                  </a:lnTo>
                  <a:lnTo>
                    <a:pt x="85852" y="6223"/>
                  </a:lnTo>
                  <a:lnTo>
                    <a:pt x="94107" y="2413"/>
                  </a:lnTo>
                  <a:lnTo>
                    <a:pt x="100330" y="0"/>
                  </a:lnTo>
                  <a:lnTo>
                    <a:pt x="105537" y="0"/>
                  </a:lnTo>
                  <a:lnTo>
                    <a:pt x="109474" y="889"/>
                  </a:lnTo>
                  <a:lnTo>
                    <a:pt x="111760" y="3810"/>
                  </a:lnTo>
                  <a:lnTo>
                    <a:pt x="114173" y="7239"/>
                  </a:lnTo>
                  <a:lnTo>
                    <a:pt x="115189" y="11938"/>
                  </a:lnTo>
                  <a:lnTo>
                    <a:pt x="115697" y="23495"/>
                  </a:lnTo>
                  <a:lnTo>
                    <a:pt x="115697" y="36957"/>
                  </a:lnTo>
                  <a:lnTo>
                    <a:pt x="107950" y="67691"/>
                  </a:lnTo>
                  <a:lnTo>
                    <a:pt x="99822" y="101219"/>
                  </a:lnTo>
                  <a:lnTo>
                    <a:pt x="95504" y="119507"/>
                  </a:lnTo>
                  <a:lnTo>
                    <a:pt x="91186" y="139700"/>
                  </a:lnTo>
                  <a:lnTo>
                    <a:pt x="86868" y="161798"/>
                  </a:lnTo>
                  <a:lnTo>
                    <a:pt x="82042" y="185801"/>
                  </a:lnTo>
                  <a:lnTo>
                    <a:pt x="79121" y="196723"/>
                  </a:lnTo>
                  <a:lnTo>
                    <a:pt x="76327" y="203962"/>
                  </a:lnTo>
                  <a:lnTo>
                    <a:pt x="72898" y="207391"/>
                  </a:lnTo>
                  <a:lnTo>
                    <a:pt x="69596" y="207772"/>
                  </a:lnTo>
                  <a:lnTo>
                    <a:pt x="66167" y="205867"/>
                  </a:lnTo>
                  <a:lnTo>
                    <a:pt x="62357" y="202565"/>
                  </a:lnTo>
                  <a:lnTo>
                    <a:pt x="53721" y="192405"/>
                  </a:lnTo>
                  <a:lnTo>
                    <a:pt x="43180" y="183388"/>
                  </a:lnTo>
                  <a:lnTo>
                    <a:pt x="37465" y="180467"/>
                  </a:lnTo>
                  <a:lnTo>
                    <a:pt x="31115" y="179959"/>
                  </a:lnTo>
                  <a:lnTo>
                    <a:pt x="24511" y="181864"/>
                  </a:lnTo>
                  <a:lnTo>
                    <a:pt x="16764" y="187198"/>
                  </a:lnTo>
                  <a:lnTo>
                    <a:pt x="8636" y="196342"/>
                  </a:lnTo>
                  <a:lnTo>
                    <a:pt x="0" y="210185"/>
                  </a:lnTo>
                  <a:lnTo>
                    <a:pt x="5207" y="194437"/>
                  </a:lnTo>
                  <a:lnTo>
                    <a:pt x="10033" y="180975"/>
                  </a:lnTo>
                  <a:lnTo>
                    <a:pt x="13462" y="168910"/>
                  </a:lnTo>
                  <a:lnTo>
                    <a:pt x="15875" y="158369"/>
                  </a:lnTo>
                  <a:lnTo>
                    <a:pt x="17272" y="149225"/>
                  </a:lnTo>
                  <a:lnTo>
                    <a:pt x="18161" y="140589"/>
                  </a:lnTo>
                  <a:lnTo>
                    <a:pt x="18161" y="126238"/>
                  </a:lnTo>
                  <a:lnTo>
                    <a:pt x="16256" y="99314"/>
                  </a:lnTo>
                  <a:lnTo>
                    <a:pt x="15875" y="83566"/>
                  </a:lnTo>
                  <a:lnTo>
                    <a:pt x="16256" y="74422"/>
                  </a:lnTo>
                  <a:lnTo>
                    <a:pt x="17780" y="63373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8653907" y="2306955"/>
              <a:ext cx="469901" cy="241428"/>
            </a:xfrm>
            <a:custGeom>
              <a:avLst/>
              <a:gdLst/>
              <a:ahLst/>
              <a:cxnLst/>
              <a:rect l="0" t="0" r="0" b="0"/>
              <a:pathLst>
                <a:path w="469901" h="241428">
                  <a:moveTo>
                    <a:pt x="425831" y="232283"/>
                  </a:moveTo>
                  <a:lnTo>
                    <a:pt x="391160" y="238633"/>
                  </a:lnTo>
                  <a:lnTo>
                    <a:pt x="357632" y="241427"/>
                  </a:lnTo>
                  <a:lnTo>
                    <a:pt x="325501" y="241427"/>
                  </a:lnTo>
                  <a:lnTo>
                    <a:pt x="294259" y="238125"/>
                  </a:lnTo>
                  <a:lnTo>
                    <a:pt x="264033" y="232283"/>
                  </a:lnTo>
                  <a:lnTo>
                    <a:pt x="234696" y="224663"/>
                  </a:lnTo>
                  <a:lnTo>
                    <a:pt x="205994" y="214630"/>
                  </a:lnTo>
                  <a:lnTo>
                    <a:pt x="178562" y="203581"/>
                  </a:lnTo>
                  <a:lnTo>
                    <a:pt x="151257" y="191008"/>
                  </a:lnTo>
                  <a:lnTo>
                    <a:pt x="99441" y="164592"/>
                  </a:lnTo>
                  <a:lnTo>
                    <a:pt x="49022" y="138303"/>
                  </a:lnTo>
                  <a:lnTo>
                    <a:pt x="0" y="114300"/>
                  </a:lnTo>
                  <a:lnTo>
                    <a:pt x="5842" y="108966"/>
                  </a:lnTo>
                  <a:lnTo>
                    <a:pt x="12954" y="104140"/>
                  </a:lnTo>
                  <a:lnTo>
                    <a:pt x="21590" y="100330"/>
                  </a:lnTo>
                  <a:lnTo>
                    <a:pt x="31242" y="97028"/>
                  </a:lnTo>
                  <a:lnTo>
                    <a:pt x="54229" y="91694"/>
                  </a:lnTo>
                  <a:lnTo>
                    <a:pt x="81661" y="87884"/>
                  </a:lnTo>
                  <a:lnTo>
                    <a:pt x="112395" y="84963"/>
                  </a:lnTo>
                  <a:lnTo>
                    <a:pt x="145415" y="83058"/>
                  </a:lnTo>
                  <a:lnTo>
                    <a:pt x="217043" y="78740"/>
                  </a:lnTo>
                  <a:lnTo>
                    <a:pt x="254000" y="76327"/>
                  </a:lnTo>
                  <a:lnTo>
                    <a:pt x="290957" y="72009"/>
                  </a:lnTo>
                  <a:lnTo>
                    <a:pt x="326898" y="66675"/>
                  </a:lnTo>
                  <a:lnTo>
                    <a:pt x="361442" y="59055"/>
                  </a:lnTo>
                  <a:lnTo>
                    <a:pt x="393573" y="49022"/>
                  </a:lnTo>
                  <a:lnTo>
                    <a:pt x="408940" y="43180"/>
                  </a:lnTo>
                  <a:lnTo>
                    <a:pt x="422910" y="36068"/>
                  </a:lnTo>
                  <a:lnTo>
                    <a:pt x="436372" y="28829"/>
                  </a:lnTo>
                  <a:lnTo>
                    <a:pt x="448818" y="20193"/>
                  </a:lnTo>
                  <a:lnTo>
                    <a:pt x="459867" y="10541"/>
                  </a:lnTo>
                  <a:lnTo>
                    <a:pt x="469900" y="0"/>
                  </a:lnTo>
                  <a:lnTo>
                    <a:pt x="462280" y="31750"/>
                  </a:lnTo>
                  <a:lnTo>
                    <a:pt x="458470" y="61976"/>
                  </a:lnTo>
                  <a:lnTo>
                    <a:pt x="457962" y="91186"/>
                  </a:lnTo>
                  <a:lnTo>
                    <a:pt x="459359" y="119507"/>
                  </a:lnTo>
                  <a:lnTo>
                    <a:pt x="461772" y="146939"/>
                  </a:lnTo>
                  <a:lnTo>
                    <a:pt x="463677" y="173355"/>
                  </a:lnTo>
                  <a:lnTo>
                    <a:pt x="463677" y="198247"/>
                  </a:lnTo>
                  <a:lnTo>
                    <a:pt x="461264" y="221742"/>
                  </a:lnTo>
                  <a:close/>
                </a:path>
              </a:pathLst>
            </a:custGeom>
            <a:solidFill>
              <a:srgbClr val="F8EDDE"/>
            </a:solidFill>
            <a:ln w="0" cap="flat" cmpd="sng" algn="ctr">
              <a:solidFill>
                <a:srgbClr val="F8EDD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8650605" y="2339594"/>
              <a:ext cx="466980" cy="211202"/>
            </a:xfrm>
            <a:custGeom>
              <a:avLst/>
              <a:gdLst/>
              <a:ahLst/>
              <a:cxnLst/>
              <a:rect l="0" t="0" r="0" b="0"/>
              <a:pathLst>
                <a:path w="466980" h="211202">
                  <a:moveTo>
                    <a:pt x="0" y="86868"/>
                  </a:moveTo>
                  <a:lnTo>
                    <a:pt x="7112" y="83058"/>
                  </a:lnTo>
                  <a:lnTo>
                    <a:pt x="14859" y="80137"/>
                  </a:lnTo>
                  <a:lnTo>
                    <a:pt x="34544" y="75311"/>
                  </a:lnTo>
                  <a:lnTo>
                    <a:pt x="58547" y="72517"/>
                  </a:lnTo>
                  <a:lnTo>
                    <a:pt x="85852" y="70104"/>
                  </a:lnTo>
                  <a:lnTo>
                    <a:pt x="116078" y="68707"/>
                  </a:lnTo>
                  <a:lnTo>
                    <a:pt x="148336" y="67183"/>
                  </a:lnTo>
                  <a:lnTo>
                    <a:pt x="217932" y="64770"/>
                  </a:lnTo>
                  <a:lnTo>
                    <a:pt x="288417" y="59563"/>
                  </a:lnTo>
                  <a:lnTo>
                    <a:pt x="322961" y="54737"/>
                  </a:lnTo>
                  <a:lnTo>
                    <a:pt x="355600" y="48514"/>
                  </a:lnTo>
                  <a:lnTo>
                    <a:pt x="386842" y="40386"/>
                  </a:lnTo>
                  <a:lnTo>
                    <a:pt x="415163" y="29718"/>
                  </a:lnTo>
                  <a:lnTo>
                    <a:pt x="428117" y="23495"/>
                  </a:lnTo>
                  <a:lnTo>
                    <a:pt x="440182" y="16383"/>
                  </a:lnTo>
                  <a:lnTo>
                    <a:pt x="450723" y="8636"/>
                  </a:lnTo>
                  <a:lnTo>
                    <a:pt x="460756" y="0"/>
                  </a:lnTo>
                  <a:lnTo>
                    <a:pt x="456946" y="26416"/>
                  </a:lnTo>
                  <a:lnTo>
                    <a:pt x="456438" y="52324"/>
                  </a:lnTo>
                  <a:lnTo>
                    <a:pt x="457835" y="77343"/>
                  </a:lnTo>
                  <a:lnTo>
                    <a:pt x="460756" y="101727"/>
                  </a:lnTo>
                  <a:lnTo>
                    <a:pt x="463677" y="125730"/>
                  </a:lnTo>
                  <a:lnTo>
                    <a:pt x="466090" y="148336"/>
                  </a:lnTo>
                  <a:lnTo>
                    <a:pt x="466979" y="170434"/>
                  </a:lnTo>
                  <a:lnTo>
                    <a:pt x="465074" y="192024"/>
                  </a:lnTo>
                  <a:lnTo>
                    <a:pt x="430530" y="202057"/>
                  </a:lnTo>
                  <a:lnTo>
                    <a:pt x="396875" y="208280"/>
                  </a:lnTo>
                  <a:lnTo>
                    <a:pt x="363855" y="211201"/>
                  </a:lnTo>
                  <a:lnTo>
                    <a:pt x="332105" y="210693"/>
                  </a:lnTo>
                  <a:lnTo>
                    <a:pt x="300863" y="207899"/>
                  </a:lnTo>
                  <a:lnTo>
                    <a:pt x="270256" y="202057"/>
                  </a:lnTo>
                  <a:lnTo>
                    <a:pt x="240411" y="194437"/>
                  </a:lnTo>
                  <a:lnTo>
                    <a:pt x="211201" y="185293"/>
                  </a:lnTo>
                  <a:lnTo>
                    <a:pt x="182880" y="174244"/>
                  </a:lnTo>
                  <a:lnTo>
                    <a:pt x="154559" y="162306"/>
                  </a:lnTo>
                  <a:lnTo>
                    <a:pt x="100711" y="136271"/>
                  </a:lnTo>
                  <a:lnTo>
                    <a:pt x="49403" y="110363"/>
                  </a:lnTo>
                  <a:close/>
                </a:path>
              </a:pathLst>
            </a:custGeom>
            <a:solidFill>
              <a:srgbClr val="F5DFC5"/>
            </a:solidFill>
            <a:ln w="0" cap="flat" cmpd="sng" algn="ctr">
              <a:solidFill>
                <a:srgbClr val="F5DFC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8647176" y="2372233"/>
              <a:ext cx="469901" cy="180976"/>
            </a:xfrm>
            <a:custGeom>
              <a:avLst/>
              <a:gdLst/>
              <a:ahLst/>
              <a:cxnLst/>
              <a:rect l="0" t="0" r="0" b="0"/>
              <a:pathLst>
                <a:path w="469901" h="180976">
                  <a:moveTo>
                    <a:pt x="0" y="59563"/>
                  </a:moveTo>
                  <a:lnTo>
                    <a:pt x="17272" y="56642"/>
                  </a:lnTo>
                  <a:lnTo>
                    <a:pt x="37973" y="54737"/>
                  </a:lnTo>
                  <a:lnTo>
                    <a:pt x="62865" y="53340"/>
                  </a:lnTo>
                  <a:lnTo>
                    <a:pt x="90297" y="52832"/>
                  </a:lnTo>
                  <a:lnTo>
                    <a:pt x="120015" y="52324"/>
                  </a:lnTo>
                  <a:lnTo>
                    <a:pt x="151765" y="51816"/>
                  </a:lnTo>
                  <a:lnTo>
                    <a:pt x="218440" y="50927"/>
                  </a:lnTo>
                  <a:lnTo>
                    <a:pt x="286131" y="47117"/>
                  </a:lnTo>
                  <a:lnTo>
                    <a:pt x="318770" y="43180"/>
                  </a:lnTo>
                  <a:lnTo>
                    <a:pt x="350393" y="38354"/>
                  </a:lnTo>
                  <a:lnTo>
                    <a:pt x="380238" y="31750"/>
                  </a:lnTo>
                  <a:lnTo>
                    <a:pt x="407035" y="23495"/>
                  </a:lnTo>
                  <a:lnTo>
                    <a:pt x="431038" y="12954"/>
                  </a:lnTo>
                  <a:lnTo>
                    <a:pt x="442087" y="6731"/>
                  </a:lnTo>
                  <a:lnTo>
                    <a:pt x="452247" y="0"/>
                  </a:lnTo>
                  <a:lnTo>
                    <a:pt x="451739" y="21590"/>
                  </a:lnTo>
                  <a:lnTo>
                    <a:pt x="454152" y="43180"/>
                  </a:lnTo>
                  <a:lnTo>
                    <a:pt x="462280" y="84455"/>
                  </a:lnTo>
                  <a:lnTo>
                    <a:pt x="466090" y="104140"/>
                  </a:lnTo>
                  <a:lnTo>
                    <a:pt x="469011" y="123825"/>
                  </a:lnTo>
                  <a:lnTo>
                    <a:pt x="469900" y="143510"/>
                  </a:lnTo>
                  <a:lnTo>
                    <a:pt x="467995" y="162687"/>
                  </a:lnTo>
                  <a:lnTo>
                    <a:pt x="435356" y="172339"/>
                  </a:lnTo>
                  <a:lnTo>
                    <a:pt x="402717" y="178054"/>
                  </a:lnTo>
                  <a:lnTo>
                    <a:pt x="370078" y="180975"/>
                  </a:lnTo>
                  <a:lnTo>
                    <a:pt x="338455" y="180467"/>
                  </a:lnTo>
                  <a:lnTo>
                    <a:pt x="307213" y="177673"/>
                  </a:lnTo>
                  <a:lnTo>
                    <a:pt x="276479" y="172339"/>
                  </a:lnTo>
                  <a:lnTo>
                    <a:pt x="245745" y="165100"/>
                  </a:lnTo>
                  <a:lnTo>
                    <a:pt x="216027" y="155956"/>
                  </a:lnTo>
                  <a:lnTo>
                    <a:pt x="186817" y="145415"/>
                  </a:lnTo>
                  <a:lnTo>
                    <a:pt x="157988" y="133985"/>
                  </a:lnTo>
                  <a:lnTo>
                    <a:pt x="102743" y="108458"/>
                  </a:lnTo>
                  <a:lnTo>
                    <a:pt x="49911" y="83058"/>
                  </a:lnTo>
                  <a:lnTo>
                    <a:pt x="24511" y="70993"/>
                  </a:lnTo>
                  <a:close/>
                </a:path>
              </a:pathLst>
            </a:custGeom>
            <a:solidFill>
              <a:srgbClr val="F1D1A9"/>
            </a:solidFill>
            <a:ln w="0" cap="flat" cmpd="sng" algn="ctr">
              <a:solidFill>
                <a:srgbClr val="F1D1A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8643874" y="2405380"/>
              <a:ext cx="472822" cy="150242"/>
            </a:xfrm>
            <a:custGeom>
              <a:avLst/>
              <a:gdLst/>
              <a:ahLst/>
              <a:cxnLst/>
              <a:rect l="0" t="0" r="0" b="0"/>
              <a:pathLst>
                <a:path w="472822" h="150242">
                  <a:moveTo>
                    <a:pt x="0" y="32131"/>
                  </a:moveTo>
                  <a:lnTo>
                    <a:pt x="19177" y="32131"/>
                  </a:lnTo>
                  <a:lnTo>
                    <a:pt x="41783" y="33147"/>
                  </a:lnTo>
                  <a:lnTo>
                    <a:pt x="66675" y="34036"/>
                  </a:lnTo>
                  <a:lnTo>
                    <a:pt x="94488" y="35052"/>
                  </a:lnTo>
                  <a:lnTo>
                    <a:pt x="123825" y="35941"/>
                  </a:lnTo>
                  <a:lnTo>
                    <a:pt x="154559" y="36449"/>
                  </a:lnTo>
                  <a:lnTo>
                    <a:pt x="218821" y="36449"/>
                  </a:lnTo>
                  <a:lnTo>
                    <a:pt x="283718" y="34036"/>
                  </a:lnTo>
                  <a:lnTo>
                    <a:pt x="314833" y="31242"/>
                  </a:lnTo>
                  <a:lnTo>
                    <a:pt x="344678" y="27813"/>
                  </a:lnTo>
                  <a:lnTo>
                    <a:pt x="372999" y="22987"/>
                  </a:lnTo>
                  <a:lnTo>
                    <a:pt x="399288" y="16764"/>
                  </a:lnTo>
                  <a:lnTo>
                    <a:pt x="422402" y="9144"/>
                  </a:lnTo>
                  <a:lnTo>
                    <a:pt x="442595" y="0"/>
                  </a:lnTo>
                  <a:lnTo>
                    <a:pt x="446913" y="16764"/>
                  </a:lnTo>
                  <a:lnTo>
                    <a:pt x="451612" y="33528"/>
                  </a:lnTo>
                  <a:lnTo>
                    <a:pt x="463169" y="66167"/>
                  </a:lnTo>
                  <a:lnTo>
                    <a:pt x="467995" y="82550"/>
                  </a:lnTo>
                  <a:lnTo>
                    <a:pt x="471297" y="99314"/>
                  </a:lnTo>
                  <a:lnTo>
                    <a:pt x="472821" y="115697"/>
                  </a:lnTo>
                  <a:lnTo>
                    <a:pt x="471805" y="132461"/>
                  </a:lnTo>
                  <a:lnTo>
                    <a:pt x="440182" y="142113"/>
                  </a:lnTo>
                  <a:lnTo>
                    <a:pt x="408432" y="147828"/>
                  </a:lnTo>
                  <a:lnTo>
                    <a:pt x="376809" y="150241"/>
                  </a:lnTo>
                  <a:lnTo>
                    <a:pt x="345059" y="150241"/>
                  </a:lnTo>
                  <a:lnTo>
                    <a:pt x="313436" y="147320"/>
                  </a:lnTo>
                  <a:lnTo>
                    <a:pt x="282194" y="142494"/>
                  </a:lnTo>
                  <a:lnTo>
                    <a:pt x="251460" y="135382"/>
                  </a:lnTo>
                  <a:lnTo>
                    <a:pt x="220726" y="126238"/>
                  </a:lnTo>
                  <a:lnTo>
                    <a:pt x="191008" y="116205"/>
                  </a:lnTo>
                  <a:lnTo>
                    <a:pt x="161290" y="105156"/>
                  </a:lnTo>
                  <a:lnTo>
                    <a:pt x="104140" y="80645"/>
                  </a:lnTo>
                  <a:lnTo>
                    <a:pt x="50419" y="55245"/>
                  </a:lnTo>
                  <a:lnTo>
                    <a:pt x="24511" y="43180"/>
                  </a:lnTo>
                  <a:close/>
                </a:path>
              </a:pathLst>
            </a:custGeom>
            <a:solidFill>
              <a:srgbClr val="EDC28F"/>
            </a:solidFill>
            <a:ln w="0" cap="flat" cmpd="sng" algn="ctr">
              <a:solidFill>
                <a:srgbClr val="EDC28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8640064" y="2438019"/>
              <a:ext cx="476124" cy="120524"/>
            </a:xfrm>
            <a:custGeom>
              <a:avLst/>
              <a:gdLst/>
              <a:ahLst/>
              <a:cxnLst/>
              <a:rect l="0" t="0" r="0" b="0"/>
              <a:pathLst>
                <a:path w="476124" h="120524">
                  <a:moveTo>
                    <a:pt x="0" y="4826"/>
                  </a:moveTo>
                  <a:lnTo>
                    <a:pt x="21082" y="8636"/>
                  </a:lnTo>
                  <a:lnTo>
                    <a:pt x="45085" y="11938"/>
                  </a:lnTo>
                  <a:lnTo>
                    <a:pt x="70993" y="14859"/>
                  </a:lnTo>
                  <a:lnTo>
                    <a:pt x="98298" y="17272"/>
                  </a:lnTo>
                  <a:lnTo>
                    <a:pt x="127635" y="19685"/>
                  </a:lnTo>
                  <a:lnTo>
                    <a:pt x="157353" y="21082"/>
                  </a:lnTo>
                  <a:lnTo>
                    <a:pt x="219329" y="22606"/>
                  </a:lnTo>
                  <a:lnTo>
                    <a:pt x="281178" y="21590"/>
                  </a:lnTo>
                  <a:lnTo>
                    <a:pt x="310515" y="20193"/>
                  </a:lnTo>
                  <a:lnTo>
                    <a:pt x="338836" y="17780"/>
                  </a:lnTo>
                  <a:lnTo>
                    <a:pt x="366141" y="14351"/>
                  </a:lnTo>
                  <a:lnTo>
                    <a:pt x="391160" y="10541"/>
                  </a:lnTo>
                  <a:lnTo>
                    <a:pt x="413766" y="5715"/>
                  </a:lnTo>
                  <a:lnTo>
                    <a:pt x="433832" y="0"/>
                  </a:lnTo>
                  <a:lnTo>
                    <a:pt x="449707" y="24003"/>
                  </a:lnTo>
                  <a:lnTo>
                    <a:pt x="464058" y="48895"/>
                  </a:lnTo>
                  <a:lnTo>
                    <a:pt x="470408" y="61849"/>
                  </a:lnTo>
                  <a:lnTo>
                    <a:pt x="474218" y="74930"/>
                  </a:lnTo>
                  <a:lnTo>
                    <a:pt x="476123" y="88773"/>
                  </a:lnTo>
                  <a:lnTo>
                    <a:pt x="475107" y="103251"/>
                  </a:lnTo>
                  <a:lnTo>
                    <a:pt x="444881" y="112268"/>
                  </a:lnTo>
                  <a:lnTo>
                    <a:pt x="414147" y="117602"/>
                  </a:lnTo>
                  <a:lnTo>
                    <a:pt x="383032" y="120523"/>
                  </a:lnTo>
                  <a:lnTo>
                    <a:pt x="351790" y="120015"/>
                  </a:lnTo>
                  <a:lnTo>
                    <a:pt x="320167" y="117602"/>
                  </a:lnTo>
                  <a:lnTo>
                    <a:pt x="288417" y="112268"/>
                  </a:lnTo>
                  <a:lnTo>
                    <a:pt x="256794" y="105537"/>
                  </a:lnTo>
                  <a:lnTo>
                    <a:pt x="226060" y="97409"/>
                  </a:lnTo>
                  <a:lnTo>
                    <a:pt x="194818" y="87376"/>
                  </a:lnTo>
                  <a:lnTo>
                    <a:pt x="164592" y="76327"/>
                  </a:lnTo>
                  <a:lnTo>
                    <a:pt x="106045" y="52832"/>
                  </a:lnTo>
                  <a:lnTo>
                    <a:pt x="50800" y="27813"/>
                  </a:lnTo>
                  <a:lnTo>
                    <a:pt x="24384" y="16256"/>
                  </a:lnTo>
                  <a:close/>
                </a:path>
              </a:pathLst>
            </a:custGeom>
            <a:solidFill>
              <a:srgbClr val="E9B475"/>
            </a:solidFill>
            <a:ln w="0" cap="flat" cmpd="sng" algn="ctr">
              <a:solidFill>
                <a:srgbClr val="E9B47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8636127" y="2447544"/>
              <a:ext cx="479553" cy="112904"/>
            </a:xfrm>
            <a:custGeom>
              <a:avLst/>
              <a:gdLst/>
              <a:ahLst/>
              <a:cxnLst/>
              <a:rect l="0" t="0" r="0" b="0"/>
              <a:pathLst>
                <a:path w="479553" h="112904">
                  <a:moveTo>
                    <a:pt x="0" y="0"/>
                  </a:moveTo>
                  <a:lnTo>
                    <a:pt x="23622" y="7239"/>
                  </a:lnTo>
                  <a:lnTo>
                    <a:pt x="48514" y="13462"/>
                  </a:lnTo>
                  <a:lnTo>
                    <a:pt x="75438" y="18796"/>
                  </a:lnTo>
                  <a:lnTo>
                    <a:pt x="103251" y="22606"/>
                  </a:lnTo>
                  <a:lnTo>
                    <a:pt x="161290" y="28321"/>
                  </a:lnTo>
                  <a:lnTo>
                    <a:pt x="220853" y="31242"/>
                  </a:lnTo>
                  <a:lnTo>
                    <a:pt x="278892" y="31750"/>
                  </a:lnTo>
                  <a:lnTo>
                    <a:pt x="307213" y="30734"/>
                  </a:lnTo>
                  <a:lnTo>
                    <a:pt x="334137" y="29845"/>
                  </a:lnTo>
                  <a:lnTo>
                    <a:pt x="359537" y="28829"/>
                  </a:lnTo>
                  <a:lnTo>
                    <a:pt x="383540" y="26924"/>
                  </a:lnTo>
                  <a:lnTo>
                    <a:pt x="405638" y="25019"/>
                  </a:lnTo>
                  <a:lnTo>
                    <a:pt x="425323" y="23114"/>
                  </a:lnTo>
                  <a:lnTo>
                    <a:pt x="447929" y="37465"/>
                  </a:lnTo>
                  <a:lnTo>
                    <a:pt x="457962" y="45212"/>
                  </a:lnTo>
                  <a:lnTo>
                    <a:pt x="466090" y="53848"/>
                  </a:lnTo>
                  <a:lnTo>
                    <a:pt x="472821" y="62992"/>
                  </a:lnTo>
                  <a:lnTo>
                    <a:pt x="477647" y="73025"/>
                  </a:lnTo>
                  <a:lnTo>
                    <a:pt x="479552" y="84074"/>
                  </a:lnTo>
                  <a:lnTo>
                    <a:pt x="479044" y="96012"/>
                  </a:lnTo>
                  <a:lnTo>
                    <a:pt x="450342" y="104648"/>
                  </a:lnTo>
                  <a:lnTo>
                    <a:pt x="420497" y="110490"/>
                  </a:lnTo>
                  <a:lnTo>
                    <a:pt x="389763" y="112903"/>
                  </a:lnTo>
                  <a:lnTo>
                    <a:pt x="358648" y="112395"/>
                  </a:lnTo>
                  <a:lnTo>
                    <a:pt x="326898" y="109982"/>
                  </a:lnTo>
                  <a:lnTo>
                    <a:pt x="295275" y="105156"/>
                  </a:lnTo>
                  <a:lnTo>
                    <a:pt x="263144" y="98933"/>
                  </a:lnTo>
                  <a:lnTo>
                    <a:pt x="231394" y="90805"/>
                  </a:lnTo>
                  <a:lnTo>
                    <a:pt x="168529" y="70612"/>
                  </a:lnTo>
                  <a:lnTo>
                    <a:pt x="108077" y="47625"/>
                  </a:lnTo>
                  <a:lnTo>
                    <a:pt x="51435" y="23114"/>
                  </a:lnTo>
                  <a:lnTo>
                    <a:pt x="25019" y="11557"/>
                  </a:lnTo>
                  <a:close/>
                </a:path>
              </a:pathLst>
            </a:custGeom>
            <a:solidFill>
              <a:srgbClr val="E4A558"/>
            </a:solidFill>
            <a:ln w="0" cap="flat" cmpd="sng" algn="ctr">
              <a:solidFill>
                <a:srgbClr val="E4A55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8632825" y="2453894"/>
              <a:ext cx="482347" cy="109348"/>
            </a:xfrm>
            <a:custGeom>
              <a:avLst/>
              <a:gdLst/>
              <a:ahLst/>
              <a:cxnLst/>
              <a:rect l="0" t="0" r="0" b="0"/>
              <a:pathLst>
                <a:path w="482347" h="109348">
                  <a:moveTo>
                    <a:pt x="454533" y="101727"/>
                  </a:moveTo>
                  <a:lnTo>
                    <a:pt x="425704" y="106553"/>
                  </a:lnTo>
                  <a:lnTo>
                    <a:pt x="395986" y="109347"/>
                  </a:lnTo>
                  <a:lnTo>
                    <a:pt x="364744" y="109347"/>
                  </a:lnTo>
                  <a:lnTo>
                    <a:pt x="333121" y="106553"/>
                  </a:lnTo>
                  <a:lnTo>
                    <a:pt x="300990" y="102235"/>
                  </a:lnTo>
                  <a:lnTo>
                    <a:pt x="268351" y="96012"/>
                  </a:lnTo>
                  <a:lnTo>
                    <a:pt x="236093" y="88265"/>
                  </a:lnTo>
                  <a:lnTo>
                    <a:pt x="171831" y="68580"/>
                  </a:lnTo>
                  <a:lnTo>
                    <a:pt x="109474" y="45974"/>
                  </a:lnTo>
                  <a:lnTo>
                    <a:pt x="51816" y="22479"/>
                  </a:lnTo>
                  <a:lnTo>
                    <a:pt x="24892" y="11049"/>
                  </a:lnTo>
                  <a:lnTo>
                    <a:pt x="0" y="0"/>
                  </a:lnTo>
                  <a:lnTo>
                    <a:pt x="37465" y="14351"/>
                  </a:lnTo>
                  <a:lnTo>
                    <a:pt x="76835" y="25400"/>
                  </a:lnTo>
                  <a:lnTo>
                    <a:pt x="117094" y="33528"/>
                  </a:lnTo>
                  <a:lnTo>
                    <a:pt x="158877" y="39370"/>
                  </a:lnTo>
                  <a:lnTo>
                    <a:pt x="200152" y="42672"/>
                  </a:lnTo>
                  <a:lnTo>
                    <a:pt x="240919" y="44577"/>
                  </a:lnTo>
                  <a:lnTo>
                    <a:pt x="280797" y="45974"/>
                  </a:lnTo>
                  <a:lnTo>
                    <a:pt x="318643" y="45974"/>
                  </a:lnTo>
                  <a:lnTo>
                    <a:pt x="354203" y="46990"/>
                  </a:lnTo>
                  <a:lnTo>
                    <a:pt x="386334" y="48006"/>
                  </a:lnTo>
                  <a:lnTo>
                    <a:pt x="415163" y="49911"/>
                  </a:lnTo>
                  <a:lnTo>
                    <a:pt x="428117" y="51308"/>
                  </a:lnTo>
                  <a:lnTo>
                    <a:pt x="439674" y="53213"/>
                  </a:lnTo>
                  <a:lnTo>
                    <a:pt x="450215" y="56134"/>
                  </a:lnTo>
                  <a:lnTo>
                    <a:pt x="459359" y="59055"/>
                  </a:lnTo>
                  <a:lnTo>
                    <a:pt x="466979" y="62865"/>
                  </a:lnTo>
                  <a:lnTo>
                    <a:pt x="473202" y="67183"/>
                  </a:lnTo>
                  <a:lnTo>
                    <a:pt x="478028" y="72390"/>
                  </a:lnTo>
                  <a:lnTo>
                    <a:pt x="480949" y="78232"/>
                  </a:lnTo>
                  <a:lnTo>
                    <a:pt x="482346" y="85344"/>
                  </a:lnTo>
                  <a:lnTo>
                    <a:pt x="481965" y="93091"/>
                  </a:lnTo>
                  <a:close/>
                </a:path>
              </a:pathLst>
            </a:custGeom>
            <a:solidFill>
              <a:srgbClr val="DF963E"/>
            </a:solidFill>
            <a:ln w="0" cap="flat" cmpd="sng" algn="ctr">
              <a:solidFill>
                <a:srgbClr val="DF963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8500872" y="475742"/>
              <a:ext cx="395987" cy="1059435"/>
            </a:xfrm>
            <a:custGeom>
              <a:avLst/>
              <a:gdLst/>
              <a:ahLst/>
              <a:cxnLst/>
              <a:rect l="0" t="0" r="0" b="0"/>
              <a:pathLst>
                <a:path w="395987" h="1059435">
                  <a:moveTo>
                    <a:pt x="11938" y="26924"/>
                  </a:moveTo>
                  <a:lnTo>
                    <a:pt x="23876" y="59563"/>
                  </a:lnTo>
                  <a:lnTo>
                    <a:pt x="36449" y="96520"/>
                  </a:lnTo>
                  <a:lnTo>
                    <a:pt x="49403" y="137287"/>
                  </a:lnTo>
                  <a:lnTo>
                    <a:pt x="62865" y="182372"/>
                  </a:lnTo>
                  <a:lnTo>
                    <a:pt x="77216" y="230886"/>
                  </a:lnTo>
                  <a:lnTo>
                    <a:pt x="91567" y="282321"/>
                  </a:lnTo>
                  <a:lnTo>
                    <a:pt x="106553" y="336042"/>
                  </a:lnTo>
                  <a:lnTo>
                    <a:pt x="121920" y="392176"/>
                  </a:lnTo>
                  <a:lnTo>
                    <a:pt x="138176" y="450215"/>
                  </a:lnTo>
                  <a:lnTo>
                    <a:pt x="171323" y="569341"/>
                  </a:lnTo>
                  <a:lnTo>
                    <a:pt x="206375" y="690753"/>
                  </a:lnTo>
                  <a:lnTo>
                    <a:pt x="242824" y="810768"/>
                  </a:lnTo>
                  <a:lnTo>
                    <a:pt x="257175" y="834263"/>
                  </a:lnTo>
                  <a:lnTo>
                    <a:pt x="270129" y="855853"/>
                  </a:lnTo>
                  <a:lnTo>
                    <a:pt x="282702" y="876046"/>
                  </a:lnTo>
                  <a:lnTo>
                    <a:pt x="294132" y="894715"/>
                  </a:lnTo>
                  <a:lnTo>
                    <a:pt x="304800" y="911987"/>
                  </a:lnTo>
                  <a:lnTo>
                    <a:pt x="314833" y="928370"/>
                  </a:lnTo>
                  <a:lnTo>
                    <a:pt x="333502" y="958088"/>
                  </a:lnTo>
                  <a:lnTo>
                    <a:pt x="350393" y="984504"/>
                  </a:lnTo>
                  <a:lnTo>
                    <a:pt x="365760" y="1009523"/>
                  </a:lnTo>
                  <a:lnTo>
                    <a:pt x="395986" y="1059434"/>
                  </a:lnTo>
                  <a:lnTo>
                    <a:pt x="377698" y="1043559"/>
                  </a:lnTo>
                  <a:lnTo>
                    <a:pt x="360426" y="1028700"/>
                  </a:lnTo>
                  <a:lnTo>
                    <a:pt x="328295" y="1000379"/>
                  </a:lnTo>
                  <a:lnTo>
                    <a:pt x="298450" y="974471"/>
                  </a:lnTo>
                  <a:lnTo>
                    <a:pt x="271653" y="948944"/>
                  </a:lnTo>
                  <a:lnTo>
                    <a:pt x="247142" y="924052"/>
                  </a:lnTo>
                  <a:lnTo>
                    <a:pt x="225044" y="898525"/>
                  </a:lnTo>
                  <a:lnTo>
                    <a:pt x="204851" y="870712"/>
                  </a:lnTo>
                  <a:lnTo>
                    <a:pt x="186690" y="840486"/>
                  </a:lnTo>
                  <a:lnTo>
                    <a:pt x="171831" y="787273"/>
                  </a:lnTo>
                  <a:lnTo>
                    <a:pt x="157353" y="729615"/>
                  </a:lnTo>
                  <a:lnTo>
                    <a:pt x="141986" y="669671"/>
                  </a:lnTo>
                  <a:lnTo>
                    <a:pt x="127127" y="607187"/>
                  </a:lnTo>
                  <a:lnTo>
                    <a:pt x="97409" y="479044"/>
                  </a:lnTo>
                  <a:lnTo>
                    <a:pt x="83439" y="415163"/>
                  </a:lnTo>
                  <a:lnTo>
                    <a:pt x="69977" y="352806"/>
                  </a:lnTo>
                  <a:lnTo>
                    <a:pt x="57023" y="292354"/>
                  </a:lnTo>
                  <a:lnTo>
                    <a:pt x="45085" y="234696"/>
                  </a:lnTo>
                  <a:lnTo>
                    <a:pt x="34544" y="180975"/>
                  </a:lnTo>
                  <a:lnTo>
                    <a:pt x="29210" y="156083"/>
                  </a:lnTo>
                  <a:lnTo>
                    <a:pt x="24892" y="132080"/>
                  </a:lnTo>
                  <a:lnTo>
                    <a:pt x="20066" y="109474"/>
                  </a:lnTo>
                  <a:lnTo>
                    <a:pt x="16256" y="88773"/>
                  </a:lnTo>
                  <a:lnTo>
                    <a:pt x="12446" y="69088"/>
                  </a:lnTo>
                  <a:lnTo>
                    <a:pt x="9017" y="51435"/>
                  </a:lnTo>
                  <a:lnTo>
                    <a:pt x="6223" y="35560"/>
                  </a:lnTo>
                  <a:lnTo>
                    <a:pt x="3810" y="21590"/>
                  </a:lnTo>
                  <a:lnTo>
                    <a:pt x="1905" y="96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6000"/>
            </a:solidFill>
            <a:ln w="0" cap="flat" cmpd="sng" algn="ctr">
              <a:solidFill>
                <a:srgbClr val="B26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8501380" y="476250"/>
              <a:ext cx="394971" cy="1059181"/>
            </a:xfrm>
            <a:custGeom>
              <a:avLst/>
              <a:gdLst/>
              <a:ahLst/>
              <a:cxnLst/>
              <a:rect l="0" t="0" r="0" b="0"/>
              <a:pathLst>
                <a:path w="394971" h="1059181">
                  <a:moveTo>
                    <a:pt x="0" y="0"/>
                  </a:moveTo>
                  <a:lnTo>
                    <a:pt x="1270" y="8890"/>
                  </a:lnTo>
                  <a:lnTo>
                    <a:pt x="3810" y="21590"/>
                  </a:lnTo>
                  <a:lnTo>
                    <a:pt x="6350" y="35560"/>
                  </a:lnTo>
                  <a:lnTo>
                    <a:pt x="8890" y="50800"/>
                  </a:lnTo>
                  <a:lnTo>
                    <a:pt x="11431" y="68580"/>
                  </a:lnTo>
                  <a:lnTo>
                    <a:pt x="15240" y="87630"/>
                  </a:lnTo>
                  <a:lnTo>
                    <a:pt x="19050" y="109220"/>
                  </a:lnTo>
                  <a:lnTo>
                    <a:pt x="24131" y="130810"/>
                  </a:lnTo>
                  <a:lnTo>
                    <a:pt x="29210" y="154940"/>
                  </a:lnTo>
                  <a:lnTo>
                    <a:pt x="34290" y="180340"/>
                  </a:lnTo>
                  <a:lnTo>
                    <a:pt x="44450" y="233680"/>
                  </a:lnTo>
                  <a:lnTo>
                    <a:pt x="57150" y="292100"/>
                  </a:lnTo>
                  <a:lnTo>
                    <a:pt x="69850" y="351790"/>
                  </a:lnTo>
                  <a:lnTo>
                    <a:pt x="82550" y="414020"/>
                  </a:lnTo>
                  <a:lnTo>
                    <a:pt x="96520" y="478790"/>
                  </a:lnTo>
                  <a:lnTo>
                    <a:pt x="127000" y="607060"/>
                  </a:lnTo>
                  <a:lnTo>
                    <a:pt x="140970" y="669290"/>
                  </a:lnTo>
                  <a:lnTo>
                    <a:pt x="156210" y="728980"/>
                  </a:lnTo>
                  <a:lnTo>
                    <a:pt x="171450" y="786130"/>
                  </a:lnTo>
                  <a:lnTo>
                    <a:pt x="186690" y="839470"/>
                  </a:lnTo>
                  <a:lnTo>
                    <a:pt x="204470" y="869950"/>
                  </a:lnTo>
                  <a:lnTo>
                    <a:pt x="224790" y="897890"/>
                  </a:lnTo>
                  <a:lnTo>
                    <a:pt x="246381" y="923290"/>
                  </a:lnTo>
                  <a:lnTo>
                    <a:pt x="270510" y="948690"/>
                  </a:lnTo>
                  <a:lnTo>
                    <a:pt x="298450" y="974090"/>
                  </a:lnTo>
                  <a:lnTo>
                    <a:pt x="327660" y="999490"/>
                  </a:lnTo>
                  <a:lnTo>
                    <a:pt x="359410" y="1027430"/>
                  </a:lnTo>
                  <a:lnTo>
                    <a:pt x="377190" y="1042670"/>
                  </a:lnTo>
                  <a:lnTo>
                    <a:pt x="394970" y="1059180"/>
                  </a:lnTo>
                  <a:lnTo>
                    <a:pt x="365760" y="1008380"/>
                  </a:lnTo>
                  <a:lnTo>
                    <a:pt x="350520" y="984250"/>
                  </a:lnTo>
                  <a:lnTo>
                    <a:pt x="332740" y="957580"/>
                  </a:lnTo>
                  <a:lnTo>
                    <a:pt x="314960" y="928370"/>
                  </a:lnTo>
                  <a:lnTo>
                    <a:pt x="304800" y="911860"/>
                  </a:lnTo>
                  <a:lnTo>
                    <a:pt x="293370" y="894080"/>
                  </a:lnTo>
                  <a:lnTo>
                    <a:pt x="281940" y="875030"/>
                  </a:lnTo>
                  <a:lnTo>
                    <a:pt x="269240" y="854710"/>
                  </a:lnTo>
                  <a:lnTo>
                    <a:pt x="256540" y="833120"/>
                  </a:lnTo>
                  <a:lnTo>
                    <a:pt x="242570" y="810260"/>
                  </a:lnTo>
                  <a:lnTo>
                    <a:pt x="205740" y="689610"/>
                  </a:lnTo>
                  <a:lnTo>
                    <a:pt x="171450" y="568960"/>
                  </a:lnTo>
                  <a:lnTo>
                    <a:pt x="137160" y="449580"/>
                  </a:lnTo>
                  <a:lnTo>
                    <a:pt x="121920" y="391160"/>
                  </a:lnTo>
                  <a:lnTo>
                    <a:pt x="105410" y="335280"/>
                  </a:lnTo>
                  <a:lnTo>
                    <a:pt x="91440" y="281940"/>
                  </a:lnTo>
                  <a:lnTo>
                    <a:pt x="76200" y="229870"/>
                  </a:lnTo>
                  <a:lnTo>
                    <a:pt x="62231" y="181610"/>
                  </a:lnTo>
                  <a:lnTo>
                    <a:pt x="48260" y="137160"/>
                  </a:lnTo>
                  <a:lnTo>
                    <a:pt x="35560" y="95250"/>
                  </a:lnTo>
                  <a:lnTo>
                    <a:pt x="22860" y="58420"/>
                  </a:lnTo>
                  <a:lnTo>
                    <a:pt x="11431" y="2667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8951087" y="1822196"/>
              <a:ext cx="145416" cy="131065"/>
            </a:xfrm>
            <a:custGeom>
              <a:avLst/>
              <a:gdLst/>
              <a:ahLst/>
              <a:cxnLst/>
              <a:rect l="0" t="0" r="0" b="0"/>
              <a:pathLst>
                <a:path w="145416" h="131065">
                  <a:moveTo>
                    <a:pt x="70104" y="15367"/>
                  </a:moveTo>
                  <a:lnTo>
                    <a:pt x="81026" y="26416"/>
                  </a:lnTo>
                  <a:lnTo>
                    <a:pt x="92075" y="34036"/>
                  </a:lnTo>
                  <a:lnTo>
                    <a:pt x="103124" y="39751"/>
                  </a:lnTo>
                  <a:lnTo>
                    <a:pt x="125222" y="49403"/>
                  </a:lnTo>
                  <a:lnTo>
                    <a:pt x="135763" y="54229"/>
                  </a:lnTo>
                  <a:lnTo>
                    <a:pt x="145415" y="60960"/>
                  </a:lnTo>
                  <a:lnTo>
                    <a:pt x="135763" y="69596"/>
                  </a:lnTo>
                  <a:lnTo>
                    <a:pt x="129032" y="79121"/>
                  </a:lnTo>
                  <a:lnTo>
                    <a:pt x="118999" y="97409"/>
                  </a:lnTo>
                  <a:lnTo>
                    <a:pt x="114173" y="106045"/>
                  </a:lnTo>
                  <a:lnTo>
                    <a:pt x="109347" y="113792"/>
                  </a:lnTo>
                  <a:lnTo>
                    <a:pt x="103632" y="120015"/>
                  </a:lnTo>
                  <a:lnTo>
                    <a:pt x="95504" y="125222"/>
                  </a:lnTo>
                  <a:lnTo>
                    <a:pt x="86360" y="128651"/>
                  </a:lnTo>
                  <a:lnTo>
                    <a:pt x="73406" y="131064"/>
                  </a:lnTo>
                  <a:lnTo>
                    <a:pt x="58039" y="131064"/>
                  </a:lnTo>
                  <a:lnTo>
                    <a:pt x="42164" y="127635"/>
                  </a:lnTo>
                  <a:lnTo>
                    <a:pt x="35052" y="120396"/>
                  </a:lnTo>
                  <a:lnTo>
                    <a:pt x="28321" y="114681"/>
                  </a:lnTo>
                  <a:lnTo>
                    <a:pt x="16256" y="106045"/>
                  </a:lnTo>
                  <a:lnTo>
                    <a:pt x="6223" y="100330"/>
                  </a:lnTo>
                  <a:lnTo>
                    <a:pt x="0" y="95504"/>
                  </a:lnTo>
                  <a:lnTo>
                    <a:pt x="1905" y="86868"/>
                  </a:lnTo>
                  <a:lnTo>
                    <a:pt x="4826" y="77216"/>
                  </a:lnTo>
                  <a:lnTo>
                    <a:pt x="11938" y="55118"/>
                  </a:lnTo>
                  <a:lnTo>
                    <a:pt x="17780" y="30734"/>
                  </a:lnTo>
                  <a:lnTo>
                    <a:pt x="20066" y="16764"/>
                  </a:lnTo>
                  <a:lnTo>
                    <a:pt x="21082" y="2794"/>
                  </a:lnTo>
                  <a:lnTo>
                    <a:pt x="24892" y="889"/>
                  </a:lnTo>
                  <a:lnTo>
                    <a:pt x="29718" y="0"/>
                  </a:lnTo>
                  <a:lnTo>
                    <a:pt x="40259" y="508"/>
                  </a:lnTo>
                  <a:lnTo>
                    <a:pt x="50800" y="1905"/>
                  </a:lnTo>
                  <a:lnTo>
                    <a:pt x="55626" y="1905"/>
                  </a:lnTo>
                  <a:lnTo>
                    <a:pt x="59944" y="889"/>
                  </a:lnTo>
                  <a:close/>
                </a:path>
              </a:pathLst>
            </a:custGeom>
            <a:solidFill>
              <a:srgbClr val="DB831B"/>
            </a:solidFill>
            <a:ln w="0" cap="flat" cmpd="sng" algn="ctr">
              <a:solidFill>
                <a:srgbClr val="DB831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8722995" y="1961896"/>
              <a:ext cx="132970" cy="231268"/>
            </a:xfrm>
            <a:custGeom>
              <a:avLst/>
              <a:gdLst/>
              <a:ahLst/>
              <a:cxnLst/>
              <a:rect l="0" t="0" r="0" b="0"/>
              <a:pathLst>
                <a:path w="132970" h="231268">
                  <a:moveTo>
                    <a:pt x="48514" y="8636"/>
                  </a:moveTo>
                  <a:lnTo>
                    <a:pt x="57150" y="15748"/>
                  </a:lnTo>
                  <a:lnTo>
                    <a:pt x="64897" y="21590"/>
                  </a:lnTo>
                  <a:lnTo>
                    <a:pt x="71120" y="26289"/>
                  </a:lnTo>
                  <a:lnTo>
                    <a:pt x="76327" y="29718"/>
                  </a:lnTo>
                  <a:lnTo>
                    <a:pt x="80264" y="32131"/>
                  </a:lnTo>
                  <a:lnTo>
                    <a:pt x="86995" y="35433"/>
                  </a:lnTo>
                  <a:lnTo>
                    <a:pt x="96520" y="38862"/>
                  </a:lnTo>
                  <a:lnTo>
                    <a:pt x="102235" y="42164"/>
                  </a:lnTo>
                  <a:lnTo>
                    <a:pt x="105664" y="44577"/>
                  </a:lnTo>
                  <a:lnTo>
                    <a:pt x="109982" y="47498"/>
                  </a:lnTo>
                  <a:lnTo>
                    <a:pt x="105664" y="52324"/>
                  </a:lnTo>
                  <a:lnTo>
                    <a:pt x="103759" y="57531"/>
                  </a:lnTo>
                  <a:lnTo>
                    <a:pt x="103251" y="63373"/>
                  </a:lnTo>
                  <a:lnTo>
                    <a:pt x="104267" y="69596"/>
                  </a:lnTo>
                  <a:lnTo>
                    <a:pt x="109474" y="82550"/>
                  </a:lnTo>
                  <a:lnTo>
                    <a:pt x="117221" y="96012"/>
                  </a:lnTo>
                  <a:lnTo>
                    <a:pt x="125349" y="108458"/>
                  </a:lnTo>
                  <a:lnTo>
                    <a:pt x="131572" y="119888"/>
                  </a:lnTo>
                  <a:lnTo>
                    <a:pt x="132969" y="124714"/>
                  </a:lnTo>
                  <a:lnTo>
                    <a:pt x="132969" y="129032"/>
                  </a:lnTo>
                  <a:lnTo>
                    <a:pt x="131572" y="132969"/>
                  </a:lnTo>
                  <a:lnTo>
                    <a:pt x="127762" y="135255"/>
                  </a:lnTo>
                  <a:lnTo>
                    <a:pt x="125857" y="137287"/>
                  </a:lnTo>
                  <a:lnTo>
                    <a:pt x="122936" y="141097"/>
                  </a:lnTo>
                  <a:lnTo>
                    <a:pt x="119634" y="146304"/>
                  </a:lnTo>
                  <a:lnTo>
                    <a:pt x="115316" y="153035"/>
                  </a:lnTo>
                  <a:lnTo>
                    <a:pt x="106172" y="169418"/>
                  </a:lnTo>
                  <a:lnTo>
                    <a:pt x="95123" y="187579"/>
                  </a:lnTo>
                  <a:lnTo>
                    <a:pt x="84074" y="204851"/>
                  </a:lnTo>
                  <a:lnTo>
                    <a:pt x="73025" y="219837"/>
                  </a:lnTo>
                  <a:lnTo>
                    <a:pt x="67691" y="225044"/>
                  </a:lnTo>
                  <a:lnTo>
                    <a:pt x="62484" y="229362"/>
                  </a:lnTo>
                  <a:lnTo>
                    <a:pt x="57658" y="231267"/>
                  </a:lnTo>
                  <a:lnTo>
                    <a:pt x="53340" y="230886"/>
                  </a:lnTo>
                  <a:lnTo>
                    <a:pt x="46101" y="220726"/>
                  </a:lnTo>
                  <a:lnTo>
                    <a:pt x="37973" y="207264"/>
                  </a:lnTo>
                  <a:lnTo>
                    <a:pt x="21717" y="175641"/>
                  </a:lnTo>
                  <a:lnTo>
                    <a:pt x="14478" y="160274"/>
                  </a:lnTo>
                  <a:lnTo>
                    <a:pt x="8255" y="146304"/>
                  </a:lnTo>
                  <a:lnTo>
                    <a:pt x="3429" y="136271"/>
                  </a:lnTo>
                  <a:lnTo>
                    <a:pt x="1524" y="132969"/>
                  </a:lnTo>
                  <a:lnTo>
                    <a:pt x="0" y="130937"/>
                  </a:lnTo>
                  <a:lnTo>
                    <a:pt x="1016" y="125730"/>
                  </a:lnTo>
                  <a:lnTo>
                    <a:pt x="2032" y="118999"/>
                  </a:lnTo>
                  <a:lnTo>
                    <a:pt x="4318" y="101727"/>
                  </a:lnTo>
                  <a:lnTo>
                    <a:pt x="8255" y="81026"/>
                  </a:lnTo>
                  <a:lnTo>
                    <a:pt x="13462" y="60960"/>
                  </a:lnTo>
                  <a:lnTo>
                    <a:pt x="20701" y="43688"/>
                  </a:lnTo>
                  <a:lnTo>
                    <a:pt x="28829" y="27813"/>
                  </a:lnTo>
                  <a:lnTo>
                    <a:pt x="35052" y="13843"/>
                  </a:lnTo>
                  <a:lnTo>
                    <a:pt x="37973" y="0"/>
                  </a:lnTo>
                  <a:close/>
                </a:path>
              </a:pathLst>
            </a:custGeom>
            <a:solidFill>
              <a:srgbClr val="CA6D00"/>
            </a:solidFill>
            <a:ln w="0" cap="flat" cmpd="sng" algn="ctr">
              <a:solidFill>
                <a:srgbClr val="CA6D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8823833" y="2090547"/>
              <a:ext cx="169419" cy="265431"/>
            </a:xfrm>
            <a:custGeom>
              <a:avLst/>
              <a:gdLst/>
              <a:ahLst/>
              <a:cxnLst/>
              <a:rect l="0" t="0" r="0" b="0"/>
              <a:pathLst>
                <a:path w="169419" h="265431">
                  <a:moveTo>
                    <a:pt x="47498" y="1397"/>
                  </a:moveTo>
                  <a:lnTo>
                    <a:pt x="56134" y="0"/>
                  </a:lnTo>
                  <a:lnTo>
                    <a:pt x="72517" y="889"/>
                  </a:lnTo>
                  <a:lnTo>
                    <a:pt x="87376" y="5715"/>
                  </a:lnTo>
                  <a:lnTo>
                    <a:pt x="102235" y="14351"/>
                  </a:lnTo>
                  <a:lnTo>
                    <a:pt x="117094" y="25908"/>
                  </a:lnTo>
                  <a:lnTo>
                    <a:pt x="132969" y="39751"/>
                  </a:lnTo>
                  <a:lnTo>
                    <a:pt x="150241" y="56642"/>
                  </a:lnTo>
                  <a:lnTo>
                    <a:pt x="169418" y="74803"/>
                  </a:lnTo>
                  <a:lnTo>
                    <a:pt x="164719" y="79629"/>
                  </a:lnTo>
                  <a:lnTo>
                    <a:pt x="160782" y="85852"/>
                  </a:lnTo>
                  <a:lnTo>
                    <a:pt x="157988" y="93599"/>
                  </a:lnTo>
                  <a:lnTo>
                    <a:pt x="155575" y="101727"/>
                  </a:lnTo>
                  <a:lnTo>
                    <a:pt x="153670" y="120396"/>
                  </a:lnTo>
                  <a:lnTo>
                    <a:pt x="153670" y="141097"/>
                  </a:lnTo>
                  <a:lnTo>
                    <a:pt x="155956" y="183261"/>
                  </a:lnTo>
                  <a:lnTo>
                    <a:pt x="157480" y="202057"/>
                  </a:lnTo>
                  <a:lnTo>
                    <a:pt x="157480" y="217805"/>
                  </a:lnTo>
                  <a:lnTo>
                    <a:pt x="150241" y="224536"/>
                  </a:lnTo>
                  <a:lnTo>
                    <a:pt x="143002" y="232283"/>
                  </a:lnTo>
                  <a:lnTo>
                    <a:pt x="130048" y="249555"/>
                  </a:lnTo>
                  <a:lnTo>
                    <a:pt x="124333" y="256794"/>
                  </a:lnTo>
                  <a:lnTo>
                    <a:pt x="119507" y="262509"/>
                  </a:lnTo>
                  <a:lnTo>
                    <a:pt x="115697" y="265430"/>
                  </a:lnTo>
                  <a:lnTo>
                    <a:pt x="112776" y="264922"/>
                  </a:lnTo>
                  <a:lnTo>
                    <a:pt x="103759" y="238506"/>
                  </a:lnTo>
                  <a:lnTo>
                    <a:pt x="94107" y="215519"/>
                  </a:lnTo>
                  <a:lnTo>
                    <a:pt x="84074" y="195326"/>
                  </a:lnTo>
                  <a:lnTo>
                    <a:pt x="73914" y="178054"/>
                  </a:lnTo>
                  <a:lnTo>
                    <a:pt x="63881" y="162687"/>
                  </a:lnTo>
                  <a:lnTo>
                    <a:pt x="54229" y="149733"/>
                  </a:lnTo>
                  <a:lnTo>
                    <a:pt x="44704" y="138684"/>
                  </a:lnTo>
                  <a:lnTo>
                    <a:pt x="35560" y="129032"/>
                  </a:lnTo>
                  <a:lnTo>
                    <a:pt x="27432" y="120904"/>
                  </a:lnTo>
                  <a:lnTo>
                    <a:pt x="19685" y="114173"/>
                  </a:lnTo>
                  <a:lnTo>
                    <a:pt x="12954" y="107950"/>
                  </a:lnTo>
                  <a:lnTo>
                    <a:pt x="7747" y="102616"/>
                  </a:lnTo>
                  <a:lnTo>
                    <a:pt x="3810" y="98298"/>
                  </a:lnTo>
                  <a:lnTo>
                    <a:pt x="1016" y="93980"/>
                  </a:lnTo>
                  <a:lnTo>
                    <a:pt x="0" y="89281"/>
                  </a:lnTo>
                  <a:lnTo>
                    <a:pt x="508" y="84963"/>
                  </a:lnTo>
                  <a:lnTo>
                    <a:pt x="4826" y="74803"/>
                  </a:lnTo>
                  <a:lnTo>
                    <a:pt x="10160" y="63754"/>
                  </a:lnTo>
                  <a:lnTo>
                    <a:pt x="22606" y="41656"/>
                  </a:lnTo>
                  <a:lnTo>
                    <a:pt x="28321" y="30607"/>
                  </a:lnTo>
                  <a:lnTo>
                    <a:pt x="33655" y="20574"/>
                  </a:lnTo>
                  <a:lnTo>
                    <a:pt x="36957" y="11430"/>
                  </a:lnTo>
                  <a:lnTo>
                    <a:pt x="38354" y="3810"/>
                  </a:lnTo>
                  <a:close/>
                </a:path>
              </a:pathLst>
            </a:custGeom>
            <a:solidFill>
              <a:srgbClr val="C46B00"/>
            </a:solidFill>
            <a:ln w="0" cap="flat" cmpd="sng" algn="ctr">
              <a:solidFill>
                <a:srgbClr val="C46B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8935720" y="1961388"/>
              <a:ext cx="151131" cy="188596"/>
            </a:xfrm>
            <a:custGeom>
              <a:avLst/>
              <a:gdLst/>
              <a:ahLst/>
              <a:cxnLst/>
              <a:rect l="0" t="0" r="0" b="0"/>
              <a:pathLst>
                <a:path w="151131" h="188596">
                  <a:moveTo>
                    <a:pt x="83439" y="0"/>
                  </a:moveTo>
                  <a:lnTo>
                    <a:pt x="99822" y="889"/>
                  </a:lnTo>
                  <a:lnTo>
                    <a:pt x="107061" y="2921"/>
                  </a:lnTo>
                  <a:lnTo>
                    <a:pt x="114173" y="5715"/>
                  </a:lnTo>
                  <a:lnTo>
                    <a:pt x="120396" y="10033"/>
                  </a:lnTo>
                  <a:lnTo>
                    <a:pt x="126238" y="15367"/>
                  </a:lnTo>
                  <a:lnTo>
                    <a:pt x="131445" y="21590"/>
                  </a:lnTo>
                  <a:lnTo>
                    <a:pt x="136271" y="28829"/>
                  </a:lnTo>
                  <a:lnTo>
                    <a:pt x="140589" y="37465"/>
                  </a:lnTo>
                  <a:lnTo>
                    <a:pt x="144018" y="46990"/>
                  </a:lnTo>
                  <a:lnTo>
                    <a:pt x="146812" y="57531"/>
                  </a:lnTo>
                  <a:lnTo>
                    <a:pt x="148717" y="69088"/>
                  </a:lnTo>
                  <a:lnTo>
                    <a:pt x="150241" y="82042"/>
                  </a:lnTo>
                  <a:lnTo>
                    <a:pt x="151130" y="96012"/>
                  </a:lnTo>
                  <a:lnTo>
                    <a:pt x="147828" y="102743"/>
                  </a:lnTo>
                  <a:lnTo>
                    <a:pt x="143002" y="109855"/>
                  </a:lnTo>
                  <a:lnTo>
                    <a:pt x="131064" y="125730"/>
                  </a:lnTo>
                  <a:lnTo>
                    <a:pt x="116586" y="142113"/>
                  </a:lnTo>
                  <a:lnTo>
                    <a:pt x="101219" y="157480"/>
                  </a:lnTo>
                  <a:lnTo>
                    <a:pt x="85852" y="170815"/>
                  </a:lnTo>
                  <a:lnTo>
                    <a:pt x="79121" y="176657"/>
                  </a:lnTo>
                  <a:lnTo>
                    <a:pt x="72898" y="181356"/>
                  </a:lnTo>
                  <a:lnTo>
                    <a:pt x="67183" y="185293"/>
                  </a:lnTo>
                  <a:lnTo>
                    <a:pt x="62865" y="187706"/>
                  </a:lnTo>
                  <a:lnTo>
                    <a:pt x="59436" y="188595"/>
                  </a:lnTo>
                  <a:lnTo>
                    <a:pt x="57531" y="188087"/>
                  </a:lnTo>
                  <a:lnTo>
                    <a:pt x="44577" y="173736"/>
                  </a:lnTo>
                  <a:lnTo>
                    <a:pt x="30226" y="160274"/>
                  </a:lnTo>
                  <a:lnTo>
                    <a:pt x="15367" y="145923"/>
                  </a:lnTo>
                  <a:lnTo>
                    <a:pt x="0" y="128143"/>
                  </a:lnTo>
                  <a:lnTo>
                    <a:pt x="2413" y="122809"/>
                  </a:lnTo>
                  <a:lnTo>
                    <a:pt x="5207" y="116078"/>
                  </a:lnTo>
                  <a:lnTo>
                    <a:pt x="13843" y="100838"/>
                  </a:lnTo>
                  <a:lnTo>
                    <a:pt x="24511" y="82550"/>
                  </a:lnTo>
                  <a:lnTo>
                    <a:pt x="35941" y="63373"/>
                  </a:lnTo>
                  <a:lnTo>
                    <a:pt x="46990" y="44577"/>
                  </a:lnTo>
                  <a:lnTo>
                    <a:pt x="56134" y="27305"/>
                  </a:lnTo>
                  <a:lnTo>
                    <a:pt x="59944" y="20193"/>
                  </a:lnTo>
                  <a:lnTo>
                    <a:pt x="62865" y="13462"/>
                  </a:lnTo>
                  <a:lnTo>
                    <a:pt x="64770" y="8128"/>
                  </a:lnTo>
                  <a:lnTo>
                    <a:pt x="65786" y="3810"/>
                  </a:lnTo>
                  <a:close/>
                </a:path>
              </a:pathLst>
            </a:custGeom>
            <a:solidFill>
              <a:srgbClr val="D87908"/>
            </a:solidFill>
            <a:ln w="0" cap="flat" cmpd="sng" algn="ctr">
              <a:solidFill>
                <a:srgbClr val="D8790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9080119" y="2001647"/>
              <a:ext cx="156973" cy="149353"/>
            </a:xfrm>
            <a:custGeom>
              <a:avLst/>
              <a:gdLst/>
              <a:ahLst/>
              <a:cxnLst/>
              <a:rect l="0" t="0" r="0" b="0"/>
              <a:pathLst>
                <a:path w="156973" h="149353">
                  <a:moveTo>
                    <a:pt x="103251" y="508"/>
                  </a:moveTo>
                  <a:lnTo>
                    <a:pt x="111379" y="0"/>
                  </a:lnTo>
                  <a:lnTo>
                    <a:pt x="118618" y="1524"/>
                  </a:lnTo>
                  <a:lnTo>
                    <a:pt x="124333" y="3937"/>
                  </a:lnTo>
                  <a:lnTo>
                    <a:pt x="130175" y="7239"/>
                  </a:lnTo>
                  <a:lnTo>
                    <a:pt x="134493" y="12065"/>
                  </a:lnTo>
                  <a:lnTo>
                    <a:pt x="142113" y="24511"/>
                  </a:lnTo>
                  <a:lnTo>
                    <a:pt x="147447" y="39370"/>
                  </a:lnTo>
                  <a:lnTo>
                    <a:pt x="151257" y="55753"/>
                  </a:lnTo>
                  <a:lnTo>
                    <a:pt x="156972" y="89281"/>
                  </a:lnTo>
                  <a:lnTo>
                    <a:pt x="149860" y="102235"/>
                  </a:lnTo>
                  <a:lnTo>
                    <a:pt x="139700" y="113792"/>
                  </a:lnTo>
                  <a:lnTo>
                    <a:pt x="127762" y="124841"/>
                  </a:lnTo>
                  <a:lnTo>
                    <a:pt x="115189" y="134493"/>
                  </a:lnTo>
                  <a:lnTo>
                    <a:pt x="103251" y="141605"/>
                  </a:lnTo>
                  <a:lnTo>
                    <a:pt x="92710" y="146939"/>
                  </a:lnTo>
                  <a:lnTo>
                    <a:pt x="84582" y="148844"/>
                  </a:lnTo>
                  <a:lnTo>
                    <a:pt x="81661" y="149352"/>
                  </a:lnTo>
                  <a:lnTo>
                    <a:pt x="80264" y="148336"/>
                  </a:lnTo>
                  <a:lnTo>
                    <a:pt x="74422" y="143129"/>
                  </a:lnTo>
                  <a:lnTo>
                    <a:pt x="64897" y="138303"/>
                  </a:lnTo>
                  <a:lnTo>
                    <a:pt x="53848" y="132969"/>
                  </a:lnTo>
                  <a:lnTo>
                    <a:pt x="41275" y="127762"/>
                  </a:lnTo>
                  <a:lnTo>
                    <a:pt x="28829" y="121539"/>
                  </a:lnTo>
                  <a:lnTo>
                    <a:pt x="16891" y="114808"/>
                  </a:lnTo>
                  <a:lnTo>
                    <a:pt x="7239" y="106553"/>
                  </a:lnTo>
                  <a:lnTo>
                    <a:pt x="0" y="97028"/>
                  </a:lnTo>
                  <a:lnTo>
                    <a:pt x="11049" y="80645"/>
                  </a:lnTo>
                  <a:lnTo>
                    <a:pt x="18796" y="63881"/>
                  </a:lnTo>
                  <a:lnTo>
                    <a:pt x="21209" y="56261"/>
                  </a:lnTo>
                  <a:lnTo>
                    <a:pt x="22098" y="49530"/>
                  </a:lnTo>
                  <a:lnTo>
                    <a:pt x="22098" y="43688"/>
                  </a:lnTo>
                  <a:lnTo>
                    <a:pt x="20193" y="39370"/>
                  </a:lnTo>
                  <a:lnTo>
                    <a:pt x="25527" y="36576"/>
                  </a:lnTo>
                  <a:lnTo>
                    <a:pt x="33147" y="32639"/>
                  </a:lnTo>
                  <a:lnTo>
                    <a:pt x="42799" y="27940"/>
                  </a:lnTo>
                  <a:lnTo>
                    <a:pt x="53340" y="23114"/>
                  </a:lnTo>
                  <a:lnTo>
                    <a:pt x="75438" y="12573"/>
                  </a:lnTo>
                  <a:lnTo>
                    <a:pt x="85979" y="7239"/>
                  </a:lnTo>
                  <a:lnTo>
                    <a:pt x="94615" y="2921"/>
                  </a:lnTo>
                  <a:close/>
                </a:path>
              </a:pathLst>
            </a:custGeom>
            <a:solidFill>
              <a:srgbClr val="DA8014"/>
            </a:solidFill>
            <a:ln w="0" cap="flat" cmpd="sng" algn="ctr">
              <a:solidFill>
                <a:srgbClr val="DA801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8991346" y="2112518"/>
              <a:ext cx="155576" cy="192533"/>
            </a:xfrm>
            <a:custGeom>
              <a:avLst/>
              <a:gdLst/>
              <a:ahLst/>
              <a:cxnLst/>
              <a:rect l="0" t="0" r="0" b="0"/>
              <a:pathLst>
                <a:path w="155576" h="192533">
                  <a:moveTo>
                    <a:pt x="92710" y="10668"/>
                  </a:moveTo>
                  <a:lnTo>
                    <a:pt x="109982" y="20701"/>
                  </a:lnTo>
                  <a:lnTo>
                    <a:pt x="119507" y="25527"/>
                  </a:lnTo>
                  <a:lnTo>
                    <a:pt x="129667" y="31242"/>
                  </a:lnTo>
                  <a:lnTo>
                    <a:pt x="141605" y="37973"/>
                  </a:lnTo>
                  <a:lnTo>
                    <a:pt x="155575" y="45593"/>
                  </a:lnTo>
                  <a:lnTo>
                    <a:pt x="152654" y="52832"/>
                  </a:lnTo>
                  <a:lnTo>
                    <a:pt x="149352" y="61468"/>
                  </a:lnTo>
                  <a:lnTo>
                    <a:pt x="142621" y="81153"/>
                  </a:lnTo>
                  <a:lnTo>
                    <a:pt x="128651" y="124841"/>
                  </a:lnTo>
                  <a:lnTo>
                    <a:pt x="121920" y="144526"/>
                  </a:lnTo>
                  <a:lnTo>
                    <a:pt x="116205" y="160401"/>
                  </a:lnTo>
                  <a:lnTo>
                    <a:pt x="113792" y="166116"/>
                  </a:lnTo>
                  <a:lnTo>
                    <a:pt x="111887" y="170434"/>
                  </a:lnTo>
                  <a:lnTo>
                    <a:pt x="109982" y="172339"/>
                  </a:lnTo>
                  <a:lnTo>
                    <a:pt x="108458" y="172339"/>
                  </a:lnTo>
                  <a:lnTo>
                    <a:pt x="98425" y="177673"/>
                  </a:lnTo>
                  <a:lnTo>
                    <a:pt x="86868" y="181483"/>
                  </a:lnTo>
                  <a:lnTo>
                    <a:pt x="73914" y="185293"/>
                  </a:lnTo>
                  <a:lnTo>
                    <a:pt x="59563" y="187706"/>
                  </a:lnTo>
                  <a:lnTo>
                    <a:pt x="30226" y="191135"/>
                  </a:lnTo>
                  <a:lnTo>
                    <a:pt x="1016" y="192532"/>
                  </a:lnTo>
                  <a:lnTo>
                    <a:pt x="0" y="168021"/>
                  </a:lnTo>
                  <a:lnTo>
                    <a:pt x="0" y="145923"/>
                  </a:lnTo>
                  <a:lnTo>
                    <a:pt x="0" y="126746"/>
                  </a:lnTo>
                  <a:lnTo>
                    <a:pt x="1524" y="108966"/>
                  </a:lnTo>
                  <a:lnTo>
                    <a:pt x="2921" y="93218"/>
                  </a:lnTo>
                  <a:lnTo>
                    <a:pt x="5334" y="78740"/>
                  </a:lnTo>
                  <a:lnTo>
                    <a:pt x="11049" y="49911"/>
                  </a:lnTo>
                  <a:lnTo>
                    <a:pt x="15875" y="46609"/>
                  </a:lnTo>
                  <a:lnTo>
                    <a:pt x="22098" y="41275"/>
                  </a:lnTo>
                  <a:lnTo>
                    <a:pt x="30226" y="34671"/>
                  </a:lnTo>
                  <a:lnTo>
                    <a:pt x="38862" y="27432"/>
                  </a:lnTo>
                  <a:lnTo>
                    <a:pt x="57658" y="12065"/>
                  </a:lnTo>
                  <a:lnTo>
                    <a:pt x="66802" y="5334"/>
                  </a:lnTo>
                  <a:lnTo>
                    <a:pt x="75438" y="0"/>
                  </a:lnTo>
                  <a:close/>
                </a:path>
              </a:pathLst>
            </a:custGeom>
            <a:solidFill>
              <a:srgbClr val="CA6D00"/>
            </a:solidFill>
            <a:ln w="0" cap="flat" cmpd="sng" algn="ctr">
              <a:solidFill>
                <a:srgbClr val="CA6D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8840216" y="1926336"/>
              <a:ext cx="143511" cy="155957"/>
            </a:xfrm>
            <a:custGeom>
              <a:avLst/>
              <a:gdLst/>
              <a:ahLst/>
              <a:cxnLst/>
              <a:rect l="0" t="0" r="0" b="0"/>
              <a:pathLst>
                <a:path w="143511" h="155957">
                  <a:moveTo>
                    <a:pt x="108458" y="5334"/>
                  </a:moveTo>
                  <a:lnTo>
                    <a:pt x="112776" y="9144"/>
                  </a:lnTo>
                  <a:lnTo>
                    <a:pt x="117094" y="15367"/>
                  </a:lnTo>
                  <a:lnTo>
                    <a:pt x="119507" y="18669"/>
                  </a:lnTo>
                  <a:lnTo>
                    <a:pt x="123825" y="22987"/>
                  </a:lnTo>
                  <a:lnTo>
                    <a:pt x="131445" y="28321"/>
                  </a:lnTo>
                  <a:lnTo>
                    <a:pt x="136779" y="32131"/>
                  </a:lnTo>
                  <a:lnTo>
                    <a:pt x="143510" y="35560"/>
                  </a:lnTo>
                  <a:lnTo>
                    <a:pt x="140589" y="42672"/>
                  </a:lnTo>
                  <a:lnTo>
                    <a:pt x="137287" y="50927"/>
                  </a:lnTo>
                  <a:lnTo>
                    <a:pt x="129032" y="70104"/>
                  </a:lnTo>
                  <a:lnTo>
                    <a:pt x="111760" y="111379"/>
                  </a:lnTo>
                  <a:lnTo>
                    <a:pt x="103124" y="130048"/>
                  </a:lnTo>
                  <a:lnTo>
                    <a:pt x="99314" y="137795"/>
                  </a:lnTo>
                  <a:lnTo>
                    <a:pt x="96012" y="144526"/>
                  </a:lnTo>
                  <a:lnTo>
                    <a:pt x="92583" y="150241"/>
                  </a:lnTo>
                  <a:lnTo>
                    <a:pt x="90170" y="154051"/>
                  </a:lnTo>
                  <a:lnTo>
                    <a:pt x="88265" y="155956"/>
                  </a:lnTo>
                  <a:lnTo>
                    <a:pt x="86868" y="155956"/>
                  </a:lnTo>
                  <a:lnTo>
                    <a:pt x="79121" y="154559"/>
                  </a:lnTo>
                  <a:lnTo>
                    <a:pt x="72390" y="154051"/>
                  </a:lnTo>
                  <a:lnTo>
                    <a:pt x="60960" y="154051"/>
                  </a:lnTo>
                  <a:lnTo>
                    <a:pt x="54737" y="154559"/>
                  </a:lnTo>
                  <a:lnTo>
                    <a:pt x="46990" y="155067"/>
                  </a:lnTo>
                  <a:lnTo>
                    <a:pt x="36957" y="155448"/>
                  </a:lnTo>
                  <a:lnTo>
                    <a:pt x="24384" y="155956"/>
                  </a:lnTo>
                  <a:lnTo>
                    <a:pt x="23495" y="144018"/>
                  </a:lnTo>
                  <a:lnTo>
                    <a:pt x="22479" y="134874"/>
                  </a:lnTo>
                  <a:lnTo>
                    <a:pt x="20574" y="127635"/>
                  </a:lnTo>
                  <a:lnTo>
                    <a:pt x="18669" y="122428"/>
                  </a:lnTo>
                  <a:lnTo>
                    <a:pt x="13843" y="116205"/>
                  </a:lnTo>
                  <a:lnTo>
                    <a:pt x="9017" y="112776"/>
                  </a:lnTo>
                  <a:lnTo>
                    <a:pt x="4699" y="109474"/>
                  </a:lnTo>
                  <a:lnTo>
                    <a:pt x="1397" y="103632"/>
                  </a:lnTo>
                  <a:lnTo>
                    <a:pt x="381" y="98933"/>
                  </a:lnTo>
                  <a:lnTo>
                    <a:pt x="0" y="92583"/>
                  </a:lnTo>
                  <a:lnTo>
                    <a:pt x="381" y="84455"/>
                  </a:lnTo>
                  <a:lnTo>
                    <a:pt x="1397" y="73406"/>
                  </a:lnTo>
                  <a:lnTo>
                    <a:pt x="1397" y="66675"/>
                  </a:lnTo>
                  <a:lnTo>
                    <a:pt x="2794" y="61468"/>
                  </a:lnTo>
                  <a:lnTo>
                    <a:pt x="5207" y="57150"/>
                  </a:lnTo>
                  <a:lnTo>
                    <a:pt x="8636" y="53721"/>
                  </a:lnTo>
                  <a:lnTo>
                    <a:pt x="18161" y="48514"/>
                  </a:lnTo>
                  <a:lnTo>
                    <a:pt x="30734" y="43688"/>
                  </a:lnTo>
                  <a:lnTo>
                    <a:pt x="45974" y="38354"/>
                  </a:lnTo>
                  <a:lnTo>
                    <a:pt x="63373" y="30734"/>
                  </a:lnTo>
                  <a:lnTo>
                    <a:pt x="82042" y="18288"/>
                  </a:lnTo>
                  <a:lnTo>
                    <a:pt x="91694" y="10033"/>
                  </a:lnTo>
                  <a:lnTo>
                    <a:pt x="101219" y="0"/>
                  </a:lnTo>
                  <a:close/>
                </a:path>
              </a:pathLst>
            </a:custGeom>
            <a:solidFill>
              <a:srgbClr val="D87908"/>
            </a:solidFill>
            <a:ln w="0" cap="flat" cmpd="sng" algn="ctr">
              <a:solidFill>
                <a:srgbClr val="D8790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8766683" y="1739646"/>
              <a:ext cx="192533" cy="245238"/>
            </a:xfrm>
            <a:custGeom>
              <a:avLst/>
              <a:gdLst/>
              <a:ahLst/>
              <a:cxnLst/>
              <a:rect l="0" t="0" r="0" b="0"/>
              <a:pathLst>
                <a:path w="192533" h="245238">
                  <a:moveTo>
                    <a:pt x="144526" y="7112"/>
                  </a:moveTo>
                  <a:lnTo>
                    <a:pt x="150241" y="15748"/>
                  </a:lnTo>
                  <a:lnTo>
                    <a:pt x="155067" y="26797"/>
                  </a:lnTo>
                  <a:lnTo>
                    <a:pt x="159385" y="38354"/>
                  </a:lnTo>
                  <a:lnTo>
                    <a:pt x="164211" y="50419"/>
                  </a:lnTo>
                  <a:lnTo>
                    <a:pt x="170942" y="61849"/>
                  </a:lnTo>
                  <a:lnTo>
                    <a:pt x="180086" y="72898"/>
                  </a:lnTo>
                  <a:lnTo>
                    <a:pt x="192532" y="82042"/>
                  </a:lnTo>
                  <a:lnTo>
                    <a:pt x="190627" y="88265"/>
                  </a:lnTo>
                  <a:lnTo>
                    <a:pt x="189611" y="95504"/>
                  </a:lnTo>
                  <a:lnTo>
                    <a:pt x="189230" y="103632"/>
                  </a:lnTo>
                  <a:lnTo>
                    <a:pt x="188214" y="113284"/>
                  </a:lnTo>
                  <a:lnTo>
                    <a:pt x="186817" y="123825"/>
                  </a:lnTo>
                  <a:lnTo>
                    <a:pt x="183388" y="136271"/>
                  </a:lnTo>
                  <a:lnTo>
                    <a:pt x="178562" y="150241"/>
                  </a:lnTo>
                  <a:lnTo>
                    <a:pt x="171450" y="166497"/>
                  </a:lnTo>
                  <a:lnTo>
                    <a:pt x="169926" y="172339"/>
                  </a:lnTo>
                  <a:lnTo>
                    <a:pt x="167132" y="177546"/>
                  </a:lnTo>
                  <a:lnTo>
                    <a:pt x="162814" y="181864"/>
                  </a:lnTo>
                  <a:lnTo>
                    <a:pt x="157480" y="185674"/>
                  </a:lnTo>
                  <a:lnTo>
                    <a:pt x="143510" y="192405"/>
                  </a:lnTo>
                  <a:lnTo>
                    <a:pt x="127254" y="198628"/>
                  </a:lnTo>
                  <a:lnTo>
                    <a:pt x="109982" y="205359"/>
                  </a:lnTo>
                  <a:lnTo>
                    <a:pt x="93599" y="215011"/>
                  </a:lnTo>
                  <a:lnTo>
                    <a:pt x="86487" y="220726"/>
                  </a:lnTo>
                  <a:lnTo>
                    <a:pt x="79248" y="227457"/>
                  </a:lnTo>
                  <a:lnTo>
                    <a:pt x="73533" y="236093"/>
                  </a:lnTo>
                  <a:lnTo>
                    <a:pt x="69215" y="245237"/>
                  </a:lnTo>
                  <a:lnTo>
                    <a:pt x="53340" y="241427"/>
                  </a:lnTo>
                  <a:lnTo>
                    <a:pt x="39370" y="234188"/>
                  </a:lnTo>
                  <a:lnTo>
                    <a:pt x="32258" y="228981"/>
                  </a:lnTo>
                  <a:lnTo>
                    <a:pt x="24511" y="221742"/>
                  </a:lnTo>
                  <a:lnTo>
                    <a:pt x="15875" y="212598"/>
                  </a:lnTo>
                  <a:lnTo>
                    <a:pt x="5842" y="201041"/>
                  </a:lnTo>
                  <a:lnTo>
                    <a:pt x="4318" y="188595"/>
                  </a:lnTo>
                  <a:lnTo>
                    <a:pt x="2413" y="174625"/>
                  </a:lnTo>
                  <a:lnTo>
                    <a:pt x="1016" y="158877"/>
                  </a:lnTo>
                  <a:lnTo>
                    <a:pt x="0" y="139700"/>
                  </a:lnTo>
                  <a:lnTo>
                    <a:pt x="6350" y="131445"/>
                  </a:lnTo>
                  <a:lnTo>
                    <a:pt x="14986" y="121920"/>
                  </a:lnTo>
                  <a:lnTo>
                    <a:pt x="24511" y="110363"/>
                  </a:lnTo>
                  <a:lnTo>
                    <a:pt x="35560" y="96901"/>
                  </a:lnTo>
                  <a:lnTo>
                    <a:pt x="46609" y="81534"/>
                  </a:lnTo>
                  <a:lnTo>
                    <a:pt x="57658" y="64262"/>
                  </a:lnTo>
                  <a:lnTo>
                    <a:pt x="68707" y="44577"/>
                  </a:lnTo>
                  <a:lnTo>
                    <a:pt x="77851" y="22987"/>
                  </a:lnTo>
                  <a:lnTo>
                    <a:pt x="84963" y="18669"/>
                  </a:lnTo>
                  <a:lnTo>
                    <a:pt x="92202" y="15748"/>
                  </a:lnTo>
                  <a:lnTo>
                    <a:pt x="108585" y="11938"/>
                  </a:lnTo>
                  <a:lnTo>
                    <a:pt x="123825" y="8128"/>
                  </a:lnTo>
                  <a:lnTo>
                    <a:pt x="131064" y="4699"/>
                  </a:lnTo>
                  <a:lnTo>
                    <a:pt x="136906" y="0"/>
                  </a:lnTo>
                  <a:close/>
                </a:path>
              </a:pathLst>
            </a:custGeom>
            <a:solidFill>
              <a:srgbClr val="D87908"/>
            </a:solidFill>
            <a:ln w="0" cap="flat" cmpd="sng" algn="ctr">
              <a:solidFill>
                <a:srgbClr val="D8790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8574278" y="1641221"/>
              <a:ext cx="266828" cy="241428"/>
            </a:xfrm>
            <a:custGeom>
              <a:avLst/>
              <a:gdLst/>
              <a:ahLst/>
              <a:cxnLst/>
              <a:rect l="0" t="0" r="0" b="0"/>
              <a:pathLst>
                <a:path w="266828" h="241428">
                  <a:moveTo>
                    <a:pt x="225044" y="7239"/>
                  </a:moveTo>
                  <a:lnTo>
                    <a:pt x="228473" y="11557"/>
                  </a:lnTo>
                  <a:lnTo>
                    <a:pt x="233299" y="23495"/>
                  </a:lnTo>
                  <a:lnTo>
                    <a:pt x="236093" y="37846"/>
                  </a:lnTo>
                  <a:lnTo>
                    <a:pt x="238506" y="53213"/>
                  </a:lnTo>
                  <a:lnTo>
                    <a:pt x="241427" y="69596"/>
                  </a:lnTo>
                  <a:lnTo>
                    <a:pt x="246634" y="84455"/>
                  </a:lnTo>
                  <a:lnTo>
                    <a:pt x="250063" y="91694"/>
                  </a:lnTo>
                  <a:lnTo>
                    <a:pt x="254381" y="97917"/>
                  </a:lnTo>
                  <a:lnTo>
                    <a:pt x="260096" y="103632"/>
                  </a:lnTo>
                  <a:lnTo>
                    <a:pt x="266827" y="107950"/>
                  </a:lnTo>
                  <a:lnTo>
                    <a:pt x="254889" y="133858"/>
                  </a:lnTo>
                  <a:lnTo>
                    <a:pt x="242824" y="155448"/>
                  </a:lnTo>
                  <a:lnTo>
                    <a:pt x="230886" y="172847"/>
                  </a:lnTo>
                  <a:lnTo>
                    <a:pt x="219329" y="187706"/>
                  </a:lnTo>
                  <a:lnTo>
                    <a:pt x="207772" y="200152"/>
                  </a:lnTo>
                  <a:lnTo>
                    <a:pt x="196342" y="210693"/>
                  </a:lnTo>
                  <a:lnTo>
                    <a:pt x="174752" y="230378"/>
                  </a:lnTo>
                  <a:lnTo>
                    <a:pt x="163195" y="228981"/>
                  </a:lnTo>
                  <a:lnTo>
                    <a:pt x="147828" y="227965"/>
                  </a:lnTo>
                  <a:lnTo>
                    <a:pt x="128651" y="227457"/>
                  </a:lnTo>
                  <a:lnTo>
                    <a:pt x="107061" y="227965"/>
                  </a:lnTo>
                  <a:lnTo>
                    <a:pt x="82042" y="229489"/>
                  </a:lnTo>
                  <a:lnTo>
                    <a:pt x="55626" y="231775"/>
                  </a:lnTo>
                  <a:lnTo>
                    <a:pt x="28321" y="236093"/>
                  </a:lnTo>
                  <a:lnTo>
                    <a:pt x="0" y="241427"/>
                  </a:lnTo>
                  <a:lnTo>
                    <a:pt x="0" y="237617"/>
                  </a:lnTo>
                  <a:lnTo>
                    <a:pt x="0" y="230886"/>
                  </a:lnTo>
                  <a:lnTo>
                    <a:pt x="0" y="222758"/>
                  </a:lnTo>
                  <a:lnTo>
                    <a:pt x="508" y="213106"/>
                  </a:lnTo>
                  <a:lnTo>
                    <a:pt x="1397" y="189611"/>
                  </a:lnTo>
                  <a:lnTo>
                    <a:pt x="2413" y="163195"/>
                  </a:lnTo>
                  <a:lnTo>
                    <a:pt x="3302" y="136271"/>
                  </a:lnTo>
                  <a:lnTo>
                    <a:pt x="4318" y="111379"/>
                  </a:lnTo>
                  <a:lnTo>
                    <a:pt x="5207" y="90170"/>
                  </a:lnTo>
                  <a:lnTo>
                    <a:pt x="5207" y="82042"/>
                  </a:lnTo>
                  <a:lnTo>
                    <a:pt x="5715" y="75819"/>
                  </a:lnTo>
                  <a:lnTo>
                    <a:pt x="8636" y="72517"/>
                  </a:lnTo>
                  <a:lnTo>
                    <a:pt x="13462" y="69596"/>
                  </a:lnTo>
                  <a:lnTo>
                    <a:pt x="26416" y="64770"/>
                  </a:lnTo>
                  <a:lnTo>
                    <a:pt x="42672" y="60452"/>
                  </a:lnTo>
                  <a:lnTo>
                    <a:pt x="60960" y="55245"/>
                  </a:lnTo>
                  <a:lnTo>
                    <a:pt x="80137" y="48006"/>
                  </a:lnTo>
                  <a:lnTo>
                    <a:pt x="97917" y="37846"/>
                  </a:lnTo>
                  <a:lnTo>
                    <a:pt x="106045" y="31242"/>
                  </a:lnTo>
                  <a:lnTo>
                    <a:pt x="113284" y="23495"/>
                  </a:lnTo>
                  <a:lnTo>
                    <a:pt x="119507" y="14351"/>
                  </a:lnTo>
                  <a:lnTo>
                    <a:pt x="124333" y="3810"/>
                  </a:lnTo>
                  <a:lnTo>
                    <a:pt x="128143" y="1397"/>
                  </a:lnTo>
                  <a:lnTo>
                    <a:pt x="132969" y="508"/>
                  </a:lnTo>
                  <a:lnTo>
                    <a:pt x="144399" y="0"/>
                  </a:lnTo>
                  <a:lnTo>
                    <a:pt x="158877" y="1905"/>
                  </a:lnTo>
                  <a:lnTo>
                    <a:pt x="173736" y="4318"/>
                  </a:lnTo>
                  <a:lnTo>
                    <a:pt x="188595" y="7239"/>
                  </a:lnTo>
                  <a:lnTo>
                    <a:pt x="202057" y="8636"/>
                  </a:lnTo>
                  <a:lnTo>
                    <a:pt x="213614" y="7620"/>
                  </a:lnTo>
                  <a:lnTo>
                    <a:pt x="217932" y="6223"/>
                  </a:lnTo>
                  <a:lnTo>
                    <a:pt x="221234" y="3810"/>
                  </a:lnTo>
                  <a:close/>
                </a:path>
              </a:pathLst>
            </a:custGeom>
            <a:solidFill>
              <a:srgbClr val="D87908"/>
            </a:solidFill>
            <a:ln w="0" cap="flat" cmpd="sng" algn="ctr">
              <a:solidFill>
                <a:srgbClr val="D8790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8584311" y="1889379"/>
              <a:ext cx="179071" cy="270257"/>
            </a:xfrm>
            <a:custGeom>
              <a:avLst/>
              <a:gdLst/>
              <a:ahLst/>
              <a:cxnLst/>
              <a:rect l="0" t="0" r="0" b="0"/>
              <a:pathLst>
                <a:path w="179071" h="270257">
                  <a:moveTo>
                    <a:pt x="175641" y="63373"/>
                  </a:moveTo>
                  <a:lnTo>
                    <a:pt x="172339" y="67691"/>
                  </a:lnTo>
                  <a:lnTo>
                    <a:pt x="164211" y="80137"/>
                  </a:lnTo>
                  <a:lnTo>
                    <a:pt x="155575" y="96520"/>
                  </a:lnTo>
                  <a:lnTo>
                    <a:pt x="147320" y="115697"/>
                  </a:lnTo>
                  <a:lnTo>
                    <a:pt x="139700" y="137287"/>
                  </a:lnTo>
                  <a:lnTo>
                    <a:pt x="133985" y="159385"/>
                  </a:lnTo>
                  <a:lnTo>
                    <a:pt x="131064" y="181864"/>
                  </a:lnTo>
                  <a:lnTo>
                    <a:pt x="131064" y="203454"/>
                  </a:lnTo>
                  <a:lnTo>
                    <a:pt x="112395" y="214122"/>
                  </a:lnTo>
                  <a:lnTo>
                    <a:pt x="97028" y="224155"/>
                  </a:lnTo>
                  <a:lnTo>
                    <a:pt x="84074" y="233807"/>
                  </a:lnTo>
                  <a:lnTo>
                    <a:pt x="73025" y="242443"/>
                  </a:lnTo>
                  <a:lnTo>
                    <a:pt x="54229" y="257810"/>
                  </a:lnTo>
                  <a:lnTo>
                    <a:pt x="44704" y="264414"/>
                  </a:lnTo>
                  <a:lnTo>
                    <a:pt x="34544" y="270256"/>
                  </a:lnTo>
                  <a:lnTo>
                    <a:pt x="26924" y="268351"/>
                  </a:lnTo>
                  <a:lnTo>
                    <a:pt x="21082" y="264922"/>
                  </a:lnTo>
                  <a:lnTo>
                    <a:pt x="16764" y="261112"/>
                  </a:lnTo>
                  <a:lnTo>
                    <a:pt x="13462" y="256794"/>
                  </a:lnTo>
                  <a:lnTo>
                    <a:pt x="7747" y="246253"/>
                  </a:lnTo>
                  <a:lnTo>
                    <a:pt x="0" y="234696"/>
                  </a:lnTo>
                  <a:lnTo>
                    <a:pt x="10541" y="199644"/>
                  </a:lnTo>
                  <a:lnTo>
                    <a:pt x="17272" y="165100"/>
                  </a:lnTo>
                  <a:lnTo>
                    <a:pt x="20701" y="132461"/>
                  </a:lnTo>
                  <a:lnTo>
                    <a:pt x="22098" y="101219"/>
                  </a:lnTo>
                  <a:lnTo>
                    <a:pt x="21590" y="73406"/>
                  </a:lnTo>
                  <a:lnTo>
                    <a:pt x="20701" y="49403"/>
                  </a:lnTo>
                  <a:lnTo>
                    <a:pt x="19685" y="30734"/>
                  </a:lnTo>
                  <a:lnTo>
                    <a:pt x="19177" y="22987"/>
                  </a:lnTo>
                  <a:lnTo>
                    <a:pt x="19177" y="16764"/>
                  </a:lnTo>
                  <a:lnTo>
                    <a:pt x="22098" y="13462"/>
                  </a:lnTo>
                  <a:lnTo>
                    <a:pt x="26416" y="10541"/>
                  </a:lnTo>
                  <a:lnTo>
                    <a:pt x="37465" y="5715"/>
                  </a:lnTo>
                  <a:lnTo>
                    <a:pt x="52832" y="2413"/>
                  </a:lnTo>
                  <a:lnTo>
                    <a:pt x="71120" y="508"/>
                  </a:lnTo>
                  <a:lnTo>
                    <a:pt x="91694" y="0"/>
                  </a:lnTo>
                  <a:lnTo>
                    <a:pt x="114300" y="0"/>
                  </a:lnTo>
                  <a:lnTo>
                    <a:pt x="138303" y="889"/>
                  </a:lnTo>
                  <a:lnTo>
                    <a:pt x="163703" y="2413"/>
                  </a:lnTo>
                  <a:lnTo>
                    <a:pt x="166116" y="889"/>
                  </a:lnTo>
                  <a:lnTo>
                    <a:pt x="168529" y="1905"/>
                  </a:lnTo>
                  <a:lnTo>
                    <a:pt x="169926" y="3810"/>
                  </a:lnTo>
                  <a:lnTo>
                    <a:pt x="170942" y="8128"/>
                  </a:lnTo>
                  <a:lnTo>
                    <a:pt x="171831" y="18669"/>
                  </a:lnTo>
                  <a:lnTo>
                    <a:pt x="172339" y="32131"/>
                  </a:lnTo>
                  <a:lnTo>
                    <a:pt x="172339" y="45593"/>
                  </a:lnTo>
                  <a:lnTo>
                    <a:pt x="172847" y="56134"/>
                  </a:lnTo>
                  <a:lnTo>
                    <a:pt x="173736" y="59563"/>
                  </a:lnTo>
                  <a:lnTo>
                    <a:pt x="175260" y="61849"/>
                  </a:lnTo>
                  <a:lnTo>
                    <a:pt x="176657" y="61849"/>
                  </a:lnTo>
                  <a:lnTo>
                    <a:pt x="179070" y="60452"/>
                  </a:lnTo>
                  <a:close/>
                </a:path>
              </a:pathLst>
            </a:custGeom>
            <a:solidFill>
              <a:srgbClr val="CA6D00"/>
            </a:solidFill>
            <a:ln w="0" cap="flat" cmpd="sng" algn="ctr">
              <a:solidFill>
                <a:srgbClr val="CA6D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8418703" y="1909572"/>
              <a:ext cx="174245" cy="234697"/>
            </a:xfrm>
            <a:custGeom>
              <a:avLst/>
              <a:gdLst/>
              <a:ahLst/>
              <a:cxnLst/>
              <a:rect l="0" t="0" r="0" b="0"/>
              <a:pathLst>
                <a:path w="174245" h="234697">
                  <a:moveTo>
                    <a:pt x="172339" y="14859"/>
                  </a:moveTo>
                  <a:lnTo>
                    <a:pt x="174244" y="30734"/>
                  </a:lnTo>
                  <a:lnTo>
                    <a:pt x="173736" y="62357"/>
                  </a:lnTo>
                  <a:lnTo>
                    <a:pt x="169926" y="93980"/>
                  </a:lnTo>
                  <a:lnTo>
                    <a:pt x="164719" y="126238"/>
                  </a:lnTo>
                  <a:lnTo>
                    <a:pt x="158877" y="156972"/>
                  </a:lnTo>
                  <a:lnTo>
                    <a:pt x="154559" y="185674"/>
                  </a:lnTo>
                  <a:lnTo>
                    <a:pt x="153670" y="199136"/>
                  </a:lnTo>
                  <a:lnTo>
                    <a:pt x="153670" y="211582"/>
                  </a:lnTo>
                  <a:lnTo>
                    <a:pt x="154559" y="223647"/>
                  </a:lnTo>
                  <a:lnTo>
                    <a:pt x="156972" y="234696"/>
                  </a:lnTo>
                  <a:lnTo>
                    <a:pt x="143129" y="229870"/>
                  </a:lnTo>
                  <a:lnTo>
                    <a:pt x="130048" y="226060"/>
                  </a:lnTo>
                  <a:lnTo>
                    <a:pt x="106045" y="220218"/>
                  </a:lnTo>
                  <a:lnTo>
                    <a:pt x="85471" y="216408"/>
                  </a:lnTo>
                  <a:lnTo>
                    <a:pt x="67691" y="214503"/>
                  </a:lnTo>
                  <a:lnTo>
                    <a:pt x="52832" y="212598"/>
                  </a:lnTo>
                  <a:lnTo>
                    <a:pt x="41275" y="210693"/>
                  </a:lnTo>
                  <a:lnTo>
                    <a:pt x="32131" y="207772"/>
                  </a:lnTo>
                  <a:lnTo>
                    <a:pt x="25908" y="203454"/>
                  </a:lnTo>
                  <a:lnTo>
                    <a:pt x="15367" y="191897"/>
                  </a:lnTo>
                  <a:lnTo>
                    <a:pt x="8128" y="180467"/>
                  </a:lnTo>
                  <a:lnTo>
                    <a:pt x="3429" y="169418"/>
                  </a:lnTo>
                  <a:lnTo>
                    <a:pt x="1016" y="158369"/>
                  </a:lnTo>
                  <a:lnTo>
                    <a:pt x="0" y="147320"/>
                  </a:lnTo>
                  <a:lnTo>
                    <a:pt x="1524" y="136779"/>
                  </a:lnTo>
                  <a:lnTo>
                    <a:pt x="8128" y="116586"/>
                  </a:lnTo>
                  <a:lnTo>
                    <a:pt x="17272" y="97917"/>
                  </a:lnTo>
                  <a:lnTo>
                    <a:pt x="27432" y="81026"/>
                  </a:lnTo>
                  <a:lnTo>
                    <a:pt x="35052" y="66167"/>
                  </a:lnTo>
                  <a:lnTo>
                    <a:pt x="37465" y="59944"/>
                  </a:lnTo>
                  <a:lnTo>
                    <a:pt x="38481" y="54737"/>
                  </a:lnTo>
                  <a:lnTo>
                    <a:pt x="44704" y="46482"/>
                  </a:lnTo>
                  <a:lnTo>
                    <a:pt x="54737" y="36957"/>
                  </a:lnTo>
                  <a:lnTo>
                    <a:pt x="67691" y="27305"/>
                  </a:lnTo>
                  <a:lnTo>
                    <a:pt x="83566" y="18161"/>
                  </a:lnTo>
                  <a:lnTo>
                    <a:pt x="101727" y="10033"/>
                  </a:lnTo>
                  <a:lnTo>
                    <a:pt x="121920" y="3810"/>
                  </a:lnTo>
                  <a:lnTo>
                    <a:pt x="145034" y="381"/>
                  </a:lnTo>
                  <a:lnTo>
                    <a:pt x="169418" y="0"/>
                  </a:lnTo>
                  <a:close/>
                </a:path>
              </a:pathLst>
            </a:custGeom>
            <a:solidFill>
              <a:srgbClr val="C46B00"/>
            </a:solidFill>
            <a:ln w="0" cap="flat" cmpd="sng" algn="ctr">
              <a:solidFill>
                <a:srgbClr val="C46B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8438896" y="2130806"/>
              <a:ext cx="170435" cy="166625"/>
            </a:xfrm>
            <a:custGeom>
              <a:avLst/>
              <a:gdLst/>
              <a:ahLst/>
              <a:cxnLst/>
              <a:rect l="0" t="0" r="0" b="0"/>
              <a:pathLst>
                <a:path w="170435" h="166625">
                  <a:moveTo>
                    <a:pt x="167513" y="50419"/>
                  </a:moveTo>
                  <a:lnTo>
                    <a:pt x="169926" y="62865"/>
                  </a:lnTo>
                  <a:lnTo>
                    <a:pt x="170434" y="73914"/>
                  </a:lnTo>
                  <a:lnTo>
                    <a:pt x="170434" y="83566"/>
                  </a:lnTo>
                  <a:lnTo>
                    <a:pt x="168910" y="92202"/>
                  </a:lnTo>
                  <a:lnTo>
                    <a:pt x="167005" y="99822"/>
                  </a:lnTo>
                  <a:lnTo>
                    <a:pt x="160274" y="112776"/>
                  </a:lnTo>
                  <a:lnTo>
                    <a:pt x="151257" y="123317"/>
                  </a:lnTo>
                  <a:lnTo>
                    <a:pt x="140589" y="133858"/>
                  </a:lnTo>
                  <a:lnTo>
                    <a:pt x="128651" y="144907"/>
                  </a:lnTo>
                  <a:lnTo>
                    <a:pt x="116586" y="157861"/>
                  </a:lnTo>
                  <a:lnTo>
                    <a:pt x="110363" y="161798"/>
                  </a:lnTo>
                  <a:lnTo>
                    <a:pt x="103632" y="164592"/>
                  </a:lnTo>
                  <a:lnTo>
                    <a:pt x="88773" y="166624"/>
                  </a:lnTo>
                  <a:lnTo>
                    <a:pt x="72898" y="165100"/>
                  </a:lnTo>
                  <a:lnTo>
                    <a:pt x="57150" y="160274"/>
                  </a:lnTo>
                  <a:lnTo>
                    <a:pt x="41783" y="153543"/>
                  </a:lnTo>
                  <a:lnTo>
                    <a:pt x="28829" y="146431"/>
                  </a:lnTo>
                  <a:lnTo>
                    <a:pt x="18288" y="138684"/>
                  </a:lnTo>
                  <a:lnTo>
                    <a:pt x="11049" y="131953"/>
                  </a:lnTo>
                  <a:lnTo>
                    <a:pt x="7239" y="108458"/>
                  </a:lnTo>
                  <a:lnTo>
                    <a:pt x="4318" y="87376"/>
                  </a:lnTo>
                  <a:lnTo>
                    <a:pt x="2413" y="68580"/>
                  </a:lnTo>
                  <a:lnTo>
                    <a:pt x="1397" y="51308"/>
                  </a:lnTo>
                  <a:lnTo>
                    <a:pt x="508" y="36449"/>
                  </a:lnTo>
                  <a:lnTo>
                    <a:pt x="0" y="22987"/>
                  </a:lnTo>
                  <a:lnTo>
                    <a:pt x="0" y="0"/>
                  </a:lnTo>
                  <a:lnTo>
                    <a:pt x="20574" y="3810"/>
                  </a:lnTo>
                  <a:lnTo>
                    <a:pt x="45085" y="7239"/>
                  </a:lnTo>
                  <a:lnTo>
                    <a:pt x="96520" y="13970"/>
                  </a:lnTo>
                  <a:lnTo>
                    <a:pt x="120523" y="17780"/>
                  </a:lnTo>
                  <a:lnTo>
                    <a:pt x="141097" y="22606"/>
                  </a:lnTo>
                  <a:lnTo>
                    <a:pt x="149225" y="25400"/>
                  </a:lnTo>
                  <a:lnTo>
                    <a:pt x="155956" y="28321"/>
                  </a:lnTo>
                  <a:lnTo>
                    <a:pt x="161290" y="32131"/>
                  </a:lnTo>
                  <a:lnTo>
                    <a:pt x="164211" y="36449"/>
                  </a:lnTo>
                  <a:close/>
                </a:path>
              </a:pathLst>
            </a:custGeom>
            <a:solidFill>
              <a:srgbClr val="C46B00"/>
            </a:solidFill>
            <a:ln w="0" cap="flat" cmpd="sng" algn="ctr">
              <a:solidFill>
                <a:srgbClr val="C46B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8619871" y="2119249"/>
              <a:ext cx="149226" cy="178182"/>
            </a:xfrm>
            <a:custGeom>
              <a:avLst/>
              <a:gdLst/>
              <a:ahLst/>
              <a:cxnLst/>
              <a:rect l="0" t="0" r="0" b="0"/>
              <a:pathLst>
                <a:path w="149226" h="178182">
                  <a:moveTo>
                    <a:pt x="111379" y="14859"/>
                  </a:moveTo>
                  <a:lnTo>
                    <a:pt x="118110" y="26924"/>
                  </a:lnTo>
                  <a:lnTo>
                    <a:pt x="123317" y="36957"/>
                  </a:lnTo>
                  <a:lnTo>
                    <a:pt x="127127" y="44704"/>
                  </a:lnTo>
                  <a:lnTo>
                    <a:pt x="130048" y="51435"/>
                  </a:lnTo>
                  <a:lnTo>
                    <a:pt x="132461" y="56261"/>
                  </a:lnTo>
                  <a:lnTo>
                    <a:pt x="135382" y="63881"/>
                  </a:lnTo>
                  <a:lnTo>
                    <a:pt x="136779" y="69215"/>
                  </a:lnTo>
                  <a:lnTo>
                    <a:pt x="138684" y="75438"/>
                  </a:lnTo>
                  <a:lnTo>
                    <a:pt x="140081" y="79248"/>
                  </a:lnTo>
                  <a:lnTo>
                    <a:pt x="142494" y="84074"/>
                  </a:lnTo>
                  <a:lnTo>
                    <a:pt x="145415" y="90297"/>
                  </a:lnTo>
                  <a:lnTo>
                    <a:pt x="149225" y="97917"/>
                  </a:lnTo>
                  <a:lnTo>
                    <a:pt x="128143" y="117221"/>
                  </a:lnTo>
                  <a:lnTo>
                    <a:pt x="112268" y="135890"/>
                  </a:lnTo>
                  <a:lnTo>
                    <a:pt x="106045" y="145923"/>
                  </a:lnTo>
                  <a:lnTo>
                    <a:pt x="101219" y="156083"/>
                  </a:lnTo>
                  <a:lnTo>
                    <a:pt x="97917" y="166624"/>
                  </a:lnTo>
                  <a:lnTo>
                    <a:pt x="96012" y="178181"/>
                  </a:lnTo>
                  <a:lnTo>
                    <a:pt x="80137" y="165100"/>
                  </a:lnTo>
                  <a:lnTo>
                    <a:pt x="65786" y="153162"/>
                  </a:lnTo>
                  <a:lnTo>
                    <a:pt x="53721" y="141605"/>
                  </a:lnTo>
                  <a:lnTo>
                    <a:pt x="43180" y="131572"/>
                  </a:lnTo>
                  <a:lnTo>
                    <a:pt x="33528" y="121920"/>
                  </a:lnTo>
                  <a:lnTo>
                    <a:pt x="25908" y="113284"/>
                  </a:lnTo>
                  <a:lnTo>
                    <a:pt x="19685" y="105156"/>
                  </a:lnTo>
                  <a:lnTo>
                    <a:pt x="14351" y="97536"/>
                  </a:lnTo>
                  <a:lnTo>
                    <a:pt x="6731" y="84074"/>
                  </a:lnTo>
                  <a:lnTo>
                    <a:pt x="2413" y="72009"/>
                  </a:lnTo>
                  <a:lnTo>
                    <a:pt x="508" y="60960"/>
                  </a:lnTo>
                  <a:lnTo>
                    <a:pt x="0" y="50419"/>
                  </a:lnTo>
                  <a:lnTo>
                    <a:pt x="10541" y="44704"/>
                  </a:lnTo>
                  <a:lnTo>
                    <a:pt x="22987" y="36957"/>
                  </a:lnTo>
                  <a:lnTo>
                    <a:pt x="51816" y="20193"/>
                  </a:lnTo>
                  <a:lnTo>
                    <a:pt x="66675" y="12573"/>
                  </a:lnTo>
                  <a:lnTo>
                    <a:pt x="80645" y="5842"/>
                  </a:lnTo>
                  <a:lnTo>
                    <a:pt x="93599" y="1524"/>
                  </a:lnTo>
                  <a:lnTo>
                    <a:pt x="98806" y="508"/>
                  </a:lnTo>
                  <a:lnTo>
                    <a:pt x="103632" y="0"/>
                  </a:lnTo>
                  <a:close/>
                </a:path>
              </a:pathLst>
            </a:custGeom>
            <a:solidFill>
              <a:srgbClr val="C46B00"/>
            </a:solidFill>
            <a:ln w="0" cap="flat" cmpd="sng" algn="ctr">
              <a:solidFill>
                <a:srgbClr val="C46B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8565642" y="2224913"/>
              <a:ext cx="158878" cy="217425"/>
            </a:xfrm>
            <a:custGeom>
              <a:avLst/>
              <a:gdLst/>
              <a:ahLst/>
              <a:cxnLst/>
              <a:rect l="0" t="0" r="0" b="0"/>
              <a:pathLst>
                <a:path w="158878" h="217425">
                  <a:moveTo>
                    <a:pt x="65786" y="12446"/>
                  </a:moveTo>
                  <a:lnTo>
                    <a:pt x="74422" y="23495"/>
                  </a:lnTo>
                  <a:lnTo>
                    <a:pt x="82550" y="32639"/>
                  </a:lnTo>
                  <a:lnTo>
                    <a:pt x="90170" y="40767"/>
                  </a:lnTo>
                  <a:lnTo>
                    <a:pt x="104648" y="53721"/>
                  </a:lnTo>
                  <a:lnTo>
                    <a:pt x="117602" y="63754"/>
                  </a:lnTo>
                  <a:lnTo>
                    <a:pt x="129540" y="72517"/>
                  </a:lnTo>
                  <a:lnTo>
                    <a:pt x="140081" y="82042"/>
                  </a:lnTo>
                  <a:lnTo>
                    <a:pt x="149733" y="93091"/>
                  </a:lnTo>
                  <a:lnTo>
                    <a:pt x="158877" y="107950"/>
                  </a:lnTo>
                  <a:lnTo>
                    <a:pt x="158369" y="109474"/>
                  </a:lnTo>
                  <a:lnTo>
                    <a:pt x="157353" y="113284"/>
                  </a:lnTo>
                  <a:lnTo>
                    <a:pt x="156972" y="118491"/>
                  </a:lnTo>
                  <a:lnTo>
                    <a:pt x="155956" y="125222"/>
                  </a:lnTo>
                  <a:lnTo>
                    <a:pt x="154051" y="142113"/>
                  </a:lnTo>
                  <a:lnTo>
                    <a:pt x="151638" y="160782"/>
                  </a:lnTo>
                  <a:lnTo>
                    <a:pt x="149225" y="179959"/>
                  </a:lnTo>
                  <a:lnTo>
                    <a:pt x="147320" y="196342"/>
                  </a:lnTo>
                  <a:lnTo>
                    <a:pt x="146431" y="203073"/>
                  </a:lnTo>
                  <a:lnTo>
                    <a:pt x="145415" y="208280"/>
                  </a:lnTo>
                  <a:lnTo>
                    <a:pt x="144907" y="212090"/>
                  </a:lnTo>
                  <a:lnTo>
                    <a:pt x="144399" y="213614"/>
                  </a:lnTo>
                  <a:lnTo>
                    <a:pt x="139192" y="216916"/>
                  </a:lnTo>
                  <a:lnTo>
                    <a:pt x="132969" y="217424"/>
                  </a:lnTo>
                  <a:lnTo>
                    <a:pt x="126238" y="216408"/>
                  </a:lnTo>
                  <a:lnTo>
                    <a:pt x="118999" y="213106"/>
                  </a:lnTo>
                  <a:lnTo>
                    <a:pt x="111760" y="208788"/>
                  </a:lnTo>
                  <a:lnTo>
                    <a:pt x="104140" y="202565"/>
                  </a:lnTo>
                  <a:lnTo>
                    <a:pt x="88773" y="187706"/>
                  </a:lnTo>
                  <a:lnTo>
                    <a:pt x="74422" y="169926"/>
                  </a:lnTo>
                  <a:lnTo>
                    <a:pt x="61849" y="151130"/>
                  </a:lnTo>
                  <a:lnTo>
                    <a:pt x="52324" y="133477"/>
                  </a:lnTo>
                  <a:lnTo>
                    <a:pt x="48895" y="125730"/>
                  </a:lnTo>
                  <a:lnTo>
                    <a:pt x="46482" y="118999"/>
                  </a:lnTo>
                  <a:lnTo>
                    <a:pt x="31115" y="121412"/>
                  </a:lnTo>
                  <a:lnTo>
                    <a:pt x="20066" y="123825"/>
                  </a:lnTo>
                  <a:lnTo>
                    <a:pt x="12446" y="124714"/>
                  </a:lnTo>
                  <a:lnTo>
                    <a:pt x="7112" y="123825"/>
                  </a:lnTo>
                  <a:lnTo>
                    <a:pt x="4318" y="118999"/>
                  </a:lnTo>
                  <a:lnTo>
                    <a:pt x="2794" y="109855"/>
                  </a:lnTo>
                  <a:lnTo>
                    <a:pt x="2413" y="103124"/>
                  </a:lnTo>
                  <a:lnTo>
                    <a:pt x="1397" y="94996"/>
                  </a:lnTo>
                  <a:lnTo>
                    <a:pt x="889" y="85471"/>
                  </a:lnTo>
                  <a:lnTo>
                    <a:pt x="0" y="73406"/>
                  </a:lnTo>
                  <a:lnTo>
                    <a:pt x="8636" y="68072"/>
                  </a:lnTo>
                  <a:lnTo>
                    <a:pt x="16764" y="60452"/>
                  </a:lnTo>
                  <a:lnTo>
                    <a:pt x="32131" y="41783"/>
                  </a:lnTo>
                  <a:lnTo>
                    <a:pt x="45593" y="20574"/>
                  </a:lnTo>
                  <a:lnTo>
                    <a:pt x="56642" y="0"/>
                  </a:lnTo>
                  <a:close/>
                </a:path>
              </a:pathLst>
            </a:custGeom>
            <a:solidFill>
              <a:srgbClr val="BE6700"/>
            </a:solidFill>
            <a:ln w="0" cap="flat" cmpd="sng" algn="ctr">
              <a:solidFill>
                <a:srgbClr val="BE67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8725027" y="2190750"/>
              <a:ext cx="184278" cy="172848"/>
            </a:xfrm>
            <a:custGeom>
              <a:avLst/>
              <a:gdLst/>
              <a:ahLst/>
              <a:cxnLst/>
              <a:rect l="0" t="0" r="0" b="0"/>
              <a:pathLst>
                <a:path w="184278" h="172848">
                  <a:moveTo>
                    <a:pt x="104140" y="12573"/>
                  </a:moveTo>
                  <a:lnTo>
                    <a:pt x="112268" y="23114"/>
                  </a:lnTo>
                  <a:lnTo>
                    <a:pt x="119888" y="32639"/>
                  </a:lnTo>
                  <a:lnTo>
                    <a:pt x="126619" y="40894"/>
                  </a:lnTo>
                  <a:lnTo>
                    <a:pt x="138684" y="55245"/>
                  </a:lnTo>
                  <a:lnTo>
                    <a:pt x="148717" y="67691"/>
                  </a:lnTo>
                  <a:lnTo>
                    <a:pt x="157861" y="80645"/>
                  </a:lnTo>
                  <a:lnTo>
                    <a:pt x="166497" y="95123"/>
                  </a:lnTo>
                  <a:lnTo>
                    <a:pt x="175133" y="113792"/>
                  </a:lnTo>
                  <a:lnTo>
                    <a:pt x="179451" y="124841"/>
                  </a:lnTo>
                  <a:lnTo>
                    <a:pt x="184277" y="137795"/>
                  </a:lnTo>
                  <a:lnTo>
                    <a:pt x="182880" y="138303"/>
                  </a:lnTo>
                  <a:lnTo>
                    <a:pt x="179451" y="139319"/>
                  </a:lnTo>
                  <a:lnTo>
                    <a:pt x="174244" y="141224"/>
                  </a:lnTo>
                  <a:lnTo>
                    <a:pt x="167894" y="142621"/>
                  </a:lnTo>
                  <a:lnTo>
                    <a:pt x="152527" y="146939"/>
                  </a:lnTo>
                  <a:lnTo>
                    <a:pt x="134874" y="152273"/>
                  </a:lnTo>
                  <a:lnTo>
                    <a:pt x="117094" y="156972"/>
                  </a:lnTo>
                  <a:lnTo>
                    <a:pt x="101219" y="161290"/>
                  </a:lnTo>
                  <a:lnTo>
                    <a:pt x="94996" y="163195"/>
                  </a:lnTo>
                  <a:lnTo>
                    <a:pt x="90170" y="164719"/>
                  </a:lnTo>
                  <a:lnTo>
                    <a:pt x="86868" y="165608"/>
                  </a:lnTo>
                  <a:lnTo>
                    <a:pt x="85344" y="166624"/>
                  </a:lnTo>
                  <a:lnTo>
                    <a:pt x="80137" y="169926"/>
                  </a:lnTo>
                  <a:lnTo>
                    <a:pt x="74295" y="172339"/>
                  </a:lnTo>
                  <a:lnTo>
                    <a:pt x="61849" y="172847"/>
                  </a:lnTo>
                  <a:lnTo>
                    <a:pt x="48895" y="169037"/>
                  </a:lnTo>
                  <a:lnTo>
                    <a:pt x="35941" y="161290"/>
                  </a:lnTo>
                  <a:lnTo>
                    <a:pt x="23495" y="151765"/>
                  </a:lnTo>
                  <a:lnTo>
                    <a:pt x="12954" y="139700"/>
                  </a:lnTo>
                  <a:lnTo>
                    <a:pt x="4699" y="127254"/>
                  </a:lnTo>
                  <a:lnTo>
                    <a:pt x="0" y="114300"/>
                  </a:lnTo>
                  <a:lnTo>
                    <a:pt x="11430" y="97536"/>
                  </a:lnTo>
                  <a:lnTo>
                    <a:pt x="21590" y="83566"/>
                  </a:lnTo>
                  <a:lnTo>
                    <a:pt x="30607" y="72009"/>
                  </a:lnTo>
                  <a:lnTo>
                    <a:pt x="37846" y="61468"/>
                  </a:lnTo>
                  <a:lnTo>
                    <a:pt x="44069" y="51943"/>
                  </a:lnTo>
                  <a:lnTo>
                    <a:pt x="49403" y="42291"/>
                  </a:lnTo>
                  <a:lnTo>
                    <a:pt x="53213" y="31242"/>
                  </a:lnTo>
                  <a:lnTo>
                    <a:pt x="56134" y="18796"/>
                  </a:lnTo>
                  <a:lnTo>
                    <a:pt x="64262" y="14986"/>
                  </a:lnTo>
                  <a:lnTo>
                    <a:pt x="70485" y="11557"/>
                  </a:lnTo>
                  <a:lnTo>
                    <a:pt x="80137" y="7747"/>
                  </a:lnTo>
                  <a:lnTo>
                    <a:pt x="87249" y="4318"/>
                  </a:lnTo>
                  <a:lnTo>
                    <a:pt x="94996" y="0"/>
                  </a:lnTo>
                  <a:close/>
                </a:path>
              </a:pathLst>
            </a:custGeom>
            <a:solidFill>
              <a:srgbClr val="C46B00"/>
            </a:solidFill>
            <a:ln w="0" cap="flat" cmpd="sng" algn="ctr">
              <a:solidFill>
                <a:srgbClr val="C46B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8804148" y="2340610"/>
              <a:ext cx="142622" cy="131954"/>
            </a:xfrm>
            <a:custGeom>
              <a:avLst/>
              <a:gdLst/>
              <a:ahLst/>
              <a:cxnLst/>
              <a:rect l="0" t="0" r="0" b="0"/>
              <a:pathLst>
                <a:path w="142622" h="131954">
                  <a:moveTo>
                    <a:pt x="117602" y="15367"/>
                  </a:moveTo>
                  <a:lnTo>
                    <a:pt x="125349" y="27305"/>
                  </a:lnTo>
                  <a:lnTo>
                    <a:pt x="133477" y="40259"/>
                  </a:lnTo>
                  <a:lnTo>
                    <a:pt x="142621" y="56642"/>
                  </a:lnTo>
                  <a:lnTo>
                    <a:pt x="141605" y="57531"/>
                  </a:lnTo>
                  <a:lnTo>
                    <a:pt x="140208" y="60452"/>
                  </a:lnTo>
                  <a:lnTo>
                    <a:pt x="137795" y="64262"/>
                  </a:lnTo>
                  <a:lnTo>
                    <a:pt x="134874" y="68580"/>
                  </a:lnTo>
                  <a:lnTo>
                    <a:pt x="128651" y="80137"/>
                  </a:lnTo>
                  <a:lnTo>
                    <a:pt x="121412" y="93599"/>
                  </a:lnTo>
                  <a:lnTo>
                    <a:pt x="113792" y="106553"/>
                  </a:lnTo>
                  <a:lnTo>
                    <a:pt x="107569" y="117983"/>
                  </a:lnTo>
                  <a:lnTo>
                    <a:pt x="102743" y="126238"/>
                  </a:lnTo>
                  <a:lnTo>
                    <a:pt x="101346" y="129032"/>
                  </a:lnTo>
                  <a:lnTo>
                    <a:pt x="100330" y="130048"/>
                  </a:lnTo>
                  <a:lnTo>
                    <a:pt x="84963" y="131445"/>
                  </a:lnTo>
                  <a:lnTo>
                    <a:pt x="72517" y="131953"/>
                  </a:lnTo>
                  <a:lnTo>
                    <a:pt x="65786" y="131445"/>
                  </a:lnTo>
                  <a:lnTo>
                    <a:pt x="58039" y="130048"/>
                  </a:lnTo>
                  <a:lnTo>
                    <a:pt x="49022" y="127127"/>
                  </a:lnTo>
                  <a:lnTo>
                    <a:pt x="37973" y="123317"/>
                  </a:lnTo>
                  <a:lnTo>
                    <a:pt x="22606" y="101219"/>
                  </a:lnTo>
                  <a:lnTo>
                    <a:pt x="9144" y="79629"/>
                  </a:lnTo>
                  <a:lnTo>
                    <a:pt x="4318" y="68580"/>
                  </a:lnTo>
                  <a:lnTo>
                    <a:pt x="1524" y="56642"/>
                  </a:lnTo>
                  <a:lnTo>
                    <a:pt x="0" y="44577"/>
                  </a:lnTo>
                  <a:lnTo>
                    <a:pt x="1524" y="31115"/>
                  </a:lnTo>
                  <a:lnTo>
                    <a:pt x="12065" y="26797"/>
                  </a:lnTo>
                  <a:lnTo>
                    <a:pt x="26416" y="22098"/>
                  </a:lnTo>
                  <a:lnTo>
                    <a:pt x="60452" y="13843"/>
                  </a:lnTo>
                  <a:lnTo>
                    <a:pt x="77343" y="10033"/>
                  </a:lnTo>
                  <a:lnTo>
                    <a:pt x="92202" y="6223"/>
                  </a:lnTo>
                  <a:lnTo>
                    <a:pt x="104140" y="2794"/>
                  </a:lnTo>
                  <a:lnTo>
                    <a:pt x="111379" y="0"/>
                  </a:lnTo>
                  <a:close/>
                </a:path>
              </a:pathLst>
            </a:custGeom>
            <a:solidFill>
              <a:srgbClr val="BE6700"/>
            </a:solidFill>
            <a:ln w="0" cap="flat" cmpd="sng" algn="ctr">
              <a:solidFill>
                <a:srgbClr val="BE67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8951976" y="2303653"/>
              <a:ext cx="149734" cy="143003"/>
            </a:xfrm>
            <a:custGeom>
              <a:avLst/>
              <a:gdLst/>
              <a:ahLst/>
              <a:cxnLst/>
              <a:rect l="0" t="0" r="0" b="0"/>
              <a:pathLst>
                <a:path w="149734" h="143003">
                  <a:moveTo>
                    <a:pt x="44704" y="11938"/>
                  </a:moveTo>
                  <a:lnTo>
                    <a:pt x="48514" y="13843"/>
                  </a:lnTo>
                  <a:lnTo>
                    <a:pt x="53340" y="14859"/>
                  </a:lnTo>
                  <a:lnTo>
                    <a:pt x="59563" y="14351"/>
                  </a:lnTo>
                  <a:lnTo>
                    <a:pt x="73914" y="11430"/>
                  </a:lnTo>
                  <a:lnTo>
                    <a:pt x="89789" y="7112"/>
                  </a:lnTo>
                  <a:lnTo>
                    <a:pt x="106172" y="2413"/>
                  </a:lnTo>
                  <a:lnTo>
                    <a:pt x="121031" y="0"/>
                  </a:lnTo>
                  <a:lnTo>
                    <a:pt x="127762" y="0"/>
                  </a:lnTo>
                  <a:lnTo>
                    <a:pt x="132969" y="889"/>
                  </a:lnTo>
                  <a:lnTo>
                    <a:pt x="137287" y="3302"/>
                  </a:lnTo>
                  <a:lnTo>
                    <a:pt x="140716" y="7112"/>
                  </a:lnTo>
                  <a:lnTo>
                    <a:pt x="140208" y="9017"/>
                  </a:lnTo>
                  <a:lnTo>
                    <a:pt x="140208" y="13843"/>
                  </a:lnTo>
                  <a:lnTo>
                    <a:pt x="140716" y="20574"/>
                  </a:lnTo>
                  <a:lnTo>
                    <a:pt x="141097" y="29210"/>
                  </a:lnTo>
                  <a:lnTo>
                    <a:pt x="142621" y="50292"/>
                  </a:lnTo>
                  <a:lnTo>
                    <a:pt x="145034" y="74803"/>
                  </a:lnTo>
                  <a:lnTo>
                    <a:pt x="146939" y="99822"/>
                  </a:lnTo>
                  <a:lnTo>
                    <a:pt x="148336" y="120904"/>
                  </a:lnTo>
                  <a:lnTo>
                    <a:pt x="149352" y="129540"/>
                  </a:lnTo>
                  <a:lnTo>
                    <a:pt x="149733" y="136271"/>
                  </a:lnTo>
                  <a:lnTo>
                    <a:pt x="149733" y="141097"/>
                  </a:lnTo>
                  <a:lnTo>
                    <a:pt x="149352" y="143002"/>
                  </a:lnTo>
                  <a:lnTo>
                    <a:pt x="144526" y="143002"/>
                  </a:lnTo>
                  <a:lnTo>
                    <a:pt x="138303" y="141986"/>
                  </a:lnTo>
                  <a:lnTo>
                    <a:pt x="130556" y="140081"/>
                  </a:lnTo>
                  <a:lnTo>
                    <a:pt x="122428" y="137668"/>
                  </a:lnTo>
                  <a:lnTo>
                    <a:pt x="103251" y="131445"/>
                  </a:lnTo>
                  <a:lnTo>
                    <a:pt x="82550" y="123825"/>
                  </a:lnTo>
                  <a:lnTo>
                    <a:pt x="61976" y="115189"/>
                  </a:lnTo>
                  <a:lnTo>
                    <a:pt x="41783" y="106934"/>
                  </a:lnTo>
                  <a:lnTo>
                    <a:pt x="23495" y="99822"/>
                  </a:lnTo>
                  <a:lnTo>
                    <a:pt x="15875" y="96393"/>
                  </a:lnTo>
                  <a:lnTo>
                    <a:pt x="9144" y="93980"/>
                  </a:lnTo>
                  <a:lnTo>
                    <a:pt x="4318" y="83947"/>
                  </a:lnTo>
                  <a:lnTo>
                    <a:pt x="1016" y="74295"/>
                  </a:lnTo>
                  <a:lnTo>
                    <a:pt x="0" y="63373"/>
                  </a:lnTo>
                  <a:lnTo>
                    <a:pt x="2921" y="51816"/>
                  </a:lnTo>
                  <a:lnTo>
                    <a:pt x="10541" y="46482"/>
                  </a:lnTo>
                  <a:lnTo>
                    <a:pt x="17272" y="40767"/>
                  </a:lnTo>
                  <a:lnTo>
                    <a:pt x="26924" y="28321"/>
                  </a:lnTo>
                  <a:lnTo>
                    <a:pt x="34544" y="16764"/>
                  </a:lnTo>
                  <a:lnTo>
                    <a:pt x="38481" y="11938"/>
                  </a:lnTo>
                  <a:lnTo>
                    <a:pt x="42799" y="8128"/>
                  </a:lnTo>
                  <a:close/>
                </a:path>
              </a:pathLst>
            </a:custGeom>
            <a:solidFill>
              <a:srgbClr val="C46B00"/>
            </a:solidFill>
            <a:ln w="0" cap="flat" cmpd="sng" algn="ctr">
              <a:solidFill>
                <a:srgbClr val="C46B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8911717" y="2402967"/>
              <a:ext cx="181865" cy="98934"/>
            </a:xfrm>
            <a:custGeom>
              <a:avLst/>
              <a:gdLst/>
              <a:ahLst/>
              <a:cxnLst/>
              <a:rect l="0" t="0" r="0" b="0"/>
              <a:pathLst>
                <a:path w="181865" h="98934">
                  <a:moveTo>
                    <a:pt x="48514" y="4318"/>
                  </a:moveTo>
                  <a:lnTo>
                    <a:pt x="52832" y="9144"/>
                  </a:lnTo>
                  <a:lnTo>
                    <a:pt x="65278" y="18669"/>
                  </a:lnTo>
                  <a:lnTo>
                    <a:pt x="82042" y="28829"/>
                  </a:lnTo>
                  <a:lnTo>
                    <a:pt x="101727" y="38862"/>
                  </a:lnTo>
                  <a:lnTo>
                    <a:pt x="123317" y="48006"/>
                  </a:lnTo>
                  <a:lnTo>
                    <a:pt x="144907" y="56134"/>
                  </a:lnTo>
                  <a:lnTo>
                    <a:pt x="164592" y="62357"/>
                  </a:lnTo>
                  <a:lnTo>
                    <a:pt x="173736" y="64770"/>
                  </a:lnTo>
                  <a:lnTo>
                    <a:pt x="181864" y="66294"/>
                  </a:lnTo>
                  <a:lnTo>
                    <a:pt x="180467" y="67183"/>
                  </a:lnTo>
                  <a:lnTo>
                    <a:pt x="177038" y="69088"/>
                  </a:lnTo>
                  <a:lnTo>
                    <a:pt x="171831" y="70993"/>
                  </a:lnTo>
                  <a:lnTo>
                    <a:pt x="165100" y="73914"/>
                  </a:lnTo>
                  <a:lnTo>
                    <a:pt x="148717" y="80137"/>
                  </a:lnTo>
                  <a:lnTo>
                    <a:pt x="129032" y="86868"/>
                  </a:lnTo>
                  <a:lnTo>
                    <a:pt x="107950" y="93091"/>
                  </a:lnTo>
                  <a:lnTo>
                    <a:pt x="87376" y="97409"/>
                  </a:lnTo>
                  <a:lnTo>
                    <a:pt x="77724" y="98425"/>
                  </a:lnTo>
                  <a:lnTo>
                    <a:pt x="68580" y="98933"/>
                  </a:lnTo>
                  <a:lnTo>
                    <a:pt x="60960" y="97917"/>
                  </a:lnTo>
                  <a:lnTo>
                    <a:pt x="53721" y="96520"/>
                  </a:lnTo>
                  <a:lnTo>
                    <a:pt x="49403" y="92202"/>
                  </a:lnTo>
                  <a:lnTo>
                    <a:pt x="41783" y="89281"/>
                  </a:lnTo>
                  <a:lnTo>
                    <a:pt x="22098" y="84455"/>
                  </a:lnTo>
                  <a:lnTo>
                    <a:pt x="12954" y="82042"/>
                  </a:lnTo>
                  <a:lnTo>
                    <a:pt x="5207" y="79248"/>
                  </a:lnTo>
                  <a:lnTo>
                    <a:pt x="508" y="74930"/>
                  </a:lnTo>
                  <a:lnTo>
                    <a:pt x="0" y="72517"/>
                  </a:lnTo>
                  <a:lnTo>
                    <a:pt x="508" y="69596"/>
                  </a:lnTo>
                  <a:lnTo>
                    <a:pt x="8636" y="63373"/>
                  </a:lnTo>
                  <a:lnTo>
                    <a:pt x="15875" y="54737"/>
                  </a:lnTo>
                  <a:lnTo>
                    <a:pt x="22098" y="44196"/>
                  </a:lnTo>
                  <a:lnTo>
                    <a:pt x="27813" y="33147"/>
                  </a:lnTo>
                  <a:lnTo>
                    <a:pt x="32639" y="22098"/>
                  </a:lnTo>
                  <a:lnTo>
                    <a:pt x="37465" y="12446"/>
                  </a:lnTo>
                  <a:lnTo>
                    <a:pt x="41783" y="4318"/>
                  </a:lnTo>
                  <a:lnTo>
                    <a:pt x="46101" y="0"/>
                  </a:lnTo>
                  <a:close/>
                </a:path>
              </a:pathLst>
            </a:custGeom>
            <a:solidFill>
              <a:srgbClr val="BE6700"/>
            </a:solidFill>
            <a:ln w="0" cap="flat" cmpd="sng" algn="ctr">
              <a:solidFill>
                <a:srgbClr val="BE67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8722106" y="2348230"/>
              <a:ext cx="134875" cy="151258"/>
            </a:xfrm>
            <a:custGeom>
              <a:avLst/>
              <a:gdLst/>
              <a:ahLst/>
              <a:cxnLst/>
              <a:rect l="0" t="0" r="0" b="0"/>
              <a:pathLst>
                <a:path w="134875" h="151258">
                  <a:moveTo>
                    <a:pt x="18161" y="7747"/>
                  </a:moveTo>
                  <a:lnTo>
                    <a:pt x="24511" y="13462"/>
                  </a:lnTo>
                  <a:lnTo>
                    <a:pt x="29210" y="17272"/>
                  </a:lnTo>
                  <a:lnTo>
                    <a:pt x="34544" y="19685"/>
                  </a:lnTo>
                  <a:lnTo>
                    <a:pt x="40259" y="22098"/>
                  </a:lnTo>
                  <a:lnTo>
                    <a:pt x="47498" y="23495"/>
                  </a:lnTo>
                  <a:lnTo>
                    <a:pt x="57150" y="25400"/>
                  </a:lnTo>
                  <a:lnTo>
                    <a:pt x="70485" y="27813"/>
                  </a:lnTo>
                  <a:lnTo>
                    <a:pt x="70104" y="29337"/>
                  </a:lnTo>
                  <a:lnTo>
                    <a:pt x="70104" y="32131"/>
                  </a:lnTo>
                  <a:lnTo>
                    <a:pt x="70993" y="36449"/>
                  </a:lnTo>
                  <a:lnTo>
                    <a:pt x="72009" y="42291"/>
                  </a:lnTo>
                  <a:lnTo>
                    <a:pt x="75819" y="57150"/>
                  </a:lnTo>
                  <a:lnTo>
                    <a:pt x="82042" y="74930"/>
                  </a:lnTo>
                  <a:lnTo>
                    <a:pt x="91186" y="94615"/>
                  </a:lnTo>
                  <a:lnTo>
                    <a:pt x="102743" y="114681"/>
                  </a:lnTo>
                  <a:lnTo>
                    <a:pt x="117094" y="134366"/>
                  </a:lnTo>
                  <a:lnTo>
                    <a:pt x="125222" y="143002"/>
                  </a:lnTo>
                  <a:lnTo>
                    <a:pt x="134874" y="151257"/>
                  </a:lnTo>
                  <a:lnTo>
                    <a:pt x="118491" y="151257"/>
                  </a:lnTo>
                  <a:lnTo>
                    <a:pt x="100838" y="147320"/>
                  </a:lnTo>
                  <a:lnTo>
                    <a:pt x="82042" y="141605"/>
                  </a:lnTo>
                  <a:lnTo>
                    <a:pt x="62865" y="133477"/>
                  </a:lnTo>
                  <a:lnTo>
                    <a:pt x="44577" y="124841"/>
                  </a:lnTo>
                  <a:lnTo>
                    <a:pt x="27305" y="115697"/>
                  </a:lnTo>
                  <a:lnTo>
                    <a:pt x="12446" y="107569"/>
                  </a:lnTo>
                  <a:lnTo>
                    <a:pt x="0" y="100330"/>
                  </a:lnTo>
                  <a:lnTo>
                    <a:pt x="3810" y="72517"/>
                  </a:lnTo>
                  <a:lnTo>
                    <a:pt x="5207" y="47117"/>
                  </a:lnTo>
                  <a:lnTo>
                    <a:pt x="6731" y="23114"/>
                  </a:lnTo>
                  <a:lnTo>
                    <a:pt x="10033" y="0"/>
                  </a:lnTo>
                  <a:close/>
                </a:path>
              </a:pathLst>
            </a:custGeom>
            <a:solidFill>
              <a:srgbClr val="BE6700"/>
            </a:solidFill>
            <a:ln w="0" cap="flat" cmpd="sng" algn="ctr">
              <a:solidFill>
                <a:srgbClr val="BE67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8403336" y="2276729"/>
              <a:ext cx="169038" cy="155576"/>
            </a:xfrm>
            <a:custGeom>
              <a:avLst/>
              <a:gdLst/>
              <a:ahLst/>
              <a:cxnLst/>
              <a:rect l="0" t="0" r="0" b="0"/>
              <a:pathLst>
                <a:path w="169038" h="155576">
                  <a:moveTo>
                    <a:pt x="53340" y="7239"/>
                  </a:moveTo>
                  <a:lnTo>
                    <a:pt x="64897" y="12954"/>
                  </a:lnTo>
                  <a:lnTo>
                    <a:pt x="77343" y="17272"/>
                  </a:lnTo>
                  <a:lnTo>
                    <a:pt x="91186" y="20193"/>
                  </a:lnTo>
                  <a:lnTo>
                    <a:pt x="120523" y="24511"/>
                  </a:lnTo>
                  <a:lnTo>
                    <a:pt x="150749" y="28829"/>
                  </a:lnTo>
                  <a:lnTo>
                    <a:pt x="150749" y="31242"/>
                  </a:lnTo>
                  <a:lnTo>
                    <a:pt x="151257" y="37973"/>
                  </a:lnTo>
                  <a:lnTo>
                    <a:pt x="152146" y="47498"/>
                  </a:lnTo>
                  <a:lnTo>
                    <a:pt x="153670" y="59055"/>
                  </a:lnTo>
                  <a:lnTo>
                    <a:pt x="159385" y="83947"/>
                  </a:lnTo>
                  <a:lnTo>
                    <a:pt x="163703" y="96012"/>
                  </a:lnTo>
                  <a:lnTo>
                    <a:pt x="169037" y="106553"/>
                  </a:lnTo>
                  <a:lnTo>
                    <a:pt x="142113" y="117602"/>
                  </a:lnTo>
                  <a:lnTo>
                    <a:pt x="117094" y="130556"/>
                  </a:lnTo>
                  <a:lnTo>
                    <a:pt x="94615" y="143510"/>
                  </a:lnTo>
                  <a:lnTo>
                    <a:pt x="75438" y="155575"/>
                  </a:lnTo>
                  <a:lnTo>
                    <a:pt x="69596" y="152654"/>
                  </a:lnTo>
                  <a:lnTo>
                    <a:pt x="64389" y="148336"/>
                  </a:lnTo>
                  <a:lnTo>
                    <a:pt x="54229" y="136779"/>
                  </a:lnTo>
                  <a:lnTo>
                    <a:pt x="45212" y="121920"/>
                  </a:lnTo>
                  <a:lnTo>
                    <a:pt x="36576" y="106045"/>
                  </a:lnTo>
                  <a:lnTo>
                    <a:pt x="27813" y="89789"/>
                  </a:lnTo>
                  <a:lnTo>
                    <a:pt x="19177" y="74422"/>
                  </a:lnTo>
                  <a:lnTo>
                    <a:pt x="9652" y="61976"/>
                  </a:lnTo>
                  <a:lnTo>
                    <a:pt x="0" y="53340"/>
                  </a:lnTo>
                  <a:lnTo>
                    <a:pt x="14859" y="41783"/>
                  </a:lnTo>
                  <a:lnTo>
                    <a:pt x="27432" y="31623"/>
                  </a:lnTo>
                  <a:lnTo>
                    <a:pt x="32639" y="25400"/>
                  </a:lnTo>
                  <a:lnTo>
                    <a:pt x="36957" y="18669"/>
                  </a:lnTo>
                  <a:lnTo>
                    <a:pt x="40386" y="10033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BE6700"/>
            </a:solidFill>
            <a:ln w="0" cap="flat" cmpd="sng" algn="ctr">
              <a:solidFill>
                <a:srgbClr val="BE67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8477758" y="2391029"/>
              <a:ext cx="154052" cy="158878"/>
            </a:xfrm>
            <a:custGeom>
              <a:avLst/>
              <a:gdLst/>
              <a:ahLst/>
              <a:cxnLst/>
              <a:rect l="0" t="0" r="0" b="0"/>
              <a:pathLst>
                <a:path w="154052" h="158878">
                  <a:moveTo>
                    <a:pt x="104140" y="8128"/>
                  </a:moveTo>
                  <a:lnTo>
                    <a:pt x="109982" y="15748"/>
                  </a:lnTo>
                  <a:lnTo>
                    <a:pt x="118110" y="30226"/>
                  </a:lnTo>
                  <a:lnTo>
                    <a:pt x="123317" y="37846"/>
                  </a:lnTo>
                  <a:lnTo>
                    <a:pt x="130048" y="45974"/>
                  </a:lnTo>
                  <a:lnTo>
                    <a:pt x="140208" y="55118"/>
                  </a:lnTo>
                  <a:lnTo>
                    <a:pt x="154051" y="65278"/>
                  </a:lnTo>
                  <a:lnTo>
                    <a:pt x="153670" y="66675"/>
                  </a:lnTo>
                  <a:lnTo>
                    <a:pt x="152146" y="69088"/>
                  </a:lnTo>
                  <a:lnTo>
                    <a:pt x="150749" y="72898"/>
                  </a:lnTo>
                  <a:lnTo>
                    <a:pt x="148844" y="78232"/>
                  </a:lnTo>
                  <a:lnTo>
                    <a:pt x="144526" y="92583"/>
                  </a:lnTo>
                  <a:lnTo>
                    <a:pt x="139700" y="112268"/>
                  </a:lnTo>
                  <a:lnTo>
                    <a:pt x="127254" y="117475"/>
                  </a:lnTo>
                  <a:lnTo>
                    <a:pt x="117602" y="122809"/>
                  </a:lnTo>
                  <a:lnTo>
                    <a:pt x="109474" y="129032"/>
                  </a:lnTo>
                  <a:lnTo>
                    <a:pt x="102743" y="134874"/>
                  </a:lnTo>
                  <a:lnTo>
                    <a:pt x="90297" y="147320"/>
                  </a:lnTo>
                  <a:lnTo>
                    <a:pt x="83566" y="153035"/>
                  </a:lnTo>
                  <a:lnTo>
                    <a:pt x="75311" y="158877"/>
                  </a:lnTo>
                  <a:lnTo>
                    <a:pt x="69596" y="155956"/>
                  </a:lnTo>
                  <a:lnTo>
                    <a:pt x="64389" y="151638"/>
                  </a:lnTo>
                  <a:lnTo>
                    <a:pt x="54229" y="140081"/>
                  </a:lnTo>
                  <a:lnTo>
                    <a:pt x="45085" y="125730"/>
                  </a:lnTo>
                  <a:lnTo>
                    <a:pt x="36449" y="109347"/>
                  </a:lnTo>
                  <a:lnTo>
                    <a:pt x="27813" y="93091"/>
                  </a:lnTo>
                  <a:lnTo>
                    <a:pt x="19177" y="77724"/>
                  </a:lnTo>
                  <a:lnTo>
                    <a:pt x="9652" y="65278"/>
                  </a:lnTo>
                  <a:lnTo>
                    <a:pt x="0" y="56515"/>
                  </a:lnTo>
                  <a:lnTo>
                    <a:pt x="19177" y="44069"/>
                  </a:lnTo>
                  <a:lnTo>
                    <a:pt x="43688" y="31115"/>
                  </a:lnTo>
                  <a:lnTo>
                    <a:pt x="70104" y="16764"/>
                  </a:lnTo>
                  <a:lnTo>
                    <a:pt x="96520" y="0"/>
                  </a:lnTo>
                  <a:close/>
                </a:path>
              </a:pathLst>
            </a:custGeom>
            <a:solidFill>
              <a:srgbClr val="CD7000"/>
            </a:solidFill>
            <a:ln w="0" cap="flat" cmpd="sng" algn="ctr">
              <a:solidFill>
                <a:srgbClr val="CD7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8411972" y="2386203"/>
              <a:ext cx="67692" cy="221235"/>
            </a:xfrm>
            <a:custGeom>
              <a:avLst/>
              <a:gdLst/>
              <a:ahLst/>
              <a:cxnLst/>
              <a:rect l="0" t="0" r="0" b="0"/>
              <a:pathLst>
                <a:path w="67692" h="221235">
                  <a:moveTo>
                    <a:pt x="16891" y="19177"/>
                  </a:moveTo>
                  <a:lnTo>
                    <a:pt x="32639" y="40767"/>
                  </a:lnTo>
                  <a:lnTo>
                    <a:pt x="49022" y="63754"/>
                  </a:lnTo>
                  <a:lnTo>
                    <a:pt x="67691" y="87757"/>
                  </a:lnTo>
                  <a:lnTo>
                    <a:pt x="67183" y="89281"/>
                  </a:lnTo>
                  <a:lnTo>
                    <a:pt x="66294" y="92075"/>
                  </a:lnTo>
                  <a:lnTo>
                    <a:pt x="64897" y="96901"/>
                  </a:lnTo>
                  <a:lnTo>
                    <a:pt x="62865" y="103124"/>
                  </a:lnTo>
                  <a:lnTo>
                    <a:pt x="58166" y="119507"/>
                  </a:lnTo>
                  <a:lnTo>
                    <a:pt x="51816" y="139700"/>
                  </a:lnTo>
                  <a:lnTo>
                    <a:pt x="44704" y="161290"/>
                  </a:lnTo>
                  <a:lnTo>
                    <a:pt x="36576" y="183261"/>
                  </a:lnTo>
                  <a:lnTo>
                    <a:pt x="27432" y="203454"/>
                  </a:lnTo>
                  <a:lnTo>
                    <a:pt x="17780" y="221234"/>
                  </a:lnTo>
                  <a:lnTo>
                    <a:pt x="14478" y="157861"/>
                  </a:lnTo>
                  <a:lnTo>
                    <a:pt x="9144" y="96393"/>
                  </a:lnTo>
                  <a:lnTo>
                    <a:pt x="6223" y="68072"/>
                  </a:lnTo>
                  <a:lnTo>
                    <a:pt x="3429" y="42164"/>
                  </a:lnTo>
                  <a:lnTo>
                    <a:pt x="1524" y="191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7000"/>
            </a:solidFill>
            <a:ln w="0" cap="flat" cmpd="sng" algn="ctr">
              <a:solidFill>
                <a:srgbClr val="CD7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8576691" y="2356358"/>
              <a:ext cx="144019" cy="131065"/>
            </a:xfrm>
            <a:custGeom>
              <a:avLst/>
              <a:gdLst/>
              <a:ahLst/>
              <a:cxnLst/>
              <a:rect l="0" t="0" r="0" b="0"/>
              <a:pathLst>
                <a:path w="144019" h="131065">
                  <a:moveTo>
                    <a:pt x="11049" y="2413"/>
                  </a:moveTo>
                  <a:lnTo>
                    <a:pt x="19177" y="4826"/>
                  </a:lnTo>
                  <a:lnTo>
                    <a:pt x="25908" y="8255"/>
                  </a:lnTo>
                  <a:lnTo>
                    <a:pt x="32131" y="12573"/>
                  </a:lnTo>
                  <a:lnTo>
                    <a:pt x="32639" y="13462"/>
                  </a:lnTo>
                  <a:lnTo>
                    <a:pt x="34036" y="16383"/>
                  </a:lnTo>
                  <a:lnTo>
                    <a:pt x="36449" y="20193"/>
                  </a:lnTo>
                  <a:lnTo>
                    <a:pt x="40259" y="25908"/>
                  </a:lnTo>
                  <a:lnTo>
                    <a:pt x="44577" y="32258"/>
                  </a:lnTo>
                  <a:lnTo>
                    <a:pt x="49911" y="39370"/>
                  </a:lnTo>
                  <a:lnTo>
                    <a:pt x="62865" y="55245"/>
                  </a:lnTo>
                  <a:lnTo>
                    <a:pt x="79121" y="71120"/>
                  </a:lnTo>
                  <a:lnTo>
                    <a:pt x="97917" y="84963"/>
                  </a:lnTo>
                  <a:lnTo>
                    <a:pt x="107950" y="90805"/>
                  </a:lnTo>
                  <a:lnTo>
                    <a:pt x="118999" y="95631"/>
                  </a:lnTo>
                  <a:lnTo>
                    <a:pt x="130556" y="98425"/>
                  </a:lnTo>
                  <a:lnTo>
                    <a:pt x="142494" y="99949"/>
                  </a:lnTo>
                  <a:lnTo>
                    <a:pt x="144018" y="103251"/>
                  </a:lnTo>
                  <a:lnTo>
                    <a:pt x="144018" y="107061"/>
                  </a:lnTo>
                  <a:lnTo>
                    <a:pt x="141097" y="116205"/>
                  </a:lnTo>
                  <a:lnTo>
                    <a:pt x="138176" y="124841"/>
                  </a:lnTo>
                  <a:lnTo>
                    <a:pt x="138176" y="128270"/>
                  </a:lnTo>
                  <a:lnTo>
                    <a:pt x="140081" y="131064"/>
                  </a:lnTo>
                  <a:lnTo>
                    <a:pt x="130556" y="129159"/>
                  </a:lnTo>
                  <a:lnTo>
                    <a:pt x="119507" y="126238"/>
                  </a:lnTo>
                  <a:lnTo>
                    <a:pt x="97409" y="117602"/>
                  </a:lnTo>
                  <a:lnTo>
                    <a:pt x="75819" y="107569"/>
                  </a:lnTo>
                  <a:lnTo>
                    <a:pt x="66167" y="101854"/>
                  </a:lnTo>
                  <a:lnTo>
                    <a:pt x="58039" y="96520"/>
                  </a:lnTo>
                  <a:lnTo>
                    <a:pt x="37338" y="68707"/>
                  </a:lnTo>
                  <a:lnTo>
                    <a:pt x="27813" y="56261"/>
                  </a:lnTo>
                  <a:lnTo>
                    <a:pt x="19177" y="44196"/>
                  </a:lnTo>
                  <a:lnTo>
                    <a:pt x="11430" y="33147"/>
                  </a:lnTo>
                  <a:lnTo>
                    <a:pt x="5715" y="22098"/>
                  </a:lnTo>
                  <a:lnTo>
                    <a:pt x="1905" y="110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6700"/>
            </a:solidFill>
            <a:ln w="0" cap="flat" cmpd="sng" algn="ctr">
              <a:solidFill>
                <a:srgbClr val="BE67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8812784" y="1533652"/>
              <a:ext cx="143511" cy="210313"/>
            </a:xfrm>
            <a:custGeom>
              <a:avLst/>
              <a:gdLst/>
              <a:ahLst/>
              <a:cxnLst/>
              <a:rect l="0" t="0" r="0" b="0"/>
              <a:pathLst>
                <a:path w="143511" h="210313">
                  <a:moveTo>
                    <a:pt x="96520" y="34163"/>
                  </a:moveTo>
                  <a:lnTo>
                    <a:pt x="111887" y="66294"/>
                  </a:lnTo>
                  <a:lnTo>
                    <a:pt x="119126" y="80137"/>
                  </a:lnTo>
                  <a:lnTo>
                    <a:pt x="126238" y="93218"/>
                  </a:lnTo>
                  <a:lnTo>
                    <a:pt x="134366" y="104140"/>
                  </a:lnTo>
                  <a:lnTo>
                    <a:pt x="143510" y="112776"/>
                  </a:lnTo>
                  <a:lnTo>
                    <a:pt x="134366" y="122428"/>
                  </a:lnTo>
                  <a:lnTo>
                    <a:pt x="128651" y="133985"/>
                  </a:lnTo>
                  <a:lnTo>
                    <a:pt x="124841" y="145415"/>
                  </a:lnTo>
                  <a:lnTo>
                    <a:pt x="121920" y="157480"/>
                  </a:lnTo>
                  <a:lnTo>
                    <a:pt x="119507" y="169037"/>
                  </a:lnTo>
                  <a:lnTo>
                    <a:pt x="116205" y="179578"/>
                  </a:lnTo>
                  <a:lnTo>
                    <a:pt x="111379" y="188214"/>
                  </a:lnTo>
                  <a:lnTo>
                    <a:pt x="104140" y="193929"/>
                  </a:lnTo>
                  <a:lnTo>
                    <a:pt x="99441" y="195834"/>
                  </a:lnTo>
                  <a:lnTo>
                    <a:pt x="92710" y="198755"/>
                  </a:lnTo>
                  <a:lnTo>
                    <a:pt x="74930" y="205486"/>
                  </a:lnTo>
                  <a:lnTo>
                    <a:pt x="54737" y="209804"/>
                  </a:lnTo>
                  <a:lnTo>
                    <a:pt x="45085" y="210312"/>
                  </a:lnTo>
                  <a:lnTo>
                    <a:pt x="36449" y="208407"/>
                  </a:lnTo>
                  <a:lnTo>
                    <a:pt x="29845" y="198247"/>
                  </a:lnTo>
                  <a:lnTo>
                    <a:pt x="23495" y="183896"/>
                  </a:lnTo>
                  <a:lnTo>
                    <a:pt x="18288" y="167513"/>
                  </a:lnTo>
                  <a:lnTo>
                    <a:pt x="13462" y="150749"/>
                  </a:lnTo>
                  <a:lnTo>
                    <a:pt x="9144" y="133985"/>
                  </a:lnTo>
                  <a:lnTo>
                    <a:pt x="5334" y="119507"/>
                  </a:lnTo>
                  <a:lnTo>
                    <a:pt x="2413" y="108966"/>
                  </a:lnTo>
                  <a:lnTo>
                    <a:pt x="1016" y="105664"/>
                  </a:lnTo>
                  <a:lnTo>
                    <a:pt x="0" y="103759"/>
                  </a:lnTo>
                  <a:lnTo>
                    <a:pt x="2921" y="94615"/>
                  </a:lnTo>
                  <a:lnTo>
                    <a:pt x="8128" y="84074"/>
                  </a:lnTo>
                  <a:lnTo>
                    <a:pt x="14478" y="72517"/>
                  </a:lnTo>
                  <a:lnTo>
                    <a:pt x="21209" y="59563"/>
                  </a:lnTo>
                  <a:lnTo>
                    <a:pt x="34163" y="31750"/>
                  </a:lnTo>
                  <a:lnTo>
                    <a:pt x="38481" y="17272"/>
                  </a:lnTo>
                  <a:lnTo>
                    <a:pt x="39878" y="2921"/>
                  </a:lnTo>
                  <a:lnTo>
                    <a:pt x="44196" y="1016"/>
                  </a:lnTo>
                  <a:lnTo>
                    <a:pt x="49022" y="0"/>
                  </a:lnTo>
                  <a:lnTo>
                    <a:pt x="59563" y="508"/>
                  </a:lnTo>
                  <a:lnTo>
                    <a:pt x="70104" y="1905"/>
                  </a:lnTo>
                  <a:lnTo>
                    <a:pt x="74930" y="1905"/>
                  </a:lnTo>
                  <a:lnTo>
                    <a:pt x="78740" y="1016"/>
                  </a:lnTo>
                  <a:close/>
                </a:path>
              </a:pathLst>
            </a:custGeom>
            <a:solidFill>
              <a:srgbClr val="DB831B"/>
            </a:solidFill>
            <a:ln w="0" cap="flat" cmpd="sng" algn="ctr">
              <a:solidFill>
                <a:srgbClr val="DB831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8928481" y="1661414"/>
              <a:ext cx="122937" cy="154560"/>
            </a:xfrm>
            <a:custGeom>
              <a:avLst/>
              <a:gdLst/>
              <a:ahLst/>
              <a:cxnLst/>
              <a:rect l="0" t="0" r="0" b="0"/>
              <a:pathLst>
                <a:path w="122937" h="154560">
                  <a:moveTo>
                    <a:pt x="52832" y="22479"/>
                  </a:moveTo>
                  <a:lnTo>
                    <a:pt x="63373" y="42164"/>
                  </a:lnTo>
                  <a:lnTo>
                    <a:pt x="73914" y="59055"/>
                  </a:lnTo>
                  <a:lnTo>
                    <a:pt x="83566" y="74295"/>
                  </a:lnTo>
                  <a:lnTo>
                    <a:pt x="102235" y="102235"/>
                  </a:lnTo>
                  <a:lnTo>
                    <a:pt x="112268" y="116078"/>
                  </a:lnTo>
                  <a:lnTo>
                    <a:pt x="122936" y="130937"/>
                  </a:lnTo>
                  <a:lnTo>
                    <a:pt x="117602" y="134874"/>
                  </a:lnTo>
                  <a:lnTo>
                    <a:pt x="113792" y="138176"/>
                  </a:lnTo>
                  <a:lnTo>
                    <a:pt x="107569" y="142494"/>
                  </a:lnTo>
                  <a:lnTo>
                    <a:pt x="103632" y="144907"/>
                  </a:lnTo>
                  <a:lnTo>
                    <a:pt x="101346" y="145923"/>
                  </a:lnTo>
                  <a:lnTo>
                    <a:pt x="95504" y="147320"/>
                  </a:lnTo>
                  <a:lnTo>
                    <a:pt x="90297" y="149225"/>
                  </a:lnTo>
                  <a:lnTo>
                    <a:pt x="83058" y="152654"/>
                  </a:lnTo>
                  <a:lnTo>
                    <a:pt x="75311" y="154559"/>
                  </a:lnTo>
                  <a:lnTo>
                    <a:pt x="65278" y="153543"/>
                  </a:lnTo>
                  <a:lnTo>
                    <a:pt x="52832" y="151130"/>
                  </a:lnTo>
                  <a:lnTo>
                    <a:pt x="38354" y="146304"/>
                  </a:lnTo>
                  <a:lnTo>
                    <a:pt x="24003" y="130556"/>
                  </a:lnTo>
                  <a:lnTo>
                    <a:pt x="11557" y="113284"/>
                  </a:lnTo>
                  <a:lnTo>
                    <a:pt x="6731" y="103124"/>
                  </a:lnTo>
                  <a:lnTo>
                    <a:pt x="2921" y="92583"/>
                  </a:lnTo>
                  <a:lnTo>
                    <a:pt x="508" y="80645"/>
                  </a:lnTo>
                  <a:lnTo>
                    <a:pt x="0" y="67183"/>
                  </a:lnTo>
                  <a:lnTo>
                    <a:pt x="3429" y="62865"/>
                  </a:lnTo>
                  <a:lnTo>
                    <a:pt x="8128" y="54229"/>
                  </a:lnTo>
                  <a:lnTo>
                    <a:pt x="13462" y="43180"/>
                  </a:lnTo>
                  <a:lnTo>
                    <a:pt x="19177" y="31115"/>
                  </a:lnTo>
                  <a:lnTo>
                    <a:pt x="25019" y="19685"/>
                  </a:lnTo>
                  <a:lnTo>
                    <a:pt x="30734" y="9525"/>
                  </a:lnTo>
                  <a:lnTo>
                    <a:pt x="36068" y="2413"/>
                  </a:lnTo>
                  <a:lnTo>
                    <a:pt x="38354" y="381"/>
                  </a:lnTo>
                  <a:lnTo>
                    <a:pt x="40386" y="0"/>
                  </a:lnTo>
                  <a:close/>
                </a:path>
              </a:pathLst>
            </a:custGeom>
            <a:solidFill>
              <a:srgbClr val="DB831B"/>
            </a:solidFill>
            <a:ln w="0" cap="flat" cmpd="sng" algn="ctr">
              <a:solidFill>
                <a:srgbClr val="DB831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9028303" y="1797177"/>
              <a:ext cx="124334" cy="95505"/>
            </a:xfrm>
            <a:custGeom>
              <a:avLst/>
              <a:gdLst/>
              <a:ahLst/>
              <a:cxnLst/>
              <a:rect l="0" t="0" r="0" b="0"/>
              <a:pathLst>
                <a:path w="124334" h="95505">
                  <a:moveTo>
                    <a:pt x="37465" y="11557"/>
                  </a:moveTo>
                  <a:lnTo>
                    <a:pt x="45593" y="21209"/>
                  </a:lnTo>
                  <a:lnTo>
                    <a:pt x="53340" y="29845"/>
                  </a:lnTo>
                  <a:lnTo>
                    <a:pt x="60452" y="36449"/>
                  </a:lnTo>
                  <a:lnTo>
                    <a:pt x="73025" y="48006"/>
                  </a:lnTo>
                  <a:lnTo>
                    <a:pt x="84455" y="56642"/>
                  </a:lnTo>
                  <a:lnTo>
                    <a:pt x="104140" y="72009"/>
                  </a:lnTo>
                  <a:lnTo>
                    <a:pt x="114300" y="82169"/>
                  </a:lnTo>
                  <a:lnTo>
                    <a:pt x="124333" y="95504"/>
                  </a:lnTo>
                  <a:lnTo>
                    <a:pt x="109982" y="93599"/>
                  </a:lnTo>
                  <a:lnTo>
                    <a:pt x="94615" y="90297"/>
                  </a:lnTo>
                  <a:lnTo>
                    <a:pt x="82169" y="76835"/>
                  </a:lnTo>
                  <a:lnTo>
                    <a:pt x="68707" y="66802"/>
                  </a:lnTo>
                  <a:lnTo>
                    <a:pt x="54737" y="59055"/>
                  </a:lnTo>
                  <a:lnTo>
                    <a:pt x="40767" y="53340"/>
                  </a:lnTo>
                  <a:lnTo>
                    <a:pt x="27813" y="48006"/>
                  </a:lnTo>
                  <a:lnTo>
                    <a:pt x="16383" y="42291"/>
                  </a:lnTo>
                  <a:lnTo>
                    <a:pt x="6731" y="35560"/>
                  </a:lnTo>
                  <a:lnTo>
                    <a:pt x="0" y="26924"/>
                  </a:lnTo>
                  <a:lnTo>
                    <a:pt x="6223" y="20193"/>
                  </a:lnTo>
                  <a:lnTo>
                    <a:pt x="12954" y="11049"/>
                  </a:lnTo>
                  <a:lnTo>
                    <a:pt x="20701" y="3429"/>
                  </a:lnTo>
                  <a:lnTo>
                    <a:pt x="24511" y="1016"/>
                  </a:lnTo>
                  <a:lnTo>
                    <a:pt x="28321" y="0"/>
                  </a:lnTo>
                  <a:close/>
                </a:path>
              </a:pathLst>
            </a:custGeom>
            <a:solidFill>
              <a:srgbClr val="DB831B"/>
            </a:solidFill>
            <a:ln w="0" cap="flat" cmpd="sng" algn="ctr">
              <a:solidFill>
                <a:srgbClr val="DB831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9066784" y="1894205"/>
              <a:ext cx="129541" cy="129541"/>
            </a:xfrm>
            <a:custGeom>
              <a:avLst/>
              <a:gdLst/>
              <a:ahLst/>
              <a:cxnLst/>
              <a:rect l="0" t="0" r="0" b="0"/>
              <a:pathLst>
                <a:path w="129541" h="129541">
                  <a:moveTo>
                    <a:pt x="122301" y="41783"/>
                  </a:moveTo>
                  <a:lnTo>
                    <a:pt x="127127" y="54737"/>
                  </a:lnTo>
                  <a:lnTo>
                    <a:pt x="129540" y="65278"/>
                  </a:lnTo>
                  <a:lnTo>
                    <a:pt x="129032" y="73914"/>
                  </a:lnTo>
                  <a:lnTo>
                    <a:pt x="126238" y="81534"/>
                  </a:lnTo>
                  <a:lnTo>
                    <a:pt x="120904" y="87376"/>
                  </a:lnTo>
                  <a:lnTo>
                    <a:pt x="114173" y="92583"/>
                  </a:lnTo>
                  <a:lnTo>
                    <a:pt x="105537" y="96901"/>
                  </a:lnTo>
                  <a:lnTo>
                    <a:pt x="100711" y="99822"/>
                  </a:lnTo>
                  <a:lnTo>
                    <a:pt x="93091" y="105029"/>
                  </a:lnTo>
                  <a:lnTo>
                    <a:pt x="83439" y="110871"/>
                  </a:lnTo>
                  <a:lnTo>
                    <a:pt x="72390" y="117094"/>
                  </a:lnTo>
                  <a:lnTo>
                    <a:pt x="60960" y="122809"/>
                  </a:lnTo>
                  <a:lnTo>
                    <a:pt x="49403" y="127127"/>
                  </a:lnTo>
                  <a:lnTo>
                    <a:pt x="38862" y="129540"/>
                  </a:lnTo>
                  <a:lnTo>
                    <a:pt x="29718" y="128143"/>
                  </a:lnTo>
                  <a:lnTo>
                    <a:pt x="23495" y="119507"/>
                  </a:lnTo>
                  <a:lnTo>
                    <a:pt x="18161" y="109855"/>
                  </a:lnTo>
                  <a:lnTo>
                    <a:pt x="10033" y="89662"/>
                  </a:lnTo>
                  <a:lnTo>
                    <a:pt x="6604" y="80137"/>
                  </a:lnTo>
                  <a:lnTo>
                    <a:pt x="4318" y="72009"/>
                  </a:lnTo>
                  <a:lnTo>
                    <a:pt x="1905" y="65659"/>
                  </a:lnTo>
                  <a:lnTo>
                    <a:pt x="0" y="61849"/>
                  </a:lnTo>
                  <a:lnTo>
                    <a:pt x="11049" y="51308"/>
                  </a:lnTo>
                  <a:lnTo>
                    <a:pt x="23495" y="40259"/>
                  </a:lnTo>
                  <a:lnTo>
                    <a:pt x="29210" y="33020"/>
                  </a:lnTo>
                  <a:lnTo>
                    <a:pt x="34036" y="24384"/>
                  </a:lnTo>
                  <a:lnTo>
                    <a:pt x="37338" y="13843"/>
                  </a:lnTo>
                  <a:lnTo>
                    <a:pt x="38862" y="889"/>
                  </a:lnTo>
                  <a:lnTo>
                    <a:pt x="41275" y="0"/>
                  </a:lnTo>
                  <a:lnTo>
                    <a:pt x="44577" y="0"/>
                  </a:lnTo>
                  <a:lnTo>
                    <a:pt x="53213" y="2413"/>
                  </a:lnTo>
                  <a:lnTo>
                    <a:pt x="64262" y="6731"/>
                  </a:lnTo>
                  <a:lnTo>
                    <a:pt x="76327" y="12446"/>
                  </a:lnTo>
                  <a:lnTo>
                    <a:pt x="88265" y="18161"/>
                  </a:lnTo>
                  <a:lnTo>
                    <a:pt x="99314" y="22987"/>
                  </a:lnTo>
                  <a:lnTo>
                    <a:pt x="107950" y="26416"/>
                  </a:lnTo>
                  <a:lnTo>
                    <a:pt x="111760" y="26797"/>
                  </a:lnTo>
                  <a:lnTo>
                    <a:pt x="114173" y="26416"/>
                  </a:lnTo>
                  <a:close/>
                </a:path>
              </a:pathLst>
            </a:custGeom>
            <a:solidFill>
              <a:srgbClr val="DA8014"/>
            </a:solidFill>
            <a:ln w="0" cap="flat" cmpd="sng" algn="ctr">
              <a:solidFill>
                <a:srgbClr val="DA801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9192006" y="1968627"/>
              <a:ext cx="126239" cy="125223"/>
            </a:xfrm>
            <a:custGeom>
              <a:avLst/>
              <a:gdLst/>
              <a:ahLst/>
              <a:cxnLst/>
              <a:rect l="0" t="0" r="0" b="0"/>
              <a:pathLst>
                <a:path w="126239" h="125223">
                  <a:moveTo>
                    <a:pt x="98425" y="21082"/>
                  </a:moveTo>
                  <a:lnTo>
                    <a:pt x="103251" y="26797"/>
                  </a:lnTo>
                  <a:lnTo>
                    <a:pt x="111887" y="35433"/>
                  </a:lnTo>
                  <a:lnTo>
                    <a:pt x="118999" y="41275"/>
                  </a:lnTo>
                  <a:lnTo>
                    <a:pt x="123825" y="47498"/>
                  </a:lnTo>
                  <a:lnTo>
                    <a:pt x="125222" y="51308"/>
                  </a:lnTo>
                  <a:lnTo>
                    <a:pt x="126238" y="56134"/>
                  </a:lnTo>
                  <a:lnTo>
                    <a:pt x="126238" y="62357"/>
                  </a:lnTo>
                  <a:lnTo>
                    <a:pt x="125222" y="69977"/>
                  </a:lnTo>
                  <a:lnTo>
                    <a:pt x="123317" y="80137"/>
                  </a:lnTo>
                  <a:lnTo>
                    <a:pt x="120523" y="91567"/>
                  </a:lnTo>
                  <a:lnTo>
                    <a:pt x="116586" y="106553"/>
                  </a:lnTo>
                  <a:lnTo>
                    <a:pt x="110871" y="123825"/>
                  </a:lnTo>
                  <a:lnTo>
                    <a:pt x="106553" y="124714"/>
                  </a:lnTo>
                  <a:lnTo>
                    <a:pt x="100838" y="125222"/>
                  </a:lnTo>
                  <a:lnTo>
                    <a:pt x="93599" y="124714"/>
                  </a:lnTo>
                  <a:lnTo>
                    <a:pt x="84963" y="123825"/>
                  </a:lnTo>
                  <a:lnTo>
                    <a:pt x="67183" y="120396"/>
                  </a:lnTo>
                  <a:lnTo>
                    <a:pt x="49911" y="115189"/>
                  </a:lnTo>
                  <a:lnTo>
                    <a:pt x="51308" y="101219"/>
                  </a:lnTo>
                  <a:lnTo>
                    <a:pt x="51308" y="88265"/>
                  </a:lnTo>
                  <a:lnTo>
                    <a:pt x="49911" y="77216"/>
                  </a:lnTo>
                  <a:lnTo>
                    <a:pt x="47498" y="67564"/>
                  </a:lnTo>
                  <a:lnTo>
                    <a:pt x="44704" y="59436"/>
                  </a:lnTo>
                  <a:lnTo>
                    <a:pt x="40767" y="52197"/>
                  </a:lnTo>
                  <a:lnTo>
                    <a:pt x="31242" y="41275"/>
                  </a:lnTo>
                  <a:lnTo>
                    <a:pt x="21082" y="34036"/>
                  </a:lnTo>
                  <a:lnTo>
                    <a:pt x="11557" y="28702"/>
                  </a:lnTo>
                  <a:lnTo>
                    <a:pt x="4318" y="25400"/>
                  </a:lnTo>
                  <a:lnTo>
                    <a:pt x="0" y="22987"/>
                  </a:lnTo>
                  <a:lnTo>
                    <a:pt x="5715" y="13843"/>
                  </a:lnTo>
                  <a:lnTo>
                    <a:pt x="8128" y="8636"/>
                  </a:lnTo>
                  <a:lnTo>
                    <a:pt x="9144" y="1905"/>
                  </a:lnTo>
                  <a:lnTo>
                    <a:pt x="11557" y="381"/>
                  </a:lnTo>
                  <a:lnTo>
                    <a:pt x="15367" y="0"/>
                  </a:lnTo>
                  <a:lnTo>
                    <a:pt x="25019" y="889"/>
                  </a:lnTo>
                  <a:lnTo>
                    <a:pt x="37465" y="3302"/>
                  </a:lnTo>
                  <a:lnTo>
                    <a:pt x="51308" y="6223"/>
                  </a:lnTo>
                  <a:lnTo>
                    <a:pt x="64770" y="9525"/>
                  </a:lnTo>
                  <a:lnTo>
                    <a:pt x="77343" y="12446"/>
                  </a:lnTo>
                  <a:lnTo>
                    <a:pt x="87376" y="13843"/>
                  </a:lnTo>
                  <a:lnTo>
                    <a:pt x="90678" y="13843"/>
                  </a:lnTo>
                  <a:lnTo>
                    <a:pt x="93599" y="13335"/>
                  </a:lnTo>
                  <a:close/>
                </a:path>
              </a:pathLst>
            </a:custGeom>
            <a:solidFill>
              <a:srgbClr val="DB831B"/>
            </a:solidFill>
            <a:ln w="0" cap="flat" cmpd="sng" algn="ctr">
              <a:solidFill>
                <a:srgbClr val="DB831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9156954" y="2099564"/>
              <a:ext cx="187199" cy="175261"/>
            </a:xfrm>
            <a:custGeom>
              <a:avLst/>
              <a:gdLst/>
              <a:ahLst/>
              <a:cxnLst/>
              <a:rect l="0" t="0" r="0" b="0"/>
              <a:pathLst>
                <a:path w="187199" h="175261">
                  <a:moveTo>
                    <a:pt x="167513" y="24511"/>
                  </a:moveTo>
                  <a:lnTo>
                    <a:pt x="166624" y="34544"/>
                  </a:lnTo>
                  <a:lnTo>
                    <a:pt x="165608" y="51435"/>
                  </a:lnTo>
                  <a:lnTo>
                    <a:pt x="167005" y="64897"/>
                  </a:lnTo>
                  <a:lnTo>
                    <a:pt x="169926" y="76835"/>
                  </a:lnTo>
                  <a:lnTo>
                    <a:pt x="178054" y="97917"/>
                  </a:lnTo>
                  <a:lnTo>
                    <a:pt x="182880" y="109982"/>
                  </a:lnTo>
                  <a:lnTo>
                    <a:pt x="187198" y="123825"/>
                  </a:lnTo>
                  <a:lnTo>
                    <a:pt x="184277" y="125349"/>
                  </a:lnTo>
                  <a:lnTo>
                    <a:pt x="180467" y="127254"/>
                  </a:lnTo>
                  <a:lnTo>
                    <a:pt x="175641" y="130556"/>
                  </a:lnTo>
                  <a:lnTo>
                    <a:pt x="169418" y="134493"/>
                  </a:lnTo>
                  <a:lnTo>
                    <a:pt x="154559" y="143510"/>
                  </a:lnTo>
                  <a:lnTo>
                    <a:pt x="137795" y="153670"/>
                  </a:lnTo>
                  <a:lnTo>
                    <a:pt x="120015" y="162814"/>
                  </a:lnTo>
                  <a:lnTo>
                    <a:pt x="103759" y="169926"/>
                  </a:lnTo>
                  <a:lnTo>
                    <a:pt x="96012" y="172847"/>
                  </a:lnTo>
                  <a:lnTo>
                    <a:pt x="89281" y="174244"/>
                  </a:lnTo>
                  <a:lnTo>
                    <a:pt x="83566" y="175260"/>
                  </a:lnTo>
                  <a:lnTo>
                    <a:pt x="78740" y="174244"/>
                  </a:lnTo>
                  <a:lnTo>
                    <a:pt x="59563" y="160401"/>
                  </a:lnTo>
                  <a:lnTo>
                    <a:pt x="43688" y="144526"/>
                  </a:lnTo>
                  <a:lnTo>
                    <a:pt x="30734" y="127762"/>
                  </a:lnTo>
                  <a:lnTo>
                    <a:pt x="20193" y="111379"/>
                  </a:lnTo>
                  <a:lnTo>
                    <a:pt x="12446" y="96520"/>
                  </a:lnTo>
                  <a:lnTo>
                    <a:pt x="6731" y="84074"/>
                  </a:lnTo>
                  <a:lnTo>
                    <a:pt x="2413" y="74422"/>
                  </a:lnTo>
                  <a:lnTo>
                    <a:pt x="0" y="69215"/>
                  </a:lnTo>
                  <a:lnTo>
                    <a:pt x="1397" y="67691"/>
                  </a:lnTo>
                  <a:lnTo>
                    <a:pt x="4826" y="64897"/>
                  </a:lnTo>
                  <a:lnTo>
                    <a:pt x="9144" y="61468"/>
                  </a:lnTo>
                  <a:lnTo>
                    <a:pt x="14859" y="57150"/>
                  </a:lnTo>
                  <a:lnTo>
                    <a:pt x="28321" y="47625"/>
                  </a:lnTo>
                  <a:lnTo>
                    <a:pt x="43688" y="36957"/>
                  </a:lnTo>
                  <a:lnTo>
                    <a:pt x="59055" y="25908"/>
                  </a:lnTo>
                  <a:lnTo>
                    <a:pt x="72009" y="15875"/>
                  </a:lnTo>
                  <a:lnTo>
                    <a:pt x="77343" y="11557"/>
                  </a:lnTo>
                  <a:lnTo>
                    <a:pt x="81153" y="7239"/>
                  </a:lnTo>
                  <a:lnTo>
                    <a:pt x="84074" y="4318"/>
                  </a:lnTo>
                  <a:lnTo>
                    <a:pt x="84963" y="1524"/>
                  </a:lnTo>
                  <a:lnTo>
                    <a:pt x="87376" y="508"/>
                  </a:lnTo>
                  <a:lnTo>
                    <a:pt x="91186" y="0"/>
                  </a:lnTo>
                  <a:lnTo>
                    <a:pt x="100838" y="1016"/>
                  </a:lnTo>
                  <a:lnTo>
                    <a:pt x="113284" y="3429"/>
                  </a:lnTo>
                  <a:lnTo>
                    <a:pt x="127254" y="6223"/>
                  </a:lnTo>
                  <a:lnTo>
                    <a:pt x="141097" y="9652"/>
                  </a:lnTo>
                  <a:lnTo>
                    <a:pt x="153162" y="12573"/>
                  </a:lnTo>
                  <a:lnTo>
                    <a:pt x="163195" y="13970"/>
                  </a:lnTo>
                  <a:lnTo>
                    <a:pt x="167005" y="13970"/>
                  </a:lnTo>
                  <a:lnTo>
                    <a:pt x="169418" y="13462"/>
                  </a:lnTo>
                  <a:close/>
                </a:path>
              </a:pathLst>
            </a:custGeom>
            <a:solidFill>
              <a:srgbClr val="DB831B"/>
            </a:solidFill>
            <a:ln w="0" cap="flat" cmpd="sng" algn="ctr">
              <a:solidFill>
                <a:srgbClr val="DB831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9246235" y="2221992"/>
              <a:ext cx="164212" cy="155576"/>
            </a:xfrm>
            <a:custGeom>
              <a:avLst/>
              <a:gdLst/>
              <a:ahLst/>
              <a:cxnLst/>
              <a:rect l="0" t="0" r="0" b="0"/>
              <a:pathLst>
                <a:path w="164212" h="155576">
                  <a:moveTo>
                    <a:pt x="123317" y="15875"/>
                  </a:moveTo>
                  <a:lnTo>
                    <a:pt x="126238" y="29718"/>
                  </a:lnTo>
                  <a:lnTo>
                    <a:pt x="129667" y="41275"/>
                  </a:lnTo>
                  <a:lnTo>
                    <a:pt x="132461" y="51816"/>
                  </a:lnTo>
                  <a:lnTo>
                    <a:pt x="137287" y="61468"/>
                  </a:lnTo>
                  <a:lnTo>
                    <a:pt x="143510" y="70612"/>
                  </a:lnTo>
                  <a:lnTo>
                    <a:pt x="152146" y="80137"/>
                  </a:lnTo>
                  <a:lnTo>
                    <a:pt x="164211" y="90297"/>
                  </a:lnTo>
                  <a:lnTo>
                    <a:pt x="162306" y="91694"/>
                  </a:lnTo>
                  <a:lnTo>
                    <a:pt x="161290" y="94615"/>
                  </a:lnTo>
                  <a:lnTo>
                    <a:pt x="159385" y="103251"/>
                  </a:lnTo>
                  <a:lnTo>
                    <a:pt x="157988" y="114681"/>
                  </a:lnTo>
                  <a:lnTo>
                    <a:pt x="155956" y="126746"/>
                  </a:lnTo>
                  <a:lnTo>
                    <a:pt x="154051" y="138684"/>
                  </a:lnTo>
                  <a:lnTo>
                    <a:pt x="150749" y="148336"/>
                  </a:lnTo>
                  <a:lnTo>
                    <a:pt x="148336" y="152146"/>
                  </a:lnTo>
                  <a:lnTo>
                    <a:pt x="145923" y="154051"/>
                  </a:lnTo>
                  <a:lnTo>
                    <a:pt x="142621" y="155575"/>
                  </a:lnTo>
                  <a:lnTo>
                    <a:pt x="139192" y="154559"/>
                  </a:lnTo>
                  <a:lnTo>
                    <a:pt x="117094" y="141097"/>
                  </a:lnTo>
                  <a:lnTo>
                    <a:pt x="94615" y="127635"/>
                  </a:lnTo>
                  <a:lnTo>
                    <a:pt x="72009" y="113792"/>
                  </a:lnTo>
                  <a:lnTo>
                    <a:pt x="50419" y="100838"/>
                  </a:lnTo>
                  <a:lnTo>
                    <a:pt x="31750" y="89281"/>
                  </a:lnTo>
                  <a:lnTo>
                    <a:pt x="23495" y="84074"/>
                  </a:lnTo>
                  <a:lnTo>
                    <a:pt x="15875" y="79248"/>
                  </a:lnTo>
                  <a:lnTo>
                    <a:pt x="10033" y="74930"/>
                  </a:lnTo>
                  <a:lnTo>
                    <a:pt x="5334" y="72009"/>
                  </a:lnTo>
                  <a:lnTo>
                    <a:pt x="1905" y="69088"/>
                  </a:lnTo>
                  <a:lnTo>
                    <a:pt x="0" y="67691"/>
                  </a:lnTo>
                  <a:lnTo>
                    <a:pt x="7747" y="65278"/>
                  </a:lnTo>
                  <a:lnTo>
                    <a:pt x="16764" y="62865"/>
                  </a:lnTo>
                  <a:lnTo>
                    <a:pt x="35560" y="54737"/>
                  </a:lnTo>
                  <a:lnTo>
                    <a:pt x="55245" y="45085"/>
                  </a:lnTo>
                  <a:lnTo>
                    <a:pt x="74422" y="34544"/>
                  </a:lnTo>
                  <a:lnTo>
                    <a:pt x="91694" y="24003"/>
                  </a:lnTo>
                  <a:lnTo>
                    <a:pt x="106045" y="13970"/>
                  </a:lnTo>
                  <a:lnTo>
                    <a:pt x="111379" y="9652"/>
                  </a:lnTo>
                  <a:lnTo>
                    <a:pt x="115697" y="5715"/>
                  </a:lnTo>
                  <a:lnTo>
                    <a:pt x="118110" y="2413"/>
                  </a:lnTo>
                  <a:lnTo>
                    <a:pt x="119507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9113266" y="2199386"/>
              <a:ext cx="118619" cy="186818"/>
            </a:xfrm>
            <a:custGeom>
              <a:avLst/>
              <a:gdLst/>
              <a:ahLst/>
              <a:cxnLst/>
              <a:rect l="0" t="0" r="0" b="0"/>
              <a:pathLst>
                <a:path w="118619" h="186818">
                  <a:moveTo>
                    <a:pt x="42291" y="15875"/>
                  </a:moveTo>
                  <a:lnTo>
                    <a:pt x="49403" y="28829"/>
                  </a:lnTo>
                  <a:lnTo>
                    <a:pt x="58547" y="38989"/>
                  </a:lnTo>
                  <a:lnTo>
                    <a:pt x="68707" y="48006"/>
                  </a:lnTo>
                  <a:lnTo>
                    <a:pt x="92202" y="64389"/>
                  </a:lnTo>
                  <a:lnTo>
                    <a:pt x="105156" y="73025"/>
                  </a:lnTo>
                  <a:lnTo>
                    <a:pt x="118618" y="83058"/>
                  </a:lnTo>
                  <a:lnTo>
                    <a:pt x="116713" y="84963"/>
                  </a:lnTo>
                  <a:lnTo>
                    <a:pt x="114300" y="88900"/>
                  </a:lnTo>
                  <a:lnTo>
                    <a:pt x="110871" y="94615"/>
                  </a:lnTo>
                  <a:lnTo>
                    <a:pt x="107569" y="101854"/>
                  </a:lnTo>
                  <a:lnTo>
                    <a:pt x="99822" y="119634"/>
                  </a:lnTo>
                  <a:lnTo>
                    <a:pt x="91186" y="139319"/>
                  </a:lnTo>
                  <a:lnTo>
                    <a:pt x="82042" y="158496"/>
                  </a:lnTo>
                  <a:lnTo>
                    <a:pt x="72517" y="174244"/>
                  </a:lnTo>
                  <a:lnTo>
                    <a:pt x="68199" y="180086"/>
                  </a:lnTo>
                  <a:lnTo>
                    <a:pt x="63881" y="184404"/>
                  </a:lnTo>
                  <a:lnTo>
                    <a:pt x="59563" y="186817"/>
                  </a:lnTo>
                  <a:lnTo>
                    <a:pt x="55245" y="186817"/>
                  </a:lnTo>
                  <a:lnTo>
                    <a:pt x="45085" y="180975"/>
                  </a:lnTo>
                  <a:lnTo>
                    <a:pt x="37465" y="175768"/>
                  </a:lnTo>
                  <a:lnTo>
                    <a:pt x="30226" y="171450"/>
                  </a:lnTo>
                  <a:lnTo>
                    <a:pt x="25019" y="168021"/>
                  </a:lnTo>
                  <a:lnTo>
                    <a:pt x="16764" y="161290"/>
                  </a:lnTo>
                  <a:lnTo>
                    <a:pt x="12065" y="154178"/>
                  </a:lnTo>
                  <a:lnTo>
                    <a:pt x="9144" y="145034"/>
                  </a:lnTo>
                  <a:lnTo>
                    <a:pt x="6731" y="132080"/>
                  </a:lnTo>
                  <a:lnTo>
                    <a:pt x="5842" y="123444"/>
                  </a:lnTo>
                  <a:lnTo>
                    <a:pt x="4318" y="113792"/>
                  </a:lnTo>
                  <a:lnTo>
                    <a:pt x="2413" y="101854"/>
                  </a:lnTo>
                  <a:lnTo>
                    <a:pt x="0" y="87884"/>
                  </a:lnTo>
                  <a:lnTo>
                    <a:pt x="7747" y="69723"/>
                  </a:lnTo>
                  <a:lnTo>
                    <a:pt x="14859" y="53848"/>
                  </a:lnTo>
                  <a:lnTo>
                    <a:pt x="21082" y="40386"/>
                  </a:lnTo>
                  <a:lnTo>
                    <a:pt x="26416" y="28829"/>
                  </a:lnTo>
                  <a:lnTo>
                    <a:pt x="30734" y="18796"/>
                  </a:lnTo>
                  <a:lnTo>
                    <a:pt x="33655" y="11049"/>
                  </a:lnTo>
                  <a:lnTo>
                    <a:pt x="36068" y="4826"/>
                  </a:lnTo>
                  <a:lnTo>
                    <a:pt x="36449" y="0"/>
                  </a:lnTo>
                  <a:close/>
                </a:path>
              </a:pathLst>
            </a:custGeom>
            <a:solidFill>
              <a:srgbClr val="D97E12"/>
            </a:solidFill>
            <a:ln w="0" cap="flat" cmpd="sng" algn="ctr">
              <a:solidFill>
                <a:srgbClr val="D97E1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9333103" y="2097659"/>
              <a:ext cx="83059" cy="112777"/>
            </a:xfrm>
            <a:custGeom>
              <a:avLst/>
              <a:gdLst/>
              <a:ahLst/>
              <a:cxnLst/>
              <a:rect l="0" t="0" r="0" b="0"/>
              <a:pathLst>
                <a:path w="83059" h="112777">
                  <a:moveTo>
                    <a:pt x="13462" y="4318"/>
                  </a:moveTo>
                  <a:lnTo>
                    <a:pt x="20701" y="0"/>
                  </a:lnTo>
                  <a:lnTo>
                    <a:pt x="28321" y="508"/>
                  </a:lnTo>
                  <a:lnTo>
                    <a:pt x="36449" y="4826"/>
                  </a:lnTo>
                  <a:lnTo>
                    <a:pt x="45593" y="11557"/>
                  </a:lnTo>
                  <a:lnTo>
                    <a:pt x="56134" y="20701"/>
                  </a:lnTo>
                  <a:lnTo>
                    <a:pt x="67691" y="31242"/>
                  </a:lnTo>
                  <a:lnTo>
                    <a:pt x="80137" y="42291"/>
                  </a:lnTo>
                  <a:lnTo>
                    <a:pt x="82169" y="47498"/>
                  </a:lnTo>
                  <a:lnTo>
                    <a:pt x="83058" y="53340"/>
                  </a:lnTo>
                  <a:lnTo>
                    <a:pt x="81661" y="65278"/>
                  </a:lnTo>
                  <a:lnTo>
                    <a:pt x="76835" y="77851"/>
                  </a:lnTo>
                  <a:lnTo>
                    <a:pt x="70104" y="89789"/>
                  </a:lnTo>
                  <a:lnTo>
                    <a:pt x="61468" y="99822"/>
                  </a:lnTo>
                  <a:lnTo>
                    <a:pt x="51816" y="108077"/>
                  </a:lnTo>
                  <a:lnTo>
                    <a:pt x="42291" y="112395"/>
                  </a:lnTo>
                  <a:lnTo>
                    <a:pt x="37465" y="112776"/>
                  </a:lnTo>
                  <a:lnTo>
                    <a:pt x="33655" y="111887"/>
                  </a:lnTo>
                  <a:lnTo>
                    <a:pt x="24511" y="104140"/>
                  </a:lnTo>
                  <a:lnTo>
                    <a:pt x="16383" y="95123"/>
                  </a:lnTo>
                  <a:lnTo>
                    <a:pt x="9652" y="84963"/>
                  </a:lnTo>
                  <a:lnTo>
                    <a:pt x="4318" y="73914"/>
                  </a:lnTo>
                  <a:lnTo>
                    <a:pt x="1524" y="61468"/>
                  </a:lnTo>
                  <a:lnTo>
                    <a:pt x="0" y="48006"/>
                  </a:lnTo>
                  <a:lnTo>
                    <a:pt x="1905" y="32131"/>
                  </a:lnTo>
                  <a:lnTo>
                    <a:pt x="6731" y="14478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9323959" y="2004060"/>
              <a:ext cx="105157" cy="91187"/>
            </a:xfrm>
            <a:custGeom>
              <a:avLst/>
              <a:gdLst/>
              <a:ahLst/>
              <a:cxnLst/>
              <a:rect l="0" t="0" r="0" b="0"/>
              <a:pathLst>
                <a:path w="105157" h="91187">
                  <a:moveTo>
                    <a:pt x="21590" y="1524"/>
                  </a:moveTo>
                  <a:lnTo>
                    <a:pt x="31750" y="0"/>
                  </a:lnTo>
                  <a:lnTo>
                    <a:pt x="42799" y="1905"/>
                  </a:lnTo>
                  <a:lnTo>
                    <a:pt x="53848" y="7239"/>
                  </a:lnTo>
                  <a:lnTo>
                    <a:pt x="65786" y="15367"/>
                  </a:lnTo>
                  <a:lnTo>
                    <a:pt x="77851" y="25019"/>
                  </a:lnTo>
                  <a:lnTo>
                    <a:pt x="104267" y="46609"/>
                  </a:lnTo>
                  <a:lnTo>
                    <a:pt x="105156" y="51435"/>
                  </a:lnTo>
                  <a:lnTo>
                    <a:pt x="104267" y="55753"/>
                  </a:lnTo>
                  <a:lnTo>
                    <a:pt x="100838" y="59563"/>
                  </a:lnTo>
                  <a:lnTo>
                    <a:pt x="96012" y="62865"/>
                  </a:lnTo>
                  <a:lnTo>
                    <a:pt x="89281" y="66294"/>
                  </a:lnTo>
                  <a:lnTo>
                    <a:pt x="81661" y="69088"/>
                  </a:lnTo>
                  <a:lnTo>
                    <a:pt x="63373" y="74422"/>
                  </a:lnTo>
                  <a:lnTo>
                    <a:pt x="43688" y="79248"/>
                  </a:lnTo>
                  <a:lnTo>
                    <a:pt x="25527" y="83566"/>
                  </a:lnTo>
                  <a:lnTo>
                    <a:pt x="10160" y="87376"/>
                  </a:lnTo>
                  <a:lnTo>
                    <a:pt x="4318" y="89281"/>
                  </a:lnTo>
                  <a:lnTo>
                    <a:pt x="0" y="91186"/>
                  </a:lnTo>
                  <a:lnTo>
                    <a:pt x="2921" y="81153"/>
                  </a:lnTo>
                  <a:lnTo>
                    <a:pt x="3937" y="73025"/>
                  </a:lnTo>
                  <a:lnTo>
                    <a:pt x="3429" y="57150"/>
                  </a:lnTo>
                  <a:lnTo>
                    <a:pt x="3429" y="48514"/>
                  </a:lnTo>
                  <a:lnTo>
                    <a:pt x="4318" y="37973"/>
                  </a:lnTo>
                  <a:lnTo>
                    <a:pt x="6731" y="24511"/>
                  </a:lnTo>
                  <a:lnTo>
                    <a:pt x="8636" y="16764"/>
                  </a:lnTo>
                  <a:lnTo>
                    <a:pt x="11557" y="8128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9195308" y="1916684"/>
              <a:ext cx="92711" cy="49531"/>
            </a:xfrm>
            <a:custGeom>
              <a:avLst/>
              <a:gdLst/>
              <a:ahLst/>
              <a:cxnLst/>
              <a:rect l="0" t="0" r="0" b="0"/>
              <a:pathLst>
                <a:path w="92711" h="49531">
                  <a:moveTo>
                    <a:pt x="24511" y="12573"/>
                  </a:moveTo>
                  <a:lnTo>
                    <a:pt x="47117" y="24511"/>
                  </a:lnTo>
                  <a:lnTo>
                    <a:pt x="92710" y="48006"/>
                  </a:lnTo>
                  <a:lnTo>
                    <a:pt x="83566" y="49530"/>
                  </a:lnTo>
                  <a:lnTo>
                    <a:pt x="73025" y="49530"/>
                  </a:lnTo>
                  <a:lnTo>
                    <a:pt x="50419" y="46101"/>
                  </a:lnTo>
                  <a:lnTo>
                    <a:pt x="38989" y="44196"/>
                  </a:lnTo>
                  <a:lnTo>
                    <a:pt x="28321" y="43180"/>
                  </a:lnTo>
                  <a:lnTo>
                    <a:pt x="19304" y="43688"/>
                  </a:lnTo>
                  <a:lnTo>
                    <a:pt x="12065" y="46101"/>
                  </a:lnTo>
                  <a:lnTo>
                    <a:pt x="10160" y="31750"/>
                  </a:lnTo>
                  <a:lnTo>
                    <a:pt x="7747" y="20701"/>
                  </a:lnTo>
                  <a:lnTo>
                    <a:pt x="4445" y="110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9298559" y="1968119"/>
              <a:ext cx="54738" cy="40260"/>
            </a:xfrm>
            <a:custGeom>
              <a:avLst/>
              <a:gdLst/>
              <a:ahLst/>
              <a:cxnLst/>
              <a:rect l="0" t="0" r="0" b="0"/>
              <a:pathLst>
                <a:path w="54738" h="40260">
                  <a:moveTo>
                    <a:pt x="10541" y="5715"/>
                  </a:moveTo>
                  <a:lnTo>
                    <a:pt x="18288" y="9525"/>
                  </a:lnTo>
                  <a:lnTo>
                    <a:pt x="23495" y="12446"/>
                  </a:lnTo>
                  <a:lnTo>
                    <a:pt x="27813" y="15367"/>
                  </a:lnTo>
                  <a:lnTo>
                    <a:pt x="32131" y="17780"/>
                  </a:lnTo>
                  <a:lnTo>
                    <a:pt x="37465" y="20574"/>
                  </a:lnTo>
                  <a:lnTo>
                    <a:pt x="44704" y="24511"/>
                  </a:lnTo>
                  <a:lnTo>
                    <a:pt x="54737" y="29718"/>
                  </a:lnTo>
                  <a:lnTo>
                    <a:pt x="47498" y="32131"/>
                  </a:lnTo>
                  <a:lnTo>
                    <a:pt x="43180" y="33147"/>
                  </a:lnTo>
                  <a:lnTo>
                    <a:pt x="40386" y="34036"/>
                  </a:lnTo>
                  <a:lnTo>
                    <a:pt x="38862" y="34036"/>
                  </a:lnTo>
                  <a:lnTo>
                    <a:pt x="35052" y="35052"/>
                  </a:lnTo>
                  <a:lnTo>
                    <a:pt x="31750" y="36957"/>
                  </a:lnTo>
                  <a:lnTo>
                    <a:pt x="26416" y="40259"/>
                  </a:lnTo>
                  <a:lnTo>
                    <a:pt x="20701" y="32639"/>
                  </a:lnTo>
                  <a:lnTo>
                    <a:pt x="15875" y="26797"/>
                  </a:lnTo>
                  <a:lnTo>
                    <a:pt x="12065" y="22098"/>
                  </a:lnTo>
                  <a:lnTo>
                    <a:pt x="8636" y="17780"/>
                  </a:lnTo>
                  <a:lnTo>
                    <a:pt x="4318" y="100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9374378" y="2061718"/>
              <a:ext cx="126747" cy="93600"/>
            </a:xfrm>
            <a:custGeom>
              <a:avLst/>
              <a:gdLst/>
              <a:ahLst/>
              <a:cxnLst/>
              <a:rect l="0" t="0" r="0" b="0"/>
              <a:pathLst>
                <a:path w="126747" h="93600">
                  <a:moveTo>
                    <a:pt x="72009" y="11049"/>
                  </a:moveTo>
                  <a:lnTo>
                    <a:pt x="81661" y="22098"/>
                  </a:lnTo>
                  <a:lnTo>
                    <a:pt x="98933" y="42164"/>
                  </a:lnTo>
                  <a:lnTo>
                    <a:pt x="113792" y="63373"/>
                  </a:lnTo>
                  <a:lnTo>
                    <a:pt x="120523" y="75311"/>
                  </a:lnTo>
                  <a:lnTo>
                    <a:pt x="126746" y="88773"/>
                  </a:lnTo>
                  <a:lnTo>
                    <a:pt x="116205" y="92583"/>
                  </a:lnTo>
                  <a:lnTo>
                    <a:pt x="106172" y="93599"/>
                  </a:lnTo>
                  <a:lnTo>
                    <a:pt x="96012" y="93091"/>
                  </a:lnTo>
                  <a:lnTo>
                    <a:pt x="86487" y="90170"/>
                  </a:lnTo>
                  <a:lnTo>
                    <a:pt x="67183" y="81026"/>
                  </a:lnTo>
                  <a:lnTo>
                    <a:pt x="49022" y="68580"/>
                  </a:lnTo>
                  <a:lnTo>
                    <a:pt x="33147" y="55118"/>
                  </a:lnTo>
                  <a:lnTo>
                    <a:pt x="18796" y="43180"/>
                  </a:lnTo>
                  <a:lnTo>
                    <a:pt x="12954" y="38862"/>
                  </a:lnTo>
                  <a:lnTo>
                    <a:pt x="7747" y="35941"/>
                  </a:lnTo>
                  <a:lnTo>
                    <a:pt x="3429" y="35052"/>
                  </a:lnTo>
                  <a:lnTo>
                    <a:pt x="0" y="35433"/>
                  </a:lnTo>
                  <a:lnTo>
                    <a:pt x="22606" y="26797"/>
                  </a:lnTo>
                  <a:lnTo>
                    <a:pt x="43688" y="19177"/>
                  </a:lnTo>
                  <a:lnTo>
                    <a:pt x="52324" y="14859"/>
                  </a:lnTo>
                  <a:lnTo>
                    <a:pt x="58547" y="10541"/>
                  </a:lnTo>
                  <a:lnTo>
                    <a:pt x="61976" y="5715"/>
                  </a:lnTo>
                  <a:lnTo>
                    <a:pt x="61468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9377807" y="2147189"/>
              <a:ext cx="126747" cy="177547"/>
            </a:xfrm>
            <a:custGeom>
              <a:avLst/>
              <a:gdLst/>
              <a:ahLst/>
              <a:cxnLst/>
              <a:rect l="0" t="0" r="0" b="0"/>
              <a:pathLst>
                <a:path w="126747" h="177547">
                  <a:moveTo>
                    <a:pt x="62357" y="12954"/>
                  </a:moveTo>
                  <a:lnTo>
                    <a:pt x="72898" y="27813"/>
                  </a:lnTo>
                  <a:lnTo>
                    <a:pt x="93599" y="61341"/>
                  </a:lnTo>
                  <a:lnTo>
                    <a:pt x="112268" y="95504"/>
                  </a:lnTo>
                  <a:lnTo>
                    <a:pt x="120015" y="111760"/>
                  </a:lnTo>
                  <a:lnTo>
                    <a:pt x="126746" y="126619"/>
                  </a:lnTo>
                  <a:lnTo>
                    <a:pt x="123825" y="128524"/>
                  </a:lnTo>
                  <a:lnTo>
                    <a:pt x="120396" y="131953"/>
                  </a:lnTo>
                  <a:lnTo>
                    <a:pt x="113665" y="142494"/>
                  </a:lnTo>
                  <a:lnTo>
                    <a:pt x="110363" y="149225"/>
                  </a:lnTo>
                  <a:lnTo>
                    <a:pt x="107950" y="157861"/>
                  </a:lnTo>
                  <a:lnTo>
                    <a:pt x="106045" y="167005"/>
                  </a:lnTo>
                  <a:lnTo>
                    <a:pt x="105537" y="177546"/>
                  </a:lnTo>
                  <a:lnTo>
                    <a:pt x="94996" y="172212"/>
                  </a:lnTo>
                  <a:lnTo>
                    <a:pt x="84455" y="167894"/>
                  </a:lnTo>
                  <a:lnTo>
                    <a:pt x="74803" y="165481"/>
                  </a:lnTo>
                  <a:lnTo>
                    <a:pt x="66167" y="163576"/>
                  </a:lnTo>
                  <a:lnTo>
                    <a:pt x="51816" y="161671"/>
                  </a:lnTo>
                  <a:lnTo>
                    <a:pt x="46101" y="160782"/>
                  </a:lnTo>
                  <a:lnTo>
                    <a:pt x="42164" y="159766"/>
                  </a:lnTo>
                  <a:lnTo>
                    <a:pt x="35941" y="155956"/>
                  </a:lnTo>
                  <a:lnTo>
                    <a:pt x="30226" y="151130"/>
                  </a:lnTo>
                  <a:lnTo>
                    <a:pt x="25908" y="144907"/>
                  </a:lnTo>
                  <a:lnTo>
                    <a:pt x="21590" y="138176"/>
                  </a:lnTo>
                  <a:lnTo>
                    <a:pt x="15748" y="123317"/>
                  </a:lnTo>
                  <a:lnTo>
                    <a:pt x="11430" y="107950"/>
                  </a:lnTo>
                  <a:lnTo>
                    <a:pt x="8636" y="93599"/>
                  </a:lnTo>
                  <a:lnTo>
                    <a:pt x="6223" y="82042"/>
                  </a:lnTo>
                  <a:lnTo>
                    <a:pt x="3302" y="74803"/>
                  </a:lnTo>
                  <a:lnTo>
                    <a:pt x="1905" y="73406"/>
                  </a:lnTo>
                  <a:lnTo>
                    <a:pt x="0" y="73914"/>
                  </a:lnTo>
                  <a:lnTo>
                    <a:pt x="10541" y="67564"/>
                  </a:lnTo>
                  <a:lnTo>
                    <a:pt x="21082" y="58928"/>
                  </a:lnTo>
                  <a:lnTo>
                    <a:pt x="30734" y="48895"/>
                  </a:lnTo>
                  <a:lnTo>
                    <a:pt x="38862" y="37846"/>
                  </a:lnTo>
                  <a:lnTo>
                    <a:pt x="45593" y="26797"/>
                  </a:lnTo>
                  <a:lnTo>
                    <a:pt x="50419" y="16764"/>
                  </a:lnTo>
                  <a:lnTo>
                    <a:pt x="52324" y="7112"/>
                  </a:lnTo>
                  <a:lnTo>
                    <a:pt x="51308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9457944" y="2157730"/>
              <a:ext cx="107062" cy="177547"/>
            </a:xfrm>
            <a:custGeom>
              <a:avLst/>
              <a:gdLst/>
              <a:ahLst/>
              <a:cxnLst/>
              <a:rect l="0" t="0" r="0" b="0"/>
              <a:pathLst>
                <a:path w="107062" h="177547">
                  <a:moveTo>
                    <a:pt x="64262" y="36449"/>
                  </a:moveTo>
                  <a:lnTo>
                    <a:pt x="80137" y="72009"/>
                  </a:lnTo>
                  <a:lnTo>
                    <a:pt x="94488" y="105537"/>
                  </a:lnTo>
                  <a:lnTo>
                    <a:pt x="107061" y="135763"/>
                  </a:lnTo>
                  <a:lnTo>
                    <a:pt x="103632" y="139192"/>
                  </a:lnTo>
                  <a:lnTo>
                    <a:pt x="101727" y="146812"/>
                  </a:lnTo>
                  <a:lnTo>
                    <a:pt x="101219" y="152146"/>
                  </a:lnTo>
                  <a:lnTo>
                    <a:pt x="101219" y="158877"/>
                  </a:lnTo>
                  <a:lnTo>
                    <a:pt x="101219" y="167513"/>
                  </a:lnTo>
                  <a:lnTo>
                    <a:pt x="101219" y="177546"/>
                  </a:lnTo>
                  <a:lnTo>
                    <a:pt x="91694" y="170307"/>
                  </a:lnTo>
                  <a:lnTo>
                    <a:pt x="85471" y="161671"/>
                  </a:lnTo>
                  <a:lnTo>
                    <a:pt x="80645" y="152654"/>
                  </a:lnTo>
                  <a:lnTo>
                    <a:pt x="77724" y="143510"/>
                  </a:lnTo>
                  <a:lnTo>
                    <a:pt x="74422" y="127127"/>
                  </a:lnTo>
                  <a:lnTo>
                    <a:pt x="72517" y="121920"/>
                  </a:lnTo>
                  <a:lnTo>
                    <a:pt x="69596" y="118999"/>
                  </a:lnTo>
                  <a:lnTo>
                    <a:pt x="62865" y="115189"/>
                  </a:lnTo>
                  <a:lnTo>
                    <a:pt x="56642" y="109347"/>
                  </a:lnTo>
                  <a:lnTo>
                    <a:pt x="45085" y="94488"/>
                  </a:lnTo>
                  <a:lnTo>
                    <a:pt x="34544" y="76327"/>
                  </a:lnTo>
                  <a:lnTo>
                    <a:pt x="25400" y="57023"/>
                  </a:lnTo>
                  <a:lnTo>
                    <a:pt x="17780" y="38862"/>
                  </a:lnTo>
                  <a:lnTo>
                    <a:pt x="10541" y="24003"/>
                  </a:lnTo>
                  <a:lnTo>
                    <a:pt x="7620" y="18669"/>
                  </a:lnTo>
                  <a:lnTo>
                    <a:pt x="4826" y="14859"/>
                  </a:lnTo>
                  <a:lnTo>
                    <a:pt x="2413" y="12954"/>
                  </a:lnTo>
                  <a:lnTo>
                    <a:pt x="0" y="12954"/>
                  </a:lnTo>
                  <a:lnTo>
                    <a:pt x="10541" y="9017"/>
                  </a:lnTo>
                  <a:lnTo>
                    <a:pt x="20574" y="7620"/>
                  </a:lnTo>
                  <a:lnTo>
                    <a:pt x="29210" y="7112"/>
                  </a:lnTo>
                  <a:lnTo>
                    <a:pt x="36957" y="7620"/>
                  </a:lnTo>
                  <a:lnTo>
                    <a:pt x="42672" y="7620"/>
                  </a:lnTo>
                  <a:lnTo>
                    <a:pt x="46609" y="7112"/>
                  </a:lnTo>
                  <a:lnTo>
                    <a:pt x="48006" y="4699"/>
                  </a:lnTo>
                  <a:lnTo>
                    <a:pt x="46990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9396984" y="2321814"/>
              <a:ext cx="116587" cy="147448"/>
            </a:xfrm>
            <a:custGeom>
              <a:avLst/>
              <a:gdLst/>
              <a:ahLst/>
              <a:cxnLst/>
              <a:rect l="0" t="0" r="0" b="0"/>
              <a:pathLst>
                <a:path w="116587" h="147448">
                  <a:moveTo>
                    <a:pt x="32131" y="4826"/>
                  </a:moveTo>
                  <a:lnTo>
                    <a:pt x="38354" y="8255"/>
                  </a:lnTo>
                  <a:lnTo>
                    <a:pt x="52832" y="11557"/>
                  </a:lnTo>
                  <a:lnTo>
                    <a:pt x="69596" y="13970"/>
                  </a:lnTo>
                  <a:lnTo>
                    <a:pt x="79248" y="15875"/>
                  </a:lnTo>
                  <a:lnTo>
                    <a:pt x="89281" y="18796"/>
                  </a:lnTo>
                  <a:lnTo>
                    <a:pt x="96901" y="29845"/>
                  </a:lnTo>
                  <a:lnTo>
                    <a:pt x="103632" y="44196"/>
                  </a:lnTo>
                  <a:lnTo>
                    <a:pt x="109474" y="60452"/>
                  </a:lnTo>
                  <a:lnTo>
                    <a:pt x="114173" y="78232"/>
                  </a:lnTo>
                  <a:lnTo>
                    <a:pt x="116586" y="96520"/>
                  </a:lnTo>
                  <a:lnTo>
                    <a:pt x="116586" y="114808"/>
                  </a:lnTo>
                  <a:lnTo>
                    <a:pt x="113792" y="132080"/>
                  </a:lnTo>
                  <a:lnTo>
                    <a:pt x="107950" y="147447"/>
                  </a:lnTo>
                  <a:lnTo>
                    <a:pt x="95504" y="145415"/>
                  </a:lnTo>
                  <a:lnTo>
                    <a:pt x="85471" y="144526"/>
                  </a:lnTo>
                  <a:lnTo>
                    <a:pt x="76835" y="144018"/>
                  </a:lnTo>
                  <a:lnTo>
                    <a:pt x="70104" y="144018"/>
                  </a:lnTo>
                  <a:lnTo>
                    <a:pt x="59563" y="144018"/>
                  </a:lnTo>
                  <a:lnTo>
                    <a:pt x="51816" y="142113"/>
                  </a:lnTo>
                  <a:lnTo>
                    <a:pt x="39370" y="134874"/>
                  </a:lnTo>
                  <a:lnTo>
                    <a:pt x="29210" y="126238"/>
                  </a:lnTo>
                  <a:lnTo>
                    <a:pt x="20574" y="116713"/>
                  </a:lnTo>
                  <a:lnTo>
                    <a:pt x="13843" y="106172"/>
                  </a:lnTo>
                  <a:lnTo>
                    <a:pt x="9144" y="95504"/>
                  </a:lnTo>
                  <a:lnTo>
                    <a:pt x="4826" y="85471"/>
                  </a:lnTo>
                  <a:lnTo>
                    <a:pt x="1905" y="76835"/>
                  </a:lnTo>
                  <a:lnTo>
                    <a:pt x="0" y="69596"/>
                  </a:lnTo>
                  <a:lnTo>
                    <a:pt x="12954" y="49022"/>
                  </a:lnTo>
                  <a:lnTo>
                    <a:pt x="22606" y="30734"/>
                  </a:lnTo>
                  <a:lnTo>
                    <a:pt x="25908" y="22098"/>
                  </a:lnTo>
                  <a:lnTo>
                    <a:pt x="27813" y="13970"/>
                  </a:lnTo>
                  <a:lnTo>
                    <a:pt x="28321" y="6731"/>
                  </a:lnTo>
                  <a:lnTo>
                    <a:pt x="26924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9174226" y="2351151"/>
              <a:ext cx="156084" cy="142495"/>
            </a:xfrm>
            <a:custGeom>
              <a:avLst/>
              <a:gdLst/>
              <a:ahLst/>
              <a:cxnLst/>
              <a:rect l="0" t="0" r="0" b="0"/>
              <a:pathLst>
                <a:path w="156084" h="142495">
                  <a:moveTo>
                    <a:pt x="47498" y="10541"/>
                  </a:moveTo>
                  <a:lnTo>
                    <a:pt x="61468" y="18669"/>
                  </a:lnTo>
                  <a:lnTo>
                    <a:pt x="78232" y="25908"/>
                  </a:lnTo>
                  <a:lnTo>
                    <a:pt x="97917" y="32639"/>
                  </a:lnTo>
                  <a:lnTo>
                    <a:pt x="102743" y="38862"/>
                  </a:lnTo>
                  <a:lnTo>
                    <a:pt x="108458" y="46990"/>
                  </a:lnTo>
                  <a:lnTo>
                    <a:pt x="123444" y="64262"/>
                  </a:lnTo>
                  <a:lnTo>
                    <a:pt x="139700" y="79629"/>
                  </a:lnTo>
                  <a:lnTo>
                    <a:pt x="147828" y="84963"/>
                  </a:lnTo>
                  <a:lnTo>
                    <a:pt x="156083" y="87757"/>
                  </a:lnTo>
                  <a:lnTo>
                    <a:pt x="145034" y="94107"/>
                  </a:lnTo>
                  <a:lnTo>
                    <a:pt x="136398" y="100838"/>
                  </a:lnTo>
                  <a:lnTo>
                    <a:pt x="130048" y="107061"/>
                  </a:lnTo>
                  <a:lnTo>
                    <a:pt x="125730" y="113792"/>
                  </a:lnTo>
                  <a:lnTo>
                    <a:pt x="119126" y="126746"/>
                  </a:lnTo>
                  <a:lnTo>
                    <a:pt x="113284" y="139700"/>
                  </a:lnTo>
                  <a:lnTo>
                    <a:pt x="101346" y="138176"/>
                  </a:lnTo>
                  <a:lnTo>
                    <a:pt x="91186" y="138176"/>
                  </a:lnTo>
                  <a:lnTo>
                    <a:pt x="83566" y="139192"/>
                  </a:lnTo>
                  <a:lnTo>
                    <a:pt x="77343" y="140081"/>
                  </a:lnTo>
                  <a:lnTo>
                    <a:pt x="67691" y="142494"/>
                  </a:lnTo>
                  <a:lnTo>
                    <a:pt x="60452" y="142113"/>
                  </a:lnTo>
                  <a:lnTo>
                    <a:pt x="48006" y="134366"/>
                  </a:lnTo>
                  <a:lnTo>
                    <a:pt x="36449" y="123825"/>
                  </a:lnTo>
                  <a:lnTo>
                    <a:pt x="26924" y="111379"/>
                  </a:lnTo>
                  <a:lnTo>
                    <a:pt x="18796" y="97917"/>
                  </a:lnTo>
                  <a:lnTo>
                    <a:pt x="12065" y="84455"/>
                  </a:lnTo>
                  <a:lnTo>
                    <a:pt x="6731" y="72009"/>
                  </a:lnTo>
                  <a:lnTo>
                    <a:pt x="2921" y="61468"/>
                  </a:lnTo>
                  <a:lnTo>
                    <a:pt x="0" y="53721"/>
                  </a:lnTo>
                  <a:lnTo>
                    <a:pt x="7239" y="44196"/>
                  </a:lnTo>
                  <a:lnTo>
                    <a:pt x="14478" y="35433"/>
                  </a:lnTo>
                  <a:lnTo>
                    <a:pt x="21082" y="28829"/>
                  </a:lnTo>
                  <a:lnTo>
                    <a:pt x="27432" y="22479"/>
                  </a:lnTo>
                  <a:lnTo>
                    <a:pt x="32131" y="16764"/>
                  </a:lnTo>
                  <a:lnTo>
                    <a:pt x="35560" y="11557"/>
                  </a:lnTo>
                  <a:lnTo>
                    <a:pt x="36449" y="5715"/>
                  </a:lnTo>
                  <a:lnTo>
                    <a:pt x="35560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9295257" y="2433701"/>
              <a:ext cx="150242" cy="148337"/>
            </a:xfrm>
            <a:custGeom>
              <a:avLst/>
              <a:gdLst/>
              <a:ahLst/>
              <a:cxnLst/>
              <a:rect l="0" t="0" r="0" b="0"/>
              <a:pathLst>
                <a:path w="150242" h="148337">
                  <a:moveTo>
                    <a:pt x="45974" y="11049"/>
                  </a:moveTo>
                  <a:lnTo>
                    <a:pt x="55118" y="9144"/>
                  </a:lnTo>
                  <a:lnTo>
                    <a:pt x="72009" y="3302"/>
                  </a:lnTo>
                  <a:lnTo>
                    <a:pt x="88773" y="0"/>
                  </a:lnTo>
                  <a:lnTo>
                    <a:pt x="97409" y="0"/>
                  </a:lnTo>
                  <a:lnTo>
                    <a:pt x="107442" y="2413"/>
                  </a:lnTo>
                  <a:lnTo>
                    <a:pt x="116078" y="13462"/>
                  </a:lnTo>
                  <a:lnTo>
                    <a:pt x="125222" y="24511"/>
                  </a:lnTo>
                  <a:lnTo>
                    <a:pt x="136271" y="34036"/>
                  </a:lnTo>
                  <a:lnTo>
                    <a:pt x="143002" y="37465"/>
                  </a:lnTo>
                  <a:lnTo>
                    <a:pt x="150241" y="39878"/>
                  </a:lnTo>
                  <a:lnTo>
                    <a:pt x="149733" y="44196"/>
                  </a:lnTo>
                  <a:lnTo>
                    <a:pt x="148717" y="49911"/>
                  </a:lnTo>
                  <a:lnTo>
                    <a:pt x="145415" y="64262"/>
                  </a:lnTo>
                  <a:lnTo>
                    <a:pt x="141097" y="80137"/>
                  </a:lnTo>
                  <a:lnTo>
                    <a:pt x="134366" y="94488"/>
                  </a:lnTo>
                  <a:lnTo>
                    <a:pt x="125222" y="113792"/>
                  </a:lnTo>
                  <a:lnTo>
                    <a:pt x="116078" y="127635"/>
                  </a:lnTo>
                  <a:lnTo>
                    <a:pt x="107442" y="137795"/>
                  </a:lnTo>
                  <a:lnTo>
                    <a:pt x="99822" y="144018"/>
                  </a:lnTo>
                  <a:lnTo>
                    <a:pt x="92583" y="147320"/>
                  </a:lnTo>
                  <a:lnTo>
                    <a:pt x="86868" y="148336"/>
                  </a:lnTo>
                  <a:lnTo>
                    <a:pt x="81534" y="147828"/>
                  </a:lnTo>
                  <a:lnTo>
                    <a:pt x="77724" y="146431"/>
                  </a:lnTo>
                  <a:lnTo>
                    <a:pt x="75311" y="133858"/>
                  </a:lnTo>
                  <a:lnTo>
                    <a:pt x="72390" y="123317"/>
                  </a:lnTo>
                  <a:lnTo>
                    <a:pt x="68072" y="114173"/>
                  </a:lnTo>
                  <a:lnTo>
                    <a:pt x="62865" y="106045"/>
                  </a:lnTo>
                  <a:lnTo>
                    <a:pt x="57023" y="99314"/>
                  </a:lnTo>
                  <a:lnTo>
                    <a:pt x="50800" y="94107"/>
                  </a:lnTo>
                  <a:lnTo>
                    <a:pt x="37846" y="85852"/>
                  </a:lnTo>
                  <a:lnTo>
                    <a:pt x="24892" y="80137"/>
                  </a:lnTo>
                  <a:lnTo>
                    <a:pt x="13335" y="75311"/>
                  </a:lnTo>
                  <a:lnTo>
                    <a:pt x="4318" y="71501"/>
                  </a:lnTo>
                  <a:lnTo>
                    <a:pt x="1397" y="68580"/>
                  </a:lnTo>
                  <a:lnTo>
                    <a:pt x="0" y="65786"/>
                  </a:lnTo>
                  <a:lnTo>
                    <a:pt x="6223" y="56134"/>
                  </a:lnTo>
                  <a:lnTo>
                    <a:pt x="11049" y="48514"/>
                  </a:lnTo>
                  <a:lnTo>
                    <a:pt x="18669" y="35560"/>
                  </a:lnTo>
                  <a:lnTo>
                    <a:pt x="25908" y="24892"/>
                  </a:lnTo>
                  <a:lnTo>
                    <a:pt x="30226" y="18669"/>
                  </a:lnTo>
                  <a:lnTo>
                    <a:pt x="35433" y="12446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9181465" y="2500376"/>
              <a:ext cx="177166" cy="125350"/>
            </a:xfrm>
            <a:custGeom>
              <a:avLst/>
              <a:gdLst/>
              <a:ahLst/>
              <a:cxnLst/>
              <a:rect l="0" t="0" r="0" b="0"/>
              <a:pathLst>
                <a:path w="177166" h="125350">
                  <a:moveTo>
                    <a:pt x="56642" y="4826"/>
                  </a:moveTo>
                  <a:lnTo>
                    <a:pt x="60960" y="2413"/>
                  </a:lnTo>
                  <a:lnTo>
                    <a:pt x="66167" y="1016"/>
                  </a:lnTo>
                  <a:lnTo>
                    <a:pt x="72898" y="0"/>
                  </a:lnTo>
                  <a:lnTo>
                    <a:pt x="80137" y="508"/>
                  </a:lnTo>
                  <a:lnTo>
                    <a:pt x="88265" y="1524"/>
                  </a:lnTo>
                  <a:lnTo>
                    <a:pt x="97409" y="3429"/>
                  </a:lnTo>
                  <a:lnTo>
                    <a:pt x="107442" y="6731"/>
                  </a:lnTo>
                  <a:lnTo>
                    <a:pt x="114173" y="12573"/>
                  </a:lnTo>
                  <a:lnTo>
                    <a:pt x="123825" y="19177"/>
                  </a:lnTo>
                  <a:lnTo>
                    <a:pt x="135763" y="27432"/>
                  </a:lnTo>
                  <a:lnTo>
                    <a:pt x="148336" y="37973"/>
                  </a:lnTo>
                  <a:lnTo>
                    <a:pt x="159766" y="50419"/>
                  </a:lnTo>
                  <a:lnTo>
                    <a:pt x="169418" y="65786"/>
                  </a:lnTo>
                  <a:lnTo>
                    <a:pt x="173228" y="74422"/>
                  </a:lnTo>
                  <a:lnTo>
                    <a:pt x="175641" y="83566"/>
                  </a:lnTo>
                  <a:lnTo>
                    <a:pt x="177165" y="94107"/>
                  </a:lnTo>
                  <a:lnTo>
                    <a:pt x="177165" y="104648"/>
                  </a:lnTo>
                  <a:lnTo>
                    <a:pt x="175641" y="106553"/>
                  </a:lnTo>
                  <a:lnTo>
                    <a:pt x="172339" y="108458"/>
                  </a:lnTo>
                  <a:lnTo>
                    <a:pt x="166497" y="110490"/>
                  </a:lnTo>
                  <a:lnTo>
                    <a:pt x="159385" y="112395"/>
                  </a:lnTo>
                  <a:lnTo>
                    <a:pt x="142113" y="116205"/>
                  </a:lnTo>
                  <a:lnTo>
                    <a:pt x="121412" y="120015"/>
                  </a:lnTo>
                  <a:lnTo>
                    <a:pt x="100330" y="122936"/>
                  </a:lnTo>
                  <a:lnTo>
                    <a:pt x="81534" y="124841"/>
                  </a:lnTo>
                  <a:lnTo>
                    <a:pt x="73914" y="125349"/>
                  </a:lnTo>
                  <a:lnTo>
                    <a:pt x="67183" y="125349"/>
                  </a:lnTo>
                  <a:lnTo>
                    <a:pt x="62357" y="125349"/>
                  </a:lnTo>
                  <a:lnTo>
                    <a:pt x="59944" y="124841"/>
                  </a:lnTo>
                  <a:lnTo>
                    <a:pt x="52832" y="111887"/>
                  </a:lnTo>
                  <a:lnTo>
                    <a:pt x="44577" y="101854"/>
                  </a:lnTo>
                  <a:lnTo>
                    <a:pt x="35560" y="94615"/>
                  </a:lnTo>
                  <a:lnTo>
                    <a:pt x="25908" y="88773"/>
                  </a:lnTo>
                  <a:lnTo>
                    <a:pt x="9525" y="80137"/>
                  </a:lnTo>
                  <a:lnTo>
                    <a:pt x="3302" y="75819"/>
                  </a:lnTo>
                  <a:lnTo>
                    <a:pt x="0" y="70104"/>
                  </a:lnTo>
                  <a:lnTo>
                    <a:pt x="13843" y="51435"/>
                  </a:lnTo>
                  <a:lnTo>
                    <a:pt x="27813" y="36068"/>
                  </a:lnTo>
                  <a:lnTo>
                    <a:pt x="53721" y="8128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9368155" y="2582545"/>
              <a:ext cx="116206" cy="135764"/>
            </a:xfrm>
            <a:custGeom>
              <a:avLst/>
              <a:gdLst/>
              <a:ahLst/>
              <a:cxnLst/>
              <a:rect l="0" t="0" r="0" b="0"/>
              <a:pathLst>
                <a:path w="116206" h="135764">
                  <a:moveTo>
                    <a:pt x="12065" y="6223"/>
                  </a:moveTo>
                  <a:lnTo>
                    <a:pt x="17272" y="1397"/>
                  </a:lnTo>
                  <a:lnTo>
                    <a:pt x="20701" y="381"/>
                  </a:lnTo>
                  <a:lnTo>
                    <a:pt x="25908" y="0"/>
                  </a:lnTo>
                  <a:lnTo>
                    <a:pt x="33147" y="1397"/>
                  </a:lnTo>
                  <a:lnTo>
                    <a:pt x="42291" y="3810"/>
                  </a:lnTo>
                  <a:lnTo>
                    <a:pt x="46609" y="10033"/>
                  </a:lnTo>
                  <a:lnTo>
                    <a:pt x="50927" y="16764"/>
                  </a:lnTo>
                  <a:lnTo>
                    <a:pt x="56134" y="25400"/>
                  </a:lnTo>
                  <a:lnTo>
                    <a:pt x="62865" y="34925"/>
                  </a:lnTo>
                  <a:lnTo>
                    <a:pt x="71501" y="46990"/>
                  </a:lnTo>
                  <a:lnTo>
                    <a:pt x="83058" y="60452"/>
                  </a:lnTo>
                  <a:lnTo>
                    <a:pt x="97409" y="75819"/>
                  </a:lnTo>
                  <a:lnTo>
                    <a:pt x="106045" y="84455"/>
                  </a:lnTo>
                  <a:lnTo>
                    <a:pt x="116205" y="93599"/>
                  </a:lnTo>
                  <a:lnTo>
                    <a:pt x="115189" y="95504"/>
                  </a:lnTo>
                  <a:lnTo>
                    <a:pt x="113284" y="98298"/>
                  </a:lnTo>
                  <a:lnTo>
                    <a:pt x="105664" y="105029"/>
                  </a:lnTo>
                  <a:lnTo>
                    <a:pt x="94615" y="113284"/>
                  </a:lnTo>
                  <a:lnTo>
                    <a:pt x="81153" y="121412"/>
                  </a:lnTo>
                  <a:lnTo>
                    <a:pt x="64770" y="128524"/>
                  </a:lnTo>
                  <a:lnTo>
                    <a:pt x="47498" y="133858"/>
                  </a:lnTo>
                  <a:lnTo>
                    <a:pt x="29718" y="135763"/>
                  </a:lnTo>
                  <a:lnTo>
                    <a:pt x="12065" y="133858"/>
                  </a:lnTo>
                  <a:lnTo>
                    <a:pt x="6223" y="99314"/>
                  </a:lnTo>
                  <a:lnTo>
                    <a:pt x="1016" y="64770"/>
                  </a:lnTo>
                  <a:lnTo>
                    <a:pt x="0" y="48387"/>
                  </a:lnTo>
                  <a:lnTo>
                    <a:pt x="508" y="34544"/>
                  </a:lnTo>
                  <a:lnTo>
                    <a:pt x="2413" y="22479"/>
                  </a:lnTo>
                  <a:lnTo>
                    <a:pt x="7239" y="13335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9418066" y="2525903"/>
              <a:ext cx="75439" cy="132843"/>
            </a:xfrm>
            <a:custGeom>
              <a:avLst/>
              <a:gdLst/>
              <a:ahLst/>
              <a:cxnLst/>
              <a:rect l="0" t="0" r="0" b="0"/>
              <a:pathLst>
                <a:path w="75439" h="132843">
                  <a:moveTo>
                    <a:pt x="8636" y="36957"/>
                  </a:moveTo>
                  <a:lnTo>
                    <a:pt x="15367" y="24892"/>
                  </a:lnTo>
                  <a:lnTo>
                    <a:pt x="22606" y="11430"/>
                  </a:lnTo>
                  <a:lnTo>
                    <a:pt x="30734" y="0"/>
                  </a:lnTo>
                  <a:lnTo>
                    <a:pt x="40386" y="10922"/>
                  </a:lnTo>
                  <a:lnTo>
                    <a:pt x="51435" y="24892"/>
                  </a:lnTo>
                  <a:lnTo>
                    <a:pt x="57658" y="33528"/>
                  </a:lnTo>
                  <a:lnTo>
                    <a:pt x="63373" y="44069"/>
                  </a:lnTo>
                  <a:lnTo>
                    <a:pt x="69596" y="56642"/>
                  </a:lnTo>
                  <a:lnTo>
                    <a:pt x="75438" y="71882"/>
                  </a:lnTo>
                  <a:lnTo>
                    <a:pt x="74422" y="80645"/>
                  </a:lnTo>
                  <a:lnTo>
                    <a:pt x="72517" y="93980"/>
                  </a:lnTo>
                  <a:lnTo>
                    <a:pt x="69088" y="111252"/>
                  </a:lnTo>
                  <a:lnTo>
                    <a:pt x="65278" y="132842"/>
                  </a:lnTo>
                  <a:lnTo>
                    <a:pt x="55245" y="121412"/>
                  </a:lnTo>
                  <a:lnTo>
                    <a:pt x="43688" y="108966"/>
                  </a:lnTo>
                  <a:lnTo>
                    <a:pt x="19685" y="85344"/>
                  </a:lnTo>
                  <a:lnTo>
                    <a:pt x="9652" y="74295"/>
                  </a:lnTo>
                  <a:lnTo>
                    <a:pt x="2413" y="63754"/>
                  </a:lnTo>
                  <a:lnTo>
                    <a:pt x="508" y="59436"/>
                  </a:lnTo>
                  <a:lnTo>
                    <a:pt x="0" y="54610"/>
                  </a:lnTo>
                  <a:lnTo>
                    <a:pt x="508" y="50800"/>
                  </a:lnTo>
                  <a:lnTo>
                    <a:pt x="2921" y="4699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9451721" y="2476373"/>
              <a:ext cx="56643" cy="94616"/>
            </a:xfrm>
            <a:custGeom>
              <a:avLst/>
              <a:gdLst/>
              <a:ahLst/>
              <a:cxnLst/>
              <a:rect l="0" t="0" r="0" b="0"/>
              <a:pathLst>
                <a:path w="56643" h="94616">
                  <a:moveTo>
                    <a:pt x="0" y="26416"/>
                  </a:moveTo>
                  <a:lnTo>
                    <a:pt x="0" y="17780"/>
                  </a:lnTo>
                  <a:lnTo>
                    <a:pt x="1905" y="9652"/>
                  </a:lnTo>
                  <a:lnTo>
                    <a:pt x="4318" y="5334"/>
                  </a:lnTo>
                  <a:lnTo>
                    <a:pt x="8128" y="0"/>
                  </a:lnTo>
                  <a:lnTo>
                    <a:pt x="16256" y="508"/>
                  </a:lnTo>
                  <a:lnTo>
                    <a:pt x="23495" y="0"/>
                  </a:lnTo>
                  <a:lnTo>
                    <a:pt x="35052" y="508"/>
                  </a:lnTo>
                  <a:lnTo>
                    <a:pt x="45085" y="2413"/>
                  </a:lnTo>
                  <a:lnTo>
                    <a:pt x="50419" y="5334"/>
                  </a:lnTo>
                  <a:lnTo>
                    <a:pt x="56642" y="9144"/>
                  </a:lnTo>
                  <a:lnTo>
                    <a:pt x="56134" y="14478"/>
                  </a:lnTo>
                  <a:lnTo>
                    <a:pt x="55118" y="22098"/>
                  </a:lnTo>
                  <a:lnTo>
                    <a:pt x="54229" y="31750"/>
                  </a:lnTo>
                  <a:lnTo>
                    <a:pt x="53213" y="43180"/>
                  </a:lnTo>
                  <a:lnTo>
                    <a:pt x="49911" y="68707"/>
                  </a:lnTo>
                  <a:lnTo>
                    <a:pt x="46101" y="94615"/>
                  </a:lnTo>
                  <a:lnTo>
                    <a:pt x="38862" y="83566"/>
                  </a:lnTo>
                  <a:lnTo>
                    <a:pt x="32639" y="73914"/>
                  </a:lnTo>
                  <a:lnTo>
                    <a:pt x="27305" y="65786"/>
                  </a:lnTo>
                  <a:lnTo>
                    <a:pt x="22987" y="58547"/>
                  </a:lnTo>
                  <a:lnTo>
                    <a:pt x="13462" y="46101"/>
                  </a:lnTo>
                  <a:lnTo>
                    <a:pt x="7112" y="41275"/>
                  </a:lnTo>
                  <a:lnTo>
                    <a:pt x="508" y="36576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8431149" y="2484628"/>
              <a:ext cx="111888" cy="234697"/>
            </a:xfrm>
            <a:custGeom>
              <a:avLst/>
              <a:gdLst/>
              <a:ahLst/>
              <a:cxnLst/>
              <a:rect l="0" t="0" r="0" b="0"/>
              <a:pathLst>
                <a:path w="111888" h="234697">
                  <a:moveTo>
                    <a:pt x="64897" y="8636"/>
                  </a:moveTo>
                  <a:lnTo>
                    <a:pt x="68707" y="16764"/>
                  </a:lnTo>
                  <a:lnTo>
                    <a:pt x="75946" y="34036"/>
                  </a:lnTo>
                  <a:lnTo>
                    <a:pt x="80645" y="43180"/>
                  </a:lnTo>
                  <a:lnTo>
                    <a:pt x="87884" y="52705"/>
                  </a:lnTo>
                  <a:lnTo>
                    <a:pt x="98044" y="62865"/>
                  </a:lnTo>
                  <a:lnTo>
                    <a:pt x="111887" y="73406"/>
                  </a:lnTo>
                  <a:lnTo>
                    <a:pt x="111379" y="75819"/>
                  </a:lnTo>
                  <a:lnTo>
                    <a:pt x="110998" y="82042"/>
                  </a:lnTo>
                  <a:lnTo>
                    <a:pt x="110490" y="90678"/>
                  </a:lnTo>
                  <a:lnTo>
                    <a:pt x="109982" y="101219"/>
                  </a:lnTo>
                  <a:lnTo>
                    <a:pt x="107569" y="125730"/>
                  </a:lnTo>
                  <a:lnTo>
                    <a:pt x="106172" y="138176"/>
                  </a:lnTo>
                  <a:lnTo>
                    <a:pt x="103759" y="149733"/>
                  </a:lnTo>
                  <a:lnTo>
                    <a:pt x="98044" y="152527"/>
                  </a:lnTo>
                  <a:lnTo>
                    <a:pt x="93218" y="156464"/>
                  </a:lnTo>
                  <a:lnTo>
                    <a:pt x="90297" y="161163"/>
                  </a:lnTo>
                  <a:lnTo>
                    <a:pt x="88392" y="166497"/>
                  </a:lnTo>
                  <a:lnTo>
                    <a:pt x="87376" y="178562"/>
                  </a:lnTo>
                  <a:lnTo>
                    <a:pt x="88900" y="191516"/>
                  </a:lnTo>
                  <a:lnTo>
                    <a:pt x="90805" y="204851"/>
                  </a:lnTo>
                  <a:lnTo>
                    <a:pt x="91313" y="216916"/>
                  </a:lnTo>
                  <a:lnTo>
                    <a:pt x="90805" y="222631"/>
                  </a:lnTo>
                  <a:lnTo>
                    <a:pt x="89789" y="227457"/>
                  </a:lnTo>
                  <a:lnTo>
                    <a:pt x="87376" y="231775"/>
                  </a:lnTo>
                  <a:lnTo>
                    <a:pt x="83566" y="234696"/>
                  </a:lnTo>
                  <a:lnTo>
                    <a:pt x="72009" y="227965"/>
                  </a:lnTo>
                  <a:lnTo>
                    <a:pt x="61468" y="216916"/>
                  </a:lnTo>
                  <a:lnTo>
                    <a:pt x="50927" y="203454"/>
                  </a:lnTo>
                  <a:lnTo>
                    <a:pt x="40386" y="188087"/>
                  </a:lnTo>
                  <a:lnTo>
                    <a:pt x="20193" y="158369"/>
                  </a:lnTo>
                  <a:lnTo>
                    <a:pt x="10160" y="146304"/>
                  </a:lnTo>
                  <a:lnTo>
                    <a:pt x="0" y="138176"/>
                  </a:lnTo>
                  <a:lnTo>
                    <a:pt x="8763" y="128524"/>
                  </a:lnTo>
                  <a:lnTo>
                    <a:pt x="16891" y="114173"/>
                  </a:lnTo>
                  <a:lnTo>
                    <a:pt x="25019" y="95885"/>
                  </a:lnTo>
                  <a:lnTo>
                    <a:pt x="33147" y="75311"/>
                  </a:lnTo>
                  <a:lnTo>
                    <a:pt x="40386" y="53721"/>
                  </a:lnTo>
                  <a:lnTo>
                    <a:pt x="47625" y="33020"/>
                  </a:lnTo>
                  <a:lnTo>
                    <a:pt x="53848" y="14859"/>
                  </a:lnTo>
                  <a:lnTo>
                    <a:pt x="59055" y="0"/>
                  </a:lnTo>
                  <a:close/>
                </a:path>
              </a:pathLst>
            </a:custGeom>
            <a:solidFill>
              <a:srgbClr val="CD7000"/>
            </a:solidFill>
            <a:ln w="0" cap="flat" cmpd="sng" algn="ctr">
              <a:solidFill>
                <a:srgbClr val="CD7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8434578" y="2640076"/>
              <a:ext cx="125731" cy="162307"/>
            </a:xfrm>
            <a:custGeom>
              <a:avLst/>
              <a:gdLst/>
              <a:ahLst/>
              <a:cxnLst/>
              <a:rect l="0" t="0" r="0" b="0"/>
              <a:pathLst>
                <a:path w="125731" h="162307">
                  <a:moveTo>
                    <a:pt x="8636" y="9652"/>
                  </a:moveTo>
                  <a:lnTo>
                    <a:pt x="16764" y="21590"/>
                  </a:lnTo>
                  <a:lnTo>
                    <a:pt x="26416" y="35052"/>
                  </a:lnTo>
                  <a:lnTo>
                    <a:pt x="36449" y="49022"/>
                  </a:lnTo>
                  <a:lnTo>
                    <a:pt x="46990" y="62357"/>
                  </a:lnTo>
                  <a:lnTo>
                    <a:pt x="58547" y="74930"/>
                  </a:lnTo>
                  <a:lnTo>
                    <a:pt x="70612" y="85979"/>
                  </a:lnTo>
                  <a:lnTo>
                    <a:pt x="83058" y="94107"/>
                  </a:lnTo>
                  <a:lnTo>
                    <a:pt x="83947" y="100838"/>
                  </a:lnTo>
                  <a:lnTo>
                    <a:pt x="85852" y="106045"/>
                  </a:lnTo>
                  <a:lnTo>
                    <a:pt x="90678" y="115189"/>
                  </a:lnTo>
                  <a:lnTo>
                    <a:pt x="96901" y="122428"/>
                  </a:lnTo>
                  <a:lnTo>
                    <a:pt x="104140" y="128143"/>
                  </a:lnTo>
                  <a:lnTo>
                    <a:pt x="111379" y="133985"/>
                  </a:lnTo>
                  <a:lnTo>
                    <a:pt x="118110" y="141097"/>
                  </a:lnTo>
                  <a:lnTo>
                    <a:pt x="122809" y="150241"/>
                  </a:lnTo>
                  <a:lnTo>
                    <a:pt x="124841" y="155575"/>
                  </a:lnTo>
                  <a:lnTo>
                    <a:pt x="125730" y="162306"/>
                  </a:lnTo>
                  <a:lnTo>
                    <a:pt x="112268" y="158369"/>
                  </a:lnTo>
                  <a:lnTo>
                    <a:pt x="96901" y="156972"/>
                  </a:lnTo>
                  <a:lnTo>
                    <a:pt x="79629" y="155956"/>
                  </a:lnTo>
                  <a:lnTo>
                    <a:pt x="61849" y="155575"/>
                  </a:lnTo>
                  <a:lnTo>
                    <a:pt x="44577" y="155067"/>
                  </a:lnTo>
                  <a:lnTo>
                    <a:pt x="27813" y="154051"/>
                  </a:lnTo>
                  <a:lnTo>
                    <a:pt x="13462" y="151257"/>
                  </a:lnTo>
                  <a:lnTo>
                    <a:pt x="889" y="145923"/>
                  </a:lnTo>
                  <a:lnTo>
                    <a:pt x="1397" y="131572"/>
                  </a:lnTo>
                  <a:lnTo>
                    <a:pt x="889" y="114681"/>
                  </a:lnTo>
                  <a:lnTo>
                    <a:pt x="508" y="76327"/>
                  </a:lnTo>
                  <a:lnTo>
                    <a:pt x="0" y="36068"/>
                  </a:lnTo>
                  <a:lnTo>
                    <a:pt x="0" y="17272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D07100"/>
            </a:solidFill>
            <a:ln w="0" cap="flat" cmpd="sng" algn="ctr">
              <a:solidFill>
                <a:srgbClr val="D071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8547862" y="2521966"/>
              <a:ext cx="60961" cy="129668"/>
            </a:xfrm>
            <a:custGeom>
              <a:avLst/>
              <a:gdLst/>
              <a:ahLst/>
              <a:cxnLst/>
              <a:rect l="0" t="0" r="0" b="0"/>
              <a:pathLst>
                <a:path w="60961" h="129668">
                  <a:moveTo>
                    <a:pt x="7620" y="40386"/>
                  </a:moveTo>
                  <a:lnTo>
                    <a:pt x="10541" y="41783"/>
                  </a:lnTo>
                  <a:lnTo>
                    <a:pt x="13462" y="41275"/>
                  </a:lnTo>
                  <a:lnTo>
                    <a:pt x="16256" y="38862"/>
                  </a:lnTo>
                  <a:lnTo>
                    <a:pt x="21590" y="31750"/>
                  </a:lnTo>
                  <a:lnTo>
                    <a:pt x="26924" y="21590"/>
                  </a:lnTo>
                  <a:lnTo>
                    <a:pt x="33147" y="11557"/>
                  </a:lnTo>
                  <a:lnTo>
                    <a:pt x="40767" y="3429"/>
                  </a:lnTo>
                  <a:lnTo>
                    <a:pt x="45085" y="1016"/>
                  </a:lnTo>
                  <a:lnTo>
                    <a:pt x="49911" y="0"/>
                  </a:lnTo>
                  <a:lnTo>
                    <a:pt x="55245" y="0"/>
                  </a:lnTo>
                  <a:lnTo>
                    <a:pt x="60960" y="2413"/>
                  </a:lnTo>
                  <a:lnTo>
                    <a:pt x="60960" y="17272"/>
                  </a:lnTo>
                  <a:lnTo>
                    <a:pt x="59055" y="32639"/>
                  </a:lnTo>
                  <a:lnTo>
                    <a:pt x="50927" y="66294"/>
                  </a:lnTo>
                  <a:lnTo>
                    <a:pt x="43180" y="99441"/>
                  </a:lnTo>
                  <a:lnTo>
                    <a:pt x="40767" y="114808"/>
                  </a:lnTo>
                  <a:lnTo>
                    <a:pt x="40767" y="129667"/>
                  </a:lnTo>
                  <a:lnTo>
                    <a:pt x="18669" y="120523"/>
                  </a:lnTo>
                  <a:lnTo>
                    <a:pt x="9144" y="114300"/>
                  </a:lnTo>
                  <a:lnTo>
                    <a:pt x="5715" y="109982"/>
                  </a:lnTo>
                  <a:lnTo>
                    <a:pt x="2921" y="105156"/>
                  </a:lnTo>
                  <a:lnTo>
                    <a:pt x="889" y="98425"/>
                  </a:lnTo>
                  <a:lnTo>
                    <a:pt x="0" y="90805"/>
                  </a:lnTo>
                  <a:lnTo>
                    <a:pt x="508" y="73914"/>
                  </a:lnTo>
                  <a:lnTo>
                    <a:pt x="4318" y="37465"/>
                  </a:lnTo>
                  <a:close/>
                </a:path>
              </a:pathLst>
            </a:custGeom>
            <a:solidFill>
              <a:srgbClr val="CD7000"/>
            </a:solidFill>
            <a:ln w="0" cap="flat" cmpd="sng" algn="ctr">
              <a:solidFill>
                <a:srgbClr val="CD7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8530082" y="2638679"/>
              <a:ext cx="59056" cy="147321"/>
            </a:xfrm>
            <a:custGeom>
              <a:avLst/>
              <a:gdLst/>
              <a:ahLst/>
              <a:cxnLst/>
              <a:rect l="0" t="0" r="0" b="0"/>
              <a:pathLst>
                <a:path w="59056" h="147321">
                  <a:moveTo>
                    <a:pt x="20193" y="7112"/>
                  </a:moveTo>
                  <a:lnTo>
                    <a:pt x="25400" y="11938"/>
                  </a:lnTo>
                  <a:lnTo>
                    <a:pt x="30734" y="15367"/>
                  </a:lnTo>
                  <a:lnTo>
                    <a:pt x="35560" y="17272"/>
                  </a:lnTo>
                  <a:lnTo>
                    <a:pt x="45593" y="19177"/>
                  </a:lnTo>
                  <a:lnTo>
                    <a:pt x="51816" y="20574"/>
                  </a:lnTo>
                  <a:lnTo>
                    <a:pt x="59055" y="22098"/>
                  </a:lnTo>
                  <a:lnTo>
                    <a:pt x="55626" y="53721"/>
                  </a:lnTo>
                  <a:lnTo>
                    <a:pt x="50927" y="83947"/>
                  </a:lnTo>
                  <a:lnTo>
                    <a:pt x="46101" y="114173"/>
                  </a:lnTo>
                  <a:lnTo>
                    <a:pt x="42672" y="147320"/>
                  </a:lnTo>
                  <a:lnTo>
                    <a:pt x="31242" y="140589"/>
                  </a:lnTo>
                  <a:lnTo>
                    <a:pt x="20701" y="130048"/>
                  </a:lnTo>
                  <a:lnTo>
                    <a:pt x="11049" y="117602"/>
                  </a:lnTo>
                  <a:lnTo>
                    <a:pt x="4826" y="106045"/>
                  </a:lnTo>
                  <a:lnTo>
                    <a:pt x="3810" y="90678"/>
                  </a:lnTo>
                  <a:lnTo>
                    <a:pt x="2413" y="74422"/>
                  </a:lnTo>
                  <a:lnTo>
                    <a:pt x="1016" y="58039"/>
                  </a:lnTo>
                  <a:lnTo>
                    <a:pt x="0" y="41783"/>
                  </a:lnTo>
                  <a:lnTo>
                    <a:pt x="508" y="26797"/>
                  </a:lnTo>
                  <a:lnTo>
                    <a:pt x="2413" y="14351"/>
                  </a:lnTo>
                  <a:lnTo>
                    <a:pt x="6731" y="5207"/>
                  </a:lnTo>
                  <a:lnTo>
                    <a:pt x="10033" y="1905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CD7000"/>
            </a:solidFill>
            <a:ln w="0" cap="flat" cmpd="sng" algn="ctr">
              <a:solidFill>
                <a:srgbClr val="CD7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8503158" y="2810002"/>
              <a:ext cx="62993" cy="93600"/>
            </a:xfrm>
            <a:custGeom>
              <a:avLst/>
              <a:gdLst/>
              <a:ahLst/>
              <a:cxnLst/>
              <a:rect l="0" t="0" r="0" b="0"/>
              <a:pathLst>
                <a:path w="62993" h="93600">
                  <a:moveTo>
                    <a:pt x="27432" y="508"/>
                  </a:moveTo>
                  <a:lnTo>
                    <a:pt x="37973" y="508"/>
                  </a:lnTo>
                  <a:lnTo>
                    <a:pt x="49022" y="1397"/>
                  </a:lnTo>
                  <a:lnTo>
                    <a:pt x="55753" y="2921"/>
                  </a:lnTo>
                  <a:lnTo>
                    <a:pt x="62992" y="4826"/>
                  </a:lnTo>
                  <a:lnTo>
                    <a:pt x="61468" y="18669"/>
                  </a:lnTo>
                  <a:lnTo>
                    <a:pt x="60579" y="29718"/>
                  </a:lnTo>
                  <a:lnTo>
                    <a:pt x="59055" y="45593"/>
                  </a:lnTo>
                  <a:lnTo>
                    <a:pt x="58166" y="53721"/>
                  </a:lnTo>
                  <a:lnTo>
                    <a:pt x="57150" y="63373"/>
                  </a:lnTo>
                  <a:lnTo>
                    <a:pt x="55245" y="76327"/>
                  </a:lnTo>
                  <a:lnTo>
                    <a:pt x="52324" y="93599"/>
                  </a:lnTo>
                  <a:lnTo>
                    <a:pt x="39878" y="88773"/>
                  </a:lnTo>
                  <a:lnTo>
                    <a:pt x="25019" y="82550"/>
                  </a:lnTo>
                  <a:lnTo>
                    <a:pt x="12065" y="74422"/>
                  </a:lnTo>
                  <a:lnTo>
                    <a:pt x="7239" y="70104"/>
                  </a:lnTo>
                  <a:lnTo>
                    <a:pt x="4318" y="64770"/>
                  </a:lnTo>
                  <a:lnTo>
                    <a:pt x="3429" y="51308"/>
                  </a:lnTo>
                  <a:lnTo>
                    <a:pt x="2032" y="39878"/>
                  </a:lnTo>
                  <a:lnTo>
                    <a:pt x="1016" y="29718"/>
                  </a:lnTo>
                  <a:lnTo>
                    <a:pt x="0" y="21082"/>
                  </a:lnTo>
                  <a:lnTo>
                    <a:pt x="1016" y="13970"/>
                  </a:lnTo>
                  <a:lnTo>
                    <a:pt x="2921" y="8128"/>
                  </a:lnTo>
                  <a:lnTo>
                    <a:pt x="7239" y="3810"/>
                  </a:lnTo>
                  <a:lnTo>
                    <a:pt x="14478" y="0"/>
                  </a:lnTo>
                  <a:close/>
                </a:path>
              </a:pathLst>
            </a:custGeom>
            <a:solidFill>
              <a:srgbClr val="D97E12"/>
            </a:solidFill>
            <a:ln w="0" cap="flat" cmpd="sng" algn="ctr">
              <a:solidFill>
                <a:srgbClr val="D97E1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8502269" y="2897886"/>
              <a:ext cx="55119" cy="67692"/>
            </a:xfrm>
            <a:custGeom>
              <a:avLst/>
              <a:gdLst/>
              <a:ahLst/>
              <a:cxnLst/>
              <a:rect l="0" t="0" r="0" b="0"/>
              <a:pathLst>
                <a:path w="55119" h="67692">
                  <a:moveTo>
                    <a:pt x="10541" y="5715"/>
                  </a:moveTo>
                  <a:lnTo>
                    <a:pt x="17780" y="10033"/>
                  </a:lnTo>
                  <a:lnTo>
                    <a:pt x="24003" y="12446"/>
                  </a:lnTo>
                  <a:lnTo>
                    <a:pt x="29718" y="14351"/>
                  </a:lnTo>
                  <a:lnTo>
                    <a:pt x="41275" y="16764"/>
                  </a:lnTo>
                  <a:lnTo>
                    <a:pt x="48006" y="18161"/>
                  </a:lnTo>
                  <a:lnTo>
                    <a:pt x="55118" y="19685"/>
                  </a:lnTo>
                  <a:lnTo>
                    <a:pt x="53721" y="33528"/>
                  </a:lnTo>
                  <a:lnTo>
                    <a:pt x="52832" y="42672"/>
                  </a:lnTo>
                  <a:lnTo>
                    <a:pt x="51816" y="48895"/>
                  </a:lnTo>
                  <a:lnTo>
                    <a:pt x="51308" y="52705"/>
                  </a:lnTo>
                  <a:lnTo>
                    <a:pt x="50419" y="58039"/>
                  </a:lnTo>
                  <a:lnTo>
                    <a:pt x="49403" y="61849"/>
                  </a:lnTo>
                  <a:lnTo>
                    <a:pt x="48895" y="67691"/>
                  </a:lnTo>
                  <a:lnTo>
                    <a:pt x="42164" y="65278"/>
                  </a:lnTo>
                  <a:lnTo>
                    <a:pt x="33528" y="60960"/>
                  </a:lnTo>
                  <a:lnTo>
                    <a:pt x="24003" y="55626"/>
                  </a:lnTo>
                  <a:lnTo>
                    <a:pt x="14859" y="48387"/>
                  </a:lnTo>
                  <a:lnTo>
                    <a:pt x="7239" y="39370"/>
                  </a:lnTo>
                  <a:lnTo>
                    <a:pt x="1905" y="28321"/>
                  </a:lnTo>
                  <a:lnTo>
                    <a:pt x="508" y="22098"/>
                  </a:lnTo>
                  <a:lnTo>
                    <a:pt x="0" y="15367"/>
                  </a:lnTo>
                  <a:lnTo>
                    <a:pt x="889" y="8128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rgbClr val="D97E12"/>
            </a:solidFill>
            <a:ln w="0" cap="flat" cmpd="sng" algn="ctr">
              <a:solidFill>
                <a:srgbClr val="D97E1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8441817" y="2946273"/>
              <a:ext cx="109856" cy="77852"/>
            </a:xfrm>
            <a:custGeom>
              <a:avLst/>
              <a:gdLst/>
              <a:ahLst/>
              <a:cxnLst/>
              <a:rect l="0" t="0" r="0" b="0"/>
              <a:pathLst>
                <a:path w="109856" h="77852">
                  <a:moveTo>
                    <a:pt x="66167" y="6350"/>
                  </a:moveTo>
                  <a:lnTo>
                    <a:pt x="73406" y="11557"/>
                  </a:lnTo>
                  <a:lnTo>
                    <a:pt x="84963" y="19304"/>
                  </a:lnTo>
                  <a:lnTo>
                    <a:pt x="96393" y="25019"/>
                  </a:lnTo>
                  <a:lnTo>
                    <a:pt x="109855" y="29845"/>
                  </a:lnTo>
                  <a:lnTo>
                    <a:pt x="108966" y="43307"/>
                  </a:lnTo>
                  <a:lnTo>
                    <a:pt x="107950" y="52832"/>
                  </a:lnTo>
                  <a:lnTo>
                    <a:pt x="106934" y="58674"/>
                  </a:lnTo>
                  <a:lnTo>
                    <a:pt x="106553" y="62484"/>
                  </a:lnTo>
                  <a:lnTo>
                    <a:pt x="105029" y="67691"/>
                  </a:lnTo>
                  <a:lnTo>
                    <a:pt x="104648" y="71628"/>
                  </a:lnTo>
                  <a:lnTo>
                    <a:pt x="103632" y="77851"/>
                  </a:lnTo>
                  <a:lnTo>
                    <a:pt x="101727" y="76835"/>
                  </a:lnTo>
                  <a:lnTo>
                    <a:pt x="97917" y="74930"/>
                  </a:lnTo>
                  <a:lnTo>
                    <a:pt x="92075" y="73025"/>
                  </a:lnTo>
                  <a:lnTo>
                    <a:pt x="85852" y="70612"/>
                  </a:lnTo>
                  <a:lnTo>
                    <a:pt x="70485" y="64389"/>
                  </a:lnTo>
                  <a:lnTo>
                    <a:pt x="53213" y="56642"/>
                  </a:lnTo>
                  <a:lnTo>
                    <a:pt x="35941" y="49022"/>
                  </a:lnTo>
                  <a:lnTo>
                    <a:pt x="19685" y="40894"/>
                  </a:lnTo>
                  <a:lnTo>
                    <a:pt x="7112" y="33655"/>
                  </a:lnTo>
                  <a:lnTo>
                    <a:pt x="2794" y="30353"/>
                  </a:lnTo>
                  <a:lnTo>
                    <a:pt x="0" y="27432"/>
                  </a:lnTo>
                  <a:lnTo>
                    <a:pt x="12446" y="26924"/>
                  </a:lnTo>
                  <a:lnTo>
                    <a:pt x="23495" y="26035"/>
                  </a:lnTo>
                  <a:lnTo>
                    <a:pt x="32639" y="24003"/>
                  </a:lnTo>
                  <a:lnTo>
                    <a:pt x="40259" y="21209"/>
                  </a:lnTo>
                  <a:lnTo>
                    <a:pt x="46482" y="17780"/>
                  </a:lnTo>
                  <a:lnTo>
                    <a:pt x="51816" y="12954"/>
                  </a:lnTo>
                  <a:lnTo>
                    <a:pt x="55626" y="7239"/>
                  </a:lnTo>
                  <a:lnTo>
                    <a:pt x="58547" y="0"/>
                  </a:lnTo>
                  <a:close/>
                </a:path>
              </a:pathLst>
            </a:custGeom>
            <a:solidFill>
              <a:srgbClr val="E29D4B"/>
            </a:solidFill>
            <a:ln w="0" cap="flat" cmpd="sng" algn="ctr">
              <a:solidFill>
                <a:srgbClr val="E29D4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8460994" y="2996692"/>
              <a:ext cx="83948" cy="84075"/>
            </a:xfrm>
            <a:custGeom>
              <a:avLst/>
              <a:gdLst/>
              <a:ahLst/>
              <a:cxnLst/>
              <a:rect l="0" t="0" r="0" b="0"/>
              <a:pathLst>
                <a:path w="83948" h="84075">
                  <a:moveTo>
                    <a:pt x="21590" y="14478"/>
                  </a:moveTo>
                  <a:lnTo>
                    <a:pt x="43688" y="27813"/>
                  </a:lnTo>
                  <a:lnTo>
                    <a:pt x="65786" y="38862"/>
                  </a:lnTo>
                  <a:lnTo>
                    <a:pt x="75311" y="43180"/>
                  </a:lnTo>
                  <a:lnTo>
                    <a:pt x="83947" y="46609"/>
                  </a:lnTo>
                  <a:lnTo>
                    <a:pt x="83439" y="53848"/>
                  </a:lnTo>
                  <a:lnTo>
                    <a:pt x="83058" y="59563"/>
                  </a:lnTo>
                  <a:lnTo>
                    <a:pt x="82550" y="67691"/>
                  </a:lnTo>
                  <a:lnTo>
                    <a:pt x="82550" y="72009"/>
                  </a:lnTo>
                  <a:lnTo>
                    <a:pt x="83058" y="73914"/>
                  </a:lnTo>
                  <a:lnTo>
                    <a:pt x="83439" y="75819"/>
                  </a:lnTo>
                  <a:lnTo>
                    <a:pt x="83439" y="78740"/>
                  </a:lnTo>
                  <a:lnTo>
                    <a:pt x="83058" y="84074"/>
                  </a:lnTo>
                  <a:lnTo>
                    <a:pt x="78740" y="82550"/>
                  </a:lnTo>
                  <a:lnTo>
                    <a:pt x="72009" y="80645"/>
                  </a:lnTo>
                  <a:lnTo>
                    <a:pt x="64262" y="77851"/>
                  </a:lnTo>
                  <a:lnTo>
                    <a:pt x="55626" y="74422"/>
                  </a:lnTo>
                  <a:lnTo>
                    <a:pt x="37846" y="66802"/>
                  </a:lnTo>
                  <a:lnTo>
                    <a:pt x="30734" y="61976"/>
                  </a:lnTo>
                  <a:lnTo>
                    <a:pt x="25400" y="56642"/>
                  </a:lnTo>
                  <a:lnTo>
                    <a:pt x="11557" y="43180"/>
                  </a:lnTo>
                  <a:lnTo>
                    <a:pt x="2794" y="29845"/>
                  </a:lnTo>
                  <a:lnTo>
                    <a:pt x="0" y="15367"/>
                  </a:lnTo>
                  <a:lnTo>
                    <a:pt x="508" y="7747"/>
                  </a:lnTo>
                  <a:lnTo>
                    <a:pt x="2413" y="0"/>
                  </a:lnTo>
                  <a:close/>
                </a:path>
              </a:pathLst>
            </a:custGeom>
            <a:solidFill>
              <a:srgbClr val="E8B272"/>
            </a:solidFill>
            <a:ln w="0" cap="flat" cmpd="sng" algn="ctr">
              <a:solidFill>
                <a:srgbClr val="E8B27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8434578" y="2794635"/>
              <a:ext cx="61469" cy="72010"/>
            </a:xfrm>
            <a:custGeom>
              <a:avLst/>
              <a:gdLst/>
              <a:ahLst/>
              <a:cxnLst/>
              <a:rect l="0" t="0" r="0" b="0"/>
              <a:pathLst>
                <a:path w="61469" h="72010">
                  <a:moveTo>
                    <a:pt x="11049" y="5334"/>
                  </a:moveTo>
                  <a:lnTo>
                    <a:pt x="18669" y="8636"/>
                  </a:lnTo>
                  <a:lnTo>
                    <a:pt x="25908" y="10541"/>
                  </a:lnTo>
                  <a:lnTo>
                    <a:pt x="32639" y="11049"/>
                  </a:lnTo>
                  <a:lnTo>
                    <a:pt x="46609" y="11049"/>
                  </a:lnTo>
                  <a:lnTo>
                    <a:pt x="53721" y="11557"/>
                  </a:lnTo>
                  <a:lnTo>
                    <a:pt x="61468" y="12954"/>
                  </a:lnTo>
                  <a:lnTo>
                    <a:pt x="60452" y="27432"/>
                  </a:lnTo>
                  <a:lnTo>
                    <a:pt x="59944" y="37973"/>
                  </a:lnTo>
                  <a:lnTo>
                    <a:pt x="59944" y="45593"/>
                  </a:lnTo>
                  <a:lnTo>
                    <a:pt x="59944" y="51435"/>
                  </a:lnTo>
                  <a:lnTo>
                    <a:pt x="60960" y="60452"/>
                  </a:lnTo>
                  <a:lnTo>
                    <a:pt x="60960" y="65786"/>
                  </a:lnTo>
                  <a:lnTo>
                    <a:pt x="59944" y="72009"/>
                  </a:lnTo>
                  <a:lnTo>
                    <a:pt x="55245" y="65278"/>
                  </a:lnTo>
                  <a:lnTo>
                    <a:pt x="50419" y="60452"/>
                  </a:lnTo>
                  <a:lnTo>
                    <a:pt x="41783" y="54737"/>
                  </a:lnTo>
                  <a:lnTo>
                    <a:pt x="33655" y="53340"/>
                  </a:lnTo>
                  <a:lnTo>
                    <a:pt x="25908" y="54229"/>
                  </a:lnTo>
                  <a:lnTo>
                    <a:pt x="12446" y="58039"/>
                  </a:lnTo>
                  <a:lnTo>
                    <a:pt x="7239" y="58039"/>
                  </a:lnTo>
                  <a:lnTo>
                    <a:pt x="2413" y="54737"/>
                  </a:lnTo>
                  <a:lnTo>
                    <a:pt x="1905" y="45593"/>
                  </a:lnTo>
                  <a:lnTo>
                    <a:pt x="1397" y="37973"/>
                  </a:lnTo>
                  <a:lnTo>
                    <a:pt x="0" y="25400"/>
                  </a:lnTo>
                  <a:lnTo>
                    <a:pt x="0" y="13462"/>
                  </a:lnTo>
                  <a:lnTo>
                    <a:pt x="889" y="7239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rgbClr val="D97E12"/>
            </a:solidFill>
            <a:ln w="0" cap="flat" cmpd="sng" algn="ctr">
              <a:solidFill>
                <a:srgbClr val="D97E1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8434578" y="2864739"/>
              <a:ext cx="60961" cy="66168"/>
            </a:xfrm>
            <a:custGeom>
              <a:avLst/>
              <a:gdLst/>
              <a:ahLst/>
              <a:cxnLst/>
              <a:rect l="0" t="0" r="0" b="0"/>
              <a:pathLst>
                <a:path w="60961" h="66168">
                  <a:moveTo>
                    <a:pt x="11557" y="2921"/>
                  </a:moveTo>
                  <a:lnTo>
                    <a:pt x="18669" y="1905"/>
                  </a:lnTo>
                  <a:lnTo>
                    <a:pt x="31242" y="0"/>
                  </a:lnTo>
                  <a:lnTo>
                    <a:pt x="37465" y="508"/>
                  </a:lnTo>
                  <a:lnTo>
                    <a:pt x="43688" y="3302"/>
                  </a:lnTo>
                  <a:lnTo>
                    <a:pt x="51816" y="9525"/>
                  </a:lnTo>
                  <a:lnTo>
                    <a:pt x="56134" y="13970"/>
                  </a:lnTo>
                  <a:lnTo>
                    <a:pt x="60960" y="19177"/>
                  </a:lnTo>
                  <a:lnTo>
                    <a:pt x="56642" y="30226"/>
                  </a:lnTo>
                  <a:lnTo>
                    <a:pt x="53721" y="38862"/>
                  </a:lnTo>
                  <a:lnTo>
                    <a:pt x="53721" y="43688"/>
                  </a:lnTo>
                  <a:lnTo>
                    <a:pt x="54737" y="49911"/>
                  </a:lnTo>
                  <a:lnTo>
                    <a:pt x="56642" y="56642"/>
                  </a:lnTo>
                  <a:lnTo>
                    <a:pt x="60452" y="65786"/>
                  </a:lnTo>
                  <a:lnTo>
                    <a:pt x="48895" y="66167"/>
                  </a:lnTo>
                  <a:lnTo>
                    <a:pt x="38862" y="65786"/>
                  </a:lnTo>
                  <a:lnTo>
                    <a:pt x="30226" y="64770"/>
                  </a:lnTo>
                  <a:lnTo>
                    <a:pt x="22606" y="63373"/>
                  </a:lnTo>
                  <a:lnTo>
                    <a:pt x="16256" y="60960"/>
                  </a:lnTo>
                  <a:lnTo>
                    <a:pt x="10541" y="58039"/>
                  </a:lnTo>
                  <a:lnTo>
                    <a:pt x="889" y="49403"/>
                  </a:lnTo>
                  <a:lnTo>
                    <a:pt x="2413" y="41783"/>
                  </a:lnTo>
                  <a:lnTo>
                    <a:pt x="2921" y="35560"/>
                  </a:lnTo>
                  <a:lnTo>
                    <a:pt x="1397" y="25400"/>
                  </a:lnTo>
                  <a:lnTo>
                    <a:pt x="0" y="15875"/>
                  </a:lnTo>
                  <a:lnTo>
                    <a:pt x="508" y="10033"/>
                  </a:lnTo>
                  <a:lnTo>
                    <a:pt x="2413" y="3302"/>
                  </a:lnTo>
                  <a:close/>
                </a:path>
              </a:pathLst>
            </a:custGeom>
            <a:solidFill>
              <a:srgbClr val="DB851E"/>
            </a:solidFill>
            <a:ln w="0" cap="flat" cmpd="sng" algn="ctr">
              <a:solidFill>
                <a:srgbClr val="DB851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8428863" y="2929001"/>
              <a:ext cx="63755" cy="34164"/>
            </a:xfrm>
            <a:custGeom>
              <a:avLst/>
              <a:gdLst/>
              <a:ahLst/>
              <a:cxnLst/>
              <a:rect l="0" t="0" r="0" b="0"/>
              <a:pathLst>
                <a:path w="63755" h="34164">
                  <a:moveTo>
                    <a:pt x="14351" y="1524"/>
                  </a:moveTo>
                  <a:lnTo>
                    <a:pt x="21590" y="3937"/>
                  </a:lnTo>
                  <a:lnTo>
                    <a:pt x="34544" y="9652"/>
                  </a:lnTo>
                  <a:lnTo>
                    <a:pt x="46990" y="15367"/>
                  </a:lnTo>
                  <a:lnTo>
                    <a:pt x="54610" y="16383"/>
                  </a:lnTo>
                  <a:lnTo>
                    <a:pt x="63754" y="16383"/>
                  </a:lnTo>
                  <a:lnTo>
                    <a:pt x="60452" y="21590"/>
                  </a:lnTo>
                  <a:lnTo>
                    <a:pt x="54610" y="25908"/>
                  </a:lnTo>
                  <a:lnTo>
                    <a:pt x="46990" y="29337"/>
                  </a:lnTo>
                  <a:lnTo>
                    <a:pt x="38354" y="31242"/>
                  </a:lnTo>
                  <a:lnTo>
                    <a:pt x="18669" y="33147"/>
                  </a:lnTo>
                  <a:lnTo>
                    <a:pt x="0" y="34163"/>
                  </a:lnTo>
                  <a:lnTo>
                    <a:pt x="0" y="26924"/>
                  </a:lnTo>
                  <a:lnTo>
                    <a:pt x="0" y="20701"/>
                  </a:lnTo>
                  <a:lnTo>
                    <a:pt x="1397" y="12573"/>
                  </a:lnTo>
                  <a:lnTo>
                    <a:pt x="2794" y="7239"/>
                  </a:lnTo>
                  <a:lnTo>
                    <a:pt x="5207" y="0"/>
                  </a:lnTo>
                  <a:close/>
                </a:path>
              </a:pathLst>
            </a:custGeom>
            <a:solidFill>
              <a:srgbClr val="DB851E"/>
            </a:solidFill>
            <a:ln w="0" cap="flat" cmpd="sng" algn="ctr">
              <a:solidFill>
                <a:srgbClr val="DB851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8429752" y="2988564"/>
              <a:ext cx="44197" cy="112777"/>
            </a:xfrm>
            <a:custGeom>
              <a:avLst/>
              <a:gdLst/>
              <a:ahLst/>
              <a:cxnLst/>
              <a:rect l="0" t="0" r="0" b="0"/>
              <a:pathLst>
                <a:path w="44197" h="112777">
                  <a:moveTo>
                    <a:pt x="6731" y="2921"/>
                  </a:moveTo>
                  <a:lnTo>
                    <a:pt x="12446" y="4318"/>
                  </a:lnTo>
                  <a:lnTo>
                    <a:pt x="25400" y="5715"/>
                  </a:lnTo>
                  <a:lnTo>
                    <a:pt x="24511" y="10033"/>
                  </a:lnTo>
                  <a:lnTo>
                    <a:pt x="23495" y="15875"/>
                  </a:lnTo>
                  <a:lnTo>
                    <a:pt x="23495" y="22606"/>
                  </a:lnTo>
                  <a:lnTo>
                    <a:pt x="24511" y="30734"/>
                  </a:lnTo>
                  <a:lnTo>
                    <a:pt x="26924" y="40386"/>
                  </a:lnTo>
                  <a:lnTo>
                    <a:pt x="30734" y="51308"/>
                  </a:lnTo>
                  <a:lnTo>
                    <a:pt x="36068" y="63881"/>
                  </a:lnTo>
                  <a:lnTo>
                    <a:pt x="44196" y="78232"/>
                  </a:lnTo>
                  <a:lnTo>
                    <a:pt x="43180" y="85471"/>
                  </a:lnTo>
                  <a:lnTo>
                    <a:pt x="40767" y="92202"/>
                  </a:lnTo>
                  <a:lnTo>
                    <a:pt x="37465" y="98425"/>
                  </a:lnTo>
                  <a:lnTo>
                    <a:pt x="33655" y="103251"/>
                  </a:lnTo>
                  <a:lnTo>
                    <a:pt x="24003" y="110363"/>
                  </a:lnTo>
                  <a:lnTo>
                    <a:pt x="19177" y="112268"/>
                  </a:lnTo>
                  <a:lnTo>
                    <a:pt x="15367" y="112776"/>
                  </a:lnTo>
                  <a:lnTo>
                    <a:pt x="14859" y="109982"/>
                  </a:lnTo>
                  <a:lnTo>
                    <a:pt x="14478" y="105664"/>
                  </a:lnTo>
                  <a:lnTo>
                    <a:pt x="12065" y="93599"/>
                  </a:lnTo>
                  <a:lnTo>
                    <a:pt x="9144" y="77724"/>
                  </a:lnTo>
                  <a:lnTo>
                    <a:pt x="5715" y="59944"/>
                  </a:lnTo>
                  <a:lnTo>
                    <a:pt x="2921" y="41783"/>
                  </a:lnTo>
                  <a:lnTo>
                    <a:pt x="508" y="25019"/>
                  </a:lnTo>
                  <a:lnTo>
                    <a:pt x="0" y="10033"/>
                  </a:lnTo>
                  <a:lnTo>
                    <a:pt x="0" y="4318"/>
                  </a:lnTo>
                  <a:lnTo>
                    <a:pt x="1016" y="0"/>
                  </a:lnTo>
                  <a:close/>
                </a:path>
              </a:pathLst>
            </a:custGeom>
            <a:solidFill>
              <a:srgbClr val="EAB87E"/>
            </a:solidFill>
            <a:ln w="0" cap="flat" cmpd="sng" algn="ctr">
              <a:solidFill>
                <a:srgbClr val="EAB87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9272651" y="2622804"/>
              <a:ext cx="90679" cy="62866"/>
            </a:xfrm>
            <a:custGeom>
              <a:avLst/>
              <a:gdLst/>
              <a:ahLst/>
              <a:cxnLst/>
              <a:rect l="0" t="0" r="0" b="0"/>
              <a:pathLst>
                <a:path w="90679" h="62866">
                  <a:moveTo>
                    <a:pt x="19177" y="8636"/>
                  </a:moveTo>
                  <a:lnTo>
                    <a:pt x="39878" y="5334"/>
                  </a:lnTo>
                  <a:lnTo>
                    <a:pt x="61976" y="1905"/>
                  </a:lnTo>
                  <a:lnTo>
                    <a:pt x="84455" y="0"/>
                  </a:lnTo>
                  <a:lnTo>
                    <a:pt x="86868" y="18288"/>
                  </a:lnTo>
                  <a:lnTo>
                    <a:pt x="88773" y="32639"/>
                  </a:lnTo>
                  <a:lnTo>
                    <a:pt x="90297" y="46101"/>
                  </a:lnTo>
                  <a:lnTo>
                    <a:pt x="90678" y="60452"/>
                  </a:lnTo>
                  <a:lnTo>
                    <a:pt x="89789" y="61976"/>
                  </a:lnTo>
                  <a:lnTo>
                    <a:pt x="87376" y="62865"/>
                  </a:lnTo>
                  <a:lnTo>
                    <a:pt x="79629" y="62865"/>
                  </a:lnTo>
                  <a:lnTo>
                    <a:pt x="68580" y="61976"/>
                  </a:lnTo>
                  <a:lnTo>
                    <a:pt x="55626" y="59563"/>
                  </a:lnTo>
                  <a:lnTo>
                    <a:pt x="30226" y="53340"/>
                  </a:lnTo>
                  <a:lnTo>
                    <a:pt x="20701" y="50419"/>
                  </a:lnTo>
                  <a:lnTo>
                    <a:pt x="14859" y="48514"/>
                  </a:lnTo>
                  <a:lnTo>
                    <a:pt x="10541" y="35560"/>
                  </a:lnTo>
                  <a:lnTo>
                    <a:pt x="6223" y="25400"/>
                  </a:lnTo>
                  <a:lnTo>
                    <a:pt x="2413" y="17272"/>
                  </a:lnTo>
                  <a:lnTo>
                    <a:pt x="0" y="9652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9283700" y="2680843"/>
              <a:ext cx="87885" cy="46102"/>
            </a:xfrm>
            <a:custGeom>
              <a:avLst/>
              <a:gdLst/>
              <a:ahLst/>
              <a:cxnLst/>
              <a:rect l="0" t="0" r="0" b="0"/>
              <a:pathLst>
                <a:path w="87885" h="46102">
                  <a:moveTo>
                    <a:pt x="25400" y="2921"/>
                  </a:moveTo>
                  <a:lnTo>
                    <a:pt x="42672" y="8255"/>
                  </a:lnTo>
                  <a:lnTo>
                    <a:pt x="61468" y="12954"/>
                  </a:lnTo>
                  <a:lnTo>
                    <a:pt x="71501" y="14986"/>
                  </a:lnTo>
                  <a:lnTo>
                    <a:pt x="82550" y="15367"/>
                  </a:lnTo>
                  <a:lnTo>
                    <a:pt x="83947" y="23622"/>
                  </a:lnTo>
                  <a:lnTo>
                    <a:pt x="84963" y="30226"/>
                  </a:lnTo>
                  <a:lnTo>
                    <a:pt x="87884" y="40894"/>
                  </a:lnTo>
                  <a:lnTo>
                    <a:pt x="86868" y="42291"/>
                  </a:lnTo>
                  <a:lnTo>
                    <a:pt x="83947" y="43688"/>
                  </a:lnTo>
                  <a:lnTo>
                    <a:pt x="75311" y="45212"/>
                  </a:lnTo>
                  <a:lnTo>
                    <a:pt x="62357" y="46101"/>
                  </a:lnTo>
                  <a:lnTo>
                    <a:pt x="47498" y="45593"/>
                  </a:lnTo>
                  <a:lnTo>
                    <a:pt x="32639" y="44704"/>
                  </a:lnTo>
                  <a:lnTo>
                    <a:pt x="18669" y="43688"/>
                  </a:lnTo>
                  <a:lnTo>
                    <a:pt x="7620" y="42291"/>
                  </a:lnTo>
                  <a:lnTo>
                    <a:pt x="1397" y="40894"/>
                  </a:lnTo>
                  <a:lnTo>
                    <a:pt x="0" y="33655"/>
                  </a:lnTo>
                  <a:lnTo>
                    <a:pt x="508" y="27432"/>
                  </a:lnTo>
                  <a:lnTo>
                    <a:pt x="3302" y="16891"/>
                  </a:lnTo>
                  <a:lnTo>
                    <a:pt x="6731" y="7747"/>
                  </a:lnTo>
                  <a:lnTo>
                    <a:pt x="8128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9316847" y="2726055"/>
              <a:ext cx="68073" cy="36958"/>
            </a:xfrm>
            <a:custGeom>
              <a:avLst/>
              <a:gdLst/>
              <a:ahLst/>
              <a:cxnLst/>
              <a:rect l="0" t="0" r="0" b="0"/>
              <a:pathLst>
                <a:path w="68073" h="36958">
                  <a:moveTo>
                    <a:pt x="18161" y="8128"/>
                  </a:moveTo>
                  <a:lnTo>
                    <a:pt x="24384" y="8636"/>
                  </a:lnTo>
                  <a:lnTo>
                    <a:pt x="35433" y="7620"/>
                  </a:lnTo>
                  <a:lnTo>
                    <a:pt x="41275" y="6731"/>
                  </a:lnTo>
                  <a:lnTo>
                    <a:pt x="48387" y="5207"/>
                  </a:lnTo>
                  <a:lnTo>
                    <a:pt x="57023" y="2794"/>
                  </a:lnTo>
                  <a:lnTo>
                    <a:pt x="68072" y="0"/>
                  </a:lnTo>
                  <a:lnTo>
                    <a:pt x="66675" y="9017"/>
                  </a:lnTo>
                  <a:lnTo>
                    <a:pt x="61849" y="18161"/>
                  </a:lnTo>
                  <a:lnTo>
                    <a:pt x="57023" y="25908"/>
                  </a:lnTo>
                  <a:lnTo>
                    <a:pt x="55626" y="28702"/>
                  </a:lnTo>
                  <a:lnTo>
                    <a:pt x="55626" y="31623"/>
                  </a:lnTo>
                  <a:lnTo>
                    <a:pt x="53721" y="34544"/>
                  </a:lnTo>
                  <a:lnTo>
                    <a:pt x="48006" y="35941"/>
                  </a:lnTo>
                  <a:lnTo>
                    <a:pt x="40259" y="36957"/>
                  </a:lnTo>
                  <a:lnTo>
                    <a:pt x="31115" y="36957"/>
                  </a:lnTo>
                  <a:lnTo>
                    <a:pt x="13462" y="35433"/>
                  </a:lnTo>
                  <a:lnTo>
                    <a:pt x="5715" y="34544"/>
                  </a:lnTo>
                  <a:lnTo>
                    <a:pt x="889" y="32639"/>
                  </a:lnTo>
                  <a:lnTo>
                    <a:pt x="0" y="26289"/>
                  </a:lnTo>
                  <a:lnTo>
                    <a:pt x="381" y="21971"/>
                  </a:lnTo>
                  <a:lnTo>
                    <a:pt x="1905" y="19177"/>
                  </a:lnTo>
                  <a:lnTo>
                    <a:pt x="4318" y="16764"/>
                  </a:lnTo>
                  <a:lnTo>
                    <a:pt x="8636" y="13335"/>
                  </a:lnTo>
                  <a:lnTo>
                    <a:pt x="10033" y="11049"/>
                  </a:lnTo>
                  <a:lnTo>
                    <a:pt x="10541" y="8128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9381617" y="2720213"/>
              <a:ext cx="75312" cy="95124"/>
            </a:xfrm>
            <a:custGeom>
              <a:avLst/>
              <a:gdLst/>
              <a:ahLst/>
              <a:cxnLst/>
              <a:rect l="0" t="0" r="0" b="0"/>
              <a:pathLst>
                <a:path w="75312" h="95124">
                  <a:moveTo>
                    <a:pt x="19177" y="9652"/>
                  </a:moveTo>
                  <a:lnTo>
                    <a:pt x="31623" y="3937"/>
                  </a:lnTo>
                  <a:lnTo>
                    <a:pt x="38862" y="1524"/>
                  </a:lnTo>
                  <a:lnTo>
                    <a:pt x="47498" y="0"/>
                  </a:lnTo>
                  <a:lnTo>
                    <a:pt x="57150" y="0"/>
                  </a:lnTo>
                  <a:lnTo>
                    <a:pt x="68199" y="508"/>
                  </a:lnTo>
                  <a:lnTo>
                    <a:pt x="69596" y="5334"/>
                  </a:lnTo>
                  <a:lnTo>
                    <a:pt x="72517" y="11557"/>
                  </a:lnTo>
                  <a:lnTo>
                    <a:pt x="74930" y="18796"/>
                  </a:lnTo>
                  <a:lnTo>
                    <a:pt x="75311" y="27813"/>
                  </a:lnTo>
                  <a:lnTo>
                    <a:pt x="74930" y="33655"/>
                  </a:lnTo>
                  <a:lnTo>
                    <a:pt x="73406" y="39878"/>
                  </a:lnTo>
                  <a:lnTo>
                    <a:pt x="70612" y="46609"/>
                  </a:lnTo>
                  <a:lnTo>
                    <a:pt x="66675" y="54737"/>
                  </a:lnTo>
                  <a:lnTo>
                    <a:pt x="61468" y="63373"/>
                  </a:lnTo>
                  <a:lnTo>
                    <a:pt x="54737" y="73025"/>
                  </a:lnTo>
                  <a:lnTo>
                    <a:pt x="46101" y="83566"/>
                  </a:lnTo>
                  <a:lnTo>
                    <a:pt x="35941" y="95123"/>
                  </a:lnTo>
                  <a:lnTo>
                    <a:pt x="25400" y="94107"/>
                  </a:lnTo>
                  <a:lnTo>
                    <a:pt x="17272" y="91694"/>
                  </a:lnTo>
                  <a:lnTo>
                    <a:pt x="3302" y="85471"/>
                  </a:lnTo>
                  <a:lnTo>
                    <a:pt x="508" y="69215"/>
                  </a:lnTo>
                  <a:lnTo>
                    <a:pt x="0" y="50419"/>
                  </a:lnTo>
                  <a:lnTo>
                    <a:pt x="2921" y="31750"/>
                  </a:lnTo>
                  <a:lnTo>
                    <a:pt x="5334" y="23114"/>
                  </a:lnTo>
                  <a:lnTo>
                    <a:pt x="9144" y="15367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9289415" y="2765806"/>
              <a:ext cx="84964" cy="49531"/>
            </a:xfrm>
            <a:custGeom>
              <a:avLst/>
              <a:gdLst/>
              <a:ahLst/>
              <a:cxnLst/>
              <a:rect l="0" t="0" r="0" b="0"/>
              <a:pathLst>
                <a:path w="84964" h="49531">
                  <a:moveTo>
                    <a:pt x="31242" y="2413"/>
                  </a:moveTo>
                  <a:lnTo>
                    <a:pt x="44704" y="2921"/>
                  </a:lnTo>
                  <a:lnTo>
                    <a:pt x="60960" y="2413"/>
                  </a:lnTo>
                  <a:lnTo>
                    <a:pt x="70104" y="2921"/>
                  </a:lnTo>
                  <a:lnTo>
                    <a:pt x="81153" y="3937"/>
                  </a:lnTo>
                  <a:lnTo>
                    <a:pt x="83566" y="12065"/>
                  </a:lnTo>
                  <a:lnTo>
                    <a:pt x="84963" y="20193"/>
                  </a:lnTo>
                  <a:lnTo>
                    <a:pt x="84455" y="25527"/>
                  </a:lnTo>
                  <a:lnTo>
                    <a:pt x="83058" y="31750"/>
                  </a:lnTo>
                  <a:lnTo>
                    <a:pt x="79248" y="39878"/>
                  </a:lnTo>
                  <a:lnTo>
                    <a:pt x="73914" y="49530"/>
                  </a:lnTo>
                  <a:lnTo>
                    <a:pt x="71120" y="49530"/>
                  </a:lnTo>
                  <a:lnTo>
                    <a:pt x="63373" y="49530"/>
                  </a:lnTo>
                  <a:lnTo>
                    <a:pt x="52832" y="49022"/>
                  </a:lnTo>
                  <a:lnTo>
                    <a:pt x="40894" y="48514"/>
                  </a:lnTo>
                  <a:lnTo>
                    <a:pt x="28321" y="47498"/>
                  </a:lnTo>
                  <a:lnTo>
                    <a:pt x="16891" y="46101"/>
                  </a:lnTo>
                  <a:lnTo>
                    <a:pt x="7239" y="45212"/>
                  </a:lnTo>
                  <a:lnTo>
                    <a:pt x="1524" y="43688"/>
                  </a:lnTo>
                  <a:lnTo>
                    <a:pt x="0" y="28829"/>
                  </a:lnTo>
                  <a:lnTo>
                    <a:pt x="1016" y="21590"/>
                  </a:lnTo>
                  <a:lnTo>
                    <a:pt x="3429" y="14859"/>
                  </a:lnTo>
                  <a:lnTo>
                    <a:pt x="6223" y="9144"/>
                  </a:lnTo>
                  <a:lnTo>
                    <a:pt x="9652" y="4826"/>
                  </a:lnTo>
                  <a:lnTo>
                    <a:pt x="13970" y="1524"/>
                  </a:lnTo>
                  <a:lnTo>
                    <a:pt x="18796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9148318" y="2600198"/>
              <a:ext cx="81154" cy="118619"/>
            </a:xfrm>
            <a:custGeom>
              <a:avLst/>
              <a:gdLst/>
              <a:ahLst/>
              <a:cxnLst/>
              <a:rect l="0" t="0" r="0" b="0"/>
              <a:pathLst>
                <a:path w="81154" h="118619">
                  <a:moveTo>
                    <a:pt x="46609" y="2032"/>
                  </a:moveTo>
                  <a:lnTo>
                    <a:pt x="51435" y="3937"/>
                  </a:lnTo>
                  <a:lnTo>
                    <a:pt x="59055" y="6350"/>
                  </a:lnTo>
                  <a:lnTo>
                    <a:pt x="67691" y="10668"/>
                  </a:lnTo>
                  <a:lnTo>
                    <a:pt x="73406" y="13462"/>
                  </a:lnTo>
                  <a:lnTo>
                    <a:pt x="80645" y="17780"/>
                  </a:lnTo>
                  <a:lnTo>
                    <a:pt x="81153" y="25019"/>
                  </a:lnTo>
                  <a:lnTo>
                    <a:pt x="81153" y="36576"/>
                  </a:lnTo>
                  <a:lnTo>
                    <a:pt x="80645" y="50927"/>
                  </a:lnTo>
                  <a:lnTo>
                    <a:pt x="78740" y="66802"/>
                  </a:lnTo>
                  <a:lnTo>
                    <a:pt x="75819" y="83058"/>
                  </a:lnTo>
                  <a:lnTo>
                    <a:pt x="70993" y="97917"/>
                  </a:lnTo>
                  <a:lnTo>
                    <a:pt x="64770" y="110490"/>
                  </a:lnTo>
                  <a:lnTo>
                    <a:pt x="60452" y="115189"/>
                  </a:lnTo>
                  <a:lnTo>
                    <a:pt x="55753" y="118618"/>
                  </a:lnTo>
                  <a:lnTo>
                    <a:pt x="51435" y="114300"/>
                  </a:lnTo>
                  <a:lnTo>
                    <a:pt x="46990" y="111379"/>
                  </a:lnTo>
                  <a:lnTo>
                    <a:pt x="42672" y="106553"/>
                  </a:lnTo>
                  <a:lnTo>
                    <a:pt x="39878" y="102743"/>
                  </a:lnTo>
                  <a:lnTo>
                    <a:pt x="36957" y="97917"/>
                  </a:lnTo>
                  <a:lnTo>
                    <a:pt x="26416" y="76835"/>
                  </a:lnTo>
                  <a:lnTo>
                    <a:pt x="15875" y="56642"/>
                  </a:lnTo>
                  <a:lnTo>
                    <a:pt x="7239" y="37465"/>
                  </a:lnTo>
                  <a:lnTo>
                    <a:pt x="0" y="19685"/>
                  </a:lnTo>
                  <a:lnTo>
                    <a:pt x="20701" y="7239"/>
                  </a:lnTo>
                  <a:lnTo>
                    <a:pt x="30734" y="2413"/>
                  </a:lnTo>
                  <a:lnTo>
                    <a:pt x="40767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9211183" y="2630932"/>
              <a:ext cx="72518" cy="135383"/>
            </a:xfrm>
            <a:custGeom>
              <a:avLst/>
              <a:gdLst/>
              <a:ahLst/>
              <a:cxnLst/>
              <a:rect l="0" t="0" r="0" b="0"/>
              <a:pathLst>
                <a:path w="72518" h="135383">
                  <a:moveTo>
                    <a:pt x="57150" y="8636"/>
                  </a:moveTo>
                  <a:lnTo>
                    <a:pt x="61976" y="18288"/>
                  </a:lnTo>
                  <a:lnTo>
                    <a:pt x="66294" y="29337"/>
                  </a:lnTo>
                  <a:lnTo>
                    <a:pt x="72517" y="42291"/>
                  </a:lnTo>
                  <a:lnTo>
                    <a:pt x="72517" y="53340"/>
                  </a:lnTo>
                  <a:lnTo>
                    <a:pt x="70612" y="66294"/>
                  </a:lnTo>
                  <a:lnTo>
                    <a:pt x="67183" y="79756"/>
                  </a:lnTo>
                  <a:lnTo>
                    <a:pt x="62484" y="93218"/>
                  </a:lnTo>
                  <a:lnTo>
                    <a:pt x="56642" y="106172"/>
                  </a:lnTo>
                  <a:lnTo>
                    <a:pt x="49022" y="118110"/>
                  </a:lnTo>
                  <a:lnTo>
                    <a:pt x="40386" y="127762"/>
                  </a:lnTo>
                  <a:lnTo>
                    <a:pt x="30734" y="135382"/>
                  </a:lnTo>
                  <a:lnTo>
                    <a:pt x="25019" y="127762"/>
                  </a:lnTo>
                  <a:lnTo>
                    <a:pt x="17780" y="118110"/>
                  </a:lnTo>
                  <a:lnTo>
                    <a:pt x="0" y="96520"/>
                  </a:lnTo>
                  <a:lnTo>
                    <a:pt x="8128" y="83058"/>
                  </a:lnTo>
                  <a:lnTo>
                    <a:pt x="14859" y="69596"/>
                  </a:lnTo>
                  <a:lnTo>
                    <a:pt x="20701" y="57150"/>
                  </a:lnTo>
                  <a:lnTo>
                    <a:pt x="24511" y="45212"/>
                  </a:lnTo>
                  <a:lnTo>
                    <a:pt x="27432" y="34163"/>
                  </a:lnTo>
                  <a:lnTo>
                    <a:pt x="28829" y="23495"/>
                  </a:lnTo>
                  <a:lnTo>
                    <a:pt x="28321" y="13462"/>
                  </a:lnTo>
                  <a:lnTo>
                    <a:pt x="26416" y="4826"/>
                  </a:lnTo>
                  <a:lnTo>
                    <a:pt x="31242" y="2413"/>
                  </a:lnTo>
                  <a:lnTo>
                    <a:pt x="36449" y="1524"/>
                  </a:lnTo>
                  <a:lnTo>
                    <a:pt x="43180" y="508"/>
                  </a:lnTo>
                  <a:lnTo>
                    <a:pt x="51435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9116187" y="2551303"/>
              <a:ext cx="63882" cy="63374"/>
            </a:xfrm>
            <a:custGeom>
              <a:avLst/>
              <a:gdLst/>
              <a:ahLst/>
              <a:cxnLst/>
              <a:rect l="0" t="0" r="0" b="0"/>
              <a:pathLst>
                <a:path w="63882" h="63374">
                  <a:moveTo>
                    <a:pt x="9525" y="0"/>
                  </a:moveTo>
                  <a:lnTo>
                    <a:pt x="18669" y="889"/>
                  </a:lnTo>
                  <a:lnTo>
                    <a:pt x="35052" y="5207"/>
                  </a:lnTo>
                  <a:lnTo>
                    <a:pt x="48514" y="9525"/>
                  </a:lnTo>
                  <a:lnTo>
                    <a:pt x="54229" y="10541"/>
                  </a:lnTo>
                  <a:lnTo>
                    <a:pt x="59563" y="11049"/>
                  </a:lnTo>
                  <a:lnTo>
                    <a:pt x="59563" y="15875"/>
                  </a:lnTo>
                  <a:lnTo>
                    <a:pt x="59944" y="20574"/>
                  </a:lnTo>
                  <a:lnTo>
                    <a:pt x="62357" y="27813"/>
                  </a:lnTo>
                  <a:lnTo>
                    <a:pt x="63881" y="34544"/>
                  </a:lnTo>
                  <a:lnTo>
                    <a:pt x="63881" y="38354"/>
                  </a:lnTo>
                  <a:lnTo>
                    <a:pt x="62357" y="42164"/>
                  </a:lnTo>
                  <a:lnTo>
                    <a:pt x="50800" y="48514"/>
                  </a:lnTo>
                  <a:lnTo>
                    <a:pt x="42672" y="54229"/>
                  </a:lnTo>
                  <a:lnTo>
                    <a:pt x="29210" y="63373"/>
                  </a:lnTo>
                  <a:lnTo>
                    <a:pt x="26416" y="59055"/>
                  </a:lnTo>
                  <a:lnTo>
                    <a:pt x="23495" y="52324"/>
                  </a:lnTo>
                  <a:lnTo>
                    <a:pt x="15875" y="34544"/>
                  </a:lnTo>
                  <a:lnTo>
                    <a:pt x="7620" y="15367"/>
                  </a:lnTo>
                  <a:lnTo>
                    <a:pt x="3302" y="7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9104630" y="2392934"/>
              <a:ext cx="116714" cy="164085"/>
            </a:xfrm>
            <a:custGeom>
              <a:avLst/>
              <a:gdLst/>
              <a:ahLst/>
              <a:cxnLst/>
              <a:rect l="0" t="0" r="0" b="0"/>
              <a:pathLst>
                <a:path w="116714" h="164085">
                  <a:moveTo>
                    <a:pt x="21082" y="6223"/>
                  </a:moveTo>
                  <a:lnTo>
                    <a:pt x="36957" y="10033"/>
                  </a:lnTo>
                  <a:lnTo>
                    <a:pt x="50927" y="11049"/>
                  </a:lnTo>
                  <a:lnTo>
                    <a:pt x="62357" y="10541"/>
                  </a:lnTo>
                  <a:lnTo>
                    <a:pt x="62357" y="13843"/>
                  </a:lnTo>
                  <a:lnTo>
                    <a:pt x="62865" y="18161"/>
                  </a:lnTo>
                  <a:lnTo>
                    <a:pt x="66294" y="29210"/>
                  </a:lnTo>
                  <a:lnTo>
                    <a:pt x="71501" y="43180"/>
                  </a:lnTo>
                  <a:lnTo>
                    <a:pt x="78740" y="58039"/>
                  </a:lnTo>
                  <a:lnTo>
                    <a:pt x="96520" y="90170"/>
                  </a:lnTo>
                  <a:lnTo>
                    <a:pt x="106553" y="105537"/>
                  </a:lnTo>
                  <a:lnTo>
                    <a:pt x="116713" y="118491"/>
                  </a:lnTo>
                  <a:lnTo>
                    <a:pt x="109982" y="122809"/>
                  </a:lnTo>
                  <a:lnTo>
                    <a:pt x="103251" y="128651"/>
                  </a:lnTo>
                  <a:lnTo>
                    <a:pt x="90297" y="142494"/>
                  </a:lnTo>
                  <a:lnTo>
                    <a:pt x="78740" y="155956"/>
                  </a:lnTo>
                  <a:lnTo>
                    <a:pt x="74422" y="160782"/>
                  </a:lnTo>
                  <a:lnTo>
                    <a:pt x="70612" y="164084"/>
                  </a:lnTo>
                  <a:lnTo>
                    <a:pt x="68199" y="162687"/>
                  </a:lnTo>
                  <a:lnTo>
                    <a:pt x="63881" y="160782"/>
                  </a:lnTo>
                  <a:lnTo>
                    <a:pt x="58039" y="158877"/>
                  </a:lnTo>
                  <a:lnTo>
                    <a:pt x="50927" y="156464"/>
                  </a:lnTo>
                  <a:lnTo>
                    <a:pt x="32639" y="150622"/>
                  </a:lnTo>
                  <a:lnTo>
                    <a:pt x="12446" y="143891"/>
                  </a:lnTo>
                  <a:lnTo>
                    <a:pt x="5334" y="121412"/>
                  </a:lnTo>
                  <a:lnTo>
                    <a:pt x="1397" y="97917"/>
                  </a:lnTo>
                  <a:lnTo>
                    <a:pt x="0" y="74803"/>
                  </a:lnTo>
                  <a:lnTo>
                    <a:pt x="508" y="53213"/>
                  </a:lnTo>
                  <a:lnTo>
                    <a:pt x="1397" y="33528"/>
                  </a:lnTo>
                  <a:lnTo>
                    <a:pt x="2921" y="17653"/>
                  </a:lnTo>
                  <a:lnTo>
                    <a:pt x="3810" y="5715"/>
                  </a:lnTo>
                  <a:lnTo>
                    <a:pt x="3429" y="2413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9094597" y="2288286"/>
              <a:ext cx="24512" cy="91695"/>
            </a:xfrm>
            <a:custGeom>
              <a:avLst/>
              <a:gdLst/>
              <a:ahLst/>
              <a:cxnLst/>
              <a:rect l="0" t="0" r="0" b="0"/>
              <a:pathLst>
                <a:path w="24512" h="91695">
                  <a:moveTo>
                    <a:pt x="2413" y="10033"/>
                  </a:moveTo>
                  <a:lnTo>
                    <a:pt x="4826" y="9525"/>
                  </a:lnTo>
                  <a:lnTo>
                    <a:pt x="7620" y="5715"/>
                  </a:lnTo>
                  <a:lnTo>
                    <a:pt x="10541" y="1397"/>
                  </a:lnTo>
                  <a:lnTo>
                    <a:pt x="12954" y="0"/>
                  </a:lnTo>
                  <a:lnTo>
                    <a:pt x="14859" y="1905"/>
                  </a:lnTo>
                  <a:lnTo>
                    <a:pt x="15875" y="6731"/>
                  </a:lnTo>
                  <a:lnTo>
                    <a:pt x="16256" y="12954"/>
                  </a:lnTo>
                  <a:lnTo>
                    <a:pt x="16764" y="21590"/>
                  </a:lnTo>
                  <a:lnTo>
                    <a:pt x="17780" y="31623"/>
                  </a:lnTo>
                  <a:lnTo>
                    <a:pt x="19177" y="43180"/>
                  </a:lnTo>
                  <a:lnTo>
                    <a:pt x="21082" y="55626"/>
                  </a:lnTo>
                  <a:lnTo>
                    <a:pt x="24511" y="68580"/>
                  </a:lnTo>
                  <a:lnTo>
                    <a:pt x="20193" y="76327"/>
                  </a:lnTo>
                  <a:lnTo>
                    <a:pt x="16256" y="84963"/>
                  </a:lnTo>
                  <a:lnTo>
                    <a:pt x="12446" y="90678"/>
                  </a:lnTo>
                  <a:lnTo>
                    <a:pt x="10541" y="91694"/>
                  </a:lnTo>
                  <a:lnTo>
                    <a:pt x="8128" y="90678"/>
                  </a:lnTo>
                  <a:lnTo>
                    <a:pt x="7112" y="61849"/>
                  </a:lnTo>
                  <a:lnTo>
                    <a:pt x="4826" y="37338"/>
                  </a:lnTo>
                  <a:lnTo>
                    <a:pt x="3810" y="27305"/>
                  </a:lnTo>
                  <a:lnTo>
                    <a:pt x="2413" y="19177"/>
                  </a:lnTo>
                  <a:lnTo>
                    <a:pt x="1397" y="13462"/>
                  </a:lnTo>
                  <a:lnTo>
                    <a:pt x="0" y="10033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9261602" y="2731262"/>
              <a:ext cx="58548" cy="31243"/>
            </a:xfrm>
            <a:custGeom>
              <a:avLst/>
              <a:gdLst/>
              <a:ahLst/>
              <a:cxnLst/>
              <a:rect l="0" t="0" r="0" b="0"/>
              <a:pathLst>
                <a:path w="58548" h="31243">
                  <a:moveTo>
                    <a:pt x="27813" y="2921"/>
                  </a:moveTo>
                  <a:lnTo>
                    <a:pt x="36449" y="3429"/>
                  </a:lnTo>
                  <a:lnTo>
                    <a:pt x="46101" y="2413"/>
                  </a:lnTo>
                  <a:lnTo>
                    <a:pt x="58039" y="0"/>
                  </a:lnTo>
                  <a:lnTo>
                    <a:pt x="58547" y="1016"/>
                  </a:lnTo>
                  <a:lnTo>
                    <a:pt x="57658" y="2921"/>
                  </a:lnTo>
                  <a:lnTo>
                    <a:pt x="55245" y="6731"/>
                  </a:lnTo>
                  <a:lnTo>
                    <a:pt x="52832" y="11049"/>
                  </a:lnTo>
                  <a:lnTo>
                    <a:pt x="46609" y="21590"/>
                  </a:lnTo>
                  <a:lnTo>
                    <a:pt x="44196" y="26416"/>
                  </a:lnTo>
                  <a:lnTo>
                    <a:pt x="42672" y="31242"/>
                  </a:lnTo>
                  <a:lnTo>
                    <a:pt x="30226" y="31242"/>
                  </a:lnTo>
                  <a:lnTo>
                    <a:pt x="16764" y="30734"/>
                  </a:lnTo>
                  <a:lnTo>
                    <a:pt x="5715" y="29845"/>
                  </a:lnTo>
                  <a:lnTo>
                    <a:pt x="1905" y="28829"/>
                  </a:lnTo>
                  <a:lnTo>
                    <a:pt x="0" y="28321"/>
                  </a:lnTo>
                  <a:lnTo>
                    <a:pt x="3429" y="23114"/>
                  </a:lnTo>
                  <a:lnTo>
                    <a:pt x="6223" y="19177"/>
                  </a:lnTo>
                  <a:lnTo>
                    <a:pt x="10541" y="12954"/>
                  </a:lnTo>
                  <a:lnTo>
                    <a:pt x="13970" y="7747"/>
                  </a:lnTo>
                  <a:lnTo>
                    <a:pt x="17780" y="1016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9246235" y="2761996"/>
              <a:ext cx="43689" cy="63882"/>
            </a:xfrm>
            <a:custGeom>
              <a:avLst/>
              <a:gdLst/>
              <a:ahLst/>
              <a:cxnLst/>
              <a:rect l="0" t="0" r="0" b="0"/>
              <a:pathLst>
                <a:path w="43689" h="63882">
                  <a:moveTo>
                    <a:pt x="13970" y="508"/>
                  </a:moveTo>
                  <a:lnTo>
                    <a:pt x="17780" y="1397"/>
                  </a:lnTo>
                  <a:lnTo>
                    <a:pt x="27813" y="3429"/>
                  </a:lnTo>
                  <a:lnTo>
                    <a:pt x="37973" y="6223"/>
                  </a:lnTo>
                  <a:lnTo>
                    <a:pt x="41275" y="7239"/>
                  </a:lnTo>
                  <a:lnTo>
                    <a:pt x="43180" y="7747"/>
                  </a:lnTo>
                  <a:lnTo>
                    <a:pt x="43688" y="9144"/>
                  </a:lnTo>
                  <a:lnTo>
                    <a:pt x="43688" y="14351"/>
                  </a:lnTo>
                  <a:lnTo>
                    <a:pt x="42291" y="22098"/>
                  </a:lnTo>
                  <a:lnTo>
                    <a:pt x="40767" y="31242"/>
                  </a:lnTo>
                  <a:lnTo>
                    <a:pt x="37465" y="49911"/>
                  </a:lnTo>
                  <a:lnTo>
                    <a:pt x="35560" y="58039"/>
                  </a:lnTo>
                  <a:lnTo>
                    <a:pt x="34036" y="63881"/>
                  </a:lnTo>
                  <a:lnTo>
                    <a:pt x="24003" y="48514"/>
                  </a:lnTo>
                  <a:lnTo>
                    <a:pt x="13462" y="31750"/>
                  </a:lnTo>
                  <a:lnTo>
                    <a:pt x="9144" y="24511"/>
                  </a:lnTo>
                  <a:lnTo>
                    <a:pt x="4826" y="18288"/>
                  </a:lnTo>
                  <a:lnTo>
                    <a:pt x="1905" y="13970"/>
                  </a:lnTo>
                  <a:lnTo>
                    <a:pt x="0" y="12065"/>
                  </a:lnTo>
                  <a:lnTo>
                    <a:pt x="6731" y="5334"/>
                  </a:lnTo>
                  <a:lnTo>
                    <a:pt x="10033" y="2413"/>
                  </a:lnTo>
                  <a:lnTo>
                    <a:pt x="11557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9280271" y="2816225"/>
              <a:ext cx="66295" cy="68708"/>
            </a:xfrm>
            <a:custGeom>
              <a:avLst/>
              <a:gdLst/>
              <a:ahLst/>
              <a:cxnLst/>
              <a:rect l="0" t="0" r="0" b="0"/>
              <a:pathLst>
                <a:path w="66295" h="68708">
                  <a:moveTo>
                    <a:pt x="20193" y="0"/>
                  </a:moveTo>
                  <a:lnTo>
                    <a:pt x="28321" y="508"/>
                  </a:lnTo>
                  <a:lnTo>
                    <a:pt x="41783" y="2921"/>
                  </a:lnTo>
                  <a:lnTo>
                    <a:pt x="51435" y="7747"/>
                  </a:lnTo>
                  <a:lnTo>
                    <a:pt x="58674" y="14478"/>
                  </a:lnTo>
                  <a:lnTo>
                    <a:pt x="63373" y="22606"/>
                  </a:lnTo>
                  <a:lnTo>
                    <a:pt x="66294" y="31750"/>
                  </a:lnTo>
                  <a:lnTo>
                    <a:pt x="66294" y="50419"/>
                  </a:lnTo>
                  <a:lnTo>
                    <a:pt x="64389" y="54737"/>
                  </a:lnTo>
                  <a:lnTo>
                    <a:pt x="60579" y="57150"/>
                  </a:lnTo>
                  <a:lnTo>
                    <a:pt x="49530" y="60071"/>
                  </a:lnTo>
                  <a:lnTo>
                    <a:pt x="38481" y="62865"/>
                  </a:lnTo>
                  <a:lnTo>
                    <a:pt x="34163" y="65278"/>
                  </a:lnTo>
                  <a:lnTo>
                    <a:pt x="32258" y="68707"/>
                  </a:lnTo>
                  <a:lnTo>
                    <a:pt x="22098" y="52324"/>
                  </a:lnTo>
                  <a:lnTo>
                    <a:pt x="12573" y="34544"/>
                  </a:lnTo>
                  <a:lnTo>
                    <a:pt x="8255" y="26416"/>
                  </a:lnTo>
                  <a:lnTo>
                    <a:pt x="4318" y="19685"/>
                  </a:lnTo>
                  <a:lnTo>
                    <a:pt x="1524" y="14859"/>
                  </a:lnTo>
                  <a:lnTo>
                    <a:pt x="0" y="12954"/>
                  </a:lnTo>
                  <a:lnTo>
                    <a:pt x="6731" y="6223"/>
                  </a:lnTo>
                  <a:lnTo>
                    <a:pt x="9652" y="3429"/>
                  </a:lnTo>
                  <a:lnTo>
                    <a:pt x="11557" y="1016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9314434" y="2880995"/>
              <a:ext cx="60453" cy="53341"/>
            </a:xfrm>
            <a:custGeom>
              <a:avLst/>
              <a:gdLst/>
              <a:ahLst/>
              <a:cxnLst/>
              <a:rect l="0" t="0" r="0" b="0"/>
              <a:pathLst>
                <a:path w="60453" h="53341">
                  <a:moveTo>
                    <a:pt x="7620" y="6350"/>
                  </a:moveTo>
                  <a:lnTo>
                    <a:pt x="15367" y="2921"/>
                  </a:lnTo>
                  <a:lnTo>
                    <a:pt x="22098" y="1016"/>
                  </a:lnTo>
                  <a:lnTo>
                    <a:pt x="28321" y="0"/>
                  </a:lnTo>
                  <a:lnTo>
                    <a:pt x="38862" y="508"/>
                  </a:lnTo>
                  <a:lnTo>
                    <a:pt x="46990" y="3429"/>
                  </a:lnTo>
                  <a:lnTo>
                    <a:pt x="52832" y="8255"/>
                  </a:lnTo>
                  <a:lnTo>
                    <a:pt x="57150" y="13970"/>
                  </a:lnTo>
                  <a:lnTo>
                    <a:pt x="59436" y="19685"/>
                  </a:lnTo>
                  <a:lnTo>
                    <a:pt x="60452" y="24511"/>
                  </a:lnTo>
                  <a:lnTo>
                    <a:pt x="58547" y="28321"/>
                  </a:lnTo>
                  <a:lnTo>
                    <a:pt x="54737" y="32639"/>
                  </a:lnTo>
                  <a:lnTo>
                    <a:pt x="42164" y="43688"/>
                  </a:lnTo>
                  <a:lnTo>
                    <a:pt x="35433" y="48514"/>
                  </a:lnTo>
                  <a:lnTo>
                    <a:pt x="29210" y="51943"/>
                  </a:lnTo>
                  <a:lnTo>
                    <a:pt x="24511" y="53340"/>
                  </a:lnTo>
                  <a:lnTo>
                    <a:pt x="22098" y="52832"/>
                  </a:lnTo>
                  <a:lnTo>
                    <a:pt x="14351" y="38989"/>
                  </a:lnTo>
                  <a:lnTo>
                    <a:pt x="8128" y="25527"/>
                  </a:lnTo>
                  <a:lnTo>
                    <a:pt x="5207" y="19685"/>
                  </a:lnTo>
                  <a:lnTo>
                    <a:pt x="2794" y="15367"/>
                  </a:lnTo>
                  <a:lnTo>
                    <a:pt x="889" y="12573"/>
                  </a:lnTo>
                  <a:lnTo>
                    <a:pt x="0" y="11049"/>
                  </a:lnTo>
                  <a:close/>
                </a:path>
              </a:pathLst>
            </a:custGeom>
            <a:solidFill>
              <a:srgbClr val="DC8723"/>
            </a:solidFill>
            <a:ln w="0" cap="flat" cmpd="sng" algn="ctr">
              <a:solidFill>
                <a:srgbClr val="DC872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9355201" y="2965958"/>
              <a:ext cx="64771" cy="47626"/>
            </a:xfrm>
            <a:custGeom>
              <a:avLst/>
              <a:gdLst/>
              <a:ahLst/>
              <a:cxnLst/>
              <a:rect l="0" t="0" r="0" b="0"/>
              <a:pathLst>
                <a:path w="64771" h="47626">
                  <a:moveTo>
                    <a:pt x="8128" y="6350"/>
                  </a:moveTo>
                  <a:lnTo>
                    <a:pt x="16383" y="3429"/>
                  </a:lnTo>
                  <a:lnTo>
                    <a:pt x="24003" y="1016"/>
                  </a:lnTo>
                  <a:lnTo>
                    <a:pt x="30734" y="0"/>
                  </a:lnTo>
                  <a:lnTo>
                    <a:pt x="43180" y="1524"/>
                  </a:lnTo>
                  <a:lnTo>
                    <a:pt x="53340" y="5842"/>
                  </a:lnTo>
                  <a:lnTo>
                    <a:pt x="60960" y="12954"/>
                  </a:lnTo>
                  <a:lnTo>
                    <a:pt x="64770" y="21590"/>
                  </a:lnTo>
                  <a:lnTo>
                    <a:pt x="64770" y="31242"/>
                  </a:lnTo>
                  <a:lnTo>
                    <a:pt x="61468" y="41275"/>
                  </a:lnTo>
                  <a:lnTo>
                    <a:pt x="58547" y="43688"/>
                  </a:lnTo>
                  <a:lnTo>
                    <a:pt x="53340" y="45212"/>
                  </a:lnTo>
                  <a:lnTo>
                    <a:pt x="38862" y="47117"/>
                  </a:lnTo>
                  <a:lnTo>
                    <a:pt x="31242" y="47625"/>
                  </a:lnTo>
                  <a:lnTo>
                    <a:pt x="25019" y="47117"/>
                  </a:lnTo>
                  <a:lnTo>
                    <a:pt x="19685" y="45593"/>
                  </a:lnTo>
                  <a:lnTo>
                    <a:pt x="16764" y="44196"/>
                  </a:lnTo>
                  <a:lnTo>
                    <a:pt x="10541" y="31242"/>
                  </a:lnTo>
                  <a:lnTo>
                    <a:pt x="5715" y="21209"/>
                  </a:lnTo>
                  <a:lnTo>
                    <a:pt x="2413" y="13970"/>
                  </a:lnTo>
                  <a:lnTo>
                    <a:pt x="0" y="11049"/>
                  </a:lnTo>
                  <a:close/>
                </a:path>
              </a:pathLst>
            </a:custGeom>
            <a:solidFill>
              <a:srgbClr val="E29B47"/>
            </a:solidFill>
            <a:ln w="0" cap="flat" cmpd="sng" algn="ctr">
              <a:solidFill>
                <a:srgbClr val="E29B4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9358630" y="2821559"/>
              <a:ext cx="87758" cy="79630"/>
            </a:xfrm>
            <a:custGeom>
              <a:avLst/>
              <a:gdLst/>
              <a:ahLst/>
              <a:cxnLst/>
              <a:rect l="0" t="0" r="0" b="0"/>
              <a:pathLst>
                <a:path w="87758" h="79630">
                  <a:moveTo>
                    <a:pt x="5715" y="4318"/>
                  </a:moveTo>
                  <a:lnTo>
                    <a:pt x="10541" y="2413"/>
                  </a:lnTo>
                  <a:lnTo>
                    <a:pt x="22479" y="0"/>
                  </a:lnTo>
                  <a:lnTo>
                    <a:pt x="36957" y="508"/>
                  </a:lnTo>
                  <a:lnTo>
                    <a:pt x="51308" y="3810"/>
                  </a:lnTo>
                  <a:lnTo>
                    <a:pt x="65659" y="11049"/>
                  </a:lnTo>
                  <a:lnTo>
                    <a:pt x="71501" y="15748"/>
                  </a:lnTo>
                  <a:lnTo>
                    <a:pt x="77216" y="22098"/>
                  </a:lnTo>
                  <a:lnTo>
                    <a:pt x="81534" y="28829"/>
                  </a:lnTo>
                  <a:lnTo>
                    <a:pt x="84963" y="36957"/>
                  </a:lnTo>
                  <a:lnTo>
                    <a:pt x="87249" y="45593"/>
                  </a:lnTo>
                  <a:lnTo>
                    <a:pt x="87757" y="55626"/>
                  </a:lnTo>
                  <a:lnTo>
                    <a:pt x="86868" y="57150"/>
                  </a:lnTo>
                  <a:lnTo>
                    <a:pt x="84963" y="59055"/>
                  </a:lnTo>
                  <a:lnTo>
                    <a:pt x="77724" y="63373"/>
                  </a:lnTo>
                  <a:lnTo>
                    <a:pt x="67564" y="67691"/>
                  </a:lnTo>
                  <a:lnTo>
                    <a:pt x="55626" y="72009"/>
                  </a:lnTo>
                  <a:lnTo>
                    <a:pt x="43561" y="75819"/>
                  </a:lnTo>
                  <a:lnTo>
                    <a:pt x="33020" y="78740"/>
                  </a:lnTo>
                  <a:lnTo>
                    <a:pt x="25400" y="79629"/>
                  </a:lnTo>
                  <a:lnTo>
                    <a:pt x="22479" y="79121"/>
                  </a:lnTo>
                  <a:lnTo>
                    <a:pt x="21590" y="78740"/>
                  </a:lnTo>
                  <a:lnTo>
                    <a:pt x="17272" y="70485"/>
                  </a:lnTo>
                  <a:lnTo>
                    <a:pt x="12954" y="60960"/>
                  </a:lnTo>
                  <a:lnTo>
                    <a:pt x="4699" y="39370"/>
                  </a:lnTo>
                  <a:lnTo>
                    <a:pt x="1905" y="28829"/>
                  </a:lnTo>
                  <a:lnTo>
                    <a:pt x="0" y="19685"/>
                  </a:lnTo>
                  <a:lnTo>
                    <a:pt x="0" y="11938"/>
                  </a:lnTo>
                  <a:lnTo>
                    <a:pt x="2286" y="7112"/>
                  </a:lnTo>
                  <a:close/>
                </a:path>
              </a:pathLst>
            </a:custGeom>
            <a:solidFill>
              <a:srgbClr val="DC8723"/>
            </a:solidFill>
            <a:ln w="0" cap="flat" cmpd="sng" algn="ctr">
              <a:solidFill>
                <a:srgbClr val="DC872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9411843" y="2889631"/>
              <a:ext cx="67184" cy="74423"/>
            </a:xfrm>
            <a:custGeom>
              <a:avLst/>
              <a:gdLst/>
              <a:ahLst/>
              <a:cxnLst/>
              <a:rect l="0" t="0" r="0" b="0"/>
              <a:pathLst>
                <a:path w="67184" h="74423">
                  <a:moveTo>
                    <a:pt x="7747" y="17399"/>
                  </a:moveTo>
                  <a:lnTo>
                    <a:pt x="14859" y="11557"/>
                  </a:lnTo>
                  <a:lnTo>
                    <a:pt x="23495" y="5842"/>
                  </a:lnTo>
                  <a:lnTo>
                    <a:pt x="32131" y="2032"/>
                  </a:lnTo>
                  <a:lnTo>
                    <a:pt x="41783" y="0"/>
                  </a:lnTo>
                  <a:lnTo>
                    <a:pt x="50927" y="1524"/>
                  </a:lnTo>
                  <a:lnTo>
                    <a:pt x="59563" y="7239"/>
                  </a:lnTo>
                  <a:lnTo>
                    <a:pt x="63373" y="12065"/>
                  </a:lnTo>
                  <a:lnTo>
                    <a:pt x="67183" y="18288"/>
                  </a:lnTo>
                  <a:lnTo>
                    <a:pt x="65278" y="31242"/>
                  </a:lnTo>
                  <a:lnTo>
                    <a:pt x="64389" y="42291"/>
                  </a:lnTo>
                  <a:lnTo>
                    <a:pt x="63881" y="53848"/>
                  </a:lnTo>
                  <a:lnTo>
                    <a:pt x="62865" y="60960"/>
                  </a:lnTo>
                  <a:lnTo>
                    <a:pt x="62357" y="69215"/>
                  </a:lnTo>
                  <a:lnTo>
                    <a:pt x="61468" y="70612"/>
                  </a:lnTo>
                  <a:lnTo>
                    <a:pt x="59055" y="72009"/>
                  </a:lnTo>
                  <a:lnTo>
                    <a:pt x="50419" y="73914"/>
                  </a:lnTo>
                  <a:lnTo>
                    <a:pt x="38354" y="74422"/>
                  </a:lnTo>
                  <a:lnTo>
                    <a:pt x="25400" y="72517"/>
                  </a:lnTo>
                  <a:lnTo>
                    <a:pt x="13462" y="67310"/>
                  </a:lnTo>
                  <a:lnTo>
                    <a:pt x="8128" y="62992"/>
                  </a:lnTo>
                  <a:lnTo>
                    <a:pt x="4318" y="57658"/>
                  </a:lnTo>
                  <a:lnTo>
                    <a:pt x="1397" y="50927"/>
                  </a:lnTo>
                  <a:lnTo>
                    <a:pt x="0" y="43307"/>
                  </a:lnTo>
                  <a:lnTo>
                    <a:pt x="0" y="33655"/>
                  </a:lnTo>
                  <a:lnTo>
                    <a:pt x="2413" y="22606"/>
                  </a:lnTo>
                  <a:close/>
                </a:path>
              </a:pathLst>
            </a:custGeom>
            <a:solidFill>
              <a:srgbClr val="DC8723"/>
            </a:solidFill>
            <a:ln w="0" cap="flat" cmpd="sng" algn="ctr">
              <a:solidFill>
                <a:srgbClr val="DC872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9362440" y="2912237"/>
              <a:ext cx="44578" cy="50420"/>
            </a:xfrm>
            <a:custGeom>
              <a:avLst/>
              <a:gdLst/>
              <a:ahLst/>
              <a:cxnLst/>
              <a:rect l="0" t="0" r="0" b="0"/>
              <a:pathLst>
                <a:path w="44578" h="50420">
                  <a:moveTo>
                    <a:pt x="9525" y="9144"/>
                  </a:moveTo>
                  <a:lnTo>
                    <a:pt x="17780" y="2921"/>
                  </a:lnTo>
                  <a:lnTo>
                    <a:pt x="25400" y="0"/>
                  </a:lnTo>
                  <a:lnTo>
                    <a:pt x="32131" y="1016"/>
                  </a:lnTo>
                  <a:lnTo>
                    <a:pt x="37846" y="5334"/>
                  </a:lnTo>
                  <a:lnTo>
                    <a:pt x="42164" y="13970"/>
                  </a:lnTo>
                  <a:lnTo>
                    <a:pt x="44577" y="26416"/>
                  </a:lnTo>
                  <a:lnTo>
                    <a:pt x="44577" y="34036"/>
                  </a:lnTo>
                  <a:lnTo>
                    <a:pt x="44577" y="42672"/>
                  </a:lnTo>
                  <a:lnTo>
                    <a:pt x="41783" y="45593"/>
                  </a:lnTo>
                  <a:lnTo>
                    <a:pt x="35433" y="48514"/>
                  </a:lnTo>
                  <a:lnTo>
                    <a:pt x="27305" y="50419"/>
                  </a:lnTo>
                  <a:lnTo>
                    <a:pt x="18161" y="50419"/>
                  </a:lnTo>
                  <a:lnTo>
                    <a:pt x="9525" y="48514"/>
                  </a:lnTo>
                  <a:lnTo>
                    <a:pt x="5715" y="46101"/>
                  </a:lnTo>
                  <a:lnTo>
                    <a:pt x="2794" y="42672"/>
                  </a:lnTo>
                  <a:lnTo>
                    <a:pt x="889" y="38354"/>
                  </a:lnTo>
                  <a:lnTo>
                    <a:pt x="0" y="33147"/>
                  </a:lnTo>
                  <a:lnTo>
                    <a:pt x="0" y="26416"/>
                  </a:lnTo>
                  <a:lnTo>
                    <a:pt x="1905" y="18669"/>
                  </a:lnTo>
                  <a:close/>
                </a:path>
              </a:pathLst>
            </a:custGeom>
            <a:solidFill>
              <a:srgbClr val="DC8723"/>
            </a:solidFill>
            <a:ln w="0" cap="flat" cmpd="sng" algn="ctr">
              <a:solidFill>
                <a:srgbClr val="DC872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9433941" y="2756789"/>
              <a:ext cx="49404" cy="106046"/>
            </a:xfrm>
            <a:custGeom>
              <a:avLst/>
              <a:gdLst/>
              <a:ahLst/>
              <a:cxnLst/>
              <a:rect l="0" t="0" r="0" b="0"/>
              <a:pathLst>
                <a:path w="49404" h="106046">
                  <a:moveTo>
                    <a:pt x="17780" y="25400"/>
                  </a:moveTo>
                  <a:lnTo>
                    <a:pt x="25400" y="12954"/>
                  </a:lnTo>
                  <a:lnTo>
                    <a:pt x="32131" y="0"/>
                  </a:lnTo>
                  <a:lnTo>
                    <a:pt x="35941" y="9525"/>
                  </a:lnTo>
                  <a:lnTo>
                    <a:pt x="39370" y="20574"/>
                  </a:lnTo>
                  <a:lnTo>
                    <a:pt x="45085" y="46990"/>
                  </a:lnTo>
                  <a:lnTo>
                    <a:pt x="48514" y="75311"/>
                  </a:lnTo>
                  <a:lnTo>
                    <a:pt x="49403" y="88773"/>
                  </a:lnTo>
                  <a:lnTo>
                    <a:pt x="49403" y="100711"/>
                  </a:lnTo>
                  <a:lnTo>
                    <a:pt x="46609" y="103632"/>
                  </a:lnTo>
                  <a:lnTo>
                    <a:pt x="43180" y="105537"/>
                  </a:lnTo>
                  <a:lnTo>
                    <a:pt x="35052" y="106045"/>
                  </a:lnTo>
                  <a:lnTo>
                    <a:pt x="25908" y="103124"/>
                  </a:lnTo>
                  <a:lnTo>
                    <a:pt x="16764" y="96393"/>
                  </a:lnTo>
                  <a:lnTo>
                    <a:pt x="8636" y="87249"/>
                  </a:lnTo>
                  <a:lnTo>
                    <a:pt x="2921" y="76200"/>
                  </a:lnTo>
                  <a:lnTo>
                    <a:pt x="0" y="63246"/>
                  </a:lnTo>
                  <a:lnTo>
                    <a:pt x="1905" y="49403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9432544" y="2977007"/>
              <a:ext cx="42165" cy="60961"/>
            </a:xfrm>
            <a:custGeom>
              <a:avLst/>
              <a:gdLst/>
              <a:ahLst/>
              <a:cxnLst/>
              <a:rect l="0" t="0" r="0" b="0"/>
              <a:pathLst>
                <a:path w="42165" h="60961">
                  <a:moveTo>
                    <a:pt x="7620" y="14859"/>
                  </a:moveTo>
                  <a:lnTo>
                    <a:pt x="16764" y="7239"/>
                  </a:lnTo>
                  <a:lnTo>
                    <a:pt x="26797" y="1905"/>
                  </a:lnTo>
                  <a:lnTo>
                    <a:pt x="33020" y="508"/>
                  </a:lnTo>
                  <a:lnTo>
                    <a:pt x="39751" y="0"/>
                  </a:lnTo>
                  <a:lnTo>
                    <a:pt x="40259" y="30734"/>
                  </a:lnTo>
                  <a:lnTo>
                    <a:pt x="42164" y="60960"/>
                  </a:lnTo>
                  <a:lnTo>
                    <a:pt x="35941" y="58547"/>
                  </a:lnTo>
                  <a:lnTo>
                    <a:pt x="29718" y="55245"/>
                  </a:lnTo>
                  <a:lnTo>
                    <a:pt x="16764" y="46609"/>
                  </a:lnTo>
                  <a:lnTo>
                    <a:pt x="6223" y="36068"/>
                  </a:lnTo>
                  <a:lnTo>
                    <a:pt x="2286" y="30226"/>
                  </a:lnTo>
                  <a:lnTo>
                    <a:pt x="0" y="24511"/>
                  </a:lnTo>
                  <a:close/>
                </a:path>
              </a:pathLst>
            </a:custGeom>
            <a:solidFill>
              <a:srgbClr val="E29B47"/>
            </a:solidFill>
            <a:ln w="0" cap="flat" cmpd="sng" algn="ctr">
              <a:solidFill>
                <a:srgbClr val="E29B4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9436862" y="3076829"/>
              <a:ext cx="29211" cy="39879"/>
            </a:xfrm>
            <a:custGeom>
              <a:avLst/>
              <a:gdLst/>
              <a:ahLst/>
              <a:cxnLst/>
              <a:rect l="0" t="0" r="0" b="0"/>
              <a:pathLst>
                <a:path w="29211" h="39879">
                  <a:moveTo>
                    <a:pt x="889" y="11557"/>
                  </a:moveTo>
                  <a:lnTo>
                    <a:pt x="1397" y="6731"/>
                  </a:lnTo>
                  <a:lnTo>
                    <a:pt x="2286" y="3937"/>
                  </a:lnTo>
                  <a:lnTo>
                    <a:pt x="4318" y="1524"/>
                  </a:lnTo>
                  <a:lnTo>
                    <a:pt x="6223" y="508"/>
                  </a:lnTo>
                  <a:lnTo>
                    <a:pt x="9525" y="0"/>
                  </a:lnTo>
                  <a:lnTo>
                    <a:pt x="14351" y="0"/>
                  </a:lnTo>
                  <a:lnTo>
                    <a:pt x="20574" y="0"/>
                  </a:lnTo>
                  <a:lnTo>
                    <a:pt x="24892" y="8636"/>
                  </a:lnTo>
                  <a:lnTo>
                    <a:pt x="27305" y="15875"/>
                  </a:lnTo>
                  <a:lnTo>
                    <a:pt x="28702" y="22098"/>
                  </a:lnTo>
                  <a:lnTo>
                    <a:pt x="29210" y="27432"/>
                  </a:lnTo>
                  <a:lnTo>
                    <a:pt x="28702" y="31750"/>
                  </a:lnTo>
                  <a:lnTo>
                    <a:pt x="27305" y="35560"/>
                  </a:lnTo>
                  <a:lnTo>
                    <a:pt x="22987" y="39370"/>
                  </a:lnTo>
                  <a:lnTo>
                    <a:pt x="16764" y="39878"/>
                  </a:lnTo>
                  <a:lnTo>
                    <a:pt x="10033" y="36576"/>
                  </a:lnTo>
                  <a:lnTo>
                    <a:pt x="3810" y="29337"/>
                  </a:lnTo>
                  <a:lnTo>
                    <a:pt x="1397" y="24003"/>
                  </a:lnTo>
                  <a:lnTo>
                    <a:pt x="0" y="18288"/>
                  </a:lnTo>
                  <a:close/>
                </a:path>
              </a:pathLst>
            </a:custGeom>
            <a:solidFill>
              <a:srgbClr val="E29B47"/>
            </a:solidFill>
            <a:ln w="0" cap="flat" cmpd="sng" algn="ctr">
              <a:solidFill>
                <a:srgbClr val="E29B4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9484360" y="3169539"/>
              <a:ext cx="35942" cy="43181"/>
            </a:xfrm>
            <a:custGeom>
              <a:avLst/>
              <a:gdLst/>
              <a:ahLst/>
              <a:cxnLst/>
              <a:rect l="0" t="0" r="0" b="0"/>
              <a:pathLst>
                <a:path w="35942" h="43181">
                  <a:moveTo>
                    <a:pt x="889" y="11557"/>
                  </a:moveTo>
                  <a:lnTo>
                    <a:pt x="1905" y="6731"/>
                  </a:lnTo>
                  <a:lnTo>
                    <a:pt x="2794" y="3302"/>
                  </a:lnTo>
                  <a:lnTo>
                    <a:pt x="4318" y="1397"/>
                  </a:lnTo>
                  <a:lnTo>
                    <a:pt x="6731" y="508"/>
                  </a:lnTo>
                  <a:lnTo>
                    <a:pt x="9525" y="0"/>
                  </a:lnTo>
                  <a:lnTo>
                    <a:pt x="14351" y="0"/>
                  </a:lnTo>
                  <a:lnTo>
                    <a:pt x="21082" y="0"/>
                  </a:lnTo>
                  <a:lnTo>
                    <a:pt x="27305" y="7620"/>
                  </a:lnTo>
                  <a:lnTo>
                    <a:pt x="32131" y="14859"/>
                  </a:lnTo>
                  <a:lnTo>
                    <a:pt x="35052" y="21082"/>
                  </a:lnTo>
                  <a:lnTo>
                    <a:pt x="35941" y="26924"/>
                  </a:lnTo>
                  <a:lnTo>
                    <a:pt x="35433" y="31623"/>
                  </a:lnTo>
                  <a:lnTo>
                    <a:pt x="34036" y="35941"/>
                  </a:lnTo>
                  <a:lnTo>
                    <a:pt x="31623" y="39370"/>
                  </a:lnTo>
                  <a:lnTo>
                    <a:pt x="28321" y="41783"/>
                  </a:lnTo>
                  <a:lnTo>
                    <a:pt x="20574" y="43180"/>
                  </a:lnTo>
                  <a:lnTo>
                    <a:pt x="11938" y="39878"/>
                  </a:lnTo>
                  <a:lnTo>
                    <a:pt x="8128" y="36449"/>
                  </a:lnTo>
                  <a:lnTo>
                    <a:pt x="4826" y="31623"/>
                  </a:lnTo>
                  <a:lnTo>
                    <a:pt x="1905" y="25400"/>
                  </a:lnTo>
                  <a:lnTo>
                    <a:pt x="0" y="17780"/>
                  </a:lnTo>
                  <a:close/>
                </a:path>
              </a:pathLst>
            </a:custGeom>
            <a:solidFill>
              <a:srgbClr val="EBBE86"/>
            </a:solidFill>
            <a:ln w="0" cap="flat" cmpd="sng" algn="ctr">
              <a:solidFill>
                <a:srgbClr val="EBBE8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9453626" y="3191637"/>
              <a:ext cx="31243" cy="31624"/>
            </a:xfrm>
            <a:custGeom>
              <a:avLst/>
              <a:gdLst/>
              <a:ahLst/>
              <a:cxnLst/>
              <a:rect l="0" t="0" r="0" b="0"/>
              <a:pathLst>
                <a:path w="31243" h="31624">
                  <a:moveTo>
                    <a:pt x="889" y="11430"/>
                  </a:moveTo>
                  <a:lnTo>
                    <a:pt x="1397" y="7112"/>
                  </a:lnTo>
                  <a:lnTo>
                    <a:pt x="2921" y="3810"/>
                  </a:lnTo>
                  <a:lnTo>
                    <a:pt x="4318" y="1397"/>
                  </a:lnTo>
                  <a:lnTo>
                    <a:pt x="6731" y="508"/>
                  </a:lnTo>
                  <a:lnTo>
                    <a:pt x="10033" y="0"/>
                  </a:lnTo>
                  <a:lnTo>
                    <a:pt x="14351" y="0"/>
                  </a:lnTo>
                  <a:lnTo>
                    <a:pt x="20574" y="0"/>
                  </a:lnTo>
                  <a:lnTo>
                    <a:pt x="25908" y="5207"/>
                  </a:lnTo>
                  <a:lnTo>
                    <a:pt x="29210" y="9525"/>
                  </a:lnTo>
                  <a:lnTo>
                    <a:pt x="30734" y="13843"/>
                  </a:lnTo>
                  <a:lnTo>
                    <a:pt x="31242" y="18161"/>
                  </a:lnTo>
                  <a:lnTo>
                    <a:pt x="28829" y="24892"/>
                  </a:lnTo>
                  <a:lnTo>
                    <a:pt x="23495" y="29718"/>
                  </a:lnTo>
                  <a:lnTo>
                    <a:pt x="16256" y="31623"/>
                  </a:lnTo>
                  <a:lnTo>
                    <a:pt x="9144" y="31115"/>
                  </a:lnTo>
                  <a:lnTo>
                    <a:pt x="2921" y="26416"/>
                  </a:lnTo>
                  <a:lnTo>
                    <a:pt x="889" y="22987"/>
                  </a:lnTo>
                  <a:lnTo>
                    <a:pt x="0" y="18161"/>
                  </a:lnTo>
                  <a:close/>
                </a:path>
              </a:pathLst>
            </a:custGeom>
            <a:solidFill>
              <a:srgbClr val="EBBE86"/>
            </a:solidFill>
            <a:ln w="0" cap="flat" cmpd="sng" algn="ctr">
              <a:solidFill>
                <a:srgbClr val="EBBE8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9456928" y="3162808"/>
              <a:ext cx="26417" cy="22607"/>
            </a:xfrm>
            <a:custGeom>
              <a:avLst/>
              <a:gdLst/>
              <a:ahLst/>
              <a:cxnLst/>
              <a:rect l="0" t="0" r="0" b="0"/>
              <a:pathLst>
                <a:path w="26417" h="22607">
                  <a:moveTo>
                    <a:pt x="1016" y="11557"/>
                  </a:moveTo>
                  <a:lnTo>
                    <a:pt x="1905" y="7239"/>
                  </a:lnTo>
                  <a:lnTo>
                    <a:pt x="2921" y="3810"/>
                  </a:lnTo>
                  <a:lnTo>
                    <a:pt x="4318" y="1905"/>
                  </a:lnTo>
                  <a:lnTo>
                    <a:pt x="6731" y="1016"/>
                  </a:lnTo>
                  <a:lnTo>
                    <a:pt x="10160" y="508"/>
                  </a:lnTo>
                  <a:lnTo>
                    <a:pt x="14859" y="0"/>
                  </a:lnTo>
                  <a:lnTo>
                    <a:pt x="21209" y="0"/>
                  </a:lnTo>
                  <a:lnTo>
                    <a:pt x="25527" y="4826"/>
                  </a:lnTo>
                  <a:lnTo>
                    <a:pt x="26416" y="10033"/>
                  </a:lnTo>
                  <a:lnTo>
                    <a:pt x="24003" y="14351"/>
                  </a:lnTo>
                  <a:lnTo>
                    <a:pt x="19685" y="18669"/>
                  </a:lnTo>
                  <a:lnTo>
                    <a:pt x="14478" y="21590"/>
                  </a:lnTo>
                  <a:lnTo>
                    <a:pt x="8636" y="22606"/>
                  </a:lnTo>
                  <a:lnTo>
                    <a:pt x="3937" y="21590"/>
                  </a:lnTo>
                  <a:lnTo>
                    <a:pt x="0" y="18288"/>
                  </a:lnTo>
                  <a:close/>
                </a:path>
              </a:pathLst>
            </a:custGeom>
            <a:solidFill>
              <a:srgbClr val="EBBE86"/>
            </a:solidFill>
            <a:ln w="0" cap="flat" cmpd="sng" algn="ctr">
              <a:solidFill>
                <a:srgbClr val="EBBE8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9464675" y="3116199"/>
              <a:ext cx="40768" cy="39879"/>
            </a:xfrm>
            <a:custGeom>
              <a:avLst/>
              <a:gdLst/>
              <a:ahLst/>
              <a:cxnLst/>
              <a:rect l="0" t="0" r="0" b="0"/>
              <a:pathLst>
                <a:path w="40768" h="39879">
                  <a:moveTo>
                    <a:pt x="889" y="11557"/>
                  </a:moveTo>
                  <a:lnTo>
                    <a:pt x="1905" y="6731"/>
                  </a:lnTo>
                  <a:lnTo>
                    <a:pt x="2794" y="3429"/>
                  </a:lnTo>
                  <a:lnTo>
                    <a:pt x="4318" y="1524"/>
                  </a:lnTo>
                  <a:lnTo>
                    <a:pt x="6223" y="508"/>
                  </a:lnTo>
                  <a:lnTo>
                    <a:pt x="9525" y="0"/>
                  </a:lnTo>
                  <a:lnTo>
                    <a:pt x="14351" y="0"/>
                  </a:lnTo>
                  <a:lnTo>
                    <a:pt x="20574" y="0"/>
                  </a:lnTo>
                  <a:lnTo>
                    <a:pt x="29210" y="8255"/>
                  </a:lnTo>
                  <a:lnTo>
                    <a:pt x="35433" y="15367"/>
                  </a:lnTo>
                  <a:lnTo>
                    <a:pt x="39370" y="21590"/>
                  </a:lnTo>
                  <a:lnTo>
                    <a:pt x="40767" y="26924"/>
                  </a:lnTo>
                  <a:lnTo>
                    <a:pt x="40767" y="31750"/>
                  </a:lnTo>
                  <a:lnTo>
                    <a:pt x="39370" y="35052"/>
                  </a:lnTo>
                  <a:lnTo>
                    <a:pt x="36449" y="37465"/>
                  </a:lnTo>
                  <a:lnTo>
                    <a:pt x="32639" y="39370"/>
                  </a:lnTo>
                  <a:lnTo>
                    <a:pt x="22987" y="39878"/>
                  </a:lnTo>
                  <a:lnTo>
                    <a:pt x="13462" y="36576"/>
                  </a:lnTo>
                  <a:lnTo>
                    <a:pt x="8636" y="33655"/>
                  </a:lnTo>
                  <a:lnTo>
                    <a:pt x="4826" y="29337"/>
                  </a:lnTo>
                  <a:lnTo>
                    <a:pt x="1905" y="24511"/>
                  </a:lnTo>
                  <a:lnTo>
                    <a:pt x="0" y="17780"/>
                  </a:lnTo>
                  <a:close/>
                </a:path>
              </a:pathLst>
            </a:custGeom>
            <a:solidFill>
              <a:srgbClr val="EBBE86"/>
            </a:solidFill>
            <a:ln w="0" cap="flat" cmpd="sng" algn="ctr">
              <a:solidFill>
                <a:srgbClr val="EBBE8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9464167" y="3061589"/>
              <a:ext cx="36958" cy="50293"/>
            </a:xfrm>
            <a:custGeom>
              <a:avLst/>
              <a:gdLst/>
              <a:ahLst/>
              <a:cxnLst/>
              <a:rect l="0" t="0" r="0" b="0"/>
              <a:pathLst>
                <a:path w="36958" h="50293">
                  <a:moveTo>
                    <a:pt x="1016" y="11430"/>
                  </a:moveTo>
                  <a:lnTo>
                    <a:pt x="1905" y="6604"/>
                  </a:lnTo>
                  <a:lnTo>
                    <a:pt x="2921" y="3810"/>
                  </a:lnTo>
                  <a:lnTo>
                    <a:pt x="4318" y="1397"/>
                  </a:lnTo>
                  <a:lnTo>
                    <a:pt x="6731" y="381"/>
                  </a:lnTo>
                  <a:lnTo>
                    <a:pt x="10033" y="0"/>
                  </a:lnTo>
                  <a:lnTo>
                    <a:pt x="14859" y="0"/>
                  </a:lnTo>
                  <a:lnTo>
                    <a:pt x="21082" y="0"/>
                  </a:lnTo>
                  <a:lnTo>
                    <a:pt x="25400" y="9525"/>
                  </a:lnTo>
                  <a:lnTo>
                    <a:pt x="28829" y="19558"/>
                  </a:lnTo>
                  <a:lnTo>
                    <a:pt x="32131" y="31623"/>
                  </a:lnTo>
                  <a:lnTo>
                    <a:pt x="34036" y="38862"/>
                  </a:lnTo>
                  <a:lnTo>
                    <a:pt x="36957" y="46990"/>
                  </a:lnTo>
                  <a:lnTo>
                    <a:pt x="32639" y="49403"/>
                  </a:lnTo>
                  <a:lnTo>
                    <a:pt x="27813" y="50292"/>
                  </a:lnTo>
                  <a:lnTo>
                    <a:pt x="22606" y="49911"/>
                  </a:lnTo>
                  <a:lnTo>
                    <a:pt x="17272" y="47498"/>
                  </a:lnTo>
                  <a:lnTo>
                    <a:pt x="12065" y="43180"/>
                  </a:lnTo>
                  <a:lnTo>
                    <a:pt x="7239" y="36957"/>
                  </a:lnTo>
                  <a:lnTo>
                    <a:pt x="3302" y="28702"/>
                  </a:lnTo>
                  <a:lnTo>
                    <a:pt x="0" y="18161"/>
                  </a:lnTo>
                  <a:close/>
                </a:path>
              </a:pathLst>
            </a:custGeom>
            <a:solidFill>
              <a:srgbClr val="E29B47"/>
            </a:solidFill>
            <a:ln w="0" cap="flat" cmpd="sng" algn="ctr">
              <a:solidFill>
                <a:srgbClr val="E29B4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9468993" y="3239135"/>
              <a:ext cx="26798" cy="30227"/>
            </a:xfrm>
            <a:custGeom>
              <a:avLst/>
              <a:gdLst/>
              <a:ahLst/>
              <a:cxnLst/>
              <a:rect l="0" t="0" r="0" b="0"/>
              <a:pathLst>
                <a:path w="26798" h="30227">
                  <a:moveTo>
                    <a:pt x="508" y="9144"/>
                  </a:moveTo>
                  <a:lnTo>
                    <a:pt x="508" y="4826"/>
                  </a:lnTo>
                  <a:lnTo>
                    <a:pt x="889" y="2413"/>
                  </a:lnTo>
                  <a:lnTo>
                    <a:pt x="1397" y="508"/>
                  </a:lnTo>
                  <a:lnTo>
                    <a:pt x="2794" y="0"/>
                  </a:lnTo>
                  <a:lnTo>
                    <a:pt x="5207" y="0"/>
                  </a:lnTo>
                  <a:lnTo>
                    <a:pt x="9525" y="508"/>
                  </a:lnTo>
                  <a:lnTo>
                    <a:pt x="15367" y="508"/>
                  </a:lnTo>
                  <a:lnTo>
                    <a:pt x="20574" y="5334"/>
                  </a:lnTo>
                  <a:lnTo>
                    <a:pt x="24003" y="10033"/>
                  </a:lnTo>
                  <a:lnTo>
                    <a:pt x="25908" y="13970"/>
                  </a:lnTo>
                  <a:lnTo>
                    <a:pt x="26797" y="18288"/>
                  </a:lnTo>
                  <a:lnTo>
                    <a:pt x="24892" y="24511"/>
                  </a:lnTo>
                  <a:lnTo>
                    <a:pt x="20574" y="28321"/>
                  </a:lnTo>
                  <a:lnTo>
                    <a:pt x="14351" y="30226"/>
                  </a:lnTo>
                  <a:lnTo>
                    <a:pt x="7620" y="28829"/>
                  </a:lnTo>
                  <a:lnTo>
                    <a:pt x="2413" y="24003"/>
                  </a:lnTo>
                  <a:lnTo>
                    <a:pt x="889" y="20574"/>
                  </a:lnTo>
                  <a:lnTo>
                    <a:pt x="0" y="15875"/>
                  </a:lnTo>
                  <a:close/>
                </a:path>
              </a:pathLst>
            </a:custGeom>
            <a:solidFill>
              <a:srgbClr val="EBBE86"/>
            </a:solidFill>
            <a:ln w="0" cap="flat" cmpd="sng" algn="ctr">
              <a:solidFill>
                <a:srgbClr val="EBBE8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9464675" y="3276600"/>
              <a:ext cx="19686" cy="19686"/>
            </a:xfrm>
            <a:custGeom>
              <a:avLst/>
              <a:gdLst/>
              <a:ahLst/>
              <a:cxnLst/>
              <a:rect l="0" t="0" r="0" b="0"/>
              <a:pathLst>
                <a:path w="19686" h="19686">
                  <a:moveTo>
                    <a:pt x="508" y="9144"/>
                  </a:moveTo>
                  <a:lnTo>
                    <a:pt x="889" y="4826"/>
                  </a:lnTo>
                  <a:lnTo>
                    <a:pt x="889" y="1905"/>
                  </a:lnTo>
                  <a:lnTo>
                    <a:pt x="1397" y="508"/>
                  </a:lnTo>
                  <a:lnTo>
                    <a:pt x="2794" y="0"/>
                  </a:lnTo>
                  <a:lnTo>
                    <a:pt x="5715" y="0"/>
                  </a:lnTo>
                  <a:lnTo>
                    <a:pt x="9525" y="0"/>
                  </a:lnTo>
                  <a:lnTo>
                    <a:pt x="15875" y="508"/>
                  </a:lnTo>
                  <a:lnTo>
                    <a:pt x="19177" y="5207"/>
                  </a:lnTo>
                  <a:lnTo>
                    <a:pt x="19685" y="9525"/>
                  </a:lnTo>
                  <a:lnTo>
                    <a:pt x="18161" y="13843"/>
                  </a:lnTo>
                  <a:lnTo>
                    <a:pt x="14859" y="17272"/>
                  </a:lnTo>
                  <a:lnTo>
                    <a:pt x="11049" y="19177"/>
                  </a:lnTo>
                  <a:lnTo>
                    <a:pt x="6731" y="19685"/>
                  </a:lnTo>
                  <a:lnTo>
                    <a:pt x="2794" y="18669"/>
                  </a:lnTo>
                  <a:lnTo>
                    <a:pt x="0" y="15367"/>
                  </a:lnTo>
                  <a:close/>
                </a:path>
              </a:pathLst>
            </a:custGeom>
            <a:solidFill>
              <a:srgbClr val="EBBE86"/>
            </a:solidFill>
            <a:ln w="0" cap="flat" cmpd="sng" algn="ctr">
              <a:solidFill>
                <a:srgbClr val="EBBE8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9478137" y="3315970"/>
              <a:ext cx="19686" cy="19686"/>
            </a:xfrm>
            <a:custGeom>
              <a:avLst/>
              <a:gdLst/>
              <a:ahLst/>
              <a:cxnLst/>
              <a:rect l="0" t="0" r="0" b="0"/>
              <a:pathLst>
                <a:path w="19686" h="19686">
                  <a:moveTo>
                    <a:pt x="889" y="9017"/>
                  </a:moveTo>
                  <a:lnTo>
                    <a:pt x="889" y="4699"/>
                  </a:lnTo>
                  <a:lnTo>
                    <a:pt x="889" y="1905"/>
                  </a:lnTo>
                  <a:lnTo>
                    <a:pt x="1397" y="381"/>
                  </a:lnTo>
                  <a:lnTo>
                    <a:pt x="2794" y="0"/>
                  </a:lnTo>
                  <a:lnTo>
                    <a:pt x="5715" y="0"/>
                  </a:lnTo>
                  <a:lnTo>
                    <a:pt x="9525" y="0"/>
                  </a:lnTo>
                  <a:lnTo>
                    <a:pt x="15748" y="381"/>
                  </a:lnTo>
                  <a:lnTo>
                    <a:pt x="19177" y="5207"/>
                  </a:lnTo>
                  <a:lnTo>
                    <a:pt x="19685" y="9525"/>
                  </a:lnTo>
                  <a:lnTo>
                    <a:pt x="18161" y="13843"/>
                  </a:lnTo>
                  <a:lnTo>
                    <a:pt x="14859" y="17272"/>
                  </a:lnTo>
                  <a:lnTo>
                    <a:pt x="11049" y="19177"/>
                  </a:lnTo>
                  <a:lnTo>
                    <a:pt x="6731" y="19685"/>
                  </a:lnTo>
                  <a:lnTo>
                    <a:pt x="2794" y="18669"/>
                  </a:lnTo>
                  <a:lnTo>
                    <a:pt x="0" y="15367"/>
                  </a:lnTo>
                  <a:close/>
                </a:path>
              </a:pathLst>
            </a:custGeom>
            <a:solidFill>
              <a:srgbClr val="F3D5B4"/>
            </a:solidFill>
            <a:ln w="0" cap="flat" cmpd="sng" algn="ctr">
              <a:solidFill>
                <a:srgbClr val="F3D5B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9505950" y="3290951"/>
              <a:ext cx="19686" cy="19686"/>
            </a:xfrm>
            <a:custGeom>
              <a:avLst/>
              <a:gdLst/>
              <a:ahLst/>
              <a:cxnLst/>
              <a:rect l="0" t="0" r="0" b="0"/>
              <a:pathLst>
                <a:path w="19686" h="19686">
                  <a:moveTo>
                    <a:pt x="508" y="9144"/>
                  </a:moveTo>
                  <a:lnTo>
                    <a:pt x="889" y="4826"/>
                  </a:lnTo>
                  <a:lnTo>
                    <a:pt x="889" y="1905"/>
                  </a:lnTo>
                  <a:lnTo>
                    <a:pt x="1397" y="508"/>
                  </a:lnTo>
                  <a:lnTo>
                    <a:pt x="2921" y="0"/>
                  </a:lnTo>
                  <a:lnTo>
                    <a:pt x="5715" y="0"/>
                  </a:lnTo>
                  <a:lnTo>
                    <a:pt x="9525" y="0"/>
                  </a:lnTo>
                  <a:lnTo>
                    <a:pt x="15875" y="508"/>
                  </a:lnTo>
                  <a:lnTo>
                    <a:pt x="19177" y="5334"/>
                  </a:lnTo>
                  <a:lnTo>
                    <a:pt x="19685" y="9652"/>
                  </a:lnTo>
                  <a:lnTo>
                    <a:pt x="18161" y="13970"/>
                  </a:lnTo>
                  <a:lnTo>
                    <a:pt x="14859" y="17272"/>
                  </a:lnTo>
                  <a:lnTo>
                    <a:pt x="11049" y="19177"/>
                  </a:lnTo>
                  <a:lnTo>
                    <a:pt x="6731" y="19685"/>
                  </a:lnTo>
                  <a:lnTo>
                    <a:pt x="2921" y="18796"/>
                  </a:lnTo>
                  <a:lnTo>
                    <a:pt x="0" y="15367"/>
                  </a:lnTo>
                  <a:close/>
                </a:path>
              </a:pathLst>
            </a:custGeom>
            <a:solidFill>
              <a:srgbClr val="EBBE86"/>
            </a:solidFill>
            <a:ln w="0" cap="flat" cmpd="sng" algn="ctr">
              <a:solidFill>
                <a:srgbClr val="EBBE8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9480042" y="3363468"/>
              <a:ext cx="19686" cy="20194"/>
            </a:xfrm>
            <a:custGeom>
              <a:avLst/>
              <a:gdLst/>
              <a:ahLst/>
              <a:cxnLst/>
              <a:rect l="0" t="0" r="0" b="0"/>
              <a:pathLst>
                <a:path w="19686" h="20194">
                  <a:moveTo>
                    <a:pt x="508" y="9144"/>
                  </a:moveTo>
                  <a:lnTo>
                    <a:pt x="889" y="4826"/>
                  </a:lnTo>
                  <a:lnTo>
                    <a:pt x="889" y="1905"/>
                  </a:lnTo>
                  <a:lnTo>
                    <a:pt x="1397" y="508"/>
                  </a:lnTo>
                  <a:lnTo>
                    <a:pt x="2794" y="0"/>
                  </a:lnTo>
                  <a:lnTo>
                    <a:pt x="5715" y="0"/>
                  </a:lnTo>
                  <a:lnTo>
                    <a:pt x="9525" y="0"/>
                  </a:lnTo>
                  <a:lnTo>
                    <a:pt x="15748" y="508"/>
                  </a:lnTo>
                  <a:lnTo>
                    <a:pt x="19177" y="5207"/>
                  </a:lnTo>
                  <a:lnTo>
                    <a:pt x="19685" y="10033"/>
                  </a:lnTo>
                  <a:lnTo>
                    <a:pt x="18161" y="13843"/>
                  </a:lnTo>
                  <a:lnTo>
                    <a:pt x="14859" y="17272"/>
                  </a:lnTo>
                  <a:lnTo>
                    <a:pt x="11049" y="19177"/>
                  </a:lnTo>
                  <a:lnTo>
                    <a:pt x="6731" y="20193"/>
                  </a:lnTo>
                  <a:lnTo>
                    <a:pt x="2794" y="18669"/>
                  </a:lnTo>
                  <a:lnTo>
                    <a:pt x="0" y="15875"/>
                  </a:lnTo>
                  <a:close/>
                </a:path>
              </a:pathLst>
            </a:custGeom>
            <a:solidFill>
              <a:srgbClr val="F3D5B4"/>
            </a:solidFill>
            <a:ln w="0" cap="flat" cmpd="sng" algn="ctr">
              <a:solidFill>
                <a:srgbClr val="F3D5B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9491472" y="3406648"/>
              <a:ext cx="19686" cy="20194"/>
            </a:xfrm>
            <a:custGeom>
              <a:avLst/>
              <a:gdLst/>
              <a:ahLst/>
              <a:cxnLst/>
              <a:rect l="0" t="0" r="0" b="0"/>
              <a:pathLst>
                <a:path w="19686" h="20194">
                  <a:moveTo>
                    <a:pt x="1016" y="9144"/>
                  </a:moveTo>
                  <a:lnTo>
                    <a:pt x="1016" y="4826"/>
                  </a:lnTo>
                  <a:lnTo>
                    <a:pt x="1524" y="1905"/>
                  </a:lnTo>
                  <a:lnTo>
                    <a:pt x="1524" y="508"/>
                  </a:lnTo>
                  <a:lnTo>
                    <a:pt x="2921" y="0"/>
                  </a:lnTo>
                  <a:lnTo>
                    <a:pt x="5842" y="0"/>
                  </a:lnTo>
                  <a:lnTo>
                    <a:pt x="9652" y="0"/>
                  </a:lnTo>
                  <a:lnTo>
                    <a:pt x="15875" y="508"/>
                  </a:lnTo>
                  <a:lnTo>
                    <a:pt x="19304" y="5334"/>
                  </a:lnTo>
                  <a:lnTo>
                    <a:pt x="19685" y="10033"/>
                  </a:lnTo>
                  <a:lnTo>
                    <a:pt x="18288" y="13970"/>
                  </a:lnTo>
                  <a:lnTo>
                    <a:pt x="15367" y="17272"/>
                  </a:lnTo>
                  <a:lnTo>
                    <a:pt x="11049" y="19177"/>
                  </a:lnTo>
                  <a:lnTo>
                    <a:pt x="6731" y="20193"/>
                  </a:lnTo>
                  <a:lnTo>
                    <a:pt x="2921" y="18669"/>
                  </a:lnTo>
                  <a:lnTo>
                    <a:pt x="0" y="15367"/>
                  </a:lnTo>
                  <a:close/>
                </a:path>
              </a:pathLst>
            </a:custGeom>
            <a:solidFill>
              <a:srgbClr val="F7E6D2"/>
            </a:solidFill>
            <a:ln w="0" cap="flat" cmpd="sng" algn="ctr">
              <a:solidFill>
                <a:srgbClr val="F7E6D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9501632" y="3512185"/>
              <a:ext cx="19686" cy="19686"/>
            </a:xfrm>
            <a:custGeom>
              <a:avLst/>
              <a:gdLst/>
              <a:ahLst/>
              <a:cxnLst/>
              <a:rect l="0" t="0" r="0" b="0"/>
              <a:pathLst>
                <a:path w="19686" h="19686">
                  <a:moveTo>
                    <a:pt x="508" y="9144"/>
                  </a:moveTo>
                  <a:lnTo>
                    <a:pt x="889" y="4826"/>
                  </a:lnTo>
                  <a:lnTo>
                    <a:pt x="889" y="2032"/>
                  </a:lnTo>
                  <a:lnTo>
                    <a:pt x="1397" y="508"/>
                  </a:lnTo>
                  <a:lnTo>
                    <a:pt x="2921" y="0"/>
                  </a:lnTo>
                  <a:lnTo>
                    <a:pt x="5715" y="0"/>
                  </a:lnTo>
                  <a:lnTo>
                    <a:pt x="9525" y="508"/>
                  </a:lnTo>
                  <a:lnTo>
                    <a:pt x="15875" y="508"/>
                  </a:lnTo>
                  <a:lnTo>
                    <a:pt x="19177" y="5334"/>
                  </a:lnTo>
                  <a:lnTo>
                    <a:pt x="19685" y="9652"/>
                  </a:lnTo>
                  <a:lnTo>
                    <a:pt x="18161" y="13970"/>
                  </a:lnTo>
                  <a:lnTo>
                    <a:pt x="14859" y="17399"/>
                  </a:lnTo>
                  <a:lnTo>
                    <a:pt x="11049" y="19304"/>
                  </a:lnTo>
                  <a:lnTo>
                    <a:pt x="6731" y="19685"/>
                  </a:lnTo>
                  <a:lnTo>
                    <a:pt x="2921" y="18796"/>
                  </a:lnTo>
                  <a:lnTo>
                    <a:pt x="0" y="15367"/>
                  </a:lnTo>
                  <a:close/>
                </a:path>
              </a:pathLst>
            </a:custGeom>
            <a:solidFill>
              <a:srgbClr val="F7E6D2"/>
            </a:solidFill>
            <a:ln w="0" cap="flat" cmpd="sng" algn="ctr">
              <a:solidFill>
                <a:srgbClr val="F7E6D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9511665" y="3418205"/>
              <a:ext cx="16765" cy="16765"/>
            </a:xfrm>
            <a:custGeom>
              <a:avLst/>
              <a:gdLst/>
              <a:ahLst/>
              <a:cxnLst/>
              <a:rect l="0" t="0" r="0" b="0"/>
              <a:pathLst>
                <a:path w="16765" h="16765">
                  <a:moveTo>
                    <a:pt x="3429" y="5207"/>
                  </a:moveTo>
                  <a:lnTo>
                    <a:pt x="5842" y="2413"/>
                  </a:lnTo>
                  <a:lnTo>
                    <a:pt x="8128" y="0"/>
                  </a:lnTo>
                  <a:lnTo>
                    <a:pt x="11049" y="1905"/>
                  </a:lnTo>
                  <a:lnTo>
                    <a:pt x="12954" y="3810"/>
                  </a:lnTo>
                  <a:lnTo>
                    <a:pt x="16764" y="6731"/>
                  </a:lnTo>
                  <a:lnTo>
                    <a:pt x="16764" y="11430"/>
                  </a:lnTo>
                  <a:lnTo>
                    <a:pt x="14859" y="14351"/>
                  </a:lnTo>
                  <a:lnTo>
                    <a:pt x="12065" y="16256"/>
                  </a:lnTo>
                  <a:lnTo>
                    <a:pt x="8636" y="16764"/>
                  </a:lnTo>
                  <a:lnTo>
                    <a:pt x="5334" y="16256"/>
                  </a:lnTo>
                  <a:lnTo>
                    <a:pt x="2413" y="14351"/>
                  </a:lnTo>
                  <a:lnTo>
                    <a:pt x="508" y="11938"/>
                  </a:lnTo>
                  <a:lnTo>
                    <a:pt x="0" y="8636"/>
                  </a:lnTo>
                  <a:close/>
                </a:path>
              </a:pathLst>
            </a:custGeom>
            <a:solidFill>
              <a:srgbClr val="F7E6D2"/>
            </a:solidFill>
            <a:ln w="0" cap="flat" cmpd="sng" algn="ctr">
              <a:solidFill>
                <a:srgbClr val="F7E6D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9513189" y="3451733"/>
              <a:ext cx="21591" cy="21591"/>
            </a:xfrm>
            <a:custGeom>
              <a:avLst/>
              <a:gdLst/>
              <a:ahLst/>
              <a:cxnLst/>
              <a:rect l="0" t="0" r="0" b="0"/>
              <a:pathLst>
                <a:path w="21591" h="21591">
                  <a:moveTo>
                    <a:pt x="4318" y="6731"/>
                  </a:moveTo>
                  <a:lnTo>
                    <a:pt x="6604" y="3429"/>
                  </a:lnTo>
                  <a:lnTo>
                    <a:pt x="8636" y="1016"/>
                  </a:lnTo>
                  <a:lnTo>
                    <a:pt x="9525" y="0"/>
                  </a:lnTo>
                  <a:lnTo>
                    <a:pt x="10922" y="508"/>
                  </a:lnTo>
                  <a:lnTo>
                    <a:pt x="13335" y="1905"/>
                  </a:lnTo>
                  <a:lnTo>
                    <a:pt x="16256" y="4318"/>
                  </a:lnTo>
                  <a:lnTo>
                    <a:pt x="21590" y="7747"/>
                  </a:lnTo>
                  <a:lnTo>
                    <a:pt x="21590" y="13462"/>
                  </a:lnTo>
                  <a:lnTo>
                    <a:pt x="19558" y="17780"/>
                  </a:lnTo>
                  <a:lnTo>
                    <a:pt x="15748" y="20701"/>
                  </a:lnTo>
                  <a:lnTo>
                    <a:pt x="11430" y="21590"/>
                  </a:lnTo>
                  <a:lnTo>
                    <a:pt x="7112" y="20701"/>
                  </a:lnTo>
                  <a:lnTo>
                    <a:pt x="3302" y="19177"/>
                  </a:lnTo>
                  <a:lnTo>
                    <a:pt x="381" y="15875"/>
                  </a:lnTo>
                  <a:lnTo>
                    <a:pt x="0" y="11557"/>
                  </a:lnTo>
                  <a:close/>
                </a:path>
              </a:pathLst>
            </a:custGeom>
            <a:solidFill>
              <a:srgbClr val="F7E6D2"/>
            </a:solidFill>
            <a:ln w="0" cap="flat" cmpd="sng" algn="ctr">
              <a:solidFill>
                <a:srgbClr val="F7E6D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9510776" y="3350006"/>
              <a:ext cx="20575" cy="20702"/>
            </a:xfrm>
            <a:custGeom>
              <a:avLst/>
              <a:gdLst/>
              <a:ahLst/>
              <a:cxnLst/>
              <a:rect l="0" t="0" r="0" b="0"/>
              <a:pathLst>
                <a:path w="20575" h="20702">
                  <a:moveTo>
                    <a:pt x="0" y="4318"/>
                  </a:moveTo>
                  <a:lnTo>
                    <a:pt x="2794" y="1016"/>
                  </a:lnTo>
                  <a:lnTo>
                    <a:pt x="7112" y="0"/>
                  </a:lnTo>
                  <a:lnTo>
                    <a:pt x="11430" y="508"/>
                  </a:lnTo>
                  <a:lnTo>
                    <a:pt x="15748" y="2921"/>
                  </a:lnTo>
                  <a:lnTo>
                    <a:pt x="19177" y="6223"/>
                  </a:lnTo>
                  <a:lnTo>
                    <a:pt x="20574" y="10541"/>
                  </a:lnTo>
                  <a:lnTo>
                    <a:pt x="20066" y="15367"/>
                  </a:lnTo>
                  <a:lnTo>
                    <a:pt x="16764" y="20701"/>
                  </a:lnTo>
                  <a:lnTo>
                    <a:pt x="10033" y="20701"/>
                  </a:lnTo>
                  <a:lnTo>
                    <a:pt x="5715" y="20701"/>
                  </a:lnTo>
                  <a:lnTo>
                    <a:pt x="3302" y="20701"/>
                  </a:lnTo>
                  <a:lnTo>
                    <a:pt x="1905" y="20193"/>
                  </a:lnTo>
                  <a:lnTo>
                    <a:pt x="889" y="18669"/>
                  </a:lnTo>
                  <a:lnTo>
                    <a:pt x="889" y="15875"/>
                  </a:lnTo>
                  <a:lnTo>
                    <a:pt x="381" y="11049"/>
                  </a:lnTo>
                  <a:close/>
                </a:path>
              </a:pathLst>
            </a:custGeom>
            <a:solidFill>
              <a:srgbClr val="F3D5B4"/>
            </a:solidFill>
            <a:ln w="0" cap="flat" cmpd="sng" algn="ctr">
              <a:solidFill>
                <a:srgbClr val="F3D5B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8349107" y="2088134"/>
              <a:ext cx="88774" cy="226950"/>
            </a:xfrm>
            <a:custGeom>
              <a:avLst/>
              <a:gdLst/>
              <a:ahLst/>
              <a:cxnLst/>
              <a:rect l="0" t="0" r="0" b="0"/>
              <a:pathLst>
                <a:path w="88774" h="226950">
                  <a:moveTo>
                    <a:pt x="75819" y="33020"/>
                  </a:moveTo>
                  <a:lnTo>
                    <a:pt x="80137" y="59055"/>
                  </a:lnTo>
                  <a:lnTo>
                    <a:pt x="83058" y="82931"/>
                  </a:lnTo>
                  <a:lnTo>
                    <a:pt x="84963" y="104648"/>
                  </a:lnTo>
                  <a:lnTo>
                    <a:pt x="85979" y="124333"/>
                  </a:lnTo>
                  <a:lnTo>
                    <a:pt x="86360" y="141986"/>
                  </a:lnTo>
                  <a:lnTo>
                    <a:pt x="87376" y="158877"/>
                  </a:lnTo>
                  <a:lnTo>
                    <a:pt x="88773" y="173736"/>
                  </a:lnTo>
                  <a:lnTo>
                    <a:pt x="86868" y="179959"/>
                  </a:lnTo>
                  <a:lnTo>
                    <a:pt x="83566" y="187198"/>
                  </a:lnTo>
                  <a:lnTo>
                    <a:pt x="73914" y="202565"/>
                  </a:lnTo>
                  <a:lnTo>
                    <a:pt x="61468" y="217424"/>
                  </a:lnTo>
                  <a:lnTo>
                    <a:pt x="54229" y="223139"/>
                  </a:lnTo>
                  <a:lnTo>
                    <a:pt x="46609" y="226949"/>
                  </a:lnTo>
                  <a:lnTo>
                    <a:pt x="35560" y="191008"/>
                  </a:lnTo>
                  <a:lnTo>
                    <a:pt x="25908" y="159258"/>
                  </a:lnTo>
                  <a:lnTo>
                    <a:pt x="17780" y="130937"/>
                  </a:lnTo>
                  <a:lnTo>
                    <a:pt x="11557" y="106045"/>
                  </a:lnTo>
                  <a:lnTo>
                    <a:pt x="6223" y="83947"/>
                  </a:lnTo>
                  <a:lnTo>
                    <a:pt x="2921" y="63754"/>
                  </a:lnTo>
                  <a:lnTo>
                    <a:pt x="508" y="45593"/>
                  </a:lnTo>
                  <a:lnTo>
                    <a:pt x="0" y="28321"/>
                  </a:lnTo>
                  <a:lnTo>
                    <a:pt x="8636" y="19685"/>
                  </a:lnTo>
                  <a:lnTo>
                    <a:pt x="18288" y="11938"/>
                  </a:lnTo>
                  <a:lnTo>
                    <a:pt x="29337" y="6731"/>
                  </a:lnTo>
                  <a:lnTo>
                    <a:pt x="39878" y="2413"/>
                  </a:lnTo>
                  <a:lnTo>
                    <a:pt x="49911" y="0"/>
                  </a:lnTo>
                  <a:lnTo>
                    <a:pt x="58547" y="0"/>
                  </a:lnTo>
                  <a:lnTo>
                    <a:pt x="65278" y="1397"/>
                  </a:lnTo>
                  <a:lnTo>
                    <a:pt x="69088" y="4699"/>
                  </a:lnTo>
                  <a:close/>
                </a:path>
              </a:pathLst>
            </a:custGeom>
            <a:solidFill>
              <a:srgbClr val="BE6700"/>
            </a:solidFill>
            <a:ln w="0" cap="flat" cmpd="sng" algn="ctr">
              <a:solidFill>
                <a:srgbClr val="BE67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8347710" y="1938782"/>
              <a:ext cx="102236" cy="162307"/>
            </a:xfrm>
            <a:custGeom>
              <a:avLst/>
              <a:gdLst/>
              <a:ahLst/>
              <a:cxnLst/>
              <a:rect l="0" t="0" r="0" b="0"/>
              <a:pathLst>
                <a:path w="102236" h="162307">
                  <a:moveTo>
                    <a:pt x="86868" y="45593"/>
                  </a:moveTo>
                  <a:lnTo>
                    <a:pt x="72517" y="73914"/>
                  </a:lnTo>
                  <a:lnTo>
                    <a:pt x="66675" y="87376"/>
                  </a:lnTo>
                  <a:lnTo>
                    <a:pt x="62357" y="101346"/>
                  </a:lnTo>
                  <a:lnTo>
                    <a:pt x="60452" y="115697"/>
                  </a:lnTo>
                  <a:lnTo>
                    <a:pt x="60960" y="130048"/>
                  </a:lnTo>
                  <a:lnTo>
                    <a:pt x="49403" y="132969"/>
                  </a:lnTo>
                  <a:lnTo>
                    <a:pt x="39878" y="136398"/>
                  </a:lnTo>
                  <a:lnTo>
                    <a:pt x="31623" y="140716"/>
                  </a:lnTo>
                  <a:lnTo>
                    <a:pt x="24892" y="145034"/>
                  </a:lnTo>
                  <a:lnTo>
                    <a:pt x="12954" y="154051"/>
                  </a:lnTo>
                  <a:lnTo>
                    <a:pt x="0" y="162306"/>
                  </a:lnTo>
                  <a:lnTo>
                    <a:pt x="1397" y="146431"/>
                  </a:lnTo>
                  <a:lnTo>
                    <a:pt x="3302" y="132080"/>
                  </a:lnTo>
                  <a:lnTo>
                    <a:pt x="6223" y="118618"/>
                  </a:lnTo>
                  <a:lnTo>
                    <a:pt x="10033" y="105664"/>
                  </a:lnTo>
                  <a:lnTo>
                    <a:pt x="18669" y="83058"/>
                  </a:lnTo>
                  <a:lnTo>
                    <a:pt x="29210" y="62865"/>
                  </a:lnTo>
                  <a:lnTo>
                    <a:pt x="39878" y="45593"/>
                  </a:lnTo>
                  <a:lnTo>
                    <a:pt x="50419" y="29337"/>
                  </a:lnTo>
                  <a:lnTo>
                    <a:pt x="59563" y="14478"/>
                  </a:lnTo>
                  <a:lnTo>
                    <a:pt x="66675" y="0"/>
                  </a:lnTo>
                  <a:lnTo>
                    <a:pt x="77216" y="1905"/>
                  </a:lnTo>
                  <a:lnTo>
                    <a:pt x="87757" y="4318"/>
                  </a:lnTo>
                  <a:lnTo>
                    <a:pt x="96520" y="9144"/>
                  </a:lnTo>
                  <a:lnTo>
                    <a:pt x="99822" y="12446"/>
                  </a:lnTo>
                  <a:lnTo>
                    <a:pt x="102235" y="16383"/>
                  </a:lnTo>
                  <a:close/>
                </a:path>
              </a:pathLst>
            </a:custGeom>
            <a:solidFill>
              <a:srgbClr val="C46B00"/>
            </a:solidFill>
            <a:ln w="0" cap="flat" cmpd="sng" algn="ctr">
              <a:solidFill>
                <a:srgbClr val="C46B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8426450" y="1634998"/>
              <a:ext cx="138177" cy="306706"/>
            </a:xfrm>
            <a:custGeom>
              <a:avLst/>
              <a:gdLst/>
              <a:ahLst/>
              <a:cxnLst/>
              <a:rect l="0" t="0" r="0" b="0"/>
              <a:pathLst>
                <a:path w="138177" h="306706">
                  <a:moveTo>
                    <a:pt x="112776" y="24511"/>
                  </a:moveTo>
                  <a:lnTo>
                    <a:pt x="121920" y="36957"/>
                  </a:lnTo>
                  <a:lnTo>
                    <a:pt x="128651" y="49911"/>
                  </a:lnTo>
                  <a:lnTo>
                    <a:pt x="133350" y="62865"/>
                  </a:lnTo>
                  <a:lnTo>
                    <a:pt x="136271" y="76327"/>
                  </a:lnTo>
                  <a:lnTo>
                    <a:pt x="137668" y="89789"/>
                  </a:lnTo>
                  <a:lnTo>
                    <a:pt x="138176" y="118491"/>
                  </a:lnTo>
                  <a:lnTo>
                    <a:pt x="135763" y="149225"/>
                  </a:lnTo>
                  <a:lnTo>
                    <a:pt x="132969" y="182880"/>
                  </a:lnTo>
                  <a:lnTo>
                    <a:pt x="132461" y="200660"/>
                  </a:lnTo>
                  <a:lnTo>
                    <a:pt x="132461" y="218821"/>
                  </a:lnTo>
                  <a:lnTo>
                    <a:pt x="133350" y="238506"/>
                  </a:lnTo>
                  <a:lnTo>
                    <a:pt x="135763" y="258699"/>
                  </a:lnTo>
                  <a:lnTo>
                    <a:pt x="118491" y="259207"/>
                  </a:lnTo>
                  <a:lnTo>
                    <a:pt x="102235" y="262509"/>
                  </a:lnTo>
                  <a:lnTo>
                    <a:pt x="86360" y="269240"/>
                  </a:lnTo>
                  <a:lnTo>
                    <a:pt x="72009" y="277368"/>
                  </a:lnTo>
                  <a:lnTo>
                    <a:pt x="59055" y="286004"/>
                  </a:lnTo>
                  <a:lnTo>
                    <a:pt x="46990" y="294640"/>
                  </a:lnTo>
                  <a:lnTo>
                    <a:pt x="36449" y="301879"/>
                  </a:lnTo>
                  <a:lnTo>
                    <a:pt x="28321" y="306705"/>
                  </a:lnTo>
                  <a:lnTo>
                    <a:pt x="26416" y="297561"/>
                  </a:lnTo>
                  <a:lnTo>
                    <a:pt x="21590" y="287528"/>
                  </a:lnTo>
                  <a:lnTo>
                    <a:pt x="16764" y="276479"/>
                  </a:lnTo>
                  <a:lnTo>
                    <a:pt x="13843" y="265430"/>
                  </a:lnTo>
                  <a:lnTo>
                    <a:pt x="15748" y="246634"/>
                  </a:lnTo>
                  <a:lnTo>
                    <a:pt x="16764" y="228473"/>
                  </a:lnTo>
                  <a:lnTo>
                    <a:pt x="16256" y="194818"/>
                  </a:lnTo>
                  <a:lnTo>
                    <a:pt x="13843" y="164084"/>
                  </a:lnTo>
                  <a:lnTo>
                    <a:pt x="10033" y="135763"/>
                  </a:lnTo>
                  <a:lnTo>
                    <a:pt x="5715" y="109855"/>
                  </a:lnTo>
                  <a:lnTo>
                    <a:pt x="1905" y="85471"/>
                  </a:lnTo>
                  <a:lnTo>
                    <a:pt x="0" y="62357"/>
                  </a:lnTo>
                  <a:lnTo>
                    <a:pt x="381" y="39751"/>
                  </a:lnTo>
                  <a:lnTo>
                    <a:pt x="3302" y="31623"/>
                  </a:lnTo>
                  <a:lnTo>
                    <a:pt x="8636" y="24511"/>
                  </a:lnTo>
                  <a:lnTo>
                    <a:pt x="16256" y="19177"/>
                  </a:lnTo>
                  <a:lnTo>
                    <a:pt x="24892" y="14351"/>
                  </a:lnTo>
                  <a:lnTo>
                    <a:pt x="41275" y="6731"/>
                  </a:lnTo>
                  <a:lnTo>
                    <a:pt x="47498" y="3302"/>
                  </a:lnTo>
                  <a:lnTo>
                    <a:pt x="50419" y="0"/>
                  </a:lnTo>
                  <a:lnTo>
                    <a:pt x="63754" y="889"/>
                  </a:lnTo>
                  <a:lnTo>
                    <a:pt x="79121" y="2413"/>
                  </a:lnTo>
                  <a:lnTo>
                    <a:pt x="86868" y="3302"/>
                  </a:lnTo>
                  <a:lnTo>
                    <a:pt x="93091" y="5207"/>
                  </a:lnTo>
                  <a:lnTo>
                    <a:pt x="98298" y="8128"/>
                  </a:lnTo>
                  <a:lnTo>
                    <a:pt x="101727" y="11938"/>
                  </a:lnTo>
                  <a:close/>
                </a:path>
              </a:pathLst>
            </a:custGeom>
            <a:solidFill>
              <a:srgbClr val="CA6D00"/>
            </a:solidFill>
            <a:ln w="0" cap="flat" cmpd="sng" algn="ctr">
              <a:solidFill>
                <a:srgbClr val="CA6D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8480171" y="1435735"/>
              <a:ext cx="195327" cy="193930"/>
            </a:xfrm>
            <a:custGeom>
              <a:avLst/>
              <a:gdLst/>
              <a:ahLst/>
              <a:cxnLst/>
              <a:rect l="0" t="0" r="0" b="0"/>
              <a:pathLst>
                <a:path w="195327" h="193930">
                  <a:moveTo>
                    <a:pt x="142113" y="15367"/>
                  </a:moveTo>
                  <a:lnTo>
                    <a:pt x="152654" y="25908"/>
                  </a:lnTo>
                  <a:lnTo>
                    <a:pt x="162179" y="35052"/>
                  </a:lnTo>
                  <a:lnTo>
                    <a:pt x="170434" y="43688"/>
                  </a:lnTo>
                  <a:lnTo>
                    <a:pt x="177165" y="50927"/>
                  </a:lnTo>
                  <a:lnTo>
                    <a:pt x="182880" y="58166"/>
                  </a:lnTo>
                  <a:lnTo>
                    <a:pt x="191008" y="70104"/>
                  </a:lnTo>
                  <a:lnTo>
                    <a:pt x="195326" y="80645"/>
                  </a:lnTo>
                  <a:lnTo>
                    <a:pt x="195326" y="91186"/>
                  </a:lnTo>
                  <a:lnTo>
                    <a:pt x="192024" y="102743"/>
                  </a:lnTo>
                  <a:lnTo>
                    <a:pt x="185801" y="116205"/>
                  </a:lnTo>
                  <a:lnTo>
                    <a:pt x="165100" y="120523"/>
                  </a:lnTo>
                  <a:lnTo>
                    <a:pt x="145415" y="127254"/>
                  </a:lnTo>
                  <a:lnTo>
                    <a:pt x="126746" y="136398"/>
                  </a:lnTo>
                  <a:lnTo>
                    <a:pt x="109474" y="146431"/>
                  </a:lnTo>
                  <a:lnTo>
                    <a:pt x="93091" y="157988"/>
                  </a:lnTo>
                  <a:lnTo>
                    <a:pt x="78232" y="170434"/>
                  </a:lnTo>
                  <a:lnTo>
                    <a:pt x="65786" y="182372"/>
                  </a:lnTo>
                  <a:lnTo>
                    <a:pt x="54737" y="193929"/>
                  </a:lnTo>
                  <a:lnTo>
                    <a:pt x="40259" y="191135"/>
                  </a:lnTo>
                  <a:lnTo>
                    <a:pt x="26924" y="187706"/>
                  </a:lnTo>
                  <a:lnTo>
                    <a:pt x="13970" y="180467"/>
                  </a:lnTo>
                  <a:lnTo>
                    <a:pt x="7239" y="175768"/>
                  </a:lnTo>
                  <a:lnTo>
                    <a:pt x="0" y="169418"/>
                  </a:lnTo>
                  <a:lnTo>
                    <a:pt x="1016" y="163703"/>
                  </a:lnTo>
                  <a:lnTo>
                    <a:pt x="1905" y="156083"/>
                  </a:lnTo>
                  <a:lnTo>
                    <a:pt x="3810" y="146431"/>
                  </a:lnTo>
                  <a:lnTo>
                    <a:pt x="5715" y="135382"/>
                  </a:lnTo>
                  <a:lnTo>
                    <a:pt x="11049" y="110490"/>
                  </a:lnTo>
                  <a:lnTo>
                    <a:pt x="16764" y="84074"/>
                  </a:lnTo>
                  <a:lnTo>
                    <a:pt x="22606" y="58166"/>
                  </a:lnTo>
                  <a:lnTo>
                    <a:pt x="27813" y="35052"/>
                  </a:lnTo>
                  <a:lnTo>
                    <a:pt x="30226" y="25908"/>
                  </a:lnTo>
                  <a:lnTo>
                    <a:pt x="32131" y="18288"/>
                  </a:lnTo>
                  <a:lnTo>
                    <a:pt x="33655" y="12573"/>
                  </a:lnTo>
                  <a:lnTo>
                    <a:pt x="34544" y="9144"/>
                  </a:lnTo>
                  <a:lnTo>
                    <a:pt x="37973" y="9652"/>
                  </a:lnTo>
                  <a:lnTo>
                    <a:pt x="42672" y="9144"/>
                  </a:lnTo>
                  <a:lnTo>
                    <a:pt x="54737" y="7747"/>
                  </a:lnTo>
                  <a:lnTo>
                    <a:pt x="69596" y="5334"/>
                  </a:lnTo>
                  <a:lnTo>
                    <a:pt x="85471" y="2921"/>
                  </a:lnTo>
                  <a:lnTo>
                    <a:pt x="101219" y="1016"/>
                  </a:lnTo>
                  <a:lnTo>
                    <a:pt x="114681" y="0"/>
                  </a:lnTo>
                  <a:lnTo>
                    <a:pt x="120523" y="0"/>
                  </a:lnTo>
                  <a:lnTo>
                    <a:pt x="124841" y="508"/>
                  </a:lnTo>
                  <a:lnTo>
                    <a:pt x="128143" y="1905"/>
                  </a:lnTo>
                  <a:lnTo>
                    <a:pt x="130048" y="3810"/>
                  </a:lnTo>
                  <a:close/>
                </a:path>
              </a:pathLst>
            </a:custGeom>
            <a:solidFill>
              <a:srgbClr val="D07100"/>
            </a:solidFill>
            <a:ln w="0" cap="flat" cmpd="sng" algn="ctr">
              <a:solidFill>
                <a:srgbClr val="D071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8543036" y="1571625"/>
              <a:ext cx="141606" cy="131065"/>
            </a:xfrm>
            <a:custGeom>
              <a:avLst/>
              <a:gdLst/>
              <a:ahLst/>
              <a:cxnLst/>
              <a:rect l="0" t="0" r="0" b="0"/>
              <a:pathLst>
                <a:path w="141606" h="131065">
                  <a:moveTo>
                    <a:pt x="138303" y="10541"/>
                  </a:moveTo>
                  <a:lnTo>
                    <a:pt x="140208" y="17272"/>
                  </a:lnTo>
                  <a:lnTo>
                    <a:pt x="141605" y="30226"/>
                  </a:lnTo>
                  <a:lnTo>
                    <a:pt x="141605" y="37846"/>
                  </a:lnTo>
                  <a:lnTo>
                    <a:pt x="141605" y="48006"/>
                  </a:lnTo>
                  <a:lnTo>
                    <a:pt x="141097" y="60452"/>
                  </a:lnTo>
                  <a:lnTo>
                    <a:pt x="141605" y="76835"/>
                  </a:lnTo>
                  <a:lnTo>
                    <a:pt x="116713" y="89281"/>
                  </a:lnTo>
                  <a:lnTo>
                    <a:pt x="94107" y="101727"/>
                  </a:lnTo>
                  <a:lnTo>
                    <a:pt x="69596" y="115697"/>
                  </a:lnTo>
                  <a:lnTo>
                    <a:pt x="55245" y="122809"/>
                  </a:lnTo>
                  <a:lnTo>
                    <a:pt x="39370" y="131064"/>
                  </a:lnTo>
                  <a:lnTo>
                    <a:pt x="31750" y="127635"/>
                  </a:lnTo>
                  <a:lnTo>
                    <a:pt x="24003" y="120904"/>
                  </a:lnTo>
                  <a:lnTo>
                    <a:pt x="16764" y="111379"/>
                  </a:lnTo>
                  <a:lnTo>
                    <a:pt x="10541" y="100838"/>
                  </a:lnTo>
                  <a:lnTo>
                    <a:pt x="5334" y="89789"/>
                  </a:lnTo>
                  <a:lnTo>
                    <a:pt x="1905" y="79629"/>
                  </a:lnTo>
                  <a:lnTo>
                    <a:pt x="0" y="70993"/>
                  </a:lnTo>
                  <a:lnTo>
                    <a:pt x="508" y="65278"/>
                  </a:lnTo>
                  <a:lnTo>
                    <a:pt x="3429" y="65278"/>
                  </a:lnTo>
                  <a:lnTo>
                    <a:pt x="8128" y="62865"/>
                  </a:lnTo>
                  <a:lnTo>
                    <a:pt x="13970" y="59055"/>
                  </a:lnTo>
                  <a:lnTo>
                    <a:pt x="20701" y="54229"/>
                  </a:lnTo>
                  <a:lnTo>
                    <a:pt x="36449" y="41783"/>
                  </a:lnTo>
                  <a:lnTo>
                    <a:pt x="55245" y="27813"/>
                  </a:lnTo>
                  <a:lnTo>
                    <a:pt x="74930" y="14859"/>
                  </a:lnTo>
                  <a:lnTo>
                    <a:pt x="95504" y="4826"/>
                  </a:lnTo>
                  <a:lnTo>
                    <a:pt x="105664" y="1905"/>
                  </a:lnTo>
                  <a:lnTo>
                    <a:pt x="115697" y="0"/>
                  </a:lnTo>
                  <a:lnTo>
                    <a:pt x="125730" y="0"/>
                  </a:lnTo>
                  <a:lnTo>
                    <a:pt x="134874" y="2413"/>
                  </a:lnTo>
                  <a:close/>
                </a:path>
              </a:pathLst>
            </a:custGeom>
            <a:solidFill>
              <a:srgbClr val="D07100"/>
            </a:solidFill>
            <a:ln w="0" cap="flat" cmpd="sng" algn="ctr">
              <a:solidFill>
                <a:srgbClr val="D071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8617966" y="1342644"/>
              <a:ext cx="164593" cy="173229"/>
            </a:xfrm>
            <a:custGeom>
              <a:avLst/>
              <a:gdLst/>
              <a:ahLst/>
              <a:cxnLst/>
              <a:rect l="0" t="0" r="0" b="0"/>
              <a:pathLst>
                <a:path w="164593" h="173229">
                  <a:moveTo>
                    <a:pt x="88265" y="10033"/>
                  </a:moveTo>
                  <a:lnTo>
                    <a:pt x="96901" y="21590"/>
                  </a:lnTo>
                  <a:lnTo>
                    <a:pt x="107061" y="34544"/>
                  </a:lnTo>
                  <a:lnTo>
                    <a:pt x="118491" y="48006"/>
                  </a:lnTo>
                  <a:lnTo>
                    <a:pt x="142494" y="74422"/>
                  </a:lnTo>
                  <a:lnTo>
                    <a:pt x="154051" y="86868"/>
                  </a:lnTo>
                  <a:lnTo>
                    <a:pt x="164592" y="97917"/>
                  </a:lnTo>
                  <a:lnTo>
                    <a:pt x="152146" y="105156"/>
                  </a:lnTo>
                  <a:lnTo>
                    <a:pt x="141605" y="113792"/>
                  </a:lnTo>
                  <a:lnTo>
                    <a:pt x="122809" y="133477"/>
                  </a:lnTo>
                  <a:lnTo>
                    <a:pt x="112776" y="144018"/>
                  </a:lnTo>
                  <a:lnTo>
                    <a:pt x="101727" y="154559"/>
                  </a:lnTo>
                  <a:lnTo>
                    <a:pt x="88773" y="164592"/>
                  </a:lnTo>
                  <a:lnTo>
                    <a:pt x="73406" y="173228"/>
                  </a:lnTo>
                  <a:lnTo>
                    <a:pt x="66167" y="160274"/>
                  </a:lnTo>
                  <a:lnTo>
                    <a:pt x="55626" y="146431"/>
                  </a:lnTo>
                  <a:lnTo>
                    <a:pt x="30226" y="117602"/>
                  </a:lnTo>
                  <a:lnTo>
                    <a:pt x="17780" y="104648"/>
                  </a:lnTo>
                  <a:lnTo>
                    <a:pt x="8128" y="93599"/>
                  </a:lnTo>
                  <a:lnTo>
                    <a:pt x="4318" y="88773"/>
                  </a:lnTo>
                  <a:lnTo>
                    <a:pt x="1397" y="84455"/>
                  </a:lnTo>
                  <a:lnTo>
                    <a:pt x="0" y="81153"/>
                  </a:lnTo>
                  <a:lnTo>
                    <a:pt x="0" y="78740"/>
                  </a:lnTo>
                  <a:lnTo>
                    <a:pt x="2794" y="78232"/>
                  </a:lnTo>
                  <a:lnTo>
                    <a:pt x="6223" y="76327"/>
                  </a:lnTo>
                  <a:lnTo>
                    <a:pt x="13462" y="68580"/>
                  </a:lnTo>
                  <a:lnTo>
                    <a:pt x="21590" y="56642"/>
                  </a:lnTo>
                  <a:lnTo>
                    <a:pt x="31115" y="42672"/>
                  </a:lnTo>
                  <a:lnTo>
                    <a:pt x="41783" y="28321"/>
                  </a:lnTo>
                  <a:lnTo>
                    <a:pt x="53721" y="15367"/>
                  </a:lnTo>
                  <a:lnTo>
                    <a:pt x="67183" y="5334"/>
                  </a:lnTo>
                  <a:lnTo>
                    <a:pt x="74422" y="1905"/>
                  </a:lnTo>
                  <a:lnTo>
                    <a:pt x="82042" y="0"/>
                  </a:lnTo>
                  <a:close/>
                </a:path>
              </a:pathLst>
            </a:custGeom>
            <a:solidFill>
              <a:srgbClr val="D87B0C"/>
            </a:solidFill>
            <a:ln w="0" cap="flat" cmpd="sng" algn="ctr">
              <a:solidFill>
                <a:srgbClr val="D87B0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8680323" y="1454912"/>
              <a:ext cx="180976" cy="178563"/>
            </a:xfrm>
            <a:custGeom>
              <a:avLst/>
              <a:gdLst/>
              <a:ahLst/>
              <a:cxnLst/>
              <a:rect l="0" t="0" r="0" b="0"/>
              <a:pathLst>
                <a:path w="180976" h="178563">
                  <a:moveTo>
                    <a:pt x="126746" y="5842"/>
                  </a:moveTo>
                  <a:lnTo>
                    <a:pt x="132969" y="10668"/>
                  </a:lnTo>
                  <a:lnTo>
                    <a:pt x="147828" y="21209"/>
                  </a:lnTo>
                  <a:lnTo>
                    <a:pt x="155956" y="27940"/>
                  </a:lnTo>
                  <a:lnTo>
                    <a:pt x="164211" y="36068"/>
                  </a:lnTo>
                  <a:lnTo>
                    <a:pt x="172847" y="46609"/>
                  </a:lnTo>
                  <a:lnTo>
                    <a:pt x="180975" y="60071"/>
                  </a:lnTo>
                  <a:lnTo>
                    <a:pt x="175260" y="63881"/>
                  </a:lnTo>
                  <a:lnTo>
                    <a:pt x="169926" y="69215"/>
                  </a:lnTo>
                  <a:lnTo>
                    <a:pt x="166116" y="74930"/>
                  </a:lnTo>
                  <a:lnTo>
                    <a:pt x="163195" y="82169"/>
                  </a:lnTo>
                  <a:lnTo>
                    <a:pt x="158369" y="97536"/>
                  </a:lnTo>
                  <a:lnTo>
                    <a:pt x="155067" y="114808"/>
                  </a:lnTo>
                  <a:lnTo>
                    <a:pt x="150749" y="132588"/>
                  </a:lnTo>
                  <a:lnTo>
                    <a:pt x="144526" y="148844"/>
                  </a:lnTo>
                  <a:lnTo>
                    <a:pt x="140589" y="156591"/>
                  </a:lnTo>
                  <a:lnTo>
                    <a:pt x="135382" y="162814"/>
                  </a:lnTo>
                  <a:lnTo>
                    <a:pt x="128651" y="169037"/>
                  </a:lnTo>
                  <a:lnTo>
                    <a:pt x="120904" y="173355"/>
                  </a:lnTo>
                  <a:lnTo>
                    <a:pt x="107569" y="177165"/>
                  </a:lnTo>
                  <a:lnTo>
                    <a:pt x="94996" y="178562"/>
                  </a:lnTo>
                  <a:lnTo>
                    <a:pt x="83947" y="178562"/>
                  </a:lnTo>
                  <a:lnTo>
                    <a:pt x="73406" y="178181"/>
                  </a:lnTo>
                  <a:lnTo>
                    <a:pt x="52832" y="175260"/>
                  </a:lnTo>
                  <a:lnTo>
                    <a:pt x="41275" y="174244"/>
                  </a:lnTo>
                  <a:lnTo>
                    <a:pt x="28829" y="174752"/>
                  </a:lnTo>
                  <a:lnTo>
                    <a:pt x="25400" y="158877"/>
                  </a:lnTo>
                  <a:lnTo>
                    <a:pt x="20701" y="145034"/>
                  </a:lnTo>
                  <a:lnTo>
                    <a:pt x="15875" y="132588"/>
                  </a:lnTo>
                  <a:lnTo>
                    <a:pt x="10541" y="121920"/>
                  </a:lnTo>
                  <a:lnTo>
                    <a:pt x="5715" y="112903"/>
                  </a:lnTo>
                  <a:lnTo>
                    <a:pt x="2413" y="105664"/>
                  </a:lnTo>
                  <a:lnTo>
                    <a:pt x="0" y="100330"/>
                  </a:lnTo>
                  <a:lnTo>
                    <a:pt x="0" y="97028"/>
                  </a:lnTo>
                  <a:lnTo>
                    <a:pt x="6223" y="84963"/>
                  </a:lnTo>
                  <a:lnTo>
                    <a:pt x="15875" y="74422"/>
                  </a:lnTo>
                  <a:lnTo>
                    <a:pt x="28321" y="64897"/>
                  </a:lnTo>
                  <a:lnTo>
                    <a:pt x="43180" y="55245"/>
                  </a:lnTo>
                  <a:lnTo>
                    <a:pt x="59944" y="44704"/>
                  </a:lnTo>
                  <a:lnTo>
                    <a:pt x="79248" y="32639"/>
                  </a:lnTo>
                  <a:lnTo>
                    <a:pt x="99314" y="18288"/>
                  </a:lnTo>
                  <a:lnTo>
                    <a:pt x="120904" y="0"/>
                  </a:lnTo>
                  <a:close/>
                </a:path>
              </a:pathLst>
            </a:custGeom>
            <a:solidFill>
              <a:srgbClr val="D87B0C"/>
            </a:solidFill>
            <a:ln w="0" cap="flat" cmpd="sng" algn="ctr">
              <a:solidFill>
                <a:srgbClr val="D87B0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8380349" y="1390650"/>
              <a:ext cx="112777" cy="241936"/>
            </a:xfrm>
            <a:custGeom>
              <a:avLst/>
              <a:gdLst/>
              <a:ahLst/>
              <a:cxnLst/>
              <a:rect l="0" t="0" r="0" b="0"/>
              <a:pathLst>
                <a:path w="112777" h="241936">
                  <a:moveTo>
                    <a:pt x="97917" y="4826"/>
                  </a:moveTo>
                  <a:lnTo>
                    <a:pt x="99314" y="9144"/>
                  </a:lnTo>
                  <a:lnTo>
                    <a:pt x="100330" y="17272"/>
                  </a:lnTo>
                  <a:lnTo>
                    <a:pt x="100838" y="22987"/>
                  </a:lnTo>
                  <a:lnTo>
                    <a:pt x="102743" y="30226"/>
                  </a:lnTo>
                  <a:lnTo>
                    <a:pt x="106045" y="39878"/>
                  </a:lnTo>
                  <a:lnTo>
                    <a:pt x="109474" y="46101"/>
                  </a:lnTo>
                  <a:lnTo>
                    <a:pt x="112776" y="53340"/>
                  </a:lnTo>
                  <a:lnTo>
                    <a:pt x="110363" y="59944"/>
                  </a:lnTo>
                  <a:lnTo>
                    <a:pt x="108458" y="68580"/>
                  </a:lnTo>
                  <a:lnTo>
                    <a:pt x="106553" y="79248"/>
                  </a:lnTo>
                  <a:lnTo>
                    <a:pt x="105156" y="91694"/>
                  </a:lnTo>
                  <a:lnTo>
                    <a:pt x="101727" y="118999"/>
                  </a:lnTo>
                  <a:lnTo>
                    <a:pt x="97917" y="148336"/>
                  </a:lnTo>
                  <a:lnTo>
                    <a:pt x="92583" y="177165"/>
                  </a:lnTo>
                  <a:lnTo>
                    <a:pt x="89281" y="191008"/>
                  </a:lnTo>
                  <a:lnTo>
                    <a:pt x="85471" y="203454"/>
                  </a:lnTo>
                  <a:lnTo>
                    <a:pt x="80137" y="215011"/>
                  </a:lnTo>
                  <a:lnTo>
                    <a:pt x="74422" y="224663"/>
                  </a:lnTo>
                  <a:lnTo>
                    <a:pt x="67691" y="232283"/>
                  </a:lnTo>
                  <a:lnTo>
                    <a:pt x="59563" y="237617"/>
                  </a:lnTo>
                  <a:lnTo>
                    <a:pt x="52832" y="239522"/>
                  </a:lnTo>
                  <a:lnTo>
                    <a:pt x="47498" y="240919"/>
                  </a:lnTo>
                  <a:lnTo>
                    <a:pt x="39370" y="241935"/>
                  </a:lnTo>
                  <a:lnTo>
                    <a:pt x="33528" y="240538"/>
                  </a:lnTo>
                  <a:lnTo>
                    <a:pt x="29718" y="238506"/>
                  </a:lnTo>
                  <a:lnTo>
                    <a:pt x="26416" y="236220"/>
                  </a:lnTo>
                  <a:lnTo>
                    <a:pt x="21082" y="233807"/>
                  </a:lnTo>
                  <a:lnTo>
                    <a:pt x="13843" y="232283"/>
                  </a:lnTo>
                  <a:lnTo>
                    <a:pt x="9144" y="231775"/>
                  </a:lnTo>
                  <a:lnTo>
                    <a:pt x="2921" y="231775"/>
                  </a:lnTo>
                  <a:lnTo>
                    <a:pt x="1905" y="223139"/>
                  </a:lnTo>
                  <a:lnTo>
                    <a:pt x="889" y="213106"/>
                  </a:lnTo>
                  <a:lnTo>
                    <a:pt x="0" y="189611"/>
                  </a:lnTo>
                  <a:lnTo>
                    <a:pt x="508" y="164211"/>
                  </a:lnTo>
                  <a:lnTo>
                    <a:pt x="1397" y="138176"/>
                  </a:lnTo>
                  <a:lnTo>
                    <a:pt x="2921" y="113792"/>
                  </a:lnTo>
                  <a:lnTo>
                    <a:pt x="4826" y="93599"/>
                  </a:lnTo>
                  <a:lnTo>
                    <a:pt x="5207" y="85471"/>
                  </a:lnTo>
                  <a:lnTo>
                    <a:pt x="6223" y="79248"/>
                  </a:lnTo>
                  <a:lnTo>
                    <a:pt x="6731" y="74422"/>
                  </a:lnTo>
                  <a:lnTo>
                    <a:pt x="7620" y="72009"/>
                  </a:lnTo>
                  <a:lnTo>
                    <a:pt x="11938" y="60960"/>
                  </a:lnTo>
                  <a:lnTo>
                    <a:pt x="17780" y="53340"/>
                  </a:lnTo>
                  <a:lnTo>
                    <a:pt x="24892" y="47498"/>
                  </a:lnTo>
                  <a:lnTo>
                    <a:pt x="33147" y="42672"/>
                  </a:lnTo>
                  <a:lnTo>
                    <a:pt x="44196" y="36957"/>
                  </a:lnTo>
                  <a:lnTo>
                    <a:pt x="57531" y="28829"/>
                  </a:lnTo>
                  <a:lnTo>
                    <a:pt x="65278" y="22987"/>
                  </a:lnTo>
                  <a:lnTo>
                    <a:pt x="73914" y="16764"/>
                  </a:lnTo>
                  <a:lnTo>
                    <a:pt x="83439" y="9144"/>
                  </a:lnTo>
                  <a:lnTo>
                    <a:pt x="94107" y="0"/>
                  </a:lnTo>
                  <a:close/>
                </a:path>
              </a:pathLst>
            </a:custGeom>
            <a:solidFill>
              <a:srgbClr val="CD7000"/>
            </a:solidFill>
            <a:ln w="0" cap="flat" cmpd="sng" algn="ctr">
              <a:solidFill>
                <a:srgbClr val="CD7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8469630" y="1069467"/>
              <a:ext cx="194819" cy="201169"/>
            </a:xfrm>
            <a:custGeom>
              <a:avLst/>
              <a:gdLst/>
              <a:ahLst/>
              <a:cxnLst/>
              <a:rect l="0" t="0" r="0" b="0"/>
              <a:pathLst>
                <a:path w="194819" h="201169">
                  <a:moveTo>
                    <a:pt x="162687" y="37973"/>
                  </a:moveTo>
                  <a:lnTo>
                    <a:pt x="165608" y="51435"/>
                  </a:lnTo>
                  <a:lnTo>
                    <a:pt x="169418" y="66802"/>
                  </a:lnTo>
                  <a:lnTo>
                    <a:pt x="173736" y="84582"/>
                  </a:lnTo>
                  <a:lnTo>
                    <a:pt x="178054" y="103759"/>
                  </a:lnTo>
                  <a:lnTo>
                    <a:pt x="183388" y="124333"/>
                  </a:lnTo>
                  <a:lnTo>
                    <a:pt x="194818" y="168021"/>
                  </a:lnTo>
                  <a:lnTo>
                    <a:pt x="178562" y="172847"/>
                  </a:lnTo>
                  <a:lnTo>
                    <a:pt x="158877" y="177673"/>
                  </a:lnTo>
                  <a:lnTo>
                    <a:pt x="115189" y="186817"/>
                  </a:lnTo>
                  <a:lnTo>
                    <a:pt x="94107" y="191135"/>
                  </a:lnTo>
                  <a:lnTo>
                    <a:pt x="74422" y="194945"/>
                  </a:lnTo>
                  <a:lnTo>
                    <a:pt x="58039" y="198247"/>
                  </a:lnTo>
                  <a:lnTo>
                    <a:pt x="46101" y="201168"/>
                  </a:lnTo>
                  <a:lnTo>
                    <a:pt x="41783" y="197358"/>
                  </a:lnTo>
                  <a:lnTo>
                    <a:pt x="38862" y="192532"/>
                  </a:lnTo>
                  <a:lnTo>
                    <a:pt x="33147" y="181483"/>
                  </a:lnTo>
                  <a:lnTo>
                    <a:pt x="29210" y="176657"/>
                  </a:lnTo>
                  <a:lnTo>
                    <a:pt x="23495" y="172847"/>
                  </a:lnTo>
                  <a:lnTo>
                    <a:pt x="15367" y="170434"/>
                  </a:lnTo>
                  <a:lnTo>
                    <a:pt x="3810" y="169926"/>
                  </a:lnTo>
                  <a:lnTo>
                    <a:pt x="1397" y="151257"/>
                  </a:lnTo>
                  <a:lnTo>
                    <a:pt x="0" y="128651"/>
                  </a:lnTo>
                  <a:lnTo>
                    <a:pt x="508" y="103251"/>
                  </a:lnTo>
                  <a:lnTo>
                    <a:pt x="3302" y="77343"/>
                  </a:lnTo>
                  <a:lnTo>
                    <a:pt x="10033" y="52832"/>
                  </a:lnTo>
                  <a:lnTo>
                    <a:pt x="14859" y="41402"/>
                  </a:lnTo>
                  <a:lnTo>
                    <a:pt x="21082" y="30353"/>
                  </a:lnTo>
                  <a:lnTo>
                    <a:pt x="28321" y="20701"/>
                  </a:lnTo>
                  <a:lnTo>
                    <a:pt x="36957" y="12573"/>
                  </a:lnTo>
                  <a:lnTo>
                    <a:pt x="46482" y="5334"/>
                  </a:lnTo>
                  <a:lnTo>
                    <a:pt x="58039" y="0"/>
                  </a:lnTo>
                  <a:lnTo>
                    <a:pt x="67691" y="2032"/>
                  </a:lnTo>
                  <a:lnTo>
                    <a:pt x="77216" y="4826"/>
                  </a:lnTo>
                  <a:lnTo>
                    <a:pt x="98806" y="13462"/>
                  </a:lnTo>
                  <a:lnTo>
                    <a:pt x="111379" y="17780"/>
                  </a:lnTo>
                  <a:lnTo>
                    <a:pt x="125730" y="22098"/>
                  </a:lnTo>
                  <a:lnTo>
                    <a:pt x="142113" y="25019"/>
                  </a:lnTo>
                  <a:lnTo>
                    <a:pt x="160274" y="26924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8510397" y="1257173"/>
              <a:ext cx="177166" cy="173356"/>
            </a:xfrm>
            <a:custGeom>
              <a:avLst/>
              <a:gdLst/>
              <a:ahLst/>
              <a:cxnLst/>
              <a:rect l="0" t="0" r="0" b="0"/>
              <a:pathLst>
                <a:path w="177166" h="173356">
                  <a:moveTo>
                    <a:pt x="161290" y="13970"/>
                  </a:moveTo>
                  <a:lnTo>
                    <a:pt x="165608" y="29845"/>
                  </a:lnTo>
                  <a:lnTo>
                    <a:pt x="171323" y="48514"/>
                  </a:lnTo>
                  <a:lnTo>
                    <a:pt x="177165" y="70104"/>
                  </a:lnTo>
                  <a:lnTo>
                    <a:pt x="167005" y="75819"/>
                  </a:lnTo>
                  <a:lnTo>
                    <a:pt x="155067" y="84074"/>
                  </a:lnTo>
                  <a:lnTo>
                    <a:pt x="143510" y="94615"/>
                  </a:lnTo>
                  <a:lnTo>
                    <a:pt x="131953" y="106172"/>
                  </a:lnTo>
                  <a:lnTo>
                    <a:pt x="122428" y="118110"/>
                  </a:lnTo>
                  <a:lnTo>
                    <a:pt x="114681" y="130175"/>
                  </a:lnTo>
                  <a:lnTo>
                    <a:pt x="109982" y="141605"/>
                  </a:lnTo>
                  <a:lnTo>
                    <a:pt x="109474" y="146431"/>
                  </a:lnTo>
                  <a:lnTo>
                    <a:pt x="109474" y="151257"/>
                  </a:lnTo>
                  <a:lnTo>
                    <a:pt x="81153" y="158877"/>
                  </a:lnTo>
                  <a:lnTo>
                    <a:pt x="54229" y="164211"/>
                  </a:lnTo>
                  <a:lnTo>
                    <a:pt x="30226" y="168529"/>
                  </a:lnTo>
                  <a:lnTo>
                    <a:pt x="9652" y="173355"/>
                  </a:lnTo>
                  <a:lnTo>
                    <a:pt x="7239" y="170434"/>
                  </a:lnTo>
                  <a:lnTo>
                    <a:pt x="4826" y="166116"/>
                  </a:lnTo>
                  <a:lnTo>
                    <a:pt x="3429" y="159893"/>
                  </a:lnTo>
                  <a:lnTo>
                    <a:pt x="1905" y="151765"/>
                  </a:lnTo>
                  <a:lnTo>
                    <a:pt x="508" y="132969"/>
                  </a:lnTo>
                  <a:lnTo>
                    <a:pt x="0" y="110871"/>
                  </a:lnTo>
                  <a:lnTo>
                    <a:pt x="1016" y="88392"/>
                  </a:lnTo>
                  <a:lnTo>
                    <a:pt x="3810" y="66294"/>
                  </a:lnTo>
                  <a:lnTo>
                    <a:pt x="7747" y="47498"/>
                  </a:lnTo>
                  <a:lnTo>
                    <a:pt x="10541" y="39878"/>
                  </a:lnTo>
                  <a:lnTo>
                    <a:pt x="13970" y="33147"/>
                  </a:lnTo>
                  <a:lnTo>
                    <a:pt x="19177" y="33147"/>
                  </a:lnTo>
                  <a:lnTo>
                    <a:pt x="25019" y="32639"/>
                  </a:lnTo>
                  <a:lnTo>
                    <a:pt x="39370" y="28829"/>
                  </a:lnTo>
                  <a:lnTo>
                    <a:pt x="56134" y="23114"/>
                  </a:lnTo>
                  <a:lnTo>
                    <a:pt x="75311" y="16891"/>
                  </a:lnTo>
                  <a:lnTo>
                    <a:pt x="95504" y="10160"/>
                  </a:lnTo>
                  <a:lnTo>
                    <a:pt x="116713" y="4318"/>
                  </a:lnTo>
                  <a:lnTo>
                    <a:pt x="137287" y="1016"/>
                  </a:lnTo>
                  <a:lnTo>
                    <a:pt x="157480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8401431" y="1152144"/>
              <a:ext cx="60961" cy="111761"/>
            </a:xfrm>
            <a:custGeom>
              <a:avLst/>
              <a:gdLst/>
              <a:ahLst/>
              <a:cxnLst/>
              <a:rect l="0" t="0" r="0" b="0"/>
              <a:pathLst>
                <a:path w="60961" h="111761">
                  <a:moveTo>
                    <a:pt x="56642" y="13335"/>
                  </a:moveTo>
                  <a:lnTo>
                    <a:pt x="55753" y="25908"/>
                  </a:lnTo>
                  <a:lnTo>
                    <a:pt x="55753" y="51816"/>
                  </a:lnTo>
                  <a:lnTo>
                    <a:pt x="58039" y="76200"/>
                  </a:lnTo>
                  <a:lnTo>
                    <a:pt x="60960" y="96393"/>
                  </a:lnTo>
                  <a:lnTo>
                    <a:pt x="54737" y="98298"/>
                  </a:lnTo>
                  <a:lnTo>
                    <a:pt x="49403" y="100203"/>
                  </a:lnTo>
                  <a:lnTo>
                    <a:pt x="42799" y="103124"/>
                  </a:lnTo>
                  <a:lnTo>
                    <a:pt x="38862" y="105029"/>
                  </a:lnTo>
                  <a:lnTo>
                    <a:pt x="36957" y="106045"/>
                  </a:lnTo>
                  <a:lnTo>
                    <a:pt x="34036" y="108458"/>
                  </a:lnTo>
                  <a:lnTo>
                    <a:pt x="30226" y="109855"/>
                  </a:lnTo>
                  <a:lnTo>
                    <a:pt x="23114" y="111760"/>
                  </a:lnTo>
                  <a:lnTo>
                    <a:pt x="20701" y="109347"/>
                  </a:lnTo>
                  <a:lnTo>
                    <a:pt x="17780" y="106045"/>
                  </a:lnTo>
                  <a:lnTo>
                    <a:pt x="11557" y="95885"/>
                  </a:lnTo>
                  <a:lnTo>
                    <a:pt x="5842" y="82550"/>
                  </a:lnTo>
                  <a:lnTo>
                    <a:pt x="1397" y="67183"/>
                  </a:lnTo>
                  <a:lnTo>
                    <a:pt x="0" y="51308"/>
                  </a:lnTo>
                  <a:lnTo>
                    <a:pt x="2413" y="35433"/>
                  </a:lnTo>
                  <a:lnTo>
                    <a:pt x="5842" y="28321"/>
                  </a:lnTo>
                  <a:lnTo>
                    <a:pt x="10160" y="21590"/>
                  </a:lnTo>
                  <a:lnTo>
                    <a:pt x="15875" y="15748"/>
                  </a:lnTo>
                  <a:lnTo>
                    <a:pt x="23114" y="10541"/>
                  </a:lnTo>
                  <a:lnTo>
                    <a:pt x="26924" y="6604"/>
                  </a:lnTo>
                  <a:lnTo>
                    <a:pt x="32131" y="3810"/>
                  </a:lnTo>
                  <a:lnTo>
                    <a:pt x="42799" y="381"/>
                  </a:lnTo>
                  <a:lnTo>
                    <a:pt x="52324" y="0"/>
                  </a:lnTo>
                  <a:lnTo>
                    <a:pt x="56134" y="889"/>
                  </a:lnTo>
                  <a:lnTo>
                    <a:pt x="58547" y="1905"/>
                  </a:lnTo>
                  <a:close/>
                </a:path>
              </a:pathLst>
            </a:custGeom>
            <a:solidFill>
              <a:srgbClr val="CD7000"/>
            </a:solidFill>
            <a:ln w="0" cap="flat" cmpd="sng" algn="ctr">
              <a:solidFill>
                <a:srgbClr val="CD7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8451342" y="1259586"/>
              <a:ext cx="46102" cy="124334"/>
            </a:xfrm>
            <a:custGeom>
              <a:avLst/>
              <a:gdLst/>
              <a:ahLst/>
              <a:cxnLst/>
              <a:rect l="0" t="0" r="0" b="0"/>
              <a:pathLst>
                <a:path w="46102" h="124334">
                  <a:moveTo>
                    <a:pt x="40767" y="14859"/>
                  </a:moveTo>
                  <a:lnTo>
                    <a:pt x="41783" y="25400"/>
                  </a:lnTo>
                  <a:lnTo>
                    <a:pt x="43180" y="36449"/>
                  </a:lnTo>
                  <a:lnTo>
                    <a:pt x="45085" y="48514"/>
                  </a:lnTo>
                  <a:lnTo>
                    <a:pt x="46101" y="62484"/>
                  </a:lnTo>
                  <a:lnTo>
                    <a:pt x="44704" y="79248"/>
                  </a:lnTo>
                  <a:lnTo>
                    <a:pt x="42799" y="88773"/>
                  </a:lnTo>
                  <a:lnTo>
                    <a:pt x="40386" y="99441"/>
                  </a:lnTo>
                  <a:lnTo>
                    <a:pt x="36957" y="111379"/>
                  </a:lnTo>
                  <a:lnTo>
                    <a:pt x="32131" y="124333"/>
                  </a:lnTo>
                  <a:lnTo>
                    <a:pt x="25019" y="109982"/>
                  </a:lnTo>
                  <a:lnTo>
                    <a:pt x="17272" y="94615"/>
                  </a:lnTo>
                  <a:lnTo>
                    <a:pt x="9144" y="78232"/>
                  </a:lnTo>
                  <a:lnTo>
                    <a:pt x="3429" y="61976"/>
                  </a:lnTo>
                  <a:lnTo>
                    <a:pt x="0" y="46101"/>
                  </a:lnTo>
                  <a:lnTo>
                    <a:pt x="0" y="38481"/>
                  </a:lnTo>
                  <a:lnTo>
                    <a:pt x="1016" y="31242"/>
                  </a:lnTo>
                  <a:lnTo>
                    <a:pt x="3429" y="24511"/>
                  </a:lnTo>
                  <a:lnTo>
                    <a:pt x="7239" y="18288"/>
                  </a:lnTo>
                  <a:lnTo>
                    <a:pt x="12446" y="12446"/>
                  </a:lnTo>
                  <a:lnTo>
                    <a:pt x="20193" y="7747"/>
                  </a:lnTo>
                  <a:lnTo>
                    <a:pt x="26416" y="1524"/>
                  </a:lnTo>
                  <a:lnTo>
                    <a:pt x="32639" y="0"/>
                  </a:lnTo>
                  <a:lnTo>
                    <a:pt x="37973" y="1524"/>
                  </a:lnTo>
                  <a:lnTo>
                    <a:pt x="42291" y="4318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8381746" y="1272032"/>
              <a:ext cx="84964" cy="162815"/>
            </a:xfrm>
            <a:custGeom>
              <a:avLst/>
              <a:gdLst/>
              <a:ahLst/>
              <a:cxnLst/>
              <a:rect l="0" t="0" r="0" b="0"/>
              <a:pathLst>
                <a:path w="84964" h="162815">
                  <a:moveTo>
                    <a:pt x="54737" y="23622"/>
                  </a:moveTo>
                  <a:lnTo>
                    <a:pt x="55753" y="33655"/>
                  </a:lnTo>
                  <a:lnTo>
                    <a:pt x="58166" y="44196"/>
                  </a:lnTo>
                  <a:lnTo>
                    <a:pt x="61976" y="55753"/>
                  </a:lnTo>
                  <a:lnTo>
                    <a:pt x="66802" y="68199"/>
                  </a:lnTo>
                  <a:lnTo>
                    <a:pt x="72517" y="81153"/>
                  </a:lnTo>
                  <a:lnTo>
                    <a:pt x="84963" y="109474"/>
                  </a:lnTo>
                  <a:lnTo>
                    <a:pt x="83566" y="111379"/>
                  </a:lnTo>
                  <a:lnTo>
                    <a:pt x="81153" y="114300"/>
                  </a:lnTo>
                  <a:lnTo>
                    <a:pt x="72517" y="120015"/>
                  </a:lnTo>
                  <a:lnTo>
                    <a:pt x="60452" y="127254"/>
                  </a:lnTo>
                  <a:lnTo>
                    <a:pt x="47117" y="134874"/>
                  </a:lnTo>
                  <a:lnTo>
                    <a:pt x="33147" y="142621"/>
                  </a:lnTo>
                  <a:lnTo>
                    <a:pt x="21082" y="150241"/>
                  </a:lnTo>
                  <a:lnTo>
                    <a:pt x="11557" y="156972"/>
                  </a:lnTo>
                  <a:lnTo>
                    <a:pt x="8636" y="160401"/>
                  </a:lnTo>
                  <a:lnTo>
                    <a:pt x="6731" y="162814"/>
                  </a:lnTo>
                  <a:lnTo>
                    <a:pt x="4318" y="155575"/>
                  </a:lnTo>
                  <a:lnTo>
                    <a:pt x="2413" y="147955"/>
                  </a:lnTo>
                  <a:lnTo>
                    <a:pt x="0" y="130175"/>
                  </a:lnTo>
                  <a:lnTo>
                    <a:pt x="508" y="109982"/>
                  </a:lnTo>
                  <a:lnTo>
                    <a:pt x="1905" y="88392"/>
                  </a:lnTo>
                  <a:lnTo>
                    <a:pt x="8128" y="44196"/>
                  </a:lnTo>
                  <a:lnTo>
                    <a:pt x="11049" y="23622"/>
                  </a:lnTo>
                  <a:lnTo>
                    <a:pt x="13970" y="3937"/>
                  </a:lnTo>
                  <a:lnTo>
                    <a:pt x="17780" y="508"/>
                  </a:lnTo>
                  <a:lnTo>
                    <a:pt x="23495" y="0"/>
                  </a:lnTo>
                  <a:lnTo>
                    <a:pt x="29845" y="1016"/>
                  </a:lnTo>
                  <a:lnTo>
                    <a:pt x="36449" y="3429"/>
                  </a:lnTo>
                  <a:lnTo>
                    <a:pt x="48514" y="9144"/>
                  </a:lnTo>
                  <a:lnTo>
                    <a:pt x="53340" y="12065"/>
                  </a:lnTo>
                  <a:lnTo>
                    <a:pt x="55753" y="13970"/>
                  </a:lnTo>
                  <a:close/>
                </a:path>
              </a:pathLst>
            </a:custGeom>
            <a:solidFill>
              <a:srgbClr val="CD7000"/>
            </a:solidFill>
            <a:ln w="0" cap="flat" cmpd="sng" algn="ctr">
              <a:solidFill>
                <a:srgbClr val="CD7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8348218" y="1259586"/>
              <a:ext cx="40768" cy="276480"/>
            </a:xfrm>
            <a:custGeom>
              <a:avLst/>
              <a:gdLst/>
              <a:ahLst/>
              <a:cxnLst/>
              <a:rect l="0" t="0" r="0" b="0"/>
              <a:pathLst>
                <a:path w="40768" h="276480">
                  <a:moveTo>
                    <a:pt x="35941" y="28829"/>
                  </a:moveTo>
                  <a:lnTo>
                    <a:pt x="33020" y="44704"/>
                  </a:lnTo>
                  <a:lnTo>
                    <a:pt x="29210" y="77724"/>
                  </a:lnTo>
                  <a:lnTo>
                    <a:pt x="28702" y="111379"/>
                  </a:lnTo>
                  <a:lnTo>
                    <a:pt x="28702" y="145415"/>
                  </a:lnTo>
                  <a:lnTo>
                    <a:pt x="28702" y="179578"/>
                  </a:lnTo>
                  <a:lnTo>
                    <a:pt x="27305" y="213106"/>
                  </a:lnTo>
                  <a:lnTo>
                    <a:pt x="22479" y="245745"/>
                  </a:lnTo>
                  <a:lnTo>
                    <a:pt x="18669" y="261620"/>
                  </a:lnTo>
                  <a:lnTo>
                    <a:pt x="12954" y="276479"/>
                  </a:lnTo>
                  <a:lnTo>
                    <a:pt x="10033" y="268351"/>
                  </a:lnTo>
                  <a:lnTo>
                    <a:pt x="7112" y="256286"/>
                  </a:lnTo>
                  <a:lnTo>
                    <a:pt x="5207" y="240919"/>
                  </a:lnTo>
                  <a:lnTo>
                    <a:pt x="3302" y="223266"/>
                  </a:lnTo>
                  <a:lnTo>
                    <a:pt x="1905" y="203962"/>
                  </a:lnTo>
                  <a:lnTo>
                    <a:pt x="889" y="182880"/>
                  </a:lnTo>
                  <a:lnTo>
                    <a:pt x="0" y="138303"/>
                  </a:lnTo>
                  <a:lnTo>
                    <a:pt x="381" y="94615"/>
                  </a:lnTo>
                  <a:lnTo>
                    <a:pt x="1397" y="73914"/>
                  </a:lnTo>
                  <a:lnTo>
                    <a:pt x="2794" y="54737"/>
                  </a:lnTo>
                  <a:lnTo>
                    <a:pt x="4318" y="37465"/>
                  </a:lnTo>
                  <a:lnTo>
                    <a:pt x="5715" y="23495"/>
                  </a:lnTo>
                  <a:lnTo>
                    <a:pt x="8128" y="12065"/>
                  </a:lnTo>
                  <a:lnTo>
                    <a:pt x="10541" y="4318"/>
                  </a:lnTo>
                  <a:lnTo>
                    <a:pt x="14351" y="1524"/>
                  </a:lnTo>
                  <a:lnTo>
                    <a:pt x="18669" y="0"/>
                  </a:lnTo>
                  <a:lnTo>
                    <a:pt x="27305" y="2921"/>
                  </a:lnTo>
                  <a:lnTo>
                    <a:pt x="35433" y="8636"/>
                  </a:lnTo>
                  <a:lnTo>
                    <a:pt x="38354" y="11557"/>
                  </a:lnTo>
                  <a:lnTo>
                    <a:pt x="40767" y="13462"/>
                  </a:lnTo>
                  <a:close/>
                </a:path>
              </a:pathLst>
            </a:custGeom>
            <a:solidFill>
              <a:srgbClr val="C46B00"/>
            </a:solidFill>
            <a:ln w="0" cap="flat" cmpd="sng" algn="ctr">
              <a:solidFill>
                <a:srgbClr val="C46B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8339074" y="761873"/>
              <a:ext cx="118492" cy="182881"/>
            </a:xfrm>
            <a:custGeom>
              <a:avLst/>
              <a:gdLst/>
              <a:ahLst/>
              <a:cxnLst/>
              <a:rect l="0" t="0" r="0" b="0"/>
              <a:pathLst>
                <a:path w="118492" h="182881">
                  <a:moveTo>
                    <a:pt x="114681" y="55626"/>
                  </a:moveTo>
                  <a:lnTo>
                    <a:pt x="112268" y="79629"/>
                  </a:lnTo>
                  <a:lnTo>
                    <a:pt x="110363" y="93091"/>
                  </a:lnTo>
                  <a:lnTo>
                    <a:pt x="108458" y="107442"/>
                  </a:lnTo>
                  <a:lnTo>
                    <a:pt x="105156" y="123825"/>
                  </a:lnTo>
                  <a:lnTo>
                    <a:pt x="100838" y="142113"/>
                  </a:lnTo>
                  <a:lnTo>
                    <a:pt x="86360" y="151638"/>
                  </a:lnTo>
                  <a:lnTo>
                    <a:pt x="73406" y="158877"/>
                  </a:lnTo>
                  <a:lnTo>
                    <a:pt x="61468" y="165100"/>
                  </a:lnTo>
                  <a:lnTo>
                    <a:pt x="50419" y="169926"/>
                  </a:lnTo>
                  <a:lnTo>
                    <a:pt x="30734" y="177038"/>
                  </a:lnTo>
                  <a:lnTo>
                    <a:pt x="11938" y="182880"/>
                  </a:lnTo>
                  <a:lnTo>
                    <a:pt x="11557" y="166116"/>
                  </a:lnTo>
                  <a:lnTo>
                    <a:pt x="10541" y="144907"/>
                  </a:lnTo>
                  <a:lnTo>
                    <a:pt x="9144" y="120396"/>
                  </a:lnTo>
                  <a:lnTo>
                    <a:pt x="7239" y="94996"/>
                  </a:lnTo>
                  <a:lnTo>
                    <a:pt x="2794" y="44196"/>
                  </a:lnTo>
                  <a:lnTo>
                    <a:pt x="1397" y="21590"/>
                  </a:lnTo>
                  <a:lnTo>
                    <a:pt x="0" y="2413"/>
                  </a:lnTo>
                  <a:lnTo>
                    <a:pt x="2794" y="889"/>
                  </a:lnTo>
                  <a:lnTo>
                    <a:pt x="7620" y="0"/>
                  </a:lnTo>
                  <a:lnTo>
                    <a:pt x="13843" y="508"/>
                  </a:lnTo>
                  <a:lnTo>
                    <a:pt x="21590" y="1905"/>
                  </a:lnTo>
                  <a:lnTo>
                    <a:pt x="40259" y="6223"/>
                  </a:lnTo>
                  <a:lnTo>
                    <a:pt x="60960" y="11938"/>
                  </a:lnTo>
                  <a:lnTo>
                    <a:pt x="81534" y="19177"/>
                  </a:lnTo>
                  <a:lnTo>
                    <a:pt x="99314" y="25400"/>
                  </a:lnTo>
                  <a:lnTo>
                    <a:pt x="107061" y="28321"/>
                  </a:lnTo>
                  <a:lnTo>
                    <a:pt x="112776" y="30734"/>
                  </a:lnTo>
                  <a:lnTo>
                    <a:pt x="116586" y="32639"/>
                  </a:lnTo>
                  <a:lnTo>
                    <a:pt x="118491" y="33528"/>
                  </a:lnTo>
                  <a:close/>
                </a:path>
              </a:pathLst>
            </a:custGeom>
            <a:solidFill>
              <a:srgbClr val="CD7000"/>
            </a:solidFill>
            <a:ln w="0" cap="flat" cmpd="sng" algn="ctr">
              <a:solidFill>
                <a:srgbClr val="CD7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8352917" y="939419"/>
              <a:ext cx="136907" cy="256795"/>
            </a:xfrm>
            <a:custGeom>
              <a:avLst/>
              <a:gdLst/>
              <a:ahLst/>
              <a:cxnLst/>
              <a:rect l="0" t="0" r="0" b="0"/>
              <a:pathLst>
                <a:path w="136907" h="256795">
                  <a:moveTo>
                    <a:pt x="128651" y="51816"/>
                  </a:moveTo>
                  <a:lnTo>
                    <a:pt x="123444" y="61468"/>
                  </a:lnTo>
                  <a:lnTo>
                    <a:pt x="120015" y="70104"/>
                  </a:lnTo>
                  <a:lnTo>
                    <a:pt x="119126" y="77851"/>
                  </a:lnTo>
                  <a:lnTo>
                    <a:pt x="119126" y="84074"/>
                  </a:lnTo>
                  <a:lnTo>
                    <a:pt x="120523" y="90297"/>
                  </a:lnTo>
                  <a:lnTo>
                    <a:pt x="124841" y="102235"/>
                  </a:lnTo>
                  <a:lnTo>
                    <a:pt x="128651" y="116205"/>
                  </a:lnTo>
                  <a:lnTo>
                    <a:pt x="129159" y="124333"/>
                  </a:lnTo>
                  <a:lnTo>
                    <a:pt x="128651" y="133985"/>
                  </a:lnTo>
                  <a:lnTo>
                    <a:pt x="126746" y="145034"/>
                  </a:lnTo>
                  <a:lnTo>
                    <a:pt x="122428" y="158369"/>
                  </a:lnTo>
                  <a:lnTo>
                    <a:pt x="115697" y="173355"/>
                  </a:lnTo>
                  <a:lnTo>
                    <a:pt x="106172" y="191516"/>
                  </a:lnTo>
                  <a:lnTo>
                    <a:pt x="92710" y="193040"/>
                  </a:lnTo>
                  <a:lnTo>
                    <a:pt x="82550" y="195326"/>
                  </a:lnTo>
                  <a:lnTo>
                    <a:pt x="74422" y="198247"/>
                  </a:lnTo>
                  <a:lnTo>
                    <a:pt x="68707" y="201168"/>
                  </a:lnTo>
                  <a:lnTo>
                    <a:pt x="64897" y="204470"/>
                  </a:lnTo>
                  <a:lnTo>
                    <a:pt x="61976" y="208407"/>
                  </a:lnTo>
                  <a:lnTo>
                    <a:pt x="58674" y="216535"/>
                  </a:lnTo>
                  <a:lnTo>
                    <a:pt x="55245" y="225679"/>
                  </a:lnTo>
                  <a:lnTo>
                    <a:pt x="48514" y="235712"/>
                  </a:lnTo>
                  <a:lnTo>
                    <a:pt x="43307" y="241046"/>
                  </a:lnTo>
                  <a:lnTo>
                    <a:pt x="35560" y="246253"/>
                  </a:lnTo>
                  <a:lnTo>
                    <a:pt x="25527" y="251587"/>
                  </a:lnTo>
                  <a:lnTo>
                    <a:pt x="12573" y="256794"/>
                  </a:lnTo>
                  <a:lnTo>
                    <a:pt x="12065" y="246761"/>
                  </a:lnTo>
                  <a:lnTo>
                    <a:pt x="11557" y="234696"/>
                  </a:lnTo>
                  <a:lnTo>
                    <a:pt x="10668" y="220853"/>
                  </a:lnTo>
                  <a:lnTo>
                    <a:pt x="9652" y="205994"/>
                  </a:lnTo>
                  <a:lnTo>
                    <a:pt x="7747" y="172847"/>
                  </a:lnTo>
                  <a:lnTo>
                    <a:pt x="5334" y="138303"/>
                  </a:lnTo>
                  <a:lnTo>
                    <a:pt x="3429" y="103759"/>
                  </a:lnTo>
                  <a:lnTo>
                    <a:pt x="1524" y="72517"/>
                  </a:lnTo>
                  <a:lnTo>
                    <a:pt x="1016" y="58547"/>
                  </a:lnTo>
                  <a:lnTo>
                    <a:pt x="508" y="46101"/>
                  </a:lnTo>
                  <a:lnTo>
                    <a:pt x="0" y="36068"/>
                  </a:lnTo>
                  <a:lnTo>
                    <a:pt x="508" y="27813"/>
                  </a:lnTo>
                  <a:lnTo>
                    <a:pt x="13462" y="29845"/>
                  </a:lnTo>
                  <a:lnTo>
                    <a:pt x="25019" y="29337"/>
                  </a:lnTo>
                  <a:lnTo>
                    <a:pt x="35560" y="26924"/>
                  </a:lnTo>
                  <a:lnTo>
                    <a:pt x="45212" y="23495"/>
                  </a:lnTo>
                  <a:lnTo>
                    <a:pt x="61468" y="14478"/>
                  </a:lnTo>
                  <a:lnTo>
                    <a:pt x="75946" y="5842"/>
                  </a:lnTo>
                  <a:lnTo>
                    <a:pt x="89789" y="508"/>
                  </a:lnTo>
                  <a:lnTo>
                    <a:pt x="96520" y="0"/>
                  </a:lnTo>
                  <a:lnTo>
                    <a:pt x="103251" y="1905"/>
                  </a:lnTo>
                  <a:lnTo>
                    <a:pt x="110871" y="6731"/>
                  </a:lnTo>
                  <a:lnTo>
                    <a:pt x="118618" y="13970"/>
                  </a:lnTo>
                  <a:lnTo>
                    <a:pt x="127254" y="25019"/>
                  </a:lnTo>
                  <a:lnTo>
                    <a:pt x="136906" y="40386"/>
                  </a:lnTo>
                  <a:close/>
                </a:path>
              </a:pathLst>
            </a:custGeom>
            <a:solidFill>
              <a:srgbClr val="C66C00"/>
            </a:solidFill>
            <a:ln w="0" cap="flat" cmpd="sng" algn="ctr">
              <a:solidFill>
                <a:srgbClr val="C66C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8330438" y="638048"/>
              <a:ext cx="155449" cy="134875"/>
            </a:xfrm>
            <a:custGeom>
              <a:avLst/>
              <a:gdLst/>
              <a:ahLst/>
              <a:cxnLst/>
              <a:rect l="0" t="0" r="0" b="0"/>
              <a:pathLst>
                <a:path w="155449" h="134875">
                  <a:moveTo>
                    <a:pt x="146431" y="46101"/>
                  </a:moveTo>
                  <a:lnTo>
                    <a:pt x="139700" y="59944"/>
                  </a:lnTo>
                  <a:lnTo>
                    <a:pt x="134366" y="74422"/>
                  </a:lnTo>
                  <a:lnTo>
                    <a:pt x="131064" y="88265"/>
                  </a:lnTo>
                  <a:lnTo>
                    <a:pt x="129032" y="101219"/>
                  </a:lnTo>
                  <a:lnTo>
                    <a:pt x="128651" y="113284"/>
                  </a:lnTo>
                  <a:lnTo>
                    <a:pt x="129540" y="123317"/>
                  </a:lnTo>
                  <a:lnTo>
                    <a:pt x="131445" y="130937"/>
                  </a:lnTo>
                  <a:lnTo>
                    <a:pt x="131064" y="133350"/>
                  </a:lnTo>
                  <a:lnTo>
                    <a:pt x="128651" y="134874"/>
                  </a:lnTo>
                  <a:lnTo>
                    <a:pt x="124333" y="134874"/>
                  </a:lnTo>
                  <a:lnTo>
                    <a:pt x="118110" y="134366"/>
                  </a:lnTo>
                  <a:lnTo>
                    <a:pt x="109855" y="132969"/>
                  </a:lnTo>
                  <a:lnTo>
                    <a:pt x="100711" y="130556"/>
                  </a:lnTo>
                  <a:lnTo>
                    <a:pt x="80645" y="124714"/>
                  </a:lnTo>
                  <a:lnTo>
                    <a:pt x="36449" y="109855"/>
                  </a:lnTo>
                  <a:lnTo>
                    <a:pt x="17780" y="102616"/>
                  </a:lnTo>
                  <a:lnTo>
                    <a:pt x="10033" y="99314"/>
                  </a:lnTo>
                  <a:lnTo>
                    <a:pt x="4318" y="96393"/>
                  </a:lnTo>
                  <a:lnTo>
                    <a:pt x="2794" y="81534"/>
                  </a:lnTo>
                  <a:lnTo>
                    <a:pt x="1397" y="70993"/>
                  </a:lnTo>
                  <a:lnTo>
                    <a:pt x="0" y="62865"/>
                  </a:lnTo>
                  <a:lnTo>
                    <a:pt x="0" y="54737"/>
                  </a:lnTo>
                  <a:lnTo>
                    <a:pt x="12954" y="56134"/>
                  </a:lnTo>
                  <a:lnTo>
                    <a:pt x="25400" y="54737"/>
                  </a:lnTo>
                  <a:lnTo>
                    <a:pt x="36957" y="50800"/>
                  </a:lnTo>
                  <a:lnTo>
                    <a:pt x="47498" y="45085"/>
                  </a:lnTo>
                  <a:lnTo>
                    <a:pt x="67183" y="30734"/>
                  </a:lnTo>
                  <a:lnTo>
                    <a:pt x="84963" y="15367"/>
                  </a:lnTo>
                  <a:lnTo>
                    <a:pt x="93599" y="9017"/>
                  </a:lnTo>
                  <a:lnTo>
                    <a:pt x="102235" y="3810"/>
                  </a:lnTo>
                  <a:lnTo>
                    <a:pt x="110363" y="381"/>
                  </a:lnTo>
                  <a:lnTo>
                    <a:pt x="118999" y="0"/>
                  </a:lnTo>
                  <a:lnTo>
                    <a:pt x="127127" y="2413"/>
                  </a:lnTo>
                  <a:lnTo>
                    <a:pt x="136271" y="8128"/>
                  </a:lnTo>
                  <a:lnTo>
                    <a:pt x="145415" y="18161"/>
                  </a:lnTo>
                  <a:lnTo>
                    <a:pt x="155448" y="32639"/>
                  </a:lnTo>
                  <a:close/>
                </a:path>
              </a:pathLst>
            </a:custGeom>
            <a:solidFill>
              <a:srgbClr val="CD7000"/>
            </a:solidFill>
            <a:ln w="0" cap="flat" cmpd="sng" algn="ctr">
              <a:solidFill>
                <a:srgbClr val="CD7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8373110" y="1209675"/>
              <a:ext cx="26417" cy="51436"/>
            </a:xfrm>
            <a:custGeom>
              <a:avLst/>
              <a:gdLst/>
              <a:ahLst/>
              <a:cxnLst/>
              <a:rect l="0" t="0" r="0" b="0"/>
              <a:pathLst>
                <a:path w="26417" h="51436">
                  <a:moveTo>
                    <a:pt x="4318" y="5715"/>
                  </a:moveTo>
                  <a:lnTo>
                    <a:pt x="8128" y="2413"/>
                  </a:lnTo>
                  <a:lnTo>
                    <a:pt x="11557" y="508"/>
                  </a:lnTo>
                  <a:lnTo>
                    <a:pt x="14478" y="0"/>
                  </a:lnTo>
                  <a:lnTo>
                    <a:pt x="17272" y="1397"/>
                  </a:lnTo>
                  <a:lnTo>
                    <a:pt x="19685" y="4318"/>
                  </a:lnTo>
                  <a:lnTo>
                    <a:pt x="23495" y="12065"/>
                  </a:lnTo>
                  <a:lnTo>
                    <a:pt x="25908" y="22606"/>
                  </a:lnTo>
                  <a:lnTo>
                    <a:pt x="26416" y="33147"/>
                  </a:lnTo>
                  <a:lnTo>
                    <a:pt x="25908" y="42291"/>
                  </a:lnTo>
                  <a:lnTo>
                    <a:pt x="23114" y="48514"/>
                  </a:lnTo>
                  <a:lnTo>
                    <a:pt x="20701" y="50419"/>
                  </a:lnTo>
                  <a:lnTo>
                    <a:pt x="17272" y="51435"/>
                  </a:lnTo>
                  <a:lnTo>
                    <a:pt x="12954" y="50419"/>
                  </a:lnTo>
                  <a:lnTo>
                    <a:pt x="8636" y="47498"/>
                  </a:lnTo>
                  <a:lnTo>
                    <a:pt x="4826" y="42672"/>
                  </a:lnTo>
                  <a:lnTo>
                    <a:pt x="1905" y="35560"/>
                  </a:lnTo>
                  <a:lnTo>
                    <a:pt x="0" y="25400"/>
                  </a:lnTo>
                  <a:lnTo>
                    <a:pt x="0" y="12065"/>
                  </a:lnTo>
                  <a:close/>
                </a:path>
              </a:pathLst>
            </a:custGeom>
            <a:solidFill>
              <a:srgbClr val="CD7000"/>
            </a:solidFill>
            <a:ln w="0" cap="flat" cmpd="sng" algn="ctr">
              <a:solidFill>
                <a:srgbClr val="CD7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8485886" y="990854"/>
              <a:ext cx="33148" cy="68581"/>
            </a:xfrm>
            <a:custGeom>
              <a:avLst/>
              <a:gdLst/>
              <a:ahLst/>
              <a:cxnLst/>
              <a:rect l="0" t="0" r="0" b="0"/>
              <a:pathLst>
                <a:path w="33148" h="68581">
                  <a:moveTo>
                    <a:pt x="5334" y="4699"/>
                  </a:moveTo>
                  <a:lnTo>
                    <a:pt x="9652" y="1397"/>
                  </a:lnTo>
                  <a:lnTo>
                    <a:pt x="13970" y="0"/>
                  </a:lnTo>
                  <a:lnTo>
                    <a:pt x="17780" y="381"/>
                  </a:lnTo>
                  <a:lnTo>
                    <a:pt x="21209" y="2413"/>
                  </a:lnTo>
                  <a:lnTo>
                    <a:pt x="24511" y="5715"/>
                  </a:lnTo>
                  <a:lnTo>
                    <a:pt x="29845" y="15748"/>
                  </a:lnTo>
                  <a:lnTo>
                    <a:pt x="33147" y="28321"/>
                  </a:lnTo>
                  <a:lnTo>
                    <a:pt x="33147" y="41656"/>
                  </a:lnTo>
                  <a:lnTo>
                    <a:pt x="30226" y="54229"/>
                  </a:lnTo>
                  <a:lnTo>
                    <a:pt x="27432" y="59944"/>
                  </a:lnTo>
                  <a:lnTo>
                    <a:pt x="23114" y="64262"/>
                  </a:lnTo>
                  <a:lnTo>
                    <a:pt x="18796" y="66675"/>
                  </a:lnTo>
                  <a:lnTo>
                    <a:pt x="15367" y="68580"/>
                  </a:lnTo>
                  <a:lnTo>
                    <a:pt x="9144" y="68580"/>
                  </a:lnTo>
                  <a:lnTo>
                    <a:pt x="4826" y="65659"/>
                  </a:lnTo>
                  <a:lnTo>
                    <a:pt x="1905" y="59055"/>
                  </a:lnTo>
                  <a:lnTo>
                    <a:pt x="508" y="49911"/>
                  </a:lnTo>
                  <a:lnTo>
                    <a:pt x="0" y="38354"/>
                  </a:lnTo>
                  <a:lnTo>
                    <a:pt x="508" y="25400"/>
                  </a:lnTo>
                  <a:lnTo>
                    <a:pt x="1016" y="10541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8454771" y="853059"/>
              <a:ext cx="58040" cy="96521"/>
            </a:xfrm>
            <a:custGeom>
              <a:avLst/>
              <a:gdLst/>
              <a:ahLst/>
              <a:cxnLst/>
              <a:rect l="0" t="0" r="0" b="0"/>
              <a:pathLst>
                <a:path w="58040" h="96521">
                  <a:moveTo>
                    <a:pt x="11938" y="1905"/>
                  </a:moveTo>
                  <a:lnTo>
                    <a:pt x="17272" y="0"/>
                  </a:lnTo>
                  <a:lnTo>
                    <a:pt x="22098" y="0"/>
                  </a:lnTo>
                  <a:lnTo>
                    <a:pt x="27305" y="2921"/>
                  </a:lnTo>
                  <a:lnTo>
                    <a:pt x="32639" y="7620"/>
                  </a:lnTo>
                  <a:lnTo>
                    <a:pt x="37846" y="13970"/>
                  </a:lnTo>
                  <a:lnTo>
                    <a:pt x="46990" y="30734"/>
                  </a:lnTo>
                  <a:lnTo>
                    <a:pt x="54229" y="49403"/>
                  </a:lnTo>
                  <a:lnTo>
                    <a:pt x="57531" y="69088"/>
                  </a:lnTo>
                  <a:lnTo>
                    <a:pt x="58039" y="77724"/>
                  </a:lnTo>
                  <a:lnTo>
                    <a:pt x="57023" y="85471"/>
                  </a:lnTo>
                  <a:lnTo>
                    <a:pt x="54737" y="91694"/>
                  </a:lnTo>
                  <a:lnTo>
                    <a:pt x="50800" y="96520"/>
                  </a:lnTo>
                  <a:lnTo>
                    <a:pt x="37846" y="94107"/>
                  </a:lnTo>
                  <a:lnTo>
                    <a:pt x="27305" y="91694"/>
                  </a:lnTo>
                  <a:lnTo>
                    <a:pt x="18669" y="88265"/>
                  </a:lnTo>
                  <a:lnTo>
                    <a:pt x="11938" y="83947"/>
                  </a:lnTo>
                  <a:lnTo>
                    <a:pt x="6731" y="79629"/>
                  </a:lnTo>
                  <a:lnTo>
                    <a:pt x="3302" y="74422"/>
                  </a:lnTo>
                  <a:lnTo>
                    <a:pt x="0" y="63373"/>
                  </a:lnTo>
                  <a:lnTo>
                    <a:pt x="381" y="50927"/>
                  </a:lnTo>
                  <a:lnTo>
                    <a:pt x="2794" y="36957"/>
                  </a:lnTo>
                  <a:lnTo>
                    <a:pt x="5715" y="22606"/>
                  </a:lnTo>
                  <a:lnTo>
                    <a:pt x="7620" y="762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8518144" y="901573"/>
              <a:ext cx="105030" cy="173229"/>
            </a:xfrm>
            <a:custGeom>
              <a:avLst/>
              <a:gdLst/>
              <a:ahLst/>
              <a:cxnLst/>
              <a:rect l="0" t="0" r="0" b="0"/>
              <a:pathLst>
                <a:path w="105030" h="173229">
                  <a:moveTo>
                    <a:pt x="71501" y="19177"/>
                  </a:moveTo>
                  <a:lnTo>
                    <a:pt x="75819" y="37846"/>
                  </a:lnTo>
                  <a:lnTo>
                    <a:pt x="80645" y="58547"/>
                  </a:lnTo>
                  <a:lnTo>
                    <a:pt x="85852" y="81026"/>
                  </a:lnTo>
                  <a:lnTo>
                    <a:pt x="95885" y="128143"/>
                  </a:lnTo>
                  <a:lnTo>
                    <a:pt x="100711" y="150622"/>
                  </a:lnTo>
                  <a:lnTo>
                    <a:pt x="105029" y="171323"/>
                  </a:lnTo>
                  <a:lnTo>
                    <a:pt x="95885" y="173228"/>
                  </a:lnTo>
                  <a:lnTo>
                    <a:pt x="86868" y="172720"/>
                  </a:lnTo>
                  <a:lnTo>
                    <a:pt x="69088" y="167894"/>
                  </a:lnTo>
                  <a:lnTo>
                    <a:pt x="49403" y="159258"/>
                  </a:lnTo>
                  <a:lnTo>
                    <a:pt x="27305" y="150241"/>
                  </a:lnTo>
                  <a:lnTo>
                    <a:pt x="15748" y="124714"/>
                  </a:lnTo>
                  <a:lnTo>
                    <a:pt x="7112" y="101219"/>
                  </a:lnTo>
                  <a:lnTo>
                    <a:pt x="1905" y="79121"/>
                  </a:lnTo>
                  <a:lnTo>
                    <a:pt x="0" y="59436"/>
                  </a:lnTo>
                  <a:lnTo>
                    <a:pt x="1397" y="41656"/>
                  </a:lnTo>
                  <a:lnTo>
                    <a:pt x="6604" y="25908"/>
                  </a:lnTo>
                  <a:lnTo>
                    <a:pt x="16256" y="11938"/>
                  </a:lnTo>
                  <a:lnTo>
                    <a:pt x="29210" y="0"/>
                  </a:lnTo>
                  <a:lnTo>
                    <a:pt x="42164" y="2794"/>
                  </a:lnTo>
                  <a:lnTo>
                    <a:pt x="52705" y="4318"/>
                  </a:lnTo>
                  <a:lnTo>
                    <a:pt x="61341" y="4318"/>
                  </a:lnTo>
                  <a:lnTo>
                    <a:pt x="68072" y="4318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8411591" y="481584"/>
              <a:ext cx="106046" cy="122810"/>
            </a:xfrm>
            <a:custGeom>
              <a:avLst/>
              <a:gdLst/>
              <a:ahLst/>
              <a:cxnLst/>
              <a:rect l="0" t="0" r="0" b="0"/>
              <a:pathLst>
                <a:path w="106046" h="122810">
                  <a:moveTo>
                    <a:pt x="61849" y="4699"/>
                  </a:moveTo>
                  <a:lnTo>
                    <a:pt x="73406" y="10541"/>
                  </a:lnTo>
                  <a:lnTo>
                    <a:pt x="83947" y="16764"/>
                  </a:lnTo>
                  <a:lnTo>
                    <a:pt x="91567" y="24003"/>
                  </a:lnTo>
                  <a:lnTo>
                    <a:pt x="96393" y="47498"/>
                  </a:lnTo>
                  <a:lnTo>
                    <a:pt x="100203" y="66675"/>
                  </a:lnTo>
                  <a:lnTo>
                    <a:pt x="103124" y="82042"/>
                  </a:lnTo>
                  <a:lnTo>
                    <a:pt x="106045" y="93091"/>
                  </a:lnTo>
                  <a:lnTo>
                    <a:pt x="94488" y="98806"/>
                  </a:lnTo>
                  <a:lnTo>
                    <a:pt x="86360" y="103124"/>
                  </a:lnTo>
                  <a:lnTo>
                    <a:pt x="80137" y="105537"/>
                  </a:lnTo>
                  <a:lnTo>
                    <a:pt x="75311" y="107950"/>
                  </a:lnTo>
                  <a:lnTo>
                    <a:pt x="70485" y="109855"/>
                  </a:lnTo>
                  <a:lnTo>
                    <a:pt x="64770" y="112776"/>
                  </a:lnTo>
                  <a:lnTo>
                    <a:pt x="58039" y="117094"/>
                  </a:lnTo>
                  <a:lnTo>
                    <a:pt x="48387" y="122809"/>
                  </a:lnTo>
                  <a:lnTo>
                    <a:pt x="45593" y="113284"/>
                  </a:lnTo>
                  <a:lnTo>
                    <a:pt x="39751" y="103124"/>
                  </a:lnTo>
                  <a:lnTo>
                    <a:pt x="23495" y="82042"/>
                  </a:lnTo>
                  <a:lnTo>
                    <a:pt x="14859" y="72390"/>
                  </a:lnTo>
                  <a:lnTo>
                    <a:pt x="7112" y="63754"/>
                  </a:lnTo>
                  <a:lnTo>
                    <a:pt x="1905" y="56642"/>
                  </a:lnTo>
                  <a:lnTo>
                    <a:pt x="381" y="53721"/>
                  </a:lnTo>
                  <a:lnTo>
                    <a:pt x="0" y="51308"/>
                  </a:lnTo>
                  <a:lnTo>
                    <a:pt x="6223" y="39243"/>
                  </a:lnTo>
                  <a:lnTo>
                    <a:pt x="12446" y="29718"/>
                  </a:lnTo>
                  <a:lnTo>
                    <a:pt x="18669" y="22479"/>
                  </a:lnTo>
                  <a:lnTo>
                    <a:pt x="24892" y="16764"/>
                  </a:lnTo>
                  <a:lnTo>
                    <a:pt x="38354" y="8128"/>
                  </a:lnTo>
                  <a:lnTo>
                    <a:pt x="51308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8322310" y="546862"/>
              <a:ext cx="130049" cy="128144"/>
            </a:xfrm>
            <a:custGeom>
              <a:avLst/>
              <a:gdLst/>
              <a:ahLst/>
              <a:cxnLst/>
              <a:rect l="0" t="0" r="0" b="0"/>
              <a:pathLst>
                <a:path w="130049" h="128144">
                  <a:moveTo>
                    <a:pt x="82042" y="8636"/>
                  </a:moveTo>
                  <a:lnTo>
                    <a:pt x="93980" y="16764"/>
                  </a:lnTo>
                  <a:lnTo>
                    <a:pt x="104140" y="24384"/>
                  </a:lnTo>
                  <a:lnTo>
                    <a:pt x="112268" y="32639"/>
                  </a:lnTo>
                  <a:lnTo>
                    <a:pt x="118491" y="39751"/>
                  </a:lnTo>
                  <a:lnTo>
                    <a:pt x="123317" y="46990"/>
                  </a:lnTo>
                  <a:lnTo>
                    <a:pt x="130048" y="60452"/>
                  </a:lnTo>
                  <a:lnTo>
                    <a:pt x="116078" y="69088"/>
                  </a:lnTo>
                  <a:lnTo>
                    <a:pt x="100203" y="80645"/>
                  </a:lnTo>
                  <a:lnTo>
                    <a:pt x="66167" y="105029"/>
                  </a:lnTo>
                  <a:lnTo>
                    <a:pt x="48895" y="116078"/>
                  </a:lnTo>
                  <a:lnTo>
                    <a:pt x="33020" y="124206"/>
                  </a:lnTo>
                  <a:lnTo>
                    <a:pt x="25908" y="126619"/>
                  </a:lnTo>
                  <a:lnTo>
                    <a:pt x="18669" y="128143"/>
                  </a:lnTo>
                  <a:lnTo>
                    <a:pt x="12446" y="127635"/>
                  </a:lnTo>
                  <a:lnTo>
                    <a:pt x="7112" y="126238"/>
                  </a:lnTo>
                  <a:lnTo>
                    <a:pt x="2794" y="91186"/>
                  </a:lnTo>
                  <a:lnTo>
                    <a:pt x="889" y="76327"/>
                  </a:lnTo>
                  <a:lnTo>
                    <a:pt x="0" y="70485"/>
                  </a:lnTo>
                  <a:lnTo>
                    <a:pt x="0" y="65659"/>
                  </a:lnTo>
                  <a:lnTo>
                    <a:pt x="11938" y="58547"/>
                  </a:lnTo>
                  <a:lnTo>
                    <a:pt x="21971" y="49911"/>
                  </a:lnTo>
                  <a:lnTo>
                    <a:pt x="39751" y="31115"/>
                  </a:lnTo>
                  <a:lnTo>
                    <a:pt x="54610" y="12954"/>
                  </a:lnTo>
                  <a:lnTo>
                    <a:pt x="61341" y="5715"/>
                  </a:lnTo>
                  <a:lnTo>
                    <a:pt x="67564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8470138" y="708533"/>
              <a:ext cx="109856" cy="177674"/>
            </a:xfrm>
            <a:custGeom>
              <a:avLst/>
              <a:gdLst/>
              <a:ahLst/>
              <a:cxnLst/>
              <a:rect l="0" t="0" r="0" b="0"/>
              <a:pathLst>
                <a:path w="109856" h="177674">
                  <a:moveTo>
                    <a:pt x="76327" y="19177"/>
                  </a:moveTo>
                  <a:lnTo>
                    <a:pt x="80645" y="37973"/>
                  </a:lnTo>
                  <a:lnTo>
                    <a:pt x="85344" y="59055"/>
                  </a:lnTo>
                  <a:lnTo>
                    <a:pt x="90678" y="81661"/>
                  </a:lnTo>
                  <a:lnTo>
                    <a:pt x="100711" y="129159"/>
                  </a:lnTo>
                  <a:lnTo>
                    <a:pt x="105537" y="152146"/>
                  </a:lnTo>
                  <a:lnTo>
                    <a:pt x="109855" y="172847"/>
                  </a:lnTo>
                  <a:lnTo>
                    <a:pt x="101219" y="174752"/>
                  </a:lnTo>
                  <a:lnTo>
                    <a:pt x="93599" y="174752"/>
                  </a:lnTo>
                  <a:lnTo>
                    <a:pt x="79629" y="172339"/>
                  </a:lnTo>
                  <a:lnTo>
                    <a:pt x="72390" y="171450"/>
                  </a:lnTo>
                  <a:lnTo>
                    <a:pt x="64770" y="171450"/>
                  </a:lnTo>
                  <a:lnTo>
                    <a:pt x="56134" y="173355"/>
                  </a:lnTo>
                  <a:lnTo>
                    <a:pt x="46482" y="177673"/>
                  </a:lnTo>
                  <a:lnTo>
                    <a:pt x="34544" y="163195"/>
                  </a:lnTo>
                  <a:lnTo>
                    <a:pt x="24384" y="148844"/>
                  </a:lnTo>
                  <a:lnTo>
                    <a:pt x="16256" y="134493"/>
                  </a:lnTo>
                  <a:lnTo>
                    <a:pt x="10033" y="120523"/>
                  </a:lnTo>
                  <a:lnTo>
                    <a:pt x="5207" y="107569"/>
                  </a:lnTo>
                  <a:lnTo>
                    <a:pt x="1905" y="94615"/>
                  </a:lnTo>
                  <a:lnTo>
                    <a:pt x="0" y="82169"/>
                  </a:lnTo>
                  <a:lnTo>
                    <a:pt x="0" y="70104"/>
                  </a:lnTo>
                  <a:lnTo>
                    <a:pt x="889" y="58547"/>
                  </a:lnTo>
                  <a:lnTo>
                    <a:pt x="2794" y="48006"/>
                  </a:lnTo>
                  <a:lnTo>
                    <a:pt x="6223" y="37973"/>
                  </a:lnTo>
                  <a:lnTo>
                    <a:pt x="10033" y="28829"/>
                  </a:lnTo>
                  <a:lnTo>
                    <a:pt x="15367" y="20193"/>
                  </a:lnTo>
                  <a:lnTo>
                    <a:pt x="21590" y="12573"/>
                  </a:lnTo>
                  <a:lnTo>
                    <a:pt x="28321" y="5842"/>
                  </a:lnTo>
                  <a:lnTo>
                    <a:pt x="35433" y="0"/>
                  </a:lnTo>
                  <a:lnTo>
                    <a:pt x="48006" y="2921"/>
                  </a:lnTo>
                  <a:lnTo>
                    <a:pt x="58039" y="3937"/>
                  </a:lnTo>
                  <a:lnTo>
                    <a:pt x="66167" y="4318"/>
                  </a:lnTo>
                  <a:lnTo>
                    <a:pt x="72898" y="4318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8467725" y="583819"/>
              <a:ext cx="73915" cy="114682"/>
            </a:xfrm>
            <a:custGeom>
              <a:avLst/>
              <a:gdLst/>
              <a:ahLst/>
              <a:cxnLst/>
              <a:rect l="0" t="0" r="0" b="0"/>
              <a:pathLst>
                <a:path w="73915" h="114682">
                  <a:moveTo>
                    <a:pt x="58039" y="34925"/>
                  </a:moveTo>
                  <a:lnTo>
                    <a:pt x="63754" y="68072"/>
                  </a:lnTo>
                  <a:lnTo>
                    <a:pt x="66675" y="82550"/>
                  </a:lnTo>
                  <a:lnTo>
                    <a:pt x="69088" y="95504"/>
                  </a:lnTo>
                  <a:lnTo>
                    <a:pt x="71501" y="106553"/>
                  </a:lnTo>
                  <a:lnTo>
                    <a:pt x="73914" y="114681"/>
                  </a:lnTo>
                  <a:lnTo>
                    <a:pt x="63754" y="112268"/>
                  </a:lnTo>
                  <a:lnTo>
                    <a:pt x="53721" y="108966"/>
                  </a:lnTo>
                  <a:lnTo>
                    <a:pt x="45085" y="106553"/>
                  </a:lnTo>
                  <a:lnTo>
                    <a:pt x="41783" y="105537"/>
                  </a:lnTo>
                  <a:lnTo>
                    <a:pt x="38862" y="106045"/>
                  </a:lnTo>
                  <a:lnTo>
                    <a:pt x="37846" y="96393"/>
                  </a:lnTo>
                  <a:lnTo>
                    <a:pt x="36449" y="85852"/>
                  </a:lnTo>
                  <a:lnTo>
                    <a:pt x="34544" y="75311"/>
                  </a:lnTo>
                  <a:lnTo>
                    <a:pt x="31115" y="64262"/>
                  </a:lnTo>
                  <a:lnTo>
                    <a:pt x="26416" y="54229"/>
                  </a:lnTo>
                  <a:lnTo>
                    <a:pt x="19685" y="45593"/>
                  </a:lnTo>
                  <a:lnTo>
                    <a:pt x="11049" y="38862"/>
                  </a:lnTo>
                  <a:lnTo>
                    <a:pt x="0" y="34544"/>
                  </a:lnTo>
                  <a:lnTo>
                    <a:pt x="5715" y="23495"/>
                  </a:lnTo>
                  <a:lnTo>
                    <a:pt x="11938" y="15748"/>
                  </a:lnTo>
                  <a:lnTo>
                    <a:pt x="18161" y="11049"/>
                  </a:lnTo>
                  <a:lnTo>
                    <a:pt x="24892" y="8636"/>
                  </a:lnTo>
                  <a:lnTo>
                    <a:pt x="37846" y="5715"/>
                  </a:lnTo>
                  <a:lnTo>
                    <a:pt x="44069" y="3302"/>
                  </a:lnTo>
                  <a:lnTo>
                    <a:pt x="50800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8402447" y="383667"/>
              <a:ext cx="99315" cy="85853"/>
            </a:xfrm>
            <a:custGeom>
              <a:avLst/>
              <a:gdLst/>
              <a:ahLst/>
              <a:cxnLst/>
              <a:rect l="0" t="0" r="0" b="0"/>
              <a:pathLst>
                <a:path w="99315" h="85853">
                  <a:moveTo>
                    <a:pt x="9525" y="1905"/>
                  </a:moveTo>
                  <a:lnTo>
                    <a:pt x="16764" y="7112"/>
                  </a:lnTo>
                  <a:lnTo>
                    <a:pt x="24892" y="13335"/>
                  </a:lnTo>
                  <a:lnTo>
                    <a:pt x="35052" y="17653"/>
                  </a:lnTo>
                  <a:lnTo>
                    <a:pt x="45085" y="19177"/>
                  </a:lnTo>
                  <a:lnTo>
                    <a:pt x="53721" y="18669"/>
                  </a:lnTo>
                  <a:lnTo>
                    <a:pt x="62357" y="19177"/>
                  </a:lnTo>
                  <a:lnTo>
                    <a:pt x="69596" y="22479"/>
                  </a:lnTo>
                  <a:lnTo>
                    <a:pt x="76327" y="27813"/>
                  </a:lnTo>
                  <a:lnTo>
                    <a:pt x="82550" y="34544"/>
                  </a:lnTo>
                  <a:lnTo>
                    <a:pt x="91694" y="50292"/>
                  </a:lnTo>
                  <a:lnTo>
                    <a:pt x="97409" y="67564"/>
                  </a:lnTo>
                  <a:lnTo>
                    <a:pt x="99314" y="85852"/>
                  </a:lnTo>
                  <a:lnTo>
                    <a:pt x="78232" y="80518"/>
                  </a:lnTo>
                  <a:lnTo>
                    <a:pt x="59944" y="71882"/>
                  </a:lnTo>
                  <a:lnTo>
                    <a:pt x="44069" y="61341"/>
                  </a:lnTo>
                  <a:lnTo>
                    <a:pt x="29210" y="48387"/>
                  </a:lnTo>
                  <a:lnTo>
                    <a:pt x="18161" y="37338"/>
                  </a:lnTo>
                  <a:lnTo>
                    <a:pt x="6731" y="24892"/>
                  </a:lnTo>
                  <a:lnTo>
                    <a:pt x="2413" y="18161"/>
                  </a:lnTo>
                  <a:lnTo>
                    <a:pt x="0" y="11938"/>
                  </a:lnTo>
                  <a:lnTo>
                    <a:pt x="0" y="5715"/>
                  </a:lnTo>
                  <a:lnTo>
                    <a:pt x="2794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8385175" y="1632077"/>
              <a:ext cx="36958" cy="73407"/>
            </a:xfrm>
            <a:custGeom>
              <a:avLst/>
              <a:gdLst/>
              <a:ahLst/>
              <a:cxnLst/>
              <a:rect l="0" t="0" r="0" b="0"/>
              <a:pathLst>
                <a:path w="36958" h="73407">
                  <a:moveTo>
                    <a:pt x="3810" y="1016"/>
                  </a:moveTo>
                  <a:lnTo>
                    <a:pt x="8636" y="0"/>
                  </a:lnTo>
                  <a:lnTo>
                    <a:pt x="19177" y="1397"/>
                  </a:lnTo>
                  <a:lnTo>
                    <a:pt x="29718" y="6731"/>
                  </a:lnTo>
                  <a:lnTo>
                    <a:pt x="36957" y="14351"/>
                  </a:lnTo>
                  <a:lnTo>
                    <a:pt x="32131" y="22098"/>
                  </a:lnTo>
                  <a:lnTo>
                    <a:pt x="29210" y="30734"/>
                  </a:lnTo>
                  <a:lnTo>
                    <a:pt x="27305" y="46990"/>
                  </a:lnTo>
                  <a:lnTo>
                    <a:pt x="27305" y="61976"/>
                  </a:lnTo>
                  <a:lnTo>
                    <a:pt x="26797" y="68199"/>
                  </a:lnTo>
                  <a:lnTo>
                    <a:pt x="25400" y="73406"/>
                  </a:lnTo>
                  <a:lnTo>
                    <a:pt x="21082" y="66675"/>
                  </a:lnTo>
                  <a:lnTo>
                    <a:pt x="16764" y="58039"/>
                  </a:lnTo>
                  <a:lnTo>
                    <a:pt x="10033" y="38354"/>
                  </a:lnTo>
                  <a:lnTo>
                    <a:pt x="4699" y="18669"/>
                  </a:lnTo>
                  <a:lnTo>
                    <a:pt x="2413" y="10541"/>
                  </a:lnTo>
                  <a:lnTo>
                    <a:pt x="0" y="3429"/>
                  </a:lnTo>
                  <a:close/>
                </a:path>
              </a:pathLst>
            </a:custGeom>
            <a:solidFill>
              <a:srgbClr val="CD7000"/>
            </a:solidFill>
            <a:ln w="0" cap="flat" cmpd="sng" algn="ctr">
              <a:solidFill>
                <a:srgbClr val="CD7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9219311" y="2303145"/>
              <a:ext cx="165609" cy="126747"/>
            </a:xfrm>
            <a:custGeom>
              <a:avLst/>
              <a:gdLst/>
              <a:ahLst/>
              <a:cxnLst/>
              <a:rect l="0" t="0" r="0" b="0"/>
              <a:pathLst>
                <a:path w="165609" h="126747">
                  <a:moveTo>
                    <a:pt x="33147" y="8128"/>
                  </a:moveTo>
                  <a:lnTo>
                    <a:pt x="49530" y="17780"/>
                  </a:lnTo>
                  <a:lnTo>
                    <a:pt x="84963" y="38862"/>
                  </a:lnTo>
                  <a:lnTo>
                    <a:pt x="158877" y="84963"/>
                  </a:lnTo>
                  <a:lnTo>
                    <a:pt x="161290" y="87376"/>
                  </a:lnTo>
                  <a:lnTo>
                    <a:pt x="162814" y="89281"/>
                  </a:lnTo>
                  <a:lnTo>
                    <a:pt x="163703" y="94996"/>
                  </a:lnTo>
                  <a:lnTo>
                    <a:pt x="163322" y="98806"/>
                  </a:lnTo>
                  <a:lnTo>
                    <a:pt x="163322" y="103632"/>
                  </a:lnTo>
                  <a:lnTo>
                    <a:pt x="164211" y="110363"/>
                  </a:lnTo>
                  <a:lnTo>
                    <a:pt x="165608" y="118999"/>
                  </a:lnTo>
                  <a:lnTo>
                    <a:pt x="156591" y="118491"/>
                  </a:lnTo>
                  <a:lnTo>
                    <a:pt x="149352" y="118999"/>
                  </a:lnTo>
                  <a:lnTo>
                    <a:pt x="143129" y="120523"/>
                  </a:lnTo>
                  <a:lnTo>
                    <a:pt x="137795" y="122428"/>
                  </a:lnTo>
                  <a:lnTo>
                    <a:pt x="128651" y="126238"/>
                  </a:lnTo>
                  <a:lnTo>
                    <a:pt x="123952" y="126746"/>
                  </a:lnTo>
                  <a:lnTo>
                    <a:pt x="118618" y="126238"/>
                  </a:lnTo>
                  <a:lnTo>
                    <a:pt x="108966" y="114173"/>
                  </a:lnTo>
                  <a:lnTo>
                    <a:pt x="97028" y="102235"/>
                  </a:lnTo>
                  <a:lnTo>
                    <a:pt x="82677" y="90678"/>
                  </a:lnTo>
                  <a:lnTo>
                    <a:pt x="66802" y="79121"/>
                  </a:lnTo>
                  <a:lnTo>
                    <a:pt x="33147" y="58547"/>
                  </a:lnTo>
                  <a:lnTo>
                    <a:pt x="16891" y="49911"/>
                  </a:lnTo>
                  <a:lnTo>
                    <a:pt x="1524" y="43688"/>
                  </a:lnTo>
                  <a:lnTo>
                    <a:pt x="0" y="37465"/>
                  </a:lnTo>
                  <a:lnTo>
                    <a:pt x="0" y="31242"/>
                  </a:lnTo>
                  <a:lnTo>
                    <a:pt x="2413" y="17780"/>
                  </a:lnTo>
                  <a:lnTo>
                    <a:pt x="5334" y="11938"/>
                  </a:lnTo>
                  <a:lnTo>
                    <a:pt x="8636" y="6731"/>
                  </a:lnTo>
                  <a:lnTo>
                    <a:pt x="13081" y="2413"/>
                  </a:lnTo>
                  <a:lnTo>
                    <a:pt x="18288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9532747" y="2438019"/>
              <a:ext cx="45721" cy="137796"/>
            </a:xfrm>
            <a:custGeom>
              <a:avLst/>
              <a:gdLst/>
              <a:ahLst/>
              <a:cxnLst/>
              <a:rect l="0" t="0" r="0" b="0"/>
              <a:pathLst>
                <a:path w="45721" h="137796">
                  <a:moveTo>
                    <a:pt x="42799" y="34544"/>
                  </a:moveTo>
                  <a:lnTo>
                    <a:pt x="38989" y="66675"/>
                  </a:lnTo>
                  <a:lnTo>
                    <a:pt x="34163" y="99822"/>
                  </a:lnTo>
                  <a:lnTo>
                    <a:pt x="30734" y="118110"/>
                  </a:lnTo>
                  <a:lnTo>
                    <a:pt x="27432" y="137795"/>
                  </a:lnTo>
                  <a:lnTo>
                    <a:pt x="23114" y="137795"/>
                  </a:lnTo>
                  <a:lnTo>
                    <a:pt x="19685" y="136271"/>
                  </a:lnTo>
                  <a:lnTo>
                    <a:pt x="17399" y="133477"/>
                  </a:lnTo>
                  <a:lnTo>
                    <a:pt x="14986" y="128651"/>
                  </a:lnTo>
                  <a:lnTo>
                    <a:pt x="9144" y="118110"/>
                  </a:lnTo>
                  <a:lnTo>
                    <a:pt x="5334" y="112268"/>
                  </a:lnTo>
                  <a:lnTo>
                    <a:pt x="0" y="107061"/>
                  </a:lnTo>
                  <a:lnTo>
                    <a:pt x="4445" y="94107"/>
                  </a:lnTo>
                  <a:lnTo>
                    <a:pt x="8255" y="79629"/>
                  </a:lnTo>
                  <a:lnTo>
                    <a:pt x="15875" y="49403"/>
                  </a:lnTo>
                  <a:lnTo>
                    <a:pt x="20701" y="34544"/>
                  </a:lnTo>
                  <a:lnTo>
                    <a:pt x="26924" y="21082"/>
                  </a:lnTo>
                  <a:lnTo>
                    <a:pt x="35052" y="9144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C16900"/>
            </a:solidFill>
            <a:ln w="0" cap="flat" cmpd="sng" algn="ctr">
              <a:solidFill>
                <a:srgbClr val="C169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9509252" y="2593467"/>
              <a:ext cx="47118" cy="137796"/>
            </a:xfrm>
            <a:custGeom>
              <a:avLst/>
              <a:gdLst/>
              <a:ahLst/>
              <a:cxnLst/>
              <a:rect l="0" t="0" r="0" b="0"/>
              <a:pathLst>
                <a:path w="47118" h="137796">
                  <a:moveTo>
                    <a:pt x="44196" y="17399"/>
                  </a:moveTo>
                  <a:lnTo>
                    <a:pt x="41275" y="33147"/>
                  </a:lnTo>
                  <a:lnTo>
                    <a:pt x="36576" y="60960"/>
                  </a:lnTo>
                  <a:lnTo>
                    <a:pt x="34163" y="75946"/>
                  </a:lnTo>
                  <a:lnTo>
                    <a:pt x="31750" y="93218"/>
                  </a:lnTo>
                  <a:lnTo>
                    <a:pt x="29337" y="113284"/>
                  </a:lnTo>
                  <a:lnTo>
                    <a:pt x="26924" y="137795"/>
                  </a:lnTo>
                  <a:lnTo>
                    <a:pt x="22606" y="137287"/>
                  </a:lnTo>
                  <a:lnTo>
                    <a:pt x="18796" y="132588"/>
                  </a:lnTo>
                  <a:lnTo>
                    <a:pt x="15367" y="124841"/>
                  </a:lnTo>
                  <a:lnTo>
                    <a:pt x="12573" y="115316"/>
                  </a:lnTo>
                  <a:lnTo>
                    <a:pt x="6223" y="92202"/>
                  </a:lnTo>
                  <a:lnTo>
                    <a:pt x="3429" y="81153"/>
                  </a:lnTo>
                  <a:lnTo>
                    <a:pt x="0" y="71120"/>
                  </a:lnTo>
                  <a:lnTo>
                    <a:pt x="4318" y="59563"/>
                  </a:lnTo>
                  <a:lnTo>
                    <a:pt x="7747" y="49530"/>
                  </a:lnTo>
                  <a:lnTo>
                    <a:pt x="16383" y="31242"/>
                  </a:lnTo>
                  <a:lnTo>
                    <a:pt x="21590" y="23114"/>
                  </a:lnTo>
                  <a:lnTo>
                    <a:pt x="27940" y="15367"/>
                  </a:lnTo>
                  <a:lnTo>
                    <a:pt x="36576" y="7747"/>
                  </a:lnTo>
                  <a:lnTo>
                    <a:pt x="47117" y="0"/>
                  </a:lnTo>
                  <a:close/>
                </a:path>
              </a:pathLst>
            </a:custGeom>
            <a:solidFill>
              <a:srgbClr val="8E4D00"/>
            </a:solidFill>
            <a:ln w="0" cap="flat" cmpd="sng" algn="ctr">
              <a:solidFill>
                <a:srgbClr val="8E4D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9485757" y="2621407"/>
              <a:ext cx="60453" cy="348870"/>
            </a:xfrm>
            <a:custGeom>
              <a:avLst/>
              <a:gdLst/>
              <a:ahLst/>
              <a:cxnLst/>
              <a:rect l="0" t="0" r="0" b="0"/>
              <a:pathLst>
                <a:path w="60453" h="348870">
                  <a:moveTo>
                    <a:pt x="44704" y="121920"/>
                  </a:moveTo>
                  <a:lnTo>
                    <a:pt x="42672" y="130937"/>
                  </a:lnTo>
                  <a:lnTo>
                    <a:pt x="41275" y="143002"/>
                  </a:lnTo>
                  <a:lnTo>
                    <a:pt x="40767" y="156972"/>
                  </a:lnTo>
                  <a:lnTo>
                    <a:pt x="40767" y="172720"/>
                  </a:lnTo>
                  <a:lnTo>
                    <a:pt x="41783" y="189992"/>
                  </a:lnTo>
                  <a:lnTo>
                    <a:pt x="44704" y="226949"/>
                  </a:lnTo>
                  <a:lnTo>
                    <a:pt x="49022" y="264414"/>
                  </a:lnTo>
                  <a:lnTo>
                    <a:pt x="53721" y="299466"/>
                  </a:lnTo>
                  <a:lnTo>
                    <a:pt x="55753" y="315341"/>
                  </a:lnTo>
                  <a:lnTo>
                    <a:pt x="57658" y="328803"/>
                  </a:lnTo>
                  <a:lnTo>
                    <a:pt x="59055" y="340233"/>
                  </a:lnTo>
                  <a:lnTo>
                    <a:pt x="60452" y="348869"/>
                  </a:lnTo>
                  <a:lnTo>
                    <a:pt x="49022" y="330708"/>
                  </a:lnTo>
                  <a:lnTo>
                    <a:pt x="38862" y="309499"/>
                  </a:lnTo>
                  <a:lnTo>
                    <a:pt x="29718" y="287020"/>
                  </a:lnTo>
                  <a:lnTo>
                    <a:pt x="21590" y="263906"/>
                  </a:lnTo>
                  <a:lnTo>
                    <a:pt x="14351" y="241427"/>
                  </a:lnTo>
                  <a:lnTo>
                    <a:pt x="8636" y="219837"/>
                  </a:lnTo>
                  <a:lnTo>
                    <a:pt x="3429" y="201041"/>
                  </a:lnTo>
                  <a:lnTo>
                    <a:pt x="0" y="185674"/>
                  </a:lnTo>
                  <a:lnTo>
                    <a:pt x="0" y="184785"/>
                  </a:lnTo>
                  <a:lnTo>
                    <a:pt x="508" y="181356"/>
                  </a:lnTo>
                  <a:lnTo>
                    <a:pt x="1016" y="176149"/>
                  </a:lnTo>
                  <a:lnTo>
                    <a:pt x="1397" y="168910"/>
                  </a:lnTo>
                  <a:lnTo>
                    <a:pt x="2413" y="150241"/>
                  </a:lnTo>
                  <a:lnTo>
                    <a:pt x="3429" y="127127"/>
                  </a:lnTo>
                  <a:lnTo>
                    <a:pt x="5334" y="101727"/>
                  </a:lnTo>
                  <a:lnTo>
                    <a:pt x="7239" y="75819"/>
                  </a:lnTo>
                  <a:lnTo>
                    <a:pt x="9652" y="50800"/>
                  </a:lnTo>
                  <a:lnTo>
                    <a:pt x="12446" y="28702"/>
                  </a:lnTo>
                  <a:lnTo>
                    <a:pt x="21082" y="20574"/>
                  </a:lnTo>
                  <a:lnTo>
                    <a:pt x="28321" y="11938"/>
                  </a:lnTo>
                  <a:lnTo>
                    <a:pt x="35052" y="4699"/>
                  </a:lnTo>
                  <a:lnTo>
                    <a:pt x="41783" y="0"/>
                  </a:lnTo>
                  <a:lnTo>
                    <a:pt x="45085" y="16256"/>
                  </a:lnTo>
                  <a:lnTo>
                    <a:pt x="46609" y="35052"/>
                  </a:lnTo>
                  <a:lnTo>
                    <a:pt x="47498" y="72009"/>
                  </a:lnTo>
                  <a:lnTo>
                    <a:pt x="46990" y="88265"/>
                  </a:lnTo>
                  <a:lnTo>
                    <a:pt x="46990" y="101727"/>
                  </a:lnTo>
                  <a:lnTo>
                    <a:pt x="46990" y="111379"/>
                  </a:lnTo>
                  <a:lnTo>
                    <a:pt x="47498" y="114173"/>
                  </a:lnTo>
                  <a:lnTo>
                    <a:pt x="48006" y="115697"/>
                  </a:lnTo>
                  <a:close/>
                </a:path>
              </a:pathLst>
            </a:custGeom>
            <a:solidFill>
              <a:srgbClr val="6C3A00"/>
            </a:solidFill>
            <a:ln w="0" cap="flat" cmpd="sng" algn="ctr">
              <a:solidFill>
                <a:srgbClr val="6C3A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9503537" y="2671318"/>
              <a:ext cx="40768" cy="214504"/>
            </a:xfrm>
            <a:custGeom>
              <a:avLst/>
              <a:gdLst/>
              <a:ahLst/>
              <a:cxnLst/>
              <a:rect l="0" t="0" r="0" b="0"/>
              <a:pathLst>
                <a:path w="40768" h="214504">
                  <a:moveTo>
                    <a:pt x="37465" y="19177"/>
                  </a:moveTo>
                  <a:lnTo>
                    <a:pt x="34036" y="42672"/>
                  </a:lnTo>
                  <a:lnTo>
                    <a:pt x="32131" y="69596"/>
                  </a:lnTo>
                  <a:lnTo>
                    <a:pt x="30226" y="98425"/>
                  </a:lnTo>
                  <a:lnTo>
                    <a:pt x="29210" y="158877"/>
                  </a:lnTo>
                  <a:lnTo>
                    <a:pt x="29210" y="187706"/>
                  </a:lnTo>
                  <a:lnTo>
                    <a:pt x="30226" y="214503"/>
                  </a:lnTo>
                  <a:lnTo>
                    <a:pt x="25908" y="213106"/>
                  </a:lnTo>
                  <a:lnTo>
                    <a:pt x="21590" y="207391"/>
                  </a:lnTo>
                  <a:lnTo>
                    <a:pt x="17780" y="197739"/>
                  </a:lnTo>
                  <a:lnTo>
                    <a:pt x="13970" y="185293"/>
                  </a:lnTo>
                  <a:lnTo>
                    <a:pt x="7239" y="158369"/>
                  </a:lnTo>
                  <a:lnTo>
                    <a:pt x="3302" y="145923"/>
                  </a:lnTo>
                  <a:lnTo>
                    <a:pt x="0" y="135763"/>
                  </a:lnTo>
                  <a:lnTo>
                    <a:pt x="1905" y="110871"/>
                  </a:lnTo>
                  <a:lnTo>
                    <a:pt x="3810" y="88265"/>
                  </a:lnTo>
                  <a:lnTo>
                    <a:pt x="6731" y="68072"/>
                  </a:lnTo>
                  <a:lnTo>
                    <a:pt x="10541" y="49911"/>
                  </a:lnTo>
                  <a:lnTo>
                    <a:pt x="15367" y="34036"/>
                  </a:lnTo>
                  <a:lnTo>
                    <a:pt x="22098" y="20574"/>
                  </a:lnTo>
                  <a:lnTo>
                    <a:pt x="30226" y="9144"/>
                  </a:lnTo>
                  <a:lnTo>
                    <a:pt x="40767" y="0"/>
                  </a:lnTo>
                  <a:close/>
                </a:path>
              </a:pathLst>
            </a:custGeom>
            <a:solidFill>
              <a:srgbClr val="8E4D00"/>
            </a:solidFill>
            <a:ln w="0" cap="flat" cmpd="sng" algn="ctr">
              <a:solidFill>
                <a:srgbClr val="8E4D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9524619" y="2318004"/>
              <a:ext cx="56135" cy="115698"/>
            </a:xfrm>
            <a:custGeom>
              <a:avLst/>
              <a:gdLst/>
              <a:ahLst/>
              <a:cxnLst/>
              <a:rect l="0" t="0" r="0" b="0"/>
              <a:pathLst>
                <a:path w="56135" h="115698">
                  <a:moveTo>
                    <a:pt x="49911" y="23495"/>
                  </a:moveTo>
                  <a:lnTo>
                    <a:pt x="54737" y="46990"/>
                  </a:lnTo>
                  <a:lnTo>
                    <a:pt x="55753" y="60452"/>
                  </a:lnTo>
                  <a:lnTo>
                    <a:pt x="56134" y="74930"/>
                  </a:lnTo>
                  <a:lnTo>
                    <a:pt x="55245" y="91694"/>
                  </a:lnTo>
                  <a:lnTo>
                    <a:pt x="52324" y="110871"/>
                  </a:lnTo>
                  <a:lnTo>
                    <a:pt x="40894" y="114300"/>
                  </a:lnTo>
                  <a:lnTo>
                    <a:pt x="26924" y="115697"/>
                  </a:lnTo>
                  <a:lnTo>
                    <a:pt x="12954" y="114300"/>
                  </a:lnTo>
                  <a:lnTo>
                    <a:pt x="6223" y="111379"/>
                  </a:lnTo>
                  <a:lnTo>
                    <a:pt x="0" y="107061"/>
                  </a:lnTo>
                  <a:lnTo>
                    <a:pt x="5334" y="95504"/>
                  </a:lnTo>
                  <a:lnTo>
                    <a:pt x="12065" y="83566"/>
                  </a:lnTo>
                  <a:lnTo>
                    <a:pt x="26416" y="59563"/>
                  </a:lnTo>
                  <a:lnTo>
                    <a:pt x="33147" y="46990"/>
                  </a:lnTo>
                  <a:lnTo>
                    <a:pt x="38862" y="33147"/>
                  </a:lnTo>
                  <a:lnTo>
                    <a:pt x="43180" y="17272"/>
                  </a:lnTo>
                  <a:lnTo>
                    <a:pt x="45212" y="0"/>
                  </a:lnTo>
                  <a:close/>
                </a:path>
              </a:pathLst>
            </a:custGeom>
            <a:solidFill>
              <a:srgbClr val="CA6D00"/>
            </a:solidFill>
            <a:ln w="0" cap="flat" cmpd="sng" algn="ctr">
              <a:solidFill>
                <a:srgbClr val="CA6D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9498203" y="2527808"/>
              <a:ext cx="55246" cy="115698"/>
            </a:xfrm>
            <a:custGeom>
              <a:avLst/>
              <a:gdLst/>
              <a:ahLst/>
              <a:cxnLst/>
              <a:rect l="0" t="0" r="0" b="0"/>
              <a:pathLst>
                <a:path w="55246" h="115698">
                  <a:moveTo>
                    <a:pt x="39370" y="74803"/>
                  </a:moveTo>
                  <a:lnTo>
                    <a:pt x="25527" y="90170"/>
                  </a:lnTo>
                  <a:lnTo>
                    <a:pt x="12573" y="104140"/>
                  </a:lnTo>
                  <a:lnTo>
                    <a:pt x="0" y="115697"/>
                  </a:lnTo>
                  <a:lnTo>
                    <a:pt x="1524" y="104140"/>
                  </a:lnTo>
                  <a:lnTo>
                    <a:pt x="3429" y="89662"/>
                  </a:lnTo>
                  <a:lnTo>
                    <a:pt x="8636" y="56134"/>
                  </a:lnTo>
                  <a:lnTo>
                    <a:pt x="11557" y="39370"/>
                  </a:lnTo>
                  <a:lnTo>
                    <a:pt x="13970" y="23495"/>
                  </a:lnTo>
                  <a:lnTo>
                    <a:pt x="16383" y="10033"/>
                  </a:lnTo>
                  <a:lnTo>
                    <a:pt x="18288" y="0"/>
                  </a:lnTo>
                  <a:lnTo>
                    <a:pt x="23622" y="8128"/>
                  </a:lnTo>
                  <a:lnTo>
                    <a:pt x="27940" y="14859"/>
                  </a:lnTo>
                  <a:lnTo>
                    <a:pt x="35560" y="26797"/>
                  </a:lnTo>
                  <a:lnTo>
                    <a:pt x="39370" y="32639"/>
                  </a:lnTo>
                  <a:lnTo>
                    <a:pt x="43688" y="39751"/>
                  </a:lnTo>
                  <a:lnTo>
                    <a:pt x="49022" y="48006"/>
                  </a:lnTo>
                  <a:lnTo>
                    <a:pt x="55245" y="58547"/>
                  </a:lnTo>
                  <a:close/>
                </a:path>
              </a:pathLst>
            </a:custGeom>
            <a:solidFill>
              <a:srgbClr val="9D5400"/>
            </a:solidFill>
            <a:ln w="0" cap="flat" cmpd="sng" algn="ctr">
              <a:solidFill>
                <a:srgbClr val="9D54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9517888" y="2442337"/>
              <a:ext cx="39879" cy="92584"/>
            </a:xfrm>
            <a:custGeom>
              <a:avLst/>
              <a:gdLst/>
              <a:ahLst/>
              <a:cxnLst/>
              <a:rect l="0" t="0" r="0" b="0"/>
              <a:pathLst>
                <a:path w="39879" h="92584">
                  <a:moveTo>
                    <a:pt x="35560" y="11557"/>
                  </a:moveTo>
                  <a:lnTo>
                    <a:pt x="31750" y="21590"/>
                  </a:lnTo>
                  <a:lnTo>
                    <a:pt x="27940" y="33528"/>
                  </a:lnTo>
                  <a:lnTo>
                    <a:pt x="24511" y="46990"/>
                  </a:lnTo>
                  <a:lnTo>
                    <a:pt x="18288" y="72517"/>
                  </a:lnTo>
                  <a:lnTo>
                    <a:pt x="15367" y="83058"/>
                  </a:lnTo>
                  <a:lnTo>
                    <a:pt x="12573" y="90678"/>
                  </a:lnTo>
                  <a:lnTo>
                    <a:pt x="10541" y="92583"/>
                  </a:lnTo>
                  <a:lnTo>
                    <a:pt x="9144" y="92202"/>
                  </a:lnTo>
                  <a:lnTo>
                    <a:pt x="5842" y="85852"/>
                  </a:lnTo>
                  <a:lnTo>
                    <a:pt x="2921" y="79248"/>
                  </a:lnTo>
                  <a:lnTo>
                    <a:pt x="1524" y="78232"/>
                  </a:lnTo>
                  <a:lnTo>
                    <a:pt x="0" y="79629"/>
                  </a:lnTo>
                  <a:lnTo>
                    <a:pt x="1524" y="60452"/>
                  </a:lnTo>
                  <a:lnTo>
                    <a:pt x="4318" y="42291"/>
                  </a:lnTo>
                  <a:lnTo>
                    <a:pt x="6731" y="22606"/>
                  </a:lnTo>
                  <a:lnTo>
                    <a:pt x="7239" y="11557"/>
                  </a:lnTo>
                  <a:lnTo>
                    <a:pt x="7239" y="0"/>
                  </a:lnTo>
                  <a:lnTo>
                    <a:pt x="10160" y="889"/>
                  </a:lnTo>
                  <a:lnTo>
                    <a:pt x="14478" y="1397"/>
                  </a:lnTo>
                  <a:lnTo>
                    <a:pt x="24003" y="1397"/>
                  </a:lnTo>
                  <a:lnTo>
                    <a:pt x="33147" y="1905"/>
                  </a:lnTo>
                  <a:lnTo>
                    <a:pt x="37465" y="2921"/>
                  </a:lnTo>
                  <a:lnTo>
                    <a:pt x="39878" y="4318"/>
                  </a:lnTo>
                  <a:close/>
                </a:path>
              </a:pathLst>
            </a:custGeom>
            <a:solidFill>
              <a:srgbClr val="A95C00"/>
            </a:solidFill>
            <a:ln w="0" cap="flat" cmpd="sng" algn="ctr">
              <a:solidFill>
                <a:srgbClr val="A95C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9501124" y="2288667"/>
              <a:ext cx="55246" cy="112904"/>
            </a:xfrm>
            <a:custGeom>
              <a:avLst/>
              <a:gdLst/>
              <a:ahLst/>
              <a:cxnLst/>
              <a:rect l="0" t="0" r="0" b="0"/>
              <a:pathLst>
                <a:path w="55246" h="112904">
                  <a:moveTo>
                    <a:pt x="48514" y="66294"/>
                  </a:moveTo>
                  <a:lnTo>
                    <a:pt x="43180" y="73533"/>
                  </a:lnTo>
                  <a:lnTo>
                    <a:pt x="36068" y="86487"/>
                  </a:lnTo>
                  <a:lnTo>
                    <a:pt x="30734" y="98425"/>
                  </a:lnTo>
                  <a:lnTo>
                    <a:pt x="25019" y="112903"/>
                  </a:lnTo>
                  <a:lnTo>
                    <a:pt x="22606" y="112903"/>
                  </a:lnTo>
                  <a:lnTo>
                    <a:pt x="20193" y="111379"/>
                  </a:lnTo>
                  <a:lnTo>
                    <a:pt x="15367" y="104648"/>
                  </a:lnTo>
                  <a:lnTo>
                    <a:pt x="11557" y="93599"/>
                  </a:lnTo>
                  <a:lnTo>
                    <a:pt x="7747" y="79248"/>
                  </a:lnTo>
                  <a:lnTo>
                    <a:pt x="2413" y="47625"/>
                  </a:lnTo>
                  <a:lnTo>
                    <a:pt x="1016" y="31750"/>
                  </a:lnTo>
                  <a:lnTo>
                    <a:pt x="0" y="18288"/>
                  </a:lnTo>
                  <a:lnTo>
                    <a:pt x="1397" y="17399"/>
                  </a:lnTo>
                  <a:lnTo>
                    <a:pt x="2921" y="14986"/>
                  </a:lnTo>
                  <a:lnTo>
                    <a:pt x="8128" y="7239"/>
                  </a:lnTo>
                  <a:lnTo>
                    <a:pt x="13970" y="1016"/>
                  </a:lnTo>
                  <a:lnTo>
                    <a:pt x="17272" y="0"/>
                  </a:lnTo>
                  <a:lnTo>
                    <a:pt x="20193" y="1524"/>
                  </a:lnTo>
                  <a:lnTo>
                    <a:pt x="24511" y="15367"/>
                  </a:lnTo>
                  <a:lnTo>
                    <a:pt x="29337" y="26924"/>
                  </a:lnTo>
                  <a:lnTo>
                    <a:pt x="35052" y="36068"/>
                  </a:lnTo>
                  <a:lnTo>
                    <a:pt x="40386" y="43307"/>
                  </a:lnTo>
                  <a:lnTo>
                    <a:pt x="45085" y="49022"/>
                  </a:lnTo>
                  <a:lnTo>
                    <a:pt x="49403" y="53340"/>
                  </a:lnTo>
                  <a:lnTo>
                    <a:pt x="53340" y="56261"/>
                  </a:lnTo>
                  <a:lnTo>
                    <a:pt x="55245" y="57658"/>
                  </a:lnTo>
                  <a:close/>
                </a:path>
              </a:pathLst>
            </a:custGeom>
            <a:solidFill>
              <a:srgbClr val="B86300"/>
            </a:solidFill>
            <a:ln w="0" cap="flat" cmpd="sng" algn="ctr">
              <a:solidFill>
                <a:srgbClr val="B86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8561070" y="3436620"/>
              <a:ext cx="217170" cy="386081"/>
            </a:xfrm>
            <a:custGeom>
              <a:avLst/>
              <a:gdLst/>
              <a:ahLst/>
              <a:cxnLst/>
              <a:rect l="0" t="0" r="0" b="0"/>
              <a:pathLst>
                <a:path w="217170" h="386081">
                  <a:moveTo>
                    <a:pt x="217169" y="0"/>
                  </a:moveTo>
                  <a:lnTo>
                    <a:pt x="215900" y="27940"/>
                  </a:lnTo>
                  <a:lnTo>
                    <a:pt x="210819" y="55880"/>
                  </a:lnTo>
                  <a:lnTo>
                    <a:pt x="203200" y="81280"/>
                  </a:lnTo>
                  <a:lnTo>
                    <a:pt x="193040" y="106680"/>
                  </a:lnTo>
                  <a:lnTo>
                    <a:pt x="181610" y="129540"/>
                  </a:lnTo>
                  <a:lnTo>
                    <a:pt x="167640" y="152400"/>
                  </a:lnTo>
                  <a:lnTo>
                    <a:pt x="152400" y="175260"/>
                  </a:lnTo>
                  <a:lnTo>
                    <a:pt x="134619" y="198120"/>
                  </a:lnTo>
                  <a:lnTo>
                    <a:pt x="100330" y="242570"/>
                  </a:lnTo>
                  <a:lnTo>
                    <a:pt x="63500" y="288290"/>
                  </a:lnTo>
                  <a:lnTo>
                    <a:pt x="45719" y="311150"/>
                  </a:lnTo>
                  <a:lnTo>
                    <a:pt x="29210" y="335280"/>
                  </a:lnTo>
                  <a:lnTo>
                    <a:pt x="13969" y="360680"/>
                  </a:lnTo>
                  <a:lnTo>
                    <a:pt x="0" y="386080"/>
                  </a:lnTo>
                </a:path>
              </a:pathLst>
            </a:custGeom>
            <a:ln w="12700" cap="flat" cmpd="sng" algn="ctr">
              <a:solidFill>
                <a:srgbClr val="F5DC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8489950" y="3463290"/>
              <a:ext cx="203201" cy="351791"/>
            </a:xfrm>
            <a:custGeom>
              <a:avLst/>
              <a:gdLst/>
              <a:ahLst/>
              <a:cxnLst/>
              <a:rect l="0" t="0" r="0" b="0"/>
              <a:pathLst>
                <a:path w="203201" h="351791">
                  <a:moveTo>
                    <a:pt x="203200" y="0"/>
                  </a:moveTo>
                  <a:lnTo>
                    <a:pt x="189230" y="19050"/>
                  </a:lnTo>
                  <a:lnTo>
                    <a:pt x="175260" y="39370"/>
                  </a:lnTo>
                  <a:lnTo>
                    <a:pt x="148590" y="81280"/>
                  </a:lnTo>
                  <a:lnTo>
                    <a:pt x="125730" y="125730"/>
                  </a:lnTo>
                  <a:lnTo>
                    <a:pt x="101600" y="171450"/>
                  </a:lnTo>
                  <a:lnTo>
                    <a:pt x="78740" y="217170"/>
                  </a:lnTo>
                  <a:lnTo>
                    <a:pt x="55880" y="262890"/>
                  </a:lnTo>
                  <a:lnTo>
                    <a:pt x="29210" y="308610"/>
                  </a:lnTo>
                  <a:lnTo>
                    <a:pt x="0" y="351790"/>
                  </a:lnTo>
                </a:path>
              </a:pathLst>
            </a:custGeom>
            <a:ln w="12700" cap="flat" cmpd="sng" algn="ctr">
              <a:solidFill>
                <a:srgbClr val="F5DC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8547100" y="3530600"/>
              <a:ext cx="177801" cy="288291"/>
            </a:xfrm>
            <a:custGeom>
              <a:avLst/>
              <a:gdLst/>
              <a:ahLst/>
              <a:cxnLst/>
              <a:rect l="0" t="0" r="0" b="0"/>
              <a:pathLst>
                <a:path w="177801" h="288291">
                  <a:moveTo>
                    <a:pt x="177800" y="0"/>
                  </a:moveTo>
                  <a:lnTo>
                    <a:pt x="146050" y="31750"/>
                  </a:lnTo>
                  <a:lnTo>
                    <a:pt x="116840" y="64770"/>
                  </a:lnTo>
                  <a:lnTo>
                    <a:pt x="88900" y="97790"/>
                  </a:lnTo>
                  <a:lnTo>
                    <a:pt x="63500" y="132080"/>
                  </a:lnTo>
                  <a:lnTo>
                    <a:pt x="43180" y="167640"/>
                  </a:lnTo>
                  <a:lnTo>
                    <a:pt x="24130" y="204470"/>
                  </a:lnTo>
                  <a:lnTo>
                    <a:pt x="16510" y="224790"/>
                  </a:lnTo>
                  <a:lnTo>
                    <a:pt x="10160" y="245110"/>
                  </a:lnTo>
                  <a:lnTo>
                    <a:pt x="5080" y="266700"/>
                  </a:lnTo>
                  <a:lnTo>
                    <a:pt x="0" y="288290"/>
                  </a:lnTo>
                </a:path>
              </a:pathLst>
            </a:custGeom>
            <a:ln w="12700" cap="flat" cmpd="sng" algn="ctr">
              <a:solidFill>
                <a:srgbClr val="F5DC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8204200" y="3383280"/>
              <a:ext cx="85091" cy="426721"/>
            </a:xfrm>
            <a:custGeom>
              <a:avLst/>
              <a:gdLst/>
              <a:ahLst/>
              <a:cxnLst/>
              <a:rect l="0" t="0" r="0" b="0"/>
              <a:pathLst>
                <a:path w="85091" h="426721">
                  <a:moveTo>
                    <a:pt x="54610" y="0"/>
                  </a:moveTo>
                  <a:lnTo>
                    <a:pt x="49530" y="0"/>
                  </a:lnTo>
                  <a:lnTo>
                    <a:pt x="54610" y="0"/>
                  </a:lnTo>
                  <a:lnTo>
                    <a:pt x="43180" y="11430"/>
                  </a:lnTo>
                  <a:lnTo>
                    <a:pt x="34290" y="22860"/>
                  </a:lnTo>
                  <a:lnTo>
                    <a:pt x="20320" y="48260"/>
                  </a:lnTo>
                  <a:lnTo>
                    <a:pt x="8890" y="73660"/>
                  </a:lnTo>
                  <a:lnTo>
                    <a:pt x="2540" y="99060"/>
                  </a:lnTo>
                  <a:lnTo>
                    <a:pt x="0" y="127000"/>
                  </a:lnTo>
                  <a:lnTo>
                    <a:pt x="0" y="153670"/>
                  </a:lnTo>
                  <a:lnTo>
                    <a:pt x="2540" y="181610"/>
                  </a:lnTo>
                  <a:lnTo>
                    <a:pt x="7620" y="210820"/>
                  </a:lnTo>
                  <a:lnTo>
                    <a:pt x="15240" y="238760"/>
                  </a:lnTo>
                  <a:lnTo>
                    <a:pt x="24130" y="267970"/>
                  </a:lnTo>
                  <a:lnTo>
                    <a:pt x="44450" y="323850"/>
                  </a:lnTo>
                  <a:lnTo>
                    <a:pt x="66040" y="377190"/>
                  </a:lnTo>
                  <a:lnTo>
                    <a:pt x="76200" y="402590"/>
                  </a:lnTo>
                  <a:lnTo>
                    <a:pt x="85090" y="426720"/>
                  </a:lnTo>
                </a:path>
              </a:pathLst>
            </a:custGeom>
            <a:ln w="12700" cap="flat" cmpd="sng" algn="ctr">
              <a:solidFill>
                <a:srgbClr val="F5DC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8102600" y="3468370"/>
              <a:ext cx="133351" cy="217171"/>
            </a:xfrm>
            <a:custGeom>
              <a:avLst/>
              <a:gdLst/>
              <a:ahLst/>
              <a:cxnLst/>
              <a:rect l="0" t="0" r="0" b="0"/>
              <a:pathLst>
                <a:path w="133351" h="217171">
                  <a:moveTo>
                    <a:pt x="0" y="0"/>
                  </a:moveTo>
                  <a:lnTo>
                    <a:pt x="1270" y="6350"/>
                  </a:lnTo>
                  <a:lnTo>
                    <a:pt x="5080" y="16510"/>
                  </a:lnTo>
                  <a:lnTo>
                    <a:pt x="11430" y="27940"/>
                  </a:lnTo>
                  <a:lnTo>
                    <a:pt x="19050" y="41910"/>
                  </a:lnTo>
                  <a:lnTo>
                    <a:pt x="27940" y="57150"/>
                  </a:lnTo>
                  <a:lnTo>
                    <a:pt x="38100" y="73660"/>
                  </a:lnTo>
                  <a:lnTo>
                    <a:pt x="60960" y="106680"/>
                  </a:lnTo>
                  <a:lnTo>
                    <a:pt x="85090" y="140970"/>
                  </a:lnTo>
                  <a:lnTo>
                    <a:pt x="96520" y="157480"/>
                  </a:lnTo>
                  <a:lnTo>
                    <a:pt x="106680" y="172720"/>
                  </a:lnTo>
                  <a:lnTo>
                    <a:pt x="115570" y="186690"/>
                  </a:lnTo>
                  <a:lnTo>
                    <a:pt x="123190" y="199390"/>
                  </a:lnTo>
                  <a:lnTo>
                    <a:pt x="129540" y="209550"/>
                  </a:lnTo>
                  <a:lnTo>
                    <a:pt x="133350" y="217170"/>
                  </a:lnTo>
                </a:path>
              </a:pathLst>
            </a:custGeom>
            <a:ln w="12700" cap="flat" cmpd="sng" algn="ctr">
              <a:solidFill>
                <a:srgbClr val="F5DC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8148320" y="3427730"/>
              <a:ext cx="78741" cy="382271"/>
            </a:xfrm>
            <a:custGeom>
              <a:avLst/>
              <a:gdLst/>
              <a:ahLst/>
              <a:cxnLst/>
              <a:rect l="0" t="0" r="0" b="0"/>
              <a:pathLst>
                <a:path w="78741" h="382271">
                  <a:moveTo>
                    <a:pt x="12700" y="3810"/>
                  </a:moveTo>
                  <a:lnTo>
                    <a:pt x="12700" y="0"/>
                  </a:lnTo>
                  <a:lnTo>
                    <a:pt x="8890" y="5080"/>
                  </a:lnTo>
                  <a:lnTo>
                    <a:pt x="5080" y="11430"/>
                  </a:lnTo>
                  <a:lnTo>
                    <a:pt x="2540" y="17780"/>
                  </a:lnTo>
                  <a:lnTo>
                    <a:pt x="1269" y="26670"/>
                  </a:lnTo>
                  <a:lnTo>
                    <a:pt x="0" y="45720"/>
                  </a:lnTo>
                  <a:lnTo>
                    <a:pt x="0" y="68580"/>
                  </a:lnTo>
                  <a:lnTo>
                    <a:pt x="3810" y="93980"/>
                  </a:lnTo>
                  <a:lnTo>
                    <a:pt x="7619" y="120650"/>
                  </a:lnTo>
                  <a:lnTo>
                    <a:pt x="13969" y="149860"/>
                  </a:lnTo>
                  <a:lnTo>
                    <a:pt x="20319" y="179070"/>
                  </a:lnTo>
                  <a:lnTo>
                    <a:pt x="36830" y="240030"/>
                  </a:lnTo>
                  <a:lnTo>
                    <a:pt x="44450" y="269240"/>
                  </a:lnTo>
                  <a:lnTo>
                    <a:pt x="53340" y="297180"/>
                  </a:lnTo>
                  <a:lnTo>
                    <a:pt x="60960" y="322580"/>
                  </a:lnTo>
                  <a:lnTo>
                    <a:pt x="68580" y="345440"/>
                  </a:lnTo>
                  <a:lnTo>
                    <a:pt x="73660" y="365760"/>
                  </a:lnTo>
                  <a:lnTo>
                    <a:pt x="78740" y="382270"/>
                  </a:lnTo>
                </a:path>
              </a:pathLst>
            </a:custGeom>
            <a:ln w="12700" cap="flat" cmpd="sng" algn="ctr">
              <a:solidFill>
                <a:srgbClr val="F5DC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8329930" y="3525520"/>
              <a:ext cx="115571" cy="275591"/>
            </a:xfrm>
            <a:custGeom>
              <a:avLst/>
              <a:gdLst/>
              <a:ahLst/>
              <a:cxnLst/>
              <a:rect l="0" t="0" r="0" b="0"/>
              <a:pathLst>
                <a:path w="115571" h="275591">
                  <a:moveTo>
                    <a:pt x="115570" y="0"/>
                  </a:moveTo>
                  <a:lnTo>
                    <a:pt x="102870" y="13970"/>
                  </a:lnTo>
                  <a:lnTo>
                    <a:pt x="91440" y="29210"/>
                  </a:lnTo>
                  <a:lnTo>
                    <a:pt x="82550" y="44450"/>
                  </a:lnTo>
                  <a:lnTo>
                    <a:pt x="73660" y="60960"/>
                  </a:lnTo>
                  <a:lnTo>
                    <a:pt x="59690" y="95250"/>
                  </a:lnTo>
                  <a:lnTo>
                    <a:pt x="46990" y="130810"/>
                  </a:lnTo>
                  <a:lnTo>
                    <a:pt x="26670" y="204470"/>
                  </a:lnTo>
                  <a:lnTo>
                    <a:pt x="13970" y="241300"/>
                  </a:lnTo>
                  <a:lnTo>
                    <a:pt x="0" y="275590"/>
                  </a:lnTo>
                </a:path>
              </a:pathLst>
            </a:custGeom>
            <a:ln w="12700" cap="flat" cmpd="sng" algn="ctr">
              <a:solidFill>
                <a:srgbClr val="F5DC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8303260" y="2910840"/>
              <a:ext cx="252731" cy="830581"/>
            </a:xfrm>
            <a:custGeom>
              <a:avLst/>
              <a:gdLst/>
              <a:ahLst/>
              <a:cxnLst/>
              <a:rect l="0" t="0" r="0" b="0"/>
              <a:pathLst>
                <a:path w="252731" h="830581">
                  <a:moveTo>
                    <a:pt x="132080" y="0"/>
                  </a:moveTo>
                  <a:lnTo>
                    <a:pt x="128270" y="20320"/>
                  </a:lnTo>
                  <a:lnTo>
                    <a:pt x="125730" y="40640"/>
                  </a:lnTo>
                  <a:lnTo>
                    <a:pt x="124460" y="62230"/>
                  </a:lnTo>
                  <a:lnTo>
                    <a:pt x="125730" y="83820"/>
                  </a:lnTo>
                  <a:lnTo>
                    <a:pt x="127000" y="107950"/>
                  </a:lnTo>
                  <a:lnTo>
                    <a:pt x="130810" y="134620"/>
                  </a:lnTo>
                  <a:lnTo>
                    <a:pt x="135890" y="163830"/>
                  </a:lnTo>
                  <a:lnTo>
                    <a:pt x="143510" y="195580"/>
                  </a:lnTo>
                  <a:lnTo>
                    <a:pt x="132080" y="276860"/>
                  </a:lnTo>
                  <a:lnTo>
                    <a:pt x="120650" y="353060"/>
                  </a:lnTo>
                  <a:lnTo>
                    <a:pt x="111760" y="426720"/>
                  </a:lnTo>
                  <a:lnTo>
                    <a:pt x="100330" y="494030"/>
                  </a:lnTo>
                  <a:lnTo>
                    <a:pt x="91440" y="557530"/>
                  </a:lnTo>
                  <a:lnTo>
                    <a:pt x="81280" y="615951"/>
                  </a:lnTo>
                  <a:lnTo>
                    <a:pt x="73660" y="670560"/>
                  </a:lnTo>
                  <a:lnTo>
                    <a:pt x="69850" y="694690"/>
                  </a:lnTo>
                  <a:lnTo>
                    <a:pt x="67310" y="718820"/>
                  </a:lnTo>
                  <a:lnTo>
                    <a:pt x="64770" y="732790"/>
                  </a:lnTo>
                  <a:lnTo>
                    <a:pt x="62230" y="744220"/>
                  </a:lnTo>
                  <a:lnTo>
                    <a:pt x="58420" y="754380"/>
                  </a:lnTo>
                  <a:lnTo>
                    <a:pt x="54610" y="762001"/>
                  </a:lnTo>
                  <a:lnTo>
                    <a:pt x="46990" y="773430"/>
                  </a:lnTo>
                  <a:lnTo>
                    <a:pt x="36830" y="782320"/>
                  </a:lnTo>
                  <a:lnTo>
                    <a:pt x="27940" y="789940"/>
                  </a:lnTo>
                  <a:lnTo>
                    <a:pt x="17780" y="797560"/>
                  </a:lnTo>
                  <a:lnTo>
                    <a:pt x="8890" y="810260"/>
                  </a:lnTo>
                  <a:lnTo>
                    <a:pt x="5080" y="819151"/>
                  </a:lnTo>
                  <a:lnTo>
                    <a:pt x="0" y="829310"/>
                  </a:lnTo>
                  <a:lnTo>
                    <a:pt x="12700" y="830580"/>
                  </a:lnTo>
                  <a:lnTo>
                    <a:pt x="26670" y="830580"/>
                  </a:lnTo>
                  <a:lnTo>
                    <a:pt x="43180" y="830580"/>
                  </a:lnTo>
                  <a:lnTo>
                    <a:pt x="60960" y="829310"/>
                  </a:lnTo>
                  <a:lnTo>
                    <a:pt x="77470" y="826770"/>
                  </a:lnTo>
                  <a:lnTo>
                    <a:pt x="93980" y="824230"/>
                  </a:lnTo>
                  <a:lnTo>
                    <a:pt x="105410" y="820420"/>
                  </a:lnTo>
                  <a:lnTo>
                    <a:pt x="114300" y="815340"/>
                  </a:lnTo>
                  <a:lnTo>
                    <a:pt x="119380" y="810260"/>
                  </a:lnTo>
                  <a:lnTo>
                    <a:pt x="120650" y="802640"/>
                  </a:lnTo>
                  <a:lnTo>
                    <a:pt x="119380" y="788670"/>
                  </a:lnTo>
                  <a:lnTo>
                    <a:pt x="116840" y="781051"/>
                  </a:lnTo>
                  <a:lnTo>
                    <a:pt x="116840" y="775970"/>
                  </a:lnTo>
                  <a:lnTo>
                    <a:pt x="116840" y="772160"/>
                  </a:lnTo>
                  <a:lnTo>
                    <a:pt x="120650" y="769620"/>
                  </a:lnTo>
                  <a:lnTo>
                    <a:pt x="132080" y="762001"/>
                  </a:lnTo>
                  <a:lnTo>
                    <a:pt x="146050" y="755651"/>
                  </a:lnTo>
                  <a:lnTo>
                    <a:pt x="160020" y="748030"/>
                  </a:lnTo>
                  <a:lnTo>
                    <a:pt x="165100" y="742951"/>
                  </a:lnTo>
                  <a:lnTo>
                    <a:pt x="168910" y="737870"/>
                  </a:lnTo>
                  <a:lnTo>
                    <a:pt x="166370" y="706120"/>
                  </a:lnTo>
                  <a:lnTo>
                    <a:pt x="166370" y="671830"/>
                  </a:lnTo>
                  <a:lnTo>
                    <a:pt x="166370" y="635001"/>
                  </a:lnTo>
                  <a:lnTo>
                    <a:pt x="168910" y="596901"/>
                  </a:lnTo>
                  <a:lnTo>
                    <a:pt x="171450" y="557530"/>
                  </a:lnTo>
                  <a:lnTo>
                    <a:pt x="176530" y="518160"/>
                  </a:lnTo>
                  <a:lnTo>
                    <a:pt x="187960" y="436880"/>
                  </a:lnTo>
                  <a:lnTo>
                    <a:pt x="200660" y="359410"/>
                  </a:lnTo>
                  <a:lnTo>
                    <a:pt x="208280" y="321310"/>
                  </a:lnTo>
                  <a:lnTo>
                    <a:pt x="214630" y="285750"/>
                  </a:lnTo>
                  <a:lnTo>
                    <a:pt x="220980" y="252730"/>
                  </a:lnTo>
                  <a:lnTo>
                    <a:pt x="228600" y="220980"/>
                  </a:lnTo>
                  <a:lnTo>
                    <a:pt x="234950" y="194310"/>
                  </a:lnTo>
                  <a:lnTo>
                    <a:pt x="241300" y="168910"/>
                  </a:lnTo>
                  <a:lnTo>
                    <a:pt x="242570" y="129540"/>
                  </a:lnTo>
                  <a:lnTo>
                    <a:pt x="245110" y="87630"/>
                  </a:lnTo>
                  <a:lnTo>
                    <a:pt x="252730" y="381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8121650" y="3617341"/>
              <a:ext cx="1673734" cy="251080"/>
            </a:xfrm>
            <a:custGeom>
              <a:avLst/>
              <a:gdLst/>
              <a:ahLst/>
              <a:cxnLst/>
              <a:rect l="0" t="0" r="0" b="0"/>
              <a:pathLst>
                <a:path w="1673734" h="251080">
                  <a:moveTo>
                    <a:pt x="2413" y="109474"/>
                  </a:moveTo>
                  <a:lnTo>
                    <a:pt x="2413" y="104648"/>
                  </a:lnTo>
                  <a:lnTo>
                    <a:pt x="11430" y="109982"/>
                  </a:lnTo>
                  <a:lnTo>
                    <a:pt x="17272" y="113284"/>
                  </a:lnTo>
                  <a:lnTo>
                    <a:pt x="20574" y="115189"/>
                  </a:lnTo>
                  <a:lnTo>
                    <a:pt x="23495" y="116205"/>
                  </a:lnTo>
                  <a:lnTo>
                    <a:pt x="27813" y="115189"/>
                  </a:lnTo>
                  <a:lnTo>
                    <a:pt x="35052" y="112776"/>
                  </a:lnTo>
                  <a:lnTo>
                    <a:pt x="40259" y="111379"/>
                  </a:lnTo>
                  <a:lnTo>
                    <a:pt x="46990" y="109474"/>
                  </a:lnTo>
                  <a:lnTo>
                    <a:pt x="54737" y="107569"/>
                  </a:lnTo>
                  <a:lnTo>
                    <a:pt x="64770" y="104648"/>
                  </a:lnTo>
                  <a:lnTo>
                    <a:pt x="63754" y="114300"/>
                  </a:lnTo>
                  <a:lnTo>
                    <a:pt x="60452" y="122936"/>
                  </a:lnTo>
                  <a:lnTo>
                    <a:pt x="98298" y="110871"/>
                  </a:lnTo>
                  <a:lnTo>
                    <a:pt x="136779" y="102743"/>
                  </a:lnTo>
                  <a:lnTo>
                    <a:pt x="175641" y="97028"/>
                  </a:lnTo>
                  <a:lnTo>
                    <a:pt x="215900" y="91186"/>
                  </a:lnTo>
                  <a:lnTo>
                    <a:pt x="214503" y="102743"/>
                  </a:lnTo>
                  <a:lnTo>
                    <a:pt x="211201" y="113792"/>
                  </a:lnTo>
                  <a:lnTo>
                    <a:pt x="255778" y="104648"/>
                  </a:lnTo>
                  <a:lnTo>
                    <a:pt x="246634" y="113792"/>
                  </a:lnTo>
                  <a:lnTo>
                    <a:pt x="257683" y="115697"/>
                  </a:lnTo>
                  <a:lnTo>
                    <a:pt x="267335" y="114808"/>
                  </a:lnTo>
                  <a:lnTo>
                    <a:pt x="275971" y="110871"/>
                  </a:lnTo>
                  <a:lnTo>
                    <a:pt x="284099" y="105156"/>
                  </a:lnTo>
                  <a:lnTo>
                    <a:pt x="298577" y="90297"/>
                  </a:lnTo>
                  <a:lnTo>
                    <a:pt x="313436" y="73914"/>
                  </a:lnTo>
                  <a:lnTo>
                    <a:pt x="318262" y="79248"/>
                  </a:lnTo>
                  <a:lnTo>
                    <a:pt x="323977" y="83566"/>
                  </a:lnTo>
                  <a:lnTo>
                    <a:pt x="330708" y="87376"/>
                  </a:lnTo>
                  <a:lnTo>
                    <a:pt x="338328" y="90297"/>
                  </a:lnTo>
                  <a:lnTo>
                    <a:pt x="356108" y="94107"/>
                  </a:lnTo>
                  <a:lnTo>
                    <a:pt x="375793" y="95123"/>
                  </a:lnTo>
                  <a:lnTo>
                    <a:pt x="395478" y="93091"/>
                  </a:lnTo>
                  <a:lnTo>
                    <a:pt x="414147" y="89281"/>
                  </a:lnTo>
                  <a:lnTo>
                    <a:pt x="430022" y="82550"/>
                  </a:lnTo>
                  <a:lnTo>
                    <a:pt x="436753" y="78232"/>
                  </a:lnTo>
                  <a:lnTo>
                    <a:pt x="442468" y="73914"/>
                  </a:lnTo>
                  <a:lnTo>
                    <a:pt x="432943" y="78232"/>
                  </a:lnTo>
                  <a:lnTo>
                    <a:pt x="426212" y="83566"/>
                  </a:lnTo>
                  <a:lnTo>
                    <a:pt x="421386" y="91186"/>
                  </a:lnTo>
                  <a:lnTo>
                    <a:pt x="415671" y="100330"/>
                  </a:lnTo>
                  <a:lnTo>
                    <a:pt x="431927" y="99441"/>
                  </a:lnTo>
                  <a:lnTo>
                    <a:pt x="444881" y="97028"/>
                  </a:lnTo>
                  <a:lnTo>
                    <a:pt x="455041" y="93091"/>
                  </a:lnTo>
                  <a:lnTo>
                    <a:pt x="463677" y="88392"/>
                  </a:lnTo>
                  <a:lnTo>
                    <a:pt x="469392" y="83058"/>
                  </a:lnTo>
                  <a:lnTo>
                    <a:pt x="474726" y="77724"/>
                  </a:lnTo>
                  <a:lnTo>
                    <a:pt x="481457" y="68199"/>
                  </a:lnTo>
                  <a:lnTo>
                    <a:pt x="484251" y="65278"/>
                  </a:lnTo>
                  <a:lnTo>
                    <a:pt x="487172" y="63373"/>
                  </a:lnTo>
                  <a:lnTo>
                    <a:pt x="490982" y="63373"/>
                  </a:lnTo>
                  <a:lnTo>
                    <a:pt x="495300" y="65786"/>
                  </a:lnTo>
                  <a:lnTo>
                    <a:pt x="501142" y="70612"/>
                  </a:lnTo>
                  <a:lnTo>
                    <a:pt x="509270" y="78232"/>
                  </a:lnTo>
                  <a:lnTo>
                    <a:pt x="518795" y="89789"/>
                  </a:lnTo>
                  <a:lnTo>
                    <a:pt x="524637" y="97028"/>
                  </a:lnTo>
                  <a:lnTo>
                    <a:pt x="531368" y="104648"/>
                  </a:lnTo>
                  <a:lnTo>
                    <a:pt x="547624" y="92202"/>
                  </a:lnTo>
                  <a:lnTo>
                    <a:pt x="561086" y="81661"/>
                  </a:lnTo>
                  <a:lnTo>
                    <a:pt x="572135" y="73025"/>
                  </a:lnTo>
                  <a:lnTo>
                    <a:pt x="580263" y="66802"/>
                  </a:lnTo>
                  <a:lnTo>
                    <a:pt x="586994" y="61976"/>
                  </a:lnTo>
                  <a:lnTo>
                    <a:pt x="591312" y="58547"/>
                  </a:lnTo>
                  <a:lnTo>
                    <a:pt x="594233" y="57150"/>
                  </a:lnTo>
                  <a:lnTo>
                    <a:pt x="596138" y="57150"/>
                  </a:lnTo>
                  <a:lnTo>
                    <a:pt x="596138" y="58547"/>
                  </a:lnTo>
                  <a:lnTo>
                    <a:pt x="596138" y="61468"/>
                  </a:lnTo>
                  <a:lnTo>
                    <a:pt x="594741" y="65278"/>
                  </a:lnTo>
                  <a:lnTo>
                    <a:pt x="593217" y="70612"/>
                  </a:lnTo>
                  <a:lnTo>
                    <a:pt x="590423" y="84074"/>
                  </a:lnTo>
                  <a:lnTo>
                    <a:pt x="588899" y="100330"/>
                  </a:lnTo>
                  <a:lnTo>
                    <a:pt x="604266" y="87884"/>
                  </a:lnTo>
                  <a:lnTo>
                    <a:pt x="620141" y="78740"/>
                  </a:lnTo>
                  <a:lnTo>
                    <a:pt x="637413" y="71501"/>
                  </a:lnTo>
                  <a:lnTo>
                    <a:pt x="655701" y="64770"/>
                  </a:lnTo>
                  <a:lnTo>
                    <a:pt x="655701" y="82550"/>
                  </a:lnTo>
                  <a:lnTo>
                    <a:pt x="691134" y="64770"/>
                  </a:lnTo>
                  <a:lnTo>
                    <a:pt x="691642" y="75819"/>
                  </a:lnTo>
                  <a:lnTo>
                    <a:pt x="692150" y="85471"/>
                  </a:lnTo>
                  <a:lnTo>
                    <a:pt x="692658" y="93091"/>
                  </a:lnTo>
                  <a:lnTo>
                    <a:pt x="694055" y="99822"/>
                  </a:lnTo>
                  <a:lnTo>
                    <a:pt x="696976" y="109982"/>
                  </a:lnTo>
                  <a:lnTo>
                    <a:pt x="701294" y="115697"/>
                  </a:lnTo>
                  <a:lnTo>
                    <a:pt x="705993" y="117094"/>
                  </a:lnTo>
                  <a:lnTo>
                    <a:pt x="712343" y="115189"/>
                  </a:lnTo>
                  <a:lnTo>
                    <a:pt x="718947" y="110363"/>
                  </a:lnTo>
                  <a:lnTo>
                    <a:pt x="726186" y="103251"/>
                  </a:lnTo>
                  <a:lnTo>
                    <a:pt x="734314" y="94107"/>
                  </a:lnTo>
                  <a:lnTo>
                    <a:pt x="742950" y="84074"/>
                  </a:lnTo>
                  <a:lnTo>
                    <a:pt x="760730" y="60960"/>
                  </a:lnTo>
                  <a:lnTo>
                    <a:pt x="779526" y="38481"/>
                  </a:lnTo>
                  <a:lnTo>
                    <a:pt x="788543" y="28321"/>
                  </a:lnTo>
                  <a:lnTo>
                    <a:pt x="798195" y="20701"/>
                  </a:lnTo>
                  <a:lnTo>
                    <a:pt x="798195" y="26924"/>
                  </a:lnTo>
                  <a:lnTo>
                    <a:pt x="798195" y="29337"/>
                  </a:lnTo>
                  <a:lnTo>
                    <a:pt x="798195" y="28829"/>
                  </a:lnTo>
                  <a:lnTo>
                    <a:pt x="798703" y="25527"/>
                  </a:lnTo>
                  <a:lnTo>
                    <a:pt x="799211" y="14859"/>
                  </a:lnTo>
                  <a:lnTo>
                    <a:pt x="800100" y="3810"/>
                  </a:lnTo>
                  <a:lnTo>
                    <a:pt x="800608" y="1016"/>
                  </a:lnTo>
                  <a:lnTo>
                    <a:pt x="801116" y="0"/>
                  </a:lnTo>
                  <a:lnTo>
                    <a:pt x="801497" y="2921"/>
                  </a:lnTo>
                  <a:lnTo>
                    <a:pt x="802005" y="9652"/>
                  </a:lnTo>
                  <a:lnTo>
                    <a:pt x="802005" y="21590"/>
                  </a:lnTo>
                  <a:lnTo>
                    <a:pt x="802005" y="29845"/>
                  </a:lnTo>
                  <a:lnTo>
                    <a:pt x="802005" y="39370"/>
                  </a:lnTo>
                  <a:lnTo>
                    <a:pt x="802513" y="50927"/>
                  </a:lnTo>
                  <a:lnTo>
                    <a:pt x="802513" y="63881"/>
                  </a:lnTo>
                  <a:lnTo>
                    <a:pt x="802513" y="78740"/>
                  </a:lnTo>
                  <a:lnTo>
                    <a:pt x="802513" y="96012"/>
                  </a:lnTo>
                  <a:lnTo>
                    <a:pt x="814959" y="82169"/>
                  </a:lnTo>
                  <a:lnTo>
                    <a:pt x="826008" y="68199"/>
                  </a:lnTo>
                  <a:lnTo>
                    <a:pt x="837565" y="55245"/>
                  </a:lnTo>
                  <a:lnTo>
                    <a:pt x="851535" y="42799"/>
                  </a:lnTo>
                  <a:lnTo>
                    <a:pt x="851535" y="86868"/>
                  </a:lnTo>
                  <a:lnTo>
                    <a:pt x="868807" y="81153"/>
                  </a:lnTo>
                  <a:lnTo>
                    <a:pt x="884555" y="73406"/>
                  </a:lnTo>
                  <a:lnTo>
                    <a:pt x="900430" y="65786"/>
                  </a:lnTo>
                  <a:lnTo>
                    <a:pt x="918210" y="60452"/>
                  </a:lnTo>
                  <a:lnTo>
                    <a:pt x="918718" y="73914"/>
                  </a:lnTo>
                  <a:lnTo>
                    <a:pt x="919607" y="83566"/>
                  </a:lnTo>
                  <a:lnTo>
                    <a:pt x="921512" y="90805"/>
                  </a:lnTo>
                  <a:lnTo>
                    <a:pt x="924433" y="95123"/>
                  </a:lnTo>
                  <a:lnTo>
                    <a:pt x="927862" y="97028"/>
                  </a:lnTo>
                  <a:lnTo>
                    <a:pt x="932180" y="97028"/>
                  </a:lnTo>
                  <a:lnTo>
                    <a:pt x="936498" y="95123"/>
                  </a:lnTo>
                  <a:lnTo>
                    <a:pt x="941705" y="92202"/>
                  </a:lnTo>
                  <a:lnTo>
                    <a:pt x="952246" y="82550"/>
                  </a:lnTo>
                  <a:lnTo>
                    <a:pt x="964311" y="71120"/>
                  </a:lnTo>
                  <a:lnTo>
                    <a:pt x="976757" y="59563"/>
                  </a:lnTo>
                  <a:lnTo>
                    <a:pt x="989203" y="51435"/>
                  </a:lnTo>
                  <a:lnTo>
                    <a:pt x="991616" y="60960"/>
                  </a:lnTo>
                  <a:lnTo>
                    <a:pt x="994029" y="69088"/>
                  </a:lnTo>
                  <a:lnTo>
                    <a:pt x="999744" y="81661"/>
                  </a:lnTo>
                  <a:lnTo>
                    <a:pt x="1006475" y="89281"/>
                  </a:lnTo>
                  <a:lnTo>
                    <a:pt x="1013206" y="93091"/>
                  </a:lnTo>
                  <a:lnTo>
                    <a:pt x="1020953" y="94107"/>
                  </a:lnTo>
                  <a:lnTo>
                    <a:pt x="1028065" y="93091"/>
                  </a:lnTo>
                  <a:lnTo>
                    <a:pt x="1042543" y="88392"/>
                  </a:lnTo>
                  <a:lnTo>
                    <a:pt x="1049782" y="85471"/>
                  </a:lnTo>
                  <a:lnTo>
                    <a:pt x="1056386" y="84455"/>
                  </a:lnTo>
                  <a:lnTo>
                    <a:pt x="1062228" y="85471"/>
                  </a:lnTo>
                  <a:lnTo>
                    <a:pt x="1067435" y="89281"/>
                  </a:lnTo>
                  <a:lnTo>
                    <a:pt x="1071753" y="96520"/>
                  </a:lnTo>
                  <a:lnTo>
                    <a:pt x="1075182" y="108458"/>
                  </a:lnTo>
                  <a:lnTo>
                    <a:pt x="1076579" y="116713"/>
                  </a:lnTo>
                  <a:lnTo>
                    <a:pt x="1077087" y="125730"/>
                  </a:lnTo>
                  <a:lnTo>
                    <a:pt x="1078103" y="136779"/>
                  </a:lnTo>
                  <a:lnTo>
                    <a:pt x="1078103" y="149352"/>
                  </a:lnTo>
                  <a:lnTo>
                    <a:pt x="1106805" y="125730"/>
                  </a:lnTo>
                  <a:lnTo>
                    <a:pt x="1132713" y="103251"/>
                  </a:lnTo>
                  <a:lnTo>
                    <a:pt x="1146175" y="92710"/>
                  </a:lnTo>
                  <a:lnTo>
                    <a:pt x="1160653" y="82550"/>
                  </a:lnTo>
                  <a:lnTo>
                    <a:pt x="1176020" y="73406"/>
                  </a:lnTo>
                  <a:lnTo>
                    <a:pt x="1193673" y="64770"/>
                  </a:lnTo>
                  <a:lnTo>
                    <a:pt x="1192276" y="77724"/>
                  </a:lnTo>
                  <a:lnTo>
                    <a:pt x="1188466" y="91694"/>
                  </a:lnTo>
                  <a:lnTo>
                    <a:pt x="1184148" y="105664"/>
                  </a:lnTo>
                  <a:lnTo>
                    <a:pt x="1180338" y="118110"/>
                  </a:lnTo>
                  <a:lnTo>
                    <a:pt x="1189355" y="116713"/>
                  </a:lnTo>
                  <a:lnTo>
                    <a:pt x="1197991" y="112395"/>
                  </a:lnTo>
                  <a:lnTo>
                    <a:pt x="1205230" y="105664"/>
                  </a:lnTo>
                  <a:lnTo>
                    <a:pt x="1211961" y="97409"/>
                  </a:lnTo>
                  <a:lnTo>
                    <a:pt x="1223899" y="79248"/>
                  </a:lnTo>
                  <a:lnTo>
                    <a:pt x="1228725" y="70104"/>
                  </a:lnTo>
                  <a:lnTo>
                    <a:pt x="1233043" y="61976"/>
                  </a:lnTo>
                  <a:lnTo>
                    <a:pt x="1236980" y="55245"/>
                  </a:lnTo>
                  <a:lnTo>
                    <a:pt x="1240790" y="50927"/>
                  </a:lnTo>
                  <a:lnTo>
                    <a:pt x="1243584" y="49403"/>
                  </a:lnTo>
                  <a:lnTo>
                    <a:pt x="1246505" y="51435"/>
                  </a:lnTo>
                  <a:lnTo>
                    <a:pt x="1248918" y="57150"/>
                  </a:lnTo>
                  <a:lnTo>
                    <a:pt x="1251331" y="67691"/>
                  </a:lnTo>
                  <a:lnTo>
                    <a:pt x="1253744" y="83058"/>
                  </a:lnTo>
                  <a:lnTo>
                    <a:pt x="1254633" y="93091"/>
                  </a:lnTo>
                  <a:lnTo>
                    <a:pt x="1255649" y="104648"/>
                  </a:lnTo>
                  <a:lnTo>
                    <a:pt x="1266698" y="98933"/>
                  </a:lnTo>
                  <a:lnTo>
                    <a:pt x="1278636" y="94107"/>
                  </a:lnTo>
                  <a:lnTo>
                    <a:pt x="1290193" y="89281"/>
                  </a:lnTo>
                  <a:lnTo>
                    <a:pt x="1302258" y="83566"/>
                  </a:lnTo>
                  <a:lnTo>
                    <a:pt x="1312799" y="75438"/>
                  </a:lnTo>
                  <a:lnTo>
                    <a:pt x="1317498" y="70104"/>
                  </a:lnTo>
                  <a:lnTo>
                    <a:pt x="1321943" y="63881"/>
                  </a:lnTo>
                  <a:lnTo>
                    <a:pt x="1325753" y="56134"/>
                  </a:lnTo>
                  <a:lnTo>
                    <a:pt x="1329055" y="47498"/>
                  </a:lnTo>
                  <a:lnTo>
                    <a:pt x="1331468" y="36957"/>
                  </a:lnTo>
                  <a:lnTo>
                    <a:pt x="1332865" y="25019"/>
                  </a:lnTo>
                  <a:lnTo>
                    <a:pt x="1333881" y="28321"/>
                  </a:lnTo>
                  <a:lnTo>
                    <a:pt x="1334897" y="35560"/>
                  </a:lnTo>
                  <a:lnTo>
                    <a:pt x="1335278" y="45085"/>
                  </a:lnTo>
                  <a:lnTo>
                    <a:pt x="1335278" y="55753"/>
                  </a:lnTo>
                  <a:lnTo>
                    <a:pt x="1335786" y="66802"/>
                  </a:lnTo>
                  <a:lnTo>
                    <a:pt x="1335786" y="75819"/>
                  </a:lnTo>
                  <a:lnTo>
                    <a:pt x="1335278" y="82169"/>
                  </a:lnTo>
                  <a:lnTo>
                    <a:pt x="1335278" y="84455"/>
                  </a:lnTo>
                  <a:lnTo>
                    <a:pt x="1342009" y="84074"/>
                  </a:lnTo>
                  <a:lnTo>
                    <a:pt x="1349248" y="81661"/>
                  </a:lnTo>
                  <a:lnTo>
                    <a:pt x="1356487" y="77343"/>
                  </a:lnTo>
                  <a:lnTo>
                    <a:pt x="1364107" y="71120"/>
                  </a:lnTo>
                  <a:lnTo>
                    <a:pt x="1370838" y="62865"/>
                  </a:lnTo>
                  <a:lnTo>
                    <a:pt x="1377061" y="52324"/>
                  </a:lnTo>
                  <a:lnTo>
                    <a:pt x="1381887" y="39878"/>
                  </a:lnTo>
                  <a:lnTo>
                    <a:pt x="1384808" y="25019"/>
                  </a:lnTo>
                  <a:lnTo>
                    <a:pt x="1384808" y="25527"/>
                  </a:lnTo>
                  <a:lnTo>
                    <a:pt x="1385189" y="27432"/>
                  </a:lnTo>
                  <a:lnTo>
                    <a:pt x="1387602" y="33655"/>
                  </a:lnTo>
                  <a:lnTo>
                    <a:pt x="1391539" y="43180"/>
                  </a:lnTo>
                  <a:lnTo>
                    <a:pt x="1395857" y="53848"/>
                  </a:lnTo>
                  <a:lnTo>
                    <a:pt x="1400175" y="64389"/>
                  </a:lnTo>
                  <a:lnTo>
                    <a:pt x="1403985" y="73406"/>
                  </a:lnTo>
                  <a:lnTo>
                    <a:pt x="1406398" y="80137"/>
                  </a:lnTo>
                  <a:lnTo>
                    <a:pt x="1406779" y="82169"/>
                  </a:lnTo>
                  <a:lnTo>
                    <a:pt x="1406779" y="82550"/>
                  </a:lnTo>
                  <a:lnTo>
                    <a:pt x="1414018" y="74930"/>
                  </a:lnTo>
                  <a:lnTo>
                    <a:pt x="1420241" y="68707"/>
                  </a:lnTo>
                  <a:lnTo>
                    <a:pt x="1426083" y="63881"/>
                  </a:lnTo>
                  <a:lnTo>
                    <a:pt x="1430782" y="60960"/>
                  </a:lnTo>
                  <a:lnTo>
                    <a:pt x="1435608" y="59563"/>
                  </a:lnTo>
                  <a:lnTo>
                    <a:pt x="1439418" y="59055"/>
                  </a:lnTo>
                  <a:lnTo>
                    <a:pt x="1446149" y="60960"/>
                  </a:lnTo>
                  <a:lnTo>
                    <a:pt x="1450467" y="66802"/>
                  </a:lnTo>
                  <a:lnTo>
                    <a:pt x="1453896" y="75438"/>
                  </a:lnTo>
                  <a:lnTo>
                    <a:pt x="1455293" y="85471"/>
                  </a:lnTo>
                  <a:lnTo>
                    <a:pt x="1455801" y="96012"/>
                  </a:lnTo>
                  <a:lnTo>
                    <a:pt x="1468247" y="89789"/>
                  </a:lnTo>
                  <a:lnTo>
                    <a:pt x="1478788" y="82169"/>
                  </a:lnTo>
                  <a:lnTo>
                    <a:pt x="1488948" y="73406"/>
                  </a:lnTo>
                  <a:lnTo>
                    <a:pt x="1500378" y="64770"/>
                  </a:lnTo>
                  <a:lnTo>
                    <a:pt x="1500378" y="76327"/>
                  </a:lnTo>
                  <a:lnTo>
                    <a:pt x="1501394" y="84963"/>
                  </a:lnTo>
                  <a:lnTo>
                    <a:pt x="1502410" y="91694"/>
                  </a:lnTo>
                  <a:lnTo>
                    <a:pt x="1503807" y="96520"/>
                  </a:lnTo>
                  <a:lnTo>
                    <a:pt x="1506220" y="99441"/>
                  </a:lnTo>
                  <a:lnTo>
                    <a:pt x="1508633" y="100330"/>
                  </a:lnTo>
                  <a:lnTo>
                    <a:pt x="1511427" y="100330"/>
                  </a:lnTo>
                  <a:lnTo>
                    <a:pt x="1514856" y="99441"/>
                  </a:lnTo>
                  <a:lnTo>
                    <a:pt x="1522984" y="94107"/>
                  </a:lnTo>
                  <a:lnTo>
                    <a:pt x="1532636" y="85979"/>
                  </a:lnTo>
                  <a:lnTo>
                    <a:pt x="1544574" y="77343"/>
                  </a:lnTo>
                  <a:lnTo>
                    <a:pt x="1558036" y="69088"/>
                  </a:lnTo>
                  <a:lnTo>
                    <a:pt x="1560449" y="77343"/>
                  </a:lnTo>
                  <a:lnTo>
                    <a:pt x="1561846" y="84455"/>
                  </a:lnTo>
                  <a:lnTo>
                    <a:pt x="1562354" y="100330"/>
                  </a:lnTo>
                  <a:lnTo>
                    <a:pt x="1576705" y="97409"/>
                  </a:lnTo>
                  <a:lnTo>
                    <a:pt x="1591691" y="96012"/>
                  </a:lnTo>
                  <a:lnTo>
                    <a:pt x="1621917" y="93599"/>
                  </a:lnTo>
                  <a:lnTo>
                    <a:pt x="1636268" y="91186"/>
                  </a:lnTo>
                  <a:lnTo>
                    <a:pt x="1650238" y="87884"/>
                  </a:lnTo>
                  <a:lnTo>
                    <a:pt x="1662684" y="82169"/>
                  </a:lnTo>
                  <a:lnTo>
                    <a:pt x="1673733" y="73914"/>
                  </a:lnTo>
                  <a:lnTo>
                    <a:pt x="1673733" y="251079"/>
                  </a:lnTo>
                  <a:lnTo>
                    <a:pt x="0" y="251079"/>
                  </a:lnTo>
                  <a:lnTo>
                    <a:pt x="2413" y="104648"/>
                  </a:lnTo>
                  <a:close/>
                </a:path>
              </a:pathLst>
            </a:custGeom>
            <a:solidFill>
              <a:srgbClr val="D1DD94"/>
            </a:solidFill>
            <a:ln w="0" cap="flat" cmpd="sng" algn="ctr">
              <a:solidFill>
                <a:srgbClr val="D1DD9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8121650" y="3616960"/>
              <a:ext cx="1673861" cy="251461"/>
            </a:xfrm>
            <a:custGeom>
              <a:avLst/>
              <a:gdLst/>
              <a:ahLst/>
              <a:cxnLst/>
              <a:rect l="0" t="0" r="0" b="0"/>
              <a:pathLst>
                <a:path w="1673861" h="251461">
                  <a:moveTo>
                    <a:pt x="2540" y="105410"/>
                  </a:moveTo>
                  <a:lnTo>
                    <a:pt x="0" y="251460"/>
                  </a:lnTo>
                  <a:lnTo>
                    <a:pt x="1673860" y="251460"/>
                  </a:lnTo>
                  <a:lnTo>
                    <a:pt x="1673860" y="73660"/>
                  </a:lnTo>
                  <a:lnTo>
                    <a:pt x="1662430" y="82550"/>
                  </a:lnTo>
                  <a:lnTo>
                    <a:pt x="1649730" y="87630"/>
                  </a:lnTo>
                  <a:lnTo>
                    <a:pt x="1635760" y="91440"/>
                  </a:lnTo>
                  <a:lnTo>
                    <a:pt x="1621790" y="93980"/>
                  </a:lnTo>
                  <a:lnTo>
                    <a:pt x="1591310" y="96520"/>
                  </a:lnTo>
                  <a:lnTo>
                    <a:pt x="1576070" y="97790"/>
                  </a:lnTo>
                  <a:lnTo>
                    <a:pt x="1562100" y="100330"/>
                  </a:lnTo>
                  <a:lnTo>
                    <a:pt x="1562100" y="85090"/>
                  </a:lnTo>
                  <a:lnTo>
                    <a:pt x="1560830" y="77470"/>
                  </a:lnTo>
                  <a:lnTo>
                    <a:pt x="1558290" y="69850"/>
                  </a:lnTo>
                  <a:lnTo>
                    <a:pt x="1544320" y="77470"/>
                  </a:lnTo>
                  <a:lnTo>
                    <a:pt x="1532890" y="86360"/>
                  </a:lnTo>
                  <a:lnTo>
                    <a:pt x="1522730" y="93980"/>
                  </a:lnTo>
                  <a:lnTo>
                    <a:pt x="1515110" y="99060"/>
                  </a:lnTo>
                  <a:lnTo>
                    <a:pt x="1511300" y="100330"/>
                  </a:lnTo>
                  <a:lnTo>
                    <a:pt x="1508760" y="100330"/>
                  </a:lnTo>
                  <a:lnTo>
                    <a:pt x="1506220" y="99060"/>
                  </a:lnTo>
                  <a:lnTo>
                    <a:pt x="1503680" y="96520"/>
                  </a:lnTo>
                  <a:lnTo>
                    <a:pt x="1502410" y="91440"/>
                  </a:lnTo>
                  <a:lnTo>
                    <a:pt x="1501140" y="85090"/>
                  </a:lnTo>
                  <a:lnTo>
                    <a:pt x="1499870" y="76200"/>
                  </a:lnTo>
                  <a:lnTo>
                    <a:pt x="1499870" y="64770"/>
                  </a:lnTo>
                  <a:lnTo>
                    <a:pt x="1488440" y="73660"/>
                  </a:lnTo>
                  <a:lnTo>
                    <a:pt x="1478280" y="82550"/>
                  </a:lnTo>
                  <a:lnTo>
                    <a:pt x="1468120" y="90170"/>
                  </a:lnTo>
                  <a:lnTo>
                    <a:pt x="1455420" y="96520"/>
                  </a:lnTo>
                  <a:lnTo>
                    <a:pt x="1455420" y="85090"/>
                  </a:lnTo>
                  <a:lnTo>
                    <a:pt x="1454150" y="76200"/>
                  </a:lnTo>
                  <a:lnTo>
                    <a:pt x="1450340" y="67310"/>
                  </a:lnTo>
                  <a:lnTo>
                    <a:pt x="1446530" y="60960"/>
                  </a:lnTo>
                  <a:lnTo>
                    <a:pt x="1438910" y="59690"/>
                  </a:lnTo>
                  <a:lnTo>
                    <a:pt x="1435100" y="59690"/>
                  </a:lnTo>
                  <a:lnTo>
                    <a:pt x="1431290" y="60960"/>
                  </a:lnTo>
                  <a:lnTo>
                    <a:pt x="1426210" y="64770"/>
                  </a:lnTo>
                  <a:lnTo>
                    <a:pt x="1419860" y="68580"/>
                  </a:lnTo>
                  <a:lnTo>
                    <a:pt x="1413510" y="74930"/>
                  </a:lnTo>
                  <a:lnTo>
                    <a:pt x="1407160" y="82550"/>
                  </a:lnTo>
                  <a:lnTo>
                    <a:pt x="1407160" y="82550"/>
                  </a:lnTo>
                  <a:lnTo>
                    <a:pt x="1405890" y="80010"/>
                  </a:lnTo>
                  <a:lnTo>
                    <a:pt x="1403350" y="73660"/>
                  </a:lnTo>
                  <a:lnTo>
                    <a:pt x="1400810" y="64770"/>
                  </a:lnTo>
                  <a:lnTo>
                    <a:pt x="1395730" y="54610"/>
                  </a:lnTo>
                  <a:lnTo>
                    <a:pt x="1391920" y="43180"/>
                  </a:lnTo>
                  <a:lnTo>
                    <a:pt x="1388110" y="34290"/>
                  </a:lnTo>
                  <a:lnTo>
                    <a:pt x="1385570" y="27940"/>
                  </a:lnTo>
                  <a:lnTo>
                    <a:pt x="1384300" y="25400"/>
                  </a:lnTo>
                  <a:lnTo>
                    <a:pt x="1384300" y="25400"/>
                  </a:lnTo>
                  <a:lnTo>
                    <a:pt x="1381760" y="40640"/>
                  </a:lnTo>
                  <a:lnTo>
                    <a:pt x="1376680" y="52070"/>
                  </a:lnTo>
                  <a:lnTo>
                    <a:pt x="1370330" y="63500"/>
                  </a:lnTo>
                  <a:lnTo>
                    <a:pt x="1363980" y="71120"/>
                  </a:lnTo>
                  <a:lnTo>
                    <a:pt x="1356360" y="77470"/>
                  </a:lnTo>
                  <a:lnTo>
                    <a:pt x="1348740" y="82550"/>
                  </a:lnTo>
                  <a:lnTo>
                    <a:pt x="1342390" y="83820"/>
                  </a:lnTo>
                  <a:lnTo>
                    <a:pt x="1334770" y="85090"/>
                  </a:lnTo>
                  <a:lnTo>
                    <a:pt x="1334770" y="82550"/>
                  </a:lnTo>
                  <a:lnTo>
                    <a:pt x="1336040" y="76200"/>
                  </a:lnTo>
                  <a:lnTo>
                    <a:pt x="1336040" y="67310"/>
                  </a:lnTo>
                  <a:lnTo>
                    <a:pt x="1334770" y="55880"/>
                  </a:lnTo>
                  <a:lnTo>
                    <a:pt x="1334770" y="45720"/>
                  </a:lnTo>
                  <a:lnTo>
                    <a:pt x="1334770" y="35560"/>
                  </a:lnTo>
                  <a:lnTo>
                    <a:pt x="1333500" y="27940"/>
                  </a:lnTo>
                  <a:lnTo>
                    <a:pt x="1333500" y="25400"/>
                  </a:lnTo>
                  <a:lnTo>
                    <a:pt x="1330960" y="36830"/>
                  </a:lnTo>
                  <a:lnTo>
                    <a:pt x="1328420" y="48260"/>
                  </a:lnTo>
                  <a:lnTo>
                    <a:pt x="1325880" y="55880"/>
                  </a:lnTo>
                  <a:lnTo>
                    <a:pt x="1322070" y="64770"/>
                  </a:lnTo>
                  <a:lnTo>
                    <a:pt x="1316990" y="69850"/>
                  </a:lnTo>
                  <a:lnTo>
                    <a:pt x="1313180" y="76200"/>
                  </a:lnTo>
                  <a:lnTo>
                    <a:pt x="1301750" y="83820"/>
                  </a:lnTo>
                  <a:lnTo>
                    <a:pt x="1290320" y="90170"/>
                  </a:lnTo>
                  <a:lnTo>
                    <a:pt x="1278890" y="93980"/>
                  </a:lnTo>
                  <a:lnTo>
                    <a:pt x="1266190" y="99060"/>
                  </a:lnTo>
                  <a:lnTo>
                    <a:pt x="1256030" y="105410"/>
                  </a:lnTo>
                  <a:lnTo>
                    <a:pt x="1254760" y="92710"/>
                  </a:lnTo>
                  <a:lnTo>
                    <a:pt x="1253490" y="83820"/>
                  </a:lnTo>
                  <a:lnTo>
                    <a:pt x="1250950" y="67310"/>
                  </a:lnTo>
                  <a:lnTo>
                    <a:pt x="1248410" y="57150"/>
                  </a:lnTo>
                  <a:lnTo>
                    <a:pt x="1245870" y="52070"/>
                  </a:lnTo>
                  <a:lnTo>
                    <a:pt x="1243330" y="49530"/>
                  </a:lnTo>
                  <a:lnTo>
                    <a:pt x="1240790" y="50800"/>
                  </a:lnTo>
                  <a:lnTo>
                    <a:pt x="1236980" y="55880"/>
                  </a:lnTo>
                  <a:lnTo>
                    <a:pt x="1233170" y="62230"/>
                  </a:lnTo>
                  <a:lnTo>
                    <a:pt x="1229360" y="69850"/>
                  </a:lnTo>
                  <a:lnTo>
                    <a:pt x="1224280" y="80010"/>
                  </a:lnTo>
                  <a:lnTo>
                    <a:pt x="1211580" y="97790"/>
                  </a:lnTo>
                  <a:lnTo>
                    <a:pt x="1205230" y="105410"/>
                  </a:lnTo>
                  <a:lnTo>
                    <a:pt x="1197610" y="113030"/>
                  </a:lnTo>
                  <a:lnTo>
                    <a:pt x="1188720" y="116840"/>
                  </a:lnTo>
                  <a:lnTo>
                    <a:pt x="1179830" y="118110"/>
                  </a:lnTo>
                  <a:lnTo>
                    <a:pt x="1183640" y="105410"/>
                  </a:lnTo>
                  <a:lnTo>
                    <a:pt x="1188720" y="91440"/>
                  </a:lnTo>
                  <a:lnTo>
                    <a:pt x="1192530" y="77470"/>
                  </a:lnTo>
                  <a:lnTo>
                    <a:pt x="1193800" y="64770"/>
                  </a:lnTo>
                  <a:lnTo>
                    <a:pt x="1176020" y="73660"/>
                  </a:lnTo>
                  <a:lnTo>
                    <a:pt x="1160780" y="82550"/>
                  </a:lnTo>
                  <a:lnTo>
                    <a:pt x="1146810" y="92710"/>
                  </a:lnTo>
                  <a:lnTo>
                    <a:pt x="1132840" y="104140"/>
                  </a:lnTo>
                  <a:lnTo>
                    <a:pt x="1106170" y="125730"/>
                  </a:lnTo>
                  <a:lnTo>
                    <a:pt x="1078230" y="149860"/>
                  </a:lnTo>
                  <a:lnTo>
                    <a:pt x="1078230" y="137160"/>
                  </a:lnTo>
                  <a:lnTo>
                    <a:pt x="1076960" y="125730"/>
                  </a:lnTo>
                  <a:lnTo>
                    <a:pt x="1076960" y="116840"/>
                  </a:lnTo>
                  <a:lnTo>
                    <a:pt x="1075690" y="109220"/>
                  </a:lnTo>
                  <a:lnTo>
                    <a:pt x="1071880" y="96520"/>
                  </a:lnTo>
                  <a:lnTo>
                    <a:pt x="1066800" y="90170"/>
                  </a:lnTo>
                  <a:lnTo>
                    <a:pt x="1061720" y="85090"/>
                  </a:lnTo>
                  <a:lnTo>
                    <a:pt x="1056640" y="85090"/>
                  </a:lnTo>
                  <a:lnTo>
                    <a:pt x="1050290" y="85090"/>
                  </a:lnTo>
                  <a:lnTo>
                    <a:pt x="1042670" y="88900"/>
                  </a:lnTo>
                  <a:lnTo>
                    <a:pt x="1028700" y="92710"/>
                  </a:lnTo>
                  <a:lnTo>
                    <a:pt x="1021080" y="93980"/>
                  </a:lnTo>
                  <a:lnTo>
                    <a:pt x="1013460" y="92710"/>
                  </a:lnTo>
                  <a:lnTo>
                    <a:pt x="1007110" y="90170"/>
                  </a:lnTo>
                  <a:lnTo>
                    <a:pt x="999490" y="82550"/>
                  </a:lnTo>
                  <a:lnTo>
                    <a:pt x="994410" y="69850"/>
                  </a:lnTo>
                  <a:lnTo>
                    <a:pt x="991870" y="60960"/>
                  </a:lnTo>
                  <a:lnTo>
                    <a:pt x="989330" y="52070"/>
                  </a:lnTo>
                  <a:lnTo>
                    <a:pt x="976630" y="59690"/>
                  </a:lnTo>
                  <a:lnTo>
                    <a:pt x="963930" y="71120"/>
                  </a:lnTo>
                  <a:lnTo>
                    <a:pt x="952500" y="82550"/>
                  </a:lnTo>
                  <a:lnTo>
                    <a:pt x="941070" y="92710"/>
                  </a:lnTo>
                  <a:lnTo>
                    <a:pt x="935990" y="95250"/>
                  </a:lnTo>
                  <a:lnTo>
                    <a:pt x="932180" y="97790"/>
                  </a:lnTo>
                  <a:lnTo>
                    <a:pt x="928370" y="97790"/>
                  </a:lnTo>
                  <a:lnTo>
                    <a:pt x="924560" y="95250"/>
                  </a:lnTo>
                  <a:lnTo>
                    <a:pt x="922020" y="91440"/>
                  </a:lnTo>
                  <a:lnTo>
                    <a:pt x="919480" y="83820"/>
                  </a:lnTo>
                  <a:lnTo>
                    <a:pt x="918210" y="73660"/>
                  </a:lnTo>
                  <a:lnTo>
                    <a:pt x="918210" y="60960"/>
                  </a:lnTo>
                  <a:lnTo>
                    <a:pt x="900430" y="66040"/>
                  </a:lnTo>
                  <a:lnTo>
                    <a:pt x="883920" y="73660"/>
                  </a:lnTo>
                  <a:lnTo>
                    <a:pt x="868680" y="81280"/>
                  </a:lnTo>
                  <a:lnTo>
                    <a:pt x="850900" y="87630"/>
                  </a:lnTo>
                  <a:lnTo>
                    <a:pt x="850900" y="43180"/>
                  </a:lnTo>
                  <a:lnTo>
                    <a:pt x="838200" y="55880"/>
                  </a:lnTo>
                  <a:lnTo>
                    <a:pt x="825500" y="68580"/>
                  </a:lnTo>
                  <a:lnTo>
                    <a:pt x="815340" y="82550"/>
                  </a:lnTo>
                  <a:lnTo>
                    <a:pt x="802640" y="96520"/>
                  </a:lnTo>
                  <a:lnTo>
                    <a:pt x="802640" y="78740"/>
                  </a:lnTo>
                  <a:lnTo>
                    <a:pt x="802640" y="64770"/>
                  </a:lnTo>
                  <a:lnTo>
                    <a:pt x="802640" y="50800"/>
                  </a:lnTo>
                  <a:lnTo>
                    <a:pt x="801370" y="39370"/>
                  </a:lnTo>
                  <a:lnTo>
                    <a:pt x="801370" y="30480"/>
                  </a:lnTo>
                  <a:lnTo>
                    <a:pt x="801370" y="21590"/>
                  </a:lnTo>
                  <a:lnTo>
                    <a:pt x="801370" y="10160"/>
                  </a:lnTo>
                  <a:lnTo>
                    <a:pt x="801370" y="2540"/>
                  </a:lnTo>
                  <a:lnTo>
                    <a:pt x="801370" y="0"/>
                  </a:lnTo>
                  <a:lnTo>
                    <a:pt x="800100" y="1270"/>
                  </a:lnTo>
                  <a:lnTo>
                    <a:pt x="800100" y="3810"/>
                  </a:lnTo>
                  <a:lnTo>
                    <a:pt x="798830" y="15240"/>
                  </a:lnTo>
                  <a:lnTo>
                    <a:pt x="798830" y="25400"/>
                  </a:lnTo>
                  <a:lnTo>
                    <a:pt x="798830" y="29210"/>
                  </a:lnTo>
                  <a:lnTo>
                    <a:pt x="798830" y="29210"/>
                  </a:lnTo>
                  <a:lnTo>
                    <a:pt x="798830" y="26670"/>
                  </a:lnTo>
                  <a:lnTo>
                    <a:pt x="798830" y="21590"/>
                  </a:lnTo>
                  <a:lnTo>
                    <a:pt x="788670" y="27940"/>
                  </a:lnTo>
                  <a:lnTo>
                    <a:pt x="779780" y="39370"/>
                  </a:lnTo>
                  <a:lnTo>
                    <a:pt x="760730" y="60960"/>
                  </a:lnTo>
                  <a:lnTo>
                    <a:pt x="742950" y="83820"/>
                  </a:lnTo>
                  <a:lnTo>
                    <a:pt x="734060" y="93980"/>
                  </a:lnTo>
                  <a:lnTo>
                    <a:pt x="726440" y="104140"/>
                  </a:lnTo>
                  <a:lnTo>
                    <a:pt x="718820" y="110490"/>
                  </a:lnTo>
                  <a:lnTo>
                    <a:pt x="712470" y="115570"/>
                  </a:lnTo>
                  <a:lnTo>
                    <a:pt x="706120" y="116840"/>
                  </a:lnTo>
                  <a:lnTo>
                    <a:pt x="701040" y="115570"/>
                  </a:lnTo>
                  <a:lnTo>
                    <a:pt x="697230" y="110490"/>
                  </a:lnTo>
                  <a:lnTo>
                    <a:pt x="694690" y="100330"/>
                  </a:lnTo>
                  <a:lnTo>
                    <a:pt x="692150" y="92710"/>
                  </a:lnTo>
                  <a:lnTo>
                    <a:pt x="692150" y="85090"/>
                  </a:lnTo>
                  <a:lnTo>
                    <a:pt x="692150" y="76200"/>
                  </a:lnTo>
                  <a:lnTo>
                    <a:pt x="690880" y="64770"/>
                  </a:lnTo>
                  <a:lnTo>
                    <a:pt x="655320" y="82550"/>
                  </a:lnTo>
                  <a:lnTo>
                    <a:pt x="655320" y="64770"/>
                  </a:lnTo>
                  <a:lnTo>
                    <a:pt x="637540" y="72390"/>
                  </a:lnTo>
                  <a:lnTo>
                    <a:pt x="619760" y="78740"/>
                  </a:lnTo>
                  <a:lnTo>
                    <a:pt x="604520" y="87630"/>
                  </a:lnTo>
                  <a:lnTo>
                    <a:pt x="589280" y="100330"/>
                  </a:lnTo>
                  <a:lnTo>
                    <a:pt x="590550" y="83820"/>
                  </a:lnTo>
                  <a:lnTo>
                    <a:pt x="593090" y="71120"/>
                  </a:lnTo>
                  <a:lnTo>
                    <a:pt x="594360" y="66040"/>
                  </a:lnTo>
                  <a:lnTo>
                    <a:pt x="595630" y="62230"/>
                  </a:lnTo>
                  <a:lnTo>
                    <a:pt x="595630" y="58420"/>
                  </a:lnTo>
                  <a:lnTo>
                    <a:pt x="595630" y="57150"/>
                  </a:lnTo>
                  <a:lnTo>
                    <a:pt x="594360" y="57150"/>
                  </a:lnTo>
                  <a:lnTo>
                    <a:pt x="591820" y="58420"/>
                  </a:lnTo>
                  <a:lnTo>
                    <a:pt x="586740" y="62230"/>
                  </a:lnTo>
                  <a:lnTo>
                    <a:pt x="580390" y="67310"/>
                  </a:lnTo>
                  <a:lnTo>
                    <a:pt x="571500" y="73660"/>
                  </a:lnTo>
                  <a:lnTo>
                    <a:pt x="561340" y="82550"/>
                  </a:lnTo>
                  <a:lnTo>
                    <a:pt x="547370" y="92710"/>
                  </a:lnTo>
                  <a:lnTo>
                    <a:pt x="530860" y="105410"/>
                  </a:lnTo>
                  <a:lnTo>
                    <a:pt x="524510" y="97790"/>
                  </a:lnTo>
                  <a:lnTo>
                    <a:pt x="519430" y="90170"/>
                  </a:lnTo>
                  <a:lnTo>
                    <a:pt x="509270" y="78740"/>
                  </a:lnTo>
                  <a:lnTo>
                    <a:pt x="501650" y="71120"/>
                  </a:lnTo>
                  <a:lnTo>
                    <a:pt x="495300" y="66040"/>
                  </a:lnTo>
                  <a:lnTo>
                    <a:pt x="491490" y="63500"/>
                  </a:lnTo>
                  <a:lnTo>
                    <a:pt x="487680" y="63500"/>
                  </a:lnTo>
                  <a:lnTo>
                    <a:pt x="483870" y="66040"/>
                  </a:lnTo>
                  <a:lnTo>
                    <a:pt x="481330" y="68580"/>
                  </a:lnTo>
                  <a:lnTo>
                    <a:pt x="474980" y="77470"/>
                  </a:lnTo>
                  <a:lnTo>
                    <a:pt x="469900" y="83820"/>
                  </a:lnTo>
                  <a:lnTo>
                    <a:pt x="463550" y="88900"/>
                  </a:lnTo>
                  <a:lnTo>
                    <a:pt x="454660" y="92710"/>
                  </a:lnTo>
                  <a:lnTo>
                    <a:pt x="444500" y="97790"/>
                  </a:lnTo>
                  <a:lnTo>
                    <a:pt x="431800" y="99060"/>
                  </a:lnTo>
                  <a:lnTo>
                    <a:pt x="415290" y="100330"/>
                  </a:lnTo>
                  <a:lnTo>
                    <a:pt x="421640" y="91440"/>
                  </a:lnTo>
                  <a:lnTo>
                    <a:pt x="426720" y="83820"/>
                  </a:lnTo>
                  <a:lnTo>
                    <a:pt x="433070" y="78740"/>
                  </a:lnTo>
                  <a:lnTo>
                    <a:pt x="441960" y="73660"/>
                  </a:lnTo>
                  <a:lnTo>
                    <a:pt x="436880" y="78740"/>
                  </a:lnTo>
                  <a:lnTo>
                    <a:pt x="430530" y="82550"/>
                  </a:lnTo>
                  <a:lnTo>
                    <a:pt x="414020" y="90170"/>
                  </a:lnTo>
                  <a:lnTo>
                    <a:pt x="394970" y="92710"/>
                  </a:lnTo>
                  <a:lnTo>
                    <a:pt x="375920" y="95250"/>
                  </a:lnTo>
                  <a:lnTo>
                    <a:pt x="355600" y="93980"/>
                  </a:lnTo>
                  <a:lnTo>
                    <a:pt x="337820" y="90170"/>
                  </a:lnTo>
                  <a:lnTo>
                    <a:pt x="330200" y="87630"/>
                  </a:lnTo>
                  <a:lnTo>
                    <a:pt x="323850" y="83820"/>
                  </a:lnTo>
                  <a:lnTo>
                    <a:pt x="318770" y="80010"/>
                  </a:lnTo>
                  <a:lnTo>
                    <a:pt x="313690" y="73660"/>
                  </a:lnTo>
                  <a:lnTo>
                    <a:pt x="298450" y="90170"/>
                  </a:lnTo>
                  <a:lnTo>
                    <a:pt x="284480" y="105410"/>
                  </a:lnTo>
                  <a:lnTo>
                    <a:pt x="275590" y="110490"/>
                  </a:lnTo>
                  <a:lnTo>
                    <a:pt x="267970" y="115570"/>
                  </a:lnTo>
                  <a:lnTo>
                    <a:pt x="257810" y="115570"/>
                  </a:lnTo>
                  <a:lnTo>
                    <a:pt x="246380" y="114300"/>
                  </a:lnTo>
                  <a:lnTo>
                    <a:pt x="255270" y="105410"/>
                  </a:lnTo>
                  <a:lnTo>
                    <a:pt x="210820" y="114300"/>
                  </a:lnTo>
                  <a:lnTo>
                    <a:pt x="214630" y="102870"/>
                  </a:lnTo>
                  <a:lnTo>
                    <a:pt x="215900" y="91440"/>
                  </a:lnTo>
                  <a:lnTo>
                    <a:pt x="175260" y="97790"/>
                  </a:lnTo>
                  <a:lnTo>
                    <a:pt x="137160" y="102870"/>
                  </a:lnTo>
                  <a:lnTo>
                    <a:pt x="97790" y="110490"/>
                  </a:lnTo>
                  <a:lnTo>
                    <a:pt x="60960" y="123190"/>
                  </a:lnTo>
                  <a:lnTo>
                    <a:pt x="63500" y="114300"/>
                  </a:lnTo>
                  <a:lnTo>
                    <a:pt x="64770" y="105410"/>
                  </a:lnTo>
                  <a:lnTo>
                    <a:pt x="54610" y="107950"/>
                  </a:lnTo>
                  <a:lnTo>
                    <a:pt x="46990" y="109220"/>
                  </a:lnTo>
                  <a:lnTo>
                    <a:pt x="40640" y="111760"/>
                  </a:lnTo>
                  <a:lnTo>
                    <a:pt x="35560" y="113030"/>
                  </a:lnTo>
                  <a:lnTo>
                    <a:pt x="27940" y="115570"/>
                  </a:lnTo>
                  <a:lnTo>
                    <a:pt x="24130" y="116840"/>
                  </a:lnTo>
                  <a:lnTo>
                    <a:pt x="20320" y="115570"/>
                  </a:lnTo>
                  <a:lnTo>
                    <a:pt x="17780" y="113030"/>
                  </a:lnTo>
                  <a:lnTo>
                    <a:pt x="11430" y="110490"/>
                  </a:lnTo>
                  <a:lnTo>
                    <a:pt x="2540" y="105410"/>
                  </a:lnTo>
                  <a:lnTo>
                    <a:pt x="2540" y="10922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EEC99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8306435" y="215138"/>
              <a:ext cx="54230" cy="71502"/>
            </a:xfrm>
            <a:custGeom>
              <a:avLst/>
              <a:gdLst/>
              <a:ahLst/>
              <a:cxnLst/>
              <a:rect l="0" t="0" r="0" b="0"/>
              <a:pathLst>
                <a:path w="54230" h="71502">
                  <a:moveTo>
                    <a:pt x="24003" y="11557"/>
                  </a:moveTo>
                  <a:lnTo>
                    <a:pt x="22987" y="20574"/>
                  </a:lnTo>
                  <a:lnTo>
                    <a:pt x="22987" y="28321"/>
                  </a:lnTo>
                  <a:lnTo>
                    <a:pt x="24511" y="34544"/>
                  </a:lnTo>
                  <a:lnTo>
                    <a:pt x="28321" y="40767"/>
                  </a:lnTo>
                  <a:lnTo>
                    <a:pt x="34036" y="47498"/>
                  </a:lnTo>
                  <a:lnTo>
                    <a:pt x="42672" y="55626"/>
                  </a:lnTo>
                  <a:lnTo>
                    <a:pt x="54229" y="66167"/>
                  </a:lnTo>
                  <a:lnTo>
                    <a:pt x="48514" y="70104"/>
                  </a:lnTo>
                  <a:lnTo>
                    <a:pt x="41783" y="71501"/>
                  </a:lnTo>
                  <a:lnTo>
                    <a:pt x="34036" y="70612"/>
                  </a:lnTo>
                  <a:lnTo>
                    <a:pt x="25908" y="68199"/>
                  </a:lnTo>
                  <a:lnTo>
                    <a:pt x="18161" y="64262"/>
                  </a:lnTo>
                  <a:lnTo>
                    <a:pt x="11557" y="59563"/>
                  </a:lnTo>
                  <a:lnTo>
                    <a:pt x="5715" y="53213"/>
                  </a:lnTo>
                  <a:lnTo>
                    <a:pt x="2413" y="47498"/>
                  </a:lnTo>
                  <a:lnTo>
                    <a:pt x="508" y="40259"/>
                  </a:lnTo>
                  <a:lnTo>
                    <a:pt x="0" y="33147"/>
                  </a:lnTo>
                  <a:lnTo>
                    <a:pt x="889" y="24892"/>
                  </a:lnTo>
                  <a:lnTo>
                    <a:pt x="3302" y="17780"/>
                  </a:lnTo>
                  <a:lnTo>
                    <a:pt x="7112" y="11049"/>
                  </a:lnTo>
                  <a:lnTo>
                    <a:pt x="11938" y="5207"/>
                  </a:lnTo>
                  <a:lnTo>
                    <a:pt x="18669" y="1397"/>
                  </a:lnTo>
                  <a:lnTo>
                    <a:pt x="26416" y="0"/>
                  </a:lnTo>
                  <a:close/>
                </a:path>
              </a:pathLst>
            </a:custGeom>
            <a:solidFill>
              <a:srgbClr val="794100"/>
            </a:solidFill>
            <a:ln w="0" cap="flat" cmpd="sng" algn="ctr">
              <a:solidFill>
                <a:srgbClr val="7941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8348218" y="398526"/>
              <a:ext cx="44070" cy="43689"/>
            </a:xfrm>
            <a:custGeom>
              <a:avLst/>
              <a:gdLst/>
              <a:ahLst/>
              <a:cxnLst/>
              <a:rect l="0" t="0" r="0" b="0"/>
              <a:pathLst>
                <a:path w="44070" h="43689">
                  <a:moveTo>
                    <a:pt x="22987" y="7620"/>
                  </a:moveTo>
                  <a:lnTo>
                    <a:pt x="33020" y="13843"/>
                  </a:lnTo>
                  <a:lnTo>
                    <a:pt x="40259" y="19685"/>
                  </a:lnTo>
                  <a:lnTo>
                    <a:pt x="44069" y="25400"/>
                  </a:lnTo>
                  <a:lnTo>
                    <a:pt x="27305" y="34036"/>
                  </a:lnTo>
                  <a:lnTo>
                    <a:pt x="20066" y="37338"/>
                  </a:lnTo>
                  <a:lnTo>
                    <a:pt x="13335" y="40259"/>
                  </a:lnTo>
                  <a:lnTo>
                    <a:pt x="8128" y="42672"/>
                  </a:lnTo>
                  <a:lnTo>
                    <a:pt x="3810" y="43688"/>
                  </a:lnTo>
                  <a:lnTo>
                    <a:pt x="1397" y="43688"/>
                  </a:lnTo>
                  <a:lnTo>
                    <a:pt x="0" y="42672"/>
                  </a:lnTo>
                  <a:lnTo>
                    <a:pt x="3810" y="29718"/>
                  </a:lnTo>
                  <a:lnTo>
                    <a:pt x="4699" y="17272"/>
                  </a:lnTo>
                  <a:lnTo>
                    <a:pt x="6223" y="7112"/>
                  </a:lnTo>
                  <a:lnTo>
                    <a:pt x="7620" y="2794"/>
                  </a:lnTo>
                  <a:lnTo>
                    <a:pt x="10033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8353933" y="374904"/>
              <a:ext cx="20194" cy="21718"/>
            </a:xfrm>
            <a:custGeom>
              <a:avLst/>
              <a:gdLst/>
              <a:ahLst/>
              <a:cxnLst/>
              <a:rect l="0" t="0" r="0" b="0"/>
              <a:pathLst>
                <a:path w="20194" h="21718">
                  <a:moveTo>
                    <a:pt x="16764" y="12573"/>
                  </a:moveTo>
                  <a:lnTo>
                    <a:pt x="14351" y="15367"/>
                  </a:lnTo>
                  <a:lnTo>
                    <a:pt x="11557" y="19304"/>
                  </a:lnTo>
                  <a:lnTo>
                    <a:pt x="8128" y="20701"/>
                  </a:lnTo>
                  <a:lnTo>
                    <a:pt x="2921" y="21717"/>
                  </a:lnTo>
                  <a:lnTo>
                    <a:pt x="508" y="19685"/>
                  </a:lnTo>
                  <a:lnTo>
                    <a:pt x="0" y="16383"/>
                  </a:lnTo>
                  <a:lnTo>
                    <a:pt x="1397" y="10668"/>
                  </a:lnTo>
                  <a:lnTo>
                    <a:pt x="4826" y="3429"/>
                  </a:lnTo>
                  <a:lnTo>
                    <a:pt x="7239" y="1016"/>
                  </a:lnTo>
                  <a:lnTo>
                    <a:pt x="9144" y="0"/>
                  </a:lnTo>
                  <a:lnTo>
                    <a:pt x="11049" y="508"/>
                  </a:lnTo>
                  <a:lnTo>
                    <a:pt x="12954" y="1524"/>
                  </a:lnTo>
                  <a:lnTo>
                    <a:pt x="15875" y="4445"/>
                  </a:lnTo>
                  <a:lnTo>
                    <a:pt x="20193" y="8255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8340979" y="348996"/>
              <a:ext cx="24893" cy="22099"/>
            </a:xfrm>
            <a:custGeom>
              <a:avLst/>
              <a:gdLst/>
              <a:ahLst/>
              <a:cxnLst/>
              <a:rect l="0" t="0" r="0" b="0"/>
              <a:pathLst>
                <a:path w="24893" h="22099">
                  <a:moveTo>
                    <a:pt x="22098" y="12954"/>
                  </a:moveTo>
                  <a:lnTo>
                    <a:pt x="19685" y="16383"/>
                  </a:lnTo>
                  <a:lnTo>
                    <a:pt x="16764" y="20193"/>
                  </a:lnTo>
                  <a:lnTo>
                    <a:pt x="13462" y="21590"/>
                  </a:lnTo>
                  <a:lnTo>
                    <a:pt x="8128" y="22098"/>
                  </a:lnTo>
                  <a:lnTo>
                    <a:pt x="4318" y="20193"/>
                  </a:lnTo>
                  <a:lnTo>
                    <a:pt x="1397" y="16383"/>
                  </a:lnTo>
                  <a:lnTo>
                    <a:pt x="0" y="10668"/>
                  </a:lnTo>
                  <a:lnTo>
                    <a:pt x="2413" y="3429"/>
                  </a:lnTo>
                  <a:lnTo>
                    <a:pt x="5334" y="1016"/>
                  </a:lnTo>
                  <a:lnTo>
                    <a:pt x="10541" y="0"/>
                  </a:lnTo>
                  <a:lnTo>
                    <a:pt x="16764" y="2032"/>
                  </a:lnTo>
                  <a:lnTo>
                    <a:pt x="20574" y="4826"/>
                  </a:lnTo>
                  <a:lnTo>
                    <a:pt x="24892" y="8636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8373618" y="236220"/>
              <a:ext cx="24893" cy="28322"/>
            </a:xfrm>
            <a:custGeom>
              <a:avLst/>
              <a:gdLst/>
              <a:ahLst/>
              <a:cxnLst/>
              <a:rect l="0" t="0" r="0" b="0"/>
              <a:pathLst>
                <a:path w="24893" h="28322">
                  <a:moveTo>
                    <a:pt x="22098" y="10160"/>
                  </a:moveTo>
                  <a:lnTo>
                    <a:pt x="20193" y="14478"/>
                  </a:lnTo>
                  <a:lnTo>
                    <a:pt x="18669" y="21209"/>
                  </a:lnTo>
                  <a:lnTo>
                    <a:pt x="17272" y="25908"/>
                  </a:lnTo>
                  <a:lnTo>
                    <a:pt x="15367" y="27432"/>
                  </a:lnTo>
                  <a:lnTo>
                    <a:pt x="12446" y="28321"/>
                  </a:lnTo>
                  <a:lnTo>
                    <a:pt x="8128" y="26924"/>
                  </a:lnTo>
                  <a:lnTo>
                    <a:pt x="2921" y="23495"/>
                  </a:lnTo>
                  <a:lnTo>
                    <a:pt x="889" y="21209"/>
                  </a:lnTo>
                  <a:lnTo>
                    <a:pt x="0" y="17780"/>
                  </a:lnTo>
                  <a:lnTo>
                    <a:pt x="0" y="13462"/>
                  </a:lnTo>
                  <a:lnTo>
                    <a:pt x="1905" y="8128"/>
                  </a:lnTo>
                  <a:lnTo>
                    <a:pt x="4826" y="4318"/>
                  </a:lnTo>
                  <a:lnTo>
                    <a:pt x="10033" y="1016"/>
                  </a:lnTo>
                  <a:lnTo>
                    <a:pt x="13462" y="0"/>
                  </a:lnTo>
                  <a:lnTo>
                    <a:pt x="16764" y="0"/>
                  </a:lnTo>
                  <a:lnTo>
                    <a:pt x="20574" y="1905"/>
                  </a:lnTo>
                  <a:lnTo>
                    <a:pt x="24892" y="5842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8387080" y="270764"/>
              <a:ext cx="24004" cy="22099"/>
            </a:xfrm>
            <a:custGeom>
              <a:avLst/>
              <a:gdLst/>
              <a:ahLst/>
              <a:cxnLst/>
              <a:rect l="0" t="0" r="0" b="0"/>
              <a:pathLst>
                <a:path w="24004" h="22099">
                  <a:moveTo>
                    <a:pt x="21082" y="12954"/>
                  </a:moveTo>
                  <a:lnTo>
                    <a:pt x="18669" y="16383"/>
                  </a:lnTo>
                  <a:lnTo>
                    <a:pt x="15748" y="20193"/>
                  </a:lnTo>
                  <a:lnTo>
                    <a:pt x="12446" y="21590"/>
                  </a:lnTo>
                  <a:lnTo>
                    <a:pt x="6731" y="22098"/>
                  </a:lnTo>
                  <a:lnTo>
                    <a:pt x="3302" y="20701"/>
                  </a:lnTo>
                  <a:lnTo>
                    <a:pt x="889" y="17780"/>
                  </a:lnTo>
                  <a:lnTo>
                    <a:pt x="0" y="12573"/>
                  </a:lnTo>
                  <a:lnTo>
                    <a:pt x="2413" y="5842"/>
                  </a:lnTo>
                  <a:lnTo>
                    <a:pt x="6223" y="2921"/>
                  </a:lnTo>
                  <a:lnTo>
                    <a:pt x="12446" y="0"/>
                  </a:lnTo>
                  <a:lnTo>
                    <a:pt x="15748" y="0"/>
                  </a:lnTo>
                  <a:lnTo>
                    <a:pt x="18669" y="1016"/>
                  </a:lnTo>
                  <a:lnTo>
                    <a:pt x="21590" y="3937"/>
                  </a:lnTo>
                  <a:lnTo>
                    <a:pt x="24003" y="9144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8362569" y="260223"/>
              <a:ext cx="21591" cy="19686"/>
            </a:xfrm>
            <a:custGeom>
              <a:avLst/>
              <a:gdLst/>
              <a:ahLst/>
              <a:cxnLst/>
              <a:rect l="0" t="0" r="0" b="0"/>
              <a:pathLst>
                <a:path w="21591" h="19686">
                  <a:moveTo>
                    <a:pt x="18669" y="10541"/>
                  </a:moveTo>
                  <a:lnTo>
                    <a:pt x="16383" y="13970"/>
                  </a:lnTo>
                  <a:lnTo>
                    <a:pt x="12954" y="17272"/>
                  </a:lnTo>
                  <a:lnTo>
                    <a:pt x="10033" y="19177"/>
                  </a:lnTo>
                  <a:lnTo>
                    <a:pt x="4318" y="19685"/>
                  </a:lnTo>
                  <a:lnTo>
                    <a:pt x="1397" y="18796"/>
                  </a:lnTo>
                  <a:lnTo>
                    <a:pt x="0" y="16764"/>
                  </a:lnTo>
                  <a:lnTo>
                    <a:pt x="0" y="12954"/>
                  </a:lnTo>
                  <a:lnTo>
                    <a:pt x="2921" y="6731"/>
                  </a:lnTo>
                  <a:lnTo>
                    <a:pt x="5715" y="3429"/>
                  </a:lnTo>
                  <a:lnTo>
                    <a:pt x="9144" y="508"/>
                  </a:lnTo>
                  <a:lnTo>
                    <a:pt x="11557" y="0"/>
                  </a:lnTo>
                  <a:lnTo>
                    <a:pt x="14351" y="508"/>
                  </a:lnTo>
                  <a:lnTo>
                    <a:pt x="17272" y="2921"/>
                  </a:lnTo>
                  <a:lnTo>
                    <a:pt x="21590" y="6223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8380857" y="302006"/>
              <a:ext cx="24893" cy="22099"/>
            </a:xfrm>
            <a:custGeom>
              <a:avLst/>
              <a:gdLst/>
              <a:ahLst/>
              <a:cxnLst/>
              <a:rect l="0" t="0" r="0" b="0"/>
              <a:pathLst>
                <a:path w="24893" h="22099">
                  <a:moveTo>
                    <a:pt x="21971" y="12954"/>
                  </a:moveTo>
                  <a:lnTo>
                    <a:pt x="19685" y="16383"/>
                  </a:lnTo>
                  <a:lnTo>
                    <a:pt x="16256" y="20193"/>
                  </a:lnTo>
                  <a:lnTo>
                    <a:pt x="13335" y="21590"/>
                  </a:lnTo>
                  <a:lnTo>
                    <a:pt x="7620" y="22098"/>
                  </a:lnTo>
                  <a:lnTo>
                    <a:pt x="4318" y="20193"/>
                  </a:lnTo>
                  <a:lnTo>
                    <a:pt x="1397" y="16383"/>
                  </a:lnTo>
                  <a:lnTo>
                    <a:pt x="0" y="10541"/>
                  </a:lnTo>
                  <a:lnTo>
                    <a:pt x="1905" y="3302"/>
                  </a:lnTo>
                  <a:lnTo>
                    <a:pt x="5207" y="1397"/>
                  </a:lnTo>
                  <a:lnTo>
                    <a:pt x="10541" y="0"/>
                  </a:lnTo>
                  <a:lnTo>
                    <a:pt x="16764" y="2413"/>
                  </a:lnTo>
                  <a:lnTo>
                    <a:pt x="20574" y="4826"/>
                  </a:lnTo>
                  <a:lnTo>
                    <a:pt x="24892" y="8636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5" name="Freeform 204"/>
            <p:cNvSpPr/>
            <p:nvPr/>
          </p:nvSpPr>
          <p:spPr>
            <a:xfrm>
              <a:off x="8353933" y="293878"/>
              <a:ext cx="23496" cy="25909"/>
            </a:xfrm>
            <a:custGeom>
              <a:avLst/>
              <a:gdLst/>
              <a:ahLst/>
              <a:cxnLst/>
              <a:rect l="0" t="0" r="0" b="0"/>
              <a:pathLst>
                <a:path w="23496" h="25909">
                  <a:moveTo>
                    <a:pt x="23495" y="12446"/>
                  </a:moveTo>
                  <a:lnTo>
                    <a:pt x="20574" y="19177"/>
                  </a:lnTo>
                  <a:lnTo>
                    <a:pt x="14859" y="24003"/>
                  </a:lnTo>
                  <a:lnTo>
                    <a:pt x="7620" y="25908"/>
                  </a:lnTo>
                  <a:lnTo>
                    <a:pt x="4318" y="24003"/>
                  </a:lnTo>
                  <a:lnTo>
                    <a:pt x="1397" y="20066"/>
                  </a:lnTo>
                  <a:lnTo>
                    <a:pt x="0" y="14351"/>
                  </a:lnTo>
                  <a:lnTo>
                    <a:pt x="1905" y="7112"/>
                  </a:lnTo>
                  <a:lnTo>
                    <a:pt x="5334" y="3810"/>
                  </a:lnTo>
                  <a:lnTo>
                    <a:pt x="9652" y="508"/>
                  </a:lnTo>
                  <a:lnTo>
                    <a:pt x="11938" y="0"/>
                  </a:lnTo>
                  <a:lnTo>
                    <a:pt x="15367" y="508"/>
                  </a:lnTo>
                  <a:lnTo>
                    <a:pt x="19177" y="2413"/>
                  </a:lnTo>
                  <a:lnTo>
                    <a:pt x="22987" y="5715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8337550" y="319278"/>
              <a:ext cx="25020" cy="22099"/>
            </a:xfrm>
            <a:custGeom>
              <a:avLst/>
              <a:gdLst/>
              <a:ahLst/>
              <a:cxnLst/>
              <a:rect l="0" t="0" r="0" b="0"/>
              <a:pathLst>
                <a:path w="25020" h="22099">
                  <a:moveTo>
                    <a:pt x="24511" y="12954"/>
                  </a:moveTo>
                  <a:lnTo>
                    <a:pt x="23622" y="15875"/>
                  </a:lnTo>
                  <a:lnTo>
                    <a:pt x="20193" y="19685"/>
                  </a:lnTo>
                  <a:lnTo>
                    <a:pt x="14478" y="21590"/>
                  </a:lnTo>
                  <a:lnTo>
                    <a:pt x="7747" y="22098"/>
                  </a:lnTo>
                  <a:lnTo>
                    <a:pt x="3937" y="20193"/>
                  </a:lnTo>
                  <a:lnTo>
                    <a:pt x="1016" y="16383"/>
                  </a:lnTo>
                  <a:lnTo>
                    <a:pt x="0" y="10541"/>
                  </a:lnTo>
                  <a:lnTo>
                    <a:pt x="2032" y="3429"/>
                  </a:lnTo>
                  <a:lnTo>
                    <a:pt x="5334" y="1397"/>
                  </a:lnTo>
                  <a:lnTo>
                    <a:pt x="10160" y="0"/>
                  </a:lnTo>
                  <a:lnTo>
                    <a:pt x="16891" y="2413"/>
                  </a:lnTo>
                  <a:lnTo>
                    <a:pt x="20701" y="4826"/>
                  </a:lnTo>
                  <a:lnTo>
                    <a:pt x="25019" y="8636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8438896" y="288036"/>
              <a:ext cx="18289" cy="15368"/>
            </a:xfrm>
            <a:custGeom>
              <a:avLst/>
              <a:gdLst/>
              <a:ahLst/>
              <a:cxnLst/>
              <a:rect l="0" t="0" r="0" b="0"/>
              <a:pathLst>
                <a:path w="18289" h="15368">
                  <a:moveTo>
                    <a:pt x="14351" y="12573"/>
                  </a:moveTo>
                  <a:lnTo>
                    <a:pt x="10541" y="14478"/>
                  </a:lnTo>
                  <a:lnTo>
                    <a:pt x="7239" y="15367"/>
                  </a:lnTo>
                  <a:lnTo>
                    <a:pt x="3810" y="14986"/>
                  </a:lnTo>
                  <a:lnTo>
                    <a:pt x="1397" y="13462"/>
                  </a:lnTo>
                  <a:lnTo>
                    <a:pt x="0" y="11049"/>
                  </a:lnTo>
                  <a:lnTo>
                    <a:pt x="0" y="7747"/>
                  </a:lnTo>
                  <a:lnTo>
                    <a:pt x="1016" y="3937"/>
                  </a:lnTo>
                  <a:lnTo>
                    <a:pt x="3302" y="1524"/>
                  </a:lnTo>
                  <a:lnTo>
                    <a:pt x="6731" y="0"/>
                  </a:lnTo>
                  <a:lnTo>
                    <a:pt x="8636" y="508"/>
                  </a:lnTo>
                  <a:lnTo>
                    <a:pt x="11049" y="2032"/>
                  </a:lnTo>
                  <a:lnTo>
                    <a:pt x="14351" y="4318"/>
                  </a:lnTo>
                  <a:lnTo>
                    <a:pt x="18288" y="8255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8439912" y="270383"/>
              <a:ext cx="18162" cy="15368"/>
            </a:xfrm>
            <a:custGeom>
              <a:avLst/>
              <a:gdLst/>
              <a:ahLst/>
              <a:cxnLst/>
              <a:rect l="0" t="0" r="0" b="0"/>
              <a:pathLst>
                <a:path w="18162" h="15368">
                  <a:moveTo>
                    <a:pt x="14859" y="12446"/>
                  </a:moveTo>
                  <a:lnTo>
                    <a:pt x="10922" y="14351"/>
                  </a:lnTo>
                  <a:lnTo>
                    <a:pt x="7112" y="15367"/>
                  </a:lnTo>
                  <a:lnTo>
                    <a:pt x="4318" y="14859"/>
                  </a:lnTo>
                  <a:lnTo>
                    <a:pt x="1905" y="13335"/>
                  </a:lnTo>
                  <a:lnTo>
                    <a:pt x="381" y="10922"/>
                  </a:lnTo>
                  <a:lnTo>
                    <a:pt x="0" y="7620"/>
                  </a:lnTo>
                  <a:lnTo>
                    <a:pt x="1397" y="3810"/>
                  </a:lnTo>
                  <a:lnTo>
                    <a:pt x="3302" y="1397"/>
                  </a:lnTo>
                  <a:lnTo>
                    <a:pt x="6604" y="0"/>
                  </a:lnTo>
                  <a:lnTo>
                    <a:pt x="8636" y="381"/>
                  </a:lnTo>
                  <a:lnTo>
                    <a:pt x="10922" y="1905"/>
                  </a:lnTo>
                  <a:lnTo>
                    <a:pt x="14351" y="4318"/>
                  </a:lnTo>
                  <a:lnTo>
                    <a:pt x="18161" y="8636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9" name="Freeform 208"/>
            <p:cNvSpPr/>
            <p:nvPr/>
          </p:nvSpPr>
          <p:spPr>
            <a:xfrm>
              <a:off x="8422132" y="276606"/>
              <a:ext cx="14860" cy="17273"/>
            </a:xfrm>
            <a:custGeom>
              <a:avLst/>
              <a:gdLst/>
              <a:ahLst/>
              <a:cxnLst/>
              <a:rect l="0" t="0" r="0" b="0"/>
              <a:pathLst>
                <a:path w="14860" h="17273">
                  <a:moveTo>
                    <a:pt x="14351" y="5207"/>
                  </a:moveTo>
                  <a:lnTo>
                    <a:pt x="14859" y="9525"/>
                  </a:lnTo>
                  <a:lnTo>
                    <a:pt x="13843" y="13462"/>
                  </a:lnTo>
                  <a:lnTo>
                    <a:pt x="11938" y="15748"/>
                  </a:lnTo>
                  <a:lnTo>
                    <a:pt x="9525" y="17272"/>
                  </a:lnTo>
                  <a:lnTo>
                    <a:pt x="6731" y="17272"/>
                  </a:lnTo>
                  <a:lnTo>
                    <a:pt x="3810" y="15748"/>
                  </a:lnTo>
                  <a:lnTo>
                    <a:pt x="889" y="12954"/>
                  </a:lnTo>
                  <a:lnTo>
                    <a:pt x="0" y="9525"/>
                  </a:lnTo>
                  <a:lnTo>
                    <a:pt x="0" y="6731"/>
                  </a:lnTo>
                  <a:lnTo>
                    <a:pt x="3810" y="3302"/>
                  </a:lnTo>
                  <a:lnTo>
                    <a:pt x="7620" y="1397"/>
                  </a:lnTo>
                  <a:lnTo>
                    <a:pt x="12954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8411972" y="260731"/>
              <a:ext cx="14860" cy="17781"/>
            </a:xfrm>
            <a:custGeom>
              <a:avLst/>
              <a:gdLst/>
              <a:ahLst/>
              <a:cxnLst/>
              <a:rect l="0" t="0" r="0" b="0"/>
              <a:pathLst>
                <a:path w="14860" h="17781">
                  <a:moveTo>
                    <a:pt x="6731" y="15875"/>
                  </a:moveTo>
                  <a:lnTo>
                    <a:pt x="3429" y="13462"/>
                  </a:lnTo>
                  <a:lnTo>
                    <a:pt x="0" y="7239"/>
                  </a:lnTo>
                  <a:lnTo>
                    <a:pt x="508" y="4826"/>
                  </a:lnTo>
                  <a:lnTo>
                    <a:pt x="1905" y="2413"/>
                  </a:lnTo>
                  <a:lnTo>
                    <a:pt x="4826" y="1016"/>
                  </a:lnTo>
                  <a:lnTo>
                    <a:pt x="8636" y="0"/>
                  </a:lnTo>
                  <a:lnTo>
                    <a:pt x="12065" y="1397"/>
                  </a:lnTo>
                  <a:lnTo>
                    <a:pt x="14478" y="3302"/>
                  </a:lnTo>
                  <a:lnTo>
                    <a:pt x="14859" y="5334"/>
                  </a:lnTo>
                  <a:lnTo>
                    <a:pt x="14859" y="8128"/>
                  </a:lnTo>
                  <a:lnTo>
                    <a:pt x="13970" y="12446"/>
                  </a:lnTo>
                  <a:lnTo>
                    <a:pt x="12065" y="1778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8408162" y="291465"/>
              <a:ext cx="26417" cy="18162"/>
            </a:xfrm>
            <a:custGeom>
              <a:avLst/>
              <a:gdLst/>
              <a:ahLst/>
              <a:cxnLst/>
              <a:rect l="0" t="0" r="0" b="0"/>
              <a:pathLst>
                <a:path w="26417" h="18162">
                  <a:moveTo>
                    <a:pt x="22606" y="16764"/>
                  </a:moveTo>
                  <a:lnTo>
                    <a:pt x="17780" y="18161"/>
                  </a:lnTo>
                  <a:lnTo>
                    <a:pt x="12446" y="17780"/>
                  </a:lnTo>
                  <a:lnTo>
                    <a:pt x="8128" y="15875"/>
                  </a:lnTo>
                  <a:lnTo>
                    <a:pt x="3810" y="12954"/>
                  </a:lnTo>
                  <a:lnTo>
                    <a:pt x="1016" y="9144"/>
                  </a:lnTo>
                  <a:lnTo>
                    <a:pt x="0" y="5207"/>
                  </a:lnTo>
                  <a:lnTo>
                    <a:pt x="1016" y="889"/>
                  </a:lnTo>
                  <a:lnTo>
                    <a:pt x="4826" y="0"/>
                  </a:lnTo>
                  <a:lnTo>
                    <a:pt x="10541" y="1397"/>
                  </a:lnTo>
                  <a:lnTo>
                    <a:pt x="18288" y="5715"/>
                  </a:lnTo>
                  <a:lnTo>
                    <a:pt x="26416" y="13462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8439912" y="342265"/>
              <a:ext cx="27814" cy="19305"/>
            </a:xfrm>
            <a:custGeom>
              <a:avLst/>
              <a:gdLst/>
              <a:ahLst/>
              <a:cxnLst/>
              <a:rect l="0" t="0" r="0" b="0"/>
              <a:pathLst>
                <a:path w="27814" h="19305">
                  <a:moveTo>
                    <a:pt x="24384" y="17399"/>
                  </a:moveTo>
                  <a:lnTo>
                    <a:pt x="21971" y="19304"/>
                  </a:lnTo>
                  <a:lnTo>
                    <a:pt x="18161" y="19304"/>
                  </a:lnTo>
                  <a:lnTo>
                    <a:pt x="14351" y="17399"/>
                  </a:lnTo>
                  <a:lnTo>
                    <a:pt x="11938" y="15875"/>
                  </a:lnTo>
                  <a:lnTo>
                    <a:pt x="8636" y="15875"/>
                  </a:lnTo>
                  <a:lnTo>
                    <a:pt x="4699" y="14478"/>
                  </a:lnTo>
                  <a:lnTo>
                    <a:pt x="1397" y="12065"/>
                  </a:lnTo>
                  <a:lnTo>
                    <a:pt x="0" y="7747"/>
                  </a:lnTo>
                  <a:lnTo>
                    <a:pt x="381" y="4826"/>
                  </a:lnTo>
                  <a:lnTo>
                    <a:pt x="1905" y="1524"/>
                  </a:lnTo>
                  <a:lnTo>
                    <a:pt x="5715" y="0"/>
                  </a:lnTo>
                  <a:lnTo>
                    <a:pt x="11938" y="1524"/>
                  </a:lnTo>
                  <a:lnTo>
                    <a:pt x="19177" y="5842"/>
                  </a:lnTo>
                  <a:lnTo>
                    <a:pt x="27813" y="13462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3" name="Freeform 212"/>
            <p:cNvSpPr/>
            <p:nvPr/>
          </p:nvSpPr>
          <p:spPr>
            <a:xfrm>
              <a:off x="8412988" y="317373"/>
              <a:ext cx="27814" cy="21083"/>
            </a:xfrm>
            <a:custGeom>
              <a:avLst/>
              <a:gdLst/>
              <a:ahLst/>
              <a:cxnLst/>
              <a:rect l="0" t="0" r="0" b="0"/>
              <a:pathLst>
                <a:path w="27814" h="21083">
                  <a:moveTo>
                    <a:pt x="24511" y="17272"/>
                  </a:moveTo>
                  <a:lnTo>
                    <a:pt x="21590" y="19177"/>
                  </a:lnTo>
                  <a:lnTo>
                    <a:pt x="17780" y="21082"/>
                  </a:lnTo>
                  <a:lnTo>
                    <a:pt x="13843" y="20193"/>
                  </a:lnTo>
                  <a:lnTo>
                    <a:pt x="7620" y="19685"/>
                  </a:lnTo>
                  <a:lnTo>
                    <a:pt x="4318" y="17780"/>
                  </a:lnTo>
                  <a:lnTo>
                    <a:pt x="889" y="13970"/>
                  </a:lnTo>
                  <a:lnTo>
                    <a:pt x="0" y="8128"/>
                  </a:lnTo>
                  <a:lnTo>
                    <a:pt x="1905" y="1016"/>
                  </a:lnTo>
                  <a:lnTo>
                    <a:pt x="5715" y="0"/>
                  </a:lnTo>
                  <a:lnTo>
                    <a:pt x="11557" y="1016"/>
                  </a:lnTo>
                  <a:lnTo>
                    <a:pt x="19177" y="5334"/>
                  </a:lnTo>
                  <a:lnTo>
                    <a:pt x="27813" y="13462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8289163" y="271780"/>
              <a:ext cx="54230" cy="34545"/>
            </a:xfrm>
            <a:custGeom>
              <a:avLst/>
              <a:gdLst/>
              <a:ahLst/>
              <a:cxnLst/>
              <a:rect l="0" t="0" r="0" b="0"/>
              <a:pathLst>
                <a:path w="54230" h="34545">
                  <a:moveTo>
                    <a:pt x="48006" y="32131"/>
                  </a:moveTo>
                  <a:lnTo>
                    <a:pt x="41783" y="34544"/>
                  </a:lnTo>
                  <a:lnTo>
                    <a:pt x="35941" y="33528"/>
                  </a:lnTo>
                  <a:lnTo>
                    <a:pt x="30226" y="30226"/>
                  </a:lnTo>
                  <a:lnTo>
                    <a:pt x="20066" y="20574"/>
                  </a:lnTo>
                  <a:lnTo>
                    <a:pt x="15748" y="17272"/>
                  </a:lnTo>
                  <a:lnTo>
                    <a:pt x="11938" y="15875"/>
                  </a:lnTo>
                  <a:lnTo>
                    <a:pt x="7620" y="14351"/>
                  </a:lnTo>
                  <a:lnTo>
                    <a:pt x="2794" y="11557"/>
                  </a:lnTo>
                  <a:lnTo>
                    <a:pt x="0" y="6731"/>
                  </a:lnTo>
                  <a:lnTo>
                    <a:pt x="0" y="3810"/>
                  </a:lnTo>
                  <a:lnTo>
                    <a:pt x="1397" y="0"/>
                  </a:lnTo>
                  <a:lnTo>
                    <a:pt x="4318" y="0"/>
                  </a:lnTo>
                  <a:lnTo>
                    <a:pt x="9144" y="2413"/>
                  </a:lnTo>
                  <a:lnTo>
                    <a:pt x="15748" y="6223"/>
                  </a:lnTo>
                  <a:lnTo>
                    <a:pt x="23495" y="11049"/>
                  </a:lnTo>
                  <a:lnTo>
                    <a:pt x="40259" y="20193"/>
                  </a:lnTo>
                  <a:lnTo>
                    <a:pt x="48006" y="23495"/>
                  </a:lnTo>
                  <a:lnTo>
                    <a:pt x="54229" y="2540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5" name="Freeform 214"/>
            <p:cNvSpPr/>
            <p:nvPr/>
          </p:nvSpPr>
          <p:spPr>
            <a:xfrm>
              <a:off x="8261350" y="196469"/>
              <a:ext cx="27814" cy="20575"/>
            </a:xfrm>
            <a:custGeom>
              <a:avLst/>
              <a:gdLst/>
              <a:ahLst/>
              <a:cxnLst/>
              <a:rect l="0" t="0" r="0" b="0"/>
              <a:pathLst>
                <a:path w="27814" h="20575">
                  <a:moveTo>
                    <a:pt x="25400" y="7620"/>
                  </a:moveTo>
                  <a:lnTo>
                    <a:pt x="21971" y="13843"/>
                  </a:lnTo>
                  <a:lnTo>
                    <a:pt x="17272" y="18669"/>
                  </a:lnTo>
                  <a:lnTo>
                    <a:pt x="10541" y="20574"/>
                  </a:lnTo>
                  <a:lnTo>
                    <a:pt x="2286" y="20066"/>
                  </a:lnTo>
                  <a:lnTo>
                    <a:pt x="0" y="18161"/>
                  </a:lnTo>
                  <a:lnTo>
                    <a:pt x="0" y="15748"/>
                  </a:lnTo>
                  <a:lnTo>
                    <a:pt x="1397" y="12446"/>
                  </a:lnTo>
                  <a:lnTo>
                    <a:pt x="4699" y="9017"/>
                  </a:lnTo>
                  <a:lnTo>
                    <a:pt x="10033" y="4318"/>
                  </a:lnTo>
                  <a:lnTo>
                    <a:pt x="17653" y="889"/>
                  </a:lnTo>
                  <a:lnTo>
                    <a:pt x="21971" y="0"/>
                  </a:lnTo>
                  <a:lnTo>
                    <a:pt x="27813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6" name="Freeform 215"/>
            <p:cNvSpPr/>
            <p:nvPr/>
          </p:nvSpPr>
          <p:spPr>
            <a:xfrm>
              <a:off x="8291068" y="193548"/>
              <a:ext cx="29719" cy="24893"/>
            </a:xfrm>
            <a:custGeom>
              <a:avLst/>
              <a:gdLst/>
              <a:ahLst/>
              <a:cxnLst/>
              <a:rect l="0" t="0" r="0" b="0"/>
              <a:pathLst>
                <a:path w="29719" h="24893">
                  <a:moveTo>
                    <a:pt x="29718" y="3302"/>
                  </a:moveTo>
                  <a:lnTo>
                    <a:pt x="29718" y="5715"/>
                  </a:lnTo>
                  <a:lnTo>
                    <a:pt x="25400" y="10541"/>
                  </a:lnTo>
                  <a:lnTo>
                    <a:pt x="17272" y="16764"/>
                  </a:lnTo>
                  <a:lnTo>
                    <a:pt x="8128" y="24892"/>
                  </a:lnTo>
                  <a:lnTo>
                    <a:pt x="4318" y="24511"/>
                  </a:lnTo>
                  <a:lnTo>
                    <a:pt x="1397" y="22479"/>
                  </a:lnTo>
                  <a:lnTo>
                    <a:pt x="0" y="18669"/>
                  </a:lnTo>
                  <a:lnTo>
                    <a:pt x="508" y="16256"/>
                  </a:lnTo>
                  <a:lnTo>
                    <a:pt x="2413" y="12446"/>
                  </a:lnTo>
                  <a:lnTo>
                    <a:pt x="5207" y="9144"/>
                  </a:lnTo>
                  <a:lnTo>
                    <a:pt x="11049" y="4826"/>
                  </a:lnTo>
                  <a:lnTo>
                    <a:pt x="18161" y="889"/>
                  </a:lnTo>
                  <a:lnTo>
                    <a:pt x="22987" y="0"/>
                  </a:lnTo>
                  <a:lnTo>
                    <a:pt x="28321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8251698" y="227584"/>
              <a:ext cx="30227" cy="19686"/>
            </a:xfrm>
            <a:custGeom>
              <a:avLst/>
              <a:gdLst/>
              <a:ahLst/>
              <a:cxnLst/>
              <a:rect l="0" t="0" r="0" b="0"/>
              <a:pathLst>
                <a:path w="30227" h="19686">
                  <a:moveTo>
                    <a:pt x="29210" y="5334"/>
                  </a:moveTo>
                  <a:lnTo>
                    <a:pt x="30226" y="8128"/>
                  </a:lnTo>
                  <a:lnTo>
                    <a:pt x="28829" y="10160"/>
                  </a:lnTo>
                  <a:lnTo>
                    <a:pt x="26416" y="11049"/>
                  </a:lnTo>
                  <a:lnTo>
                    <a:pt x="18288" y="13462"/>
                  </a:lnTo>
                  <a:lnTo>
                    <a:pt x="13462" y="15875"/>
                  </a:lnTo>
                  <a:lnTo>
                    <a:pt x="8636" y="19685"/>
                  </a:lnTo>
                  <a:lnTo>
                    <a:pt x="4826" y="18796"/>
                  </a:lnTo>
                  <a:lnTo>
                    <a:pt x="1397" y="16383"/>
                  </a:lnTo>
                  <a:lnTo>
                    <a:pt x="0" y="12446"/>
                  </a:lnTo>
                  <a:lnTo>
                    <a:pt x="508" y="9652"/>
                  </a:lnTo>
                  <a:lnTo>
                    <a:pt x="1905" y="5842"/>
                  </a:lnTo>
                  <a:lnTo>
                    <a:pt x="7239" y="3810"/>
                  </a:lnTo>
                  <a:lnTo>
                    <a:pt x="15367" y="1905"/>
                  </a:lnTo>
                  <a:lnTo>
                    <a:pt x="22987" y="508"/>
                  </a:lnTo>
                  <a:lnTo>
                    <a:pt x="25400" y="0"/>
                  </a:lnTo>
                  <a:lnTo>
                    <a:pt x="26416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8250301" y="171958"/>
              <a:ext cx="61342" cy="31624"/>
            </a:xfrm>
            <a:custGeom>
              <a:avLst/>
              <a:gdLst/>
              <a:ahLst/>
              <a:cxnLst/>
              <a:rect l="0" t="0" r="0" b="0"/>
              <a:pathLst>
                <a:path w="61342" h="31624">
                  <a:moveTo>
                    <a:pt x="43688" y="15367"/>
                  </a:moveTo>
                  <a:lnTo>
                    <a:pt x="29718" y="18669"/>
                  </a:lnTo>
                  <a:lnTo>
                    <a:pt x="18161" y="23495"/>
                  </a:lnTo>
                  <a:lnTo>
                    <a:pt x="8636" y="31623"/>
                  </a:lnTo>
                  <a:lnTo>
                    <a:pt x="5207" y="30734"/>
                  </a:lnTo>
                  <a:lnTo>
                    <a:pt x="1397" y="28321"/>
                  </a:lnTo>
                  <a:lnTo>
                    <a:pt x="0" y="24511"/>
                  </a:lnTo>
                  <a:lnTo>
                    <a:pt x="381" y="21590"/>
                  </a:lnTo>
                  <a:lnTo>
                    <a:pt x="1905" y="17780"/>
                  </a:lnTo>
                  <a:lnTo>
                    <a:pt x="8128" y="12446"/>
                  </a:lnTo>
                  <a:lnTo>
                    <a:pt x="13843" y="8636"/>
                  </a:lnTo>
                  <a:lnTo>
                    <a:pt x="24892" y="3810"/>
                  </a:lnTo>
                  <a:lnTo>
                    <a:pt x="36449" y="1905"/>
                  </a:lnTo>
                  <a:lnTo>
                    <a:pt x="49403" y="0"/>
                  </a:lnTo>
                  <a:lnTo>
                    <a:pt x="51816" y="0"/>
                  </a:lnTo>
                  <a:lnTo>
                    <a:pt x="53721" y="1397"/>
                  </a:lnTo>
                  <a:lnTo>
                    <a:pt x="55626" y="5207"/>
                  </a:lnTo>
                  <a:lnTo>
                    <a:pt x="57531" y="10033"/>
                  </a:lnTo>
                  <a:lnTo>
                    <a:pt x="58928" y="11938"/>
                  </a:lnTo>
                  <a:lnTo>
                    <a:pt x="61341" y="12954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8135493" y="173355"/>
              <a:ext cx="59056" cy="55246"/>
            </a:xfrm>
            <a:custGeom>
              <a:avLst/>
              <a:gdLst/>
              <a:ahLst/>
              <a:cxnLst/>
              <a:rect l="0" t="0" r="0" b="0"/>
              <a:pathLst>
                <a:path w="59056" h="55246">
                  <a:moveTo>
                    <a:pt x="53340" y="18288"/>
                  </a:moveTo>
                  <a:lnTo>
                    <a:pt x="48514" y="26416"/>
                  </a:lnTo>
                  <a:lnTo>
                    <a:pt x="48006" y="31242"/>
                  </a:lnTo>
                  <a:lnTo>
                    <a:pt x="48006" y="36957"/>
                  </a:lnTo>
                  <a:lnTo>
                    <a:pt x="49911" y="44196"/>
                  </a:lnTo>
                  <a:lnTo>
                    <a:pt x="53340" y="52324"/>
                  </a:lnTo>
                  <a:lnTo>
                    <a:pt x="45593" y="55245"/>
                  </a:lnTo>
                  <a:lnTo>
                    <a:pt x="35560" y="55245"/>
                  </a:lnTo>
                  <a:lnTo>
                    <a:pt x="25527" y="55245"/>
                  </a:lnTo>
                  <a:lnTo>
                    <a:pt x="18288" y="55245"/>
                  </a:lnTo>
                  <a:lnTo>
                    <a:pt x="15367" y="46101"/>
                  </a:lnTo>
                  <a:lnTo>
                    <a:pt x="10160" y="35560"/>
                  </a:lnTo>
                  <a:lnTo>
                    <a:pt x="4318" y="24003"/>
                  </a:lnTo>
                  <a:lnTo>
                    <a:pt x="0" y="12065"/>
                  </a:lnTo>
                  <a:lnTo>
                    <a:pt x="6223" y="6731"/>
                  </a:lnTo>
                  <a:lnTo>
                    <a:pt x="12065" y="3810"/>
                  </a:lnTo>
                  <a:lnTo>
                    <a:pt x="16891" y="1905"/>
                  </a:lnTo>
                  <a:lnTo>
                    <a:pt x="21590" y="1397"/>
                  </a:lnTo>
                  <a:lnTo>
                    <a:pt x="29337" y="1016"/>
                  </a:lnTo>
                  <a:lnTo>
                    <a:pt x="35560" y="0"/>
                  </a:lnTo>
                  <a:lnTo>
                    <a:pt x="41783" y="1016"/>
                  </a:lnTo>
                  <a:lnTo>
                    <a:pt x="47498" y="4826"/>
                  </a:lnTo>
                  <a:lnTo>
                    <a:pt x="53340" y="8636"/>
                  </a:lnTo>
                  <a:lnTo>
                    <a:pt x="59055" y="11049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8108188" y="65405"/>
              <a:ext cx="124842" cy="114174"/>
            </a:xfrm>
            <a:custGeom>
              <a:avLst/>
              <a:gdLst/>
              <a:ahLst/>
              <a:cxnLst/>
              <a:rect l="0" t="0" r="0" b="0"/>
              <a:pathLst>
                <a:path w="124842" h="114174">
                  <a:moveTo>
                    <a:pt x="122428" y="36957"/>
                  </a:moveTo>
                  <a:lnTo>
                    <a:pt x="118491" y="39370"/>
                  </a:lnTo>
                  <a:lnTo>
                    <a:pt x="114173" y="43688"/>
                  </a:lnTo>
                  <a:lnTo>
                    <a:pt x="110363" y="50800"/>
                  </a:lnTo>
                  <a:lnTo>
                    <a:pt x="107061" y="60960"/>
                  </a:lnTo>
                  <a:lnTo>
                    <a:pt x="105537" y="73406"/>
                  </a:lnTo>
                  <a:lnTo>
                    <a:pt x="106553" y="88773"/>
                  </a:lnTo>
                  <a:lnTo>
                    <a:pt x="108458" y="97409"/>
                  </a:lnTo>
                  <a:lnTo>
                    <a:pt x="110871" y="106553"/>
                  </a:lnTo>
                  <a:lnTo>
                    <a:pt x="93091" y="102743"/>
                  </a:lnTo>
                  <a:lnTo>
                    <a:pt x="76835" y="100711"/>
                  </a:lnTo>
                  <a:lnTo>
                    <a:pt x="61849" y="100330"/>
                  </a:lnTo>
                  <a:lnTo>
                    <a:pt x="48514" y="101219"/>
                  </a:lnTo>
                  <a:lnTo>
                    <a:pt x="37465" y="103632"/>
                  </a:lnTo>
                  <a:lnTo>
                    <a:pt x="28321" y="107061"/>
                  </a:lnTo>
                  <a:lnTo>
                    <a:pt x="22479" y="110363"/>
                  </a:lnTo>
                  <a:lnTo>
                    <a:pt x="19685" y="114173"/>
                  </a:lnTo>
                  <a:lnTo>
                    <a:pt x="14351" y="107061"/>
                  </a:lnTo>
                  <a:lnTo>
                    <a:pt x="9525" y="98425"/>
                  </a:lnTo>
                  <a:lnTo>
                    <a:pt x="5715" y="88265"/>
                  </a:lnTo>
                  <a:lnTo>
                    <a:pt x="2413" y="77216"/>
                  </a:lnTo>
                  <a:lnTo>
                    <a:pt x="508" y="65659"/>
                  </a:lnTo>
                  <a:lnTo>
                    <a:pt x="0" y="54229"/>
                  </a:lnTo>
                  <a:lnTo>
                    <a:pt x="889" y="42164"/>
                  </a:lnTo>
                  <a:lnTo>
                    <a:pt x="4318" y="30734"/>
                  </a:lnTo>
                  <a:lnTo>
                    <a:pt x="5207" y="26797"/>
                  </a:lnTo>
                  <a:lnTo>
                    <a:pt x="6731" y="22098"/>
                  </a:lnTo>
                  <a:lnTo>
                    <a:pt x="11938" y="11049"/>
                  </a:lnTo>
                  <a:lnTo>
                    <a:pt x="16256" y="6223"/>
                  </a:lnTo>
                  <a:lnTo>
                    <a:pt x="22479" y="2413"/>
                  </a:lnTo>
                  <a:lnTo>
                    <a:pt x="30734" y="0"/>
                  </a:lnTo>
                  <a:lnTo>
                    <a:pt x="41275" y="0"/>
                  </a:lnTo>
                  <a:lnTo>
                    <a:pt x="50800" y="889"/>
                  </a:lnTo>
                  <a:lnTo>
                    <a:pt x="60452" y="3810"/>
                  </a:lnTo>
                  <a:lnTo>
                    <a:pt x="81534" y="12954"/>
                  </a:lnTo>
                  <a:lnTo>
                    <a:pt x="102743" y="24892"/>
                  </a:lnTo>
                  <a:lnTo>
                    <a:pt x="124841" y="37465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1" name="Freeform 220"/>
            <p:cNvSpPr/>
            <p:nvPr/>
          </p:nvSpPr>
          <p:spPr>
            <a:xfrm>
              <a:off x="8220964" y="114808"/>
              <a:ext cx="79630" cy="67184"/>
            </a:xfrm>
            <a:custGeom>
              <a:avLst/>
              <a:gdLst/>
              <a:ahLst/>
              <a:cxnLst/>
              <a:rect l="0" t="0" r="0" b="0"/>
              <a:pathLst>
                <a:path w="79630" h="67184">
                  <a:moveTo>
                    <a:pt x="73025" y="48006"/>
                  </a:moveTo>
                  <a:lnTo>
                    <a:pt x="66675" y="46609"/>
                  </a:lnTo>
                  <a:lnTo>
                    <a:pt x="59563" y="46990"/>
                  </a:lnTo>
                  <a:lnTo>
                    <a:pt x="51816" y="48514"/>
                  </a:lnTo>
                  <a:lnTo>
                    <a:pt x="43688" y="50927"/>
                  </a:lnTo>
                  <a:lnTo>
                    <a:pt x="36449" y="55245"/>
                  </a:lnTo>
                  <a:lnTo>
                    <a:pt x="30734" y="60452"/>
                  </a:lnTo>
                  <a:lnTo>
                    <a:pt x="26924" y="67183"/>
                  </a:lnTo>
                  <a:lnTo>
                    <a:pt x="22098" y="64262"/>
                  </a:lnTo>
                  <a:lnTo>
                    <a:pt x="17272" y="60452"/>
                  </a:lnTo>
                  <a:lnTo>
                    <a:pt x="9144" y="49911"/>
                  </a:lnTo>
                  <a:lnTo>
                    <a:pt x="2921" y="38862"/>
                  </a:lnTo>
                  <a:lnTo>
                    <a:pt x="1016" y="34544"/>
                  </a:lnTo>
                  <a:lnTo>
                    <a:pt x="0" y="30734"/>
                  </a:lnTo>
                  <a:lnTo>
                    <a:pt x="4826" y="24511"/>
                  </a:lnTo>
                  <a:lnTo>
                    <a:pt x="8128" y="18669"/>
                  </a:lnTo>
                  <a:lnTo>
                    <a:pt x="12065" y="8128"/>
                  </a:lnTo>
                  <a:lnTo>
                    <a:pt x="14859" y="4318"/>
                  </a:lnTo>
                  <a:lnTo>
                    <a:pt x="18669" y="1397"/>
                  </a:lnTo>
                  <a:lnTo>
                    <a:pt x="25400" y="0"/>
                  </a:lnTo>
                  <a:lnTo>
                    <a:pt x="35052" y="508"/>
                  </a:lnTo>
                  <a:lnTo>
                    <a:pt x="39370" y="5715"/>
                  </a:lnTo>
                  <a:lnTo>
                    <a:pt x="46101" y="12446"/>
                  </a:lnTo>
                  <a:lnTo>
                    <a:pt x="63373" y="27305"/>
                  </a:lnTo>
                  <a:lnTo>
                    <a:pt x="71501" y="34544"/>
                  </a:lnTo>
                  <a:lnTo>
                    <a:pt x="77343" y="41275"/>
                  </a:lnTo>
                  <a:lnTo>
                    <a:pt x="79629" y="46609"/>
                  </a:lnTo>
                  <a:lnTo>
                    <a:pt x="78740" y="49022"/>
                  </a:lnTo>
                  <a:lnTo>
                    <a:pt x="76835" y="50419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2" name="Freeform 221"/>
            <p:cNvSpPr/>
            <p:nvPr/>
          </p:nvSpPr>
          <p:spPr>
            <a:xfrm>
              <a:off x="8166227" y="235712"/>
              <a:ext cx="34164" cy="53341"/>
            </a:xfrm>
            <a:custGeom>
              <a:avLst/>
              <a:gdLst/>
              <a:ahLst/>
              <a:cxnLst/>
              <a:rect l="0" t="0" r="0" b="0"/>
              <a:pathLst>
                <a:path w="34164" h="53341">
                  <a:moveTo>
                    <a:pt x="17780" y="41275"/>
                  </a:moveTo>
                  <a:lnTo>
                    <a:pt x="10160" y="30734"/>
                  </a:lnTo>
                  <a:lnTo>
                    <a:pt x="3810" y="20193"/>
                  </a:lnTo>
                  <a:lnTo>
                    <a:pt x="0" y="8636"/>
                  </a:lnTo>
                  <a:lnTo>
                    <a:pt x="5334" y="3937"/>
                  </a:lnTo>
                  <a:lnTo>
                    <a:pt x="9652" y="1524"/>
                  </a:lnTo>
                  <a:lnTo>
                    <a:pt x="12954" y="0"/>
                  </a:lnTo>
                  <a:lnTo>
                    <a:pt x="14859" y="0"/>
                  </a:lnTo>
                  <a:lnTo>
                    <a:pt x="18796" y="1524"/>
                  </a:lnTo>
                  <a:lnTo>
                    <a:pt x="20701" y="2032"/>
                  </a:lnTo>
                  <a:lnTo>
                    <a:pt x="23114" y="1016"/>
                  </a:lnTo>
                  <a:lnTo>
                    <a:pt x="25400" y="6350"/>
                  </a:lnTo>
                  <a:lnTo>
                    <a:pt x="27813" y="12954"/>
                  </a:lnTo>
                  <a:lnTo>
                    <a:pt x="32639" y="28829"/>
                  </a:lnTo>
                  <a:lnTo>
                    <a:pt x="34163" y="36957"/>
                  </a:lnTo>
                  <a:lnTo>
                    <a:pt x="33655" y="43688"/>
                  </a:lnTo>
                  <a:lnTo>
                    <a:pt x="31750" y="49530"/>
                  </a:lnTo>
                  <a:lnTo>
                    <a:pt x="27432" y="5334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3" name="Freeform 222"/>
            <p:cNvSpPr/>
            <p:nvPr/>
          </p:nvSpPr>
          <p:spPr>
            <a:xfrm>
              <a:off x="8216646" y="306832"/>
              <a:ext cx="53722" cy="56135"/>
            </a:xfrm>
            <a:custGeom>
              <a:avLst/>
              <a:gdLst/>
              <a:ahLst/>
              <a:cxnLst/>
              <a:rect l="0" t="0" r="0" b="0"/>
              <a:pathLst>
                <a:path w="53722" h="56135">
                  <a:moveTo>
                    <a:pt x="48006" y="32131"/>
                  </a:moveTo>
                  <a:lnTo>
                    <a:pt x="43688" y="38862"/>
                  </a:lnTo>
                  <a:lnTo>
                    <a:pt x="41275" y="44196"/>
                  </a:lnTo>
                  <a:lnTo>
                    <a:pt x="39878" y="48514"/>
                  </a:lnTo>
                  <a:lnTo>
                    <a:pt x="36957" y="54229"/>
                  </a:lnTo>
                  <a:lnTo>
                    <a:pt x="35052" y="55626"/>
                  </a:lnTo>
                  <a:lnTo>
                    <a:pt x="31242" y="56134"/>
                  </a:lnTo>
                  <a:lnTo>
                    <a:pt x="29718" y="52324"/>
                  </a:lnTo>
                  <a:lnTo>
                    <a:pt x="26416" y="47498"/>
                  </a:lnTo>
                  <a:lnTo>
                    <a:pt x="16383" y="36957"/>
                  </a:lnTo>
                  <a:lnTo>
                    <a:pt x="6223" y="25400"/>
                  </a:lnTo>
                  <a:lnTo>
                    <a:pt x="2413" y="19685"/>
                  </a:lnTo>
                  <a:lnTo>
                    <a:pt x="0" y="13462"/>
                  </a:lnTo>
                  <a:lnTo>
                    <a:pt x="5334" y="8636"/>
                  </a:lnTo>
                  <a:lnTo>
                    <a:pt x="9652" y="5715"/>
                  </a:lnTo>
                  <a:lnTo>
                    <a:pt x="12954" y="4826"/>
                  </a:lnTo>
                  <a:lnTo>
                    <a:pt x="14859" y="4826"/>
                  </a:lnTo>
                  <a:lnTo>
                    <a:pt x="18669" y="6223"/>
                  </a:lnTo>
                  <a:lnTo>
                    <a:pt x="20701" y="6223"/>
                  </a:lnTo>
                  <a:lnTo>
                    <a:pt x="22987" y="5715"/>
                  </a:lnTo>
                  <a:lnTo>
                    <a:pt x="29337" y="889"/>
                  </a:lnTo>
                  <a:lnTo>
                    <a:pt x="34036" y="0"/>
                  </a:lnTo>
                  <a:lnTo>
                    <a:pt x="38354" y="2413"/>
                  </a:lnTo>
                  <a:lnTo>
                    <a:pt x="42291" y="6731"/>
                  </a:lnTo>
                  <a:lnTo>
                    <a:pt x="48514" y="17780"/>
                  </a:lnTo>
                  <a:lnTo>
                    <a:pt x="50927" y="22098"/>
                  </a:lnTo>
                  <a:lnTo>
                    <a:pt x="53721" y="24511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4" name="Freeform 223"/>
            <p:cNvSpPr/>
            <p:nvPr/>
          </p:nvSpPr>
          <p:spPr>
            <a:xfrm>
              <a:off x="8199374" y="177165"/>
              <a:ext cx="43689" cy="35053"/>
            </a:xfrm>
            <a:custGeom>
              <a:avLst/>
              <a:gdLst/>
              <a:ahLst/>
              <a:cxnLst/>
              <a:rect l="0" t="0" r="0" b="0"/>
              <a:pathLst>
                <a:path w="43689" h="35053">
                  <a:moveTo>
                    <a:pt x="36957" y="18796"/>
                  </a:moveTo>
                  <a:lnTo>
                    <a:pt x="30734" y="24511"/>
                  </a:lnTo>
                  <a:lnTo>
                    <a:pt x="25019" y="28321"/>
                  </a:lnTo>
                  <a:lnTo>
                    <a:pt x="20193" y="31242"/>
                  </a:lnTo>
                  <a:lnTo>
                    <a:pt x="10541" y="34163"/>
                  </a:lnTo>
                  <a:lnTo>
                    <a:pt x="1905" y="35052"/>
                  </a:lnTo>
                  <a:lnTo>
                    <a:pt x="1397" y="32258"/>
                  </a:lnTo>
                  <a:lnTo>
                    <a:pt x="1397" y="30226"/>
                  </a:lnTo>
                  <a:lnTo>
                    <a:pt x="1905" y="29337"/>
                  </a:lnTo>
                  <a:lnTo>
                    <a:pt x="1905" y="27432"/>
                  </a:lnTo>
                  <a:lnTo>
                    <a:pt x="1016" y="24511"/>
                  </a:lnTo>
                  <a:lnTo>
                    <a:pt x="0" y="19685"/>
                  </a:lnTo>
                  <a:lnTo>
                    <a:pt x="5334" y="14478"/>
                  </a:lnTo>
                  <a:lnTo>
                    <a:pt x="9144" y="10541"/>
                  </a:lnTo>
                  <a:lnTo>
                    <a:pt x="11938" y="7239"/>
                  </a:lnTo>
                  <a:lnTo>
                    <a:pt x="13970" y="5334"/>
                  </a:lnTo>
                  <a:lnTo>
                    <a:pt x="16256" y="2413"/>
                  </a:lnTo>
                  <a:lnTo>
                    <a:pt x="20574" y="0"/>
                  </a:lnTo>
                  <a:lnTo>
                    <a:pt x="26416" y="1524"/>
                  </a:lnTo>
                  <a:lnTo>
                    <a:pt x="32639" y="4826"/>
                  </a:lnTo>
                  <a:lnTo>
                    <a:pt x="38354" y="8636"/>
                  </a:lnTo>
                  <a:lnTo>
                    <a:pt x="43688" y="11557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5" name="Freeform 224"/>
            <p:cNvSpPr/>
            <p:nvPr/>
          </p:nvSpPr>
          <p:spPr>
            <a:xfrm>
              <a:off x="8196961" y="201676"/>
              <a:ext cx="60453" cy="52833"/>
            </a:xfrm>
            <a:custGeom>
              <a:avLst/>
              <a:gdLst/>
              <a:ahLst/>
              <a:cxnLst/>
              <a:rect l="0" t="0" r="0" b="0"/>
              <a:pathLst>
                <a:path w="60453" h="52833">
                  <a:moveTo>
                    <a:pt x="46101" y="25400"/>
                  </a:moveTo>
                  <a:lnTo>
                    <a:pt x="33147" y="38862"/>
                  </a:lnTo>
                  <a:lnTo>
                    <a:pt x="27432" y="44196"/>
                  </a:lnTo>
                  <a:lnTo>
                    <a:pt x="21590" y="48514"/>
                  </a:lnTo>
                  <a:lnTo>
                    <a:pt x="16383" y="51308"/>
                  </a:lnTo>
                  <a:lnTo>
                    <a:pt x="11557" y="52832"/>
                  </a:lnTo>
                  <a:lnTo>
                    <a:pt x="9652" y="46990"/>
                  </a:lnTo>
                  <a:lnTo>
                    <a:pt x="6731" y="42672"/>
                  </a:lnTo>
                  <a:lnTo>
                    <a:pt x="3429" y="37973"/>
                  </a:lnTo>
                  <a:lnTo>
                    <a:pt x="0" y="28829"/>
                  </a:lnTo>
                  <a:lnTo>
                    <a:pt x="6223" y="24003"/>
                  </a:lnTo>
                  <a:lnTo>
                    <a:pt x="11557" y="21590"/>
                  </a:lnTo>
                  <a:lnTo>
                    <a:pt x="20701" y="19177"/>
                  </a:lnTo>
                  <a:lnTo>
                    <a:pt x="25019" y="17780"/>
                  </a:lnTo>
                  <a:lnTo>
                    <a:pt x="29337" y="14351"/>
                  </a:lnTo>
                  <a:lnTo>
                    <a:pt x="34036" y="9144"/>
                  </a:lnTo>
                  <a:lnTo>
                    <a:pt x="38862" y="0"/>
                  </a:lnTo>
                  <a:lnTo>
                    <a:pt x="44704" y="1016"/>
                  </a:lnTo>
                  <a:lnTo>
                    <a:pt x="49911" y="3810"/>
                  </a:lnTo>
                  <a:lnTo>
                    <a:pt x="54737" y="7239"/>
                  </a:lnTo>
                  <a:lnTo>
                    <a:pt x="60452" y="9652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6" name="Freeform 225"/>
            <p:cNvSpPr/>
            <p:nvPr/>
          </p:nvSpPr>
          <p:spPr>
            <a:xfrm>
              <a:off x="8218551" y="250190"/>
              <a:ext cx="65279" cy="47499"/>
            </a:xfrm>
            <a:custGeom>
              <a:avLst/>
              <a:gdLst/>
              <a:ahLst/>
              <a:cxnLst/>
              <a:rect l="0" t="0" r="0" b="0"/>
              <a:pathLst>
                <a:path w="65279" h="47499">
                  <a:moveTo>
                    <a:pt x="50419" y="29718"/>
                  </a:moveTo>
                  <a:lnTo>
                    <a:pt x="36957" y="39370"/>
                  </a:lnTo>
                  <a:lnTo>
                    <a:pt x="24511" y="45085"/>
                  </a:lnTo>
                  <a:lnTo>
                    <a:pt x="14478" y="47498"/>
                  </a:lnTo>
                  <a:lnTo>
                    <a:pt x="12065" y="40259"/>
                  </a:lnTo>
                  <a:lnTo>
                    <a:pt x="8128" y="33147"/>
                  </a:lnTo>
                  <a:lnTo>
                    <a:pt x="3810" y="24892"/>
                  </a:lnTo>
                  <a:lnTo>
                    <a:pt x="0" y="14859"/>
                  </a:lnTo>
                  <a:lnTo>
                    <a:pt x="5842" y="9525"/>
                  </a:lnTo>
                  <a:lnTo>
                    <a:pt x="11557" y="5715"/>
                  </a:lnTo>
                  <a:lnTo>
                    <a:pt x="21590" y="889"/>
                  </a:lnTo>
                  <a:lnTo>
                    <a:pt x="30226" y="0"/>
                  </a:lnTo>
                  <a:lnTo>
                    <a:pt x="38481" y="1905"/>
                  </a:lnTo>
                  <a:lnTo>
                    <a:pt x="46101" y="5207"/>
                  </a:lnTo>
                  <a:lnTo>
                    <a:pt x="52832" y="9144"/>
                  </a:lnTo>
                  <a:lnTo>
                    <a:pt x="59055" y="12954"/>
                  </a:lnTo>
                  <a:lnTo>
                    <a:pt x="65278" y="15367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7" name="Freeform 226"/>
            <p:cNvSpPr/>
            <p:nvPr/>
          </p:nvSpPr>
          <p:spPr>
            <a:xfrm>
              <a:off x="8387080" y="435483"/>
              <a:ext cx="57151" cy="63755"/>
            </a:xfrm>
            <a:custGeom>
              <a:avLst/>
              <a:gdLst/>
              <a:ahLst/>
              <a:cxnLst/>
              <a:rect l="0" t="0" r="0" b="0"/>
              <a:pathLst>
                <a:path w="57151" h="63755">
                  <a:moveTo>
                    <a:pt x="50419" y="43180"/>
                  </a:moveTo>
                  <a:lnTo>
                    <a:pt x="44577" y="49403"/>
                  </a:lnTo>
                  <a:lnTo>
                    <a:pt x="39751" y="54229"/>
                  </a:lnTo>
                  <a:lnTo>
                    <a:pt x="35433" y="57531"/>
                  </a:lnTo>
                  <a:lnTo>
                    <a:pt x="27813" y="62357"/>
                  </a:lnTo>
                  <a:lnTo>
                    <a:pt x="19685" y="63754"/>
                  </a:lnTo>
                  <a:lnTo>
                    <a:pt x="15748" y="61341"/>
                  </a:lnTo>
                  <a:lnTo>
                    <a:pt x="11430" y="57531"/>
                  </a:lnTo>
                  <a:lnTo>
                    <a:pt x="6731" y="51816"/>
                  </a:lnTo>
                  <a:lnTo>
                    <a:pt x="2413" y="45085"/>
                  </a:lnTo>
                  <a:lnTo>
                    <a:pt x="0" y="36449"/>
                  </a:lnTo>
                  <a:lnTo>
                    <a:pt x="0" y="25908"/>
                  </a:lnTo>
                  <a:lnTo>
                    <a:pt x="3302" y="13843"/>
                  </a:lnTo>
                  <a:lnTo>
                    <a:pt x="6731" y="7112"/>
                  </a:lnTo>
                  <a:lnTo>
                    <a:pt x="11049" y="0"/>
                  </a:lnTo>
                  <a:lnTo>
                    <a:pt x="21082" y="13843"/>
                  </a:lnTo>
                  <a:lnTo>
                    <a:pt x="32639" y="24384"/>
                  </a:lnTo>
                  <a:lnTo>
                    <a:pt x="44577" y="31115"/>
                  </a:lnTo>
                  <a:lnTo>
                    <a:pt x="57150" y="35433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8" name="Freeform 227"/>
            <p:cNvSpPr/>
            <p:nvPr/>
          </p:nvSpPr>
          <p:spPr>
            <a:xfrm>
              <a:off x="8320786" y="532384"/>
              <a:ext cx="37466" cy="58548"/>
            </a:xfrm>
            <a:custGeom>
              <a:avLst/>
              <a:gdLst/>
              <a:ahLst/>
              <a:cxnLst/>
              <a:rect l="0" t="0" r="0" b="0"/>
              <a:pathLst>
                <a:path w="37466" h="58548">
                  <a:moveTo>
                    <a:pt x="37465" y="20701"/>
                  </a:moveTo>
                  <a:lnTo>
                    <a:pt x="37465" y="28829"/>
                  </a:lnTo>
                  <a:lnTo>
                    <a:pt x="36449" y="36068"/>
                  </a:lnTo>
                  <a:lnTo>
                    <a:pt x="34163" y="42799"/>
                  </a:lnTo>
                  <a:lnTo>
                    <a:pt x="30226" y="48514"/>
                  </a:lnTo>
                  <a:lnTo>
                    <a:pt x="24003" y="53721"/>
                  </a:lnTo>
                  <a:lnTo>
                    <a:pt x="15367" y="58547"/>
                  </a:lnTo>
                  <a:lnTo>
                    <a:pt x="8128" y="54229"/>
                  </a:lnTo>
                  <a:lnTo>
                    <a:pt x="4318" y="50419"/>
                  </a:lnTo>
                  <a:lnTo>
                    <a:pt x="1016" y="46101"/>
                  </a:lnTo>
                  <a:lnTo>
                    <a:pt x="0" y="39878"/>
                  </a:lnTo>
                  <a:lnTo>
                    <a:pt x="1016" y="31242"/>
                  </a:lnTo>
                  <a:lnTo>
                    <a:pt x="4826" y="20701"/>
                  </a:lnTo>
                  <a:lnTo>
                    <a:pt x="8128" y="14478"/>
                  </a:lnTo>
                  <a:lnTo>
                    <a:pt x="12954" y="7239"/>
                  </a:lnTo>
                  <a:lnTo>
                    <a:pt x="17272" y="4318"/>
                  </a:lnTo>
                  <a:lnTo>
                    <a:pt x="20701" y="2413"/>
                  </a:lnTo>
                  <a:lnTo>
                    <a:pt x="24003" y="0"/>
                  </a:lnTo>
                  <a:lnTo>
                    <a:pt x="27432" y="0"/>
                  </a:lnTo>
                  <a:lnTo>
                    <a:pt x="30734" y="1016"/>
                  </a:lnTo>
                  <a:lnTo>
                    <a:pt x="36068" y="2413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9" name="Freeform 228"/>
            <p:cNvSpPr/>
            <p:nvPr/>
          </p:nvSpPr>
          <p:spPr>
            <a:xfrm>
              <a:off x="8307832" y="455168"/>
              <a:ext cx="35561" cy="65660"/>
            </a:xfrm>
            <a:custGeom>
              <a:avLst/>
              <a:gdLst/>
              <a:ahLst/>
              <a:cxnLst/>
              <a:rect l="0" t="0" r="0" b="0"/>
              <a:pathLst>
                <a:path w="35561" h="65660">
                  <a:moveTo>
                    <a:pt x="35560" y="21082"/>
                  </a:moveTo>
                  <a:lnTo>
                    <a:pt x="34036" y="36957"/>
                  </a:lnTo>
                  <a:lnTo>
                    <a:pt x="30734" y="51308"/>
                  </a:lnTo>
                  <a:lnTo>
                    <a:pt x="26416" y="65659"/>
                  </a:lnTo>
                  <a:lnTo>
                    <a:pt x="19685" y="64262"/>
                  </a:lnTo>
                  <a:lnTo>
                    <a:pt x="12954" y="61341"/>
                  </a:lnTo>
                  <a:lnTo>
                    <a:pt x="7239" y="57023"/>
                  </a:lnTo>
                  <a:lnTo>
                    <a:pt x="2413" y="50800"/>
                  </a:lnTo>
                  <a:lnTo>
                    <a:pt x="0" y="42672"/>
                  </a:lnTo>
                  <a:lnTo>
                    <a:pt x="0" y="33020"/>
                  </a:lnTo>
                  <a:lnTo>
                    <a:pt x="3810" y="21082"/>
                  </a:lnTo>
                  <a:lnTo>
                    <a:pt x="7239" y="14351"/>
                  </a:lnTo>
                  <a:lnTo>
                    <a:pt x="11557" y="7112"/>
                  </a:lnTo>
                  <a:lnTo>
                    <a:pt x="15875" y="4699"/>
                  </a:lnTo>
                  <a:lnTo>
                    <a:pt x="19177" y="2413"/>
                  </a:lnTo>
                  <a:lnTo>
                    <a:pt x="22606" y="0"/>
                  </a:lnTo>
                  <a:lnTo>
                    <a:pt x="26416" y="381"/>
                  </a:lnTo>
                  <a:lnTo>
                    <a:pt x="29718" y="889"/>
                  </a:lnTo>
                  <a:lnTo>
                    <a:pt x="34544" y="2413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0" name="Freeform 229"/>
            <p:cNvSpPr/>
            <p:nvPr/>
          </p:nvSpPr>
          <p:spPr>
            <a:xfrm>
              <a:off x="8348218" y="459486"/>
              <a:ext cx="40260" cy="70486"/>
            </a:xfrm>
            <a:custGeom>
              <a:avLst/>
              <a:gdLst/>
              <a:ahLst/>
              <a:cxnLst/>
              <a:rect l="0" t="0" r="0" b="0"/>
              <a:pathLst>
                <a:path w="40260" h="70486">
                  <a:moveTo>
                    <a:pt x="36957" y="23495"/>
                  </a:moveTo>
                  <a:lnTo>
                    <a:pt x="39370" y="40259"/>
                  </a:lnTo>
                  <a:lnTo>
                    <a:pt x="40259" y="55626"/>
                  </a:lnTo>
                  <a:lnTo>
                    <a:pt x="37338" y="70485"/>
                  </a:lnTo>
                  <a:lnTo>
                    <a:pt x="30734" y="69596"/>
                  </a:lnTo>
                  <a:lnTo>
                    <a:pt x="22987" y="67183"/>
                  </a:lnTo>
                  <a:lnTo>
                    <a:pt x="15367" y="62865"/>
                  </a:lnTo>
                  <a:lnTo>
                    <a:pt x="8636" y="56642"/>
                  </a:lnTo>
                  <a:lnTo>
                    <a:pt x="3302" y="48006"/>
                  </a:lnTo>
                  <a:lnTo>
                    <a:pt x="381" y="36957"/>
                  </a:lnTo>
                  <a:lnTo>
                    <a:pt x="0" y="30226"/>
                  </a:lnTo>
                  <a:lnTo>
                    <a:pt x="889" y="22479"/>
                  </a:lnTo>
                  <a:lnTo>
                    <a:pt x="2413" y="13843"/>
                  </a:lnTo>
                  <a:lnTo>
                    <a:pt x="4699" y="4699"/>
                  </a:lnTo>
                  <a:lnTo>
                    <a:pt x="9525" y="2413"/>
                  </a:lnTo>
                  <a:lnTo>
                    <a:pt x="13335" y="889"/>
                  </a:lnTo>
                  <a:lnTo>
                    <a:pt x="19177" y="0"/>
                  </a:lnTo>
                  <a:lnTo>
                    <a:pt x="24892" y="1397"/>
                  </a:lnTo>
                  <a:lnTo>
                    <a:pt x="34036" y="4318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1" name="Freeform 230"/>
            <p:cNvSpPr/>
            <p:nvPr/>
          </p:nvSpPr>
          <p:spPr>
            <a:xfrm>
              <a:off x="8308340" y="375412"/>
              <a:ext cx="35561" cy="57151"/>
            </a:xfrm>
            <a:custGeom>
              <a:avLst/>
              <a:gdLst/>
              <a:ahLst/>
              <a:cxnLst/>
              <a:rect l="0" t="0" r="0" b="0"/>
              <a:pathLst>
                <a:path w="35561" h="57151">
                  <a:moveTo>
                    <a:pt x="35560" y="9144"/>
                  </a:moveTo>
                  <a:lnTo>
                    <a:pt x="35560" y="16383"/>
                  </a:lnTo>
                  <a:lnTo>
                    <a:pt x="33147" y="28321"/>
                  </a:lnTo>
                  <a:lnTo>
                    <a:pt x="31242" y="40386"/>
                  </a:lnTo>
                  <a:lnTo>
                    <a:pt x="31623" y="47498"/>
                  </a:lnTo>
                  <a:lnTo>
                    <a:pt x="33528" y="57150"/>
                  </a:lnTo>
                  <a:lnTo>
                    <a:pt x="22098" y="54737"/>
                  </a:lnTo>
                  <a:lnTo>
                    <a:pt x="12954" y="49530"/>
                  </a:lnTo>
                  <a:lnTo>
                    <a:pt x="7239" y="43688"/>
                  </a:lnTo>
                  <a:lnTo>
                    <a:pt x="5207" y="39370"/>
                  </a:lnTo>
                  <a:lnTo>
                    <a:pt x="508" y="33655"/>
                  </a:lnTo>
                  <a:lnTo>
                    <a:pt x="0" y="27432"/>
                  </a:lnTo>
                  <a:lnTo>
                    <a:pt x="3810" y="21590"/>
                  </a:lnTo>
                  <a:lnTo>
                    <a:pt x="9652" y="15875"/>
                  </a:lnTo>
                  <a:lnTo>
                    <a:pt x="24511" y="6223"/>
                  </a:lnTo>
                  <a:lnTo>
                    <a:pt x="31242" y="2413"/>
                  </a:lnTo>
                  <a:lnTo>
                    <a:pt x="35560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2" name="Freeform 231"/>
            <p:cNvSpPr/>
            <p:nvPr/>
          </p:nvSpPr>
          <p:spPr>
            <a:xfrm>
              <a:off x="8263255" y="332740"/>
              <a:ext cx="56135" cy="56643"/>
            </a:xfrm>
            <a:custGeom>
              <a:avLst/>
              <a:gdLst/>
              <a:ahLst/>
              <a:cxnLst/>
              <a:rect l="0" t="0" r="0" b="0"/>
              <a:pathLst>
                <a:path w="56135" h="56643">
                  <a:moveTo>
                    <a:pt x="24384" y="4318"/>
                  </a:moveTo>
                  <a:lnTo>
                    <a:pt x="31623" y="3302"/>
                  </a:lnTo>
                  <a:lnTo>
                    <a:pt x="42164" y="508"/>
                  </a:lnTo>
                  <a:lnTo>
                    <a:pt x="46482" y="0"/>
                  </a:lnTo>
                  <a:lnTo>
                    <a:pt x="50292" y="2413"/>
                  </a:lnTo>
                  <a:lnTo>
                    <a:pt x="53213" y="6731"/>
                  </a:lnTo>
                  <a:lnTo>
                    <a:pt x="56134" y="15367"/>
                  </a:lnTo>
                  <a:lnTo>
                    <a:pt x="47498" y="21082"/>
                  </a:lnTo>
                  <a:lnTo>
                    <a:pt x="38862" y="27813"/>
                  </a:lnTo>
                  <a:lnTo>
                    <a:pt x="23495" y="42164"/>
                  </a:lnTo>
                  <a:lnTo>
                    <a:pt x="17272" y="48895"/>
                  </a:lnTo>
                  <a:lnTo>
                    <a:pt x="12446" y="54229"/>
                  </a:lnTo>
                  <a:lnTo>
                    <a:pt x="9017" y="56642"/>
                  </a:lnTo>
                  <a:lnTo>
                    <a:pt x="8128" y="56642"/>
                  </a:lnTo>
                  <a:lnTo>
                    <a:pt x="2413" y="50419"/>
                  </a:lnTo>
                  <a:lnTo>
                    <a:pt x="0" y="42672"/>
                  </a:lnTo>
                  <a:lnTo>
                    <a:pt x="0" y="35052"/>
                  </a:lnTo>
                  <a:lnTo>
                    <a:pt x="1905" y="26924"/>
                  </a:lnTo>
                  <a:lnTo>
                    <a:pt x="5207" y="19685"/>
                  </a:lnTo>
                  <a:lnTo>
                    <a:pt x="9017" y="12954"/>
                  </a:lnTo>
                  <a:lnTo>
                    <a:pt x="13335" y="7620"/>
                  </a:lnTo>
                  <a:lnTo>
                    <a:pt x="16764" y="4318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3" name="Freeform 232"/>
            <p:cNvSpPr/>
            <p:nvPr/>
          </p:nvSpPr>
          <p:spPr>
            <a:xfrm>
              <a:off x="8270367" y="293878"/>
              <a:ext cx="48007" cy="31116"/>
            </a:xfrm>
            <a:custGeom>
              <a:avLst/>
              <a:gdLst/>
              <a:ahLst/>
              <a:cxnLst/>
              <a:rect l="0" t="0" r="0" b="0"/>
              <a:pathLst>
                <a:path w="48007" h="31116">
                  <a:moveTo>
                    <a:pt x="26924" y="7112"/>
                  </a:moveTo>
                  <a:lnTo>
                    <a:pt x="36957" y="13462"/>
                  </a:lnTo>
                  <a:lnTo>
                    <a:pt x="44196" y="19177"/>
                  </a:lnTo>
                  <a:lnTo>
                    <a:pt x="48006" y="25400"/>
                  </a:lnTo>
                  <a:lnTo>
                    <a:pt x="39370" y="28829"/>
                  </a:lnTo>
                  <a:lnTo>
                    <a:pt x="31242" y="30734"/>
                  </a:lnTo>
                  <a:lnTo>
                    <a:pt x="23114" y="31115"/>
                  </a:lnTo>
                  <a:lnTo>
                    <a:pt x="15367" y="30734"/>
                  </a:lnTo>
                  <a:lnTo>
                    <a:pt x="9144" y="29210"/>
                  </a:lnTo>
                  <a:lnTo>
                    <a:pt x="4318" y="27305"/>
                  </a:lnTo>
                  <a:lnTo>
                    <a:pt x="1524" y="25400"/>
                  </a:lnTo>
                  <a:lnTo>
                    <a:pt x="0" y="23495"/>
                  </a:lnTo>
                  <a:lnTo>
                    <a:pt x="2413" y="17780"/>
                  </a:lnTo>
                  <a:lnTo>
                    <a:pt x="4318" y="13462"/>
                  </a:lnTo>
                  <a:lnTo>
                    <a:pt x="6731" y="7620"/>
                  </a:lnTo>
                  <a:lnTo>
                    <a:pt x="9652" y="381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4" name="Freeform 233"/>
            <p:cNvSpPr/>
            <p:nvPr/>
          </p:nvSpPr>
          <p:spPr>
            <a:xfrm>
              <a:off x="8298307" y="418592"/>
              <a:ext cx="25909" cy="53849"/>
            </a:xfrm>
            <a:custGeom>
              <a:avLst/>
              <a:gdLst/>
              <a:ahLst/>
              <a:cxnLst/>
              <a:rect l="0" t="0" r="0" b="0"/>
              <a:pathLst>
                <a:path w="25909" h="53849">
                  <a:moveTo>
                    <a:pt x="11430" y="4318"/>
                  </a:moveTo>
                  <a:lnTo>
                    <a:pt x="16256" y="7747"/>
                  </a:lnTo>
                  <a:lnTo>
                    <a:pt x="21590" y="14986"/>
                  </a:lnTo>
                  <a:lnTo>
                    <a:pt x="24003" y="21717"/>
                  </a:lnTo>
                  <a:lnTo>
                    <a:pt x="25908" y="27432"/>
                  </a:lnTo>
                  <a:lnTo>
                    <a:pt x="18161" y="32258"/>
                  </a:lnTo>
                  <a:lnTo>
                    <a:pt x="12954" y="37465"/>
                  </a:lnTo>
                  <a:lnTo>
                    <a:pt x="9017" y="42291"/>
                  </a:lnTo>
                  <a:lnTo>
                    <a:pt x="6223" y="46609"/>
                  </a:lnTo>
                  <a:lnTo>
                    <a:pt x="4699" y="50419"/>
                  </a:lnTo>
                  <a:lnTo>
                    <a:pt x="3810" y="52832"/>
                  </a:lnTo>
                  <a:lnTo>
                    <a:pt x="3810" y="53848"/>
                  </a:lnTo>
                  <a:lnTo>
                    <a:pt x="3810" y="53340"/>
                  </a:lnTo>
                  <a:lnTo>
                    <a:pt x="889" y="36068"/>
                  </a:lnTo>
                  <a:lnTo>
                    <a:pt x="0" y="20193"/>
                  </a:lnTo>
                  <a:lnTo>
                    <a:pt x="381" y="12954"/>
                  </a:lnTo>
                  <a:lnTo>
                    <a:pt x="889" y="7747"/>
                  </a:lnTo>
                  <a:lnTo>
                    <a:pt x="2794" y="2921"/>
                  </a:lnTo>
                  <a:lnTo>
                    <a:pt x="5207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8313166" y="220853"/>
              <a:ext cx="36958" cy="54230"/>
            </a:xfrm>
            <a:custGeom>
              <a:avLst/>
              <a:gdLst/>
              <a:ahLst/>
              <a:cxnLst/>
              <a:rect l="0" t="0" r="0" b="0"/>
              <a:pathLst>
                <a:path w="36958" h="54230">
                  <a:moveTo>
                    <a:pt x="12954" y="9652"/>
                  </a:moveTo>
                  <a:lnTo>
                    <a:pt x="12446" y="17780"/>
                  </a:lnTo>
                  <a:lnTo>
                    <a:pt x="13843" y="25019"/>
                  </a:lnTo>
                  <a:lnTo>
                    <a:pt x="15748" y="31242"/>
                  </a:lnTo>
                  <a:lnTo>
                    <a:pt x="24003" y="42291"/>
                  </a:lnTo>
                  <a:lnTo>
                    <a:pt x="30226" y="48006"/>
                  </a:lnTo>
                  <a:lnTo>
                    <a:pt x="36957" y="54229"/>
                  </a:lnTo>
                  <a:lnTo>
                    <a:pt x="22987" y="51816"/>
                  </a:lnTo>
                  <a:lnTo>
                    <a:pt x="13462" y="48514"/>
                  </a:lnTo>
                  <a:lnTo>
                    <a:pt x="6731" y="43688"/>
                  </a:lnTo>
                  <a:lnTo>
                    <a:pt x="1397" y="36576"/>
                  </a:lnTo>
                  <a:lnTo>
                    <a:pt x="0" y="28829"/>
                  </a:lnTo>
                  <a:lnTo>
                    <a:pt x="1397" y="19177"/>
                  </a:lnTo>
                  <a:lnTo>
                    <a:pt x="5715" y="9144"/>
                  </a:lnTo>
                  <a:lnTo>
                    <a:pt x="9525" y="4318"/>
                  </a:lnTo>
                  <a:lnTo>
                    <a:pt x="14351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6" name="Freeform 235"/>
            <p:cNvSpPr/>
            <p:nvPr/>
          </p:nvSpPr>
          <p:spPr>
            <a:xfrm>
              <a:off x="8319897" y="249682"/>
              <a:ext cx="7113" cy="8637"/>
            </a:xfrm>
            <a:custGeom>
              <a:avLst/>
              <a:gdLst/>
              <a:ahLst/>
              <a:cxnLst/>
              <a:rect l="0" t="0" r="0" b="0"/>
              <a:pathLst>
                <a:path w="7113" h="8637">
                  <a:moveTo>
                    <a:pt x="889" y="1016"/>
                  </a:moveTo>
                  <a:lnTo>
                    <a:pt x="3810" y="0"/>
                  </a:lnTo>
                  <a:lnTo>
                    <a:pt x="6223" y="1016"/>
                  </a:lnTo>
                  <a:lnTo>
                    <a:pt x="7112" y="4318"/>
                  </a:lnTo>
                  <a:lnTo>
                    <a:pt x="6223" y="7239"/>
                  </a:lnTo>
                  <a:lnTo>
                    <a:pt x="3810" y="8636"/>
                  </a:lnTo>
                  <a:lnTo>
                    <a:pt x="889" y="7239"/>
                  </a:lnTo>
                  <a:lnTo>
                    <a:pt x="0" y="4318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7" name="Freeform 236"/>
            <p:cNvSpPr/>
            <p:nvPr/>
          </p:nvSpPr>
          <p:spPr>
            <a:xfrm>
              <a:off x="8390890" y="397510"/>
              <a:ext cx="110491" cy="77471"/>
            </a:xfrm>
            <a:custGeom>
              <a:avLst/>
              <a:gdLst/>
              <a:ahLst/>
              <a:cxnLst/>
              <a:rect l="0" t="0" r="0" b="0"/>
              <a:pathLst>
                <a:path w="110491" h="77471">
                  <a:moveTo>
                    <a:pt x="0" y="0"/>
                  </a:moveTo>
                  <a:lnTo>
                    <a:pt x="10160" y="16510"/>
                  </a:lnTo>
                  <a:lnTo>
                    <a:pt x="22860" y="30480"/>
                  </a:lnTo>
                  <a:lnTo>
                    <a:pt x="35560" y="43180"/>
                  </a:lnTo>
                  <a:lnTo>
                    <a:pt x="50800" y="54610"/>
                  </a:lnTo>
                  <a:lnTo>
                    <a:pt x="64770" y="63500"/>
                  </a:lnTo>
                  <a:lnTo>
                    <a:pt x="80010" y="69850"/>
                  </a:lnTo>
                  <a:lnTo>
                    <a:pt x="95250" y="74930"/>
                  </a:lnTo>
                  <a:lnTo>
                    <a:pt x="110490" y="7747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8" name="Freeform 237"/>
            <p:cNvSpPr/>
            <p:nvPr/>
          </p:nvSpPr>
          <p:spPr>
            <a:xfrm>
              <a:off x="8491220" y="354330"/>
              <a:ext cx="7620" cy="58421"/>
            </a:xfrm>
            <a:custGeom>
              <a:avLst/>
              <a:gdLst/>
              <a:ahLst/>
              <a:cxnLst/>
              <a:rect l="0" t="0" r="0" b="0"/>
              <a:pathLst>
                <a:path w="7620" h="58421">
                  <a:moveTo>
                    <a:pt x="0" y="58420"/>
                  </a:moveTo>
                  <a:lnTo>
                    <a:pt x="3810" y="49530"/>
                  </a:lnTo>
                  <a:lnTo>
                    <a:pt x="6350" y="41910"/>
                  </a:lnTo>
                  <a:lnTo>
                    <a:pt x="7619" y="26670"/>
                  </a:lnTo>
                  <a:lnTo>
                    <a:pt x="5080" y="1397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355" name="Group 354"/>
          <p:cNvGrpSpPr/>
          <p:nvPr/>
        </p:nvGrpSpPr>
        <p:grpSpPr>
          <a:xfrm>
            <a:off x="660400" y="1016000"/>
            <a:ext cx="1183768" cy="2348231"/>
            <a:chOff x="660400" y="1016000"/>
            <a:chExt cx="1183768" cy="2348231"/>
          </a:xfrm>
        </p:grpSpPr>
        <p:sp>
          <p:nvSpPr>
            <p:cNvPr id="240" name="Freeform 239"/>
            <p:cNvSpPr/>
            <p:nvPr/>
          </p:nvSpPr>
          <p:spPr>
            <a:xfrm>
              <a:off x="1060831" y="2325370"/>
              <a:ext cx="423800" cy="863474"/>
            </a:xfrm>
            <a:custGeom>
              <a:avLst/>
              <a:gdLst/>
              <a:ahLst/>
              <a:cxnLst/>
              <a:rect l="0" t="0" r="0" b="0"/>
              <a:pathLst>
                <a:path w="423800" h="863474">
                  <a:moveTo>
                    <a:pt x="889" y="858647"/>
                  </a:moveTo>
                  <a:lnTo>
                    <a:pt x="0" y="853821"/>
                  </a:lnTo>
                  <a:lnTo>
                    <a:pt x="508" y="849503"/>
                  </a:lnTo>
                  <a:lnTo>
                    <a:pt x="1397" y="845185"/>
                  </a:lnTo>
                  <a:lnTo>
                    <a:pt x="4318" y="841883"/>
                  </a:lnTo>
                  <a:lnTo>
                    <a:pt x="9144" y="838454"/>
                  </a:lnTo>
                  <a:lnTo>
                    <a:pt x="15875" y="836041"/>
                  </a:lnTo>
                  <a:lnTo>
                    <a:pt x="24892" y="833755"/>
                  </a:lnTo>
                  <a:lnTo>
                    <a:pt x="37465" y="832231"/>
                  </a:lnTo>
                  <a:lnTo>
                    <a:pt x="31623" y="829818"/>
                  </a:lnTo>
                  <a:lnTo>
                    <a:pt x="27813" y="827405"/>
                  </a:lnTo>
                  <a:lnTo>
                    <a:pt x="25400" y="825500"/>
                  </a:lnTo>
                  <a:lnTo>
                    <a:pt x="24003" y="823087"/>
                  </a:lnTo>
                  <a:lnTo>
                    <a:pt x="24511" y="818388"/>
                  </a:lnTo>
                  <a:lnTo>
                    <a:pt x="28321" y="814070"/>
                  </a:lnTo>
                  <a:lnTo>
                    <a:pt x="34544" y="810133"/>
                  </a:lnTo>
                  <a:lnTo>
                    <a:pt x="42672" y="807339"/>
                  </a:lnTo>
                  <a:lnTo>
                    <a:pt x="51308" y="804926"/>
                  </a:lnTo>
                  <a:lnTo>
                    <a:pt x="59944" y="803402"/>
                  </a:lnTo>
                  <a:lnTo>
                    <a:pt x="72517" y="803021"/>
                  </a:lnTo>
                  <a:lnTo>
                    <a:pt x="84963" y="803910"/>
                  </a:lnTo>
                  <a:lnTo>
                    <a:pt x="110363" y="805815"/>
                  </a:lnTo>
                  <a:lnTo>
                    <a:pt x="122428" y="805815"/>
                  </a:lnTo>
                  <a:lnTo>
                    <a:pt x="132969" y="803910"/>
                  </a:lnTo>
                  <a:lnTo>
                    <a:pt x="137795" y="802513"/>
                  </a:lnTo>
                  <a:lnTo>
                    <a:pt x="142113" y="800608"/>
                  </a:lnTo>
                  <a:lnTo>
                    <a:pt x="145923" y="797687"/>
                  </a:lnTo>
                  <a:lnTo>
                    <a:pt x="149733" y="793877"/>
                  </a:lnTo>
                  <a:lnTo>
                    <a:pt x="162179" y="777113"/>
                  </a:lnTo>
                  <a:lnTo>
                    <a:pt x="174244" y="760222"/>
                  </a:lnTo>
                  <a:lnTo>
                    <a:pt x="185801" y="742442"/>
                  </a:lnTo>
                  <a:lnTo>
                    <a:pt x="196723" y="724281"/>
                  </a:lnTo>
                  <a:lnTo>
                    <a:pt x="207391" y="704596"/>
                  </a:lnTo>
                  <a:lnTo>
                    <a:pt x="217932" y="683514"/>
                  </a:lnTo>
                  <a:lnTo>
                    <a:pt x="228473" y="660400"/>
                  </a:lnTo>
                  <a:lnTo>
                    <a:pt x="239014" y="635889"/>
                  </a:lnTo>
                  <a:lnTo>
                    <a:pt x="244348" y="622554"/>
                  </a:lnTo>
                  <a:lnTo>
                    <a:pt x="250063" y="607568"/>
                  </a:lnTo>
                  <a:lnTo>
                    <a:pt x="261620" y="575437"/>
                  </a:lnTo>
                  <a:lnTo>
                    <a:pt x="272669" y="539877"/>
                  </a:lnTo>
                  <a:lnTo>
                    <a:pt x="282702" y="502539"/>
                  </a:lnTo>
                  <a:lnTo>
                    <a:pt x="291846" y="463169"/>
                  </a:lnTo>
                  <a:lnTo>
                    <a:pt x="298577" y="424307"/>
                  </a:lnTo>
                  <a:lnTo>
                    <a:pt x="300990" y="404622"/>
                  </a:lnTo>
                  <a:lnTo>
                    <a:pt x="302895" y="385318"/>
                  </a:lnTo>
                  <a:lnTo>
                    <a:pt x="303784" y="366649"/>
                  </a:lnTo>
                  <a:lnTo>
                    <a:pt x="303784" y="348361"/>
                  </a:lnTo>
                  <a:lnTo>
                    <a:pt x="303784" y="331089"/>
                  </a:lnTo>
                  <a:lnTo>
                    <a:pt x="303784" y="314833"/>
                  </a:lnTo>
                  <a:lnTo>
                    <a:pt x="304292" y="299974"/>
                  </a:lnTo>
                  <a:lnTo>
                    <a:pt x="305308" y="285496"/>
                  </a:lnTo>
                  <a:lnTo>
                    <a:pt x="307721" y="257683"/>
                  </a:lnTo>
                  <a:lnTo>
                    <a:pt x="310007" y="230759"/>
                  </a:lnTo>
                  <a:lnTo>
                    <a:pt x="312928" y="203454"/>
                  </a:lnTo>
                  <a:lnTo>
                    <a:pt x="314833" y="173736"/>
                  </a:lnTo>
                  <a:lnTo>
                    <a:pt x="315341" y="157353"/>
                  </a:lnTo>
                  <a:lnTo>
                    <a:pt x="315849" y="139573"/>
                  </a:lnTo>
                  <a:lnTo>
                    <a:pt x="315849" y="120904"/>
                  </a:lnTo>
                  <a:lnTo>
                    <a:pt x="315341" y="100711"/>
                  </a:lnTo>
                  <a:lnTo>
                    <a:pt x="317754" y="97917"/>
                  </a:lnTo>
                  <a:lnTo>
                    <a:pt x="321056" y="93980"/>
                  </a:lnTo>
                  <a:lnTo>
                    <a:pt x="327787" y="84963"/>
                  </a:lnTo>
                  <a:lnTo>
                    <a:pt x="336042" y="72898"/>
                  </a:lnTo>
                  <a:lnTo>
                    <a:pt x="345059" y="59436"/>
                  </a:lnTo>
                  <a:lnTo>
                    <a:pt x="355219" y="45085"/>
                  </a:lnTo>
                  <a:lnTo>
                    <a:pt x="366649" y="29718"/>
                  </a:lnTo>
                  <a:lnTo>
                    <a:pt x="379603" y="14859"/>
                  </a:lnTo>
                  <a:lnTo>
                    <a:pt x="393065" y="0"/>
                  </a:lnTo>
                  <a:lnTo>
                    <a:pt x="389763" y="14351"/>
                  </a:lnTo>
                  <a:lnTo>
                    <a:pt x="386842" y="26797"/>
                  </a:lnTo>
                  <a:lnTo>
                    <a:pt x="385445" y="37338"/>
                  </a:lnTo>
                  <a:lnTo>
                    <a:pt x="384937" y="45974"/>
                  </a:lnTo>
                  <a:lnTo>
                    <a:pt x="384937" y="53721"/>
                  </a:lnTo>
                  <a:lnTo>
                    <a:pt x="385953" y="59944"/>
                  </a:lnTo>
                  <a:lnTo>
                    <a:pt x="387350" y="64770"/>
                  </a:lnTo>
                  <a:lnTo>
                    <a:pt x="389255" y="68580"/>
                  </a:lnTo>
                  <a:lnTo>
                    <a:pt x="391668" y="71501"/>
                  </a:lnTo>
                  <a:lnTo>
                    <a:pt x="394081" y="73914"/>
                  </a:lnTo>
                  <a:lnTo>
                    <a:pt x="399796" y="77216"/>
                  </a:lnTo>
                  <a:lnTo>
                    <a:pt x="405638" y="79121"/>
                  </a:lnTo>
                  <a:lnTo>
                    <a:pt x="410337" y="81534"/>
                  </a:lnTo>
                  <a:lnTo>
                    <a:pt x="406527" y="95885"/>
                  </a:lnTo>
                  <a:lnTo>
                    <a:pt x="402717" y="109347"/>
                  </a:lnTo>
                  <a:lnTo>
                    <a:pt x="397002" y="134874"/>
                  </a:lnTo>
                  <a:lnTo>
                    <a:pt x="393065" y="157861"/>
                  </a:lnTo>
                  <a:lnTo>
                    <a:pt x="390652" y="178943"/>
                  </a:lnTo>
                  <a:lnTo>
                    <a:pt x="389255" y="198120"/>
                  </a:lnTo>
                  <a:lnTo>
                    <a:pt x="389763" y="215900"/>
                  </a:lnTo>
                  <a:lnTo>
                    <a:pt x="390652" y="232791"/>
                  </a:lnTo>
                  <a:lnTo>
                    <a:pt x="392557" y="248158"/>
                  </a:lnTo>
                  <a:lnTo>
                    <a:pt x="395478" y="263017"/>
                  </a:lnTo>
                  <a:lnTo>
                    <a:pt x="398907" y="276860"/>
                  </a:lnTo>
                  <a:lnTo>
                    <a:pt x="407035" y="304292"/>
                  </a:lnTo>
                  <a:lnTo>
                    <a:pt x="415671" y="332105"/>
                  </a:lnTo>
                  <a:lnTo>
                    <a:pt x="419989" y="346456"/>
                  </a:lnTo>
                  <a:lnTo>
                    <a:pt x="423799" y="361823"/>
                  </a:lnTo>
                  <a:lnTo>
                    <a:pt x="418084" y="375285"/>
                  </a:lnTo>
                  <a:lnTo>
                    <a:pt x="411353" y="389763"/>
                  </a:lnTo>
                  <a:lnTo>
                    <a:pt x="404622" y="405003"/>
                  </a:lnTo>
                  <a:lnTo>
                    <a:pt x="397383" y="420878"/>
                  </a:lnTo>
                  <a:lnTo>
                    <a:pt x="382016" y="455041"/>
                  </a:lnTo>
                  <a:lnTo>
                    <a:pt x="365760" y="491490"/>
                  </a:lnTo>
                  <a:lnTo>
                    <a:pt x="348996" y="530352"/>
                  </a:lnTo>
                  <a:lnTo>
                    <a:pt x="331597" y="571119"/>
                  </a:lnTo>
                  <a:lnTo>
                    <a:pt x="313944" y="612902"/>
                  </a:lnTo>
                  <a:lnTo>
                    <a:pt x="297053" y="656082"/>
                  </a:lnTo>
                  <a:lnTo>
                    <a:pt x="289941" y="672465"/>
                  </a:lnTo>
                  <a:lnTo>
                    <a:pt x="282194" y="688213"/>
                  </a:lnTo>
                  <a:lnTo>
                    <a:pt x="266827" y="719455"/>
                  </a:lnTo>
                  <a:lnTo>
                    <a:pt x="259715" y="735838"/>
                  </a:lnTo>
                  <a:lnTo>
                    <a:pt x="254381" y="753110"/>
                  </a:lnTo>
                  <a:lnTo>
                    <a:pt x="251079" y="771779"/>
                  </a:lnTo>
                  <a:lnTo>
                    <a:pt x="250571" y="781431"/>
                  </a:lnTo>
                  <a:lnTo>
                    <a:pt x="250571" y="791972"/>
                  </a:lnTo>
                  <a:lnTo>
                    <a:pt x="245237" y="794385"/>
                  </a:lnTo>
                  <a:lnTo>
                    <a:pt x="240919" y="797179"/>
                  </a:lnTo>
                  <a:lnTo>
                    <a:pt x="233680" y="804418"/>
                  </a:lnTo>
                  <a:lnTo>
                    <a:pt x="228473" y="813054"/>
                  </a:lnTo>
                  <a:lnTo>
                    <a:pt x="223647" y="822706"/>
                  </a:lnTo>
                  <a:lnTo>
                    <a:pt x="219329" y="832739"/>
                  </a:lnTo>
                  <a:lnTo>
                    <a:pt x="215011" y="842391"/>
                  </a:lnTo>
                  <a:lnTo>
                    <a:pt x="209677" y="850519"/>
                  </a:lnTo>
                  <a:lnTo>
                    <a:pt x="206375" y="853821"/>
                  </a:lnTo>
                  <a:lnTo>
                    <a:pt x="203073" y="856742"/>
                  </a:lnTo>
                  <a:lnTo>
                    <a:pt x="196342" y="858647"/>
                  </a:lnTo>
                  <a:lnTo>
                    <a:pt x="188087" y="860044"/>
                  </a:lnTo>
                  <a:lnTo>
                    <a:pt x="178054" y="861568"/>
                  </a:lnTo>
                  <a:lnTo>
                    <a:pt x="166497" y="862457"/>
                  </a:lnTo>
                  <a:lnTo>
                    <a:pt x="153543" y="862965"/>
                  </a:lnTo>
                  <a:lnTo>
                    <a:pt x="140081" y="863473"/>
                  </a:lnTo>
                  <a:lnTo>
                    <a:pt x="110363" y="863473"/>
                  </a:lnTo>
                  <a:lnTo>
                    <a:pt x="80137" y="862965"/>
                  </a:lnTo>
                  <a:lnTo>
                    <a:pt x="50419" y="861568"/>
                  </a:lnTo>
                  <a:lnTo>
                    <a:pt x="23495" y="860044"/>
                  </a:lnTo>
                  <a:lnTo>
                    <a:pt x="11557" y="859663"/>
                  </a:lnTo>
                  <a:close/>
                </a:path>
              </a:pathLst>
            </a:custGeom>
            <a:solidFill>
              <a:srgbClr val="D6BABA"/>
            </a:solidFill>
            <a:ln w="0" cap="flat" cmpd="sng" algn="ctr">
              <a:solidFill>
                <a:srgbClr val="D6BAB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1" name="Freeform 240"/>
            <p:cNvSpPr/>
            <p:nvPr/>
          </p:nvSpPr>
          <p:spPr>
            <a:xfrm>
              <a:off x="1060450" y="2325370"/>
              <a:ext cx="424181" cy="863601"/>
            </a:xfrm>
            <a:custGeom>
              <a:avLst/>
              <a:gdLst/>
              <a:ahLst/>
              <a:cxnLst/>
              <a:rect l="0" t="0" r="0" b="0"/>
              <a:pathLst>
                <a:path w="424181" h="863601">
                  <a:moveTo>
                    <a:pt x="1270" y="858520"/>
                  </a:moveTo>
                  <a:lnTo>
                    <a:pt x="0" y="853440"/>
                  </a:lnTo>
                  <a:lnTo>
                    <a:pt x="1270" y="849630"/>
                  </a:lnTo>
                  <a:lnTo>
                    <a:pt x="1270" y="845820"/>
                  </a:lnTo>
                  <a:lnTo>
                    <a:pt x="5080" y="842010"/>
                  </a:lnTo>
                  <a:lnTo>
                    <a:pt x="10160" y="838200"/>
                  </a:lnTo>
                  <a:lnTo>
                    <a:pt x="16510" y="835660"/>
                  </a:lnTo>
                  <a:lnTo>
                    <a:pt x="25400" y="833120"/>
                  </a:lnTo>
                  <a:lnTo>
                    <a:pt x="38100" y="831850"/>
                  </a:lnTo>
                  <a:lnTo>
                    <a:pt x="31750" y="829310"/>
                  </a:lnTo>
                  <a:lnTo>
                    <a:pt x="27940" y="826770"/>
                  </a:lnTo>
                  <a:lnTo>
                    <a:pt x="25400" y="825500"/>
                  </a:lnTo>
                  <a:lnTo>
                    <a:pt x="24130" y="822960"/>
                  </a:lnTo>
                  <a:lnTo>
                    <a:pt x="25400" y="817880"/>
                  </a:lnTo>
                  <a:lnTo>
                    <a:pt x="29210" y="814070"/>
                  </a:lnTo>
                  <a:lnTo>
                    <a:pt x="35560" y="810260"/>
                  </a:lnTo>
                  <a:lnTo>
                    <a:pt x="43180" y="807720"/>
                  </a:lnTo>
                  <a:lnTo>
                    <a:pt x="52070" y="805180"/>
                  </a:lnTo>
                  <a:lnTo>
                    <a:pt x="60960" y="803910"/>
                  </a:lnTo>
                  <a:lnTo>
                    <a:pt x="72390" y="802640"/>
                  </a:lnTo>
                  <a:lnTo>
                    <a:pt x="85090" y="803910"/>
                  </a:lnTo>
                  <a:lnTo>
                    <a:pt x="110490" y="805180"/>
                  </a:lnTo>
                  <a:lnTo>
                    <a:pt x="123190" y="805180"/>
                  </a:lnTo>
                  <a:lnTo>
                    <a:pt x="133350" y="803910"/>
                  </a:lnTo>
                  <a:lnTo>
                    <a:pt x="138430" y="802640"/>
                  </a:lnTo>
                  <a:lnTo>
                    <a:pt x="142240" y="800100"/>
                  </a:lnTo>
                  <a:lnTo>
                    <a:pt x="146050" y="797560"/>
                  </a:lnTo>
                  <a:lnTo>
                    <a:pt x="149860" y="793750"/>
                  </a:lnTo>
                  <a:lnTo>
                    <a:pt x="162560" y="777240"/>
                  </a:lnTo>
                  <a:lnTo>
                    <a:pt x="175260" y="760730"/>
                  </a:lnTo>
                  <a:lnTo>
                    <a:pt x="186690" y="742950"/>
                  </a:lnTo>
                  <a:lnTo>
                    <a:pt x="196850" y="723900"/>
                  </a:lnTo>
                  <a:lnTo>
                    <a:pt x="208280" y="704850"/>
                  </a:lnTo>
                  <a:lnTo>
                    <a:pt x="218440" y="683260"/>
                  </a:lnTo>
                  <a:lnTo>
                    <a:pt x="228600" y="660400"/>
                  </a:lnTo>
                  <a:lnTo>
                    <a:pt x="240030" y="636270"/>
                  </a:lnTo>
                  <a:lnTo>
                    <a:pt x="245110" y="622300"/>
                  </a:lnTo>
                  <a:lnTo>
                    <a:pt x="250190" y="607060"/>
                  </a:lnTo>
                  <a:lnTo>
                    <a:pt x="261620" y="575310"/>
                  </a:lnTo>
                  <a:lnTo>
                    <a:pt x="273050" y="539750"/>
                  </a:lnTo>
                  <a:lnTo>
                    <a:pt x="283210" y="502920"/>
                  </a:lnTo>
                  <a:lnTo>
                    <a:pt x="292100" y="463550"/>
                  </a:lnTo>
                  <a:lnTo>
                    <a:pt x="298450" y="424180"/>
                  </a:lnTo>
                  <a:lnTo>
                    <a:pt x="300990" y="405130"/>
                  </a:lnTo>
                  <a:lnTo>
                    <a:pt x="303530" y="384810"/>
                  </a:lnTo>
                  <a:lnTo>
                    <a:pt x="303530" y="367030"/>
                  </a:lnTo>
                  <a:lnTo>
                    <a:pt x="303530" y="347980"/>
                  </a:lnTo>
                  <a:lnTo>
                    <a:pt x="303530" y="331470"/>
                  </a:lnTo>
                  <a:lnTo>
                    <a:pt x="303530" y="314960"/>
                  </a:lnTo>
                  <a:lnTo>
                    <a:pt x="304800" y="299720"/>
                  </a:lnTo>
                  <a:lnTo>
                    <a:pt x="306070" y="285750"/>
                  </a:lnTo>
                  <a:lnTo>
                    <a:pt x="308610" y="257810"/>
                  </a:lnTo>
                  <a:lnTo>
                    <a:pt x="309880" y="231140"/>
                  </a:lnTo>
                  <a:lnTo>
                    <a:pt x="313690" y="203200"/>
                  </a:lnTo>
                  <a:lnTo>
                    <a:pt x="314960" y="173990"/>
                  </a:lnTo>
                  <a:lnTo>
                    <a:pt x="316230" y="157480"/>
                  </a:lnTo>
                  <a:lnTo>
                    <a:pt x="316230" y="139700"/>
                  </a:lnTo>
                  <a:lnTo>
                    <a:pt x="316230" y="120650"/>
                  </a:lnTo>
                  <a:lnTo>
                    <a:pt x="316230" y="100330"/>
                  </a:lnTo>
                  <a:lnTo>
                    <a:pt x="318770" y="97790"/>
                  </a:lnTo>
                  <a:lnTo>
                    <a:pt x="321310" y="93980"/>
                  </a:lnTo>
                  <a:lnTo>
                    <a:pt x="327660" y="85090"/>
                  </a:lnTo>
                  <a:lnTo>
                    <a:pt x="336550" y="72390"/>
                  </a:lnTo>
                  <a:lnTo>
                    <a:pt x="345440" y="59690"/>
                  </a:lnTo>
                  <a:lnTo>
                    <a:pt x="355600" y="45720"/>
                  </a:lnTo>
                  <a:lnTo>
                    <a:pt x="367030" y="29210"/>
                  </a:lnTo>
                  <a:lnTo>
                    <a:pt x="379730" y="15240"/>
                  </a:lnTo>
                  <a:lnTo>
                    <a:pt x="393700" y="0"/>
                  </a:lnTo>
                  <a:lnTo>
                    <a:pt x="389890" y="13970"/>
                  </a:lnTo>
                  <a:lnTo>
                    <a:pt x="387350" y="26670"/>
                  </a:lnTo>
                  <a:lnTo>
                    <a:pt x="386080" y="36830"/>
                  </a:lnTo>
                  <a:lnTo>
                    <a:pt x="384810" y="45720"/>
                  </a:lnTo>
                  <a:lnTo>
                    <a:pt x="384810" y="53340"/>
                  </a:lnTo>
                  <a:lnTo>
                    <a:pt x="386080" y="59690"/>
                  </a:lnTo>
                  <a:lnTo>
                    <a:pt x="387350" y="64770"/>
                  </a:lnTo>
                  <a:lnTo>
                    <a:pt x="389890" y="68580"/>
                  </a:lnTo>
                  <a:lnTo>
                    <a:pt x="392430" y="71120"/>
                  </a:lnTo>
                  <a:lnTo>
                    <a:pt x="394970" y="73660"/>
                  </a:lnTo>
                  <a:lnTo>
                    <a:pt x="400050" y="77470"/>
                  </a:lnTo>
                  <a:lnTo>
                    <a:pt x="406400" y="78740"/>
                  </a:lnTo>
                  <a:lnTo>
                    <a:pt x="410210" y="81280"/>
                  </a:lnTo>
                  <a:lnTo>
                    <a:pt x="406400" y="96520"/>
                  </a:lnTo>
                  <a:lnTo>
                    <a:pt x="402590" y="109220"/>
                  </a:lnTo>
                  <a:lnTo>
                    <a:pt x="397510" y="134620"/>
                  </a:lnTo>
                  <a:lnTo>
                    <a:pt x="393700" y="157480"/>
                  </a:lnTo>
                  <a:lnTo>
                    <a:pt x="391160" y="179070"/>
                  </a:lnTo>
                  <a:lnTo>
                    <a:pt x="389890" y="198120"/>
                  </a:lnTo>
                  <a:lnTo>
                    <a:pt x="389890" y="215900"/>
                  </a:lnTo>
                  <a:lnTo>
                    <a:pt x="391160" y="232410"/>
                  </a:lnTo>
                  <a:lnTo>
                    <a:pt x="392430" y="247650"/>
                  </a:lnTo>
                  <a:lnTo>
                    <a:pt x="396240" y="262890"/>
                  </a:lnTo>
                  <a:lnTo>
                    <a:pt x="398780" y="276860"/>
                  </a:lnTo>
                  <a:lnTo>
                    <a:pt x="407670" y="304800"/>
                  </a:lnTo>
                  <a:lnTo>
                    <a:pt x="416560" y="331470"/>
                  </a:lnTo>
                  <a:lnTo>
                    <a:pt x="420370" y="346710"/>
                  </a:lnTo>
                  <a:lnTo>
                    <a:pt x="424180" y="361950"/>
                  </a:lnTo>
                  <a:lnTo>
                    <a:pt x="417830" y="375920"/>
                  </a:lnTo>
                  <a:lnTo>
                    <a:pt x="411480" y="389890"/>
                  </a:lnTo>
                  <a:lnTo>
                    <a:pt x="405130" y="405130"/>
                  </a:lnTo>
                  <a:lnTo>
                    <a:pt x="397510" y="420370"/>
                  </a:lnTo>
                  <a:lnTo>
                    <a:pt x="382270" y="454660"/>
                  </a:lnTo>
                  <a:lnTo>
                    <a:pt x="365760" y="491490"/>
                  </a:lnTo>
                  <a:lnTo>
                    <a:pt x="349250" y="530860"/>
                  </a:lnTo>
                  <a:lnTo>
                    <a:pt x="331470" y="571500"/>
                  </a:lnTo>
                  <a:lnTo>
                    <a:pt x="314960" y="613410"/>
                  </a:lnTo>
                  <a:lnTo>
                    <a:pt x="297180" y="656590"/>
                  </a:lnTo>
                  <a:lnTo>
                    <a:pt x="290830" y="671830"/>
                  </a:lnTo>
                  <a:lnTo>
                    <a:pt x="283210" y="688340"/>
                  </a:lnTo>
                  <a:lnTo>
                    <a:pt x="266700" y="718820"/>
                  </a:lnTo>
                  <a:lnTo>
                    <a:pt x="260350" y="735330"/>
                  </a:lnTo>
                  <a:lnTo>
                    <a:pt x="255270" y="753110"/>
                  </a:lnTo>
                  <a:lnTo>
                    <a:pt x="251460" y="772160"/>
                  </a:lnTo>
                  <a:lnTo>
                    <a:pt x="251460" y="781050"/>
                  </a:lnTo>
                  <a:lnTo>
                    <a:pt x="251460" y="792480"/>
                  </a:lnTo>
                  <a:lnTo>
                    <a:pt x="245110" y="795020"/>
                  </a:lnTo>
                  <a:lnTo>
                    <a:pt x="241300" y="797560"/>
                  </a:lnTo>
                  <a:lnTo>
                    <a:pt x="233680" y="803910"/>
                  </a:lnTo>
                  <a:lnTo>
                    <a:pt x="228600" y="812800"/>
                  </a:lnTo>
                  <a:lnTo>
                    <a:pt x="223520" y="822960"/>
                  </a:lnTo>
                  <a:lnTo>
                    <a:pt x="219710" y="833120"/>
                  </a:lnTo>
                  <a:lnTo>
                    <a:pt x="215900" y="842010"/>
                  </a:lnTo>
                  <a:lnTo>
                    <a:pt x="209550" y="850900"/>
                  </a:lnTo>
                  <a:lnTo>
                    <a:pt x="207010" y="853440"/>
                  </a:lnTo>
                  <a:lnTo>
                    <a:pt x="203200" y="857250"/>
                  </a:lnTo>
                  <a:lnTo>
                    <a:pt x="196850" y="858520"/>
                  </a:lnTo>
                  <a:lnTo>
                    <a:pt x="187960" y="859790"/>
                  </a:lnTo>
                  <a:lnTo>
                    <a:pt x="179070" y="861060"/>
                  </a:lnTo>
                  <a:lnTo>
                    <a:pt x="166370" y="862330"/>
                  </a:lnTo>
                  <a:lnTo>
                    <a:pt x="153670" y="862330"/>
                  </a:lnTo>
                  <a:lnTo>
                    <a:pt x="140970" y="863600"/>
                  </a:lnTo>
                  <a:lnTo>
                    <a:pt x="110490" y="863600"/>
                  </a:lnTo>
                  <a:lnTo>
                    <a:pt x="80010" y="862330"/>
                  </a:lnTo>
                  <a:lnTo>
                    <a:pt x="50800" y="861060"/>
                  </a:lnTo>
                  <a:lnTo>
                    <a:pt x="24130" y="859790"/>
                  </a:lnTo>
                  <a:lnTo>
                    <a:pt x="11430" y="85979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2" name="Freeform 241"/>
            <p:cNvSpPr/>
            <p:nvPr/>
          </p:nvSpPr>
          <p:spPr>
            <a:xfrm>
              <a:off x="1591183" y="2033905"/>
              <a:ext cx="252985" cy="365761"/>
            </a:xfrm>
            <a:custGeom>
              <a:avLst/>
              <a:gdLst/>
              <a:ahLst/>
              <a:cxnLst/>
              <a:rect l="0" t="0" r="0" b="0"/>
              <a:pathLst>
                <a:path w="252985" h="365761">
                  <a:moveTo>
                    <a:pt x="172339" y="23114"/>
                  </a:moveTo>
                  <a:lnTo>
                    <a:pt x="187706" y="30734"/>
                  </a:lnTo>
                  <a:lnTo>
                    <a:pt x="202565" y="40386"/>
                  </a:lnTo>
                  <a:lnTo>
                    <a:pt x="216027" y="50927"/>
                  </a:lnTo>
                  <a:lnTo>
                    <a:pt x="216535" y="51435"/>
                  </a:lnTo>
                  <a:lnTo>
                    <a:pt x="216027" y="51435"/>
                  </a:lnTo>
                  <a:lnTo>
                    <a:pt x="212725" y="51435"/>
                  </a:lnTo>
                  <a:lnTo>
                    <a:pt x="207391" y="50419"/>
                  </a:lnTo>
                  <a:lnTo>
                    <a:pt x="201676" y="49530"/>
                  </a:lnTo>
                  <a:lnTo>
                    <a:pt x="195326" y="48006"/>
                  </a:lnTo>
                  <a:lnTo>
                    <a:pt x="190119" y="47625"/>
                  </a:lnTo>
                  <a:lnTo>
                    <a:pt x="186690" y="47625"/>
                  </a:lnTo>
                  <a:lnTo>
                    <a:pt x="186309" y="48006"/>
                  </a:lnTo>
                  <a:lnTo>
                    <a:pt x="186309" y="48514"/>
                  </a:lnTo>
                  <a:lnTo>
                    <a:pt x="195834" y="51435"/>
                  </a:lnTo>
                  <a:lnTo>
                    <a:pt x="203581" y="53848"/>
                  </a:lnTo>
                  <a:lnTo>
                    <a:pt x="210693" y="56642"/>
                  </a:lnTo>
                  <a:lnTo>
                    <a:pt x="216535" y="59055"/>
                  </a:lnTo>
                  <a:lnTo>
                    <a:pt x="225679" y="63881"/>
                  </a:lnTo>
                  <a:lnTo>
                    <a:pt x="231902" y="68707"/>
                  </a:lnTo>
                  <a:lnTo>
                    <a:pt x="235712" y="73025"/>
                  </a:lnTo>
                  <a:lnTo>
                    <a:pt x="238125" y="77343"/>
                  </a:lnTo>
                  <a:lnTo>
                    <a:pt x="241046" y="84582"/>
                  </a:lnTo>
                  <a:lnTo>
                    <a:pt x="246253" y="97917"/>
                  </a:lnTo>
                  <a:lnTo>
                    <a:pt x="251079" y="114300"/>
                  </a:lnTo>
                  <a:lnTo>
                    <a:pt x="242443" y="106553"/>
                  </a:lnTo>
                  <a:lnTo>
                    <a:pt x="234696" y="99822"/>
                  </a:lnTo>
                  <a:lnTo>
                    <a:pt x="228473" y="94107"/>
                  </a:lnTo>
                  <a:lnTo>
                    <a:pt x="222758" y="88900"/>
                  </a:lnTo>
                  <a:lnTo>
                    <a:pt x="217424" y="84582"/>
                  </a:lnTo>
                  <a:lnTo>
                    <a:pt x="213106" y="80645"/>
                  </a:lnTo>
                  <a:lnTo>
                    <a:pt x="205486" y="74930"/>
                  </a:lnTo>
                  <a:lnTo>
                    <a:pt x="209296" y="81153"/>
                  </a:lnTo>
                  <a:lnTo>
                    <a:pt x="211201" y="85471"/>
                  </a:lnTo>
                  <a:lnTo>
                    <a:pt x="212217" y="88392"/>
                  </a:lnTo>
                  <a:lnTo>
                    <a:pt x="212217" y="89789"/>
                  </a:lnTo>
                  <a:lnTo>
                    <a:pt x="210693" y="89789"/>
                  </a:lnTo>
                  <a:lnTo>
                    <a:pt x="208407" y="89281"/>
                  </a:lnTo>
                  <a:lnTo>
                    <a:pt x="204978" y="87884"/>
                  </a:lnTo>
                  <a:lnTo>
                    <a:pt x="200660" y="85979"/>
                  </a:lnTo>
                  <a:lnTo>
                    <a:pt x="191008" y="80645"/>
                  </a:lnTo>
                  <a:lnTo>
                    <a:pt x="180086" y="75438"/>
                  </a:lnTo>
                  <a:lnTo>
                    <a:pt x="168529" y="71628"/>
                  </a:lnTo>
                  <a:lnTo>
                    <a:pt x="163195" y="70612"/>
                  </a:lnTo>
                  <a:lnTo>
                    <a:pt x="157988" y="70612"/>
                  </a:lnTo>
                  <a:lnTo>
                    <a:pt x="170434" y="81153"/>
                  </a:lnTo>
                  <a:lnTo>
                    <a:pt x="181991" y="90805"/>
                  </a:lnTo>
                  <a:lnTo>
                    <a:pt x="191516" y="98933"/>
                  </a:lnTo>
                  <a:lnTo>
                    <a:pt x="200152" y="106172"/>
                  </a:lnTo>
                  <a:lnTo>
                    <a:pt x="207391" y="113284"/>
                  </a:lnTo>
                  <a:lnTo>
                    <a:pt x="213614" y="119507"/>
                  </a:lnTo>
                  <a:lnTo>
                    <a:pt x="224155" y="132588"/>
                  </a:lnTo>
                  <a:lnTo>
                    <a:pt x="227965" y="139700"/>
                  </a:lnTo>
                  <a:lnTo>
                    <a:pt x="231902" y="146939"/>
                  </a:lnTo>
                  <a:lnTo>
                    <a:pt x="235712" y="155575"/>
                  </a:lnTo>
                  <a:lnTo>
                    <a:pt x="238633" y="165227"/>
                  </a:lnTo>
                  <a:lnTo>
                    <a:pt x="241935" y="175768"/>
                  </a:lnTo>
                  <a:lnTo>
                    <a:pt x="245364" y="188214"/>
                  </a:lnTo>
                  <a:lnTo>
                    <a:pt x="249174" y="202565"/>
                  </a:lnTo>
                  <a:lnTo>
                    <a:pt x="252984" y="218948"/>
                  </a:lnTo>
                  <a:lnTo>
                    <a:pt x="252984" y="219837"/>
                  </a:lnTo>
                  <a:lnTo>
                    <a:pt x="251968" y="219456"/>
                  </a:lnTo>
                  <a:lnTo>
                    <a:pt x="250571" y="217043"/>
                  </a:lnTo>
                  <a:lnTo>
                    <a:pt x="248666" y="214122"/>
                  </a:lnTo>
                  <a:lnTo>
                    <a:pt x="246761" y="209804"/>
                  </a:lnTo>
                  <a:lnTo>
                    <a:pt x="243840" y="204470"/>
                  </a:lnTo>
                  <a:lnTo>
                    <a:pt x="237617" y="192532"/>
                  </a:lnTo>
                  <a:lnTo>
                    <a:pt x="224155" y="165608"/>
                  </a:lnTo>
                  <a:lnTo>
                    <a:pt x="217043" y="153670"/>
                  </a:lnTo>
                  <a:lnTo>
                    <a:pt x="214122" y="148336"/>
                  </a:lnTo>
                  <a:lnTo>
                    <a:pt x="210693" y="144018"/>
                  </a:lnTo>
                  <a:lnTo>
                    <a:pt x="214630" y="152146"/>
                  </a:lnTo>
                  <a:lnTo>
                    <a:pt x="217043" y="159385"/>
                  </a:lnTo>
                  <a:lnTo>
                    <a:pt x="218440" y="165227"/>
                  </a:lnTo>
                  <a:lnTo>
                    <a:pt x="218948" y="169545"/>
                  </a:lnTo>
                  <a:lnTo>
                    <a:pt x="218440" y="172847"/>
                  </a:lnTo>
                  <a:lnTo>
                    <a:pt x="217424" y="174752"/>
                  </a:lnTo>
                  <a:lnTo>
                    <a:pt x="216027" y="174752"/>
                  </a:lnTo>
                  <a:lnTo>
                    <a:pt x="214122" y="173355"/>
                  </a:lnTo>
                  <a:lnTo>
                    <a:pt x="198755" y="157480"/>
                  </a:lnTo>
                  <a:lnTo>
                    <a:pt x="190119" y="150241"/>
                  </a:lnTo>
                  <a:lnTo>
                    <a:pt x="181483" y="144526"/>
                  </a:lnTo>
                  <a:lnTo>
                    <a:pt x="172339" y="139700"/>
                  </a:lnTo>
                  <a:lnTo>
                    <a:pt x="162687" y="136398"/>
                  </a:lnTo>
                  <a:lnTo>
                    <a:pt x="152654" y="134874"/>
                  </a:lnTo>
                  <a:lnTo>
                    <a:pt x="142621" y="135382"/>
                  </a:lnTo>
                  <a:lnTo>
                    <a:pt x="156972" y="145923"/>
                  </a:lnTo>
                  <a:lnTo>
                    <a:pt x="169418" y="156083"/>
                  </a:lnTo>
                  <a:lnTo>
                    <a:pt x="180467" y="165227"/>
                  </a:lnTo>
                  <a:lnTo>
                    <a:pt x="189611" y="173863"/>
                  </a:lnTo>
                  <a:lnTo>
                    <a:pt x="197739" y="181991"/>
                  </a:lnTo>
                  <a:lnTo>
                    <a:pt x="204470" y="189611"/>
                  </a:lnTo>
                  <a:lnTo>
                    <a:pt x="210312" y="196850"/>
                  </a:lnTo>
                  <a:lnTo>
                    <a:pt x="215011" y="204089"/>
                  </a:lnTo>
                  <a:lnTo>
                    <a:pt x="222758" y="218948"/>
                  </a:lnTo>
                  <a:lnTo>
                    <a:pt x="228981" y="235204"/>
                  </a:lnTo>
                  <a:lnTo>
                    <a:pt x="234696" y="254000"/>
                  </a:lnTo>
                  <a:lnTo>
                    <a:pt x="238125" y="264541"/>
                  </a:lnTo>
                  <a:lnTo>
                    <a:pt x="241427" y="276098"/>
                  </a:lnTo>
                  <a:lnTo>
                    <a:pt x="241427" y="278003"/>
                  </a:lnTo>
                  <a:lnTo>
                    <a:pt x="240030" y="277495"/>
                  </a:lnTo>
                  <a:lnTo>
                    <a:pt x="238125" y="275082"/>
                  </a:lnTo>
                  <a:lnTo>
                    <a:pt x="235204" y="270764"/>
                  </a:lnTo>
                  <a:lnTo>
                    <a:pt x="231394" y="265430"/>
                  </a:lnTo>
                  <a:lnTo>
                    <a:pt x="226568" y="259207"/>
                  </a:lnTo>
                  <a:lnTo>
                    <a:pt x="221361" y="252476"/>
                  </a:lnTo>
                  <a:lnTo>
                    <a:pt x="215011" y="245364"/>
                  </a:lnTo>
                  <a:lnTo>
                    <a:pt x="208407" y="238633"/>
                  </a:lnTo>
                  <a:lnTo>
                    <a:pt x="200152" y="231902"/>
                  </a:lnTo>
                  <a:lnTo>
                    <a:pt x="191516" y="226187"/>
                  </a:lnTo>
                  <a:lnTo>
                    <a:pt x="182372" y="221361"/>
                  </a:lnTo>
                  <a:lnTo>
                    <a:pt x="171831" y="218440"/>
                  </a:lnTo>
                  <a:lnTo>
                    <a:pt x="161290" y="217043"/>
                  </a:lnTo>
                  <a:lnTo>
                    <a:pt x="149352" y="217424"/>
                  </a:lnTo>
                  <a:lnTo>
                    <a:pt x="136779" y="220853"/>
                  </a:lnTo>
                  <a:lnTo>
                    <a:pt x="147447" y="227076"/>
                  </a:lnTo>
                  <a:lnTo>
                    <a:pt x="156972" y="233299"/>
                  </a:lnTo>
                  <a:lnTo>
                    <a:pt x="165100" y="240030"/>
                  </a:lnTo>
                  <a:lnTo>
                    <a:pt x="172847" y="246761"/>
                  </a:lnTo>
                  <a:lnTo>
                    <a:pt x="185293" y="260223"/>
                  </a:lnTo>
                  <a:lnTo>
                    <a:pt x="194437" y="274066"/>
                  </a:lnTo>
                  <a:lnTo>
                    <a:pt x="201168" y="288036"/>
                  </a:lnTo>
                  <a:lnTo>
                    <a:pt x="205994" y="301498"/>
                  </a:lnTo>
                  <a:lnTo>
                    <a:pt x="209296" y="314960"/>
                  </a:lnTo>
                  <a:lnTo>
                    <a:pt x="211201" y="327406"/>
                  </a:lnTo>
                  <a:lnTo>
                    <a:pt x="210693" y="327406"/>
                  </a:lnTo>
                  <a:lnTo>
                    <a:pt x="208788" y="324993"/>
                  </a:lnTo>
                  <a:lnTo>
                    <a:pt x="205994" y="321183"/>
                  </a:lnTo>
                  <a:lnTo>
                    <a:pt x="202057" y="315468"/>
                  </a:lnTo>
                  <a:lnTo>
                    <a:pt x="197358" y="308737"/>
                  </a:lnTo>
                  <a:lnTo>
                    <a:pt x="192532" y="301498"/>
                  </a:lnTo>
                  <a:lnTo>
                    <a:pt x="182372" y="287147"/>
                  </a:lnTo>
                  <a:lnTo>
                    <a:pt x="178054" y="281305"/>
                  </a:lnTo>
                  <a:lnTo>
                    <a:pt x="173736" y="276098"/>
                  </a:lnTo>
                  <a:lnTo>
                    <a:pt x="169926" y="272669"/>
                  </a:lnTo>
                  <a:lnTo>
                    <a:pt x="167513" y="271780"/>
                  </a:lnTo>
                  <a:lnTo>
                    <a:pt x="166116" y="273177"/>
                  </a:lnTo>
                  <a:lnTo>
                    <a:pt x="166116" y="274574"/>
                  </a:lnTo>
                  <a:lnTo>
                    <a:pt x="166116" y="277495"/>
                  </a:lnTo>
                  <a:lnTo>
                    <a:pt x="166624" y="280797"/>
                  </a:lnTo>
                  <a:lnTo>
                    <a:pt x="168021" y="285115"/>
                  </a:lnTo>
                  <a:lnTo>
                    <a:pt x="169418" y="290449"/>
                  </a:lnTo>
                  <a:lnTo>
                    <a:pt x="171450" y="296672"/>
                  </a:lnTo>
                  <a:lnTo>
                    <a:pt x="161798" y="285623"/>
                  </a:lnTo>
                  <a:lnTo>
                    <a:pt x="152146" y="276098"/>
                  </a:lnTo>
                  <a:lnTo>
                    <a:pt x="142621" y="267462"/>
                  </a:lnTo>
                  <a:lnTo>
                    <a:pt x="133477" y="261112"/>
                  </a:lnTo>
                  <a:lnTo>
                    <a:pt x="124841" y="255905"/>
                  </a:lnTo>
                  <a:lnTo>
                    <a:pt x="117602" y="252476"/>
                  </a:lnTo>
                  <a:lnTo>
                    <a:pt x="111379" y="251079"/>
                  </a:lnTo>
                  <a:lnTo>
                    <a:pt x="106553" y="251587"/>
                  </a:lnTo>
                  <a:lnTo>
                    <a:pt x="115697" y="260731"/>
                  </a:lnTo>
                  <a:lnTo>
                    <a:pt x="122936" y="269367"/>
                  </a:lnTo>
                  <a:lnTo>
                    <a:pt x="128651" y="276987"/>
                  </a:lnTo>
                  <a:lnTo>
                    <a:pt x="132461" y="283718"/>
                  </a:lnTo>
                  <a:lnTo>
                    <a:pt x="135382" y="289941"/>
                  </a:lnTo>
                  <a:lnTo>
                    <a:pt x="137287" y="295783"/>
                  </a:lnTo>
                  <a:lnTo>
                    <a:pt x="137795" y="301498"/>
                  </a:lnTo>
                  <a:lnTo>
                    <a:pt x="137795" y="307213"/>
                  </a:lnTo>
                  <a:lnTo>
                    <a:pt x="134874" y="318262"/>
                  </a:lnTo>
                  <a:lnTo>
                    <a:pt x="131064" y="331216"/>
                  </a:lnTo>
                  <a:lnTo>
                    <a:pt x="125730" y="346583"/>
                  </a:lnTo>
                  <a:lnTo>
                    <a:pt x="123825" y="355727"/>
                  </a:lnTo>
                  <a:lnTo>
                    <a:pt x="121920" y="365760"/>
                  </a:lnTo>
                  <a:lnTo>
                    <a:pt x="120015" y="363347"/>
                  </a:lnTo>
                  <a:lnTo>
                    <a:pt x="119126" y="360045"/>
                  </a:lnTo>
                  <a:lnTo>
                    <a:pt x="118110" y="355219"/>
                  </a:lnTo>
                  <a:lnTo>
                    <a:pt x="117602" y="350012"/>
                  </a:lnTo>
                  <a:lnTo>
                    <a:pt x="116205" y="337439"/>
                  </a:lnTo>
                  <a:lnTo>
                    <a:pt x="115189" y="323088"/>
                  </a:lnTo>
                  <a:lnTo>
                    <a:pt x="112776" y="307213"/>
                  </a:lnTo>
                  <a:lnTo>
                    <a:pt x="109474" y="292354"/>
                  </a:lnTo>
                  <a:lnTo>
                    <a:pt x="104140" y="278003"/>
                  </a:lnTo>
                  <a:lnTo>
                    <a:pt x="100330" y="271780"/>
                  </a:lnTo>
                  <a:lnTo>
                    <a:pt x="96012" y="265938"/>
                  </a:lnTo>
                  <a:lnTo>
                    <a:pt x="96520" y="275082"/>
                  </a:lnTo>
                  <a:lnTo>
                    <a:pt x="97028" y="282321"/>
                  </a:lnTo>
                  <a:lnTo>
                    <a:pt x="97409" y="288544"/>
                  </a:lnTo>
                  <a:lnTo>
                    <a:pt x="97409" y="292862"/>
                  </a:lnTo>
                  <a:lnTo>
                    <a:pt x="97409" y="296672"/>
                  </a:lnTo>
                  <a:lnTo>
                    <a:pt x="97028" y="299085"/>
                  </a:lnTo>
                  <a:lnTo>
                    <a:pt x="96012" y="302387"/>
                  </a:lnTo>
                  <a:lnTo>
                    <a:pt x="94615" y="303911"/>
                  </a:lnTo>
                  <a:lnTo>
                    <a:pt x="92202" y="305308"/>
                  </a:lnTo>
                  <a:lnTo>
                    <a:pt x="89789" y="307721"/>
                  </a:lnTo>
                  <a:lnTo>
                    <a:pt x="86487" y="312547"/>
                  </a:lnTo>
                  <a:lnTo>
                    <a:pt x="85471" y="302895"/>
                  </a:lnTo>
                  <a:lnTo>
                    <a:pt x="84074" y="295275"/>
                  </a:lnTo>
                  <a:lnTo>
                    <a:pt x="82169" y="289433"/>
                  </a:lnTo>
                  <a:lnTo>
                    <a:pt x="79756" y="285623"/>
                  </a:lnTo>
                  <a:lnTo>
                    <a:pt x="76835" y="283210"/>
                  </a:lnTo>
                  <a:lnTo>
                    <a:pt x="73406" y="281813"/>
                  </a:lnTo>
                  <a:lnTo>
                    <a:pt x="69596" y="282321"/>
                  </a:lnTo>
                  <a:lnTo>
                    <a:pt x="65278" y="283210"/>
                  </a:lnTo>
                  <a:lnTo>
                    <a:pt x="60452" y="285115"/>
                  </a:lnTo>
                  <a:lnTo>
                    <a:pt x="54737" y="287528"/>
                  </a:lnTo>
                  <a:lnTo>
                    <a:pt x="41275" y="293370"/>
                  </a:lnTo>
                  <a:lnTo>
                    <a:pt x="25019" y="298577"/>
                  </a:lnTo>
                  <a:lnTo>
                    <a:pt x="15875" y="300990"/>
                  </a:lnTo>
                  <a:lnTo>
                    <a:pt x="5842" y="302895"/>
                  </a:lnTo>
                  <a:lnTo>
                    <a:pt x="14478" y="295783"/>
                  </a:lnTo>
                  <a:lnTo>
                    <a:pt x="21590" y="288544"/>
                  </a:lnTo>
                  <a:lnTo>
                    <a:pt x="27432" y="281305"/>
                  </a:lnTo>
                  <a:lnTo>
                    <a:pt x="31242" y="273177"/>
                  </a:lnTo>
                  <a:lnTo>
                    <a:pt x="33655" y="264541"/>
                  </a:lnTo>
                  <a:lnTo>
                    <a:pt x="35052" y="255397"/>
                  </a:lnTo>
                  <a:lnTo>
                    <a:pt x="35052" y="245364"/>
                  </a:lnTo>
                  <a:lnTo>
                    <a:pt x="33655" y="234823"/>
                  </a:lnTo>
                  <a:lnTo>
                    <a:pt x="31750" y="223266"/>
                  </a:lnTo>
                  <a:lnTo>
                    <a:pt x="28829" y="211201"/>
                  </a:lnTo>
                  <a:lnTo>
                    <a:pt x="25019" y="197866"/>
                  </a:lnTo>
                  <a:lnTo>
                    <a:pt x="20701" y="182880"/>
                  </a:lnTo>
                  <a:lnTo>
                    <a:pt x="15875" y="167513"/>
                  </a:lnTo>
                  <a:lnTo>
                    <a:pt x="10541" y="150241"/>
                  </a:lnTo>
                  <a:lnTo>
                    <a:pt x="5334" y="132080"/>
                  </a:lnTo>
                  <a:lnTo>
                    <a:pt x="0" y="112395"/>
                  </a:lnTo>
                  <a:lnTo>
                    <a:pt x="10160" y="110871"/>
                  </a:lnTo>
                  <a:lnTo>
                    <a:pt x="18796" y="108966"/>
                  </a:lnTo>
                  <a:lnTo>
                    <a:pt x="26416" y="107061"/>
                  </a:lnTo>
                  <a:lnTo>
                    <a:pt x="33147" y="104648"/>
                  </a:lnTo>
                  <a:lnTo>
                    <a:pt x="38481" y="102235"/>
                  </a:lnTo>
                  <a:lnTo>
                    <a:pt x="43180" y="99441"/>
                  </a:lnTo>
                  <a:lnTo>
                    <a:pt x="46609" y="96012"/>
                  </a:lnTo>
                  <a:lnTo>
                    <a:pt x="49530" y="92710"/>
                  </a:lnTo>
                  <a:lnTo>
                    <a:pt x="52832" y="85471"/>
                  </a:lnTo>
                  <a:lnTo>
                    <a:pt x="53340" y="77343"/>
                  </a:lnTo>
                  <a:lnTo>
                    <a:pt x="51816" y="69215"/>
                  </a:lnTo>
                  <a:lnTo>
                    <a:pt x="48514" y="60579"/>
                  </a:lnTo>
                  <a:lnTo>
                    <a:pt x="39370" y="42799"/>
                  </a:lnTo>
                  <a:lnTo>
                    <a:pt x="29845" y="25908"/>
                  </a:lnTo>
                  <a:lnTo>
                    <a:pt x="26416" y="18288"/>
                  </a:lnTo>
                  <a:lnTo>
                    <a:pt x="24511" y="11557"/>
                  </a:lnTo>
                  <a:lnTo>
                    <a:pt x="24003" y="5334"/>
                  </a:lnTo>
                  <a:lnTo>
                    <a:pt x="26416" y="0"/>
                  </a:lnTo>
                  <a:lnTo>
                    <a:pt x="37973" y="0"/>
                  </a:lnTo>
                  <a:lnTo>
                    <a:pt x="48514" y="1016"/>
                  </a:lnTo>
                  <a:lnTo>
                    <a:pt x="68199" y="3429"/>
                  </a:lnTo>
                  <a:lnTo>
                    <a:pt x="85979" y="6731"/>
                  </a:lnTo>
                  <a:lnTo>
                    <a:pt x="101346" y="10668"/>
                  </a:lnTo>
                  <a:lnTo>
                    <a:pt x="116205" y="14478"/>
                  </a:lnTo>
                  <a:lnTo>
                    <a:pt x="129667" y="16891"/>
                  </a:lnTo>
                  <a:lnTo>
                    <a:pt x="142621" y="18288"/>
                  </a:lnTo>
                  <a:lnTo>
                    <a:pt x="156083" y="17272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3" name="Freeform 242"/>
            <p:cNvSpPr/>
            <p:nvPr/>
          </p:nvSpPr>
          <p:spPr>
            <a:xfrm>
              <a:off x="1591310" y="2034540"/>
              <a:ext cx="252731" cy="364491"/>
            </a:xfrm>
            <a:custGeom>
              <a:avLst/>
              <a:gdLst/>
              <a:ahLst/>
              <a:cxnLst/>
              <a:rect l="0" t="0" r="0" b="0"/>
              <a:pathLst>
                <a:path w="252731" h="364491">
                  <a:moveTo>
                    <a:pt x="156210" y="16510"/>
                  </a:moveTo>
                  <a:lnTo>
                    <a:pt x="142240" y="17780"/>
                  </a:lnTo>
                  <a:lnTo>
                    <a:pt x="129540" y="16510"/>
                  </a:lnTo>
                  <a:lnTo>
                    <a:pt x="115570" y="13970"/>
                  </a:lnTo>
                  <a:lnTo>
                    <a:pt x="101600" y="10160"/>
                  </a:lnTo>
                  <a:lnTo>
                    <a:pt x="86360" y="6350"/>
                  </a:lnTo>
                  <a:lnTo>
                    <a:pt x="68580" y="2540"/>
                  </a:lnTo>
                  <a:lnTo>
                    <a:pt x="48260" y="0"/>
                  </a:lnTo>
                  <a:lnTo>
                    <a:pt x="38100" y="0"/>
                  </a:lnTo>
                  <a:lnTo>
                    <a:pt x="26670" y="0"/>
                  </a:lnTo>
                  <a:lnTo>
                    <a:pt x="24130" y="5080"/>
                  </a:lnTo>
                  <a:lnTo>
                    <a:pt x="24130" y="11430"/>
                  </a:lnTo>
                  <a:lnTo>
                    <a:pt x="26670" y="17780"/>
                  </a:lnTo>
                  <a:lnTo>
                    <a:pt x="29210" y="25400"/>
                  </a:lnTo>
                  <a:lnTo>
                    <a:pt x="39370" y="41910"/>
                  </a:lnTo>
                  <a:lnTo>
                    <a:pt x="48260" y="59690"/>
                  </a:lnTo>
                  <a:lnTo>
                    <a:pt x="52070" y="68580"/>
                  </a:lnTo>
                  <a:lnTo>
                    <a:pt x="53340" y="76200"/>
                  </a:lnTo>
                  <a:lnTo>
                    <a:pt x="52070" y="85090"/>
                  </a:lnTo>
                  <a:lnTo>
                    <a:pt x="49530" y="91440"/>
                  </a:lnTo>
                  <a:lnTo>
                    <a:pt x="46990" y="95250"/>
                  </a:lnTo>
                  <a:lnTo>
                    <a:pt x="43180" y="99060"/>
                  </a:lnTo>
                  <a:lnTo>
                    <a:pt x="38100" y="101600"/>
                  </a:lnTo>
                  <a:lnTo>
                    <a:pt x="33020" y="104140"/>
                  </a:lnTo>
                  <a:lnTo>
                    <a:pt x="26670" y="106680"/>
                  </a:lnTo>
                  <a:lnTo>
                    <a:pt x="19050" y="107950"/>
                  </a:lnTo>
                  <a:lnTo>
                    <a:pt x="10160" y="110490"/>
                  </a:lnTo>
                  <a:lnTo>
                    <a:pt x="0" y="111760"/>
                  </a:lnTo>
                  <a:lnTo>
                    <a:pt x="5080" y="130810"/>
                  </a:lnTo>
                  <a:lnTo>
                    <a:pt x="10160" y="149860"/>
                  </a:lnTo>
                  <a:lnTo>
                    <a:pt x="15240" y="166370"/>
                  </a:lnTo>
                  <a:lnTo>
                    <a:pt x="20320" y="181610"/>
                  </a:lnTo>
                  <a:lnTo>
                    <a:pt x="25400" y="196850"/>
                  </a:lnTo>
                  <a:lnTo>
                    <a:pt x="29210" y="210820"/>
                  </a:lnTo>
                  <a:lnTo>
                    <a:pt x="31750" y="222250"/>
                  </a:lnTo>
                  <a:lnTo>
                    <a:pt x="33020" y="233680"/>
                  </a:lnTo>
                  <a:lnTo>
                    <a:pt x="34290" y="245110"/>
                  </a:lnTo>
                  <a:lnTo>
                    <a:pt x="34290" y="255270"/>
                  </a:lnTo>
                  <a:lnTo>
                    <a:pt x="33020" y="264160"/>
                  </a:lnTo>
                  <a:lnTo>
                    <a:pt x="31750" y="273050"/>
                  </a:lnTo>
                  <a:lnTo>
                    <a:pt x="26670" y="280670"/>
                  </a:lnTo>
                  <a:lnTo>
                    <a:pt x="21590" y="288290"/>
                  </a:lnTo>
                  <a:lnTo>
                    <a:pt x="13970" y="294640"/>
                  </a:lnTo>
                  <a:lnTo>
                    <a:pt x="6350" y="302260"/>
                  </a:lnTo>
                  <a:lnTo>
                    <a:pt x="15240" y="300990"/>
                  </a:lnTo>
                  <a:lnTo>
                    <a:pt x="25400" y="298450"/>
                  </a:lnTo>
                  <a:lnTo>
                    <a:pt x="40640" y="293370"/>
                  </a:lnTo>
                  <a:lnTo>
                    <a:pt x="54610" y="287020"/>
                  </a:lnTo>
                  <a:lnTo>
                    <a:pt x="59690" y="284480"/>
                  </a:lnTo>
                  <a:lnTo>
                    <a:pt x="64770" y="281940"/>
                  </a:lnTo>
                  <a:lnTo>
                    <a:pt x="69850" y="281940"/>
                  </a:lnTo>
                  <a:lnTo>
                    <a:pt x="73660" y="280670"/>
                  </a:lnTo>
                  <a:lnTo>
                    <a:pt x="76200" y="281940"/>
                  </a:lnTo>
                  <a:lnTo>
                    <a:pt x="80010" y="284480"/>
                  </a:lnTo>
                  <a:lnTo>
                    <a:pt x="82550" y="288290"/>
                  </a:lnTo>
                  <a:lnTo>
                    <a:pt x="83820" y="294640"/>
                  </a:lnTo>
                  <a:lnTo>
                    <a:pt x="85090" y="302260"/>
                  </a:lnTo>
                  <a:lnTo>
                    <a:pt x="86360" y="312420"/>
                  </a:lnTo>
                  <a:lnTo>
                    <a:pt x="90170" y="307340"/>
                  </a:lnTo>
                  <a:lnTo>
                    <a:pt x="91440" y="304800"/>
                  </a:lnTo>
                  <a:lnTo>
                    <a:pt x="93980" y="303530"/>
                  </a:lnTo>
                  <a:lnTo>
                    <a:pt x="96520" y="302260"/>
                  </a:lnTo>
                  <a:lnTo>
                    <a:pt x="96520" y="298450"/>
                  </a:lnTo>
                  <a:lnTo>
                    <a:pt x="97790" y="295910"/>
                  </a:lnTo>
                  <a:lnTo>
                    <a:pt x="97790" y="292100"/>
                  </a:lnTo>
                  <a:lnTo>
                    <a:pt x="97790" y="288290"/>
                  </a:lnTo>
                  <a:lnTo>
                    <a:pt x="96520" y="281940"/>
                  </a:lnTo>
                  <a:lnTo>
                    <a:pt x="96520" y="274320"/>
                  </a:lnTo>
                  <a:lnTo>
                    <a:pt x="96520" y="265430"/>
                  </a:lnTo>
                  <a:lnTo>
                    <a:pt x="100330" y="270510"/>
                  </a:lnTo>
                  <a:lnTo>
                    <a:pt x="104140" y="276860"/>
                  </a:lnTo>
                  <a:lnTo>
                    <a:pt x="109220" y="292100"/>
                  </a:lnTo>
                  <a:lnTo>
                    <a:pt x="113030" y="306070"/>
                  </a:lnTo>
                  <a:lnTo>
                    <a:pt x="115570" y="322580"/>
                  </a:lnTo>
                  <a:lnTo>
                    <a:pt x="115570" y="336550"/>
                  </a:lnTo>
                  <a:lnTo>
                    <a:pt x="116840" y="349250"/>
                  </a:lnTo>
                  <a:lnTo>
                    <a:pt x="118110" y="354330"/>
                  </a:lnTo>
                  <a:lnTo>
                    <a:pt x="119380" y="359410"/>
                  </a:lnTo>
                  <a:lnTo>
                    <a:pt x="119380" y="363220"/>
                  </a:lnTo>
                  <a:lnTo>
                    <a:pt x="121920" y="364490"/>
                  </a:lnTo>
                  <a:lnTo>
                    <a:pt x="123190" y="355600"/>
                  </a:lnTo>
                  <a:lnTo>
                    <a:pt x="125730" y="345440"/>
                  </a:lnTo>
                  <a:lnTo>
                    <a:pt x="130810" y="330200"/>
                  </a:lnTo>
                  <a:lnTo>
                    <a:pt x="134620" y="317500"/>
                  </a:lnTo>
                  <a:lnTo>
                    <a:pt x="137160" y="306070"/>
                  </a:lnTo>
                  <a:lnTo>
                    <a:pt x="137160" y="300990"/>
                  </a:lnTo>
                  <a:lnTo>
                    <a:pt x="137160" y="294640"/>
                  </a:lnTo>
                  <a:lnTo>
                    <a:pt x="134620" y="289560"/>
                  </a:lnTo>
                  <a:lnTo>
                    <a:pt x="132080" y="283210"/>
                  </a:lnTo>
                  <a:lnTo>
                    <a:pt x="128270" y="276860"/>
                  </a:lnTo>
                  <a:lnTo>
                    <a:pt x="123190" y="269240"/>
                  </a:lnTo>
                  <a:lnTo>
                    <a:pt x="115570" y="260350"/>
                  </a:lnTo>
                  <a:lnTo>
                    <a:pt x="106680" y="251460"/>
                  </a:lnTo>
                  <a:lnTo>
                    <a:pt x="111760" y="250190"/>
                  </a:lnTo>
                  <a:lnTo>
                    <a:pt x="116840" y="251460"/>
                  </a:lnTo>
                  <a:lnTo>
                    <a:pt x="124460" y="255270"/>
                  </a:lnTo>
                  <a:lnTo>
                    <a:pt x="133350" y="260350"/>
                  </a:lnTo>
                  <a:lnTo>
                    <a:pt x="142240" y="266700"/>
                  </a:lnTo>
                  <a:lnTo>
                    <a:pt x="152400" y="275590"/>
                  </a:lnTo>
                  <a:lnTo>
                    <a:pt x="161290" y="284480"/>
                  </a:lnTo>
                  <a:lnTo>
                    <a:pt x="171450" y="295910"/>
                  </a:lnTo>
                  <a:lnTo>
                    <a:pt x="168910" y="289560"/>
                  </a:lnTo>
                  <a:lnTo>
                    <a:pt x="167640" y="284480"/>
                  </a:lnTo>
                  <a:lnTo>
                    <a:pt x="166370" y="280670"/>
                  </a:lnTo>
                  <a:lnTo>
                    <a:pt x="166370" y="276860"/>
                  </a:lnTo>
                  <a:lnTo>
                    <a:pt x="166370" y="274320"/>
                  </a:lnTo>
                  <a:lnTo>
                    <a:pt x="166370" y="273050"/>
                  </a:lnTo>
                  <a:lnTo>
                    <a:pt x="167640" y="270510"/>
                  </a:lnTo>
                  <a:lnTo>
                    <a:pt x="170180" y="271780"/>
                  </a:lnTo>
                  <a:lnTo>
                    <a:pt x="173990" y="275590"/>
                  </a:lnTo>
                  <a:lnTo>
                    <a:pt x="177800" y="280670"/>
                  </a:lnTo>
                  <a:lnTo>
                    <a:pt x="182880" y="287020"/>
                  </a:lnTo>
                  <a:lnTo>
                    <a:pt x="191770" y="300990"/>
                  </a:lnTo>
                  <a:lnTo>
                    <a:pt x="196850" y="308610"/>
                  </a:lnTo>
                  <a:lnTo>
                    <a:pt x="201930" y="314960"/>
                  </a:lnTo>
                  <a:lnTo>
                    <a:pt x="205740" y="320040"/>
                  </a:lnTo>
                  <a:lnTo>
                    <a:pt x="208280" y="323850"/>
                  </a:lnTo>
                  <a:lnTo>
                    <a:pt x="210820" y="326390"/>
                  </a:lnTo>
                  <a:lnTo>
                    <a:pt x="210820" y="326390"/>
                  </a:lnTo>
                  <a:lnTo>
                    <a:pt x="209550" y="313690"/>
                  </a:lnTo>
                  <a:lnTo>
                    <a:pt x="205740" y="300990"/>
                  </a:lnTo>
                  <a:lnTo>
                    <a:pt x="200660" y="287020"/>
                  </a:lnTo>
                  <a:lnTo>
                    <a:pt x="194310" y="273050"/>
                  </a:lnTo>
                  <a:lnTo>
                    <a:pt x="185420" y="259080"/>
                  </a:lnTo>
                  <a:lnTo>
                    <a:pt x="172720" y="246380"/>
                  </a:lnTo>
                  <a:lnTo>
                    <a:pt x="165100" y="238760"/>
                  </a:lnTo>
                  <a:lnTo>
                    <a:pt x="157480" y="232410"/>
                  </a:lnTo>
                  <a:lnTo>
                    <a:pt x="147320" y="226060"/>
                  </a:lnTo>
                  <a:lnTo>
                    <a:pt x="137160" y="219710"/>
                  </a:lnTo>
                  <a:lnTo>
                    <a:pt x="148590" y="217170"/>
                  </a:lnTo>
                  <a:lnTo>
                    <a:pt x="161290" y="215900"/>
                  </a:lnTo>
                  <a:lnTo>
                    <a:pt x="171450" y="218440"/>
                  </a:lnTo>
                  <a:lnTo>
                    <a:pt x="182880" y="220980"/>
                  </a:lnTo>
                  <a:lnTo>
                    <a:pt x="191770" y="226060"/>
                  </a:lnTo>
                  <a:lnTo>
                    <a:pt x="199390" y="231140"/>
                  </a:lnTo>
                  <a:lnTo>
                    <a:pt x="208280" y="237490"/>
                  </a:lnTo>
                  <a:lnTo>
                    <a:pt x="214630" y="245110"/>
                  </a:lnTo>
                  <a:lnTo>
                    <a:pt x="220980" y="251460"/>
                  </a:lnTo>
                  <a:lnTo>
                    <a:pt x="226060" y="259080"/>
                  </a:lnTo>
                  <a:lnTo>
                    <a:pt x="231140" y="264160"/>
                  </a:lnTo>
                  <a:lnTo>
                    <a:pt x="234950" y="270510"/>
                  </a:lnTo>
                  <a:lnTo>
                    <a:pt x="237490" y="274320"/>
                  </a:lnTo>
                  <a:lnTo>
                    <a:pt x="240030" y="276860"/>
                  </a:lnTo>
                  <a:lnTo>
                    <a:pt x="241300" y="276860"/>
                  </a:lnTo>
                  <a:lnTo>
                    <a:pt x="241300" y="275590"/>
                  </a:lnTo>
                  <a:lnTo>
                    <a:pt x="237490" y="264160"/>
                  </a:lnTo>
                  <a:lnTo>
                    <a:pt x="234950" y="254000"/>
                  </a:lnTo>
                  <a:lnTo>
                    <a:pt x="228600" y="234950"/>
                  </a:lnTo>
                  <a:lnTo>
                    <a:pt x="222250" y="218440"/>
                  </a:lnTo>
                  <a:lnTo>
                    <a:pt x="214630" y="203200"/>
                  </a:lnTo>
                  <a:lnTo>
                    <a:pt x="210820" y="196850"/>
                  </a:lnTo>
                  <a:lnTo>
                    <a:pt x="204470" y="189230"/>
                  </a:lnTo>
                  <a:lnTo>
                    <a:pt x="198120" y="181610"/>
                  </a:lnTo>
                  <a:lnTo>
                    <a:pt x="189230" y="172720"/>
                  </a:lnTo>
                  <a:lnTo>
                    <a:pt x="180340" y="165100"/>
                  </a:lnTo>
                  <a:lnTo>
                    <a:pt x="168910" y="154940"/>
                  </a:lnTo>
                  <a:lnTo>
                    <a:pt x="157480" y="144780"/>
                  </a:lnTo>
                  <a:lnTo>
                    <a:pt x="142240" y="134620"/>
                  </a:lnTo>
                  <a:lnTo>
                    <a:pt x="152400" y="134620"/>
                  </a:lnTo>
                  <a:lnTo>
                    <a:pt x="162560" y="135890"/>
                  </a:lnTo>
                  <a:lnTo>
                    <a:pt x="172720" y="139700"/>
                  </a:lnTo>
                  <a:lnTo>
                    <a:pt x="181610" y="143510"/>
                  </a:lnTo>
                  <a:lnTo>
                    <a:pt x="190500" y="149860"/>
                  </a:lnTo>
                  <a:lnTo>
                    <a:pt x="198120" y="156210"/>
                  </a:lnTo>
                  <a:lnTo>
                    <a:pt x="214630" y="172720"/>
                  </a:lnTo>
                  <a:lnTo>
                    <a:pt x="215900" y="173990"/>
                  </a:lnTo>
                  <a:lnTo>
                    <a:pt x="217170" y="173990"/>
                  </a:lnTo>
                  <a:lnTo>
                    <a:pt x="218440" y="172720"/>
                  </a:lnTo>
                  <a:lnTo>
                    <a:pt x="218440" y="168910"/>
                  </a:lnTo>
                  <a:lnTo>
                    <a:pt x="218440" y="165100"/>
                  </a:lnTo>
                  <a:lnTo>
                    <a:pt x="217170" y="158750"/>
                  </a:lnTo>
                  <a:lnTo>
                    <a:pt x="214630" y="151130"/>
                  </a:lnTo>
                  <a:lnTo>
                    <a:pt x="210820" y="143510"/>
                  </a:lnTo>
                  <a:lnTo>
                    <a:pt x="214630" y="147320"/>
                  </a:lnTo>
                  <a:lnTo>
                    <a:pt x="217170" y="153670"/>
                  </a:lnTo>
                  <a:lnTo>
                    <a:pt x="223520" y="165100"/>
                  </a:lnTo>
                  <a:lnTo>
                    <a:pt x="237490" y="191770"/>
                  </a:lnTo>
                  <a:lnTo>
                    <a:pt x="243840" y="204470"/>
                  </a:lnTo>
                  <a:lnTo>
                    <a:pt x="246380" y="209550"/>
                  </a:lnTo>
                  <a:lnTo>
                    <a:pt x="248920" y="213360"/>
                  </a:lnTo>
                  <a:lnTo>
                    <a:pt x="250190" y="215900"/>
                  </a:lnTo>
                  <a:lnTo>
                    <a:pt x="251460" y="218440"/>
                  </a:lnTo>
                  <a:lnTo>
                    <a:pt x="252730" y="219710"/>
                  </a:lnTo>
                  <a:lnTo>
                    <a:pt x="252730" y="218440"/>
                  </a:lnTo>
                  <a:lnTo>
                    <a:pt x="248920" y="201930"/>
                  </a:lnTo>
                  <a:lnTo>
                    <a:pt x="245110" y="187960"/>
                  </a:lnTo>
                  <a:lnTo>
                    <a:pt x="241300" y="175260"/>
                  </a:lnTo>
                  <a:lnTo>
                    <a:pt x="238760" y="165100"/>
                  </a:lnTo>
                  <a:lnTo>
                    <a:pt x="236220" y="154940"/>
                  </a:lnTo>
                  <a:lnTo>
                    <a:pt x="231140" y="146050"/>
                  </a:lnTo>
                  <a:lnTo>
                    <a:pt x="227330" y="139700"/>
                  </a:lnTo>
                  <a:lnTo>
                    <a:pt x="223520" y="132080"/>
                  </a:lnTo>
                  <a:lnTo>
                    <a:pt x="213360" y="119380"/>
                  </a:lnTo>
                  <a:lnTo>
                    <a:pt x="207010" y="113030"/>
                  </a:lnTo>
                  <a:lnTo>
                    <a:pt x="199390" y="105410"/>
                  </a:lnTo>
                  <a:lnTo>
                    <a:pt x="191770" y="97790"/>
                  </a:lnTo>
                  <a:lnTo>
                    <a:pt x="181610" y="90170"/>
                  </a:lnTo>
                  <a:lnTo>
                    <a:pt x="170180" y="80010"/>
                  </a:lnTo>
                  <a:lnTo>
                    <a:pt x="157480" y="69850"/>
                  </a:lnTo>
                  <a:lnTo>
                    <a:pt x="162560" y="69850"/>
                  </a:lnTo>
                  <a:lnTo>
                    <a:pt x="168910" y="71120"/>
                  </a:lnTo>
                  <a:lnTo>
                    <a:pt x="180340" y="74930"/>
                  </a:lnTo>
                  <a:lnTo>
                    <a:pt x="190500" y="80010"/>
                  </a:lnTo>
                  <a:lnTo>
                    <a:pt x="200660" y="85090"/>
                  </a:lnTo>
                  <a:lnTo>
                    <a:pt x="204470" y="87630"/>
                  </a:lnTo>
                  <a:lnTo>
                    <a:pt x="208280" y="88900"/>
                  </a:lnTo>
                  <a:lnTo>
                    <a:pt x="210820" y="88900"/>
                  </a:lnTo>
                  <a:lnTo>
                    <a:pt x="212090" y="88900"/>
                  </a:lnTo>
                  <a:lnTo>
                    <a:pt x="212090" y="87630"/>
                  </a:lnTo>
                  <a:lnTo>
                    <a:pt x="210820" y="85090"/>
                  </a:lnTo>
                  <a:lnTo>
                    <a:pt x="209550" y="80010"/>
                  </a:lnTo>
                  <a:lnTo>
                    <a:pt x="205740" y="73660"/>
                  </a:lnTo>
                  <a:lnTo>
                    <a:pt x="213360" y="80010"/>
                  </a:lnTo>
                  <a:lnTo>
                    <a:pt x="217170" y="83820"/>
                  </a:lnTo>
                  <a:lnTo>
                    <a:pt x="222250" y="88900"/>
                  </a:lnTo>
                  <a:lnTo>
                    <a:pt x="228600" y="93980"/>
                  </a:lnTo>
                  <a:lnTo>
                    <a:pt x="234950" y="99060"/>
                  </a:lnTo>
                  <a:lnTo>
                    <a:pt x="242570" y="105410"/>
                  </a:lnTo>
                  <a:lnTo>
                    <a:pt x="251460" y="114300"/>
                  </a:lnTo>
                  <a:lnTo>
                    <a:pt x="246380" y="97790"/>
                  </a:lnTo>
                  <a:lnTo>
                    <a:pt x="241300" y="83820"/>
                  </a:lnTo>
                  <a:lnTo>
                    <a:pt x="237490" y="76200"/>
                  </a:lnTo>
                  <a:lnTo>
                    <a:pt x="236220" y="72390"/>
                  </a:lnTo>
                  <a:lnTo>
                    <a:pt x="231140" y="68580"/>
                  </a:lnTo>
                  <a:lnTo>
                    <a:pt x="226060" y="63500"/>
                  </a:lnTo>
                  <a:lnTo>
                    <a:pt x="215900" y="58420"/>
                  </a:lnTo>
                  <a:lnTo>
                    <a:pt x="210820" y="55880"/>
                  </a:lnTo>
                  <a:lnTo>
                    <a:pt x="203200" y="53340"/>
                  </a:lnTo>
                  <a:lnTo>
                    <a:pt x="195580" y="50800"/>
                  </a:lnTo>
                  <a:lnTo>
                    <a:pt x="186690" y="48260"/>
                  </a:lnTo>
                  <a:lnTo>
                    <a:pt x="186690" y="46990"/>
                  </a:lnTo>
                  <a:lnTo>
                    <a:pt x="186690" y="46990"/>
                  </a:lnTo>
                  <a:lnTo>
                    <a:pt x="190500" y="46990"/>
                  </a:lnTo>
                  <a:lnTo>
                    <a:pt x="195580" y="46990"/>
                  </a:lnTo>
                  <a:lnTo>
                    <a:pt x="201930" y="48260"/>
                  </a:lnTo>
                  <a:lnTo>
                    <a:pt x="207010" y="49530"/>
                  </a:lnTo>
                  <a:lnTo>
                    <a:pt x="212090" y="50800"/>
                  </a:lnTo>
                  <a:lnTo>
                    <a:pt x="215900" y="50800"/>
                  </a:lnTo>
                  <a:lnTo>
                    <a:pt x="215900" y="50800"/>
                  </a:lnTo>
                  <a:lnTo>
                    <a:pt x="215900" y="50800"/>
                  </a:lnTo>
                  <a:lnTo>
                    <a:pt x="201930" y="39370"/>
                  </a:lnTo>
                  <a:lnTo>
                    <a:pt x="187960" y="30480"/>
                  </a:lnTo>
                  <a:lnTo>
                    <a:pt x="172720" y="2286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4" name="Freeform 243"/>
            <p:cNvSpPr/>
            <p:nvPr/>
          </p:nvSpPr>
          <p:spPr>
            <a:xfrm>
              <a:off x="754507" y="1024001"/>
              <a:ext cx="224283" cy="836677"/>
            </a:xfrm>
            <a:custGeom>
              <a:avLst/>
              <a:gdLst/>
              <a:ahLst/>
              <a:cxnLst/>
              <a:rect l="0" t="0" r="0" b="0"/>
              <a:pathLst>
                <a:path w="224283" h="836677">
                  <a:moveTo>
                    <a:pt x="37973" y="24003"/>
                  </a:moveTo>
                  <a:lnTo>
                    <a:pt x="46101" y="17780"/>
                  </a:lnTo>
                  <a:lnTo>
                    <a:pt x="54737" y="12446"/>
                  </a:lnTo>
                  <a:lnTo>
                    <a:pt x="63881" y="8636"/>
                  </a:lnTo>
                  <a:lnTo>
                    <a:pt x="73533" y="4826"/>
                  </a:lnTo>
                  <a:lnTo>
                    <a:pt x="83566" y="2413"/>
                  </a:lnTo>
                  <a:lnTo>
                    <a:pt x="94107" y="1016"/>
                  </a:lnTo>
                  <a:lnTo>
                    <a:pt x="104648" y="0"/>
                  </a:lnTo>
                  <a:lnTo>
                    <a:pt x="125857" y="1524"/>
                  </a:lnTo>
                  <a:lnTo>
                    <a:pt x="136398" y="2921"/>
                  </a:lnTo>
                  <a:lnTo>
                    <a:pt x="146431" y="5842"/>
                  </a:lnTo>
                  <a:lnTo>
                    <a:pt x="156083" y="9652"/>
                  </a:lnTo>
                  <a:lnTo>
                    <a:pt x="165227" y="13970"/>
                  </a:lnTo>
                  <a:lnTo>
                    <a:pt x="173863" y="19177"/>
                  </a:lnTo>
                  <a:lnTo>
                    <a:pt x="181483" y="25527"/>
                  </a:lnTo>
                  <a:lnTo>
                    <a:pt x="188722" y="33147"/>
                  </a:lnTo>
                  <a:lnTo>
                    <a:pt x="195453" y="42291"/>
                  </a:lnTo>
                  <a:lnTo>
                    <a:pt x="201168" y="52324"/>
                  </a:lnTo>
                  <a:lnTo>
                    <a:pt x="206502" y="63881"/>
                  </a:lnTo>
                  <a:lnTo>
                    <a:pt x="210820" y="76327"/>
                  </a:lnTo>
                  <a:lnTo>
                    <a:pt x="214630" y="90297"/>
                  </a:lnTo>
                  <a:lnTo>
                    <a:pt x="217551" y="104648"/>
                  </a:lnTo>
                  <a:lnTo>
                    <a:pt x="220345" y="120523"/>
                  </a:lnTo>
                  <a:lnTo>
                    <a:pt x="221869" y="136779"/>
                  </a:lnTo>
                  <a:lnTo>
                    <a:pt x="223266" y="154559"/>
                  </a:lnTo>
                  <a:lnTo>
                    <a:pt x="224282" y="172339"/>
                  </a:lnTo>
                  <a:lnTo>
                    <a:pt x="224282" y="191516"/>
                  </a:lnTo>
                  <a:lnTo>
                    <a:pt x="224282" y="210693"/>
                  </a:lnTo>
                  <a:lnTo>
                    <a:pt x="223266" y="230886"/>
                  </a:lnTo>
                  <a:lnTo>
                    <a:pt x="219964" y="272669"/>
                  </a:lnTo>
                  <a:lnTo>
                    <a:pt x="215138" y="315849"/>
                  </a:lnTo>
                  <a:lnTo>
                    <a:pt x="208407" y="360045"/>
                  </a:lnTo>
                  <a:lnTo>
                    <a:pt x="200660" y="404622"/>
                  </a:lnTo>
                  <a:lnTo>
                    <a:pt x="191135" y="449834"/>
                  </a:lnTo>
                  <a:lnTo>
                    <a:pt x="180594" y="493903"/>
                  </a:lnTo>
                  <a:lnTo>
                    <a:pt x="169037" y="537591"/>
                  </a:lnTo>
                  <a:lnTo>
                    <a:pt x="156591" y="579374"/>
                  </a:lnTo>
                  <a:lnTo>
                    <a:pt x="143637" y="619252"/>
                  </a:lnTo>
                  <a:lnTo>
                    <a:pt x="133477" y="649478"/>
                  </a:lnTo>
                  <a:lnTo>
                    <a:pt x="124333" y="680212"/>
                  </a:lnTo>
                  <a:lnTo>
                    <a:pt x="121031" y="695579"/>
                  </a:lnTo>
                  <a:lnTo>
                    <a:pt x="118110" y="710438"/>
                  </a:lnTo>
                  <a:lnTo>
                    <a:pt x="116205" y="724789"/>
                  </a:lnTo>
                  <a:lnTo>
                    <a:pt x="115316" y="739267"/>
                  </a:lnTo>
                  <a:lnTo>
                    <a:pt x="115697" y="752729"/>
                  </a:lnTo>
                  <a:lnTo>
                    <a:pt x="117602" y="765175"/>
                  </a:lnTo>
                  <a:lnTo>
                    <a:pt x="121539" y="777113"/>
                  </a:lnTo>
                  <a:lnTo>
                    <a:pt x="126746" y="787654"/>
                  </a:lnTo>
                  <a:lnTo>
                    <a:pt x="134493" y="797306"/>
                  </a:lnTo>
                  <a:lnTo>
                    <a:pt x="144018" y="805434"/>
                  </a:lnTo>
                  <a:lnTo>
                    <a:pt x="156083" y="812165"/>
                  </a:lnTo>
                  <a:lnTo>
                    <a:pt x="162814" y="815086"/>
                  </a:lnTo>
                  <a:lnTo>
                    <a:pt x="170434" y="817499"/>
                  </a:lnTo>
                  <a:lnTo>
                    <a:pt x="160909" y="823214"/>
                  </a:lnTo>
                  <a:lnTo>
                    <a:pt x="150241" y="828040"/>
                  </a:lnTo>
                  <a:lnTo>
                    <a:pt x="137795" y="831850"/>
                  </a:lnTo>
                  <a:lnTo>
                    <a:pt x="124333" y="834771"/>
                  </a:lnTo>
                  <a:lnTo>
                    <a:pt x="109982" y="836168"/>
                  </a:lnTo>
                  <a:lnTo>
                    <a:pt x="95631" y="836676"/>
                  </a:lnTo>
                  <a:lnTo>
                    <a:pt x="81153" y="836168"/>
                  </a:lnTo>
                  <a:lnTo>
                    <a:pt x="66802" y="834263"/>
                  </a:lnTo>
                  <a:lnTo>
                    <a:pt x="53340" y="831850"/>
                  </a:lnTo>
                  <a:lnTo>
                    <a:pt x="40386" y="828040"/>
                  </a:lnTo>
                  <a:lnTo>
                    <a:pt x="29337" y="823214"/>
                  </a:lnTo>
                  <a:lnTo>
                    <a:pt x="19685" y="817499"/>
                  </a:lnTo>
                  <a:lnTo>
                    <a:pt x="12573" y="810768"/>
                  </a:lnTo>
                  <a:lnTo>
                    <a:pt x="7747" y="803021"/>
                  </a:lnTo>
                  <a:lnTo>
                    <a:pt x="5334" y="794385"/>
                  </a:lnTo>
                  <a:lnTo>
                    <a:pt x="5334" y="790067"/>
                  </a:lnTo>
                  <a:lnTo>
                    <a:pt x="6350" y="784860"/>
                  </a:lnTo>
                  <a:lnTo>
                    <a:pt x="17399" y="746887"/>
                  </a:lnTo>
                  <a:lnTo>
                    <a:pt x="28321" y="709930"/>
                  </a:lnTo>
                  <a:lnTo>
                    <a:pt x="39878" y="674370"/>
                  </a:lnTo>
                  <a:lnTo>
                    <a:pt x="51943" y="639445"/>
                  </a:lnTo>
                  <a:lnTo>
                    <a:pt x="75438" y="571246"/>
                  </a:lnTo>
                  <a:lnTo>
                    <a:pt x="97536" y="503047"/>
                  </a:lnTo>
                  <a:lnTo>
                    <a:pt x="107569" y="468503"/>
                  </a:lnTo>
                  <a:lnTo>
                    <a:pt x="116713" y="432943"/>
                  </a:lnTo>
                  <a:lnTo>
                    <a:pt x="124841" y="396494"/>
                  </a:lnTo>
                  <a:lnTo>
                    <a:pt x="131572" y="359029"/>
                  </a:lnTo>
                  <a:lnTo>
                    <a:pt x="136906" y="319659"/>
                  </a:lnTo>
                  <a:lnTo>
                    <a:pt x="140208" y="278892"/>
                  </a:lnTo>
                  <a:lnTo>
                    <a:pt x="142113" y="236220"/>
                  </a:lnTo>
                  <a:lnTo>
                    <a:pt x="142113" y="213614"/>
                  </a:lnTo>
                  <a:lnTo>
                    <a:pt x="141605" y="191008"/>
                  </a:lnTo>
                  <a:lnTo>
                    <a:pt x="137287" y="180467"/>
                  </a:lnTo>
                  <a:lnTo>
                    <a:pt x="132969" y="172339"/>
                  </a:lnTo>
                  <a:lnTo>
                    <a:pt x="128270" y="166116"/>
                  </a:lnTo>
                  <a:lnTo>
                    <a:pt x="123952" y="161798"/>
                  </a:lnTo>
                  <a:lnTo>
                    <a:pt x="115316" y="154051"/>
                  </a:lnTo>
                  <a:lnTo>
                    <a:pt x="110998" y="150241"/>
                  </a:lnTo>
                  <a:lnTo>
                    <a:pt x="107569" y="145034"/>
                  </a:lnTo>
                  <a:lnTo>
                    <a:pt x="91313" y="138303"/>
                  </a:lnTo>
                  <a:lnTo>
                    <a:pt x="77343" y="131572"/>
                  </a:lnTo>
                  <a:lnTo>
                    <a:pt x="65405" y="124841"/>
                  </a:lnTo>
                  <a:lnTo>
                    <a:pt x="55753" y="118618"/>
                  </a:lnTo>
                  <a:lnTo>
                    <a:pt x="47625" y="111887"/>
                  </a:lnTo>
                  <a:lnTo>
                    <a:pt x="41402" y="105664"/>
                  </a:lnTo>
                  <a:lnTo>
                    <a:pt x="35560" y="99822"/>
                  </a:lnTo>
                  <a:lnTo>
                    <a:pt x="31242" y="94107"/>
                  </a:lnTo>
                  <a:lnTo>
                    <a:pt x="24003" y="82550"/>
                  </a:lnTo>
                  <a:lnTo>
                    <a:pt x="17780" y="72517"/>
                  </a:lnTo>
                  <a:lnTo>
                    <a:pt x="10668" y="63373"/>
                  </a:lnTo>
                  <a:lnTo>
                    <a:pt x="5842" y="59055"/>
                  </a:lnTo>
                  <a:lnTo>
                    <a:pt x="0" y="55245"/>
                  </a:lnTo>
                  <a:lnTo>
                    <a:pt x="2032" y="52324"/>
                  </a:lnTo>
                  <a:lnTo>
                    <a:pt x="5842" y="49530"/>
                  </a:lnTo>
                  <a:lnTo>
                    <a:pt x="15367" y="42799"/>
                  </a:lnTo>
                  <a:lnTo>
                    <a:pt x="25019" y="36068"/>
                  </a:lnTo>
                  <a:lnTo>
                    <a:pt x="28829" y="33147"/>
                  </a:lnTo>
                  <a:lnTo>
                    <a:pt x="31242" y="30734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5" name="Freeform 244"/>
            <p:cNvSpPr/>
            <p:nvPr/>
          </p:nvSpPr>
          <p:spPr>
            <a:xfrm>
              <a:off x="754380" y="1023620"/>
              <a:ext cx="224791" cy="836931"/>
            </a:xfrm>
            <a:custGeom>
              <a:avLst/>
              <a:gdLst/>
              <a:ahLst/>
              <a:cxnLst/>
              <a:rect l="0" t="0" r="0" b="0"/>
              <a:pathLst>
                <a:path w="224791" h="836931">
                  <a:moveTo>
                    <a:pt x="31750" y="30480"/>
                  </a:moveTo>
                  <a:lnTo>
                    <a:pt x="29210" y="33020"/>
                  </a:lnTo>
                  <a:lnTo>
                    <a:pt x="25400" y="36830"/>
                  </a:lnTo>
                  <a:lnTo>
                    <a:pt x="15240" y="43180"/>
                  </a:lnTo>
                  <a:lnTo>
                    <a:pt x="6350" y="49530"/>
                  </a:lnTo>
                  <a:lnTo>
                    <a:pt x="2540" y="52070"/>
                  </a:lnTo>
                  <a:lnTo>
                    <a:pt x="0" y="55880"/>
                  </a:lnTo>
                  <a:lnTo>
                    <a:pt x="6350" y="59690"/>
                  </a:lnTo>
                  <a:lnTo>
                    <a:pt x="10160" y="63500"/>
                  </a:lnTo>
                  <a:lnTo>
                    <a:pt x="17780" y="72390"/>
                  </a:lnTo>
                  <a:lnTo>
                    <a:pt x="24130" y="82550"/>
                  </a:lnTo>
                  <a:lnTo>
                    <a:pt x="31750" y="93980"/>
                  </a:lnTo>
                  <a:lnTo>
                    <a:pt x="35560" y="100330"/>
                  </a:lnTo>
                  <a:lnTo>
                    <a:pt x="41910" y="106680"/>
                  </a:lnTo>
                  <a:lnTo>
                    <a:pt x="48260" y="111760"/>
                  </a:lnTo>
                  <a:lnTo>
                    <a:pt x="55880" y="119380"/>
                  </a:lnTo>
                  <a:lnTo>
                    <a:pt x="66040" y="125730"/>
                  </a:lnTo>
                  <a:lnTo>
                    <a:pt x="77470" y="132080"/>
                  </a:lnTo>
                  <a:lnTo>
                    <a:pt x="91440" y="138430"/>
                  </a:lnTo>
                  <a:lnTo>
                    <a:pt x="107950" y="144780"/>
                  </a:lnTo>
                  <a:lnTo>
                    <a:pt x="110490" y="151130"/>
                  </a:lnTo>
                  <a:lnTo>
                    <a:pt x="115570" y="154940"/>
                  </a:lnTo>
                  <a:lnTo>
                    <a:pt x="124460" y="162560"/>
                  </a:lnTo>
                  <a:lnTo>
                    <a:pt x="128270" y="166370"/>
                  </a:lnTo>
                  <a:lnTo>
                    <a:pt x="133350" y="172720"/>
                  </a:lnTo>
                  <a:lnTo>
                    <a:pt x="137160" y="180340"/>
                  </a:lnTo>
                  <a:lnTo>
                    <a:pt x="142240" y="191770"/>
                  </a:lnTo>
                  <a:lnTo>
                    <a:pt x="142240" y="214630"/>
                  </a:lnTo>
                  <a:lnTo>
                    <a:pt x="142240" y="236220"/>
                  </a:lnTo>
                  <a:lnTo>
                    <a:pt x="140970" y="279400"/>
                  </a:lnTo>
                  <a:lnTo>
                    <a:pt x="137160" y="320040"/>
                  </a:lnTo>
                  <a:lnTo>
                    <a:pt x="132080" y="359410"/>
                  </a:lnTo>
                  <a:lnTo>
                    <a:pt x="124460" y="397510"/>
                  </a:lnTo>
                  <a:lnTo>
                    <a:pt x="116840" y="433070"/>
                  </a:lnTo>
                  <a:lnTo>
                    <a:pt x="107950" y="468630"/>
                  </a:lnTo>
                  <a:lnTo>
                    <a:pt x="97790" y="502920"/>
                  </a:lnTo>
                  <a:lnTo>
                    <a:pt x="76200" y="571500"/>
                  </a:lnTo>
                  <a:lnTo>
                    <a:pt x="52070" y="640080"/>
                  </a:lnTo>
                  <a:lnTo>
                    <a:pt x="39370" y="674370"/>
                  </a:lnTo>
                  <a:lnTo>
                    <a:pt x="27940" y="709930"/>
                  </a:lnTo>
                  <a:lnTo>
                    <a:pt x="17780" y="746760"/>
                  </a:lnTo>
                  <a:lnTo>
                    <a:pt x="6350" y="784860"/>
                  </a:lnTo>
                  <a:lnTo>
                    <a:pt x="5080" y="789940"/>
                  </a:lnTo>
                  <a:lnTo>
                    <a:pt x="5080" y="795020"/>
                  </a:lnTo>
                  <a:lnTo>
                    <a:pt x="7620" y="803910"/>
                  </a:lnTo>
                  <a:lnTo>
                    <a:pt x="12700" y="811530"/>
                  </a:lnTo>
                  <a:lnTo>
                    <a:pt x="20320" y="817880"/>
                  </a:lnTo>
                  <a:lnTo>
                    <a:pt x="29210" y="822960"/>
                  </a:lnTo>
                  <a:lnTo>
                    <a:pt x="40640" y="828040"/>
                  </a:lnTo>
                  <a:lnTo>
                    <a:pt x="53340" y="831850"/>
                  </a:lnTo>
                  <a:lnTo>
                    <a:pt x="67310" y="834390"/>
                  </a:lnTo>
                  <a:lnTo>
                    <a:pt x="81280" y="836930"/>
                  </a:lnTo>
                  <a:lnTo>
                    <a:pt x="95250" y="836930"/>
                  </a:lnTo>
                  <a:lnTo>
                    <a:pt x="110490" y="836930"/>
                  </a:lnTo>
                  <a:lnTo>
                    <a:pt x="124460" y="835660"/>
                  </a:lnTo>
                  <a:lnTo>
                    <a:pt x="138430" y="831850"/>
                  </a:lnTo>
                  <a:lnTo>
                    <a:pt x="149860" y="828040"/>
                  </a:lnTo>
                  <a:lnTo>
                    <a:pt x="161290" y="822960"/>
                  </a:lnTo>
                  <a:lnTo>
                    <a:pt x="170180" y="817880"/>
                  </a:lnTo>
                  <a:lnTo>
                    <a:pt x="162560" y="815340"/>
                  </a:lnTo>
                  <a:lnTo>
                    <a:pt x="156210" y="812800"/>
                  </a:lnTo>
                  <a:lnTo>
                    <a:pt x="143510" y="805180"/>
                  </a:lnTo>
                  <a:lnTo>
                    <a:pt x="134620" y="797560"/>
                  </a:lnTo>
                  <a:lnTo>
                    <a:pt x="127000" y="788670"/>
                  </a:lnTo>
                  <a:lnTo>
                    <a:pt x="121920" y="777240"/>
                  </a:lnTo>
                  <a:lnTo>
                    <a:pt x="118110" y="765810"/>
                  </a:lnTo>
                  <a:lnTo>
                    <a:pt x="115570" y="753110"/>
                  </a:lnTo>
                  <a:lnTo>
                    <a:pt x="115570" y="739140"/>
                  </a:lnTo>
                  <a:lnTo>
                    <a:pt x="116840" y="725170"/>
                  </a:lnTo>
                  <a:lnTo>
                    <a:pt x="118110" y="711200"/>
                  </a:lnTo>
                  <a:lnTo>
                    <a:pt x="120650" y="695960"/>
                  </a:lnTo>
                  <a:lnTo>
                    <a:pt x="124460" y="680720"/>
                  </a:lnTo>
                  <a:lnTo>
                    <a:pt x="133350" y="650240"/>
                  </a:lnTo>
                  <a:lnTo>
                    <a:pt x="143510" y="619760"/>
                  </a:lnTo>
                  <a:lnTo>
                    <a:pt x="156210" y="580390"/>
                  </a:lnTo>
                  <a:lnTo>
                    <a:pt x="168910" y="538480"/>
                  </a:lnTo>
                  <a:lnTo>
                    <a:pt x="180340" y="494030"/>
                  </a:lnTo>
                  <a:lnTo>
                    <a:pt x="191770" y="450850"/>
                  </a:lnTo>
                  <a:lnTo>
                    <a:pt x="200660" y="405130"/>
                  </a:lnTo>
                  <a:lnTo>
                    <a:pt x="208280" y="360680"/>
                  </a:lnTo>
                  <a:lnTo>
                    <a:pt x="215900" y="316230"/>
                  </a:lnTo>
                  <a:lnTo>
                    <a:pt x="219710" y="273050"/>
                  </a:lnTo>
                  <a:lnTo>
                    <a:pt x="223520" y="231140"/>
                  </a:lnTo>
                  <a:lnTo>
                    <a:pt x="224790" y="210820"/>
                  </a:lnTo>
                  <a:lnTo>
                    <a:pt x="224790" y="191770"/>
                  </a:lnTo>
                  <a:lnTo>
                    <a:pt x="224790" y="172720"/>
                  </a:lnTo>
                  <a:lnTo>
                    <a:pt x="223520" y="154940"/>
                  </a:lnTo>
                  <a:lnTo>
                    <a:pt x="222250" y="137160"/>
                  </a:lnTo>
                  <a:lnTo>
                    <a:pt x="220980" y="120650"/>
                  </a:lnTo>
                  <a:lnTo>
                    <a:pt x="217170" y="105410"/>
                  </a:lnTo>
                  <a:lnTo>
                    <a:pt x="214630" y="90170"/>
                  </a:lnTo>
                  <a:lnTo>
                    <a:pt x="210820" y="76200"/>
                  </a:lnTo>
                  <a:lnTo>
                    <a:pt x="207010" y="64770"/>
                  </a:lnTo>
                  <a:lnTo>
                    <a:pt x="200660" y="52070"/>
                  </a:lnTo>
                  <a:lnTo>
                    <a:pt x="195580" y="43180"/>
                  </a:lnTo>
                  <a:lnTo>
                    <a:pt x="189230" y="33020"/>
                  </a:lnTo>
                  <a:lnTo>
                    <a:pt x="181610" y="25400"/>
                  </a:lnTo>
                  <a:lnTo>
                    <a:pt x="173990" y="19050"/>
                  </a:lnTo>
                  <a:lnTo>
                    <a:pt x="165100" y="13970"/>
                  </a:lnTo>
                  <a:lnTo>
                    <a:pt x="156210" y="10160"/>
                  </a:lnTo>
                  <a:lnTo>
                    <a:pt x="146050" y="6350"/>
                  </a:lnTo>
                  <a:lnTo>
                    <a:pt x="135890" y="3810"/>
                  </a:lnTo>
                  <a:lnTo>
                    <a:pt x="125730" y="2540"/>
                  </a:lnTo>
                  <a:lnTo>
                    <a:pt x="104140" y="0"/>
                  </a:lnTo>
                  <a:lnTo>
                    <a:pt x="93980" y="1270"/>
                  </a:lnTo>
                  <a:lnTo>
                    <a:pt x="83820" y="2540"/>
                  </a:lnTo>
                  <a:lnTo>
                    <a:pt x="73660" y="5080"/>
                  </a:lnTo>
                  <a:lnTo>
                    <a:pt x="63500" y="8890"/>
                  </a:lnTo>
                  <a:lnTo>
                    <a:pt x="54610" y="12700"/>
                  </a:lnTo>
                  <a:lnTo>
                    <a:pt x="45720" y="17780"/>
                  </a:lnTo>
                  <a:lnTo>
                    <a:pt x="38100" y="2413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6" name="Freeform 245"/>
            <p:cNvSpPr/>
            <p:nvPr/>
          </p:nvSpPr>
          <p:spPr>
            <a:xfrm>
              <a:off x="756539" y="1056132"/>
              <a:ext cx="195835" cy="25528"/>
            </a:xfrm>
            <a:custGeom>
              <a:avLst/>
              <a:gdLst/>
              <a:ahLst/>
              <a:cxnLst/>
              <a:rect l="0" t="0" r="0" b="0"/>
              <a:pathLst>
                <a:path w="195835" h="25528">
                  <a:moveTo>
                    <a:pt x="0" y="25527"/>
                  </a:moveTo>
                  <a:lnTo>
                    <a:pt x="2413" y="22098"/>
                  </a:lnTo>
                  <a:lnTo>
                    <a:pt x="5207" y="18796"/>
                  </a:lnTo>
                  <a:lnTo>
                    <a:pt x="14351" y="13081"/>
                  </a:lnTo>
                  <a:lnTo>
                    <a:pt x="25908" y="8636"/>
                  </a:lnTo>
                  <a:lnTo>
                    <a:pt x="39370" y="5334"/>
                  </a:lnTo>
                  <a:lnTo>
                    <a:pt x="54610" y="2413"/>
                  </a:lnTo>
                  <a:lnTo>
                    <a:pt x="71501" y="1016"/>
                  </a:lnTo>
                  <a:lnTo>
                    <a:pt x="88773" y="0"/>
                  </a:lnTo>
                  <a:lnTo>
                    <a:pt x="106045" y="0"/>
                  </a:lnTo>
                  <a:lnTo>
                    <a:pt x="123317" y="1016"/>
                  </a:lnTo>
                  <a:lnTo>
                    <a:pt x="139573" y="2413"/>
                  </a:lnTo>
                  <a:lnTo>
                    <a:pt x="154940" y="4826"/>
                  </a:lnTo>
                  <a:lnTo>
                    <a:pt x="168402" y="7239"/>
                  </a:lnTo>
                  <a:lnTo>
                    <a:pt x="179959" y="10668"/>
                  </a:lnTo>
                  <a:lnTo>
                    <a:pt x="188595" y="14478"/>
                  </a:lnTo>
                  <a:lnTo>
                    <a:pt x="193929" y="19304"/>
                  </a:lnTo>
                  <a:lnTo>
                    <a:pt x="195326" y="21209"/>
                  </a:lnTo>
                  <a:lnTo>
                    <a:pt x="195834" y="23622"/>
                  </a:lnTo>
                  <a:lnTo>
                    <a:pt x="183261" y="18288"/>
                  </a:lnTo>
                  <a:lnTo>
                    <a:pt x="171323" y="14478"/>
                  </a:lnTo>
                  <a:lnTo>
                    <a:pt x="158369" y="11557"/>
                  </a:lnTo>
                  <a:lnTo>
                    <a:pt x="145923" y="9652"/>
                  </a:lnTo>
                  <a:lnTo>
                    <a:pt x="119888" y="8636"/>
                  </a:lnTo>
                  <a:lnTo>
                    <a:pt x="93980" y="10668"/>
                  </a:lnTo>
                  <a:lnTo>
                    <a:pt x="68580" y="13970"/>
                  </a:lnTo>
                  <a:lnTo>
                    <a:pt x="44577" y="18288"/>
                  </a:lnTo>
                  <a:lnTo>
                    <a:pt x="21082" y="22098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7" name="Freeform 246"/>
            <p:cNvSpPr/>
            <p:nvPr/>
          </p:nvSpPr>
          <p:spPr>
            <a:xfrm>
              <a:off x="762254" y="1051433"/>
              <a:ext cx="189104" cy="25401"/>
            </a:xfrm>
            <a:custGeom>
              <a:avLst/>
              <a:gdLst/>
              <a:ahLst/>
              <a:cxnLst/>
              <a:rect l="0" t="0" r="0" b="0"/>
              <a:pathLst>
                <a:path w="189104" h="25401">
                  <a:moveTo>
                    <a:pt x="0" y="25400"/>
                  </a:moveTo>
                  <a:lnTo>
                    <a:pt x="5715" y="19177"/>
                  </a:lnTo>
                  <a:lnTo>
                    <a:pt x="14351" y="13335"/>
                  </a:lnTo>
                  <a:lnTo>
                    <a:pt x="25400" y="8636"/>
                  </a:lnTo>
                  <a:lnTo>
                    <a:pt x="38354" y="5207"/>
                  </a:lnTo>
                  <a:lnTo>
                    <a:pt x="52832" y="2413"/>
                  </a:lnTo>
                  <a:lnTo>
                    <a:pt x="68580" y="889"/>
                  </a:lnTo>
                  <a:lnTo>
                    <a:pt x="84455" y="0"/>
                  </a:lnTo>
                  <a:lnTo>
                    <a:pt x="101219" y="0"/>
                  </a:lnTo>
                  <a:lnTo>
                    <a:pt x="117602" y="889"/>
                  </a:lnTo>
                  <a:lnTo>
                    <a:pt x="132969" y="2413"/>
                  </a:lnTo>
                  <a:lnTo>
                    <a:pt x="147828" y="4699"/>
                  </a:lnTo>
                  <a:lnTo>
                    <a:pt x="160782" y="7620"/>
                  </a:lnTo>
                  <a:lnTo>
                    <a:pt x="171831" y="11430"/>
                  </a:lnTo>
                  <a:lnTo>
                    <a:pt x="180467" y="15367"/>
                  </a:lnTo>
                  <a:lnTo>
                    <a:pt x="186182" y="20066"/>
                  </a:lnTo>
                  <a:lnTo>
                    <a:pt x="189103" y="25400"/>
                  </a:lnTo>
                  <a:lnTo>
                    <a:pt x="176657" y="20066"/>
                  </a:lnTo>
                  <a:lnTo>
                    <a:pt x="164592" y="15367"/>
                  </a:lnTo>
                  <a:lnTo>
                    <a:pt x="152654" y="11938"/>
                  </a:lnTo>
                  <a:lnTo>
                    <a:pt x="140208" y="10033"/>
                  </a:lnTo>
                  <a:lnTo>
                    <a:pt x="115189" y="8128"/>
                  </a:lnTo>
                  <a:lnTo>
                    <a:pt x="90678" y="9525"/>
                  </a:lnTo>
                  <a:lnTo>
                    <a:pt x="66675" y="12954"/>
                  </a:lnTo>
                  <a:lnTo>
                    <a:pt x="43180" y="17272"/>
                  </a:lnTo>
                  <a:lnTo>
                    <a:pt x="21082" y="21590"/>
                  </a:lnTo>
                  <a:close/>
                </a:path>
              </a:pathLst>
            </a:custGeom>
            <a:solidFill>
              <a:srgbClr val="FDF7F8"/>
            </a:solidFill>
            <a:ln w="0" cap="flat" cmpd="sng" algn="ctr">
              <a:solidFill>
                <a:srgbClr val="FDF7F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8" name="Freeform 247"/>
            <p:cNvSpPr/>
            <p:nvPr/>
          </p:nvSpPr>
          <p:spPr>
            <a:xfrm>
              <a:off x="767969" y="1046099"/>
              <a:ext cx="181992" cy="27433"/>
            </a:xfrm>
            <a:custGeom>
              <a:avLst/>
              <a:gdLst/>
              <a:ahLst/>
              <a:cxnLst/>
              <a:rect l="0" t="0" r="0" b="0"/>
              <a:pathLst>
                <a:path w="181992" h="27433">
                  <a:moveTo>
                    <a:pt x="0" y="25908"/>
                  </a:moveTo>
                  <a:lnTo>
                    <a:pt x="5842" y="19177"/>
                  </a:lnTo>
                  <a:lnTo>
                    <a:pt x="14478" y="13462"/>
                  </a:lnTo>
                  <a:lnTo>
                    <a:pt x="25019" y="8636"/>
                  </a:lnTo>
                  <a:lnTo>
                    <a:pt x="36957" y="5334"/>
                  </a:lnTo>
                  <a:lnTo>
                    <a:pt x="50927" y="2413"/>
                  </a:lnTo>
                  <a:lnTo>
                    <a:pt x="65278" y="1016"/>
                  </a:lnTo>
                  <a:lnTo>
                    <a:pt x="80645" y="0"/>
                  </a:lnTo>
                  <a:lnTo>
                    <a:pt x="96520" y="0"/>
                  </a:lnTo>
                  <a:lnTo>
                    <a:pt x="111379" y="508"/>
                  </a:lnTo>
                  <a:lnTo>
                    <a:pt x="126238" y="2413"/>
                  </a:lnTo>
                  <a:lnTo>
                    <a:pt x="140208" y="4826"/>
                  </a:lnTo>
                  <a:lnTo>
                    <a:pt x="152654" y="7747"/>
                  </a:lnTo>
                  <a:lnTo>
                    <a:pt x="163703" y="12065"/>
                  </a:lnTo>
                  <a:lnTo>
                    <a:pt x="172339" y="16383"/>
                  </a:lnTo>
                  <a:lnTo>
                    <a:pt x="178562" y="21590"/>
                  </a:lnTo>
                  <a:lnTo>
                    <a:pt x="181991" y="27432"/>
                  </a:lnTo>
                  <a:lnTo>
                    <a:pt x="169926" y="21590"/>
                  </a:lnTo>
                  <a:lnTo>
                    <a:pt x="158496" y="16383"/>
                  </a:lnTo>
                  <a:lnTo>
                    <a:pt x="146431" y="12954"/>
                  </a:lnTo>
                  <a:lnTo>
                    <a:pt x="134493" y="10033"/>
                  </a:lnTo>
                  <a:lnTo>
                    <a:pt x="110871" y="7747"/>
                  </a:lnTo>
                  <a:lnTo>
                    <a:pt x="87376" y="8636"/>
                  </a:lnTo>
                  <a:lnTo>
                    <a:pt x="64389" y="11557"/>
                  </a:lnTo>
                  <a:lnTo>
                    <a:pt x="42291" y="15875"/>
                  </a:lnTo>
                  <a:lnTo>
                    <a:pt x="20701" y="21082"/>
                  </a:lnTo>
                  <a:close/>
                </a:path>
              </a:pathLst>
            </a:custGeom>
            <a:solidFill>
              <a:srgbClr val="F9EEF1"/>
            </a:solidFill>
            <a:ln w="0" cap="flat" cmpd="sng" algn="ctr">
              <a:solidFill>
                <a:srgbClr val="F9EEF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9" name="Freeform 248"/>
            <p:cNvSpPr/>
            <p:nvPr/>
          </p:nvSpPr>
          <p:spPr>
            <a:xfrm>
              <a:off x="773811" y="1040892"/>
              <a:ext cx="175134" cy="29719"/>
            </a:xfrm>
            <a:custGeom>
              <a:avLst/>
              <a:gdLst/>
              <a:ahLst/>
              <a:cxnLst/>
              <a:rect l="0" t="0" r="0" b="0"/>
              <a:pathLst>
                <a:path w="175134" h="29719">
                  <a:moveTo>
                    <a:pt x="0" y="25908"/>
                  </a:moveTo>
                  <a:lnTo>
                    <a:pt x="6223" y="19558"/>
                  </a:lnTo>
                  <a:lnTo>
                    <a:pt x="14351" y="13843"/>
                  </a:lnTo>
                  <a:lnTo>
                    <a:pt x="24384" y="9017"/>
                  </a:lnTo>
                  <a:lnTo>
                    <a:pt x="35941" y="5207"/>
                  </a:lnTo>
                  <a:lnTo>
                    <a:pt x="48895" y="2286"/>
                  </a:lnTo>
                  <a:lnTo>
                    <a:pt x="62357" y="889"/>
                  </a:lnTo>
                  <a:lnTo>
                    <a:pt x="76708" y="0"/>
                  </a:lnTo>
                  <a:lnTo>
                    <a:pt x="91186" y="0"/>
                  </a:lnTo>
                  <a:lnTo>
                    <a:pt x="105537" y="381"/>
                  </a:lnTo>
                  <a:lnTo>
                    <a:pt x="119507" y="2286"/>
                  </a:lnTo>
                  <a:lnTo>
                    <a:pt x="132969" y="4699"/>
                  </a:lnTo>
                  <a:lnTo>
                    <a:pt x="144907" y="8128"/>
                  </a:lnTo>
                  <a:lnTo>
                    <a:pt x="155448" y="12446"/>
                  </a:lnTo>
                  <a:lnTo>
                    <a:pt x="164084" y="17272"/>
                  </a:lnTo>
                  <a:lnTo>
                    <a:pt x="170815" y="22987"/>
                  </a:lnTo>
                  <a:lnTo>
                    <a:pt x="175133" y="29718"/>
                  </a:lnTo>
                  <a:lnTo>
                    <a:pt x="163195" y="22987"/>
                  </a:lnTo>
                  <a:lnTo>
                    <a:pt x="151638" y="17653"/>
                  </a:lnTo>
                  <a:lnTo>
                    <a:pt x="140081" y="13335"/>
                  </a:lnTo>
                  <a:lnTo>
                    <a:pt x="128651" y="10541"/>
                  </a:lnTo>
                  <a:lnTo>
                    <a:pt x="117094" y="8636"/>
                  </a:lnTo>
                  <a:lnTo>
                    <a:pt x="106045" y="7620"/>
                  </a:lnTo>
                  <a:lnTo>
                    <a:pt x="83947" y="7620"/>
                  </a:lnTo>
                  <a:lnTo>
                    <a:pt x="62357" y="10541"/>
                  </a:lnTo>
                  <a:lnTo>
                    <a:pt x="40767" y="15240"/>
                  </a:lnTo>
                  <a:close/>
                </a:path>
              </a:pathLst>
            </a:custGeom>
            <a:solidFill>
              <a:srgbClr val="F8E7E9"/>
            </a:solidFill>
            <a:ln w="0" cap="flat" cmpd="sng" algn="ctr">
              <a:solidFill>
                <a:srgbClr val="F8E7E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50" name="Freeform 249"/>
            <p:cNvSpPr/>
            <p:nvPr/>
          </p:nvSpPr>
          <p:spPr>
            <a:xfrm>
              <a:off x="779526" y="1035558"/>
              <a:ext cx="168530" cy="32132"/>
            </a:xfrm>
            <a:custGeom>
              <a:avLst/>
              <a:gdLst/>
              <a:ahLst/>
              <a:cxnLst/>
              <a:rect l="0" t="0" r="0" b="0"/>
              <a:pathLst>
                <a:path w="168530" h="32132">
                  <a:moveTo>
                    <a:pt x="0" y="26924"/>
                  </a:moveTo>
                  <a:lnTo>
                    <a:pt x="6223" y="20193"/>
                  </a:lnTo>
                  <a:lnTo>
                    <a:pt x="14351" y="14351"/>
                  </a:lnTo>
                  <a:lnTo>
                    <a:pt x="24003" y="9652"/>
                  </a:lnTo>
                  <a:lnTo>
                    <a:pt x="35052" y="5715"/>
                  </a:lnTo>
                  <a:lnTo>
                    <a:pt x="46990" y="2921"/>
                  </a:lnTo>
                  <a:lnTo>
                    <a:pt x="59563" y="889"/>
                  </a:lnTo>
                  <a:lnTo>
                    <a:pt x="73025" y="0"/>
                  </a:lnTo>
                  <a:lnTo>
                    <a:pt x="86360" y="0"/>
                  </a:lnTo>
                  <a:lnTo>
                    <a:pt x="99822" y="889"/>
                  </a:lnTo>
                  <a:lnTo>
                    <a:pt x="112776" y="2921"/>
                  </a:lnTo>
                  <a:lnTo>
                    <a:pt x="125222" y="5334"/>
                  </a:lnTo>
                  <a:lnTo>
                    <a:pt x="136779" y="9144"/>
                  </a:lnTo>
                  <a:lnTo>
                    <a:pt x="147320" y="13462"/>
                  </a:lnTo>
                  <a:lnTo>
                    <a:pt x="155956" y="18669"/>
                  </a:lnTo>
                  <a:lnTo>
                    <a:pt x="163195" y="24892"/>
                  </a:lnTo>
                  <a:lnTo>
                    <a:pt x="168529" y="32131"/>
                  </a:lnTo>
                  <a:lnTo>
                    <a:pt x="156464" y="24892"/>
                  </a:lnTo>
                  <a:lnTo>
                    <a:pt x="144907" y="19177"/>
                  </a:lnTo>
                  <a:lnTo>
                    <a:pt x="133985" y="14859"/>
                  </a:lnTo>
                  <a:lnTo>
                    <a:pt x="122936" y="11557"/>
                  </a:lnTo>
                  <a:lnTo>
                    <a:pt x="111887" y="9144"/>
                  </a:lnTo>
                  <a:lnTo>
                    <a:pt x="101346" y="7620"/>
                  </a:lnTo>
                  <a:lnTo>
                    <a:pt x="80137" y="7620"/>
                  </a:lnTo>
                  <a:lnTo>
                    <a:pt x="59944" y="10033"/>
                  </a:lnTo>
                  <a:lnTo>
                    <a:pt x="39878" y="14351"/>
                  </a:lnTo>
                  <a:close/>
                </a:path>
              </a:pathLst>
            </a:custGeom>
            <a:solidFill>
              <a:srgbClr val="F5DFE0"/>
            </a:solidFill>
            <a:ln w="0" cap="flat" cmpd="sng" algn="ctr">
              <a:solidFill>
                <a:srgbClr val="F5DFE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51" name="Freeform 250"/>
            <p:cNvSpPr/>
            <p:nvPr/>
          </p:nvSpPr>
          <p:spPr>
            <a:xfrm>
              <a:off x="785749" y="1030224"/>
              <a:ext cx="161291" cy="34164"/>
            </a:xfrm>
            <a:custGeom>
              <a:avLst/>
              <a:gdLst/>
              <a:ahLst/>
              <a:cxnLst/>
              <a:rect l="0" t="0" r="0" b="0"/>
              <a:pathLst>
                <a:path w="161291" h="34164">
                  <a:moveTo>
                    <a:pt x="0" y="26924"/>
                  </a:moveTo>
                  <a:lnTo>
                    <a:pt x="6223" y="20193"/>
                  </a:lnTo>
                  <a:lnTo>
                    <a:pt x="13970" y="14478"/>
                  </a:lnTo>
                  <a:lnTo>
                    <a:pt x="23114" y="9652"/>
                  </a:lnTo>
                  <a:lnTo>
                    <a:pt x="33147" y="5842"/>
                  </a:lnTo>
                  <a:lnTo>
                    <a:pt x="44704" y="2921"/>
                  </a:lnTo>
                  <a:lnTo>
                    <a:pt x="56134" y="1016"/>
                  </a:lnTo>
                  <a:lnTo>
                    <a:pt x="68707" y="0"/>
                  </a:lnTo>
                  <a:lnTo>
                    <a:pt x="81153" y="0"/>
                  </a:lnTo>
                  <a:lnTo>
                    <a:pt x="93599" y="1016"/>
                  </a:lnTo>
                  <a:lnTo>
                    <a:pt x="105664" y="2921"/>
                  </a:lnTo>
                  <a:lnTo>
                    <a:pt x="117602" y="5334"/>
                  </a:lnTo>
                  <a:lnTo>
                    <a:pt x="128651" y="9144"/>
                  </a:lnTo>
                  <a:lnTo>
                    <a:pt x="138684" y="13970"/>
                  </a:lnTo>
                  <a:lnTo>
                    <a:pt x="147828" y="19685"/>
                  </a:lnTo>
                  <a:lnTo>
                    <a:pt x="155067" y="26416"/>
                  </a:lnTo>
                  <a:lnTo>
                    <a:pt x="161290" y="34163"/>
                  </a:lnTo>
                  <a:lnTo>
                    <a:pt x="149352" y="26416"/>
                  </a:lnTo>
                  <a:lnTo>
                    <a:pt x="138303" y="20193"/>
                  </a:lnTo>
                  <a:lnTo>
                    <a:pt x="127254" y="15367"/>
                  </a:lnTo>
                  <a:lnTo>
                    <a:pt x="116713" y="11557"/>
                  </a:lnTo>
                  <a:lnTo>
                    <a:pt x="106045" y="9144"/>
                  </a:lnTo>
                  <a:lnTo>
                    <a:pt x="96012" y="7239"/>
                  </a:lnTo>
                  <a:lnTo>
                    <a:pt x="76327" y="6731"/>
                  </a:lnTo>
                  <a:lnTo>
                    <a:pt x="57150" y="9144"/>
                  </a:lnTo>
                  <a:lnTo>
                    <a:pt x="38481" y="13462"/>
                  </a:lnTo>
                  <a:lnTo>
                    <a:pt x="19177" y="19685"/>
                  </a:lnTo>
                  <a:close/>
                </a:path>
              </a:pathLst>
            </a:custGeom>
            <a:solidFill>
              <a:srgbClr val="F3D7D9"/>
            </a:solidFill>
            <a:ln w="0" cap="flat" cmpd="sng" algn="ctr">
              <a:solidFill>
                <a:srgbClr val="F3D7D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52" name="Freeform 251"/>
            <p:cNvSpPr/>
            <p:nvPr/>
          </p:nvSpPr>
          <p:spPr>
            <a:xfrm>
              <a:off x="791591" y="1025017"/>
              <a:ext cx="154560" cy="35942"/>
            </a:xfrm>
            <a:custGeom>
              <a:avLst/>
              <a:gdLst/>
              <a:ahLst/>
              <a:cxnLst/>
              <a:rect l="0" t="0" r="0" b="0"/>
              <a:pathLst>
                <a:path w="154560" h="35942">
                  <a:moveTo>
                    <a:pt x="0" y="27305"/>
                  </a:moveTo>
                  <a:lnTo>
                    <a:pt x="6223" y="20574"/>
                  </a:lnTo>
                  <a:lnTo>
                    <a:pt x="13843" y="14859"/>
                  </a:lnTo>
                  <a:lnTo>
                    <a:pt x="22479" y="10033"/>
                  </a:lnTo>
                  <a:lnTo>
                    <a:pt x="32131" y="6223"/>
                  </a:lnTo>
                  <a:lnTo>
                    <a:pt x="42672" y="3302"/>
                  </a:lnTo>
                  <a:lnTo>
                    <a:pt x="53213" y="889"/>
                  </a:lnTo>
                  <a:lnTo>
                    <a:pt x="64770" y="0"/>
                  </a:lnTo>
                  <a:lnTo>
                    <a:pt x="76200" y="0"/>
                  </a:lnTo>
                  <a:lnTo>
                    <a:pt x="87757" y="889"/>
                  </a:lnTo>
                  <a:lnTo>
                    <a:pt x="98806" y="2794"/>
                  </a:lnTo>
                  <a:lnTo>
                    <a:pt x="109855" y="5715"/>
                  </a:lnTo>
                  <a:lnTo>
                    <a:pt x="120396" y="9525"/>
                  </a:lnTo>
                  <a:lnTo>
                    <a:pt x="130556" y="14859"/>
                  </a:lnTo>
                  <a:lnTo>
                    <a:pt x="139573" y="20574"/>
                  </a:lnTo>
                  <a:lnTo>
                    <a:pt x="147320" y="27813"/>
                  </a:lnTo>
                  <a:lnTo>
                    <a:pt x="154559" y="35941"/>
                  </a:lnTo>
                  <a:lnTo>
                    <a:pt x="143002" y="28321"/>
                  </a:lnTo>
                  <a:lnTo>
                    <a:pt x="131953" y="21590"/>
                  </a:lnTo>
                  <a:lnTo>
                    <a:pt x="121412" y="16256"/>
                  </a:lnTo>
                  <a:lnTo>
                    <a:pt x="110871" y="11938"/>
                  </a:lnTo>
                  <a:lnTo>
                    <a:pt x="101219" y="9144"/>
                  </a:lnTo>
                  <a:lnTo>
                    <a:pt x="91567" y="7112"/>
                  </a:lnTo>
                  <a:lnTo>
                    <a:pt x="82042" y="6223"/>
                  </a:lnTo>
                  <a:lnTo>
                    <a:pt x="72898" y="6223"/>
                  </a:lnTo>
                  <a:lnTo>
                    <a:pt x="55118" y="8128"/>
                  </a:lnTo>
                  <a:lnTo>
                    <a:pt x="36957" y="12954"/>
                  </a:lnTo>
                  <a:lnTo>
                    <a:pt x="18669" y="19177"/>
                  </a:lnTo>
                  <a:close/>
                </a:path>
              </a:pathLst>
            </a:custGeom>
            <a:solidFill>
              <a:srgbClr val="EFCED1"/>
            </a:solidFill>
            <a:ln w="0" cap="flat" cmpd="sng" algn="ctr">
              <a:solidFill>
                <a:srgbClr val="EFCED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53" name="Freeform 252"/>
            <p:cNvSpPr/>
            <p:nvPr/>
          </p:nvSpPr>
          <p:spPr>
            <a:xfrm>
              <a:off x="660908" y="1078230"/>
              <a:ext cx="188723" cy="85472"/>
            </a:xfrm>
            <a:custGeom>
              <a:avLst/>
              <a:gdLst/>
              <a:ahLst/>
              <a:cxnLst/>
              <a:rect l="0" t="0" r="0" b="0"/>
              <a:pathLst>
                <a:path w="188723" h="85472">
                  <a:moveTo>
                    <a:pt x="2032" y="32258"/>
                  </a:moveTo>
                  <a:lnTo>
                    <a:pt x="4826" y="30734"/>
                  </a:lnTo>
                  <a:lnTo>
                    <a:pt x="8763" y="29845"/>
                  </a:lnTo>
                  <a:lnTo>
                    <a:pt x="13970" y="28829"/>
                  </a:lnTo>
                  <a:lnTo>
                    <a:pt x="26416" y="26924"/>
                  </a:lnTo>
                  <a:lnTo>
                    <a:pt x="41783" y="25019"/>
                  </a:lnTo>
                  <a:lnTo>
                    <a:pt x="54356" y="21590"/>
                  </a:lnTo>
                  <a:lnTo>
                    <a:pt x="66802" y="16891"/>
                  </a:lnTo>
                  <a:lnTo>
                    <a:pt x="80264" y="9652"/>
                  </a:lnTo>
                  <a:lnTo>
                    <a:pt x="86995" y="5334"/>
                  </a:lnTo>
                  <a:lnTo>
                    <a:pt x="94615" y="0"/>
                  </a:lnTo>
                  <a:lnTo>
                    <a:pt x="97028" y="508"/>
                  </a:lnTo>
                  <a:lnTo>
                    <a:pt x="100330" y="1524"/>
                  </a:lnTo>
                  <a:lnTo>
                    <a:pt x="108585" y="4826"/>
                  </a:lnTo>
                  <a:lnTo>
                    <a:pt x="117221" y="9144"/>
                  </a:lnTo>
                  <a:lnTo>
                    <a:pt x="124841" y="12954"/>
                  </a:lnTo>
                  <a:lnTo>
                    <a:pt x="135001" y="15875"/>
                  </a:lnTo>
                  <a:lnTo>
                    <a:pt x="145542" y="17780"/>
                  </a:lnTo>
                  <a:lnTo>
                    <a:pt x="155067" y="18796"/>
                  </a:lnTo>
                  <a:lnTo>
                    <a:pt x="159385" y="19177"/>
                  </a:lnTo>
                  <a:lnTo>
                    <a:pt x="162814" y="20701"/>
                  </a:lnTo>
                  <a:lnTo>
                    <a:pt x="161290" y="28321"/>
                  </a:lnTo>
                  <a:lnTo>
                    <a:pt x="163322" y="36576"/>
                  </a:lnTo>
                  <a:lnTo>
                    <a:pt x="167640" y="44196"/>
                  </a:lnTo>
                  <a:lnTo>
                    <a:pt x="173355" y="52324"/>
                  </a:lnTo>
                  <a:lnTo>
                    <a:pt x="179070" y="60579"/>
                  </a:lnTo>
                  <a:lnTo>
                    <a:pt x="184404" y="68707"/>
                  </a:lnTo>
                  <a:lnTo>
                    <a:pt x="187706" y="76835"/>
                  </a:lnTo>
                  <a:lnTo>
                    <a:pt x="188722" y="85471"/>
                  </a:lnTo>
                  <a:lnTo>
                    <a:pt x="180086" y="84074"/>
                  </a:lnTo>
                  <a:lnTo>
                    <a:pt x="170942" y="81661"/>
                  </a:lnTo>
                  <a:lnTo>
                    <a:pt x="161290" y="78232"/>
                  </a:lnTo>
                  <a:lnTo>
                    <a:pt x="151257" y="73914"/>
                  </a:lnTo>
                  <a:lnTo>
                    <a:pt x="131064" y="63881"/>
                  </a:lnTo>
                  <a:lnTo>
                    <a:pt x="110490" y="51435"/>
                  </a:lnTo>
                  <a:lnTo>
                    <a:pt x="60960" y="49911"/>
                  </a:lnTo>
                  <a:lnTo>
                    <a:pt x="37084" y="48514"/>
                  </a:lnTo>
                  <a:lnTo>
                    <a:pt x="14478" y="46609"/>
                  </a:lnTo>
                  <a:lnTo>
                    <a:pt x="10668" y="45593"/>
                  </a:lnTo>
                  <a:lnTo>
                    <a:pt x="7747" y="44704"/>
                  </a:lnTo>
                  <a:lnTo>
                    <a:pt x="6731" y="42799"/>
                  </a:lnTo>
                  <a:lnTo>
                    <a:pt x="8255" y="40386"/>
                  </a:lnTo>
                  <a:lnTo>
                    <a:pt x="4826" y="40386"/>
                  </a:lnTo>
                  <a:lnTo>
                    <a:pt x="2413" y="38862"/>
                  </a:lnTo>
                  <a:lnTo>
                    <a:pt x="1016" y="36957"/>
                  </a:lnTo>
                  <a:lnTo>
                    <a:pt x="0" y="34544"/>
                  </a:lnTo>
                  <a:close/>
                </a:path>
              </a:pathLst>
            </a:custGeom>
            <a:solidFill>
              <a:srgbClr val="F9DDE5"/>
            </a:solidFill>
            <a:ln w="0" cap="flat" cmpd="sng" algn="ctr">
              <a:solidFill>
                <a:srgbClr val="F9DDE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54" name="Freeform 253"/>
            <p:cNvSpPr/>
            <p:nvPr/>
          </p:nvSpPr>
          <p:spPr>
            <a:xfrm>
              <a:off x="1115060" y="2133727"/>
              <a:ext cx="411354" cy="1230250"/>
            </a:xfrm>
            <a:custGeom>
              <a:avLst/>
              <a:gdLst/>
              <a:ahLst/>
              <a:cxnLst/>
              <a:rect l="0" t="0" r="0" b="0"/>
              <a:pathLst>
                <a:path w="411354" h="1230250">
                  <a:moveTo>
                    <a:pt x="263017" y="288544"/>
                  </a:moveTo>
                  <a:lnTo>
                    <a:pt x="268732" y="322199"/>
                  </a:lnTo>
                  <a:lnTo>
                    <a:pt x="275463" y="352806"/>
                  </a:lnTo>
                  <a:lnTo>
                    <a:pt x="282702" y="380238"/>
                  </a:lnTo>
                  <a:lnTo>
                    <a:pt x="290449" y="404749"/>
                  </a:lnTo>
                  <a:lnTo>
                    <a:pt x="298069" y="426720"/>
                  </a:lnTo>
                  <a:lnTo>
                    <a:pt x="306705" y="446024"/>
                  </a:lnTo>
                  <a:lnTo>
                    <a:pt x="314833" y="463296"/>
                  </a:lnTo>
                  <a:lnTo>
                    <a:pt x="323469" y="478663"/>
                  </a:lnTo>
                  <a:lnTo>
                    <a:pt x="332613" y="492125"/>
                  </a:lnTo>
                  <a:lnTo>
                    <a:pt x="341249" y="503555"/>
                  </a:lnTo>
                  <a:lnTo>
                    <a:pt x="349885" y="514604"/>
                  </a:lnTo>
                  <a:lnTo>
                    <a:pt x="358521" y="524256"/>
                  </a:lnTo>
                  <a:lnTo>
                    <a:pt x="375412" y="541020"/>
                  </a:lnTo>
                  <a:lnTo>
                    <a:pt x="390271" y="556895"/>
                  </a:lnTo>
                  <a:lnTo>
                    <a:pt x="386842" y="599567"/>
                  </a:lnTo>
                  <a:lnTo>
                    <a:pt x="383540" y="643763"/>
                  </a:lnTo>
                  <a:lnTo>
                    <a:pt x="377317" y="734441"/>
                  </a:lnTo>
                  <a:lnTo>
                    <a:pt x="374904" y="780034"/>
                  </a:lnTo>
                  <a:lnTo>
                    <a:pt x="372999" y="825246"/>
                  </a:lnTo>
                  <a:lnTo>
                    <a:pt x="371983" y="869315"/>
                  </a:lnTo>
                  <a:lnTo>
                    <a:pt x="371475" y="912495"/>
                  </a:lnTo>
                  <a:lnTo>
                    <a:pt x="371983" y="953389"/>
                  </a:lnTo>
                  <a:lnTo>
                    <a:pt x="373888" y="992251"/>
                  </a:lnTo>
                  <a:lnTo>
                    <a:pt x="374904" y="1010412"/>
                  </a:lnTo>
                  <a:lnTo>
                    <a:pt x="376301" y="1028192"/>
                  </a:lnTo>
                  <a:lnTo>
                    <a:pt x="378206" y="1044575"/>
                  </a:lnTo>
                  <a:lnTo>
                    <a:pt x="380619" y="1060831"/>
                  </a:lnTo>
                  <a:lnTo>
                    <a:pt x="383032" y="1075690"/>
                  </a:lnTo>
                  <a:lnTo>
                    <a:pt x="385953" y="1089660"/>
                  </a:lnTo>
                  <a:lnTo>
                    <a:pt x="389255" y="1102614"/>
                  </a:lnTo>
                  <a:lnTo>
                    <a:pt x="392684" y="1114171"/>
                  </a:lnTo>
                  <a:lnTo>
                    <a:pt x="396494" y="1124712"/>
                  </a:lnTo>
                  <a:lnTo>
                    <a:pt x="401320" y="1134364"/>
                  </a:lnTo>
                  <a:lnTo>
                    <a:pt x="406019" y="1142492"/>
                  </a:lnTo>
                  <a:lnTo>
                    <a:pt x="411353" y="1149223"/>
                  </a:lnTo>
                  <a:lnTo>
                    <a:pt x="407543" y="1150620"/>
                  </a:lnTo>
                  <a:lnTo>
                    <a:pt x="402209" y="1153033"/>
                  </a:lnTo>
                  <a:lnTo>
                    <a:pt x="394970" y="1155954"/>
                  </a:lnTo>
                  <a:lnTo>
                    <a:pt x="388366" y="1160653"/>
                  </a:lnTo>
                  <a:lnTo>
                    <a:pt x="381635" y="1167003"/>
                  </a:lnTo>
                  <a:lnTo>
                    <a:pt x="378714" y="1170813"/>
                  </a:lnTo>
                  <a:lnTo>
                    <a:pt x="376809" y="1175639"/>
                  </a:lnTo>
                  <a:lnTo>
                    <a:pt x="375412" y="1180338"/>
                  </a:lnTo>
                  <a:lnTo>
                    <a:pt x="374396" y="1186561"/>
                  </a:lnTo>
                  <a:lnTo>
                    <a:pt x="374396" y="1193292"/>
                  </a:lnTo>
                  <a:lnTo>
                    <a:pt x="375412" y="1200531"/>
                  </a:lnTo>
                  <a:lnTo>
                    <a:pt x="365760" y="1200531"/>
                  </a:lnTo>
                  <a:lnTo>
                    <a:pt x="355219" y="1201039"/>
                  </a:lnTo>
                  <a:lnTo>
                    <a:pt x="342773" y="1201547"/>
                  </a:lnTo>
                  <a:lnTo>
                    <a:pt x="329692" y="1202944"/>
                  </a:lnTo>
                  <a:lnTo>
                    <a:pt x="315341" y="1204849"/>
                  </a:lnTo>
                  <a:lnTo>
                    <a:pt x="300482" y="1206754"/>
                  </a:lnTo>
                  <a:lnTo>
                    <a:pt x="268732" y="1211072"/>
                  </a:lnTo>
                  <a:lnTo>
                    <a:pt x="236093" y="1215390"/>
                  </a:lnTo>
                  <a:lnTo>
                    <a:pt x="203454" y="1219200"/>
                  </a:lnTo>
                  <a:lnTo>
                    <a:pt x="187706" y="1220724"/>
                  </a:lnTo>
                  <a:lnTo>
                    <a:pt x="172847" y="1221613"/>
                  </a:lnTo>
                  <a:lnTo>
                    <a:pt x="158369" y="1222121"/>
                  </a:lnTo>
                  <a:lnTo>
                    <a:pt x="145415" y="1222121"/>
                  </a:lnTo>
                  <a:lnTo>
                    <a:pt x="139700" y="1225550"/>
                  </a:lnTo>
                  <a:lnTo>
                    <a:pt x="134874" y="1227455"/>
                  </a:lnTo>
                  <a:lnTo>
                    <a:pt x="131572" y="1229360"/>
                  </a:lnTo>
                  <a:lnTo>
                    <a:pt x="128651" y="1229868"/>
                  </a:lnTo>
                  <a:lnTo>
                    <a:pt x="126746" y="1230249"/>
                  </a:lnTo>
                  <a:lnTo>
                    <a:pt x="125222" y="1230249"/>
                  </a:lnTo>
                  <a:lnTo>
                    <a:pt x="122809" y="1228852"/>
                  </a:lnTo>
                  <a:lnTo>
                    <a:pt x="120523" y="1226947"/>
                  </a:lnTo>
                  <a:lnTo>
                    <a:pt x="117094" y="1225550"/>
                  </a:lnTo>
                  <a:lnTo>
                    <a:pt x="114681" y="1225042"/>
                  </a:lnTo>
                  <a:lnTo>
                    <a:pt x="110871" y="1225550"/>
                  </a:lnTo>
                  <a:lnTo>
                    <a:pt x="106553" y="1225931"/>
                  </a:lnTo>
                  <a:lnTo>
                    <a:pt x="100838" y="1227455"/>
                  </a:lnTo>
                  <a:lnTo>
                    <a:pt x="99314" y="1225042"/>
                  </a:lnTo>
                  <a:lnTo>
                    <a:pt x="98933" y="1220724"/>
                  </a:lnTo>
                  <a:lnTo>
                    <a:pt x="99822" y="1214501"/>
                  </a:lnTo>
                  <a:lnTo>
                    <a:pt x="101219" y="1211072"/>
                  </a:lnTo>
                  <a:lnTo>
                    <a:pt x="104140" y="1207770"/>
                  </a:lnTo>
                  <a:lnTo>
                    <a:pt x="107950" y="1204341"/>
                  </a:lnTo>
                  <a:lnTo>
                    <a:pt x="113284" y="1201039"/>
                  </a:lnTo>
                  <a:lnTo>
                    <a:pt x="120015" y="1198118"/>
                  </a:lnTo>
                  <a:lnTo>
                    <a:pt x="128651" y="1194816"/>
                  </a:lnTo>
                  <a:lnTo>
                    <a:pt x="139192" y="1192403"/>
                  </a:lnTo>
                  <a:lnTo>
                    <a:pt x="152146" y="1189990"/>
                  </a:lnTo>
                  <a:lnTo>
                    <a:pt x="167005" y="1188593"/>
                  </a:lnTo>
                  <a:lnTo>
                    <a:pt x="184785" y="1187069"/>
                  </a:lnTo>
                  <a:lnTo>
                    <a:pt x="184277" y="1186180"/>
                  </a:lnTo>
                  <a:lnTo>
                    <a:pt x="182880" y="1185672"/>
                  </a:lnTo>
                  <a:lnTo>
                    <a:pt x="180467" y="1185164"/>
                  </a:lnTo>
                  <a:lnTo>
                    <a:pt x="177165" y="1185672"/>
                  </a:lnTo>
                  <a:lnTo>
                    <a:pt x="168021" y="1186180"/>
                  </a:lnTo>
                  <a:lnTo>
                    <a:pt x="156972" y="1187577"/>
                  </a:lnTo>
                  <a:lnTo>
                    <a:pt x="144526" y="1188085"/>
                  </a:lnTo>
                  <a:lnTo>
                    <a:pt x="132461" y="1188085"/>
                  </a:lnTo>
                  <a:lnTo>
                    <a:pt x="121412" y="1186180"/>
                  </a:lnTo>
                  <a:lnTo>
                    <a:pt x="116586" y="1184275"/>
                  </a:lnTo>
                  <a:lnTo>
                    <a:pt x="112268" y="1181354"/>
                  </a:lnTo>
                  <a:lnTo>
                    <a:pt x="118999" y="1173607"/>
                  </a:lnTo>
                  <a:lnTo>
                    <a:pt x="124333" y="1170305"/>
                  </a:lnTo>
                  <a:lnTo>
                    <a:pt x="131572" y="1167003"/>
                  </a:lnTo>
                  <a:lnTo>
                    <a:pt x="142113" y="1164082"/>
                  </a:lnTo>
                  <a:lnTo>
                    <a:pt x="148844" y="1162685"/>
                  </a:lnTo>
                  <a:lnTo>
                    <a:pt x="156972" y="1161669"/>
                  </a:lnTo>
                  <a:lnTo>
                    <a:pt x="166116" y="1160653"/>
                  </a:lnTo>
                  <a:lnTo>
                    <a:pt x="176657" y="1159764"/>
                  </a:lnTo>
                  <a:lnTo>
                    <a:pt x="188087" y="1159256"/>
                  </a:lnTo>
                  <a:lnTo>
                    <a:pt x="202057" y="1158748"/>
                  </a:lnTo>
                  <a:lnTo>
                    <a:pt x="202565" y="1157859"/>
                  </a:lnTo>
                  <a:lnTo>
                    <a:pt x="202565" y="1156843"/>
                  </a:lnTo>
                  <a:lnTo>
                    <a:pt x="199644" y="1154938"/>
                  </a:lnTo>
                  <a:lnTo>
                    <a:pt x="193929" y="1153033"/>
                  </a:lnTo>
                  <a:lnTo>
                    <a:pt x="187198" y="1151128"/>
                  </a:lnTo>
                  <a:lnTo>
                    <a:pt x="180467" y="1149223"/>
                  </a:lnTo>
                  <a:lnTo>
                    <a:pt x="175133" y="1147318"/>
                  </a:lnTo>
                  <a:lnTo>
                    <a:pt x="172339" y="1145286"/>
                  </a:lnTo>
                  <a:lnTo>
                    <a:pt x="172339" y="1144397"/>
                  </a:lnTo>
                  <a:lnTo>
                    <a:pt x="173228" y="1143381"/>
                  </a:lnTo>
                  <a:lnTo>
                    <a:pt x="180467" y="1139063"/>
                  </a:lnTo>
                  <a:lnTo>
                    <a:pt x="187198" y="1135761"/>
                  </a:lnTo>
                  <a:lnTo>
                    <a:pt x="193421" y="1132840"/>
                  </a:lnTo>
                  <a:lnTo>
                    <a:pt x="201168" y="1130935"/>
                  </a:lnTo>
                  <a:lnTo>
                    <a:pt x="210693" y="1129538"/>
                  </a:lnTo>
                  <a:lnTo>
                    <a:pt x="216916" y="1129030"/>
                  </a:lnTo>
                  <a:lnTo>
                    <a:pt x="223647" y="1129030"/>
                  </a:lnTo>
                  <a:lnTo>
                    <a:pt x="231775" y="1128522"/>
                  </a:lnTo>
                  <a:lnTo>
                    <a:pt x="240411" y="1128522"/>
                  </a:lnTo>
                  <a:lnTo>
                    <a:pt x="251079" y="1128014"/>
                  </a:lnTo>
                  <a:lnTo>
                    <a:pt x="263017" y="1128014"/>
                  </a:lnTo>
                  <a:lnTo>
                    <a:pt x="264414" y="1122299"/>
                  </a:lnTo>
                  <a:lnTo>
                    <a:pt x="266827" y="1117473"/>
                  </a:lnTo>
                  <a:lnTo>
                    <a:pt x="273050" y="1108837"/>
                  </a:lnTo>
                  <a:lnTo>
                    <a:pt x="280289" y="1102106"/>
                  </a:lnTo>
                  <a:lnTo>
                    <a:pt x="288036" y="1096899"/>
                  </a:lnTo>
                  <a:lnTo>
                    <a:pt x="295148" y="1093470"/>
                  </a:lnTo>
                  <a:lnTo>
                    <a:pt x="301371" y="1091057"/>
                  </a:lnTo>
                  <a:lnTo>
                    <a:pt x="305308" y="1089152"/>
                  </a:lnTo>
                  <a:lnTo>
                    <a:pt x="306705" y="1088263"/>
                  </a:lnTo>
                  <a:lnTo>
                    <a:pt x="309626" y="1047369"/>
                  </a:lnTo>
                  <a:lnTo>
                    <a:pt x="312039" y="1010031"/>
                  </a:lnTo>
                  <a:lnTo>
                    <a:pt x="313436" y="974979"/>
                  </a:lnTo>
                  <a:lnTo>
                    <a:pt x="314452" y="942340"/>
                  </a:lnTo>
                  <a:lnTo>
                    <a:pt x="314452" y="912114"/>
                  </a:lnTo>
                  <a:lnTo>
                    <a:pt x="313944" y="883285"/>
                  </a:lnTo>
                  <a:lnTo>
                    <a:pt x="312420" y="855853"/>
                  </a:lnTo>
                  <a:lnTo>
                    <a:pt x="311023" y="829056"/>
                  </a:lnTo>
                  <a:lnTo>
                    <a:pt x="305308" y="776732"/>
                  </a:lnTo>
                  <a:lnTo>
                    <a:pt x="301879" y="750824"/>
                  </a:lnTo>
                  <a:lnTo>
                    <a:pt x="298069" y="723900"/>
                  </a:lnTo>
                  <a:lnTo>
                    <a:pt x="293751" y="696087"/>
                  </a:lnTo>
                  <a:lnTo>
                    <a:pt x="288925" y="666750"/>
                  </a:lnTo>
                  <a:lnTo>
                    <a:pt x="283718" y="635635"/>
                  </a:lnTo>
                  <a:lnTo>
                    <a:pt x="277876" y="602488"/>
                  </a:lnTo>
                  <a:lnTo>
                    <a:pt x="268732" y="589026"/>
                  </a:lnTo>
                  <a:lnTo>
                    <a:pt x="258191" y="574167"/>
                  </a:lnTo>
                  <a:lnTo>
                    <a:pt x="246761" y="558292"/>
                  </a:lnTo>
                  <a:lnTo>
                    <a:pt x="234188" y="541528"/>
                  </a:lnTo>
                  <a:lnTo>
                    <a:pt x="220853" y="523748"/>
                  </a:lnTo>
                  <a:lnTo>
                    <a:pt x="206375" y="505079"/>
                  </a:lnTo>
                  <a:lnTo>
                    <a:pt x="192024" y="485775"/>
                  </a:lnTo>
                  <a:lnTo>
                    <a:pt x="176657" y="465709"/>
                  </a:lnTo>
                  <a:lnTo>
                    <a:pt x="145923" y="423418"/>
                  </a:lnTo>
                  <a:lnTo>
                    <a:pt x="115697" y="379222"/>
                  </a:lnTo>
                  <a:lnTo>
                    <a:pt x="86868" y="333629"/>
                  </a:lnTo>
                  <a:lnTo>
                    <a:pt x="73406" y="310134"/>
                  </a:lnTo>
                  <a:lnTo>
                    <a:pt x="60452" y="286639"/>
                  </a:lnTo>
                  <a:lnTo>
                    <a:pt x="52832" y="278892"/>
                  </a:lnTo>
                  <a:lnTo>
                    <a:pt x="45085" y="269367"/>
                  </a:lnTo>
                  <a:lnTo>
                    <a:pt x="37465" y="257302"/>
                  </a:lnTo>
                  <a:lnTo>
                    <a:pt x="29718" y="243840"/>
                  </a:lnTo>
                  <a:lnTo>
                    <a:pt x="22606" y="228981"/>
                  </a:lnTo>
                  <a:lnTo>
                    <a:pt x="16256" y="212725"/>
                  </a:lnTo>
                  <a:lnTo>
                    <a:pt x="11049" y="194945"/>
                  </a:lnTo>
                  <a:lnTo>
                    <a:pt x="6223" y="176276"/>
                  </a:lnTo>
                  <a:lnTo>
                    <a:pt x="2921" y="156083"/>
                  </a:lnTo>
                  <a:lnTo>
                    <a:pt x="889" y="135382"/>
                  </a:lnTo>
                  <a:lnTo>
                    <a:pt x="0" y="113792"/>
                  </a:lnTo>
                  <a:lnTo>
                    <a:pt x="889" y="91694"/>
                  </a:lnTo>
                  <a:lnTo>
                    <a:pt x="3810" y="69215"/>
                  </a:lnTo>
                  <a:lnTo>
                    <a:pt x="8636" y="46101"/>
                  </a:lnTo>
                  <a:lnTo>
                    <a:pt x="15367" y="23114"/>
                  </a:lnTo>
                  <a:lnTo>
                    <a:pt x="24511" y="0"/>
                  </a:lnTo>
                  <a:lnTo>
                    <a:pt x="48514" y="7747"/>
                  </a:lnTo>
                  <a:lnTo>
                    <a:pt x="71501" y="15367"/>
                  </a:lnTo>
                  <a:lnTo>
                    <a:pt x="94488" y="24511"/>
                  </a:lnTo>
                  <a:lnTo>
                    <a:pt x="116586" y="34671"/>
                  </a:lnTo>
                  <a:lnTo>
                    <a:pt x="137287" y="45720"/>
                  </a:lnTo>
                  <a:lnTo>
                    <a:pt x="157480" y="58166"/>
                  </a:lnTo>
                  <a:lnTo>
                    <a:pt x="176149" y="72009"/>
                  </a:lnTo>
                  <a:lnTo>
                    <a:pt x="193421" y="87376"/>
                  </a:lnTo>
                  <a:lnTo>
                    <a:pt x="209296" y="104648"/>
                  </a:lnTo>
                  <a:lnTo>
                    <a:pt x="223647" y="123952"/>
                  </a:lnTo>
                  <a:lnTo>
                    <a:pt x="235712" y="145542"/>
                  </a:lnTo>
                  <a:lnTo>
                    <a:pt x="240919" y="156591"/>
                  </a:lnTo>
                  <a:lnTo>
                    <a:pt x="245745" y="169037"/>
                  </a:lnTo>
                  <a:lnTo>
                    <a:pt x="250063" y="181483"/>
                  </a:lnTo>
                  <a:lnTo>
                    <a:pt x="253873" y="194945"/>
                  </a:lnTo>
                  <a:lnTo>
                    <a:pt x="256794" y="208915"/>
                  </a:lnTo>
                  <a:lnTo>
                    <a:pt x="259715" y="223266"/>
                  </a:lnTo>
                  <a:lnTo>
                    <a:pt x="261112" y="238633"/>
                  </a:lnTo>
                  <a:lnTo>
                    <a:pt x="262509" y="254508"/>
                  </a:lnTo>
                  <a:lnTo>
                    <a:pt x="263017" y="271272"/>
                  </a:lnTo>
                  <a:close/>
                </a:path>
              </a:pathLst>
            </a:custGeom>
            <a:solidFill>
              <a:srgbClr val="EFCED1"/>
            </a:solidFill>
            <a:ln w="0" cap="flat" cmpd="sng" algn="ctr">
              <a:solidFill>
                <a:srgbClr val="EFCED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55" name="Freeform 254"/>
            <p:cNvSpPr/>
            <p:nvPr/>
          </p:nvSpPr>
          <p:spPr>
            <a:xfrm>
              <a:off x="1115060" y="2133600"/>
              <a:ext cx="411481" cy="1230631"/>
            </a:xfrm>
            <a:custGeom>
              <a:avLst/>
              <a:gdLst/>
              <a:ahLst/>
              <a:cxnLst/>
              <a:rect l="0" t="0" r="0" b="0"/>
              <a:pathLst>
                <a:path w="411481" h="1230631">
                  <a:moveTo>
                    <a:pt x="262890" y="288290"/>
                  </a:moveTo>
                  <a:lnTo>
                    <a:pt x="269240" y="322580"/>
                  </a:lnTo>
                  <a:lnTo>
                    <a:pt x="275590" y="353060"/>
                  </a:lnTo>
                  <a:lnTo>
                    <a:pt x="283210" y="379730"/>
                  </a:lnTo>
                  <a:lnTo>
                    <a:pt x="290830" y="405130"/>
                  </a:lnTo>
                  <a:lnTo>
                    <a:pt x="298450" y="426720"/>
                  </a:lnTo>
                  <a:lnTo>
                    <a:pt x="306070" y="445770"/>
                  </a:lnTo>
                  <a:lnTo>
                    <a:pt x="314960" y="463550"/>
                  </a:lnTo>
                  <a:lnTo>
                    <a:pt x="323850" y="478790"/>
                  </a:lnTo>
                  <a:lnTo>
                    <a:pt x="332740" y="492760"/>
                  </a:lnTo>
                  <a:lnTo>
                    <a:pt x="341630" y="504190"/>
                  </a:lnTo>
                  <a:lnTo>
                    <a:pt x="350520" y="514350"/>
                  </a:lnTo>
                  <a:lnTo>
                    <a:pt x="358140" y="524510"/>
                  </a:lnTo>
                  <a:lnTo>
                    <a:pt x="375920" y="541020"/>
                  </a:lnTo>
                  <a:lnTo>
                    <a:pt x="389890" y="557530"/>
                  </a:lnTo>
                  <a:lnTo>
                    <a:pt x="387350" y="599440"/>
                  </a:lnTo>
                  <a:lnTo>
                    <a:pt x="383540" y="643890"/>
                  </a:lnTo>
                  <a:lnTo>
                    <a:pt x="377190" y="734060"/>
                  </a:lnTo>
                  <a:lnTo>
                    <a:pt x="374650" y="779780"/>
                  </a:lnTo>
                  <a:lnTo>
                    <a:pt x="373380" y="825500"/>
                  </a:lnTo>
                  <a:lnTo>
                    <a:pt x="372110" y="869950"/>
                  </a:lnTo>
                  <a:lnTo>
                    <a:pt x="370840" y="913130"/>
                  </a:lnTo>
                  <a:lnTo>
                    <a:pt x="372110" y="953770"/>
                  </a:lnTo>
                  <a:lnTo>
                    <a:pt x="373380" y="991870"/>
                  </a:lnTo>
                  <a:lnTo>
                    <a:pt x="374650" y="1010920"/>
                  </a:lnTo>
                  <a:lnTo>
                    <a:pt x="375920" y="1028700"/>
                  </a:lnTo>
                  <a:lnTo>
                    <a:pt x="378460" y="1045210"/>
                  </a:lnTo>
                  <a:lnTo>
                    <a:pt x="381000" y="1060450"/>
                  </a:lnTo>
                  <a:lnTo>
                    <a:pt x="383540" y="1075690"/>
                  </a:lnTo>
                  <a:lnTo>
                    <a:pt x="386080" y="1089660"/>
                  </a:lnTo>
                  <a:lnTo>
                    <a:pt x="388620" y="1102360"/>
                  </a:lnTo>
                  <a:lnTo>
                    <a:pt x="392430" y="1113790"/>
                  </a:lnTo>
                  <a:lnTo>
                    <a:pt x="396240" y="1125220"/>
                  </a:lnTo>
                  <a:lnTo>
                    <a:pt x="401320" y="1134110"/>
                  </a:lnTo>
                  <a:lnTo>
                    <a:pt x="406400" y="1143000"/>
                  </a:lnTo>
                  <a:lnTo>
                    <a:pt x="411480" y="1149350"/>
                  </a:lnTo>
                  <a:lnTo>
                    <a:pt x="407670" y="1150620"/>
                  </a:lnTo>
                  <a:lnTo>
                    <a:pt x="402590" y="1153160"/>
                  </a:lnTo>
                  <a:lnTo>
                    <a:pt x="394970" y="1155700"/>
                  </a:lnTo>
                  <a:lnTo>
                    <a:pt x="388620" y="1160780"/>
                  </a:lnTo>
                  <a:lnTo>
                    <a:pt x="382270" y="1167130"/>
                  </a:lnTo>
                  <a:lnTo>
                    <a:pt x="378460" y="1170940"/>
                  </a:lnTo>
                  <a:lnTo>
                    <a:pt x="377190" y="1176020"/>
                  </a:lnTo>
                  <a:lnTo>
                    <a:pt x="375920" y="1181100"/>
                  </a:lnTo>
                  <a:lnTo>
                    <a:pt x="374650" y="1186180"/>
                  </a:lnTo>
                  <a:lnTo>
                    <a:pt x="374650" y="1193800"/>
                  </a:lnTo>
                  <a:lnTo>
                    <a:pt x="375920" y="1200150"/>
                  </a:lnTo>
                  <a:lnTo>
                    <a:pt x="365760" y="1200150"/>
                  </a:lnTo>
                  <a:lnTo>
                    <a:pt x="355600" y="1201420"/>
                  </a:lnTo>
                  <a:lnTo>
                    <a:pt x="342900" y="1201420"/>
                  </a:lnTo>
                  <a:lnTo>
                    <a:pt x="330200" y="1202690"/>
                  </a:lnTo>
                  <a:lnTo>
                    <a:pt x="314960" y="1205230"/>
                  </a:lnTo>
                  <a:lnTo>
                    <a:pt x="300990" y="1206500"/>
                  </a:lnTo>
                  <a:lnTo>
                    <a:pt x="269240" y="1211580"/>
                  </a:lnTo>
                  <a:lnTo>
                    <a:pt x="236220" y="1215390"/>
                  </a:lnTo>
                  <a:lnTo>
                    <a:pt x="203200" y="1219200"/>
                  </a:lnTo>
                  <a:lnTo>
                    <a:pt x="187960" y="1220470"/>
                  </a:lnTo>
                  <a:lnTo>
                    <a:pt x="172720" y="1221740"/>
                  </a:lnTo>
                  <a:lnTo>
                    <a:pt x="158750" y="1221740"/>
                  </a:lnTo>
                  <a:lnTo>
                    <a:pt x="146050" y="1221740"/>
                  </a:lnTo>
                  <a:lnTo>
                    <a:pt x="139700" y="1225550"/>
                  </a:lnTo>
                  <a:lnTo>
                    <a:pt x="134620" y="1228090"/>
                  </a:lnTo>
                  <a:lnTo>
                    <a:pt x="132080" y="1229360"/>
                  </a:lnTo>
                  <a:lnTo>
                    <a:pt x="128270" y="1230630"/>
                  </a:lnTo>
                  <a:lnTo>
                    <a:pt x="127000" y="1230630"/>
                  </a:lnTo>
                  <a:lnTo>
                    <a:pt x="125730" y="1230630"/>
                  </a:lnTo>
                  <a:lnTo>
                    <a:pt x="123190" y="1229360"/>
                  </a:lnTo>
                  <a:lnTo>
                    <a:pt x="120650" y="1226820"/>
                  </a:lnTo>
                  <a:lnTo>
                    <a:pt x="116840" y="1225550"/>
                  </a:lnTo>
                  <a:lnTo>
                    <a:pt x="114300" y="1225550"/>
                  </a:lnTo>
                  <a:lnTo>
                    <a:pt x="110490" y="1225550"/>
                  </a:lnTo>
                  <a:lnTo>
                    <a:pt x="106680" y="1225550"/>
                  </a:lnTo>
                  <a:lnTo>
                    <a:pt x="100330" y="1228090"/>
                  </a:lnTo>
                  <a:lnTo>
                    <a:pt x="99060" y="1225550"/>
                  </a:lnTo>
                  <a:lnTo>
                    <a:pt x="99060" y="1220470"/>
                  </a:lnTo>
                  <a:lnTo>
                    <a:pt x="100330" y="1214120"/>
                  </a:lnTo>
                  <a:lnTo>
                    <a:pt x="101600" y="1211580"/>
                  </a:lnTo>
                  <a:lnTo>
                    <a:pt x="104140" y="1207770"/>
                  </a:lnTo>
                  <a:lnTo>
                    <a:pt x="107950" y="1203960"/>
                  </a:lnTo>
                  <a:lnTo>
                    <a:pt x="113030" y="1201420"/>
                  </a:lnTo>
                  <a:lnTo>
                    <a:pt x="120650" y="1198880"/>
                  </a:lnTo>
                  <a:lnTo>
                    <a:pt x="128270" y="1195070"/>
                  </a:lnTo>
                  <a:lnTo>
                    <a:pt x="139700" y="1192530"/>
                  </a:lnTo>
                  <a:lnTo>
                    <a:pt x="152400" y="1189990"/>
                  </a:lnTo>
                  <a:lnTo>
                    <a:pt x="166370" y="1188720"/>
                  </a:lnTo>
                  <a:lnTo>
                    <a:pt x="185420" y="1187450"/>
                  </a:lnTo>
                  <a:lnTo>
                    <a:pt x="184150" y="1186180"/>
                  </a:lnTo>
                  <a:lnTo>
                    <a:pt x="182880" y="1186180"/>
                  </a:lnTo>
                  <a:lnTo>
                    <a:pt x="180340" y="1184910"/>
                  </a:lnTo>
                  <a:lnTo>
                    <a:pt x="177800" y="1186180"/>
                  </a:lnTo>
                  <a:lnTo>
                    <a:pt x="167640" y="1186180"/>
                  </a:lnTo>
                  <a:lnTo>
                    <a:pt x="157480" y="1187450"/>
                  </a:lnTo>
                  <a:lnTo>
                    <a:pt x="144780" y="1188720"/>
                  </a:lnTo>
                  <a:lnTo>
                    <a:pt x="132080" y="1188720"/>
                  </a:lnTo>
                  <a:lnTo>
                    <a:pt x="121920" y="1186180"/>
                  </a:lnTo>
                  <a:lnTo>
                    <a:pt x="116840" y="1184910"/>
                  </a:lnTo>
                  <a:lnTo>
                    <a:pt x="111760" y="1181100"/>
                  </a:lnTo>
                  <a:lnTo>
                    <a:pt x="119380" y="1173480"/>
                  </a:lnTo>
                  <a:lnTo>
                    <a:pt x="124460" y="1170940"/>
                  </a:lnTo>
                  <a:lnTo>
                    <a:pt x="132080" y="1167130"/>
                  </a:lnTo>
                  <a:lnTo>
                    <a:pt x="142240" y="1164590"/>
                  </a:lnTo>
                  <a:lnTo>
                    <a:pt x="148590" y="1163320"/>
                  </a:lnTo>
                  <a:lnTo>
                    <a:pt x="157480" y="1162050"/>
                  </a:lnTo>
                  <a:lnTo>
                    <a:pt x="166370" y="1160780"/>
                  </a:lnTo>
                  <a:lnTo>
                    <a:pt x="176530" y="1159510"/>
                  </a:lnTo>
                  <a:lnTo>
                    <a:pt x="187960" y="1159510"/>
                  </a:lnTo>
                  <a:lnTo>
                    <a:pt x="201930" y="1158240"/>
                  </a:lnTo>
                  <a:lnTo>
                    <a:pt x="203200" y="1158240"/>
                  </a:lnTo>
                  <a:lnTo>
                    <a:pt x="203200" y="1156970"/>
                  </a:lnTo>
                  <a:lnTo>
                    <a:pt x="199390" y="1155700"/>
                  </a:lnTo>
                  <a:lnTo>
                    <a:pt x="194310" y="1153160"/>
                  </a:lnTo>
                  <a:lnTo>
                    <a:pt x="186690" y="1151890"/>
                  </a:lnTo>
                  <a:lnTo>
                    <a:pt x="180340" y="1149350"/>
                  </a:lnTo>
                  <a:lnTo>
                    <a:pt x="175260" y="1148080"/>
                  </a:lnTo>
                  <a:lnTo>
                    <a:pt x="172720" y="1145540"/>
                  </a:lnTo>
                  <a:lnTo>
                    <a:pt x="172720" y="1144270"/>
                  </a:lnTo>
                  <a:lnTo>
                    <a:pt x="172720" y="1143000"/>
                  </a:lnTo>
                  <a:lnTo>
                    <a:pt x="180340" y="1139190"/>
                  </a:lnTo>
                  <a:lnTo>
                    <a:pt x="186690" y="1135380"/>
                  </a:lnTo>
                  <a:lnTo>
                    <a:pt x="193040" y="1132840"/>
                  </a:lnTo>
                  <a:lnTo>
                    <a:pt x="200660" y="1131570"/>
                  </a:lnTo>
                  <a:lnTo>
                    <a:pt x="210820" y="1130300"/>
                  </a:lnTo>
                  <a:lnTo>
                    <a:pt x="217170" y="1129030"/>
                  </a:lnTo>
                  <a:lnTo>
                    <a:pt x="223520" y="1129030"/>
                  </a:lnTo>
                  <a:lnTo>
                    <a:pt x="232410" y="1129030"/>
                  </a:lnTo>
                  <a:lnTo>
                    <a:pt x="240030" y="1129030"/>
                  </a:lnTo>
                  <a:lnTo>
                    <a:pt x="251460" y="1127760"/>
                  </a:lnTo>
                  <a:lnTo>
                    <a:pt x="262890" y="1127760"/>
                  </a:lnTo>
                  <a:lnTo>
                    <a:pt x="264160" y="1122680"/>
                  </a:lnTo>
                  <a:lnTo>
                    <a:pt x="266700" y="1117600"/>
                  </a:lnTo>
                  <a:lnTo>
                    <a:pt x="273050" y="1108710"/>
                  </a:lnTo>
                  <a:lnTo>
                    <a:pt x="280670" y="1102360"/>
                  </a:lnTo>
                  <a:lnTo>
                    <a:pt x="288290" y="1097280"/>
                  </a:lnTo>
                  <a:lnTo>
                    <a:pt x="294640" y="1093470"/>
                  </a:lnTo>
                  <a:lnTo>
                    <a:pt x="300990" y="1090930"/>
                  </a:lnTo>
                  <a:lnTo>
                    <a:pt x="304800" y="1089660"/>
                  </a:lnTo>
                  <a:lnTo>
                    <a:pt x="306070" y="1088390"/>
                  </a:lnTo>
                  <a:lnTo>
                    <a:pt x="309880" y="1047750"/>
                  </a:lnTo>
                  <a:lnTo>
                    <a:pt x="312420" y="1009650"/>
                  </a:lnTo>
                  <a:lnTo>
                    <a:pt x="313690" y="975360"/>
                  </a:lnTo>
                  <a:lnTo>
                    <a:pt x="314960" y="942340"/>
                  </a:lnTo>
                  <a:lnTo>
                    <a:pt x="314960" y="911860"/>
                  </a:lnTo>
                  <a:lnTo>
                    <a:pt x="313690" y="883920"/>
                  </a:lnTo>
                  <a:lnTo>
                    <a:pt x="312420" y="855980"/>
                  </a:lnTo>
                  <a:lnTo>
                    <a:pt x="311150" y="829310"/>
                  </a:lnTo>
                  <a:lnTo>
                    <a:pt x="304800" y="777240"/>
                  </a:lnTo>
                  <a:lnTo>
                    <a:pt x="302260" y="750570"/>
                  </a:lnTo>
                  <a:lnTo>
                    <a:pt x="298450" y="723900"/>
                  </a:lnTo>
                  <a:lnTo>
                    <a:pt x="293370" y="695960"/>
                  </a:lnTo>
                  <a:lnTo>
                    <a:pt x="289560" y="666750"/>
                  </a:lnTo>
                  <a:lnTo>
                    <a:pt x="283210" y="636270"/>
                  </a:lnTo>
                  <a:lnTo>
                    <a:pt x="278130" y="603250"/>
                  </a:lnTo>
                  <a:lnTo>
                    <a:pt x="269240" y="589280"/>
                  </a:lnTo>
                  <a:lnTo>
                    <a:pt x="257810" y="574040"/>
                  </a:lnTo>
                  <a:lnTo>
                    <a:pt x="246380" y="558800"/>
                  </a:lnTo>
                  <a:lnTo>
                    <a:pt x="233680" y="542290"/>
                  </a:lnTo>
                  <a:lnTo>
                    <a:pt x="220980" y="523240"/>
                  </a:lnTo>
                  <a:lnTo>
                    <a:pt x="207010" y="505460"/>
                  </a:lnTo>
                  <a:lnTo>
                    <a:pt x="191770" y="486410"/>
                  </a:lnTo>
                  <a:lnTo>
                    <a:pt x="176530" y="466090"/>
                  </a:lnTo>
                  <a:lnTo>
                    <a:pt x="146050" y="424180"/>
                  </a:lnTo>
                  <a:lnTo>
                    <a:pt x="115570" y="379730"/>
                  </a:lnTo>
                  <a:lnTo>
                    <a:pt x="86360" y="334010"/>
                  </a:lnTo>
                  <a:lnTo>
                    <a:pt x="73660" y="309880"/>
                  </a:lnTo>
                  <a:lnTo>
                    <a:pt x="60960" y="287020"/>
                  </a:lnTo>
                  <a:lnTo>
                    <a:pt x="53340" y="279400"/>
                  </a:lnTo>
                  <a:lnTo>
                    <a:pt x="45720" y="269240"/>
                  </a:lnTo>
                  <a:lnTo>
                    <a:pt x="38100" y="257810"/>
                  </a:lnTo>
                  <a:lnTo>
                    <a:pt x="29210" y="243840"/>
                  </a:lnTo>
                  <a:lnTo>
                    <a:pt x="22860" y="228600"/>
                  </a:lnTo>
                  <a:lnTo>
                    <a:pt x="16510" y="213360"/>
                  </a:lnTo>
                  <a:lnTo>
                    <a:pt x="11430" y="195580"/>
                  </a:lnTo>
                  <a:lnTo>
                    <a:pt x="6350" y="176530"/>
                  </a:lnTo>
                  <a:lnTo>
                    <a:pt x="2540" y="156210"/>
                  </a:lnTo>
                  <a:lnTo>
                    <a:pt x="1270" y="135890"/>
                  </a:lnTo>
                  <a:lnTo>
                    <a:pt x="0" y="114300"/>
                  </a:lnTo>
                  <a:lnTo>
                    <a:pt x="1270" y="91440"/>
                  </a:lnTo>
                  <a:lnTo>
                    <a:pt x="3810" y="69850"/>
                  </a:lnTo>
                  <a:lnTo>
                    <a:pt x="8890" y="45720"/>
                  </a:lnTo>
                  <a:lnTo>
                    <a:pt x="15240" y="22860"/>
                  </a:lnTo>
                  <a:lnTo>
                    <a:pt x="24130" y="0"/>
                  </a:lnTo>
                  <a:lnTo>
                    <a:pt x="48260" y="7620"/>
                  </a:lnTo>
                  <a:lnTo>
                    <a:pt x="71120" y="15240"/>
                  </a:lnTo>
                  <a:lnTo>
                    <a:pt x="93980" y="24130"/>
                  </a:lnTo>
                  <a:lnTo>
                    <a:pt x="116840" y="34290"/>
                  </a:lnTo>
                  <a:lnTo>
                    <a:pt x="137160" y="45720"/>
                  </a:lnTo>
                  <a:lnTo>
                    <a:pt x="157480" y="58420"/>
                  </a:lnTo>
                  <a:lnTo>
                    <a:pt x="176530" y="72390"/>
                  </a:lnTo>
                  <a:lnTo>
                    <a:pt x="193040" y="87630"/>
                  </a:lnTo>
                  <a:lnTo>
                    <a:pt x="209550" y="105410"/>
                  </a:lnTo>
                  <a:lnTo>
                    <a:pt x="223520" y="124460"/>
                  </a:lnTo>
                  <a:lnTo>
                    <a:pt x="236220" y="146050"/>
                  </a:lnTo>
                  <a:lnTo>
                    <a:pt x="241300" y="156210"/>
                  </a:lnTo>
                  <a:lnTo>
                    <a:pt x="245110" y="168910"/>
                  </a:lnTo>
                  <a:lnTo>
                    <a:pt x="250190" y="181610"/>
                  </a:lnTo>
                  <a:lnTo>
                    <a:pt x="254000" y="195580"/>
                  </a:lnTo>
                  <a:lnTo>
                    <a:pt x="256540" y="209550"/>
                  </a:lnTo>
                  <a:lnTo>
                    <a:pt x="260350" y="223520"/>
                  </a:lnTo>
                  <a:lnTo>
                    <a:pt x="261620" y="238760"/>
                  </a:lnTo>
                  <a:lnTo>
                    <a:pt x="262890" y="254000"/>
                  </a:lnTo>
                  <a:lnTo>
                    <a:pt x="262890" y="27178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56" name="Freeform 255"/>
            <p:cNvSpPr/>
            <p:nvPr/>
          </p:nvSpPr>
          <p:spPr>
            <a:xfrm>
              <a:off x="1135253" y="2169287"/>
              <a:ext cx="365253" cy="1132841"/>
            </a:xfrm>
            <a:custGeom>
              <a:avLst/>
              <a:gdLst/>
              <a:ahLst/>
              <a:cxnLst/>
              <a:rect l="0" t="0" r="0" b="0"/>
              <a:pathLst>
                <a:path w="365253" h="1132841">
                  <a:moveTo>
                    <a:pt x="20066" y="1524"/>
                  </a:moveTo>
                  <a:lnTo>
                    <a:pt x="30734" y="508"/>
                  </a:lnTo>
                  <a:lnTo>
                    <a:pt x="44069" y="0"/>
                  </a:lnTo>
                  <a:lnTo>
                    <a:pt x="60960" y="0"/>
                  </a:lnTo>
                  <a:lnTo>
                    <a:pt x="79629" y="508"/>
                  </a:lnTo>
                  <a:lnTo>
                    <a:pt x="99822" y="2921"/>
                  </a:lnTo>
                  <a:lnTo>
                    <a:pt x="121412" y="6731"/>
                  </a:lnTo>
                  <a:lnTo>
                    <a:pt x="142494" y="12446"/>
                  </a:lnTo>
                  <a:lnTo>
                    <a:pt x="163195" y="21082"/>
                  </a:lnTo>
                  <a:lnTo>
                    <a:pt x="173228" y="26416"/>
                  </a:lnTo>
                  <a:lnTo>
                    <a:pt x="182880" y="32131"/>
                  </a:lnTo>
                  <a:lnTo>
                    <a:pt x="191897" y="39370"/>
                  </a:lnTo>
                  <a:lnTo>
                    <a:pt x="200660" y="47117"/>
                  </a:lnTo>
                  <a:lnTo>
                    <a:pt x="208788" y="56134"/>
                  </a:lnTo>
                  <a:lnTo>
                    <a:pt x="215900" y="65786"/>
                  </a:lnTo>
                  <a:lnTo>
                    <a:pt x="222631" y="76327"/>
                  </a:lnTo>
                  <a:lnTo>
                    <a:pt x="228473" y="88392"/>
                  </a:lnTo>
                  <a:lnTo>
                    <a:pt x="232791" y="101346"/>
                  </a:lnTo>
                  <a:lnTo>
                    <a:pt x="236601" y="115697"/>
                  </a:lnTo>
                  <a:lnTo>
                    <a:pt x="239014" y="131064"/>
                  </a:lnTo>
                  <a:lnTo>
                    <a:pt x="240411" y="147828"/>
                  </a:lnTo>
                  <a:lnTo>
                    <a:pt x="240411" y="166116"/>
                  </a:lnTo>
                  <a:lnTo>
                    <a:pt x="239014" y="185293"/>
                  </a:lnTo>
                  <a:lnTo>
                    <a:pt x="236093" y="206375"/>
                  </a:lnTo>
                  <a:lnTo>
                    <a:pt x="231775" y="228473"/>
                  </a:lnTo>
                  <a:lnTo>
                    <a:pt x="234696" y="259207"/>
                  </a:lnTo>
                  <a:lnTo>
                    <a:pt x="239014" y="288544"/>
                  </a:lnTo>
                  <a:lnTo>
                    <a:pt x="244729" y="315849"/>
                  </a:lnTo>
                  <a:lnTo>
                    <a:pt x="251968" y="341757"/>
                  </a:lnTo>
                  <a:lnTo>
                    <a:pt x="259588" y="366268"/>
                  </a:lnTo>
                  <a:lnTo>
                    <a:pt x="268224" y="389255"/>
                  </a:lnTo>
                  <a:lnTo>
                    <a:pt x="277876" y="410845"/>
                  </a:lnTo>
                  <a:lnTo>
                    <a:pt x="287528" y="431038"/>
                  </a:lnTo>
                  <a:lnTo>
                    <a:pt x="297561" y="449834"/>
                  </a:lnTo>
                  <a:lnTo>
                    <a:pt x="308102" y="466598"/>
                  </a:lnTo>
                  <a:lnTo>
                    <a:pt x="318135" y="482473"/>
                  </a:lnTo>
                  <a:lnTo>
                    <a:pt x="328295" y="496824"/>
                  </a:lnTo>
                  <a:lnTo>
                    <a:pt x="337820" y="509270"/>
                  </a:lnTo>
                  <a:lnTo>
                    <a:pt x="346964" y="520827"/>
                  </a:lnTo>
                  <a:lnTo>
                    <a:pt x="355600" y="530860"/>
                  </a:lnTo>
                  <a:lnTo>
                    <a:pt x="363347" y="539496"/>
                  </a:lnTo>
                  <a:lnTo>
                    <a:pt x="356616" y="621665"/>
                  </a:lnTo>
                  <a:lnTo>
                    <a:pt x="353695" y="661416"/>
                  </a:lnTo>
                  <a:lnTo>
                    <a:pt x="351282" y="700786"/>
                  </a:lnTo>
                  <a:lnTo>
                    <a:pt x="349377" y="739267"/>
                  </a:lnTo>
                  <a:lnTo>
                    <a:pt x="347980" y="777113"/>
                  </a:lnTo>
                  <a:lnTo>
                    <a:pt x="346964" y="813562"/>
                  </a:lnTo>
                  <a:lnTo>
                    <a:pt x="346456" y="849122"/>
                  </a:lnTo>
                  <a:lnTo>
                    <a:pt x="346456" y="883666"/>
                  </a:lnTo>
                  <a:lnTo>
                    <a:pt x="346964" y="917321"/>
                  </a:lnTo>
                  <a:lnTo>
                    <a:pt x="348488" y="949960"/>
                  </a:lnTo>
                  <a:lnTo>
                    <a:pt x="350393" y="981202"/>
                  </a:lnTo>
                  <a:lnTo>
                    <a:pt x="352806" y="1010920"/>
                  </a:lnTo>
                  <a:lnTo>
                    <a:pt x="356108" y="1039749"/>
                  </a:lnTo>
                  <a:lnTo>
                    <a:pt x="360426" y="1067562"/>
                  </a:lnTo>
                  <a:lnTo>
                    <a:pt x="365252" y="1093470"/>
                  </a:lnTo>
                  <a:lnTo>
                    <a:pt x="363347" y="1101090"/>
                  </a:lnTo>
                  <a:lnTo>
                    <a:pt x="361442" y="1107821"/>
                  </a:lnTo>
                  <a:lnTo>
                    <a:pt x="357124" y="1118870"/>
                  </a:lnTo>
                  <a:lnTo>
                    <a:pt x="352298" y="1126617"/>
                  </a:lnTo>
                  <a:lnTo>
                    <a:pt x="346964" y="1130935"/>
                  </a:lnTo>
                  <a:lnTo>
                    <a:pt x="341757" y="1132840"/>
                  </a:lnTo>
                  <a:lnTo>
                    <a:pt x="335915" y="1131824"/>
                  </a:lnTo>
                  <a:lnTo>
                    <a:pt x="330200" y="1129411"/>
                  </a:lnTo>
                  <a:lnTo>
                    <a:pt x="324485" y="1125093"/>
                  </a:lnTo>
                  <a:lnTo>
                    <a:pt x="318643" y="1119378"/>
                  </a:lnTo>
                  <a:lnTo>
                    <a:pt x="313817" y="1112647"/>
                  </a:lnTo>
                  <a:lnTo>
                    <a:pt x="304800" y="1097280"/>
                  </a:lnTo>
                  <a:lnTo>
                    <a:pt x="300863" y="1089660"/>
                  </a:lnTo>
                  <a:lnTo>
                    <a:pt x="298069" y="1081913"/>
                  </a:lnTo>
                  <a:lnTo>
                    <a:pt x="296164" y="1075182"/>
                  </a:lnTo>
                  <a:lnTo>
                    <a:pt x="295148" y="1069467"/>
                  </a:lnTo>
                  <a:lnTo>
                    <a:pt x="296164" y="1035431"/>
                  </a:lnTo>
                  <a:lnTo>
                    <a:pt x="296545" y="1002792"/>
                  </a:lnTo>
                  <a:lnTo>
                    <a:pt x="297561" y="939800"/>
                  </a:lnTo>
                  <a:lnTo>
                    <a:pt x="297561" y="879348"/>
                  </a:lnTo>
                  <a:lnTo>
                    <a:pt x="296164" y="820293"/>
                  </a:lnTo>
                  <a:lnTo>
                    <a:pt x="293243" y="760857"/>
                  </a:lnTo>
                  <a:lnTo>
                    <a:pt x="288417" y="700405"/>
                  </a:lnTo>
                  <a:lnTo>
                    <a:pt x="285115" y="669671"/>
                  </a:lnTo>
                  <a:lnTo>
                    <a:pt x="281178" y="637413"/>
                  </a:lnTo>
                  <a:lnTo>
                    <a:pt x="276860" y="604774"/>
                  </a:lnTo>
                  <a:lnTo>
                    <a:pt x="271653" y="571246"/>
                  </a:lnTo>
                  <a:lnTo>
                    <a:pt x="263525" y="559689"/>
                  </a:lnTo>
                  <a:lnTo>
                    <a:pt x="254889" y="546735"/>
                  </a:lnTo>
                  <a:lnTo>
                    <a:pt x="244729" y="533781"/>
                  </a:lnTo>
                  <a:lnTo>
                    <a:pt x="234188" y="519811"/>
                  </a:lnTo>
                  <a:lnTo>
                    <a:pt x="223139" y="504952"/>
                  </a:lnTo>
                  <a:lnTo>
                    <a:pt x="211201" y="489585"/>
                  </a:lnTo>
                  <a:lnTo>
                    <a:pt x="185674" y="457454"/>
                  </a:lnTo>
                  <a:lnTo>
                    <a:pt x="159258" y="423418"/>
                  </a:lnTo>
                  <a:lnTo>
                    <a:pt x="132461" y="387858"/>
                  </a:lnTo>
                  <a:lnTo>
                    <a:pt x="106045" y="350393"/>
                  </a:lnTo>
                  <a:lnTo>
                    <a:pt x="81026" y="312039"/>
                  </a:lnTo>
                  <a:lnTo>
                    <a:pt x="57531" y="273177"/>
                  </a:lnTo>
                  <a:lnTo>
                    <a:pt x="37338" y="233299"/>
                  </a:lnTo>
                  <a:lnTo>
                    <a:pt x="20574" y="193421"/>
                  </a:lnTo>
                  <a:lnTo>
                    <a:pt x="13843" y="173736"/>
                  </a:lnTo>
                  <a:lnTo>
                    <a:pt x="8636" y="153670"/>
                  </a:lnTo>
                  <a:lnTo>
                    <a:pt x="4318" y="133985"/>
                  </a:lnTo>
                  <a:lnTo>
                    <a:pt x="1397" y="114300"/>
                  </a:lnTo>
                  <a:lnTo>
                    <a:pt x="0" y="95123"/>
                  </a:lnTo>
                  <a:lnTo>
                    <a:pt x="381" y="75819"/>
                  </a:lnTo>
                  <a:lnTo>
                    <a:pt x="2794" y="56642"/>
                  </a:lnTo>
                  <a:lnTo>
                    <a:pt x="6731" y="37973"/>
                  </a:lnTo>
                  <a:lnTo>
                    <a:pt x="12446" y="19685"/>
                  </a:lnTo>
                  <a:close/>
                </a:path>
              </a:pathLst>
            </a:custGeom>
            <a:solidFill>
              <a:srgbClr val="EFCED1"/>
            </a:solidFill>
            <a:ln w="0" cap="flat" cmpd="sng" algn="ctr">
              <a:solidFill>
                <a:srgbClr val="EFCED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57" name="Freeform 256"/>
            <p:cNvSpPr/>
            <p:nvPr/>
          </p:nvSpPr>
          <p:spPr>
            <a:xfrm>
              <a:off x="1139063" y="2167890"/>
              <a:ext cx="359538" cy="1128523"/>
            </a:xfrm>
            <a:custGeom>
              <a:avLst/>
              <a:gdLst/>
              <a:ahLst/>
              <a:cxnLst/>
              <a:rect l="0" t="0" r="0" b="0"/>
              <a:pathLst>
                <a:path w="359538" h="1128523">
                  <a:moveTo>
                    <a:pt x="294767" y="1068451"/>
                  </a:moveTo>
                  <a:lnTo>
                    <a:pt x="295148" y="1034923"/>
                  </a:lnTo>
                  <a:lnTo>
                    <a:pt x="296164" y="1002157"/>
                  </a:lnTo>
                  <a:lnTo>
                    <a:pt x="297053" y="938911"/>
                  </a:lnTo>
                  <a:lnTo>
                    <a:pt x="297053" y="878332"/>
                  </a:lnTo>
                  <a:lnTo>
                    <a:pt x="296164" y="818896"/>
                  </a:lnTo>
                  <a:lnTo>
                    <a:pt x="293751" y="759333"/>
                  </a:lnTo>
                  <a:lnTo>
                    <a:pt x="288925" y="698881"/>
                  </a:lnTo>
                  <a:lnTo>
                    <a:pt x="285623" y="667639"/>
                  </a:lnTo>
                  <a:lnTo>
                    <a:pt x="281686" y="635508"/>
                  </a:lnTo>
                  <a:lnTo>
                    <a:pt x="277368" y="602869"/>
                  </a:lnTo>
                  <a:lnTo>
                    <a:pt x="272161" y="569214"/>
                  </a:lnTo>
                  <a:lnTo>
                    <a:pt x="264033" y="557276"/>
                  </a:lnTo>
                  <a:lnTo>
                    <a:pt x="255397" y="544830"/>
                  </a:lnTo>
                  <a:lnTo>
                    <a:pt x="245237" y="531876"/>
                  </a:lnTo>
                  <a:lnTo>
                    <a:pt x="234696" y="517906"/>
                  </a:lnTo>
                  <a:lnTo>
                    <a:pt x="223647" y="503047"/>
                  </a:lnTo>
                  <a:lnTo>
                    <a:pt x="211709" y="488188"/>
                  </a:lnTo>
                  <a:lnTo>
                    <a:pt x="186182" y="455930"/>
                  </a:lnTo>
                  <a:lnTo>
                    <a:pt x="159766" y="421894"/>
                  </a:lnTo>
                  <a:lnTo>
                    <a:pt x="132969" y="386334"/>
                  </a:lnTo>
                  <a:lnTo>
                    <a:pt x="106553" y="349377"/>
                  </a:lnTo>
                  <a:lnTo>
                    <a:pt x="81153" y="311531"/>
                  </a:lnTo>
                  <a:lnTo>
                    <a:pt x="58039" y="272669"/>
                  </a:lnTo>
                  <a:lnTo>
                    <a:pt x="37465" y="233299"/>
                  </a:lnTo>
                  <a:lnTo>
                    <a:pt x="28829" y="213614"/>
                  </a:lnTo>
                  <a:lnTo>
                    <a:pt x="20574" y="193421"/>
                  </a:lnTo>
                  <a:lnTo>
                    <a:pt x="13970" y="173736"/>
                  </a:lnTo>
                  <a:lnTo>
                    <a:pt x="8636" y="154051"/>
                  </a:lnTo>
                  <a:lnTo>
                    <a:pt x="4318" y="134366"/>
                  </a:lnTo>
                  <a:lnTo>
                    <a:pt x="1397" y="114681"/>
                  </a:lnTo>
                  <a:lnTo>
                    <a:pt x="0" y="95504"/>
                  </a:lnTo>
                  <a:lnTo>
                    <a:pt x="508" y="76327"/>
                  </a:lnTo>
                  <a:lnTo>
                    <a:pt x="2921" y="57150"/>
                  </a:lnTo>
                  <a:lnTo>
                    <a:pt x="6731" y="38354"/>
                  </a:lnTo>
                  <a:lnTo>
                    <a:pt x="12446" y="20193"/>
                  </a:lnTo>
                  <a:lnTo>
                    <a:pt x="20193" y="1905"/>
                  </a:lnTo>
                  <a:lnTo>
                    <a:pt x="30226" y="1397"/>
                  </a:lnTo>
                  <a:lnTo>
                    <a:pt x="44196" y="508"/>
                  </a:lnTo>
                  <a:lnTo>
                    <a:pt x="59944" y="0"/>
                  </a:lnTo>
                  <a:lnTo>
                    <a:pt x="78740" y="889"/>
                  </a:lnTo>
                  <a:lnTo>
                    <a:pt x="98425" y="2413"/>
                  </a:lnTo>
                  <a:lnTo>
                    <a:pt x="118491" y="6223"/>
                  </a:lnTo>
                  <a:lnTo>
                    <a:pt x="139700" y="11938"/>
                  </a:lnTo>
                  <a:lnTo>
                    <a:pt x="159766" y="20193"/>
                  </a:lnTo>
                  <a:lnTo>
                    <a:pt x="169418" y="25400"/>
                  </a:lnTo>
                  <a:lnTo>
                    <a:pt x="178562" y="31623"/>
                  </a:lnTo>
                  <a:lnTo>
                    <a:pt x="187198" y="38354"/>
                  </a:lnTo>
                  <a:lnTo>
                    <a:pt x="195834" y="46101"/>
                  </a:lnTo>
                  <a:lnTo>
                    <a:pt x="203454" y="54737"/>
                  </a:lnTo>
                  <a:lnTo>
                    <a:pt x="210185" y="64262"/>
                  </a:lnTo>
                  <a:lnTo>
                    <a:pt x="216408" y="74803"/>
                  </a:lnTo>
                  <a:lnTo>
                    <a:pt x="222250" y="86868"/>
                  </a:lnTo>
                  <a:lnTo>
                    <a:pt x="226568" y="99822"/>
                  </a:lnTo>
                  <a:lnTo>
                    <a:pt x="229870" y="113792"/>
                  </a:lnTo>
                  <a:lnTo>
                    <a:pt x="232283" y="129159"/>
                  </a:lnTo>
                  <a:lnTo>
                    <a:pt x="233299" y="145923"/>
                  </a:lnTo>
                  <a:lnTo>
                    <a:pt x="233299" y="164084"/>
                  </a:lnTo>
                  <a:lnTo>
                    <a:pt x="231394" y="183388"/>
                  </a:lnTo>
                  <a:lnTo>
                    <a:pt x="228473" y="204470"/>
                  </a:lnTo>
                  <a:lnTo>
                    <a:pt x="224155" y="226568"/>
                  </a:lnTo>
                  <a:lnTo>
                    <a:pt x="227076" y="257302"/>
                  </a:lnTo>
                  <a:lnTo>
                    <a:pt x="231775" y="286512"/>
                  </a:lnTo>
                  <a:lnTo>
                    <a:pt x="237617" y="313944"/>
                  </a:lnTo>
                  <a:lnTo>
                    <a:pt x="244348" y="340360"/>
                  </a:lnTo>
                  <a:lnTo>
                    <a:pt x="252476" y="365252"/>
                  </a:lnTo>
                  <a:lnTo>
                    <a:pt x="261112" y="388239"/>
                  </a:lnTo>
                  <a:lnTo>
                    <a:pt x="270256" y="409956"/>
                  </a:lnTo>
                  <a:lnTo>
                    <a:pt x="280289" y="430530"/>
                  </a:lnTo>
                  <a:lnTo>
                    <a:pt x="290449" y="449199"/>
                  </a:lnTo>
                  <a:lnTo>
                    <a:pt x="300482" y="466598"/>
                  </a:lnTo>
                  <a:lnTo>
                    <a:pt x="310515" y="482346"/>
                  </a:lnTo>
                  <a:lnTo>
                    <a:pt x="320675" y="496824"/>
                  </a:lnTo>
                  <a:lnTo>
                    <a:pt x="330200" y="509778"/>
                  </a:lnTo>
                  <a:lnTo>
                    <a:pt x="339344" y="521208"/>
                  </a:lnTo>
                  <a:lnTo>
                    <a:pt x="347980" y="531368"/>
                  </a:lnTo>
                  <a:lnTo>
                    <a:pt x="355727" y="540004"/>
                  </a:lnTo>
                  <a:lnTo>
                    <a:pt x="352298" y="581787"/>
                  </a:lnTo>
                  <a:lnTo>
                    <a:pt x="349377" y="622046"/>
                  </a:lnTo>
                  <a:lnTo>
                    <a:pt x="346583" y="662432"/>
                  </a:lnTo>
                  <a:lnTo>
                    <a:pt x="344678" y="701802"/>
                  </a:lnTo>
                  <a:lnTo>
                    <a:pt x="342646" y="740156"/>
                  </a:lnTo>
                  <a:lnTo>
                    <a:pt x="341757" y="777621"/>
                  </a:lnTo>
                  <a:lnTo>
                    <a:pt x="340741" y="814070"/>
                  </a:lnTo>
                  <a:lnTo>
                    <a:pt x="340741" y="849630"/>
                  </a:lnTo>
                  <a:lnTo>
                    <a:pt x="340741" y="884174"/>
                  </a:lnTo>
                  <a:lnTo>
                    <a:pt x="341757" y="917321"/>
                  </a:lnTo>
                  <a:lnTo>
                    <a:pt x="343154" y="949960"/>
                  </a:lnTo>
                  <a:lnTo>
                    <a:pt x="345059" y="980567"/>
                  </a:lnTo>
                  <a:lnTo>
                    <a:pt x="347980" y="1010920"/>
                  </a:lnTo>
                  <a:lnTo>
                    <a:pt x="350901" y="1039241"/>
                  </a:lnTo>
                  <a:lnTo>
                    <a:pt x="354711" y="1066546"/>
                  </a:lnTo>
                  <a:lnTo>
                    <a:pt x="359537" y="1091946"/>
                  </a:lnTo>
                  <a:lnTo>
                    <a:pt x="356616" y="1104900"/>
                  </a:lnTo>
                  <a:lnTo>
                    <a:pt x="352806" y="1114552"/>
                  </a:lnTo>
                  <a:lnTo>
                    <a:pt x="348488" y="1121791"/>
                  </a:lnTo>
                  <a:lnTo>
                    <a:pt x="344170" y="1126109"/>
                  </a:lnTo>
                  <a:lnTo>
                    <a:pt x="339344" y="1128014"/>
                  </a:lnTo>
                  <a:lnTo>
                    <a:pt x="334010" y="1128522"/>
                  </a:lnTo>
                  <a:lnTo>
                    <a:pt x="328803" y="1126490"/>
                  </a:lnTo>
                  <a:lnTo>
                    <a:pt x="323977" y="1123188"/>
                  </a:lnTo>
                  <a:lnTo>
                    <a:pt x="318770" y="1118870"/>
                  </a:lnTo>
                  <a:lnTo>
                    <a:pt x="313944" y="1113155"/>
                  </a:lnTo>
                  <a:lnTo>
                    <a:pt x="309118" y="1106424"/>
                  </a:lnTo>
                  <a:lnTo>
                    <a:pt x="305308" y="1099185"/>
                  </a:lnTo>
                  <a:lnTo>
                    <a:pt x="298577" y="1083818"/>
                  </a:lnTo>
                  <a:lnTo>
                    <a:pt x="296164" y="1076198"/>
                  </a:lnTo>
                  <a:close/>
                </a:path>
              </a:pathLst>
            </a:custGeom>
            <a:solidFill>
              <a:srgbClr val="EBCACF"/>
            </a:solidFill>
            <a:ln w="0" cap="flat" cmpd="sng" algn="ctr">
              <a:solidFill>
                <a:srgbClr val="EBCAC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58" name="Freeform 257"/>
            <p:cNvSpPr/>
            <p:nvPr/>
          </p:nvSpPr>
          <p:spPr>
            <a:xfrm>
              <a:off x="1142365" y="2167382"/>
              <a:ext cx="353823" cy="1123697"/>
            </a:xfrm>
            <a:custGeom>
              <a:avLst/>
              <a:gdLst/>
              <a:ahLst/>
              <a:cxnLst/>
              <a:rect l="0" t="0" r="0" b="0"/>
              <a:pathLst>
                <a:path w="353823" h="1123697">
                  <a:moveTo>
                    <a:pt x="293751" y="1067054"/>
                  </a:moveTo>
                  <a:lnTo>
                    <a:pt x="295275" y="1000760"/>
                  </a:lnTo>
                  <a:lnTo>
                    <a:pt x="296672" y="937387"/>
                  </a:lnTo>
                  <a:lnTo>
                    <a:pt x="296672" y="876427"/>
                  </a:lnTo>
                  <a:lnTo>
                    <a:pt x="296164" y="816483"/>
                  </a:lnTo>
                  <a:lnTo>
                    <a:pt x="293751" y="756920"/>
                  </a:lnTo>
                  <a:lnTo>
                    <a:pt x="289433" y="695960"/>
                  </a:lnTo>
                  <a:lnTo>
                    <a:pt x="286131" y="664845"/>
                  </a:lnTo>
                  <a:lnTo>
                    <a:pt x="282321" y="633095"/>
                  </a:lnTo>
                  <a:lnTo>
                    <a:pt x="278003" y="600456"/>
                  </a:lnTo>
                  <a:lnTo>
                    <a:pt x="272669" y="566420"/>
                  </a:lnTo>
                  <a:lnTo>
                    <a:pt x="264541" y="554863"/>
                  </a:lnTo>
                  <a:lnTo>
                    <a:pt x="255905" y="542417"/>
                  </a:lnTo>
                  <a:lnTo>
                    <a:pt x="245745" y="528955"/>
                  </a:lnTo>
                  <a:lnTo>
                    <a:pt x="235204" y="514985"/>
                  </a:lnTo>
                  <a:lnTo>
                    <a:pt x="224155" y="500634"/>
                  </a:lnTo>
                  <a:lnTo>
                    <a:pt x="212217" y="485267"/>
                  </a:lnTo>
                  <a:lnTo>
                    <a:pt x="186817" y="453644"/>
                  </a:lnTo>
                  <a:lnTo>
                    <a:pt x="160401" y="419989"/>
                  </a:lnTo>
                  <a:lnTo>
                    <a:pt x="133477" y="384429"/>
                  </a:lnTo>
                  <a:lnTo>
                    <a:pt x="106553" y="347980"/>
                  </a:lnTo>
                  <a:lnTo>
                    <a:pt x="81661" y="310134"/>
                  </a:lnTo>
                  <a:lnTo>
                    <a:pt x="58166" y="271145"/>
                  </a:lnTo>
                  <a:lnTo>
                    <a:pt x="37465" y="232283"/>
                  </a:lnTo>
                  <a:lnTo>
                    <a:pt x="20701" y="192913"/>
                  </a:lnTo>
                  <a:lnTo>
                    <a:pt x="13970" y="173228"/>
                  </a:lnTo>
                  <a:lnTo>
                    <a:pt x="8636" y="153670"/>
                  </a:lnTo>
                  <a:lnTo>
                    <a:pt x="4318" y="133985"/>
                  </a:lnTo>
                  <a:lnTo>
                    <a:pt x="1524" y="114300"/>
                  </a:lnTo>
                  <a:lnTo>
                    <a:pt x="0" y="94996"/>
                  </a:lnTo>
                  <a:lnTo>
                    <a:pt x="508" y="75819"/>
                  </a:lnTo>
                  <a:lnTo>
                    <a:pt x="2413" y="57150"/>
                  </a:lnTo>
                  <a:lnTo>
                    <a:pt x="6223" y="38354"/>
                  </a:lnTo>
                  <a:lnTo>
                    <a:pt x="12573" y="20193"/>
                  </a:lnTo>
                  <a:lnTo>
                    <a:pt x="20193" y="1905"/>
                  </a:lnTo>
                  <a:lnTo>
                    <a:pt x="30226" y="1397"/>
                  </a:lnTo>
                  <a:lnTo>
                    <a:pt x="43688" y="508"/>
                  </a:lnTo>
                  <a:lnTo>
                    <a:pt x="59563" y="0"/>
                  </a:lnTo>
                  <a:lnTo>
                    <a:pt x="77343" y="508"/>
                  </a:lnTo>
                  <a:lnTo>
                    <a:pt x="96520" y="1905"/>
                  </a:lnTo>
                  <a:lnTo>
                    <a:pt x="116205" y="5334"/>
                  </a:lnTo>
                  <a:lnTo>
                    <a:pt x="136398" y="11049"/>
                  </a:lnTo>
                  <a:lnTo>
                    <a:pt x="156083" y="18669"/>
                  </a:lnTo>
                  <a:lnTo>
                    <a:pt x="165227" y="24003"/>
                  </a:lnTo>
                  <a:lnTo>
                    <a:pt x="174244" y="29718"/>
                  </a:lnTo>
                  <a:lnTo>
                    <a:pt x="182499" y="36449"/>
                  </a:lnTo>
                  <a:lnTo>
                    <a:pt x="190627" y="44196"/>
                  </a:lnTo>
                  <a:lnTo>
                    <a:pt x="197866" y="52832"/>
                  </a:lnTo>
                  <a:lnTo>
                    <a:pt x="204470" y="62357"/>
                  </a:lnTo>
                  <a:lnTo>
                    <a:pt x="210820" y="73025"/>
                  </a:lnTo>
                  <a:lnTo>
                    <a:pt x="215519" y="84455"/>
                  </a:lnTo>
                  <a:lnTo>
                    <a:pt x="219837" y="97409"/>
                  </a:lnTo>
                  <a:lnTo>
                    <a:pt x="223266" y="111379"/>
                  </a:lnTo>
                  <a:lnTo>
                    <a:pt x="225171" y="126746"/>
                  </a:lnTo>
                  <a:lnTo>
                    <a:pt x="226187" y="143002"/>
                  </a:lnTo>
                  <a:lnTo>
                    <a:pt x="225679" y="161290"/>
                  </a:lnTo>
                  <a:lnTo>
                    <a:pt x="224155" y="180467"/>
                  </a:lnTo>
                  <a:lnTo>
                    <a:pt x="221361" y="201549"/>
                  </a:lnTo>
                  <a:lnTo>
                    <a:pt x="217043" y="223647"/>
                  </a:lnTo>
                  <a:lnTo>
                    <a:pt x="219837" y="254381"/>
                  </a:lnTo>
                  <a:lnTo>
                    <a:pt x="224155" y="283718"/>
                  </a:lnTo>
                  <a:lnTo>
                    <a:pt x="229997" y="311531"/>
                  </a:lnTo>
                  <a:lnTo>
                    <a:pt x="237109" y="337947"/>
                  </a:lnTo>
                  <a:lnTo>
                    <a:pt x="244856" y="362839"/>
                  </a:lnTo>
                  <a:lnTo>
                    <a:pt x="253492" y="386461"/>
                  </a:lnTo>
                  <a:lnTo>
                    <a:pt x="263144" y="408432"/>
                  </a:lnTo>
                  <a:lnTo>
                    <a:pt x="272669" y="429133"/>
                  </a:lnTo>
                  <a:lnTo>
                    <a:pt x="282702" y="448310"/>
                  </a:lnTo>
                  <a:lnTo>
                    <a:pt x="293370" y="465582"/>
                  </a:lnTo>
                  <a:lnTo>
                    <a:pt x="303403" y="481965"/>
                  </a:lnTo>
                  <a:lnTo>
                    <a:pt x="313436" y="496316"/>
                  </a:lnTo>
                  <a:lnTo>
                    <a:pt x="323088" y="509778"/>
                  </a:lnTo>
                  <a:lnTo>
                    <a:pt x="332232" y="521335"/>
                  </a:lnTo>
                  <a:lnTo>
                    <a:pt x="340868" y="531368"/>
                  </a:lnTo>
                  <a:lnTo>
                    <a:pt x="348107" y="540004"/>
                  </a:lnTo>
                  <a:lnTo>
                    <a:pt x="344678" y="581279"/>
                  </a:lnTo>
                  <a:lnTo>
                    <a:pt x="342265" y="622046"/>
                  </a:lnTo>
                  <a:lnTo>
                    <a:pt x="339344" y="662432"/>
                  </a:lnTo>
                  <a:lnTo>
                    <a:pt x="337439" y="701294"/>
                  </a:lnTo>
                  <a:lnTo>
                    <a:pt x="336042" y="739648"/>
                  </a:lnTo>
                  <a:lnTo>
                    <a:pt x="335026" y="777113"/>
                  </a:lnTo>
                  <a:lnTo>
                    <a:pt x="334645" y="813562"/>
                  </a:lnTo>
                  <a:lnTo>
                    <a:pt x="335026" y="849122"/>
                  </a:lnTo>
                  <a:lnTo>
                    <a:pt x="335534" y="883666"/>
                  </a:lnTo>
                  <a:lnTo>
                    <a:pt x="336550" y="916813"/>
                  </a:lnTo>
                  <a:lnTo>
                    <a:pt x="337947" y="948944"/>
                  </a:lnTo>
                  <a:lnTo>
                    <a:pt x="339852" y="979678"/>
                  </a:lnTo>
                  <a:lnTo>
                    <a:pt x="342773" y="1009396"/>
                  </a:lnTo>
                  <a:lnTo>
                    <a:pt x="345694" y="1037717"/>
                  </a:lnTo>
                  <a:lnTo>
                    <a:pt x="349504" y="1064641"/>
                  </a:lnTo>
                  <a:lnTo>
                    <a:pt x="353822" y="1090041"/>
                  </a:lnTo>
                  <a:lnTo>
                    <a:pt x="351409" y="1100709"/>
                  </a:lnTo>
                  <a:lnTo>
                    <a:pt x="348488" y="1109345"/>
                  </a:lnTo>
                  <a:lnTo>
                    <a:pt x="345186" y="1115949"/>
                  </a:lnTo>
                  <a:lnTo>
                    <a:pt x="341376" y="1120267"/>
                  </a:lnTo>
                  <a:lnTo>
                    <a:pt x="337058" y="1122680"/>
                  </a:lnTo>
                  <a:lnTo>
                    <a:pt x="332740" y="1123696"/>
                  </a:lnTo>
                  <a:lnTo>
                    <a:pt x="327914" y="1123188"/>
                  </a:lnTo>
                  <a:lnTo>
                    <a:pt x="323596" y="1120775"/>
                  </a:lnTo>
                  <a:lnTo>
                    <a:pt x="318770" y="1117473"/>
                  </a:lnTo>
                  <a:lnTo>
                    <a:pt x="313944" y="1112647"/>
                  </a:lnTo>
                  <a:lnTo>
                    <a:pt x="309626" y="1106932"/>
                  </a:lnTo>
                  <a:lnTo>
                    <a:pt x="305816" y="1100201"/>
                  </a:lnTo>
                  <a:lnTo>
                    <a:pt x="302006" y="1092962"/>
                  </a:lnTo>
                  <a:lnTo>
                    <a:pt x="298577" y="1084834"/>
                  </a:lnTo>
                  <a:close/>
                </a:path>
              </a:pathLst>
            </a:custGeom>
            <a:solidFill>
              <a:srgbClr val="E8C8CA"/>
            </a:solidFill>
            <a:ln w="0" cap="flat" cmpd="sng" algn="ctr">
              <a:solidFill>
                <a:srgbClr val="E8C8C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59" name="Freeform 258"/>
            <p:cNvSpPr/>
            <p:nvPr/>
          </p:nvSpPr>
          <p:spPr>
            <a:xfrm>
              <a:off x="1145794" y="2166493"/>
              <a:ext cx="347981" cy="1119760"/>
            </a:xfrm>
            <a:custGeom>
              <a:avLst/>
              <a:gdLst/>
              <a:ahLst/>
              <a:cxnLst/>
              <a:rect l="0" t="0" r="0" b="0"/>
              <a:pathLst>
                <a:path w="347981" h="1119760">
                  <a:moveTo>
                    <a:pt x="293243" y="1066038"/>
                  </a:moveTo>
                  <a:lnTo>
                    <a:pt x="294640" y="999236"/>
                  </a:lnTo>
                  <a:lnTo>
                    <a:pt x="296164" y="935990"/>
                  </a:lnTo>
                  <a:lnTo>
                    <a:pt x="296672" y="875030"/>
                  </a:lnTo>
                  <a:lnTo>
                    <a:pt x="296164" y="814959"/>
                  </a:lnTo>
                  <a:lnTo>
                    <a:pt x="293751" y="755015"/>
                  </a:lnTo>
                  <a:lnTo>
                    <a:pt x="289941" y="694055"/>
                  </a:lnTo>
                  <a:lnTo>
                    <a:pt x="286512" y="662813"/>
                  </a:lnTo>
                  <a:lnTo>
                    <a:pt x="282702" y="630682"/>
                  </a:lnTo>
                  <a:lnTo>
                    <a:pt x="278384" y="598043"/>
                  </a:lnTo>
                  <a:lnTo>
                    <a:pt x="273050" y="563880"/>
                  </a:lnTo>
                  <a:lnTo>
                    <a:pt x="265430" y="552450"/>
                  </a:lnTo>
                  <a:lnTo>
                    <a:pt x="256286" y="539877"/>
                  </a:lnTo>
                  <a:lnTo>
                    <a:pt x="246634" y="526542"/>
                  </a:lnTo>
                  <a:lnTo>
                    <a:pt x="236093" y="512572"/>
                  </a:lnTo>
                  <a:lnTo>
                    <a:pt x="224663" y="498221"/>
                  </a:lnTo>
                  <a:lnTo>
                    <a:pt x="212598" y="483235"/>
                  </a:lnTo>
                  <a:lnTo>
                    <a:pt x="187198" y="451612"/>
                  </a:lnTo>
                  <a:lnTo>
                    <a:pt x="160782" y="417957"/>
                  </a:lnTo>
                  <a:lnTo>
                    <a:pt x="133858" y="383032"/>
                  </a:lnTo>
                  <a:lnTo>
                    <a:pt x="107061" y="346456"/>
                  </a:lnTo>
                  <a:lnTo>
                    <a:pt x="81534" y="309118"/>
                  </a:lnTo>
                  <a:lnTo>
                    <a:pt x="58039" y="270637"/>
                  </a:lnTo>
                  <a:lnTo>
                    <a:pt x="37846" y="231775"/>
                  </a:lnTo>
                  <a:lnTo>
                    <a:pt x="28829" y="212090"/>
                  </a:lnTo>
                  <a:lnTo>
                    <a:pt x="21082" y="192405"/>
                  </a:lnTo>
                  <a:lnTo>
                    <a:pt x="13843" y="172720"/>
                  </a:lnTo>
                  <a:lnTo>
                    <a:pt x="8636" y="153543"/>
                  </a:lnTo>
                  <a:lnTo>
                    <a:pt x="4318" y="133858"/>
                  </a:lnTo>
                  <a:lnTo>
                    <a:pt x="1397" y="114681"/>
                  </a:lnTo>
                  <a:lnTo>
                    <a:pt x="0" y="95504"/>
                  </a:lnTo>
                  <a:lnTo>
                    <a:pt x="508" y="76200"/>
                  </a:lnTo>
                  <a:lnTo>
                    <a:pt x="2413" y="57531"/>
                  </a:lnTo>
                  <a:lnTo>
                    <a:pt x="6223" y="38862"/>
                  </a:lnTo>
                  <a:lnTo>
                    <a:pt x="12446" y="20574"/>
                  </a:lnTo>
                  <a:lnTo>
                    <a:pt x="20193" y="2286"/>
                  </a:lnTo>
                  <a:lnTo>
                    <a:pt x="30226" y="1397"/>
                  </a:lnTo>
                  <a:lnTo>
                    <a:pt x="43180" y="381"/>
                  </a:lnTo>
                  <a:lnTo>
                    <a:pt x="58547" y="0"/>
                  </a:lnTo>
                  <a:lnTo>
                    <a:pt x="75819" y="0"/>
                  </a:lnTo>
                  <a:lnTo>
                    <a:pt x="94488" y="1905"/>
                  </a:lnTo>
                  <a:lnTo>
                    <a:pt x="113792" y="4699"/>
                  </a:lnTo>
                  <a:lnTo>
                    <a:pt x="133477" y="10033"/>
                  </a:lnTo>
                  <a:lnTo>
                    <a:pt x="152146" y="17653"/>
                  </a:lnTo>
                  <a:lnTo>
                    <a:pt x="161290" y="22479"/>
                  </a:lnTo>
                  <a:lnTo>
                    <a:pt x="169926" y="28194"/>
                  </a:lnTo>
                  <a:lnTo>
                    <a:pt x="178054" y="34925"/>
                  </a:lnTo>
                  <a:lnTo>
                    <a:pt x="185674" y="42672"/>
                  </a:lnTo>
                  <a:lnTo>
                    <a:pt x="192405" y="50800"/>
                  </a:lnTo>
                  <a:lnTo>
                    <a:pt x="199136" y="60452"/>
                  </a:lnTo>
                  <a:lnTo>
                    <a:pt x="204470" y="70993"/>
                  </a:lnTo>
                  <a:lnTo>
                    <a:pt x="209296" y="82550"/>
                  </a:lnTo>
                  <a:lnTo>
                    <a:pt x="213614" y="94996"/>
                  </a:lnTo>
                  <a:lnTo>
                    <a:pt x="216408" y="109347"/>
                  </a:lnTo>
                  <a:lnTo>
                    <a:pt x="218313" y="124206"/>
                  </a:lnTo>
                  <a:lnTo>
                    <a:pt x="218821" y="141097"/>
                  </a:lnTo>
                  <a:lnTo>
                    <a:pt x="218821" y="158877"/>
                  </a:lnTo>
                  <a:lnTo>
                    <a:pt x="216916" y="178054"/>
                  </a:lnTo>
                  <a:lnTo>
                    <a:pt x="213995" y="199136"/>
                  </a:lnTo>
                  <a:lnTo>
                    <a:pt x="209296" y="221234"/>
                  </a:lnTo>
                  <a:lnTo>
                    <a:pt x="212598" y="251968"/>
                  </a:lnTo>
                  <a:lnTo>
                    <a:pt x="216916" y="281686"/>
                  </a:lnTo>
                  <a:lnTo>
                    <a:pt x="222758" y="309499"/>
                  </a:lnTo>
                  <a:lnTo>
                    <a:pt x="229362" y="335915"/>
                  </a:lnTo>
                  <a:lnTo>
                    <a:pt x="237617" y="360934"/>
                  </a:lnTo>
                  <a:lnTo>
                    <a:pt x="246253" y="384937"/>
                  </a:lnTo>
                  <a:lnTo>
                    <a:pt x="255397" y="407035"/>
                  </a:lnTo>
                  <a:lnTo>
                    <a:pt x="265430" y="428117"/>
                  </a:lnTo>
                  <a:lnTo>
                    <a:pt x="275463" y="447294"/>
                  </a:lnTo>
                  <a:lnTo>
                    <a:pt x="285623" y="465074"/>
                  </a:lnTo>
                  <a:lnTo>
                    <a:pt x="296164" y="481330"/>
                  </a:lnTo>
                  <a:lnTo>
                    <a:pt x="305689" y="496316"/>
                  </a:lnTo>
                  <a:lnTo>
                    <a:pt x="315849" y="509651"/>
                  </a:lnTo>
                  <a:lnTo>
                    <a:pt x="324993" y="521208"/>
                  </a:lnTo>
                  <a:lnTo>
                    <a:pt x="333121" y="531749"/>
                  </a:lnTo>
                  <a:lnTo>
                    <a:pt x="340741" y="540385"/>
                  </a:lnTo>
                  <a:lnTo>
                    <a:pt x="337439" y="581660"/>
                  </a:lnTo>
                  <a:lnTo>
                    <a:pt x="335026" y="622554"/>
                  </a:lnTo>
                  <a:lnTo>
                    <a:pt x="332613" y="662305"/>
                  </a:lnTo>
                  <a:lnTo>
                    <a:pt x="330708" y="701675"/>
                  </a:lnTo>
                  <a:lnTo>
                    <a:pt x="329692" y="740156"/>
                  </a:lnTo>
                  <a:lnTo>
                    <a:pt x="328803" y="777494"/>
                  </a:lnTo>
                  <a:lnTo>
                    <a:pt x="328803" y="814070"/>
                  </a:lnTo>
                  <a:lnTo>
                    <a:pt x="329311" y="848995"/>
                  </a:lnTo>
                  <a:lnTo>
                    <a:pt x="329692" y="883666"/>
                  </a:lnTo>
                  <a:lnTo>
                    <a:pt x="331216" y="916686"/>
                  </a:lnTo>
                  <a:lnTo>
                    <a:pt x="332613" y="948436"/>
                  </a:lnTo>
                  <a:lnTo>
                    <a:pt x="335026" y="979170"/>
                  </a:lnTo>
                  <a:lnTo>
                    <a:pt x="337439" y="1008380"/>
                  </a:lnTo>
                  <a:lnTo>
                    <a:pt x="340233" y="1036701"/>
                  </a:lnTo>
                  <a:lnTo>
                    <a:pt x="344170" y="1063117"/>
                  </a:lnTo>
                  <a:lnTo>
                    <a:pt x="347980" y="1088136"/>
                  </a:lnTo>
                  <a:lnTo>
                    <a:pt x="346583" y="1097280"/>
                  </a:lnTo>
                  <a:lnTo>
                    <a:pt x="344170" y="1104900"/>
                  </a:lnTo>
                  <a:lnTo>
                    <a:pt x="341249" y="1110615"/>
                  </a:lnTo>
                  <a:lnTo>
                    <a:pt x="338328" y="1114933"/>
                  </a:lnTo>
                  <a:lnTo>
                    <a:pt x="335026" y="1117854"/>
                  </a:lnTo>
                  <a:lnTo>
                    <a:pt x="331216" y="1119759"/>
                  </a:lnTo>
                  <a:lnTo>
                    <a:pt x="326898" y="1119759"/>
                  </a:lnTo>
                  <a:lnTo>
                    <a:pt x="322961" y="1118870"/>
                  </a:lnTo>
                  <a:lnTo>
                    <a:pt x="318643" y="1116457"/>
                  </a:lnTo>
                  <a:lnTo>
                    <a:pt x="314325" y="1112520"/>
                  </a:lnTo>
                  <a:lnTo>
                    <a:pt x="310007" y="1107821"/>
                  </a:lnTo>
                  <a:lnTo>
                    <a:pt x="306197" y="1101598"/>
                  </a:lnTo>
                  <a:lnTo>
                    <a:pt x="302387" y="1094359"/>
                  </a:lnTo>
                  <a:lnTo>
                    <a:pt x="298958" y="1086231"/>
                  </a:lnTo>
                  <a:lnTo>
                    <a:pt x="295656" y="1076579"/>
                  </a:lnTo>
                  <a:close/>
                </a:path>
              </a:pathLst>
            </a:custGeom>
            <a:solidFill>
              <a:srgbClr val="E3C5C6"/>
            </a:solidFill>
            <a:ln w="0" cap="flat" cmpd="sng" algn="ctr">
              <a:solidFill>
                <a:srgbClr val="E3C5C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60" name="Freeform 259"/>
            <p:cNvSpPr/>
            <p:nvPr/>
          </p:nvSpPr>
          <p:spPr>
            <a:xfrm>
              <a:off x="1149096" y="2164969"/>
              <a:ext cx="342266" cy="1116966"/>
            </a:xfrm>
            <a:custGeom>
              <a:avLst/>
              <a:gdLst/>
              <a:ahLst/>
              <a:cxnLst/>
              <a:rect l="0" t="0" r="0" b="0"/>
              <a:pathLst>
                <a:path w="342266" h="1116966">
                  <a:moveTo>
                    <a:pt x="292354" y="1065657"/>
                  </a:moveTo>
                  <a:lnTo>
                    <a:pt x="293751" y="998474"/>
                  </a:lnTo>
                  <a:lnTo>
                    <a:pt x="295275" y="935101"/>
                  </a:lnTo>
                  <a:lnTo>
                    <a:pt x="296164" y="873633"/>
                  </a:lnTo>
                  <a:lnTo>
                    <a:pt x="296164" y="813562"/>
                  </a:lnTo>
                  <a:lnTo>
                    <a:pt x="294259" y="753110"/>
                  </a:lnTo>
                  <a:lnTo>
                    <a:pt x="289941" y="692150"/>
                  </a:lnTo>
                  <a:lnTo>
                    <a:pt x="287020" y="660527"/>
                  </a:lnTo>
                  <a:lnTo>
                    <a:pt x="283718" y="628777"/>
                  </a:lnTo>
                  <a:lnTo>
                    <a:pt x="278892" y="595757"/>
                  </a:lnTo>
                  <a:lnTo>
                    <a:pt x="273685" y="562102"/>
                  </a:lnTo>
                  <a:lnTo>
                    <a:pt x="265938" y="550164"/>
                  </a:lnTo>
                  <a:lnTo>
                    <a:pt x="256794" y="537591"/>
                  </a:lnTo>
                  <a:lnTo>
                    <a:pt x="247269" y="524637"/>
                  </a:lnTo>
                  <a:lnTo>
                    <a:pt x="236728" y="510794"/>
                  </a:lnTo>
                  <a:lnTo>
                    <a:pt x="225171" y="496316"/>
                  </a:lnTo>
                  <a:lnTo>
                    <a:pt x="213106" y="481457"/>
                  </a:lnTo>
                  <a:lnTo>
                    <a:pt x="187706" y="450215"/>
                  </a:lnTo>
                  <a:lnTo>
                    <a:pt x="161290" y="416687"/>
                  </a:lnTo>
                  <a:lnTo>
                    <a:pt x="133985" y="381635"/>
                  </a:lnTo>
                  <a:lnTo>
                    <a:pt x="107569" y="345567"/>
                  </a:lnTo>
                  <a:lnTo>
                    <a:pt x="82169" y="308229"/>
                  </a:lnTo>
                  <a:lnTo>
                    <a:pt x="58547" y="270256"/>
                  </a:lnTo>
                  <a:lnTo>
                    <a:pt x="37973" y="231394"/>
                  </a:lnTo>
                  <a:lnTo>
                    <a:pt x="28829" y="211709"/>
                  </a:lnTo>
                  <a:lnTo>
                    <a:pt x="21209" y="192532"/>
                  </a:lnTo>
                  <a:lnTo>
                    <a:pt x="14478" y="172847"/>
                  </a:lnTo>
                  <a:lnTo>
                    <a:pt x="8636" y="153670"/>
                  </a:lnTo>
                  <a:lnTo>
                    <a:pt x="4318" y="133985"/>
                  </a:lnTo>
                  <a:lnTo>
                    <a:pt x="1524" y="114681"/>
                  </a:lnTo>
                  <a:lnTo>
                    <a:pt x="0" y="95504"/>
                  </a:lnTo>
                  <a:lnTo>
                    <a:pt x="508" y="76835"/>
                  </a:lnTo>
                  <a:lnTo>
                    <a:pt x="2413" y="57658"/>
                  </a:lnTo>
                  <a:lnTo>
                    <a:pt x="6223" y="39370"/>
                  </a:lnTo>
                  <a:lnTo>
                    <a:pt x="12065" y="21082"/>
                  </a:lnTo>
                  <a:lnTo>
                    <a:pt x="20193" y="2921"/>
                  </a:lnTo>
                  <a:lnTo>
                    <a:pt x="29845" y="1905"/>
                  </a:lnTo>
                  <a:lnTo>
                    <a:pt x="42799" y="1016"/>
                  </a:lnTo>
                  <a:lnTo>
                    <a:pt x="58166" y="0"/>
                  </a:lnTo>
                  <a:lnTo>
                    <a:pt x="74930" y="508"/>
                  </a:lnTo>
                  <a:lnTo>
                    <a:pt x="93091" y="1524"/>
                  </a:lnTo>
                  <a:lnTo>
                    <a:pt x="111887" y="4318"/>
                  </a:lnTo>
                  <a:lnTo>
                    <a:pt x="130556" y="9652"/>
                  </a:lnTo>
                  <a:lnTo>
                    <a:pt x="148336" y="16764"/>
                  </a:lnTo>
                  <a:lnTo>
                    <a:pt x="156972" y="21590"/>
                  </a:lnTo>
                  <a:lnTo>
                    <a:pt x="165608" y="27432"/>
                  </a:lnTo>
                  <a:lnTo>
                    <a:pt x="173355" y="34163"/>
                  </a:lnTo>
                  <a:lnTo>
                    <a:pt x="180467" y="41275"/>
                  </a:lnTo>
                  <a:lnTo>
                    <a:pt x="187198" y="49403"/>
                  </a:lnTo>
                  <a:lnTo>
                    <a:pt x="193421" y="59055"/>
                  </a:lnTo>
                  <a:lnTo>
                    <a:pt x="198755" y="69088"/>
                  </a:lnTo>
                  <a:lnTo>
                    <a:pt x="203581" y="80645"/>
                  </a:lnTo>
                  <a:lnTo>
                    <a:pt x="206883" y="93599"/>
                  </a:lnTo>
                  <a:lnTo>
                    <a:pt x="209804" y="107569"/>
                  </a:lnTo>
                  <a:lnTo>
                    <a:pt x="211709" y="122428"/>
                  </a:lnTo>
                  <a:lnTo>
                    <a:pt x="212217" y="139192"/>
                  </a:lnTo>
                  <a:lnTo>
                    <a:pt x="211709" y="156972"/>
                  </a:lnTo>
                  <a:lnTo>
                    <a:pt x="209804" y="176149"/>
                  </a:lnTo>
                  <a:lnTo>
                    <a:pt x="206375" y="196850"/>
                  </a:lnTo>
                  <a:lnTo>
                    <a:pt x="202057" y="219329"/>
                  </a:lnTo>
                  <a:lnTo>
                    <a:pt x="204978" y="250063"/>
                  </a:lnTo>
                  <a:lnTo>
                    <a:pt x="209804" y="279400"/>
                  </a:lnTo>
                  <a:lnTo>
                    <a:pt x="215519" y="307721"/>
                  </a:lnTo>
                  <a:lnTo>
                    <a:pt x="222250" y="334137"/>
                  </a:lnTo>
                  <a:lnTo>
                    <a:pt x="230378" y="359537"/>
                  </a:lnTo>
                  <a:lnTo>
                    <a:pt x="239014" y="383540"/>
                  </a:lnTo>
                  <a:lnTo>
                    <a:pt x="248158" y="406146"/>
                  </a:lnTo>
                  <a:lnTo>
                    <a:pt x="257810" y="427228"/>
                  </a:lnTo>
                  <a:lnTo>
                    <a:pt x="268351" y="446913"/>
                  </a:lnTo>
                  <a:lnTo>
                    <a:pt x="278384" y="464693"/>
                  </a:lnTo>
                  <a:lnTo>
                    <a:pt x="288544" y="481457"/>
                  </a:lnTo>
                  <a:lnTo>
                    <a:pt x="298577" y="496316"/>
                  </a:lnTo>
                  <a:lnTo>
                    <a:pt x="308229" y="509778"/>
                  </a:lnTo>
                  <a:lnTo>
                    <a:pt x="317373" y="521843"/>
                  </a:lnTo>
                  <a:lnTo>
                    <a:pt x="326009" y="532384"/>
                  </a:lnTo>
                  <a:lnTo>
                    <a:pt x="333629" y="541020"/>
                  </a:lnTo>
                  <a:lnTo>
                    <a:pt x="330327" y="582295"/>
                  </a:lnTo>
                  <a:lnTo>
                    <a:pt x="327914" y="623062"/>
                  </a:lnTo>
                  <a:lnTo>
                    <a:pt x="325501" y="662940"/>
                  </a:lnTo>
                  <a:lnTo>
                    <a:pt x="323977" y="702310"/>
                  </a:lnTo>
                  <a:lnTo>
                    <a:pt x="323088" y="740664"/>
                  </a:lnTo>
                  <a:lnTo>
                    <a:pt x="322580" y="777621"/>
                  </a:lnTo>
                  <a:lnTo>
                    <a:pt x="322580" y="814070"/>
                  </a:lnTo>
                  <a:lnTo>
                    <a:pt x="323088" y="849630"/>
                  </a:lnTo>
                  <a:lnTo>
                    <a:pt x="324485" y="883666"/>
                  </a:lnTo>
                  <a:lnTo>
                    <a:pt x="326009" y="916813"/>
                  </a:lnTo>
                  <a:lnTo>
                    <a:pt x="327406" y="948563"/>
                  </a:lnTo>
                  <a:lnTo>
                    <a:pt x="329819" y="978789"/>
                  </a:lnTo>
                  <a:lnTo>
                    <a:pt x="332232" y="1007999"/>
                  </a:lnTo>
                  <a:lnTo>
                    <a:pt x="335534" y="1035812"/>
                  </a:lnTo>
                  <a:lnTo>
                    <a:pt x="338455" y="1062228"/>
                  </a:lnTo>
                  <a:lnTo>
                    <a:pt x="342265" y="1086739"/>
                  </a:lnTo>
                  <a:lnTo>
                    <a:pt x="341376" y="1093978"/>
                  </a:lnTo>
                  <a:lnTo>
                    <a:pt x="339852" y="1100201"/>
                  </a:lnTo>
                  <a:lnTo>
                    <a:pt x="337947" y="1105916"/>
                  </a:lnTo>
                  <a:lnTo>
                    <a:pt x="335534" y="1110234"/>
                  </a:lnTo>
                  <a:lnTo>
                    <a:pt x="332613" y="1113663"/>
                  </a:lnTo>
                  <a:lnTo>
                    <a:pt x="329819" y="1116076"/>
                  </a:lnTo>
                  <a:lnTo>
                    <a:pt x="326390" y="1116965"/>
                  </a:lnTo>
                  <a:lnTo>
                    <a:pt x="322580" y="1116965"/>
                  </a:lnTo>
                  <a:lnTo>
                    <a:pt x="318770" y="1115568"/>
                  </a:lnTo>
                  <a:lnTo>
                    <a:pt x="314960" y="1112647"/>
                  </a:lnTo>
                  <a:lnTo>
                    <a:pt x="311023" y="1108837"/>
                  </a:lnTo>
                  <a:lnTo>
                    <a:pt x="306705" y="1103122"/>
                  </a:lnTo>
                  <a:lnTo>
                    <a:pt x="302895" y="1096391"/>
                  </a:lnTo>
                  <a:lnTo>
                    <a:pt x="299085" y="1087755"/>
                  </a:lnTo>
                  <a:lnTo>
                    <a:pt x="295656" y="1077087"/>
                  </a:lnTo>
                  <a:close/>
                </a:path>
              </a:pathLst>
            </a:custGeom>
            <a:solidFill>
              <a:srgbClr val="DFC1C3"/>
            </a:solidFill>
            <a:ln w="0" cap="flat" cmpd="sng" algn="ctr">
              <a:solidFill>
                <a:srgbClr val="DFC1C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61" name="Freeform 260"/>
            <p:cNvSpPr/>
            <p:nvPr/>
          </p:nvSpPr>
          <p:spPr>
            <a:xfrm>
              <a:off x="1152525" y="2164461"/>
              <a:ext cx="336424" cy="1114553"/>
            </a:xfrm>
            <a:custGeom>
              <a:avLst/>
              <a:gdLst/>
              <a:ahLst/>
              <a:cxnLst/>
              <a:rect l="0" t="0" r="0" b="0"/>
              <a:pathLst>
                <a:path w="336424" h="1114553">
                  <a:moveTo>
                    <a:pt x="291846" y="1064260"/>
                  </a:moveTo>
                  <a:lnTo>
                    <a:pt x="293243" y="996950"/>
                  </a:lnTo>
                  <a:lnTo>
                    <a:pt x="294640" y="933704"/>
                  </a:lnTo>
                  <a:lnTo>
                    <a:pt x="296164" y="872236"/>
                  </a:lnTo>
                  <a:lnTo>
                    <a:pt x="296164" y="811276"/>
                  </a:lnTo>
                  <a:lnTo>
                    <a:pt x="294259" y="751205"/>
                  </a:lnTo>
                  <a:lnTo>
                    <a:pt x="290322" y="689356"/>
                  </a:lnTo>
                  <a:lnTo>
                    <a:pt x="287528" y="658114"/>
                  </a:lnTo>
                  <a:lnTo>
                    <a:pt x="284099" y="625983"/>
                  </a:lnTo>
                  <a:lnTo>
                    <a:pt x="279781" y="593344"/>
                  </a:lnTo>
                  <a:lnTo>
                    <a:pt x="274574" y="559308"/>
                  </a:lnTo>
                  <a:lnTo>
                    <a:pt x="266319" y="547751"/>
                  </a:lnTo>
                  <a:lnTo>
                    <a:pt x="257683" y="535305"/>
                  </a:lnTo>
                  <a:lnTo>
                    <a:pt x="247650" y="521843"/>
                  </a:lnTo>
                  <a:lnTo>
                    <a:pt x="237109" y="508381"/>
                  </a:lnTo>
                  <a:lnTo>
                    <a:pt x="225552" y="494030"/>
                  </a:lnTo>
                  <a:lnTo>
                    <a:pt x="213614" y="479044"/>
                  </a:lnTo>
                  <a:lnTo>
                    <a:pt x="188087" y="447929"/>
                  </a:lnTo>
                  <a:lnTo>
                    <a:pt x="161671" y="414782"/>
                  </a:lnTo>
                  <a:lnTo>
                    <a:pt x="134366" y="379730"/>
                  </a:lnTo>
                  <a:lnTo>
                    <a:pt x="107950" y="343789"/>
                  </a:lnTo>
                  <a:lnTo>
                    <a:pt x="82042" y="306832"/>
                  </a:lnTo>
                  <a:lnTo>
                    <a:pt x="58547" y="268859"/>
                  </a:lnTo>
                  <a:lnTo>
                    <a:pt x="37846" y="230505"/>
                  </a:lnTo>
                  <a:lnTo>
                    <a:pt x="29210" y="211201"/>
                  </a:lnTo>
                  <a:lnTo>
                    <a:pt x="21082" y="191516"/>
                  </a:lnTo>
                  <a:lnTo>
                    <a:pt x="14351" y="172339"/>
                  </a:lnTo>
                  <a:lnTo>
                    <a:pt x="8636" y="153162"/>
                  </a:lnTo>
                  <a:lnTo>
                    <a:pt x="4318" y="133477"/>
                  </a:lnTo>
                  <a:lnTo>
                    <a:pt x="1397" y="114300"/>
                  </a:lnTo>
                  <a:lnTo>
                    <a:pt x="0" y="95631"/>
                  </a:lnTo>
                  <a:lnTo>
                    <a:pt x="508" y="76327"/>
                  </a:lnTo>
                  <a:lnTo>
                    <a:pt x="2413" y="57658"/>
                  </a:lnTo>
                  <a:lnTo>
                    <a:pt x="6223" y="38989"/>
                  </a:lnTo>
                  <a:lnTo>
                    <a:pt x="11938" y="20701"/>
                  </a:lnTo>
                  <a:lnTo>
                    <a:pt x="20066" y="2921"/>
                  </a:lnTo>
                  <a:lnTo>
                    <a:pt x="29718" y="2032"/>
                  </a:lnTo>
                  <a:lnTo>
                    <a:pt x="42164" y="508"/>
                  </a:lnTo>
                  <a:lnTo>
                    <a:pt x="57023" y="0"/>
                  </a:lnTo>
                  <a:lnTo>
                    <a:pt x="73914" y="0"/>
                  </a:lnTo>
                  <a:lnTo>
                    <a:pt x="91186" y="1016"/>
                  </a:lnTo>
                  <a:lnTo>
                    <a:pt x="109347" y="3429"/>
                  </a:lnTo>
                  <a:lnTo>
                    <a:pt x="127127" y="8255"/>
                  </a:lnTo>
                  <a:lnTo>
                    <a:pt x="144907" y="15367"/>
                  </a:lnTo>
                  <a:lnTo>
                    <a:pt x="153035" y="20193"/>
                  </a:lnTo>
                  <a:lnTo>
                    <a:pt x="160782" y="25908"/>
                  </a:lnTo>
                  <a:lnTo>
                    <a:pt x="168402" y="32258"/>
                  </a:lnTo>
                  <a:lnTo>
                    <a:pt x="175641" y="39370"/>
                  </a:lnTo>
                  <a:lnTo>
                    <a:pt x="181864" y="47625"/>
                  </a:lnTo>
                  <a:lnTo>
                    <a:pt x="187706" y="56642"/>
                  </a:lnTo>
                  <a:lnTo>
                    <a:pt x="192913" y="67310"/>
                  </a:lnTo>
                  <a:lnTo>
                    <a:pt x="197231" y="78232"/>
                  </a:lnTo>
                  <a:lnTo>
                    <a:pt x="200660" y="91186"/>
                  </a:lnTo>
                  <a:lnTo>
                    <a:pt x="202946" y="104648"/>
                  </a:lnTo>
                  <a:lnTo>
                    <a:pt x="204470" y="120015"/>
                  </a:lnTo>
                  <a:lnTo>
                    <a:pt x="204978" y="136398"/>
                  </a:lnTo>
                  <a:lnTo>
                    <a:pt x="204470" y="154178"/>
                  </a:lnTo>
                  <a:lnTo>
                    <a:pt x="202565" y="173355"/>
                  </a:lnTo>
                  <a:lnTo>
                    <a:pt x="199136" y="194437"/>
                  </a:lnTo>
                  <a:lnTo>
                    <a:pt x="194818" y="216535"/>
                  </a:lnTo>
                  <a:lnTo>
                    <a:pt x="197739" y="247269"/>
                  </a:lnTo>
                  <a:lnTo>
                    <a:pt x="202057" y="276987"/>
                  </a:lnTo>
                  <a:lnTo>
                    <a:pt x="207772" y="305308"/>
                  </a:lnTo>
                  <a:lnTo>
                    <a:pt x="215011" y="332232"/>
                  </a:lnTo>
                  <a:lnTo>
                    <a:pt x="222631" y="357632"/>
                  </a:lnTo>
                  <a:lnTo>
                    <a:pt x="231267" y="381635"/>
                  </a:lnTo>
                  <a:lnTo>
                    <a:pt x="240919" y="404241"/>
                  </a:lnTo>
                  <a:lnTo>
                    <a:pt x="250571" y="425831"/>
                  </a:lnTo>
                  <a:lnTo>
                    <a:pt x="260604" y="445516"/>
                  </a:lnTo>
                  <a:lnTo>
                    <a:pt x="271145" y="463677"/>
                  </a:lnTo>
                  <a:lnTo>
                    <a:pt x="281305" y="480568"/>
                  </a:lnTo>
                  <a:lnTo>
                    <a:pt x="291338" y="495935"/>
                  </a:lnTo>
                  <a:lnTo>
                    <a:pt x="300863" y="509778"/>
                  </a:lnTo>
                  <a:lnTo>
                    <a:pt x="310007" y="521843"/>
                  </a:lnTo>
                  <a:lnTo>
                    <a:pt x="318643" y="531876"/>
                  </a:lnTo>
                  <a:lnTo>
                    <a:pt x="326390" y="540512"/>
                  </a:lnTo>
                  <a:lnTo>
                    <a:pt x="322961" y="582295"/>
                  </a:lnTo>
                  <a:lnTo>
                    <a:pt x="320548" y="623062"/>
                  </a:lnTo>
                  <a:lnTo>
                    <a:pt x="318643" y="662940"/>
                  </a:lnTo>
                  <a:lnTo>
                    <a:pt x="317246" y="702310"/>
                  </a:lnTo>
                  <a:lnTo>
                    <a:pt x="316230" y="740156"/>
                  </a:lnTo>
                  <a:lnTo>
                    <a:pt x="316230" y="777621"/>
                  </a:lnTo>
                  <a:lnTo>
                    <a:pt x="316738" y="814070"/>
                  </a:lnTo>
                  <a:lnTo>
                    <a:pt x="317246" y="849122"/>
                  </a:lnTo>
                  <a:lnTo>
                    <a:pt x="318643" y="883285"/>
                  </a:lnTo>
                  <a:lnTo>
                    <a:pt x="320167" y="915924"/>
                  </a:lnTo>
                  <a:lnTo>
                    <a:pt x="322580" y="947547"/>
                  </a:lnTo>
                  <a:lnTo>
                    <a:pt x="324485" y="977773"/>
                  </a:lnTo>
                  <a:lnTo>
                    <a:pt x="327279" y="1007110"/>
                  </a:lnTo>
                  <a:lnTo>
                    <a:pt x="330200" y="1034415"/>
                  </a:lnTo>
                  <a:lnTo>
                    <a:pt x="333121" y="1060323"/>
                  </a:lnTo>
                  <a:lnTo>
                    <a:pt x="336423" y="1084834"/>
                  </a:lnTo>
                  <a:lnTo>
                    <a:pt x="335534" y="1095375"/>
                  </a:lnTo>
                  <a:lnTo>
                    <a:pt x="332613" y="1104519"/>
                  </a:lnTo>
                  <a:lnTo>
                    <a:pt x="330708" y="1108329"/>
                  </a:lnTo>
                  <a:lnTo>
                    <a:pt x="327787" y="1111250"/>
                  </a:lnTo>
                  <a:lnTo>
                    <a:pt x="325374" y="1113663"/>
                  </a:lnTo>
                  <a:lnTo>
                    <a:pt x="322072" y="1114552"/>
                  </a:lnTo>
                  <a:lnTo>
                    <a:pt x="318643" y="1114171"/>
                  </a:lnTo>
                  <a:lnTo>
                    <a:pt x="314833" y="1112647"/>
                  </a:lnTo>
                  <a:lnTo>
                    <a:pt x="311531" y="1109345"/>
                  </a:lnTo>
                  <a:lnTo>
                    <a:pt x="307594" y="1104519"/>
                  </a:lnTo>
                  <a:lnTo>
                    <a:pt x="303276" y="1097280"/>
                  </a:lnTo>
                  <a:lnTo>
                    <a:pt x="299466" y="1088644"/>
                  </a:lnTo>
                  <a:lnTo>
                    <a:pt x="295656" y="1077595"/>
                  </a:lnTo>
                  <a:close/>
                </a:path>
              </a:pathLst>
            </a:custGeom>
            <a:solidFill>
              <a:srgbClr val="DBBEBF"/>
            </a:solidFill>
            <a:ln w="0" cap="flat" cmpd="sng" algn="ctr">
              <a:solidFill>
                <a:srgbClr val="DBBEB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62" name="Freeform 261"/>
            <p:cNvSpPr/>
            <p:nvPr/>
          </p:nvSpPr>
          <p:spPr>
            <a:xfrm>
              <a:off x="1156335" y="2163572"/>
              <a:ext cx="331217" cy="1113537"/>
            </a:xfrm>
            <a:custGeom>
              <a:avLst/>
              <a:gdLst/>
              <a:ahLst/>
              <a:cxnLst/>
              <a:rect l="0" t="0" r="0" b="0"/>
              <a:pathLst>
                <a:path w="331217" h="1113537">
                  <a:moveTo>
                    <a:pt x="19685" y="3302"/>
                  </a:moveTo>
                  <a:lnTo>
                    <a:pt x="29337" y="2413"/>
                  </a:lnTo>
                  <a:lnTo>
                    <a:pt x="41783" y="889"/>
                  </a:lnTo>
                  <a:lnTo>
                    <a:pt x="56134" y="0"/>
                  </a:lnTo>
                  <a:lnTo>
                    <a:pt x="72009" y="0"/>
                  </a:lnTo>
                  <a:lnTo>
                    <a:pt x="89281" y="889"/>
                  </a:lnTo>
                  <a:lnTo>
                    <a:pt x="106553" y="3302"/>
                  </a:lnTo>
                  <a:lnTo>
                    <a:pt x="123825" y="7620"/>
                  </a:lnTo>
                  <a:lnTo>
                    <a:pt x="140589" y="14859"/>
                  </a:lnTo>
                  <a:lnTo>
                    <a:pt x="148844" y="19177"/>
                  </a:lnTo>
                  <a:lnTo>
                    <a:pt x="155956" y="24511"/>
                  </a:lnTo>
                  <a:lnTo>
                    <a:pt x="163195" y="30734"/>
                  </a:lnTo>
                  <a:lnTo>
                    <a:pt x="169926" y="37846"/>
                  </a:lnTo>
                  <a:lnTo>
                    <a:pt x="176149" y="46101"/>
                  </a:lnTo>
                  <a:lnTo>
                    <a:pt x="181864" y="55118"/>
                  </a:lnTo>
                  <a:lnTo>
                    <a:pt x="186690" y="65278"/>
                  </a:lnTo>
                  <a:lnTo>
                    <a:pt x="190500" y="76835"/>
                  </a:lnTo>
                  <a:lnTo>
                    <a:pt x="193929" y="89281"/>
                  </a:lnTo>
                  <a:lnTo>
                    <a:pt x="195834" y="102743"/>
                  </a:lnTo>
                  <a:lnTo>
                    <a:pt x="197231" y="118110"/>
                  </a:lnTo>
                  <a:lnTo>
                    <a:pt x="197739" y="134366"/>
                  </a:lnTo>
                  <a:lnTo>
                    <a:pt x="196850" y="152146"/>
                  </a:lnTo>
                  <a:lnTo>
                    <a:pt x="194818" y="171323"/>
                  </a:lnTo>
                  <a:lnTo>
                    <a:pt x="191516" y="192024"/>
                  </a:lnTo>
                  <a:lnTo>
                    <a:pt x="187198" y="214503"/>
                  </a:lnTo>
                  <a:lnTo>
                    <a:pt x="190119" y="245237"/>
                  </a:lnTo>
                  <a:lnTo>
                    <a:pt x="194437" y="274955"/>
                  </a:lnTo>
                  <a:lnTo>
                    <a:pt x="200152" y="303276"/>
                  </a:lnTo>
                  <a:lnTo>
                    <a:pt x="207391" y="330200"/>
                  </a:lnTo>
                  <a:lnTo>
                    <a:pt x="215011" y="356108"/>
                  </a:lnTo>
                  <a:lnTo>
                    <a:pt x="223647" y="380111"/>
                  </a:lnTo>
                  <a:lnTo>
                    <a:pt x="233299" y="403225"/>
                  </a:lnTo>
                  <a:lnTo>
                    <a:pt x="242824" y="424815"/>
                  </a:lnTo>
                  <a:lnTo>
                    <a:pt x="252984" y="444881"/>
                  </a:lnTo>
                  <a:lnTo>
                    <a:pt x="263017" y="463677"/>
                  </a:lnTo>
                  <a:lnTo>
                    <a:pt x="273558" y="480441"/>
                  </a:lnTo>
                  <a:lnTo>
                    <a:pt x="283718" y="495808"/>
                  </a:lnTo>
                  <a:lnTo>
                    <a:pt x="293243" y="509778"/>
                  </a:lnTo>
                  <a:lnTo>
                    <a:pt x="302387" y="521716"/>
                  </a:lnTo>
                  <a:lnTo>
                    <a:pt x="311023" y="532257"/>
                  </a:lnTo>
                  <a:lnTo>
                    <a:pt x="318770" y="540893"/>
                  </a:lnTo>
                  <a:lnTo>
                    <a:pt x="315341" y="582676"/>
                  </a:lnTo>
                  <a:lnTo>
                    <a:pt x="312928" y="623443"/>
                  </a:lnTo>
                  <a:lnTo>
                    <a:pt x="311023" y="663321"/>
                  </a:lnTo>
                  <a:lnTo>
                    <a:pt x="310134" y="702183"/>
                  </a:lnTo>
                  <a:lnTo>
                    <a:pt x="309626" y="740664"/>
                  </a:lnTo>
                  <a:lnTo>
                    <a:pt x="309626" y="778002"/>
                  </a:lnTo>
                  <a:lnTo>
                    <a:pt x="310134" y="814070"/>
                  </a:lnTo>
                  <a:lnTo>
                    <a:pt x="311531" y="849122"/>
                  </a:lnTo>
                  <a:lnTo>
                    <a:pt x="312928" y="883158"/>
                  </a:lnTo>
                  <a:lnTo>
                    <a:pt x="314452" y="915797"/>
                  </a:lnTo>
                  <a:lnTo>
                    <a:pt x="316738" y="947547"/>
                  </a:lnTo>
                  <a:lnTo>
                    <a:pt x="319151" y="977773"/>
                  </a:lnTo>
                  <a:lnTo>
                    <a:pt x="321564" y="1006094"/>
                  </a:lnTo>
                  <a:lnTo>
                    <a:pt x="324485" y="1033399"/>
                  </a:lnTo>
                  <a:lnTo>
                    <a:pt x="327406" y="1058799"/>
                  </a:lnTo>
                  <a:lnTo>
                    <a:pt x="330200" y="1082802"/>
                  </a:lnTo>
                  <a:lnTo>
                    <a:pt x="331216" y="1086739"/>
                  </a:lnTo>
                  <a:lnTo>
                    <a:pt x="331216" y="1090549"/>
                  </a:lnTo>
                  <a:lnTo>
                    <a:pt x="329311" y="1099693"/>
                  </a:lnTo>
                  <a:lnTo>
                    <a:pt x="326390" y="1107313"/>
                  </a:lnTo>
                  <a:lnTo>
                    <a:pt x="323977" y="1110742"/>
                  </a:lnTo>
                  <a:lnTo>
                    <a:pt x="321056" y="1112647"/>
                  </a:lnTo>
                  <a:lnTo>
                    <a:pt x="318262" y="1113536"/>
                  </a:lnTo>
                  <a:lnTo>
                    <a:pt x="314833" y="1112647"/>
                  </a:lnTo>
                  <a:lnTo>
                    <a:pt x="311531" y="1110234"/>
                  </a:lnTo>
                  <a:lnTo>
                    <a:pt x="307721" y="1105916"/>
                  </a:lnTo>
                  <a:lnTo>
                    <a:pt x="303784" y="1099185"/>
                  </a:lnTo>
                  <a:lnTo>
                    <a:pt x="299466" y="1090041"/>
                  </a:lnTo>
                  <a:lnTo>
                    <a:pt x="295148" y="1078103"/>
                  </a:lnTo>
                  <a:lnTo>
                    <a:pt x="290449" y="1063117"/>
                  </a:lnTo>
                  <a:lnTo>
                    <a:pt x="292354" y="995934"/>
                  </a:lnTo>
                  <a:lnTo>
                    <a:pt x="294259" y="932561"/>
                  </a:lnTo>
                  <a:lnTo>
                    <a:pt x="295148" y="870712"/>
                  </a:lnTo>
                  <a:lnTo>
                    <a:pt x="295656" y="809752"/>
                  </a:lnTo>
                  <a:lnTo>
                    <a:pt x="294259" y="749300"/>
                  </a:lnTo>
                  <a:lnTo>
                    <a:pt x="290449" y="687324"/>
                  </a:lnTo>
                  <a:lnTo>
                    <a:pt x="288036" y="656082"/>
                  </a:lnTo>
                  <a:lnTo>
                    <a:pt x="284099" y="623951"/>
                  </a:lnTo>
                  <a:lnTo>
                    <a:pt x="279781" y="590804"/>
                  </a:lnTo>
                  <a:lnTo>
                    <a:pt x="274574" y="557276"/>
                  </a:lnTo>
                  <a:lnTo>
                    <a:pt x="266827" y="545211"/>
                  </a:lnTo>
                  <a:lnTo>
                    <a:pt x="257810" y="532765"/>
                  </a:lnTo>
                  <a:lnTo>
                    <a:pt x="248158" y="519811"/>
                  </a:lnTo>
                  <a:lnTo>
                    <a:pt x="237617" y="505841"/>
                  </a:lnTo>
                  <a:lnTo>
                    <a:pt x="226060" y="491998"/>
                  </a:lnTo>
                  <a:lnTo>
                    <a:pt x="214122" y="477139"/>
                  </a:lnTo>
                  <a:lnTo>
                    <a:pt x="188595" y="445897"/>
                  </a:lnTo>
                  <a:lnTo>
                    <a:pt x="161798" y="412750"/>
                  </a:lnTo>
                  <a:lnTo>
                    <a:pt x="134366" y="378714"/>
                  </a:lnTo>
                  <a:lnTo>
                    <a:pt x="107569" y="342646"/>
                  </a:lnTo>
                  <a:lnTo>
                    <a:pt x="82042" y="305689"/>
                  </a:lnTo>
                  <a:lnTo>
                    <a:pt x="58547" y="268351"/>
                  </a:lnTo>
                  <a:lnTo>
                    <a:pt x="37973" y="229870"/>
                  </a:lnTo>
                  <a:lnTo>
                    <a:pt x="28829" y="210693"/>
                  </a:lnTo>
                  <a:lnTo>
                    <a:pt x="20574" y="191516"/>
                  </a:lnTo>
                  <a:lnTo>
                    <a:pt x="13970" y="172339"/>
                  </a:lnTo>
                  <a:lnTo>
                    <a:pt x="8128" y="153035"/>
                  </a:lnTo>
                  <a:lnTo>
                    <a:pt x="3810" y="133858"/>
                  </a:lnTo>
                  <a:lnTo>
                    <a:pt x="1016" y="114681"/>
                  </a:lnTo>
                  <a:lnTo>
                    <a:pt x="0" y="95504"/>
                  </a:lnTo>
                  <a:lnTo>
                    <a:pt x="0" y="76835"/>
                  </a:lnTo>
                  <a:lnTo>
                    <a:pt x="1905" y="58039"/>
                  </a:lnTo>
                  <a:lnTo>
                    <a:pt x="5715" y="39370"/>
                  </a:lnTo>
                  <a:lnTo>
                    <a:pt x="11938" y="21082"/>
                  </a:lnTo>
                  <a:close/>
                </a:path>
              </a:pathLst>
            </a:custGeom>
            <a:solidFill>
              <a:srgbClr val="D6BABA"/>
            </a:solidFill>
            <a:ln w="0" cap="flat" cmpd="sng" algn="ctr">
              <a:solidFill>
                <a:srgbClr val="D6BAB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63" name="Freeform 262"/>
            <p:cNvSpPr/>
            <p:nvPr/>
          </p:nvSpPr>
          <p:spPr>
            <a:xfrm>
              <a:off x="1397762" y="1759331"/>
              <a:ext cx="334519" cy="183897"/>
            </a:xfrm>
            <a:custGeom>
              <a:avLst/>
              <a:gdLst/>
              <a:ahLst/>
              <a:cxnLst/>
              <a:rect l="0" t="0" r="0" b="0"/>
              <a:pathLst>
                <a:path w="334519" h="183897">
                  <a:moveTo>
                    <a:pt x="5334" y="4318"/>
                  </a:moveTo>
                  <a:lnTo>
                    <a:pt x="10541" y="6350"/>
                  </a:lnTo>
                  <a:lnTo>
                    <a:pt x="21590" y="7747"/>
                  </a:lnTo>
                  <a:lnTo>
                    <a:pt x="32639" y="6350"/>
                  </a:lnTo>
                  <a:lnTo>
                    <a:pt x="43180" y="3429"/>
                  </a:lnTo>
                  <a:lnTo>
                    <a:pt x="51816" y="1016"/>
                  </a:lnTo>
                  <a:lnTo>
                    <a:pt x="55245" y="508"/>
                  </a:lnTo>
                  <a:lnTo>
                    <a:pt x="57658" y="0"/>
                  </a:lnTo>
                  <a:lnTo>
                    <a:pt x="59563" y="1016"/>
                  </a:lnTo>
                  <a:lnTo>
                    <a:pt x="60452" y="2413"/>
                  </a:lnTo>
                  <a:lnTo>
                    <a:pt x="60452" y="4826"/>
                  </a:lnTo>
                  <a:lnTo>
                    <a:pt x="59055" y="8636"/>
                  </a:lnTo>
                  <a:lnTo>
                    <a:pt x="73025" y="8636"/>
                  </a:lnTo>
                  <a:lnTo>
                    <a:pt x="86360" y="8255"/>
                  </a:lnTo>
                  <a:lnTo>
                    <a:pt x="97917" y="8255"/>
                  </a:lnTo>
                  <a:lnTo>
                    <a:pt x="107061" y="8255"/>
                  </a:lnTo>
                  <a:lnTo>
                    <a:pt x="110363" y="8636"/>
                  </a:lnTo>
                  <a:lnTo>
                    <a:pt x="112776" y="9144"/>
                  </a:lnTo>
                  <a:lnTo>
                    <a:pt x="114681" y="10160"/>
                  </a:lnTo>
                  <a:lnTo>
                    <a:pt x="115189" y="11049"/>
                  </a:lnTo>
                  <a:lnTo>
                    <a:pt x="114300" y="12573"/>
                  </a:lnTo>
                  <a:lnTo>
                    <a:pt x="112268" y="13970"/>
                  </a:lnTo>
                  <a:lnTo>
                    <a:pt x="108966" y="15875"/>
                  </a:lnTo>
                  <a:lnTo>
                    <a:pt x="104140" y="18288"/>
                  </a:lnTo>
                  <a:lnTo>
                    <a:pt x="102235" y="20701"/>
                  </a:lnTo>
                  <a:lnTo>
                    <a:pt x="101346" y="22606"/>
                  </a:lnTo>
                  <a:lnTo>
                    <a:pt x="101727" y="24003"/>
                  </a:lnTo>
                  <a:lnTo>
                    <a:pt x="102235" y="25527"/>
                  </a:lnTo>
                  <a:lnTo>
                    <a:pt x="106045" y="27940"/>
                  </a:lnTo>
                  <a:lnTo>
                    <a:pt x="112268" y="29845"/>
                  </a:lnTo>
                  <a:lnTo>
                    <a:pt x="120523" y="30734"/>
                  </a:lnTo>
                  <a:lnTo>
                    <a:pt x="129159" y="31242"/>
                  </a:lnTo>
                  <a:lnTo>
                    <a:pt x="147828" y="31750"/>
                  </a:lnTo>
                  <a:lnTo>
                    <a:pt x="156464" y="31750"/>
                  </a:lnTo>
                  <a:lnTo>
                    <a:pt x="163195" y="32258"/>
                  </a:lnTo>
                  <a:lnTo>
                    <a:pt x="168529" y="33147"/>
                  </a:lnTo>
                  <a:lnTo>
                    <a:pt x="171323" y="34671"/>
                  </a:lnTo>
                  <a:lnTo>
                    <a:pt x="171323" y="35560"/>
                  </a:lnTo>
                  <a:lnTo>
                    <a:pt x="170434" y="36576"/>
                  </a:lnTo>
                  <a:lnTo>
                    <a:pt x="168910" y="37465"/>
                  </a:lnTo>
                  <a:lnTo>
                    <a:pt x="166116" y="39370"/>
                  </a:lnTo>
                  <a:lnTo>
                    <a:pt x="162306" y="40894"/>
                  </a:lnTo>
                  <a:lnTo>
                    <a:pt x="157480" y="42799"/>
                  </a:lnTo>
                  <a:lnTo>
                    <a:pt x="151257" y="45212"/>
                  </a:lnTo>
                  <a:lnTo>
                    <a:pt x="143510" y="47625"/>
                  </a:lnTo>
                  <a:lnTo>
                    <a:pt x="145923" y="50419"/>
                  </a:lnTo>
                  <a:lnTo>
                    <a:pt x="149733" y="53340"/>
                  </a:lnTo>
                  <a:lnTo>
                    <a:pt x="154559" y="55753"/>
                  </a:lnTo>
                  <a:lnTo>
                    <a:pt x="160274" y="58674"/>
                  </a:lnTo>
                  <a:lnTo>
                    <a:pt x="173228" y="63373"/>
                  </a:lnTo>
                  <a:lnTo>
                    <a:pt x="185801" y="68199"/>
                  </a:lnTo>
                  <a:lnTo>
                    <a:pt x="190627" y="70104"/>
                  </a:lnTo>
                  <a:lnTo>
                    <a:pt x="194945" y="72517"/>
                  </a:lnTo>
                  <a:lnTo>
                    <a:pt x="197231" y="74930"/>
                  </a:lnTo>
                  <a:lnTo>
                    <a:pt x="197739" y="77343"/>
                  </a:lnTo>
                  <a:lnTo>
                    <a:pt x="196342" y="79756"/>
                  </a:lnTo>
                  <a:lnTo>
                    <a:pt x="192532" y="82169"/>
                  </a:lnTo>
                  <a:lnTo>
                    <a:pt x="185801" y="84582"/>
                  </a:lnTo>
                  <a:lnTo>
                    <a:pt x="176149" y="86995"/>
                  </a:lnTo>
                  <a:lnTo>
                    <a:pt x="179959" y="89281"/>
                  </a:lnTo>
                  <a:lnTo>
                    <a:pt x="185801" y="91313"/>
                  </a:lnTo>
                  <a:lnTo>
                    <a:pt x="192913" y="93218"/>
                  </a:lnTo>
                  <a:lnTo>
                    <a:pt x="201168" y="94615"/>
                  </a:lnTo>
                  <a:lnTo>
                    <a:pt x="218948" y="97028"/>
                  </a:lnTo>
                  <a:lnTo>
                    <a:pt x="235712" y="99949"/>
                  </a:lnTo>
                  <a:lnTo>
                    <a:pt x="242951" y="101346"/>
                  </a:lnTo>
                  <a:lnTo>
                    <a:pt x="248158" y="102743"/>
                  </a:lnTo>
                  <a:lnTo>
                    <a:pt x="251968" y="104648"/>
                  </a:lnTo>
                  <a:lnTo>
                    <a:pt x="253492" y="106680"/>
                  </a:lnTo>
                  <a:lnTo>
                    <a:pt x="252476" y="108585"/>
                  </a:lnTo>
                  <a:lnTo>
                    <a:pt x="248158" y="110998"/>
                  </a:lnTo>
                  <a:lnTo>
                    <a:pt x="240919" y="114300"/>
                  </a:lnTo>
                  <a:lnTo>
                    <a:pt x="235712" y="115697"/>
                  </a:lnTo>
                  <a:lnTo>
                    <a:pt x="229489" y="117602"/>
                  </a:lnTo>
                  <a:lnTo>
                    <a:pt x="233807" y="118618"/>
                  </a:lnTo>
                  <a:lnTo>
                    <a:pt x="240538" y="119634"/>
                  </a:lnTo>
                  <a:lnTo>
                    <a:pt x="248666" y="120523"/>
                  </a:lnTo>
                  <a:lnTo>
                    <a:pt x="258191" y="121539"/>
                  </a:lnTo>
                  <a:lnTo>
                    <a:pt x="277876" y="122936"/>
                  </a:lnTo>
                  <a:lnTo>
                    <a:pt x="297180" y="123952"/>
                  </a:lnTo>
                  <a:lnTo>
                    <a:pt x="304800" y="124841"/>
                  </a:lnTo>
                  <a:lnTo>
                    <a:pt x="310515" y="125857"/>
                  </a:lnTo>
                  <a:lnTo>
                    <a:pt x="313944" y="126746"/>
                  </a:lnTo>
                  <a:lnTo>
                    <a:pt x="314833" y="127762"/>
                  </a:lnTo>
                  <a:lnTo>
                    <a:pt x="312547" y="128651"/>
                  </a:lnTo>
                  <a:lnTo>
                    <a:pt x="309626" y="129667"/>
                  </a:lnTo>
                  <a:lnTo>
                    <a:pt x="306197" y="130175"/>
                  </a:lnTo>
                  <a:lnTo>
                    <a:pt x="301498" y="131064"/>
                  </a:lnTo>
                  <a:lnTo>
                    <a:pt x="295656" y="132080"/>
                  </a:lnTo>
                  <a:lnTo>
                    <a:pt x="288544" y="132969"/>
                  </a:lnTo>
                  <a:lnTo>
                    <a:pt x="280289" y="133985"/>
                  </a:lnTo>
                  <a:lnTo>
                    <a:pt x="288544" y="135890"/>
                  </a:lnTo>
                  <a:lnTo>
                    <a:pt x="296164" y="137287"/>
                  </a:lnTo>
                  <a:lnTo>
                    <a:pt x="302895" y="137795"/>
                  </a:lnTo>
                  <a:lnTo>
                    <a:pt x="308610" y="138303"/>
                  </a:lnTo>
                  <a:lnTo>
                    <a:pt x="318770" y="138811"/>
                  </a:lnTo>
                  <a:lnTo>
                    <a:pt x="326390" y="138811"/>
                  </a:lnTo>
                  <a:lnTo>
                    <a:pt x="331724" y="138811"/>
                  </a:lnTo>
                  <a:lnTo>
                    <a:pt x="334137" y="140208"/>
                  </a:lnTo>
                  <a:lnTo>
                    <a:pt x="334518" y="141605"/>
                  </a:lnTo>
                  <a:lnTo>
                    <a:pt x="334137" y="143129"/>
                  </a:lnTo>
                  <a:lnTo>
                    <a:pt x="333629" y="145542"/>
                  </a:lnTo>
                  <a:lnTo>
                    <a:pt x="332105" y="148844"/>
                  </a:lnTo>
                  <a:lnTo>
                    <a:pt x="330708" y="150749"/>
                  </a:lnTo>
                  <a:lnTo>
                    <a:pt x="327787" y="151765"/>
                  </a:lnTo>
                  <a:lnTo>
                    <a:pt x="323469" y="151765"/>
                  </a:lnTo>
                  <a:lnTo>
                    <a:pt x="318262" y="150749"/>
                  </a:lnTo>
                  <a:lnTo>
                    <a:pt x="305816" y="147955"/>
                  </a:lnTo>
                  <a:lnTo>
                    <a:pt x="293243" y="144018"/>
                  </a:lnTo>
                  <a:lnTo>
                    <a:pt x="287528" y="142621"/>
                  </a:lnTo>
                  <a:lnTo>
                    <a:pt x="282702" y="141605"/>
                  </a:lnTo>
                  <a:lnTo>
                    <a:pt x="278892" y="141224"/>
                  </a:lnTo>
                  <a:lnTo>
                    <a:pt x="275971" y="141605"/>
                  </a:lnTo>
                  <a:lnTo>
                    <a:pt x="275082" y="143129"/>
                  </a:lnTo>
                  <a:lnTo>
                    <a:pt x="276479" y="145542"/>
                  </a:lnTo>
                  <a:lnTo>
                    <a:pt x="279908" y="149860"/>
                  </a:lnTo>
                  <a:lnTo>
                    <a:pt x="282194" y="152273"/>
                  </a:lnTo>
                  <a:lnTo>
                    <a:pt x="285623" y="155575"/>
                  </a:lnTo>
                  <a:lnTo>
                    <a:pt x="275590" y="153670"/>
                  </a:lnTo>
                  <a:lnTo>
                    <a:pt x="266446" y="152273"/>
                  </a:lnTo>
                  <a:lnTo>
                    <a:pt x="258699" y="151765"/>
                  </a:lnTo>
                  <a:lnTo>
                    <a:pt x="256286" y="151765"/>
                  </a:lnTo>
                  <a:lnTo>
                    <a:pt x="254381" y="152654"/>
                  </a:lnTo>
                  <a:lnTo>
                    <a:pt x="252984" y="154178"/>
                  </a:lnTo>
                  <a:lnTo>
                    <a:pt x="252476" y="156083"/>
                  </a:lnTo>
                  <a:lnTo>
                    <a:pt x="253492" y="158496"/>
                  </a:lnTo>
                  <a:lnTo>
                    <a:pt x="254889" y="161798"/>
                  </a:lnTo>
                  <a:lnTo>
                    <a:pt x="257810" y="166116"/>
                  </a:lnTo>
                  <a:lnTo>
                    <a:pt x="262128" y="170942"/>
                  </a:lnTo>
                  <a:lnTo>
                    <a:pt x="267335" y="177165"/>
                  </a:lnTo>
                  <a:lnTo>
                    <a:pt x="274574" y="183896"/>
                  </a:lnTo>
                  <a:lnTo>
                    <a:pt x="253873" y="183896"/>
                  </a:lnTo>
                  <a:lnTo>
                    <a:pt x="232791" y="180975"/>
                  </a:lnTo>
                  <a:lnTo>
                    <a:pt x="212598" y="175768"/>
                  </a:lnTo>
                  <a:lnTo>
                    <a:pt x="192024" y="167640"/>
                  </a:lnTo>
                  <a:lnTo>
                    <a:pt x="172339" y="157988"/>
                  </a:lnTo>
                  <a:lnTo>
                    <a:pt x="152654" y="146431"/>
                  </a:lnTo>
                  <a:lnTo>
                    <a:pt x="133477" y="133477"/>
                  </a:lnTo>
                  <a:lnTo>
                    <a:pt x="115189" y="119634"/>
                  </a:lnTo>
                  <a:lnTo>
                    <a:pt x="97409" y="104648"/>
                  </a:lnTo>
                  <a:lnTo>
                    <a:pt x="80137" y="89281"/>
                  </a:lnTo>
                  <a:lnTo>
                    <a:pt x="64389" y="73533"/>
                  </a:lnTo>
                  <a:lnTo>
                    <a:pt x="49022" y="57658"/>
                  </a:lnTo>
                  <a:lnTo>
                    <a:pt x="35052" y="42291"/>
                  </a:lnTo>
                  <a:lnTo>
                    <a:pt x="22098" y="27432"/>
                  </a:lnTo>
                  <a:lnTo>
                    <a:pt x="10541" y="13462"/>
                  </a:lnTo>
                  <a:lnTo>
                    <a:pt x="0" y="1016"/>
                  </a:lnTo>
                  <a:close/>
                </a:path>
              </a:pathLst>
            </a:custGeom>
            <a:solidFill>
              <a:srgbClr val="7F7F7F"/>
            </a:solidFill>
            <a:ln w="0" cap="flat" cmpd="sng" algn="ctr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64" name="Freeform 263"/>
            <p:cNvSpPr/>
            <p:nvPr/>
          </p:nvSpPr>
          <p:spPr>
            <a:xfrm>
              <a:off x="1398270" y="1758950"/>
              <a:ext cx="334011" cy="184151"/>
            </a:xfrm>
            <a:custGeom>
              <a:avLst/>
              <a:gdLst/>
              <a:ahLst/>
              <a:cxnLst/>
              <a:rect l="0" t="0" r="0" b="0"/>
              <a:pathLst>
                <a:path w="334011" h="184151">
                  <a:moveTo>
                    <a:pt x="0" y="1270"/>
                  </a:moveTo>
                  <a:lnTo>
                    <a:pt x="10160" y="13970"/>
                  </a:lnTo>
                  <a:lnTo>
                    <a:pt x="21590" y="27940"/>
                  </a:lnTo>
                  <a:lnTo>
                    <a:pt x="34290" y="43180"/>
                  </a:lnTo>
                  <a:lnTo>
                    <a:pt x="48260" y="58420"/>
                  </a:lnTo>
                  <a:lnTo>
                    <a:pt x="63500" y="73660"/>
                  </a:lnTo>
                  <a:lnTo>
                    <a:pt x="80010" y="90170"/>
                  </a:lnTo>
                  <a:lnTo>
                    <a:pt x="96520" y="105410"/>
                  </a:lnTo>
                  <a:lnTo>
                    <a:pt x="114300" y="119380"/>
                  </a:lnTo>
                  <a:lnTo>
                    <a:pt x="133350" y="133350"/>
                  </a:lnTo>
                  <a:lnTo>
                    <a:pt x="152400" y="147320"/>
                  </a:lnTo>
                  <a:lnTo>
                    <a:pt x="171450" y="158750"/>
                  </a:lnTo>
                  <a:lnTo>
                    <a:pt x="191770" y="167640"/>
                  </a:lnTo>
                  <a:lnTo>
                    <a:pt x="212090" y="176530"/>
                  </a:lnTo>
                  <a:lnTo>
                    <a:pt x="232410" y="181610"/>
                  </a:lnTo>
                  <a:lnTo>
                    <a:pt x="252730" y="184150"/>
                  </a:lnTo>
                  <a:lnTo>
                    <a:pt x="274320" y="184150"/>
                  </a:lnTo>
                  <a:lnTo>
                    <a:pt x="266700" y="177800"/>
                  </a:lnTo>
                  <a:lnTo>
                    <a:pt x="261620" y="171450"/>
                  </a:lnTo>
                  <a:lnTo>
                    <a:pt x="257810" y="166370"/>
                  </a:lnTo>
                  <a:lnTo>
                    <a:pt x="254000" y="162560"/>
                  </a:lnTo>
                  <a:lnTo>
                    <a:pt x="252730" y="158750"/>
                  </a:lnTo>
                  <a:lnTo>
                    <a:pt x="251460" y="156210"/>
                  </a:lnTo>
                  <a:lnTo>
                    <a:pt x="252730" y="154940"/>
                  </a:lnTo>
                  <a:lnTo>
                    <a:pt x="254000" y="152400"/>
                  </a:lnTo>
                  <a:lnTo>
                    <a:pt x="255270" y="152400"/>
                  </a:lnTo>
                  <a:lnTo>
                    <a:pt x="257810" y="152400"/>
                  </a:lnTo>
                  <a:lnTo>
                    <a:pt x="265430" y="152400"/>
                  </a:lnTo>
                  <a:lnTo>
                    <a:pt x="275590" y="153670"/>
                  </a:lnTo>
                  <a:lnTo>
                    <a:pt x="284480" y="156210"/>
                  </a:lnTo>
                  <a:lnTo>
                    <a:pt x="281940" y="152400"/>
                  </a:lnTo>
                  <a:lnTo>
                    <a:pt x="279400" y="149860"/>
                  </a:lnTo>
                  <a:lnTo>
                    <a:pt x="275590" y="146050"/>
                  </a:lnTo>
                  <a:lnTo>
                    <a:pt x="274320" y="143510"/>
                  </a:lnTo>
                  <a:lnTo>
                    <a:pt x="275590" y="142240"/>
                  </a:lnTo>
                  <a:lnTo>
                    <a:pt x="278130" y="142240"/>
                  </a:lnTo>
                  <a:lnTo>
                    <a:pt x="281940" y="142240"/>
                  </a:lnTo>
                  <a:lnTo>
                    <a:pt x="287020" y="143510"/>
                  </a:lnTo>
                  <a:lnTo>
                    <a:pt x="293370" y="144780"/>
                  </a:lnTo>
                  <a:lnTo>
                    <a:pt x="304800" y="148590"/>
                  </a:lnTo>
                  <a:lnTo>
                    <a:pt x="317500" y="151130"/>
                  </a:lnTo>
                  <a:lnTo>
                    <a:pt x="322580" y="152400"/>
                  </a:lnTo>
                  <a:lnTo>
                    <a:pt x="327660" y="152400"/>
                  </a:lnTo>
                  <a:lnTo>
                    <a:pt x="330200" y="151130"/>
                  </a:lnTo>
                  <a:lnTo>
                    <a:pt x="331470" y="149860"/>
                  </a:lnTo>
                  <a:lnTo>
                    <a:pt x="332740" y="146050"/>
                  </a:lnTo>
                  <a:lnTo>
                    <a:pt x="334010" y="143510"/>
                  </a:lnTo>
                  <a:lnTo>
                    <a:pt x="334010" y="142240"/>
                  </a:lnTo>
                  <a:lnTo>
                    <a:pt x="334010" y="140970"/>
                  </a:lnTo>
                  <a:lnTo>
                    <a:pt x="331470" y="139700"/>
                  </a:lnTo>
                  <a:lnTo>
                    <a:pt x="326390" y="139700"/>
                  </a:lnTo>
                  <a:lnTo>
                    <a:pt x="318770" y="139700"/>
                  </a:lnTo>
                  <a:lnTo>
                    <a:pt x="308610" y="138430"/>
                  </a:lnTo>
                  <a:lnTo>
                    <a:pt x="302260" y="138430"/>
                  </a:lnTo>
                  <a:lnTo>
                    <a:pt x="295910" y="137160"/>
                  </a:lnTo>
                  <a:lnTo>
                    <a:pt x="288290" y="135890"/>
                  </a:lnTo>
                  <a:lnTo>
                    <a:pt x="279400" y="134620"/>
                  </a:lnTo>
                  <a:lnTo>
                    <a:pt x="288290" y="133350"/>
                  </a:lnTo>
                  <a:lnTo>
                    <a:pt x="294640" y="132080"/>
                  </a:lnTo>
                  <a:lnTo>
                    <a:pt x="300990" y="132080"/>
                  </a:lnTo>
                  <a:lnTo>
                    <a:pt x="306070" y="130810"/>
                  </a:lnTo>
                  <a:lnTo>
                    <a:pt x="308610" y="129540"/>
                  </a:lnTo>
                  <a:lnTo>
                    <a:pt x="312420" y="129540"/>
                  </a:lnTo>
                  <a:lnTo>
                    <a:pt x="314960" y="128270"/>
                  </a:lnTo>
                  <a:lnTo>
                    <a:pt x="313690" y="127000"/>
                  </a:lnTo>
                  <a:lnTo>
                    <a:pt x="309880" y="125730"/>
                  </a:lnTo>
                  <a:lnTo>
                    <a:pt x="304800" y="125730"/>
                  </a:lnTo>
                  <a:lnTo>
                    <a:pt x="297180" y="124460"/>
                  </a:lnTo>
                  <a:lnTo>
                    <a:pt x="276860" y="123190"/>
                  </a:lnTo>
                  <a:lnTo>
                    <a:pt x="257810" y="121920"/>
                  </a:lnTo>
                  <a:lnTo>
                    <a:pt x="247650" y="120650"/>
                  </a:lnTo>
                  <a:lnTo>
                    <a:pt x="240030" y="119380"/>
                  </a:lnTo>
                  <a:lnTo>
                    <a:pt x="233680" y="119380"/>
                  </a:lnTo>
                  <a:lnTo>
                    <a:pt x="228600" y="118110"/>
                  </a:lnTo>
                  <a:lnTo>
                    <a:pt x="234950" y="115570"/>
                  </a:lnTo>
                  <a:lnTo>
                    <a:pt x="240030" y="114300"/>
                  </a:lnTo>
                  <a:lnTo>
                    <a:pt x="247650" y="111760"/>
                  </a:lnTo>
                  <a:lnTo>
                    <a:pt x="251460" y="109220"/>
                  </a:lnTo>
                  <a:lnTo>
                    <a:pt x="252730" y="106680"/>
                  </a:lnTo>
                  <a:lnTo>
                    <a:pt x="251460" y="105410"/>
                  </a:lnTo>
                  <a:lnTo>
                    <a:pt x="247650" y="102870"/>
                  </a:lnTo>
                  <a:lnTo>
                    <a:pt x="242570" y="101600"/>
                  </a:lnTo>
                  <a:lnTo>
                    <a:pt x="234950" y="100330"/>
                  </a:lnTo>
                  <a:lnTo>
                    <a:pt x="218440" y="97790"/>
                  </a:lnTo>
                  <a:lnTo>
                    <a:pt x="200660" y="95250"/>
                  </a:lnTo>
                  <a:lnTo>
                    <a:pt x="193040" y="93980"/>
                  </a:lnTo>
                  <a:lnTo>
                    <a:pt x="185420" y="91440"/>
                  </a:lnTo>
                  <a:lnTo>
                    <a:pt x="179070" y="90170"/>
                  </a:lnTo>
                  <a:lnTo>
                    <a:pt x="175260" y="87630"/>
                  </a:lnTo>
                  <a:lnTo>
                    <a:pt x="185420" y="85090"/>
                  </a:lnTo>
                  <a:lnTo>
                    <a:pt x="191770" y="82550"/>
                  </a:lnTo>
                  <a:lnTo>
                    <a:pt x="195580" y="80010"/>
                  </a:lnTo>
                  <a:lnTo>
                    <a:pt x="196850" y="77470"/>
                  </a:lnTo>
                  <a:lnTo>
                    <a:pt x="196850" y="74930"/>
                  </a:lnTo>
                  <a:lnTo>
                    <a:pt x="194310" y="72390"/>
                  </a:lnTo>
                  <a:lnTo>
                    <a:pt x="190500" y="69850"/>
                  </a:lnTo>
                  <a:lnTo>
                    <a:pt x="185420" y="68580"/>
                  </a:lnTo>
                  <a:lnTo>
                    <a:pt x="172720" y="63500"/>
                  </a:lnTo>
                  <a:lnTo>
                    <a:pt x="160020" y="59690"/>
                  </a:lnTo>
                  <a:lnTo>
                    <a:pt x="153670" y="55880"/>
                  </a:lnTo>
                  <a:lnTo>
                    <a:pt x="149860" y="53340"/>
                  </a:lnTo>
                  <a:lnTo>
                    <a:pt x="144780" y="50800"/>
                  </a:lnTo>
                  <a:lnTo>
                    <a:pt x="143510" y="48260"/>
                  </a:lnTo>
                  <a:lnTo>
                    <a:pt x="151130" y="45720"/>
                  </a:lnTo>
                  <a:lnTo>
                    <a:pt x="157480" y="43180"/>
                  </a:lnTo>
                  <a:lnTo>
                    <a:pt x="161290" y="41910"/>
                  </a:lnTo>
                  <a:lnTo>
                    <a:pt x="165100" y="39370"/>
                  </a:lnTo>
                  <a:lnTo>
                    <a:pt x="168910" y="38100"/>
                  </a:lnTo>
                  <a:lnTo>
                    <a:pt x="170180" y="36830"/>
                  </a:lnTo>
                  <a:lnTo>
                    <a:pt x="170180" y="35560"/>
                  </a:lnTo>
                  <a:lnTo>
                    <a:pt x="170180" y="35560"/>
                  </a:lnTo>
                  <a:lnTo>
                    <a:pt x="167640" y="33020"/>
                  </a:lnTo>
                  <a:lnTo>
                    <a:pt x="162560" y="33020"/>
                  </a:lnTo>
                  <a:lnTo>
                    <a:pt x="156210" y="31750"/>
                  </a:lnTo>
                  <a:lnTo>
                    <a:pt x="147320" y="31750"/>
                  </a:lnTo>
                  <a:lnTo>
                    <a:pt x="128270" y="31750"/>
                  </a:lnTo>
                  <a:lnTo>
                    <a:pt x="119380" y="30480"/>
                  </a:lnTo>
                  <a:lnTo>
                    <a:pt x="111760" y="30480"/>
                  </a:lnTo>
                  <a:lnTo>
                    <a:pt x="105410" y="27940"/>
                  </a:lnTo>
                  <a:lnTo>
                    <a:pt x="101600" y="25400"/>
                  </a:lnTo>
                  <a:lnTo>
                    <a:pt x="101600" y="24130"/>
                  </a:lnTo>
                  <a:lnTo>
                    <a:pt x="100330" y="22860"/>
                  </a:lnTo>
                  <a:lnTo>
                    <a:pt x="101600" y="21590"/>
                  </a:lnTo>
                  <a:lnTo>
                    <a:pt x="104140" y="19050"/>
                  </a:lnTo>
                  <a:lnTo>
                    <a:pt x="107950" y="16510"/>
                  </a:lnTo>
                  <a:lnTo>
                    <a:pt x="111760" y="13970"/>
                  </a:lnTo>
                  <a:lnTo>
                    <a:pt x="114300" y="12700"/>
                  </a:lnTo>
                  <a:lnTo>
                    <a:pt x="114300" y="11430"/>
                  </a:lnTo>
                  <a:lnTo>
                    <a:pt x="114300" y="10160"/>
                  </a:lnTo>
                  <a:lnTo>
                    <a:pt x="111760" y="10160"/>
                  </a:lnTo>
                  <a:lnTo>
                    <a:pt x="110490" y="8890"/>
                  </a:lnTo>
                  <a:lnTo>
                    <a:pt x="106680" y="8890"/>
                  </a:lnTo>
                  <a:lnTo>
                    <a:pt x="97790" y="8890"/>
                  </a:lnTo>
                  <a:lnTo>
                    <a:pt x="86360" y="8890"/>
                  </a:lnTo>
                  <a:lnTo>
                    <a:pt x="72390" y="8890"/>
                  </a:lnTo>
                  <a:lnTo>
                    <a:pt x="58420" y="8890"/>
                  </a:lnTo>
                  <a:lnTo>
                    <a:pt x="59690" y="5080"/>
                  </a:lnTo>
                  <a:lnTo>
                    <a:pt x="59690" y="2540"/>
                  </a:lnTo>
                  <a:lnTo>
                    <a:pt x="59690" y="1270"/>
                  </a:lnTo>
                  <a:lnTo>
                    <a:pt x="57150" y="0"/>
                  </a:lnTo>
                  <a:lnTo>
                    <a:pt x="54610" y="1270"/>
                  </a:lnTo>
                  <a:lnTo>
                    <a:pt x="50800" y="1270"/>
                  </a:lnTo>
                  <a:lnTo>
                    <a:pt x="43180" y="3810"/>
                  </a:lnTo>
                  <a:lnTo>
                    <a:pt x="31750" y="6350"/>
                  </a:lnTo>
                  <a:lnTo>
                    <a:pt x="21590" y="7620"/>
                  </a:lnTo>
                  <a:lnTo>
                    <a:pt x="10160" y="6350"/>
                  </a:lnTo>
                  <a:lnTo>
                    <a:pt x="5080" y="508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65" name="Freeform 264"/>
            <p:cNvSpPr/>
            <p:nvPr/>
          </p:nvSpPr>
          <p:spPr>
            <a:xfrm>
              <a:off x="722884" y="1096518"/>
              <a:ext cx="55246" cy="13971"/>
            </a:xfrm>
            <a:custGeom>
              <a:avLst/>
              <a:gdLst/>
              <a:ahLst/>
              <a:cxnLst/>
              <a:rect l="0" t="0" r="0" b="0"/>
              <a:pathLst>
                <a:path w="55246" h="13971">
                  <a:moveTo>
                    <a:pt x="7747" y="11557"/>
                  </a:moveTo>
                  <a:lnTo>
                    <a:pt x="16383" y="8636"/>
                  </a:lnTo>
                  <a:lnTo>
                    <a:pt x="33147" y="2921"/>
                  </a:lnTo>
                  <a:lnTo>
                    <a:pt x="40767" y="889"/>
                  </a:lnTo>
                  <a:lnTo>
                    <a:pt x="46990" y="0"/>
                  </a:lnTo>
                  <a:lnTo>
                    <a:pt x="51816" y="0"/>
                  </a:lnTo>
                  <a:lnTo>
                    <a:pt x="54737" y="1905"/>
                  </a:lnTo>
                  <a:lnTo>
                    <a:pt x="55245" y="3810"/>
                  </a:lnTo>
                  <a:lnTo>
                    <a:pt x="54229" y="5334"/>
                  </a:lnTo>
                  <a:lnTo>
                    <a:pt x="50419" y="7620"/>
                  </a:lnTo>
                  <a:lnTo>
                    <a:pt x="43180" y="10033"/>
                  </a:lnTo>
                  <a:lnTo>
                    <a:pt x="34036" y="11557"/>
                  </a:lnTo>
                  <a:lnTo>
                    <a:pt x="14351" y="13970"/>
                  </a:lnTo>
                  <a:lnTo>
                    <a:pt x="6223" y="1397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EFCED1"/>
            </a:solidFill>
            <a:ln w="0" cap="flat" cmpd="sng" algn="ctr">
              <a:solidFill>
                <a:srgbClr val="EFCED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66" name="Freeform 265"/>
            <p:cNvSpPr/>
            <p:nvPr/>
          </p:nvSpPr>
          <p:spPr>
            <a:xfrm>
              <a:off x="729107" y="1096518"/>
              <a:ext cx="48515" cy="12955"/>
            </a:xfrm>
            <a:custGeom>
              <a:avLst/>
              <a:gdLst/>
              <a:ahLst/>
              <a:cxnLst/>
              <a:rect l="0" t="0" r="0" b="0"/>
              <a:pathLst>
                <a:path w="48515" h="12955">
                  <a:moveTo>
                    <a:pt x="0" y="12954"/>
                  </a:moveTo>
                  <a:lnTo>
                    <a:pt x="14859" y="7620"/>
                  </a:lnTo>
                  <a:lnTo>
                    <a:pt x="29845" y="2921"/>
                  </a:lnTo>
                  <a:lnTo>
                    <a:pt x="36068" y="889"/>
                  </a:lnTo>
                  <a:lnTo>
                    <a:pt x="41783" y="0"/>
                  </a:lnTo>
                  <a:lnTo>
                    <a:pt x="45593" y="508"/>
                  </a:lnTo>
                  <a:lnTo>
                    <a:pt x="48006" y="2413"/>
                  </a:lnTo>
                  <a:lnTo>
                    <a:pt x="48514" y="3810"/>
                  </a:lnTo>
                  <a:lnTo>
                    <a:pt x="48006" y="4826"/>
                  </a:lnTo>
                  <a:lnTo>
                    <a:pt x="44704" y="7239"/>
                  </a:lnTo>
                  <a:lnTo>
                    <a:pt x="38862" y="9144"/>
                  </a:lnTo>
                  <a:lnTo>
                    <a:pt x="31242" y="10541"/>
                  </a:lnTo>
                  <a:lnTo>
                    <a:pt x="13970" y="12446"/>
                  </a:lnTo>
                  <a:lnTo>
                    <a:pt x="5842" y="12954"/>
                  </a:lnTo>
                  <a:close/>
                </a:path>
              </a:pathLst>
            </a:custGeom>
            <a:solidFill>
              <a:srgbClr val="D7B7B8"/>
            </a:solidFill>
            <a:ln w="0" cap="flat" cmpd="sng" algn="ctr">
              <a:solidFill>
                <a:srgbClr val="D7B7B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67" name="Freeform 266"/>
            <p:cNvSpPr/>
            <p:nvPr/>
          </p:nvSpPr>
          <p:spPr>
            <a:xfrm>
              <a:off x="734949" y="1096518"/>
              <a:ext cx="42673" cy="11939"/>
            </a:xfrm>
            <a:custGeom>
              <a:avLst/>
              <a:gdLst/>
              <a:ahLst/>
              <a:cxnLst/>
              <a:rect l="0" t="0" r="0" b="0"/>
              <a:pathLst>
                <a:path w="42673" h="11939">
                  <a:moveTo>
                    <a:pt x="0" y="11938"/>
                  </a:moveTo>
                  <a:lnTo>
                    <a:pt x="14351" y="6731"/>
                  </a:lnTo>
                  <a:lnTo>
                    <a:pt x="21082" y="4318"/>
                  </a:lnTo>
                  <a:lnTo>
                    <a:pt x="26797" y="2413"/>
                  </a:lnTo>
                  <a:lnTo>
                    <a:pt x="32131" y="508"/>
                  </a:lnTo>
                  <a:lnTo>
                    <a:pt x="36449" y="0"/>
                  </a:lnTo>
                  <a:lnTo>
                    <a:pt x="39751" y="508"/>
                  </a:lnTo>
                  <a:lnTo>
                    <a:pt x="42164" y="2413"/>
                  </a:lnTo>
                  <a:lnTo>
                    <a:pt x="42672" y="4318"/>
                  </a:lnTo>
                  <a:lnTo>
                    <a:pt x="39751" y="6223"/>
                  </a:lnTo>
                  <a:lnTo>
                    <a:pt x="34925" y="7620"/>
                  </a:lnTo>
                  <a:lnTo>
                    <a:pt x="28702" y="9144"/>
                  </a:lnTo>
                  <a:lnTo>
                    <a:pt x="13335" y="11049"/>
                  </a:lnTo>
                  <a:lnTo>
                    <a:pt x="6223" y="11557"/>
                  </a:lnTo>
                  <a:close/>
                </a:path>
              </a:pathLst>
            </a:custGeom>
            <a:solidFill>
              <a:srgbClr val="BD9FA0"/>
            </a:solidFill>
            <a:ln w="0" cap="flat" cmpd="sng" algn="ctr">
              <a:solidFill>
                <a:srgbClr val="BD9FA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68" name="Freeform 267"/>
            <p:cNvSpPr/>
            <p:nvPr/>
          </p:nvSpPr>
          <p:spPr>
            <a:xfrm>
              <a:off x="741553" y="1096518"/>
              <a:ext cx="36069" cy="11050"/>
            </a:xfrm>
            <a:custGeom>
              <a:avLst/>
              <a:gdLst/>
              <a:ahLst/>
              <a:cxnLst/>
              <a:rect l="0" t="0" r="0" b="0"/>
              <a:pathLst>
                <a:path w="36069" h="11050">
                  <a:moveTo>
                    <a:pt x="13462" y="6223"/>
                  </a:moveTo>
                  <a:lnTo>
                    <a:pt x="18796" y="3810"/>
                  </a:lnTo>
                  <a:lnTo>
                    <a:pt x="23622" y="1905"/>
                  </a:lnTo>
                  <a:lnTo>
                    <a:pt x="27940" y="508"/>
                  </a:lnTo>
                  <a:lnTo>
                    <a:pt x="31242" y="0"/>
                  </a:lnTo>
                  <a:lnTo>
                    <a:pt x="33655" y="508"/>
                  </a:lnTo>
                  <a:lnTo>
                    <a:pt x="35560" y="2413"/>
                  </a:lnTo>
                  <a:lnTo>
                    <a:pt x="36068" y="4318"/>
                  </a:lnTo>
                  <a:lnTo>
                    <a:pt x="34671" y="5715"/>
                  </a:lnTo>
                  <a:lnTo>
                    <a:pt x="30734" y="7239"/>
                  </a:lnTo>
                  <a:lnTo>
                    <a:pt x="25527" y="8128"/>
                  </a:lnTo>
                  <a:lnTo>
                    <a:pt x="12573" y="10033"/>
                  </a:lnTo>
                  <a:lnTo>
                    <a:pt x="0" y="11049"/>
                  </a:lnTo>
                  <a:close/>
                </a:path>
              </a:pathLst>
            </a:custGeom>
            <a:solidFill>
              <a:srgbClr val="A38787"/>
            </a:solidFill>
            <a:ln w="0" cap="flat" cmpd="sng" algn="ctr">
              <a:solidFill>
                <a:srgbClr val="A387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69" name="Freeform 268"/>
            <p:cNvSpPr/>
            <p:nvPr/>
          </p:nvSpPr>
          <p:spPr>
            <a:xfrm>
              <a:off x="756539" y="1074420"/>
              <a:ext cx="111761" cy="93600"/>
            </a:xfrm>
            <a:custGeom>
              <a:avLst/>
              <a:gdLst/>
              <a:ahLst/>
              <a:cxnLst/>
              <a:rect l="0" t="0" r="0" b="0"/>
              <a:pathLst>
                <a:path w="111761" h="93600">
                  <a:moveTo>
                    <a:pt x="0" y="6223"/>
                  </a:moveTo>
                  <a:lnTo>
                    <a:pt x="2794" y="2413"/>
                  </a:lnTo>
                  <a:lnTo>
                    <a:pt x="4318" y="1016"/>
                  </a:lnTo>
                  <a:lnTo>
                    <a:pt x="6731" y="0"/>
                  </a:lnTo>
                  <a:lnTo>
                    <a:pt x="9525" y="1397"/>
                  </a:lnTo>
                  <a:lnTo>
                    <a:pt x="12954" y="3429"/>
                  </a:lnTo>
                  <a:lnTo>
                    <a:pt x="17653" y="5334"/>
                  </a:lnTo>
                  <a:lnTo>
                    <a:pt x="23495" y="7747"/>
                  </a:lnTo>
                  <a:lnTo>
                    <a:pt x="36957" y="13462"/>
                  </a:lnTo>
                  <a:lnTo>
                    <a:pt x="51816" y="19177"/>
                  </a:lnTo>
                  <a:lnTo>
                    <a:pt x="67183" y="25400"/>
                  </a:lnTo>
                  <a:lnTo>
                    <a:pt x="81534" y="30734"/>
                  </a:lnTo>
                  <a:lnTo>
                    <a:pt x="87757" y="32639"/>
                  </a:lnTo>
                  <a:lnTo>
                    <a:pt x="93599" y="34544"/>
                  </a:lnTo>
                  <a:lnTo>
                    <a:pt x="97917" y="36068"/>
                  </a:lnTo>
                  <a:lnTo>
                    <a:pt x="101727" y="36449"/>
                  </a:lnTo>
                  <a:lnTo>
                    <a:pt x="106045" y="41783"/>
                  </a:lnTo>
                  <a:lnTo>
                    <a:pt x="108966" y="46101"/>
                  </a:lnTo>
                  <a:lnTo>
                    <a:pt x="110871" y="49911"/>
                  </a:lnTo>
                  <a:lnTo>
                    <a:pt x="111760" y="53340"/>
                  </a:lnTo>
                  <a:lnTo>
                    <a:pt x="111252" y="59563"/>
                  </a:lnTo>
                  <a:lnTo>
                    <a:pt x="108966" y="64770"/>
                  </a:lnTo>
                  <a:lnTo>
                    <a:pt x="106045" y="70612"/>
                  </a:lnTo>
                  <a:lnTo>
                    <a:pt x="104140" y="76327"/>
                  </a:lnTo>
                  <a:lnTo>
                    <a:pt x="103632" y="80137"/>
                  </a:lnTo>
                  <a:lnTo>
                    <a:pt x="104140" y="83947"/>
                  </a:lnTo>
                  <a:lnTo>
                    <a:pt x="105537" y="88392"/>
                  </a:lnTo>
                  <a:lnTo>
                    <a:pt x="107950" y="93599"/>
                  </a:lnTo>
                  <a:lnTo>
                    <a:pt x="101727" y="92202"/>
                  </a:lnTo>
                  <a:lnTo>
                    <a:pt x="97409" y="90297"/>
                  </a:lnTo>
                  <a:lnTo>
                    <a:pt x="93091" y="88392"/>
                  </a:lnTo>
                  <a:lnTo>
                    <a:pt x="86868" y="85471"/>
                  </a:lnTo>
                  <a:lnTo>
                    <a:pt x="82550" y="76835"/>
                  </a:lnTo>
                  <a:lnTo>
                    <a:pt x="78232" y="69088"/>
                  </a:lnTo>
                  <a:lnTo>
                    <a:pt x="69088" y="57150"/>
                  </a:lnTo>
                  <a:lnTo>
                    <a:pt x="61341" y="46101"/>
                  </a:lnTo>
                  <a:lnTo>
                    <a:pt x="58547" y="39370"/>
                  </a:lnTo>
                  <a:lnTo>
                    <a:pt x="56642" y="32131"/>
                  </a:lnTo>
                  <a:lnTo>
                    <a:pt x="42164" y="28321"/>
                  </a:lnTo>
                  <a:lnTo>
                    <a:pt x="29718" y="22987"/>
                  </a:lnTo>
                  <a:lnTo>
                    <a:pt x="22987" y="19685"/>
                  </a:lnTo>
                  <a:lnTo>
                    <a:pt x="16256" y="16383"/>
                  </a:lnTo>
                  <a:lnTo>
                    <a:pt x="8636" y="11557"/>
                  </a:lnTo>
                  <a:close/>
                </a:path>
              </a:pathLst>
            </a:custGeom>
            <a:solidFill>
              <a:srgbClr val="F9DDE5"/>
            </a:solidFill>
            <a:ln w="0" cap="flat" cmpd="sng" algn="ctr">
              <a:solidFill>
                <a:srgbClr val="F9DDE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70" name="Freeform 269"/>
            <p:cNvSpPr/>
            <p:nvPr/>
          </p:nvSpPr>
          <p:spPr>
            <a:xfrm>
              <a:off x="757936" y="1073912"/>
              <a:ext cx="111888" cy="93600"/>
            </a:xfrm>
            <a:custGeom>
              <a:avLst/>
              <a:gdLst/>
              <a:ahLst/>
              <a:cxnLst/>
              <a:rect l="0" t="0" r="0" b="0"/>
              <a:pathLst>
                <a:path w="111888" h="93600">
                  <a:moveTo>
                    <a:pt x="0" y="5842"/>
                  </a:moveTo>
                  <a:lnTo>
                    <a:pt x="2413" y="1905"/>
                  </a:lnTo>
                  <a:lnTo>
                    <a:pt x="4318" y="1016"/>
                  </a:lnTo>
                  <a:lnTo>
                    <a:pt x="6223" y="0"/>
                  </a:lnTo>
                  <a:lnTo>
                    <a:pt x="9144" y="1016"/>
                  </a:lnTo>
                  <a:lnTo>
                    <a:pt x="13462" y="2413"/>
                  </a:lnTo>
                  <a:lnTo>
                    <a:pt x="18288" y="4826"/>
                  </a:lnTo>
                  <a:lnTo>
                    <a:pt x="24003" y="7239"/>
                  </a:lnTo>
                  <a:lnTo>
                    <a:pt x="37465" y="12954"/>
                  </a:lnTo>
                  <a:lnTo>
                    <a:pt x="51816" y="19177"/>
                  </a:lnTo>
                  <a:lnTo>
                    <a:pt x="67183" y="25527"/>
                  </a:lnTo>
                  <a:lnTo>
                    <a:pt x="81153" y="30734"/>
                  </a:lnTo>
                  <a:lnTo>
                    <a:pt x="87376" y="33147"/>
                  </a:lnTo>
                  <a:lnTo>
                    <a:pt x="92583" y="35052"/>
                  </a:lnTo>
                  <a:lnTo>
                    <a:pt x="97409" y="36576"/>
                  </a:lnTo>
                  <a:lnTo>
                    <a:pt x="101219" y="37465"/>
                  </a:lnTo>
                  <a:lnTo>
                    <a:pt x="105156" y="41783"/>
                  </a:lnTo>
                  <a:lnTo>
                    <a:pt x="108458" y="45593"/>
                  </a:lnTo>
                  <a:lnTo>
                    <a:pt x="110363" y="49530"/>
                  </a:lnTo>
                  <a:lnTo>
                    <a:pt x="111379" y="52324"/>
                  </a:lnTo>
                  <a:lnTo>
                    <a:pt x="111887" y="58166"/>
                  </a:lnTo>
                  <a:lnTo>
                    <a:pt x="110363" y="62865"/>
                  </a:lnTo>
                  <a:lnTo>
                    <a:pt x="105537" y="72517"/>
                  </a:lnTo>
                  <a:lnTo>
                    <a:pt x="104140" y="78232"/>
                  </a:lnTo>
                  <a:lnTo>
                    <a:pt x="104648" y="84963"/>
                  </a:lnTo>
                  <a:lnTo>
                    <a:pt x="104140" y="86868"/>
                  </a:lnTo>
                  <a:lnTo>
                    <a:pt x="104648" y="88900"/>
                  </a:lnTo>
                  <a:lnTo>
                    <a:pt x="106045" y="93599"/>
                  </a:lnTo>
                  <a:lnTo>
                    <a:pt x="101219" y="90297"/>
                  </a:lnTo>
                  <a:lnTo>
                    <a:pt x="97917" y="86868"/>
                  </a:lnTo>
                  <a:lnTo>
                    <a:pt x="94107" y="83566"/>
                  </a:lnTo>
                  <a:lnTo>
                    <a:pt x="89281" y="80137"/>
                  </a:lnTo>
                  <a:lnTo>
                    <a:pt x="85471" y="72517"/>
                  </a:lnTo>
                  <a:lnTo>
                    <a:pt x="80645" y="65786"/>
                  </a:lnTo>
                  <a:lnTo>
                    <a:pt x="71501" y="54229"/>
                  </a:lnTo>
                  <a:lnTo>
                    <a:pt x="62865" y="44196"/>
                  </a:lnTo>
                  <a:lnTo>
                    <a:pt x="59055" y="38481"/>
                  </a:lnTo>
                  <a:lnTo>
                    <a:pt x="56134" y="31750"/>
                  </a:lnTo>
                  <a:lnTo>
                    <a:pt x="41783" y="27432"/>
                  </a:lnTo>
                  <a:lnTo>
                    <a:pt x="28321" y="21590"/>
                  </a:lnTo>
                  <a:lnTo>
                    <a:pt x="14859" y="14859"/>
                  </a:lnTo>
                  <a:lnTo>
                    <a:pt x="7620" y="10541"/>
                  </a:lnTo>
                  <a:close/>
                </a:path>
              </a:pathLst>
            </a:custGeom>
            <a:solidFill>
              <a:srgbClr val="FAE4EB"/>
            </a:solidFill>
            <a:ln w="0" cap="flat" cmpd="sng" algn="ctr">
              <a:solidFill>
                <a:srgbClr val="FAE4E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71" name="Freeform 270"/>
            <p:cNvSpPr/>
            <p:nvPr/>
          </p:nvSpPr>
          <p:spPr>
            <a:xfrm>
              <a:off x="759841" y="1072515"/>
              <a:ext cx="111888" cy="94616"/>
            </a:xfrm>
            <a:custGeom>
              <a:avLst/>
              <a:gdLst/>
              <a:ahLst/>
              <a:cxnLst/>
              <a:rect l="0" t="0" r="0" b="0"/>
              <a:pathLst>
                <a:path w="111888" h="94616">
                  <a:moveTo>
                    <a:pt x="0" y="5334"/>
                  </a:moveTo>
                  <a:lnTo>
                    <a:pt x="2413" y="1905"/>
                  </a:lnTo>
                  <a:lnTo>
                    <a:pt x="3810" y="1016"/>
                  </a:lnTo>
                  <a:lnTo>
                    <a:pt x="6223" y="0"/>
                  </a:lnTo>
                  <a:lnTo>
                    <a:pt x="9652" y="1016"/>
                  </a:lnTo>
                  <a:lnTo>
                    <a:pt x="13970" y="2413"/>
                  </a:lnTo>
                  <a:lnTo>
                    <a:pt x="18669" y="4318"/>
                  </a:lnTo>
                  <a:lnTo>
                    <a:pt x="24511" y="6731"/>
                  </a:lnTo>
                  <a:lnTo>
                    <a:pt x="37973" y="12446"/>
                  </a:lnTo>
                  <a:lnTo>
                    <a:pt x="52324" y="19177"/>
                  </a:lnTo>
                  <a:lnTo>
                    <a:pt x="67183" y="25400"/>
                  </a:lnTo>
                  <a:lnTo>
                    <a:pt x="80645" y="31623"/>
                  </a:lnTo>
                  <a:lnTo>
                    <a:pt x="86868" y="34036"/>
                  </a:lnTo>
                  <a:lnTo>
                    <a:pt x="92710" y="36449"/>
                  </a:lnTo>
                  <a:lnTo>
                    <a:pt x="97409" y="37973"/>
                  </a:lnTo>
                  <a:lnTo>
                    <a:pt x="101346" y="38862"/>
                  </a:lnTo>
                  <a:lnTo>
                    <a:pt x="105664" y="43180"/>
                  </a:lnTo>
                  <a:lnTo>
                    <a:pt x="108458" y="47498"/>
                  </a:lnTo>
                  <a:lnTo>
                    <a:pt x="110363" y="50927"/>
                  </a:lnTo>
                  <a:lnTo>
                    <a:pt x="111887" y="54229"/>
                  </a:lnTo>
                  <a:lnTo>
                    <a:pt x="111887" y="59563"/>
                  </a:lnTo>
                  <a:lnTo>
                    <a:pt x="110363" y="64770"/>
                  </a:lnTo>
                  <a:lnTo>
                    <a:pt x="105664" y="74930"/>
                  </a:lnTo>
                  <a:lnTo>
                    <a:pt x="104648" y="80645"/>
                  </a:lnTo>
                  <a:lnTo>
                    <a:pt x="104648" y="83947"/>
                  </a:lnTo>
                  <a:lnTo>
                    <a:pt x="105664" y="87884"/>
                  </a:lnTo>
                  <a:lnTo>
                    <a:pt x="104140" y="89281"/>
                  </a:lnTo>
                  <a:lnTo>
                    <a:pt x="104648" y="91186"/>
                  </a:lnTo>
                  <a:lnTo>
                    <a:pt x="105156" y="93091"/>
                  </a:lnTo>
                  <a:lnTo>
                    <a:pt x="104140" y="94615"/>
                  </a:lnTo>
                  <a:lnTo>
                    <a:pt x="98425" y="83566"/>
                  </a:lnTo>
                  <a:lnTo>
                    <a:pt x="95504" y="78740"/>
                  </a:lnTo>
                  <a:lnTo>
                    <a:pt x="92202" y="75311"/>
                  </a:lnTo>
                  <a:lnTo>
                    <a:pt x="88392" y="68199"/>
                  </a:lnTo>
                  <a:lnTo>
                    <a:pt x="83566" y="62357"/>
                  </a:lnTo>
                  <a:lnTo>
                    <a:pt x="73914" y="52324"/>
                  </a:lnTo>
                  <a:lnTo>
                    <a:pt x="64389" y="42672"/>
                  </a:lnTo>
                  <a:lnTo>
                    <a:pt x="60071" y="37465"/>
                  </a:lnTo>
                  <a:lnTo>
                    <a:pt x="56134" y="31623"/>
                  </a:lnTo>
                  <a:lnTo>
                    <a:pt x="41275" y="26416"/>
                  </a:lnTo>
                  <a:lnTo>
                    <a:pt x="27432" y="20574"/>
                  </a:lnTo>
                  <a:lnTo>
                    <a:pt x="13970" y="13970"/>
                  </a:lnTo>
                  <a:close/>
                </a:path>
              </a:pathLst>
            </a:custGeom>
            <a:solidFill>
              <a:srgbClr val="FCE9EE"/>
            </a:solidFill>
            <a:ln w="0" cap="flat" cmpd="sng" algn="ctr">
              <a:solidFill>
                <a:srgbClr val="FCE9E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761238" y="1072007"/>
              <a:ext cx="111888" cy="94616"/>
            </a:xfrm>
            <a:custGeom>
              <a:avLst/>
              <a:gdLst/>
              <a:ahLst/>
              <a:cxnLst/>
              <a:rect l="0" t="0" r="0" b="0"/>
              <a:pathLst>
                <a:path w="111888" h="94616">
                  <a:moveTo>
                    <a:pt x="0" y="4826"/>
                  </a:moveTo>
                  <a:lnTo>
                    <a:pt x="1016" y="2921"/>
                  </a:lnTo>
                  <a:lnTo>
                    <a:pt x="2032" y="1524"/>
                  </a:lnTo>
                  <a:lnTo>
                    <a:pt x="3429" y="508"/>
                  </a:lnTo>
                  <a:lnTo>
                    <a:pt x="5842" y="0"/>
                  </a:lnTo>
                  <a:lnTo>
                    <a:pt x="9652" y="508"/>
                  </a:lnTo>
                  <a:lnTo>
                    <a:pt x="13970" y="1905"/>
                  </a:lnTo>
                  <a:lnTo>
                    <a:pt x="19304" y="3810"/>
                  </a:lnTo>
                  <a:lnTo>
                    <a:pt x="25527" y="6223"/>
                  </a:lnTo>
                  <a:lnTo>
                    <a:pt x="38481" y="12065"/>
                  </a:lnTo>
                  <a:lnTo>
                    <a:pt x="52832" y="18796"/>
                  </a:lnTo>
                  <a:lnTo>
                    <a:pt x="66802" y="25400"/>
                  </a:lnTo>
                  <a:lnTo>
                    <a:pt x="80264" y="31750"/>
                  </a:lnTo>
                  <a:lnTo>
                    <a:pt x="92202" y="36957"/>
                  </a:lnTo>
                  <a:lnTo>
                    <a:pt x="97028" y="38481"/>
                  </a:lnTo>
                  <a:lnTo>
                    <a:pt x="101346" y="39878"/>
                  </a:lnTo>
                  <a:lnTo>
                    <a:pt x="105664" y="44196"/>
                  </a:lnTo>
                  <a:lnTo>
                    <a:pt x="108585" y="48514"/>
                  </a:lnTo>
                  <a:lnTo>
                    <a:pt x="110871" y="51816"/>
                  </a:lnTo>
                  <a:lnTo>
                    <a:pt x="111887" y="55245"/>
                  </a:lnTo>
                  <a:lnTo>
                    <a:pt x="111887" y="60960"/>
                  </a:lnTo>
                  <a:lnTo>
                    <a:pt x="110490" y="65786"/>
                  </a:lnTo>
                  <a:lnTo>
                    <a:pt x="107569" y="71120"/>
                  </a:lnTo>
                  <a:lnTo>
                    <a:pt x="105664" y="76327"/>
                  </a:lnTo>
                  <a:lnTo>
                    <a:pt x="104648" y="83058"/>
                  </a:lnTo>
                  <a:lnTo>
                    <a:pt x="105156" y="86360"/>
                  </a:lnTo>
                  <a:lnTo>
                    <a:pt x="106172" y="90805"/>
                  </a:lnTo>
                  <a:lnTo>
                    <a:pt x="104267" y="91694"/>
                  </a:lnTo>
                  <a:lnTo>
                    <a:pt x="104267" y="92710"/>
                  </a:lnTo>
                  <a:lnTo>
                    <a:pt x="104267" y="94107"/>
                  </a:lnTo>
                  <a:lnTo>
                    <a:pt x="102743" y="94615"/>
                  </a:lnTo>
                  <a:lnTo>
                    <a:pt x="98933" y="79756"/>
                  </a:lnTo>
                  <a:lnTo>
                    <a:pt x="96520" y="73914"/>
                  </a:lnTo>
                  <a:lnTo>
                    <a:pt x="94615" y="69596"/>
                  </a:lnTo>
                  <a:lnTo>
                    <a:pt x="90805" y="63881"/>
                  </a:lnTo>
                  <a:lnTo>
                    <a:pt x="86487" y="58547"/>
                  </a:lnTo>
                  <a:lnTo>
                    <a:pt x="76327" y="49403"/>
                  </a:lnTo>
                  <a:lnTo>
                    <a:pt x="65786" y="40767"/>
                  </a:lnTo>
                  <a:lnTo>
                    <a:pt x="55753" y="30734"/>
                  </a:lnTo>
                  <a:lnTo>
                    <a:pt x="40894" y="25400"/>
                  </a:lnTo>
                  <a:lnTo>
                    <a:pt x="26416" y="19177"/>
                  </a:lnTo>
                  <a:lnTo>
                    <a:pt x="12954" y="12446"/>
                  </a:lnTo>
                  <a:close/>
                </a:path>
              </a:pathLst>
            </a:custGeom>
            <a:solidFill>
              <a:srgbClr val="FDEEF3"/>
            </a:solidFill>
            <a:ln w="0" cap="flat" cmpd="sng" algn="ctr">
              <a:solidFill>
                <a:srgbClr val="FDEEF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762762" y="1071118"/>
              <a:ext cx="112777" cy="95505"/>
            </a:xfrm>
            <a:custGeom>
              <a:avLst/>
              <a:gdLst/>
              <a:ahLst/>
              <a:cxnLst/>
              <a:rect l="0" t="0" r="0" b="0"/>
              <a:pathLst>
                <a:path w="112777" h="95505">
                  <a:moveTo>
                    <a:pt x="0" y="4318"/>
                  </a:moveTo>
                  <a:lnTo>
                    <a:pt x="1397" y="2794"/>
                  </a:lnTo>
                  <a:lnTo>
                    <a:pt x="2413" y="1397"/>
                  </a:lnTo>
                  <a:lnTo>
                    <a:pt x="3810" y="889"/>
                  </a:lnTo>
                  <a:lnTo>
                    <a:pt x="5715" y="0"/>
                  </a:lnTo>
                  <a:lnTo>
                    <a:pt x="10033" y="381"/>
                  </a:lnTo>
                  <a:lnTo>
                    <a:pt x="14859" y="1905"/>
                  </a:lnTo>
                  <a:lnTo>
                    <a:pt x="20574" y="3810"/>
                  </a:lnTo>
                  <a:lnTo>
                    <a:pt x="26416" y="5715"/>
                  </a:lnTo>
                  <a:lnTo>
                    <a:pt x="39370" y="11938"/>
                  </a:lnTo>
                  <a:lnTo>
                    <a:pt x="53213" y="18669"/>
                  </a:lnTo>
                  <a:lnTo>
                    <a:pt x="67183" y="25908"/>
                  </a:lnTo>
                  <a:lnTo>
                    <a:pt x="80645" y="32639"/>
                  </a:lnTo>
                  <a:lnTo>
                    <a:pt x="92075" y="37846"/>
                  </a:lnTo>
                  <a:lnTo>
                    <a:pt x="97409" y="39751"/>
                  </a:lnTo>
                  <a:lnTo>
                    <a:pt x="101727" y="41275"/>
                  </a:lnTo>
                  <a:lnTo>
                    <a:pt x="106045" y="45593"/>
                  </a:lnTo>
                  <a:lnTo>
                    <a:pt x="109347" y="49911"/>
                  </a:lnTo>
                  <a:lnTo>
                    <a:pt x="111379" y="53213"/>
                  </a:lnTo>
                  <a:lnTo>
                    <a:pt x="112776" y="56642"/>
                  </a:lnTo>
                  <a:lnTo>
                    <a:pt x="112776" y="62357"/>
                  </a:lnTo>
                  <a:lnTo>
                    <a:pt x="110871" y="67691"/>
                  </a:lnTo>
                  <a:lnTo>
                    <a:pt x="107950" y="72898"/>
                  </a:lnTo>
                  <a:lnTo>
                    <a:pt x="105537" y="78613"/>
                  </a:lnTo>
                  <a:lnTo>
                    <a:pt x="105029" y="85344"/>
                  </a:lnTo>
                  <a:lnTo>
                    <a:pt x="106045" y="89662"/>
                  </a:lnTo>
                  <a:lnTo>
                    <a:pt x="107442" y="93980"/>
                  </a:lnTo>
                  <a:lnTo>
                    <a:pt x="105537" y="93980"/>
                  </a:lnTo>
                  <a:lnTo>
                    <a:pt x="104648" y="93980"/>
                  </a:lnTo>
                  <a:lnTo>
                    <a:pt x="104140" y="94996"/>
                  </a:lnTo>
                  <a:lnTo>
                    <a:pt x="104140" y="95504"/>
                  </a:lnTo>
                  <a:lnTo>
                    <a:pt x="103124" y="95504"/>
                  </a:lnTo>
                  <a:lnTo>
                    <a:pt x="101219" y="94996"/>
                  </a:lnTo>
                  <a:lnTo>
                    <a:pt x="101219" y="85852"/>
                  </a:lnTo>
                  <a:lnTo>
                    <a:pt x="99822" y="76708"/>
                  </a:lnTo>
                  <a:lnTo>
                    <a:pt x="98425" y="69088"/>
                  </a:lnTo>
                  <a:lnTo>
                    <a:pt x="97917" y="66167"/>
                  </a:lnTo>
                  <a:lnTo>
                    <a:pt x="97917" y="64262"/>
                  </a:lnTo>
                  <a:lnTo>
                    <a:pt x="94107" y="59944"/>
                  </a:lnTo>
                  <a:lnTo>
                    <a:pt x="89789" y="55626"/>
                  </a:lnTo>
                  <a:lnTo>
                    <a:pt x="79121" y="47498"/>
                  </a:lnTo>
                  <a:lnTo>
                    <a:pt x="67691" y="39370"/>
                  </a:lnTo>
                  <a:lnTo>
                    <a:pt x="56134" y="30734"/>
                  </a:lnTo>
                  <a:lnTo>
                    <a:pt x="40767" y="24384"/>
                  </a:lnTo>
                  <a:lnTo>
                    <a:pt x="26416" y="18669"/>
                  </a:lnTo>
                  <a:lnTo>
                    <a:pt x="12446" y="11938"/>
                  </a:lnTo>
                  <a:close/>
                </a:path>
              </a:pathLst>
            </a:custGeom>
            <a:solidFill>
              <a:srgbClr val="FEF4F7"/>
            </a:solidFill>
            <a:ln w="0" cap="flat" cmpd="sng" algn="ctr">
              <a:solidFill>
                <a:srgbClr val="FEF4F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764667" y="1070610"/>
              <a:ext cx="112777" cy="96521"/>
            </a:xfrm>
            <a:custGeom>
              <a:avLst/>
              <a:gdLst/>
              <a:ahLst/>
              <a:cxnLst/>
              <a:rect l="0" t="0" r="0" b="0"/>
              <a:pathLst>
                <a:path w="112777" h="96521">
                  <a:moveTo>
                    <a:pt x="0" y="3810"/>
                  </a:moveTo>
                  <a:lnTo>
                    <a:pt x="1397" y="1905"/>
                  </a:lnTo>
                  <a:lnTo>
                    <a:pt x="2413" y="889"/>
                  </a:lnTo>
                  <a:lnTo>
                    <a:pt x="3302" y="508"/>
                  </a:lnTo>
                  <a:lnTo>
                    <a:pt x="5207" y="0"/>
                  </a:lnTo>
                  <a:lnTo>
                    <a:pt x="10033" y="0"/>
                  </a:lnTo>
                  <a:lnTo>
                    <a:pt x="15367" y="889"/>
                  </a:lnTo>
                  <a:lnTo>
                    <a:pt x="26924" y="5207"/>
                  </a:lnTo>
                  <a:lnTo>
                    <a:pt x="39878" y="11049"/>
                  </a:lnTo>
                  <a:lnTo>
                    <a:pt x="53721" y="18161"/>
                  </a:lnTo>
                  <a:lnTo>
                    <a:pt x="67183" y="25908"/>
                  </a:lnTo>
                  <a:lnTo>
                    <a:pt x="80137" y="32639"/>
                  </a:lnTo>
                  <a:lnTo>
                    <a:pt x="91694" y="38354"/>
                  </a:lnTo>
                  <a:lnTo>
                    <a:pt x="96901" y="40259"/>
                  </a:lnTo>
                  <a:lnTo>
                    <a:pt x="101727" y="41783"/>
                  </a:lnTo>
                  <a:lnTo>
                    <a:pt x="106045" y="46482"/>
                  </a:lnTo>
                  <a:lnTo>
                    <a:pt x="109474" y="50800"/>
                  </a:lnTo>
                  <a:lnTo>
                    <a:pt x="111760" y="54229"/>
                  </a:lnTo>
                  <a:lnTo>
                    <a:pt x="112776" y="57531"/>
                  </a:lnTo>
                  <a:lnTo>
                    <a:pt x="112776" y="63881"/>
                  </a:lnTo>
                  <a:lnTo>
                    <a:pt x="110363" y="69088"/>
                  </a:lnTo>
                  <a:lnTo>
                    <a:pt x="107950" y="74422"/>
                  </a:lnTo>
                  <a:lnTo>
                    <a:pt x="105537" y="80137"/>
                  </a:lnTo>
                  <a:lnTo>
                    <a:pt x="105156" y="83439"/>
                  </a:lnTo>
                  <a:lnTo>
                    <a:pt x="105156" y="87376"/>
                  </a:lnTo>
                  <a:lnTo>
                    <a:pt x="106045" y="91694"/>
                  </a:lnTo>
                  <a:lnTo>
                    <a:pt x="107950" y="96520"/>
                  </a:lnTo>
                  <a:lnTo>
                    <a:pt x="105537" y="96520"/>
                  </a:lnTo>
                  <a:lnTo>
                    <a:pt x="104648" y="96012"/>
                  </a:lnTo>
                  <a:lnTo>
                    <a:pt x="104140" y="96520"/>
                  </a:lnTo>
                  <a:lnTo>
                    <a:pt x="103632" y="96520"/>
                  </a:lnTo>
                  <a:lnTo>
                    <a:pt x="102235" y="96012"/>
                  </a:lnTo>
                  <a:lnTo>
                    <a:pt x="99822" y="94996"/>
                  </a:lnTo>
                  <a:lnTo>
                    <a:pt x="100838" y="83947"/>
                  </a:lnTo>
                  <a:lnTo>
                    <a:pt x="99822" y="72898"/>
                  </a:lnTo>
                  <a:lnTo>
                    <a:pt x="99822" y="68199"/>
                  </a:lnTo>
                  <a:lnTo>
                    <a:pt x="99314" y="63881"/>
                  </a:lnTo>
                  <a:lnTo>
                    <a:pt x="99822" y="60960"/>
                  </a:lnTo>
                  <a:lnTo>
                    <a:pt x="100330" y="59055"/>
                  </a:lnTo>
                  <a:lnTo>
                    <a:pt x="92583" y="51816"/>
                  </a:lnTo>
                  <a:lnTo>
                    <a:pt x="81534" y="44577"/>
                  </a:lnTo>
                  <a:lnTo>
                    <a:pt x="69088" y="37465"/>
                  </a:lnTo>
                  <a:lnTo>
                    <a:pt x="55626" y="29718"/>
                  </a:lnTo>
                  <a:lnTo>
                    <a:pt x="39878" y="23495"/>
                  </a:lnTo>
                  <a:lnTo>
                    <a:pt x="24892" y="16764"/>
                  </a:lnTo>
                  <a:lnTo>
                    <a:pt x="11557" y="10541"/>
                  </a:lnTo>
                  <a:close/>
                </a:path>
              </a:pathLst>
            </a:custGeom>
            <a:solidFill>
              <a:srgbClr val="FFF9FA"/>
            </a:solidFill>
            <a:ln w="0" cap="flat" cmpd="sng" algn="ctr">
              <a:solidFill>
                <a:srgbClr val="FFF9F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766064" y="1069594"/>
              <a:ext cx="112777" cy="99823"/>
            </a:xfrm>
            <a:custGeom>
              <a:avLst/>
              <a:gdLst/>
              <a:ahLst/>
              <a:cxnLst/>
              <a:rect l="0" t="0" r="0" b="0"/>
              <a:pathLst>
                <a:path w="112777" h="99823">
                  <a:moveTo>
                    <a:pt x="0" y="3429"/>
                  </a:moveTo>
                  <a:lnTo>
                    <a:pt x="1016" y="1905"/>
                  </a:lnTo>
                  <a:lnTo>
                    <a:pt x="1905" y="1016"/>
                  </a:lnTo>
                  <a:lnTo>
                    <a:pt x="2921" y="508"/>
                  </a:lnTo>
                  <a:lnTo>
                    <a:pt x="4826" y="0"/>
                  </a:lnTo>
                  <a:lnTo>
                    <a:pt x="10160" y="0"/>
                  </a:lnTo>
                  <a:lnTo>
                    <a:pt x="15367" y="1016"/>
                  </a:lnTo>
                  <a:lnTo>
                    <a:pt x="27432" y="4826"/>
                  </a:lnTo>
                  <a:lnTo>
                    <a:pt x="40386" y="11049"/>
                  </a:lnTo>
                  <a:lnTo>
                    <a:pt x="53848" y="18288"/>
                  </a:lnTo>
                  <a:lnTo>
                    <a:pt x="66802" y="25908"/>
                  </a:lnTo>
                  <a:lnTo>
                    <a:pt x="79756" y="33147"/>
                  </a:lnTo>
                  <a:lnTo>
                    <a:pt x="91186" y="39370"/>
                  </a:lnTo>
                  <a:lnTo>
                    <a:pt x="96520" y="41783"/>
                  </a:lnTo>
                  <a:lnTo>
                    <a:pt x="101346" y="43180"/>
                  </a:lnTo>
                  <a:lnTo>
                    <a:pt x="106045" y="48006"/>
                  </a:lnTo>
                  <a:lnTo>
                    <a:pt x="109474" y="51816"/>
                  </a:lnTo>
                  <a:lnTo>
                    <a:pt x="111887" y="55753"/>
                  </a:lnTo>
                  <a:lnTo>
                    <a:pt x="112776" y="59055"/>
                  </a:lnTo>
                  <a:lnTo>
                    <a:pt x="112776" y="65278"/>
                  </a:lnTo>
                  <a:lnTo>
                    <a:pt x="110363" y="70612"/>
                  </a:lnTo>
                  <a:lnTo>
                    <a:pt x="107569" y="76327"/>
                  </a:lnTo>
                  <a:lnTo>
                    <a:pt x="105156" y="82550"/>
                  </a:lnTo>
                  <a:lnTo>
                    <a:pt x="104648" y="85979"/>
                  </a:lnTo>
                  <a:lnTo>
                    <a:pt x="105156" y="90297"/>
                  </a:lnTo>
                  <a:lnTo>
                    <a:pt x="106553" y="94615"/>
                  </a:lnTo>
                  <a:lnTo>
                    <a:pt x="108458" y="99822"/>
                  </a:lnTo>
                  <a:lnTo>
                    <a:pt x="105664" y="98933"/>
                  </a:lnTo>
                  <a:lnTo>
                    <a:pt x="104140" y="98933"/>
                  </a:lnTo>
                  <a:lnTo>
                    <a:pt x="103759" y="98425"/>
                  </a:lnTo>
                  <a:lnTo>
                    <a:pt x="102743" y="97917"/>
                  </a:lnTo>
                  <a:lnTo>
                    <a:pt x="101346" y="97028"/>
                  </a:lnTo>
                  <a:lnTo>
                    <a:pt x="97917" y="95504"/>
                  </a:lnTo>
                  <a:lnTo>
                    <a:pt x="99441" y="89281"/>
                  </a:lnTo>
                  <a:lnTo>
                    <a:pt x="100330" y="82550"/>
                  </a:lnTo>
                  <a:lnTo>
                    <a:pt x="100330" y="69596"/>
                  </a:lnTo>
                  <a:lnTo>
                    <a:pt x="100330" y="63881"/>
                  </a:lnTo>
                  <a:lnTo>
                    <a:pt x="100330" y="59563"/>
                  </a:lnTo>
                  <a:lnTo>
                    <a:pt x="101346" y="55753"/>
                  </a:lnTo>
                  <a:lnTo>
                    <a:pt x="102743" y="53848"/>
                  </a:lnTo>
                  <a:lnTo>
                    <a:pt x="99441" y="50927"/>
                  </a:lnTo>
                  <a:lnTo>
                    <a:pt x="95123" y="48006"/>
                  </a:lnTo>
                  <a:lnTo>
                    <a:pt x="83566" y="42291"/>
                  </a:lnTo>
                  <a:lnTo>
                    <a:pt x="70104" y="36068"/>
                  </a:lnTo>
                  <a:lnTo>
                    <a:pt x="54737" y="29337"/>
                  </a:lnTo>
                  <a:lnTo>
                    <a:pt x="38862" y="22606"/>
                  </a:lnTo>
                  <a:lnTo>
                    <a:pt x="24003" y="15875"/>
                  </a:lnTo>
                  <a:lnTo>
                    <a:pt x="10541" y="9144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76" name="Freeform 275"/>
            <p:cNvSpPr/>
            <p:nvPr/>
          </p:nvSpPr>
          <p:spPr>
            <a:xfrm>
              <a:off x="819404" y="1065784"/>
              <a:ext cx="77217" cy="41276"/>
            </a:xfrm>
            <a:custGeom>
              <a:avLst/>
              <a:gdLst/>
              <a:ahLst/>
              <a:cxnLst/>
              <a:rect l="0" t="0" r="0" b="0"/>
              <a:pathLst>
                <a:path w="77217" h="41276">
                  <a:moveTo>
                    <a:pt x="4826" y="15875"/>
                  </a:moveTo>
                  <a:lnTo>
                    <a:pt x="9525" y="11049"/>
                  </a:lnTo>
                  <a:lnTo>
                    <a:pt x="20066" y="3810"/>
                  </a:lnTo>
                  <a:lnTo>
                    <a:pt x="31623" y="0"/>
                  </a:lnTo>
                  <a:lnTo>
                    <a:pt x="42672" y="0"/>
                  </a:lnTo>
                  <a:lnTo>
                    <a:pt x="53213" y="2413"/>
                  </a:lnTo>
                  <a:lnTo>
                    <a:pt x="58039" y="5334"/>
                  </a:lnTo>
                  <a:lnTo>
                    <a:pt x="62865" y="8636"/>
                  </a:lnTo>
                  <a:lnTo>
                    <a:pt x="67183" y="12954"/>
                  </a:lnTo>
                  <a:lnTo>
                    <a:pt x="70993" y="17780"/>
                  </a:lnTo>
                  <a:lnTo>
                    <a:pt x="74422" y="23495"/>
                  </a:lnTo>
                  <a:lnTo>
                    <a:pt x="77216" y="30226"/>
                  </a:lnTo>
                  <a:lnTo>
                    <a:pt x="75819" y="31242"/>
                  </a:lnTo>
                  <a:lnTo>
                    <a:pt x="73406" y="30734"/>
                  </a:lnTo>
                  <a:lnTo>
                    <a:pt x="70993" y="30226"/>
                  </a:lnTo>
                  <a:lnTo>
                    <a:pt x="69596" y="30734"/>
                  </a:lnTo>
                  <a:lnTo>
                    <a:pt x="64262" y="34544"/>
                  </a:lnTo>
                  <a:lnTo>
                    <a:pt x="57023" y="37973"/>
                  </a:lnTo>
                  <a:lnTo>
                    <a:pt x="48006" y="40386"/>
                  </a:lnTo>
                  <a:lnTo>
                    <a:pt x="38354" y="41275"/>
                  </a:lnTo>
                  <a:lnTo>
                    <a:pt x="28829" y="40386"/>
                  </a:lnTo>
                  <a:lnTo>
                    <a:pt x="19685" y="37973"/>
                  </a:lnTo>
                  <a:lnTo>
                    <a:pt x="12446" y="33655"/>
                  </a:lnTo>
                  <a:lnTo>
                    <a:pt x="9144" y="30734"/>
                  </a:lnTo>
                  <a:lnTo>
                    <a:pt x="6731" y="26924"/>
                  </a:lnTo>
                  <a:lnTo>
                    <a:pt x="5207" y="25400"/>
                  </a:lnTo>
                  <a:lnTo>
                    <a:pt x="2794" y="24511"/>
                  </a:lnTo>
                  <a:lnTo>
                    <a:pt x="889" y="22987"/>
                  </a:lnTo>
                  <a:lnTo>
                    <a:pt x="0" y="2159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77" name="Freeform 276"/>
            <p:cNvSpPr/>
            <p:nvPr/>
          </p:nvSpPr>
          <p:spPr>
            <a:xfrm>
              <a:off x="843407" y="1075436"/>
              <a:ext cx="29211" cy="10034"/>
            </a:xfrm>
            <a:custGeom>
              <a:avLst/>
              <a:gdLst/>
              <a:ahLst/>
              <a:cxnLst/>
              <a:rect l="0" t="0" r="0" b="0"/>
              <a:pathLst>
                <a:path w="29211" h="10034">
                  <a:moveTo>
                    <a:pt x="3302" y="3302"/>
                  </a:moveTo>
                  <a:lnTo>
                    <a:pt x="7112" y="889"/>
                  </a:lnTo>
                  <a:lnTo>
                    <a:pt x="11430" y="0"/>
                  </a:lnTo>
                  <a:lnTo>
                    <a:pt x="15748" y="0"/>
                  </a:lnTo>
                  <a:lnTo>
                    <a:pt x="20066" y="889"/>
                  </a:lnTo>
                  <a:lnTo>
                    <a:pt x="24003" y="2794"/>
                  </a:lnTo>
                  <a:lnTo>
                    <a:pt x="27305" y="6223"/>
                  </a:lnTo>
                  <a:lnTo>
                    <a:pt x="29210" y="10033"/>
                  </a:lnTo>
                  <a:lnTo>
                    <a:pt x="24003" y="7112"/>
                  </a:lnTo>
                  <a:lnTo>
                    <a:pt x="16764" y="5207"/>
                  </a:lnTo>
                  <a:lnTo>
                    <a:pt x="8636" y="5207"/>
                  </a:lnTo>
                  <a:lnTo>
                    <a:pt x="0" y="6731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78" name="Freeform 277"/>
            <p:cNvSpPr/>
            <p:nvPr/>
          </p:nvSpPr>
          <p:spPr>
            <a:xfrm>
              <a:off x="832866" y="1084072"/>
              <a:ext cx="24004" cy="14860"/>
            </a:xfrm>
            <a:custGeom>
              <a:avLst/>
              <a:gdLst/>
              <a:ahLst/>
              <a:cxnLst/>
              <a:rect l="0" t="0" r="0" b="0"/>
              <a:pathLst>
                <a:path w="24004" h="14860">
                  <a:moveTo>
                    <a:pt x="4318" y="3810"/>
                  </a:moveTo>
                  <a:lnTo>
                    <a:pt x="5715" y="7620"/>
                  </a:lnTo>
                  <a:lnTo>
                    <a:pt x="8128" y="10033"/>
                  </a:lnTo>
                  <a:lnTo>
                    <a:pt x="11430" y="11938"/>
                  </a:lnTo>
                  <a:lnTo>
                    <a:pt x="16764" y="13335"/>
                  </a:lnTo>
                  <a:lnTo>
                    <a:pt x="24003" y="14859"/>
                  </a:lnTo>
                  <a:lnTo>
                    <a:pt x="18669" y="14859"/>
                  </a:lnTo>
                  <a:lnTo>
                    <a:pt x="13843" y="13843"/>
                  </a:lnTo>
                  <a:lnTo>
                    <a:pt x="6223" y="11430"/>
                  </a:lnTo>
                  <a:lnTo>
                    <a:pt x="1397" y="8636"/>
                  </a:lnTo>
                  <a:lnTo>
                    <a:pt x="0" y="7620"/>
                  </a:lnTo>
                  <a:lnTo>
                    <a:pt x="0" y="6731"/>
                  </a:lnTo>
                  <a:lnTo>
                    <a:pt x="381" y="5207"/>
                  </a:lnTo>
                  <a:lnTo>
                    <a:pt x="1397" y="2794"/>
                  </a:lnTo>
                  <a:lnTo>
                    <a:pt x="2286" y="889"/>
                  </a:lnTo>
                  <a:lnTo>
                    <a:pt x="4318" y="0"/>
                  </a:lnTo>
                  <a:close/>
                </a:path>
              </a:pathLst>
            </a:custGeom>
            <a:solidFill>
              <a:srgbClr val="A38787"/>
            </a:solidFill>
            <a:ln w="0" cap="flat" cmpd="sng" algn="ctr">
              <a:solidFill>
                <a:srgbClr val="A387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79" name="Freeform 278"/>
            <p:cNvSpPr/>
            <p:nvPr/>
          </p:nvSpPr>
          <p:spPr>
            <a:xfrm>
              <a:off x="877951" y="1087374"/>
              <a:ext cx="6224" cy="7240"/>
            </a:xfrm>
            <a:custGeom>
              <a:avLst/>
              <a:gdLst/>
              <a:ahLst/>
              <a:cxnLst/>
              <a:rect l="0" t="0" r="0" b="0"/>
              <a:pathLst>
                <a:path w="6224" h="7240">
                  <a:moveTo>
                    <a:pt x="3810" y="0"/>
                  </a:moveTo>
                  <a:lnTo>
                    <a:pt x="5207" y="508"/>
                  </a:lnTo>
                  <a:lnTo>
                    <a:pt x="5715" y="1397"/>
                  </a:lnTo>
                  <a:lnTo>
                    <a:pt x="6223" y="4318"/>
                  </a:lnTo>
                  <a:lnTo>
                    <a:pt x="5715" y="5334"/>
                  </a:lnTo>
                  <a:lnTo>
                    <a:pt x="4826" y="5715"/>
                  </a:lnTo>
                  <a:lnTo>
                    <a:pt x="0" y="7239"/>
                  </a:lnTo>
                  <a:lnTo>
                    <a:pt x="1905" y="5334"/>
                  </a:lnTo>
                  <a:lnTo>
                    <a:pt x="2921" y="3810"/>
                  </a:lnTo>
                  <a:lnTo>
                    <a:pt x="3302" y="2413"/>
                  </a:lnTo>
                  <a:close/>
                </a:path>
              </a:pathLst>
            </a:custGeom>
            <a:solidFill>
              <a:srgbClr val="A38787"/>
            </a:solidFill>
            <a:ln w="0" cap="flat" cmpd="sng" algn="ctr">
              <a:solidFill>
                <a:srgbClr val="A387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80" name="Freeform 279"/>
            <p:cNvSpPr/>
            <p:nvPr/>
          </p:nvSpPr>
          <p:spPr>
            <a:xfrm>
              <a:off x="754126" y="1727200"/>
              <a:ext cx="998856" cy="696469"/>
            </a:xfrm>
            <a:custGeom>
              <a:avLst/>
              <a:gdLst/>
              <a:ahLst/>
              <a:cxnLst/>
              <a:rect l="0" t="0" r="0" b="0"/>
              <a:pathLst>
                <a:path w="998856" h="696469">
                  <a:moveTo>
                    <a:pt x="620649" y="694563"/>
                  </a:moveTo>
                  <a:lnTo>
                    <a:pt x="618236" y="691769"/>
                  </a:lnTo>
                  <a:lnTo>
                    <a:pt x="609981" y="685419"/>
                  </a:lnTo>
                  <a:lnTo>
                    <a:pt x="600964" y="678307"/>
                  </a:lnTo>
                  <a:lnTo>
                    <a:pt x="592328" y="670560"/>
                  </a:lnTo>
                  <a:lnTo>
                    <a:pt x="585089" y="662432"/>
                  </a:lnTo>
                  <a:lnTo>
                    <a:pt x="583184" y="658622"/>
                  </a:lnTo>
                  <a:lnTo>
                    <a:pt x="582168" y="654812"/>
                  </a:lnTo>
                  <a:lnTo>
                    <a:pt x="582676" y="650875"/>
                  </a:lnTo>
                  <a:lnTo>
                    <a:pt x="585089" y="647573"/>
                  </a:lnTo>
                  <a:lnTo>
                    <a:pt x="588899" y="644652"/>
                  </a:lnTo>
                  <a:lnTo>
                    <a:pt x="594741" y="641731"/>
                  </a:lnTo>
                  <a:lnTo>
                    <a:pt x="593217" y="633095"/>
                  </a:lnTo>
                  <a:lnTo>
                    <a:pt x="590423" y="624078"/>
                  </a:lnTo>
                  <a:lnTo>
                    <a:pt x="586486" y="615442"/>
                  </a:lnTo>
                  <a:lnTo>
                    <a:pt x="580771" y="607695"/>
                  </a:lnTo>
                  <a:lnTo>
                    <a:pt x="576961" y="604774"/>
                  </a:lnTo>
                  <a:lnTo>
                    <a:pt x="572643" y="602869"/>
                  </a:lnTo>
                  <a:lnTo>
                    <a:pt x="567309" y="601472"/>
                  </a:lnTo>
                  <a:lnTo>
                    <a:pt x="561594" y="600964"/>
                  </a:lnTo>
                  <a:lnTo>
                    <a:pt x="555371" y="601472"/>
                  </a:lnTo>
                  <a:lnTo>
                    <a:pt x="547624" y="603377"/>
                  </a:lnTo>
                  <a:lnTo>
                    <a:pt x="539496" y="606806"/>
                  </a:lnTo>
                  <a:lnTo>
                    <a:pt x="530352" y="611124"/>
                  </a:lnTo>
                  <a:lnTo>
                    <a:pt x="530860" y="608711"/>
                  </a:lnTo>
                  <a:lnTo>
                    <a:pt x="532257" y="605790"/>
                  </a:lnTo>
                  <a:lnTo>
                    <a:pt x="535178" y="602869"/>
                  </a:lnTo>
                  <a:lnTo>
                    <a:pt x="538988" y="599567"/>
                  </a:lnTo>
                  <a:lnTo>
                    <a:pt x="548132" y="592836"/>
                  </a:lnTo>
                  <a:lnTo>
                    <a:pt x="558165" y="584200"/>
                  </a:lnTo>
                  <a:lnTo>
                    <a:pt x="562991" y="579374"/>
                  </a:lnTo>
                  <a:lnTo>
                    <a:pt x="567309" y="573659"/>
                  </a:lnTo>
                  <a:lnTo>
                    <a:pt x="570738" y="567436"/>
                  </a:lnTo>
                  <a:lnTo>
                    <a:pt x="573532" y="560197"/>
                  </a:lnTo>
                  <a:lnTo>
                    <a:pt x="574548" y="552450"/>
                  </a:lnTo>
                  <a:lnTo>
                    <a:pt x="574548" y="543814"/>
                  </a:lnTo>
                  <a:lnTo>
                    <a:pt x="572643" y="534289"/>
                  </a:lnTo>
                  <a:lnTo>
                    <a:pt x="568325" y="523748"/>
                  </a:lnTo>
                  <a:lnTo>
                    <a:pt x="566420" y="532892"/>
                  </a:lnTo>
                  <a:lnTo>
                    <a:pt x="564007" y="540512"/>
                  </a:lnTo>
                  <a:lnTo>
                    <a:pt x="561086" y="547243"/>
                  </a:lnTo>
                  <a:lnTo>
                    <a:pt x="557784" y="552958"/>
                  </a:lnTo>
                  <a:lnTo>
                    <a:pt x="554355" y="557784"/>
                  </a:lnTo>
                  <a:lnTo>
                    <a:pt x="550545" y="562102"/>
                  </a:lnTo>
                  <a:lnTo>
                    <a:pt x="541909" y="567436"/>
                  </a:lnTo>
                  <a:lnTo>
                    <a:pt x="532765" y="570738"/>
                  </a:lnTo>
                  <a:lnTo>
                    <a:pt x="523621" y="572135"/>
                  </a:lnTo>
                  <a:lnTo>
                    <a:pt x="514477" y="572135"/>
                  </a:lnTo>
                  <a:lnTo>
                    <a:pt x="505841" y="571246"/>
                  </a:lnTo>
                  <a:lnTo>
                    <a:pt x="508762" y="566928"/>
                  </a:lnTo>
                  <a:lnTo>
                    <a:pt x="510159" y="563118"/>
                  </a:lnTo>
                  <a:lnTo>
                    <a:pt x="510667" y="560197"/>
                  </a:lnTo>
                  <a:lnTo>
                    <a:pt x="509778" y="557784"/>
                  </a:lnTo>
                  <a:lnTo>
                    <a:pt x="506857" y="553466"/>
                  </a:lnTo>
                  <a:lnTo>
                    <a:pt x="502031" y="549656"/>
                  </a:lnTo>
                  <a:lnTo>
                    <a:pt x="497713" y="544322"/>
                  </a:lnTo>
                  <a:lnTo>
                    <a:pt x="496316" y="541020"/>
                  </a:lnTo>
                  <a:lnTo>
                    <a:pt x="495808" y="537210"/>
                  </a:lnTo>
                  <a:lnTo>
                    <a:pt x="495808" y="532384"/>
                  </a:lnTo>
                  <a:lnTo>
                    <a:pt x="496824" y="526161"/>
                  </a:lnTo>
                  <a:lnTo>
                    <a:pt x="499618" y="518922"/>
                  </a:lnTo>
                  <a:lnTo>
                    <a:pt x="503936" y="510286"/>
                  </a:lnTo>
                  <a:lnTo>
                    <a:pt x="494411" y="513588"/>
                  </a:lnTo>
                  <a:lnTo>
                    <a:pt x="487172" y="515493"/>
                  </a:lnTo>
                  <a:lnTo>
                    <a:pt x="481457" y="516509"/>
                  </a:lnTo>
                  <a:lnTo>
                    <a:pt x="477139" y="516001"/>
                  </a:lnTo>
                  <a:lnTo>
                    <a:pt x="473710" y="515493"/>
                  </a:lnTo>
                  <a:lnTo>
                    <a:pt x="471805" y="514096"/>
                  </a:lnTo>
                  <a:lnTo>
                    <a:pt x="468884" y="509778"/>
                  </a:lnTo>
                  <a:lnTo>
                    <a:pt x="466471" y="505460"/>
                  </a:lnTo>
                  <a:lnTo>
                    <a:pt x="465074" y="503555"/>
                  </a:lnTo>
                  <a:lnTo>
                    <a:pt x="462661" y="502158"/>
                  </a:lnTo>
                  <a:lnTo>
                    <a:pt x="459867" y="501650"/>
                  </a:lnTo>
                  <a:lnTo>
                    <a:pt x="455422" y="501650"/>
                  </a:lnTo>
                  <a:lnTo>
                    <a:pt x="450215" y="502539"/>
                  </a:lnTo>
                  <a:lnTo>
                    <a:pt x="442976" y="504571"/>
                  </a:lnTo>
                  <a:lnTo>
                    <a:pt x="447294" y="493014"/>
                  </a:lnTo>
                  <a:lnTo>
                    <a:pt x="453136" y="483362"/>
                  </a:lnTo>
                  <a:lnTo>
                    <a:pt x="459867" y="475742"/>
                  </a:lnTo>
                  <a:lnTo>
                    <a:pt x="466090" y="469519"/>
                  </a:lnTo>
                  <a:lnTo>
                    <a:pt x="471297" y="464693"/>
                  </a:lnTo>
                  <a:lnTo>
                    <a:pt x="475107" y="460883"/>
                  </a:lnTo>
                  <a:lnTo>
                    <a:pt x="476631" y="457962"/>
                  </a:lnTo>
                  <a:lnTo>
                    <a:pt x="475107" y="455041"/>
                  </a:lnTo>
                  <a:lnTo>
                    <a:pt x="468503" y="452247"/>
                  </a:lnTo>
                  <a:lnTo>
                    <a:pt x="461772" y="452247"/>
                  </a:lnTo>
                  <a:lnTo>
                    <a:pt x="454533" y="455041"/>
                  </a:lnTo>
                  <a:lnTo>
                    <a:pt x="446786" y="459359"/>
                  </a:lnTo>
                  <a:lnTo>
                    <a:pt x="432435" y="471932"/>
                  </a:lnTo>
                  <a:lnTo>
                    <a:pt x="425196" y="478155"/>
                  </a:lnTo>
                  <a:lnTo>
                    <a:pt x="418465" y="483870"/>
                  </a:lnTo>
                  <a:lnTo>
                    <a:pt x="412242" y="488188"/>
                  </a:lnTo>
                  <a:lnTo>
                    <a:pt x="406527" y="490093"/>
                  </a:lnTo>
                  <a:lnTo>
                    <a:pt x="401701" y="489585"/>
                  </a:lnTo>
                  <a:lnTo>
                    <a:pt x="399288" y="488696"/>
                  </a:lnTo>
                  <a:lnTo>
                    <a:pt x="397383" y="486283"/>
                  </a:lnTo>
                  <a:lnTo>
                    <a:pt x="395478" y="482854"/>
                  </a:lnTo>
                  <a:lnTo>
                    <a:pt x="393573" y="478155"/>
                  </a:lnTo>
                  <a:lnTo>
                    <a:pt x="392176" y="472821"/>
                  </a:lnTo>
                  <a:lnTo>
                    <a:pt x="391160" y="465582"/>
                  </a:lnTo>
                  <a:lnTo>
                    <a:pt x="390144" y="457454"/>
                  </a:lnTo>
                  <a:lnTo>
                    <a:pt x="389763" y="448310"/>
                  </a:lnTo>
                  <a:lnTo>
                    <a:pt x="389763" y="437261"/>
                  </a:lnTo>
                  <a:lnTo>
                    <a:pt x="389763" y="424307"/>
                  </a:lnTo>
                  <a:lnTo>
                    <a:pt x="382524" y="439674"/>
                  </a:lnTo>
                  <a:lnTo>
                    <a:pt x="377190" y="455549"/>
                  </a:lnTo>
                  <a:lnTo>
                    <a:pt x="373380" y="471932"/>
                  </a:lnTo>
                  <a:lnTo>
                    <a:pt x="370586" y="488188"/>
                  </a:lnTo>
                  <a:lnTo>
                    <a:pt x="369062" y="504571"/>
                  </a:lnTo>
                  <a:lnTo>
                    <a:pt x="369062" y="521335"/>
                  </a:lnTo>
                  <a:lnTo>
                    <a:pt x="370078" y="538607"/>
                  </a:lnTo>
                  <a:lnTo>
                    <a:pt x="371983" y="555371"/>
                  </a:lnTo>
                  <a:lnTo>
                    <a:pt x="375285" y="572643"/>
                  </a:lnTo>
                  <a:lnTo>
                    <a:pt x="379222" y="590423"/>
                  </a:lnTo>
                  <a:lnTo>
                    <a:pt x="390144" y="625475"/>
                  </a:lnTo>
                  <a:lnTo>
                    <a:pt x="404114" y="660527"/>
                  </a:lnTo>
                  <a:lnTo>
                    <a:pt x="420878" y="695071"/>
                  </a:lnTo>
                  <a:lnTo>
                    <a:pt x="409448" y="696087"/>
                  </a:lnTo>
                  <a:lnTo>
                    <a:pt x="400304" y="696087"/>
                  </a:lnTo>
                  <a:lnTo>
                    <a:pt x="392557" y="694563"/>
                  </a:lnTo>
                  <a:lnTo>
                    <a:pt x="386842" y="692150"/>
                  </a:lnTo>
                  <a:lnTo>
                    <a:pt x="381508" y="687451"/>
                  </a:lnTo>
                  <a:lnTo>
                    <a:pt x="376809" y="681101"/>
                  </a:lnTo>
                  <a:lnTo>
                    <a:pt x="371983" y="672084"/>
                  </a:lnTo>
                  <a:lnTo>
                    <a:pt x="366649" y="661035"/>
                  </a:lnTo>
                  <a:lnTo>
                    <a:pt x="354711" y="658114"/>
                  </a:lnTo>
                  <a:lnTo>
                    <a:pt x="345059" y="653796"/>
                  </a:lnTo>
                  <a:lnTo>
                    <a:pt x="336931" y="648081"/>
                  </a:lnTo>
                  <a:lnTo>
                    <a:pt x="330708" y="641350"/>
                  </a:lnTo>
                  <a:lnTo>
                    <a:pt x="325374" y="633603"/>
                  </a:lnTo>
                  <a:lnTo>
                    <a:pt x="321056" y="624967"/>
                  </a:lnTo>
                  <a:lnTo>
                    <a:pt x="318262" y="615823"/>
                  </a:lnTo>
                  <a:lnTo>
                    <a:pt x="315341" y="605790"/>
                  </a:lnTo>
                  <a:lnTo>
                    <a:pt x="310007" y="606806"/>
                  </a:lnTo>
                  <a:lnTo>
                    <a:pt x="306197" y="610616"/>
                  </a:lnTo>
                  <a:lnTo>
                    <a:pt x="303276" y="616331"/>
                  </a:lnTo>
                  <a:lnTo>
                    <a:pt x="302387" y="624967"/>
                  </a:lnTo>
                  <a:lnTo>
                    <a:pt x="302387" y="636016"/>
                  </a:lnTo>
                  <a:lnTo>
                    <a:pt x="304292" y="648970"/>
                  </a:lnTo>
                  <a:lnTo>
                    <a:pt x="307594" y="664337"/>
                  </a:lnTo>
                  <a:lnTo>
                    <a:pt x="313436" y="681609"/>
                  </a:lnTo>
                  <a:lnTo>
                    <a:pt x="309118" y="677291"/>
                  </a:lnTo>
                  <a:lnTo>
                    <a:pt x="304292" y="670560"/>
                  </a:lnTo>
                  <a:lnTo>
                    <a:pt x="299466" y="661924"/>
                  </a:lnTo>
                  <a:lnTo>
                    <a:pt x="294640" y="652780"/>
                  </a:lnTo>
                  <a:lnTo>
                    <a:pt x="289941" y="643255"/>
                  </a:lnTo>
                  <a:lnTo>
                    <a:pt x="285623" y="634619"/>
                  </a:lnTo>
                  <a:lnTo>
                    <a:pt x="281305" y="627380"/>
                  </a:lnTo>
                  <a:lnTo>
                    <a:pt x="276987" y="622554"/>
                  </a:lnTo>
                  <a:lnTo>
                    <a:pt x="275463" y="620141"/>
                  </a:lnTo>
                  <a:lnTo>
                    <a:pt x="274066" y="616839"/>
                  </a:lnTo>
                  <a:lnTo>
                    <a:pt x="271653" y="608711"/>
                  </a:lnTo>
                  <a:lnTo>
                    <a:pt x="268224" y="598551"/>
                  </a:lnTo>
                  <a:lnTo>
                    <a:pt x="265430" y="593852"/>
                  </a:lnTo>
                  <a:lnTo>
                    <a:pt x="262001" y="588518"/>
                  </a:lnTo>
                  <a:lnTo>
                    <a:pt x="254381" y="591820"/>
                  </a:lnTo>
                  <a:lnTo>
                    <a:pt x="247142" y="593344"/>
                  </a:lnTo>
                  <a:lnTo>
                    <a:pt x="239903" y="592328"/>
                  </a:lnTo>
                  <a:lnTo>
                    <a:pt x="233680" y="589407"/>
                  </a:lnTo>
                  <a:lnTo>
                    <a:pt x="227965" y="583692"/>
                  </a:lnTo>
                  <a:lnTo>
                    <a:pt x="226060" y="579374"/>
                  </a:lnTo>
                  <a:lnTo>
                    <a:pt x="223647" y="574548"/>
                  </a:lnTo>
                  <a:lnTo>
                    <a:pt x="222250" y="568833"/>
                  </a:lnTo>
                  <a:lnTo>
                    <a:pt x="221234" y="562610"/>
                  </a:lnTo>
                  <a:lnTo>
                    <a:pt x="220345" y="554863"/>
                  </a:lnTo>
                  <a:lnTo>
                    <a:pt x="220345" y="546735"/>
                  </a:lnTo>
                  <a:lnTo>
                    <a:pt x="215519" y="551561"/>
                  </a:lnTo>
                  <a:lnTo>
                    <a:pt x="211582" y="554863"/>
                  </a:lnTo>
                  <a:lnTo>
                    <a:pt x="208280" y="556768"/>
                  </a:lnTo>
                  <a:lnTo>
                    <a:pt x="205359" y="557784"/>
                  </a:lnTo>
                  <a:lnTo>
                    <a:pt x="203454" y="557784"/>
                  </a:lnTo>
                  <a:lnTo>
                    <a:pt x="201549" y="556768"/>
                  </a:lnTo>
                  <a:lnTo>
                    <a:pt x="199136" y="552450"/>
                  </a:lnTo>
                  <a:lnTo>
                    <a:pt x="197739" y="547243"/>
                  </a:lnTo>
                  <a:lnTo>
                    <a:pt x="196723" y="541020"/>
                  </a:lnTo>
                  <a:lnTo>
                    <a:pt x="195326" y="536194"/>
                  </a:lnTo>
                  <a:lnTo>
                    <a:pt x="193421" y="533273"/>
                  </a:lnTo>
                  <a:lnTo>
                    <a:pt x="191516" y="532892"/>
                  </a:lnTo>
                  <a:lnTo>
                    <a:pt x="189992" y="533273"/>
                  </a:lnTo>
                  <a:lnTo>
                    <a:pt x="188595" y="534797"/>
                  </a:lnTo>
                  <a:lnTo>
                    <a:pt x="188087" y="537210"/>
                  </a:lnTo>
                  <a:lnTo>
                    <a:pt x="186690" y="542925"/>
                  </a:lnTo>
                  <a:lnTo>
                    <a:pt x="185674" y="550164"/>
                  </a:lnTo>
                  <a:lnTo>
                    <a:pt x="184785" y="557276"/>
                  </a:lnTo>
                  <a:lnTo>
                    <a:pt x="183769" y="563118"/>
                  </a:lnTo>
                  <a:lnTo>
                    <a:pt x="182372" y="565531"/>
                  </a:lnTo>
                  <a:lnTo>
                    <a:pt x="181356" y="566420"/>
                  </a:lnTo>
                  <a:lnTo>
                    <a:pt x="179959" y="566928"/>
                  </a:lnTo>
                  <a:lnTo>
                    <a:pt x="177546" y="566420"/>
                  </a:lnTo>
                  <a:lnTo>
                    <a:pt x="174244" y="563499"/>
                  </a:lnTo>
                  <a:lnTo>
                    <a:pt x="169926" y="558292"/>
                  </a:lnTo>
                  <a:lnTo>
                    <a:pt x="166497" y="551053"/>
                  </a:lnTo>
                  <a:lnTo>
                    <a:pt x="162687" y="541020"/>
                  </a:lnTo>
                  <a:lnTo>
                    <a:pt x="159766" y="528447"/>
                  </a:lnTo>
                  <a:lnTo>
                    <a:pt x="157353" y="512699"/>
                  </a:lnTo>
                  <a:lnTo>
                    <a:pt x="155956" y="493903"/>
                  </a:lnTo>
                  <a:lnTo>
                    <a:pt x="155448" y="483870"/>
                  </a:lnTo>
                  <a:lnTo>
                    <a:pt x="155448" y="472313"/>
                  </a:lnTo>
                  <a:lnTo>
                    <a:pt x="153035" y="472821"/>
                  </a:lnTo>
                  <a:lnTo>
                    <a:pt x="150241" y="476631"/>
                  </a:lnTo>
                  <a:lnTo>
                    <a:pt x="147320" y="482854"/>
                  </a:lnTo>
                  <a:lnTo>
                    <a:pt x="144018" y="491109"/>
                  </a:lnTo>
                  <a:lnTo>
                    <a:pt x="140589" y="501650"/>
                  </a:lnTo>
                  <a:lnTo>
                    <a:pt x="138176" y="513588"/>
                  </a:lnTo>
                  <a:lnTo>
                    <a:pt x="136271" y="526542"/>
                  </a:lnTo>
                  <a:lnTo>
                    <a:pt x="134874" y="541020"/>
                  </a:lnTo>
                  <a:lnTo>
                    <a:pt x="133350" y="532892"/>
                  </a:lnTo>
                  <a:lnTo>
                    <a:pt x="131064" y="526161"/>
                  </a:lnTo>
                  <a:lnTo>
                    <a:pt x="128143" y="520319"/>
                  </a:lnTo>
                  <a:lnTo>
                    <a:pt x="124714" y="515112"/>
                  </a:lnTo>
                  <a:lnTo>
                    <a:pt x="111760" y="497332"/>
                  </a:lnTo>
                  <a:lnTo>
                    <a:pt x="108966" y="491998"/>
                  </a:lnTo>
                  <a:lnTo>
                    <a:pt x="106045" y="486791"/>
                  </a:lnTo>
                  <a:lnTo>
                    <a:pt x="104140" y="480568"/>
                  </a:lnTo>
                  <a:lnTo>
                    <a:pt x="102743" y="473329"/>
                  </a:lnTo>
                  <a:lnTo>
                    <a:pt x="102235" y="464693"/>
                  </a:lnTo>
                  <a:lnTo>
                    <a:pt x="102235" y="455041"/>
                  </a:lnTo>
                  <a:lnTo>
                    <a:pt x="103632" y="443611"/>
                  </a:lnTo>
                  <a:lnTo>
                    <a:pt x="105537" y="430149"/>
                  </a:lnTo>
                  <a:lnTo>
                    <a:pt x="100711" y="431546"/>
                  </a:lnTo>
                  <a:lnTo>
                    <a:pt x="96901" y="432943"/>
                  </a:lnTo>
                  <a:lnTo>
                    <a:pt x="94107" y="435864"/>
                  </a:lnTo>
                  <a:lnTo>
                    <a:pt x="91186" y="438785"/>
                  </a:lnTo>
                  <a:lnTo>
                    <a:pt x="88265" y="445897"/>
                  </a:lnTo>
                  <a:lnTo>
                    <a:pt x="86360" y="453644"/>
                  </a:lnTo>
                  <a:lnTo>
                    <a:pt x="84963" y="462280"/>
                  </a:lnTo>
                  <a:lnTo>
                    <a:pt x="83439" y="470408"/>
                  </a:lnTo>
                  <a:lnTo>
                    <a:pt x="80137" y="477139"/>
                  </a:lnTo>
                  <a:lnTo>
                    <a:pt x="78232" y="479552"/>
                  </a:lnTo>
                  <a:lnTo>
                    <a:pt x="75311" y="481965"/>
                  </a:lnTo>
                  <a:lnTo>
                    <a:pt x="72898" y="477647"/>
                  </a:lnTo>
                  <a:lnTo>
                    <a:pt x="70993" y="472821"/>
                  </a:lnTo>
                  <a:lnTo>
                    <a:pt x="68580" y="461264"/>
                  </a:lnTo>
                  <a:lnTo>
                    <a:pt x="67183" y="448310"/>
                  </a:lnTo>
                  <a:lnTo>
                    <a:pt x="66675" y="433451"/>
                  </a:lnTo>
                  <a:lnTo>
                    <a:pt x="66675" y="417576"/>
                  </a:lnTo>
                  <a:lnTo>
                    <a:pt x="67691" y="400812"/>
                  </a:lnTo>
                  <a:lnTo>
                    <a:pt x="69596" y="368173"/>
                  </a:lnTo>
                  <a:lnTo>
                    <a:pt x="70104" y="352806"/>
                  </a:lnTo>
                  <a:lnTo>
                    <a:pt x="70485" y="338455"/>
                  </a:lnTo>
                  <a:lnTo>
                    <a:pt x="69596" y="326009"/>
                  </a:lnTo>
                  <a:lnTo>
                    <a:pt x="67691" y="315341"/>
                  </a:lnTo>
                  <a:lnTo>
                    <a:pt x="66167" y="311023"/>
                  </a:lnTo>
                  <a:lnTo>
                    <a:pt x="64262" y="307721"/>
                  </a:lnTo>
                  <a:lnTo>
                    <a:pt x="61849" y="304800"/>
                  </a:lnTo>
                  <a:lnTo>
                    <a:pt x="59055" y="302895"/>
                  </a:lnTo>
                  <a:lnTo>
                    <a:pt x="55626" y="302006"/>
                  </a:lnTo>
                  <a:lnTo>
                    <a:pt x="52324" y="302006"/>
                  </a:lnTo>
                  <a:lnTo>
                    <a:pt x="48006" y="302387"/>
                  </a:lnTo>
                  <a:lnTo>
                    <a:pt x="42672" y="304800"/>
                  </a:lnTo>
                  <a:lnTo>
                    <a:pt x="42672" y="292862"/>
                  </a:lnTo>
                  <a:lnTo>
                    <a:pt x="42164" y="282321"/>
                  </a:lnTo>
                  <a:lnTo>
                    <a:pt x="41783" y="273177"/>
                  </a:lnTo>
                  <a:lnTo>
                    <a:pt x="41275" y="264541"/>
                  </a:lnTo>
                  <a:lnTo>
                    <a:pt x="40259" y="250063"/>
                  </a:lnTo>
                  <a:lnTo>
                    <a:pt x="38354" y="238633"/>
                  </a:lnTo>
                  <a:lnTo>
                    <a:pt x="36449" y="229997"/>
                  </a:lnTo>
                  <a:lnTo>
                    <a:pt x="34544" y="223647"/>
                  </a:lnTo>
                  <a:lnTo>
                    <a:pt x="32131" y="219837"/>
                  </a:lnTo>
                  <a:lnTo>
                    <a:pt x="30226" y="217043"/>
                  </a:lnTo>
                  <a:lnTo>
                    <a:pt x="24892" y="215011"/>
                  </a:lnTo>
                  <a:lnTo>
                    <a:pt x="20066" y="214122"/>
                  </a:lnTo>
                  <a:lnTo>
                    <a:pt x="17780" y="213106"/>
                  </a:lnTo>
                  <a:lnTo>
                    <a:pt x="15748" y="211709"/>
                  </a:lnTo>
                  <a:lnTo>
                    <a:pt x="13843" y="208407"/>
                  </a:lnTo>
                  <a:lnTo>
                    <a:pt x="11938" y="203581"/>
                  </a:lnTo>
                  <a:lnTo>
                    <a:pt x="7620" y="187706"/>
                  </a:lnTo>
                  <a:lnTo>
                    <a:pt x="4318" y="172339"/>
                  </a:lnTo>
                  <a:lnTo>
                    <a:pt x="1905" y="157480"/>
                  </a:lnTo>
                  <a:lnTo>
                    <a:pt x="381" y="142621"/>
                  </a:lnTo>
                  <a:lnTo>
                    <a:pt x="0" y="129159"/>
                  </a:lnTo>
                  <a:lnTo>
                    <a:pt x="381" y="115697"/>
                  </a:lnTo>
                  <a:lnTo>
                    <a:pt x="2413" y="103251"/>
                  </a:lnTo>
                  <a:lnTo>
                    <a:pt x="4826" y="91186"/>
                  </a:lnTo>
                  <a:lnTo>
                    <a:pt x="9525" y="97028"/>
                  </a:lnTo>
                  <a:lnTo>
                    <a:pt x="14859" y="101346"/>
                  </a:lnTo>
                  <a:lnTo>
                    <a:pt x="25908" y="107061"/>
                  </a:lnTo>
                  <a:lnTo>
                    <a:pt x="36957" y="110490"/>
                  </a:lnTo>
                  <a:lnTo>
                    <a:pt x="48006" y="112776"/>
                  </a:lnTo>
                  <a:lnTo>
                    <a:pt x="58547" y="115189"/>
                  </a:lnTo>
                  <a:lnTo>
                    <a:pt x="62865" y="117094"/>
                  </a:lnTo>
                  <a:lnTo>
                    <a:pt x="67183" y="119126"/>
                  </a:lnTo>
                  <a:lnTo>
                    <a:pt x="70485" y="121920"/>
                  </a:lnTo>
                  <a:lnTo>
                    <a:pt x="73406" y="125730"/>
                  </a:lnTo>
                  <a:lnTo>
                    <a:pt x="75819" y="131064"/>
                  </a:lnTo>
                  <a:lnTo>
                    <a:pt x="77216" y="136779"/>
                  </a:lnTo>
                  <a:lnTo>
                    <a:pt x="81026" y="133985"/>
                  </a:lnTo>
                  <a:lnTo>
                    <a:pt x="85344" y="131572"/>
                  </a:lnTo>
                  <a:lnTo>
                    <a:pt x="96393" y="127762"/>
                  </a:lnTo>
                  <a:lnTo>
                    <a:pt x="109347" y="124841"/>
                  </a:lnTo>
                  <a:lnTo>
                    <a:pt x="122809" y="122936"/>
                  </a:lnTo>
                  <a:lnTo>
                    <a:pt x="136271" y="121031"/>
                  </a:lnTo>
                  <a:lnTo>
                    <a:pt x="148336" y="118618"/>
                  </a:lnTo>
                  <a:lnTo>
                    <a:pt x="158369" y="116205"/>
                  </a:lnTo>
                  <a:lnTo>
                    <a:pt x="162179" y="114300"/>
                  </a:lnTo>
                  <a:lnTo>
                    <a:pt x="164592" y="112395"/>
                  </a:lnTo>
                  <a:lnTo>
                    <a:pt x="177038" y="104648"/>
                  </a:lnTo>
                  <a:lnTo>
                    <a:pt x="188595" y="97917"/>
                  </a:lnTo>
                  <a:lnTo>
                    <a:pt x="209296" y="84963"/>
                  </a:lnTo>
                  <a:lnTo>
                    <a:pt x="227965" y="73533"/>
                  </a:lnTo>
                  <a:lnTo>
                    <a:pt x="244221" y="63881"/>
                  </a:lnTo>
                  <a:lnTo>
                    <a:pt x="258699" y="55753"/>
                  </a:lnTo>
                  <a:lnTo>
                    <a:pt x="271145" y="48514"/>
                  </a:lnTo>
                  <a:lnTo>
                    <a:pt x="282702" y="42799"/>
                  </a:lnTo>
                  <a:lnTo>
                    <a:pt x="292735" y="37973"/>
                  </a:lnTo>
                  <a:lnTo>
                    <a:pt x="301879" y="34544"/>
                  </a:lnTo>
                  <a:lnTo>
                    <a:pt x="310007" y="31750"/>
                  </a:lnTo>
                  <a:lnTo>
                    <a:pt x="318262" y="30226"/>
                  </a:lnTo>
                  <a:lnTo>
                    <a:pt x="325882" y="29337"/>
                  </a:lnTo>
                  <a:lnTo>
                    <a:pt x="341249" y="29845"/>
                  </a:lnTo>
                  <a:lnTo>
                    <a:pt x="349885" y="30734"/>
                  </a:lnTo>
                  <a:lnTo>
                    <a:pt x="359029" y="32131"/>
                  </a:lnTo>
                  <a:lnTo>
                    <a:pt x="371983" y="23495"/>
                  </a:lnTo>
                  <a:lnTo>
                    <a:pt x="386334" y="16383"/>
                  </a:lnTo>
                  <a:lnTo>
                    <a:pt x="401701" y="10541"/>
                  </a:lnTo>
                  <a:lnTo>
                    <a:pt x="418084" y="5842"/>
                  </a:lnTo>
                  <a:lnTo>
                    <a:pt x="435864" y="2921"/>
                  </a:lnTo>
                  <a:lnTo>
                    <a:pt x="454025" y="1016"/>
                  </a:lnTo>
                  <a:lnTo>
                    <a:pt x="473202" y="0"/>
                  </a:lnTo>
                  <a:lnTo>
                    <a:pt x="492506" y="0"/>
                  </a:lnTo>
                  <a:lnTo>
                    <a:pt x="512064" y="1016"/>
                  </a:lnTo>
                  <a:lnTo>
                    <a:pt x="532257" y="2921"/>
                  </a:lnTo>
                  <a:lnTo>
                    <a:pt x="572135" y="9144"/>
                  </a:lnTo>
                  <a:lnTo>
                    <a:pt x="611505" y="17272"/>
                  </a:lnTo>
                  <a:lnTo>
                    <a:pt x="648462" y="26416"/>
                  </a:lnTo>
                  <a:lnTo>
                    <a:pt x="649351" y="33147"/>
                  </a:lnTo>
                  <a:lnTo>
                    <a:pt x="651383" y="38862"/>
                  </a:lnTo>
                  <a:lnTo>
                    <a:pt x="653669" y="44196"/>
                  </a:lnTo>
                  <a:lnTo>
                    <a:pt x="656590" y="49022"/>
                  </a:lnTo>
                  <a:lnTo>
                    <a:pt x="663829" y="56642"/>
                  </a:lnTo>
                  <a:lnTo>
                    <a:pt x="672973" y="62484"/>
                  </a:lnTo>
                  <a:lnTo>
                    <a:pt x="683006" y="66802"/>
                  </a:lnTo>
                  <a:lnTo>
                    <a:pt x="694563" y="70104"/>
                  </a:lnTo>
                  <a:lnTo>
                    <a:pt x="719455" y="75819"/>
                  </a:lnTo>
                  <a:lnTo>
                    <a:pt x="732409" y="78740"/>
                  </a:lnTo>
                  <a:lnTo>
                    <a:pt x="744982" y="82550"/>
                  </a:lnTo>
                  <a:lnTo>
                    <a:pt x="756920" y="87376"/>
                  </a:lnTo>
                  <a:lnTo>
                    <a:pt x="767461" y="94107"/>
                  </a:lnTo>
                  <a:lnTo>
                    <a:pt x="777113" y="102743"/>
                  </a:lnTo>
                  <a:lnTo>
                    <a:pt x="781431" y="108077"/>
                  </a:lnTo>
                  <a:lnTo>
                    <a:pt x="785241" y="113792"/>
                  </a:lnTo>
                  <a:lnTo>
                    <a:pt x="788543" y="120015"/>
                  </a:lnTo>
                  <a:lnTo>
                    <a:pt x="791464" y="127762"/>
                  </a:lnTo>
                  <a:lnTo>
                    <a:pt x="793369" y="135890"/>
                  </a:lnTo>
                  <a:lnTo>
                    <a:pt x="795274" y="144526"/>
                  </a:lnTo>
                  <a:lnTo>
                    <a:pt x="802513" y="150241"/>
                  </a:lnTo>
                  <a:lnTo>
                    <a:pt x="807847" y="155067"/>
                  </a:lnTo>
                  <a:lnTo>
                    <a:pt x="812165" y="158877"/>
                  </a:lnTo>
                  <a:lnTo>
                    <a:pt x="814578" y="162306"/>
                  </a:lnTo>
                  <a:lnTo>
                    <a:pt x="816483" y="164719"/>
                  </a:lnTo>
                  <a:lnTo>
                    <a:pt x="816864" y="166624"/>
                  </a:lnTo>
                  <a:lnTo>
                    <a:pt x="816483" y="169418"/>
                  </a:lnTo>
                  <a:lnTo>
                    <a:pt x="812546" y="172339"/>
                  </a:lnTo>
                  <a:lnTo>
                    <a:pt x="812546" y="174244"/>
                  </a:lnTo>
                  <a:lnTo>
                    <a:pt x="814070" y="175260"/>
                  </a:lnTo>
                  <a:lnTo>
                    <a:pt x="815975" y="177165"/>
                  </a:lnTo>
                  <a:lnTo>
                    <a:pt x="842391" y="195453"/>
                  </a:lnTo>
                  <a:lnTo>
                    <a:pt x="856234" y="204089"/>
                  </a:lnTo>
                  <a:lnTo>
                    <a:pt x="863473" y="207899"/>
                  </a:lnTo>
                  <a:lnTo>
                    <a:pt x="871220" y="211201"/>
                  </a:lnTo>
                  <a:lnTo>
                    <a:pt x="879348" y="213614"/>
                  </a:lnTo>
                  <a:lnTo>
                    <a:pt x="888492" y="215011"/>
                  </a:lnTo>
                  <a:lnTo>
                    <a:pt x="897509" y="215519"/>
                  </a:lnTo>
                  <a:lnTo>
                    <a:pt x="907669" y="214630"/>
                  </a:lnTo>
                  <a:lnTo>
                    <a:pt x="918718" y="212725"/>
                  </a:lnTo>
                  <a:lnTo>
                    <a:pt x="930656" y="209296"/>
                  </a:lnTo>
                  <a:lnTo>
                    <a:pt x="943102" y="204470"/>
                  </a:lnTo>
                  <a:lnTo>
                    <a:pt x="957072" y="197739"/>
                  </a:lnTo>
                  <a:lnTo>
                    <a:pt x="958088" y="200152"/>
                  </a:lnTo>
                  <a:lnTo>
                    <a:pt x="958088" y="202565"/>
                  </a:lnTo>
                  <a:lnTo>
                    <a:pt x="954659" y="206883"/>
                  </a:lnTo>
                  <a:lnTo>
                    <a:pt x="947928" y="211709"/>
                  </a:lnTo>
                  <a:lnTo>
                    <a:pt x="939800" y="216027"/>
                  </a:lnTo>
                  <a:lnTo>
                    <a:pt x="931672" y="220853"/>
                  </a:lnTo>
                  <a:lnTo>
                    <a:pt x="924433" y="225679"/>
                  </a:lnTo>
                  <a:lnTo>
                    <a:pt x="919607" y="230378"/>
                  </a:lnTo>
                  <a:lnTo>
                    <a:pt x="918718" y="233299"/>
                  </a:lnTo>
                  <a:lnTo>
                    <a:pt x="918718" y="236220"/>
                  </a:lnTo>
                  <a:lnTo>
                    <a:pt x="926338" y="237109"/>
                  </a:lnTo>
                  <a:lnTo>
                    <a:pt x="932180" y="239014"/>
                  </a:lnTo>
                  <a:lnTo>
                    <a:pt x="936879" y="241427"/>
                  </a:lnTo>
                  <a:lnTo>
                    <a:pt x="940308" y="244348"/>
                  </a:lnTo>
                  <a:lnTo>
                    <a:pt x="943102" y="248158"/>
                  </a:lnTo>
                  <a:lnTo>
                    <a:pt x="945134" y="251587"/>
                  </a:lnTo>
                  <a:lnTo>
                    <a:pt x="947547" y="259715"/>
                  </a:lnTo>
                  <a:lnTo>
                    <a:pt x="950341" y="267335"/>
                  </a:lnTo>
                  <a:lnTo>
                    <a:pt x="953770" y="274574"/>
                  </a:lnTo>
                  <a:lnTo>
                    <a:pt x="957072" y="276987"/>
                  </a:lnTo>
                  <a:lnTo>
                    <a:pt x="960882" y="279400"/>
                  </a:lnTo>
                  <a:lnTo>
                    <a:pt x="965708" y="280797"/>
                  </a:lnTo>
                  <a:lnTo>
                    <a:pt x="971931" y="281813"/>
                  </a:lnTo>
                  <a:lnTo>
                    <a:pt x="967105" y="287020"/>
                  </a:lnTo>
                  <a:lnTo>
                    <a:pt x="964311" y="292354"/>
                  </a:lnTo>
                  <a:lnTo>
                    <a:pt x="962787" y="298069"/>
                  </a:lnTo>
                  <a:lnTo>
                    <a:pt x="964311" y="303403"/>
                  </a:lnTo>
                  <a:lnTo>
                    <a:pt x="968121" y="308610"/>
                  </a:lnTo>
                  <a:lnTo>
                    <a:pt x="974852" y="313436"/>
                  </a:lnTo>
                  <a:lnTo>
                    <a:pt x="979678" y="315341"/>
                  </a:lnTo>
                  <a:lnTo>
                    <a:pt x="984885" y="317373"/>
                  </a:lnTo>
                  <a:lnTo>
                    <a:pt x="991616" y="318770"/>
                  </a:lnTo>
                  <a:lnTo>
                    <a:pt x="998855" y="319659"/>
                  </a:lnTo>
                  <a:lnTo>
                    <a:pt x="998855" y="321691"/>
                  </a:lnTo>
                  <a:lnTo>
                    <a:pt x="997458" y="323596"/>
                  </a:lnTo>
                  <a:lnTo>
                    <a:pt x="995045" y="324993"/>
                  </a:lnTo>
                  <a:lnTo>
                    <a:pt x="991108" y="326390"/>
                  </a:lnTo>
                  <a:lnTo>
                    <a:pt x="985901" y="327406"/>
                  </a:lnTo>
                  <a:lnTo>
                    <a:pt x="979678" y="327914"/>
                  </a:lnTo>
                  <a:lnTo>
                    <a:pt x="972439" y="328295"/>
                  </a:lnTo>
                  <a:lnTo>
                    <a:pt x="964311" y="328295"/>
                  </a:lnTo>
                  <a:lnTo>
                    <a:pt x="955167" y="327914"/>
                  </a:lnTo>
                  <a:lnTo>
                    <a:pt x="945134" y="326390"/>
                  </a:lnTo>
                  <a:lnTo>
                    <a:pt x="934085" y="324993"/>
                  </a:lnTo>
                  <a:lnTo>
                    <a:pt x="922528" y="323088"/>
                  </a:lnTo>
                  <a:lnTo>
                    <a:pt x="910082" y="320167"/>
                  </a:lnTo>
                  <a:lnTo>
                    <a:pt x="897128" y="316865"/>
                  </a:lnTo>
                  <a:lnTo>
                    <a:pt x="883666" y="312928"/>
                  </a:lnTo>
                  <a:lnTo>
                    <a:pt x="869188" y="308229"/>
                  </a:lnTo>
                  <a:lnTo>
                    <a:pt x="873506" y="315341"/>
                  </a:lnTo>
                  <a:lnTo>
                    <a:pt x="878840" y="321691"/>
                  </a:lnTo>
                  <a:lnTo>
                    <a:pt x="890397" y="333121"/>
                  </a:lnTo>
                  <a:lnTo>
                    <a:pt x="903351" y="342773"/>
                  </a:lnTo>
                  <a:lnTo>
                    <a:pt x="915797" y="350901"/>
                  </a:lnTo>
                  <a:lnTo>
                    <a:pt x="927862" y="358140"/>
                  </a:lnTo>
                  <a:lnTo>
                    <a:pt x="936879" y="363855"/>
                  </a:lnTo>
                  <a:lnTo>
                    <a:pt x="940308" y="366776"/>
                  </a:lnTo>
                  <a:lnTo>
                    <a:pt x="942721" y="369189"/>
                  </a:lnTo>
                  <a:lnTo>
                    <a:pt x="943610" y="371094"/>
                  </a:lnTo>
                  <a:lnTo>
                    <a:pt x="943610" y="372999"/>
                  </a:lnTo>
                  <a:lnTo>
                    <a:pt x="942213" y="374396"/>
                  </a:lnTo>
                  <a:lnTo>
                    <a:pt x="940308" y="375412"/>
                  </a:lnTo>
                  <a:lnTo>
                    <a:pt x="937387" y="375412"/>
                  </a:lnTo>
                  <a:lnTo>
                    <a:pt x="933577" y="375412"/>
                  </a:lnTo>
                  <a:lnTo>
                    <a:pt x="925449" y="374396"/>
                  </a:lnTo>
                  <a:lnTo>
                    <a:pt x="915797" y="372999"/>
                  </a:lnTo>
                  <a:lnTo>
                    <a:pt x="906145" y="371983"/>
                  </a:lnTo>
                  <a:lnTo>
                    <a:pt x="898017" y="371094"/>
                  </a:lnTo>
                  <a:lnTo>
                    <a:pt x="894715" y="371602"/>
                  </a:lnTo>
                  <a:lnTo>
                    <a:pt x="892302" y="371983"/>
                  </a:lnTo>
                  <a:lnTo>
                    <a:pt x="890905" y="373507"/>
                  </a:lnTo>
                  <a:lnTo>
                    <a:pt x="890397" y="374904"/>
                  </a:lnTo>
                  <a:lnTo>
                    <a:pt x="901827" y="380619"/>
                  </a:lnTo>
                  <a:lnTo>
                    <a:pt x="910971" y="386461"/>
                  </a:lnTo>
                  <a:lnTo>
                    <a:pt x="918718" y="392684"/>
                  </a:lnTo>
                  <a:lnTo>
                    <a:pt x="924433" y="398399"/>
                  </a:lnTo>
                  <a:lnTo>
                    <a:pt x="929259" y="404622"/>
                  </a:lnTo>
                  <a:lnTo>
                    <a:pt x="932180" y="411353"/>
                  </a:lnTo>
                  <a:lnTo>
                    <a:pt x="934085" y="418084"/>
                  </a:lnTo>
                  <a:lnTo>
                    <a:pt x="934974" y="424815"/>
                  </a:lnTo>
                  <a:lnTo>
                    <a:pt x="934466" y="439674"/>
                  </a:lnTo>
                  <a:lnTo>
                    <a:pt x="932561" y="455549"/>
                  </a:lnTo>
                  <a:lnTo>
                    <a:pt x="930148" y="473329"/>
                  </a:lnTo>
                  <a:lnTo>
                    <a:pt x="928243" y="493014"/>
                  </a:lnTo>
                  <a:lnTo>
                    <a:pt x="927354" y="493014"/>
                  </a:lnTo>
                  <a:lnTo>
                    <a:pt x="924941" y="489585"/>
                  </a:lnTo>
                  <a:lnTo>
                    <a:pt x="922020" y="484378"/>
                  </a:lnTo>
                  <a:lnTo>
                    <a:pt x="918718" y="477139"/>
                  </a:lnTo>
                  <a:lnTo>
                    <a:pt x="914400" y="469011"/>
                  </a:lnTo>
                  <a:lnTo>
                    <a:pt x="909574" y="459359"/>
                  </a:lnTo>
                  <a:lnTo>
                    <a:pt x="898525" y="440182"/>
                  </a:lnTo>
                  <a:lnTo>
                    <a:pt x="892302" y="431546"/>
                  </a:lnTo>
                  <a:lnTo>
                    <a:pt x="885571" y="423926"/>
                  </a:lnTo>
                  <a:lnTo>
                    <a:pt x="878840" y="417576"/>
                  </a:lnTo>
                  <a:lnTo>
                    <a:pt x="871601" y="413766"/>
                  </a:lnTo>
                  <a:lnTo>
                    <a:pt x="863981" y="412369"/>
                  </a:lnTo>
                  <a:lnTo>
                    <a:pt x="856234" y="413766"/>
                  </a:lnTo>
                  <a:lnTo>
                    <a:pt x="848614" y="419100"/>
                  </a:lnTo>
                  <a:lnTo>
                    <a:pt x="844804" y="423418"/>
                  </a:lnTo>
                  <a:lnTo>
                    <a:pt x="840867" y="428244"/>
                  </a:lnTo>
                  <a:lnTo>
                    <a:pt x="851916" y="434848"/>
                  </a:lnTo>
                  <a:lnTo>
                    <a:pt x="860552" y="441198"/>
                  </a:lnTo>
                  <a:lnTo>
                    <a:pt x="866902" y="447421"/>
                  </a:lnTo>
                  <a:lnTo>
                    <a:pt x="871220" y="453136"/>
                  </a:lnTo>
                  <a:lnTo>
                    <a:pt x="874014" y="458470"/>
                  </a:lnTo>
                  <a:lnTo>
                    <a:pt x="875919" y="464185"/>
                  </a:lnTo>
                  <a:lnTo>
                    <a:pt x="876935" y="475234"/>
                  </a:lnTo>
                  <a:lnTo>
                    <a:pt x="878332" y="486791"/>
                  </a:lnTo>
                  <a:lnTo>
                    <a:pt x="879856" y="493014"/>
                  </a:lnTo>
                  <a:lnTo>
                    <a:pt x="882650" y="499237"/>
                  </a:lnTo>
                  <a:lnTo>
                    <a:pt x="886587" y="505968"/>
                  </a:lnTo>
                  <a:lnTo>
                    <a:pt x="892810" y="513207"/>
                  </a:lnTo>
                  <a:lnTo>
                    <a:pt x="901446" y="520827"/>
                  </a:lnTo>
                  <a:lnTo>
                    <a:pt x="912876" y="529463"/>
                  </a:lnTo>
                  <a:lnTo>
                    <a:pt x="902843" y="525653"/>
                  </a:lnTo>
                  <a:lnTo>
                    <a:pt x="894207" y="522732"/>
                  </a:lnTo>
                  <a:lnTo>
                    <a:pt x="886587" y="519811"/>
                  </a:lnTo>
                  <a:lnTo>
                    <a:pt x="880745" y="517906"/>
                  </a:lnTo>
                  <a:lnTo>
                    <a:pt x="875919" y="516001"/>
                  </a:lnTo>
                  <a:lnTo>
                    <a:pt x="872109" y="515112"/>
                  </a:lnTo>
                  <a:lnTo>
                    <a:pt x="869188" y="514096"/>
                  </a:lnTo>
                  <a:lnTo>
                    <a:pt x="867283" y="514096"/>
                  </a:lnTo>
                  <a:lnTo>
                    <a:pt x="866394" y="514096"/>
                  </a:lnTo>
                  <a:lnTo>
                    <a:pt x="866394" y="514604"/>
                  </a:lnTo>
                  <a:lnTo>
                    <a:pt x="867791" y="516509"/>
                  </a:lnTo>
                  <a:lnTo>
                    <a:pt x="871601" y="519811"/>
                  </a:lnTo>
                  <a:lnTo>
                    <a:pt x="876427" y="524637"/>
                  </a:lnTo>
                  <a:lnTo>
                    <a:pt x="882142" y="530479"/>
                  </a:lnTo>
                  <a:lnTo>
                    <a:pt x="887476" y="537210"/>
                  </a:lnTo>
                  <a:lnTo>
                    <a:pt x="892302" y="544322"/>
                  </a:lnTo>
                  <a:lnTo>
                    <a:pt x="896112" y="552450"/>
                  </a:lnTo>
                  <a:lnTo>
                    <a:pt x="897509" y="561213"/>
                  </a:lnTo>
                  <a:lnTo>
                    <a:pt x="896112" y="569849"/>
                  </a:lnTo>
                  <a:lnTo>
                    <a:pt x="891286" y="578866"/>
                  </a:lnTo>
                  <a:lnTo>
                    <a:pt x="887476" y="583692"/>
                  </a:lnTo>
                  <a:lnTo>
                    <a:pt x="882650" y="588518"/>
                  </a:lnTo>
                  <a:lnTo>
                    <a:pt x="878840" y="591439"/>
                  </a:lnTo>
                  <a:lnTo>
                    <a:pt x="874522" y="595249"/>
                  </a:lnTo>
                  <a:lnTo>
                    <a:pt x="864489" y="602869"/>
                  </a:lnTo>
                  <a:lnTo>
                    <a:pt x="852932" y="610108"/>
                  </a:lnTo>
                  <a:lnTo>
                    <a:pt x="840867" y="615442"/>
                  </a:lnTo>
                  <a:lnTo>
                    <a:pt x="834644" y="616839"/>
                  </a:lnTo>
                  <a:lnTo>
                    <a:pt x="828421" y="616839"/>
                  </a:lnTo>
                  <a:lnTo>
                    <a:pt x="822198" y="615823"/>
                  </a:lnTo>
                  <a:lnTo>
                    <a:pt x="816864" y="613029"/>
                  </a:lnTo>
                  <a:lnTo>
                    <a:pt x="811657" y="608711"/>
                  </a:lnTo>
                  <a:lnTo>
                    <a:pt x="806831" y="601980"/>
                  </a:lnTo>
                  <a:lnTo>
                    <a:pt x="802513" y="593852"/>
                  </a:lnTo>
                  <a:lnTo>
                    <a:pt x="799211" y="582803"/>
                  </a:lnTo>
                  <a:lnTo>
                    <a:pt x="792480" y="588518"/>
                  </a:lnTo>
                  <a:lnTo>
                    <a:pt x="786638" y="593852"/>
                  </a:lnTo>
                  <a:lnTo>
                    <a:pt x="782828" y="599059"/>
                  </a:lnTo>
                  <a:lnTo>
                    <a:pt x="779526" y="603885"/>
                  </a:lnTo>
                  <a:lnTo>
                    <a:pt x="777621" y="608711"/>
                  </a:lnTo>
                  <a:lnTo>
                    <a:pt x="776097" y="613029"/>
                  </a:lnTo>
                  <a:lnTo>
                    <a:pt x="775589" y="621665"/>
                  </a:lnTo>
                  <a:lnTo>
                    <a:pt x="778002" y="629285"/>
                  </a:lnTo>
                  <a:lnTo>
                    <a:pt x="781431" y="636016"/>
                  </a:lnTo>
                  <a:lnTo>
                    <a:pt x="786257" y="642239"/>
                  </a:lnTo>
                  <a:lnTo>
                    <a:pt x="790956" y="647573"/>
                  </a:lnTo>
                  <a:lnTo>
                    <a:pt x="794893" y="652399"/>
                  </a:lnTo>
                  <a:lnTo>
                    <a:pt x="797306" y="656717"/>
                  </a:lnTo>
                  <a:lnTo>
                    <a:pt x="797687" y="660019"/>
                  </a:lnTo>
                  <a:lnTo>
                    <a:pt x="795274" y="662940"/>
                  </a:lnTo>
                  <a:lnTo>
                    <a:pt x="792480" y="663829"/>
                  </a:lnTo>
                  <a:lnTo>
                    <a:pt x="788543" y="664845"/>
                  </a:lnTo>
                  <a:lnTo>
                    <a:pt x="783844" y="665734"/>
                  </a:lnTo>
                  <a:lnTo>
                    <a:pt x="778002" y="666750"/>
                  </a:lnTo>
                  <a:lnTo>
                    <a:pt x="770890" y="667258"/>
                  </a:lnTo>
                  <a:lnTo>
                    <a:pt x="761746" y="667766"/>
                  </a:lnTo>
                  <a:lnTo>
                    <a:pt x="751586" y="668147"/>
                  </a:lnTo>
                  <a:lnTo>
                    <a:pt x="739648" y="668147"/>
                  </a:lnTo>
                  <a:lnTo>
                    <a:pt x="726694" y="673481"/>
                  </a:lnTo>
                  <a:lnTo>
                    <a:pt x="713740" y="677291"/>
                  </a:lnTo>
                  <a:lnTo>
                    <a:pt x="707009" y="678688"/>
                  </a:lnTo>
                  <a:lnTo>
                    <a:pt x="701294" y="679196"/>
                  </a:lnTo>
                  <a:lnTo>
                    <a:pt x="695452" y="678688"/>
                  </a:lnTo>
                  <a:lnTo>
                    <a:pt x="690626" y="677291"/>
                  </a:lnTo>
                  <a:lnTo>
                    <a:pt x="686816" y="674878"/>
                  </a:lnTo>
                  <a:lnTo>
                    <a:pt x="683514" y="671576"/>
                  </a:lnTo>
                  <a:lnTo>
                    <a:pt x="681609" y="666242"/>
                  </a:lnTo>
                  <a:lnTo>
                    <a:pt x="680593" y="660019"/>
                  </a:lnTo>
                  <a:lnTo>
                    <a:pt x="681101" y="651891"/>
                  </a:lnTo>
                  <a:lnTo>
                    <a:pt x="683006" y="642239"/>
                  </a:lnTo>
                  <a:lnTo>
                    <a:pt x="686816" y="630809"/>
                  </a:lnTo>
                  <a:lnTo>
                    <a:pt x="692150" y="616839"/>
                  </a:lnTo>
                  <a:lnTo>
                    <a:pt x="690245" y="618236"/>
                  </a:lnTo>
                  <a:lnTo>
                    <a:pt x="687324" y="620141"/>
                  </a:lnTo>
                  <a:lnTo>
                    <a:pt x="684022" y="624078"/>
                  </a:lnTo>
                  <a:lnTo>
                    <a:pt x="680593" y="628396"/>
                  </a:lnTo>
                  <a:lnTo>
                    <a:pt x="671957" y="639445"/>
                  </a:lnTo>
                  <a:lnTo>
                    <a:pt x="662813" y="652399"/>
                  </a:lnTo>
                  <a:lnTo>
                    <a:pt x="652780" y="666242"/>
                  </a:lnTo>
                  <a:lnTo>
                    <a:pt x="642747" y="678688"/>
                  </a:lnTo>
                  <a:lnTo>
                    <a:pt x="632079" y="689356"/>
                  </a:lnTo>
                  <a:lnTo>
                    <a:pt x="627380" y="693674"/>
                  </a:lnTo>
                  <a:lnTo>
                    <a:pt x="622554" y="696468"/>
                  </a:lnTo>
                  <a:close/>
                </a:path>
              </a:pathLst>
            </a:custGeom>
            <a:solidFill>
              <a:srgbClr val="4C4C4C"/>
            </a:solidFill>
            <a:ln w="0" cap="flat" cmpd="sng" algn="ctr">
              <a:solidFill>
                <a:srgbClr val="4C4C4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81" name="Freeform 280"/>
            <p:cNvSpPr/>
            <p:nvPr/>
          </p:nvSpPr>
          <p:spPr>
            <a:xfrm>
              <a:off x="754380" y="1727200"/>
              <a:ext cx="998221" cy="695961"/>
            </a:xfrm>
            <a:custGeom>
              <a:avLst/>
              <a:gdLst/>
              <a:ahLst/>
              <a:cxnLst/>
              <a:rect l="0" t="0" r="0" b="0"/>
              <a:pathLst>
                <a:path w="998221" h="695961">
                  <a:moveTo>
                    <a:pt x="622300" y="695960"/>
                  </a:moveTo>
                  <a:lnTo>
                    <a:pt x="627380" y="693420"/>
                  </a:lnTo>
                  <a:lnTo>
                    <a:pt x="631190" y="689610"/>
                  </a:lnTo>
                  <a:lnTo>
                    <a:pt x="642620" y="678180"/>
                  </a:lnTo>
                  <a:lnTo>
                    <a:pt x="652780" y="666750"/>
                  </a:lnTo>
                  <a:lnTo>
                    <a:pt x="662940" y="652780"/>
                  </a:lnTo>
                  <a:lnTo>
                    <a:pt x="671830" y="640080"/>
                  </a:lnTo>
                  <a:lnTo>
                    <a:pt x="680720" y="628650"/>
                  </a:lnTo>
                  <a:lnTo>
                    <a:pt x="683260" y="623570"/>
                  </a:lnTo>
                  <a:lnTo>
                    <a:pt x="687070" y="619760"/>
                  </a:lnTo>
                  <a:lnTo>
                    <a:pt x="689610" y="618490"/>
                  </a:lnTo>
                  <a:lnTo>
                    <a:pt x="692150" y="617220"/>
                  </a:lnTo>
                  <a:lnTo>
                    <a:pt x="687070" y="631190"/>
                  </a:lnTo>
                  <a:lnTo>
                    <a:pt x="683260" y="642620"/>
                  </a:lnTo>
                  <a:lnTo>
                    <a:pt x="680720" y="651510"/>
                  </a:lnTo>
                  <a:lnTo>
                    <a:pt x="680720" y="660400"/>
                  </a:lnTo>
                  <a:lnTo>
                    <a:pt x="681990" y="666750"/>
                  </a:lnTo>
                  <a:lnTo>
                    <a:pt x="683260" y="671830"/>
                  </a:lnTo>
                  <a:lnTo>
                    <a:pt x="687070" y="674370"/>
                  </a:lnTo>
                  <a:lnTo>
                    <a:pt x="690880" y="676910"/>
                  </a:lnTo>
                  <a:lnTo>
                    <a:pt x="694690" y="678180"/>
                  </a:lnTo>
                  <a:lnTo>
                    <a:pt x="701040" y="679450"/>
                  </a:lnTo>
                  <a:lnTo>
                    <a:pt x="707390" y="678180"/>
                  </a:lnTo>
                  <a:lnTo>
                    <a:pt x="713740" y="676910"/>
                  </a:lnTo>
                  <a:lnTo>
                    <a:pt x="726440" y="673100"/>
                  </a:lnTo>
                  <a:lnTo>
                    <a:pt x="739140" y="668020"/>
                  </a:lnTo>
                  <a:lnTo>
                    <a:pt x="751840" y="668020"/>
                  </a:lnTo>
                  <a:lnTo>
                    <a:pt x="762000" y="668020"/>
                  </a:lnTo>
                  <a:lnTo>
                    <a:pt x="770890" y="666750"/>
                  </a:lnTo>
                  <a:lnTo>
                    <a:pt x="777240" y="666750"/>
                  </a:lnTo>
                  <a:lnTo>
                    <a:pt x="783590" y="665480"/>
                  </a:lnTo>
                  <a:lnTo>
                    <a:pt x="788670" y="665480"/>
                  </a:lnTo>
                  <a:lnTo>
                    <a:pt x="792480" y="664210"/>
                  </a:lnTo>
                  <a:lnTo>
                    <a:pt x="795020" y="662940"/>
                  </a:lnTo>
                  <a:lnTo>
                    <a:pt x="797560" y="660400"/>
                  </a:lnTo>
                  <a:lnTo>
                    <a:pt x="797560" y="656590"/>
                  </a:lnTo>
                  <a:lnTo>
                    <a:pt x="795020" y="652780"/>
                  </a:lnTo>
                  <a:lnTo>
                    <a:pt x="791210" y="647700"/>
                  </a:lnTo>
                  <a:lnTo>
                    <a:pt x="786130" y="642620"/>
                  </a:lnTo>
                  <a:lnTo>
                    <a:pt x="781050" y="636270"/>
                  </a:lnTo>
                  <a:lnTo>
                    <a:pt x="777240" y="628650"/>
                  </a:lnTo>
                  <a:lnTo>
                    <a:pt x="774700" y="621030"/>
                  </a:lnTo>
                  <a:lnTo>
                    <a:pt x="775970" y="613410"/>
                  </a:lnTo>
                  <a:lnTo>
                    <a:pt x="777240" y="608330"/>
                  </a:lnTo>
                  <a:lnTo>
                    <a:pt x="779780" y="603250"/>
                  </a:lnTo>
                  <a:lnTo>
                    <a:pt x="782320" y="599440"/>
                  </a:lnTo>
                  <a:lnTo>
                    <a:pt x="786130" y="594360"/>
                  </a:lnTo>
                  <a:lnTo>
                    <a:pt x="792480" y="588010"/>
                  </a:lnTo>
                  <a:lnTo>
                    <a:pt x="798830" y="582930"/>
                  </a:lnTo>
                  <a:lnTo>
                    <a:pt x="802640" y="594360"/>
                  </a:lnTo>
                  <a:lnTo>
                    <a:pt x="806450" y="601980"/>
                  </a:lnTo>
                  <a:lnTo>
                    <a:pt x="811530" y="608330"/>
                  </a:lnTo>
                  <a:lnTo>
                    <a:pt x="816610" y="613410"/>
                  </a:lnTo>
                  <a:lnTo>
                    <a:pt x="821690" y="615950"/>
                  </a:lnTo>
                  <a:lnTo>
                    <a:pt x="828040" y="617220"/>
                  </a:lnTo>
                  <a:lnTo>
                    <a:pt x="834390" y="617220"/>
                  </a:lnTo>
                  <a:lnTo>
                    <a:pt x="840740" y="615950"/>
                  </a:lnTo>
                  <a:lnTo>
                    <a:pt x="852170" y="609600"/>
                  </a:lnTo>
                  <a:lnTo>
                    <a:pt x="863600" y="603250"/>
                  </a:lnTo>
                  <a:lnTo>
                    <a:pt x="873760" y="595630"/>
                  </a:lnTo>
                  <a:lnTo>
                    <a:pt x="878840" y="591820"/>
                  </a:lnTo>
                  <a:lnTo>
                    <a:pt x="882650" y="588010"/>
                  </a:lnTo>
                  <a:lnTo>
                    <a:pt x="887730" y="584200"/>
                  </a:lnTo>
                  <a:lnTo>
                    <a:pt x="891540" y="579120"/>
                  </a:lnTo>
                  <a:lnTo>
                    <a:pt x="895350" y="570230"/>
                  </a:lnTo>
                  <a:lnTo>
                    <a:pt x="896620" y="561340"/>
                  </a:lnTo>
                  <a:lnTo>
                    <a:pt x="895350" y="552450"/>
                  </a:lnTo>
                  <a:lnTo>
                    <a:pt x="891540" y="544830"/>
                  </a:lnTo>
                  <a:lnTo>
                    <a:pt x="887730" y="537210"/>
                  </a:lnTo>
                  <a:lnTo>
                    <a:pt x="881380" y="530860"/>
                  </a:lnTo>
                  <a:lnTo>
                    <a:pt x="876300" y="524510"/>
                  </a:lnTo>
                  <a:lnTo>
                    <a:pt x="871220" y="519430"/>
                  </a:lnTo>
                  <a:lnTo>
                    <a:pt x="867410" y="516890"/>
                  </a:lnTo>
                  <a:lnTo>
                    <a:pt x="866140" y="514350"/>
                  </a:lnTo>
                  <a:lnTo>
                    <a:pt x="866140" y="514350"/>
                  </a:lnTo>
                  <a:lnTo>
                    <a:pt x="867410" y="514350"/>
                  </a:lnTo>
                  <a:lnTo>
                    <a:pt x="868680" y="514350"/>
                  </a:lnTo>
                  <a:lnTo>
                    <a:pt x="871220" y="515620"/>
                  </a:lnTo>
                  <a:lnTo>
                    <a:pt x="876300" y="515620"/>
                  </a:lnTo>
                  <a:lnTo>
                    <a:pt x="880110" y="518160"/>
                  </a:lnTo>
                  <a:lnTo>
                    <a:pt x="886460" y="519430"/>
                  </a:lnTo>
                  <a:lnTo>
                    <a:pt x="894080" y="523240"/>
                  </a:lnTo>
                  <a:lnTo>
                    <a:pt x="902970" y="525780"/>
                  </a:lnTo>
                  <a:lnTo>
                    <a:pt x="913130" y="529590"/>
                  </a:lnTo>
                  <a:lnTo>
                    <a:pt x="901700" y="520700"/>
                  </a:lnTo>
                  <a:lnTo>
                    <a:pt x="892810" y="513080"/>
                  </a:lnTo>
                  <a:lnTo>
                    <a:pt x="886460" y="505460"/>
                  </a:lnTo>
                  <a:lnTo>
                    <a:pt x="882650" y="499110"/>
                  </a:lnTo>
                  <a:lnTo>
                    <a:pt x="880110" y="492760"/>
                  </a:lnTo>
                  <a:lnTo>
                    <a:pt x="877570" y="486410"/>
                  </a:lnTo>
                  <a:lnTo>
                    <a:pt x="876300" y="474980"/>
                  </a:lnTo>
                  <a:lnTo>
                    <a:pt x="876300" y="463550"/>
                  </a:lnTo>
                  <a:lnTo>
                    <a:pt x="873760" y="458470"/>
                  </a:lnTo>
                  <a:lnTo>
                    <a:pt x="871220" y="453390"/>
                  </a:lnTo>
                  <a:lnTo>
                    <a:pt x="866140" y="447040"/>
                  </a:lnTo>
                  <a:lnTo>
                    <a:pt x="859790" y="440690"/>
                  </a:lnTo>
                  <a:lnTo>
                    <a:pt x="852170" y="434340"/>
                  </a:lnTo>
                  <a:lnTo>
                    <a:pt x="840740" y="427990"/>
                  </a:lnTo>
                  <a:lnTo>
                    <a:pt x="844550" y="422910"/>
                  </a:lnTo>
                  <a:lnTo>
                    <a:pt x="848360" y="419100"/>
                  </a:lnTo>
                  <a:lnTo>
                    <a:pt x="855980" y="414020"/>
                  </a:lnTo>
                  <a:lnTo>
                    <a:pt x="863600" y="412750"/>
                  </a:lnTo>
                  <a:lnTo>
                    <a:pt x="871220" y="414020"/>
                  </a:lnTo>
                  <a:lnTo>
                    <a:pt x="878840" y="417830"/>
                  </a:lnTo>
                  <a:lnTo>
                    <a:pt x="885190" y="424180"/>
                  </a:lnTo>
                  <a:lnTo>
                    <a:pt x="891540" y="431800"/>
                  </a:lnTo>
                  <a:lnTo>
                    <a:pt x="897890" y="440690"/>
                  </a:lnTo>
                  <a:lnTo>
                    <a:pt x="909320" y="459740"/>
                  </a:lnTo>
                  <a:lnTo>
                    <a:pt x="914400" y="468630"/>
                  </a:lnTo>
                  <a:lnTo>
                    <a:pt x="918210" y="477520"/>
                  </a:lnTo>
                  <a:lnTo>
                    <a:pt x="922020" y="483870"/>
                  </a:lnTo>
                  <a:lnTo>
                    <a:pt x="924560" y="488950"/>
                  </a:lnTo>
                  <a:lnTo>
                    <a:pt x="927100" y="492760"/>
                  </a:lnTo>
                  <a:lnTo>
                    <a:pt x="928370" y="492760"/>
                  </a:lnTo>
                  <a:lnTo>
                    <a:pt x="929640" y="473710"/>
                  </a:lnTo>
                  <a:lnTo>
                    <a:pt x="932180" y="455930"/>
                  </a:lnTo>
                  <a:lnTo>
                    <a:pt x="934720" y="439420"/>
                  </a:lnTo>
                  <a:lnTo>
                    <a:pt x="934720" y="424180"/>
                  </a:lnTo>
                  <a:lnTo>
                    <a:pt x="933450" y="417830"/>
                  </a:lnTo>
                  <a:lnTo>
                    <a:pt x="932180" y="411480"/>
                  </a:lnTo>
                  <a:lnTo>
                    <a:pt x="928370" y="405130"/>
                  </a:lnTo>
                  <a:lnTo>
                    <a:pt x="924560" y="398780"/>
                  </a:lnTo>
                  <a:lnTo>
                    <a:pt x="918210" y="392430"/>
                  </a:lnTo>
                  <a:lnTo>
                    <a:pt x="910590" y="386080"/>
                  </a:lnTo>
                  <a:lnTo>
                    <a:pt x="901700" y="381000"/>
                  </a:lnTo>
                  <a:lnTo>
                    <a:pt x="890270" y="374650"/>
                  </a:lnTo>
                  <a:lnTo>
                    <a:pt x="890270" y="373380"/>
                  </a:lnTo>
                  <a:lnTo>
                    <a:pt x="891540" y="372110"/>
                  </a:lnTo>
                  <a:lnTo>
                    <a:pt x="894080" y="372110"/>
                  </a:lnTo>
                  <a:lnTo>
                    <a:pt x="897890" y="370840"/>
                  </a:lnTo>
                  <a:lnTo>
                    <a:pt x="905510" y="372110"/>
                  </a:lnTo>
                  <a:lnTo>
                    <a:pt x="915670" y="373380"/>
                  </a:lnTo>
                  <a:lnTo>
                    <a:pt x="925830" y="374650"/>
                  </a:lnTo>
                  <a:lnTo>
                    <a:pt x="933450" y="375920"/>
                  </a:lnTo>
                  <a:lnTo>
                    <a:pt x="937260" y="375920"/>
                  </a:lnTo>
                  <a:lnTo>
                    <a:pt x="939800" y="375920"/>
                  </a:lnTo>
                  <a:lnTo>
                    <a:pt x="942340" y="374650"/>
                  </a:lnTo>
                  <a:lnTo>
                    <a:pt x="943610" y="373380"/>
                  </a:lnTo>
                  <a:lnTo>
                    <a:pt x="943610" y="370840"/>
                  </a:lnTo>
                  <a:lnTo>
                    <a:pt x="942340" y="369570"/>
                  </a:lnTo>
                  <a:lnTo>
                    <a:pt x="939800" y="367030"/>
                  </a:lnTo>
                  <a:lnTo>
                    <a:pt x="937260" y="364490"/>
                  </a:lnTo>
                  <a:lnTo>
                    <a:pt x="927100" y="358140"/>
                  </a:lnTo>
                  <a:lnTo>
                    <a:pt x="915670" y="350520"/>
                  </a:lnTo>
                  <a:lnTo>
                    <a:pt x="902970" y="342900"/>
                  </a:lnTo>
                  <a:lnTo>
                    <a:pt x="890270" y="332740"/>
                  </a:lnTo>
                  <a:lnTo>
                    <a:pt x="878840" y="321310"/>
                  </a:lnTo>
                  <a:lnTo>
                    <a:pt x="873760" y="314960"/>
                  </a:lnTo>
                  <a:lnTo>
                    <a:pt x="868680" y="308610"/>
                  </a:lnTo>
                  <a:lnTo>
                    <a:pt x="883920" y="312420"/>
                  </a:lnTo>
                  <a:lnTo>
                    <a:pt x="896620" y="316230"/>
                  </a:lnTo>
                  <a:lnTo>
                    <a:pt x="909320" y="320040"/>
                  </a:lnTo>
                  <a:lnTo>
                    <a:pt x="922020" y="322580"/>
                  </a:lnTo>
                  <a:lnTo>
                    <a:pt x="933450" y="325120"/>
                  </a:lnTo>
                  <a:lnTo>
                    <a:pt x="944880" y="326390"/>
                  </a:lnTo>
                  <a:lnTo>
                    <a:pt x="955040" y="327660"/>
                  </a:lnTo>
                  <a:lnTo>
                    <a:pt x="963930" y="328930"/>
                  </a:lnTo>
                  <a:lnTo>
                    <a:pt x="971550" y="328930"/>
                  </a:lnTo>
                  <a:lnTo>
                    <a:pt x="979170" y="327660"/>
                  </a:lnTo>
                  <a:lnTo>
                    <a:pt x="985520" y="327660"/>
                  </a:lnTo>
                  <a:lnTo>
                    <a:pt x="990600" y="326390"/>
                  </a:lnTo>
                  <a:lnTo>
                    <a:pt x="994410" y="325120"/>
                  </a:lnTo>
                  <a:lnTo>
                    <a:pt x="996950" y="323850"/>
                  </a:lnTo>
                  <a:lnTo>
                    <a:pt x="998220" y="321310"/>
                  </a:lnTo>
                  <a:lnTo>
                    <a:pt x="998220" y="320040"/>
                  </a:lnTo>
                  <a:lnTo>
                    <a:pt x="991870" y="318770"/>
                  </a:lnTo>
                  <a:lnTo>
                    <a:pt x="984250" y="317500"/>
                  </a:lnTo>
                  <a:lnTo>
                    <a:pt x="979170" y="314960"/>
                  </a:lnTo>
                  <a:lnTo>
                    <a:pt x="974090" y="313690"/>
                  </a:lnTo>
                  <a:lnTo>
                    <a:pt x="967740" y="308610"/>
                  </a:lnTo>
                  <a:lnTo>
                    <a:pt x="963930" y="303530"/>
                  </a:lnTo>
                  <a:lnTo>
                    <a:pt x="962660" y="298450"/>
                  </a:lnTo>
                  <a:lnTo>
                    <a:pt x="963930" y="292100"/>
                  </a:lnTo>
                  <a:lnTo>
                    <a:pt x="966470" y="287020"/>
                  </a:lnTo>
                  <a:lnTo>
                    <a:pt x="971550" y="281940"/>
                  </a:lnTo>
                  <a:lnTo>
                    <a:pt x="965200" y="280670"/>
                  </a:lnTo>
                  <a:lnTo>
                    <a:pt x="960120" y="279400"/>
                  </a:lnTo>
                  <a:lnTo>
                    <a:pt x="956310" y="276860"/>
                  </a:lnTo>
                  <a:lnTo>
                    <a:pt x="953770" y="274320"/>
                  </a:lnTo>
                  <a:lnTo>
                    <a:pt x="949960" y="266700"/>
                  </a:lnTo>
                  <a:lnTo>
                    <a:pt x="947420" y="259080"/>
                  </a:lnTo>
                  <a:lnTo>
                    <a:pt x="944880" y="251460"/>
                  </a:lnTo>
                  <a:lnTo>
                    <a:pt x="942340" y="247650"/>
                  </a:lnTo>
                  <a:lnTo>
                    <a:pt x="939800" y="243840"/>
                  </a:lnTo>
                  <a:lnTo>
                    <a:pt x="937260" y="241300"/>
                  </a:lnTo>
                  <a:lnTo>
                    <a:pt x="932180" y="238760"/>
                  </a:lnTo>
                  <a:lnTo>
                    <a:pt x="925830" y="237490"/>
                  </a:lnTo>
                  <a:lnTo>
                    <a:pt x="918210" y="236220"/>
                  </a:lnTo>
                  <a:lnTo>
                    <a:pt x="918210" y="233680"/>
                  </a:lnTo>
                  <a:lnTo>
                    <a:pt x="919480" y="229870"/>
                  </a:lnTo>
                  <a:lnTo>
                    <a:pt x="924560" y="226060"/>
                  </a:lnTo>
                  <a:lnTo>
                    <a:pt x="930910" y="220980"/>
                  </a:lnTo>
                  <a:lnTo>
                    <a:pt x="939800" y="215900"/>
                  </a:lnTo>
                  <a:lnTo>
                    <a:pt x="947420" y="212090"/>
                  </a:lnTo>
                  <a:lnTo>
                    <a:pt x="953770" y="207010"/>
                  </a:lnTo>
                  <a:lnTo>
                    <a:pt x="957580" y="201930"/>
                  </a:lnTo>
                  <a:lnTo>
                    <a:pt x="957580" y="200660"/>
                  </a:lnTo>
                  <a:lnTo>
                    <a:pt x="956310" y="198120"/>
                  </a:lnTo>
                  <a:lnTo>
                    <a:pt x="942340" y="204470"/>
                  </a:lnTo>
                  <a:lnTo>
                    <a:pt x="930910" y="209550"/>
                  </a:lnTo>
                  <a:lnTo>
                    <a:pt x="918210" y="213360"/>
                  </a:lnTo>
                  <a:lnTo>
                    <a:pt x="908050" y="214630"/>
                  </a:lnTo>
                  <a:lnTo>
                    <a:pt x="896620" y="215900"/>
                  </a:lnTo>
                  <a:lnTo>
                    <a:pt x="887730" y="214630"/>
                  </a:lnTo>
                  <a:lnTo>
                    <a:pt x="878840" y="213360"/>
                  </a:lnTo>
                  <a:lnTo>
                    <a:pt x="871220" y="210820"/>
                  </a:lnTo>
                  <a:lnTo>
                    <a:pt x="863600" y="208280"/>
                  </a:lnTo>
                  <a:lnTo>
                    <a:pt x="855980" y="204470"/>
                  </a:lnTo>
                  <a:lnTo>
                    <a:pt x="842010" y="195580"/>
                  </a:lnTo>
                  <a:lnTo>
                    <a:pt x="815340" y="176530"/>
                  </a:lnTo>
                  <a:lnTo>
                    <a:pt x="814070" y="175260"/>
                  </a:lnTo>
                  <a:lnTo>
                    <a:pt x="812800" y="173990"/>
                  </a:lnTo>
                  <a:lnTo>
                    <a:pt x="812800" y="172720"/>
                  </a:lnTo>
                  <a:lnTo>
                    <a:pt x="816610" y="168910"/>
                  </a:lnTo>
                  <a:lnTo>
                    <a:pt x="816610" y="166370"/>
                  </a:lnTo>
                  <a:lnTo>
                    <a:pt x="816610" y="165100"/>
                  </a:lnTo>
                  <a:lnTo>
                    <a:pt x="814070" y="162560"/>
                  </a:lnTo>
                  <a:lnTo>
                    <a:pt x="811530" y="158750"/>
                  </a:lnTo>
                  <a:lnTo>
                    <a:pt x="807720" y="154940"/>
                  </a:lnTo>
                  <a:lnTo>
                    <a:pt x="802640" y="149860"/>
                  </a:lnTo>
                  <a:lnTo>
                    <a:pt x="795020" y="144780"/>
                  </a:lnTo>
                  <a:lnTo>
                    <a:pt x="793750" y="135890"/>
                  </a:lnTo>
                  <a:lnTo>
                    <a:pt x="791210" y="128270"/>
                  </a:lnTo>
                  <a:lnTo>
                    <a:pt x="788670" y="119380"/>
                  </a:lnTo>
                  <a:lnTo>
                    <a:pt x="784860" y="114300"/>
                  </a:lnTo>
                  <a:lnTo>
                    <a:pt x="781050" y="107950"/>
                  </a:lnTo>
                  <a:lnTo>
                    <a:pt x="777240" y="102870"/>
                  </a:lnTo>
                  <a:lnTo>
                    <a:pt x="767080" y="93980"/>
                  </a:lnTo>
                  <a:lnTo>
                    <a:pt x="756920" y="87630"/>
                  </a:lnTo>
                  <a:lnTo>
                    <a:pt x="744220" y="82550"/>
                  </a:lnTo>
                  <a:lnTo>
                    <a:pt x="731520" y="78740"/>
                  </a:lnTo>
                  <a:lnTo>
                    <a:pt x="718820" y="76200"/>
                  </a:lnTo>
                  <a:lnTo>
                    <a:pt x="694690" y="69850"/>
                  </a:lnTo>
                  <a:lnTo>
                    <a:pt x="683260" y="67310"/>
                  </a:lnTo>
                  <a:lnTo>
                    <a:pt x="673100" y="62230"/>
                  </a:lnTo>
                  <a:lnTo>
                    <a:pt x="662940" y="57150"/>
                  </a:lnTo>
                  <a:lnTo>
                    <a:pt x="656590" y="49530"/>
                  </a:lnTo>
                  <a:lnTo>
                    <a:pt x="654050" y="44450"/>
                  </a:lnTo>
                  <a:lnTo>
                    <a:pt x="651510" y="39370"/>
                  </a:lnTo>
                  <a:lnTo>
                    <a:pt x="648970" y="33020"/>
                  </a:lnTo>
                  <a:lnTo>
                    <a:pt x="647700" y="26670"/>
                  </a:lnTo>
                  <a:lnTo>
                    <a:pt x="610870" y="17780"/>
                  </a:lnTo>
                  <a:lnTo>
                    <a:pt x="571500" y="8890"/>
                  </a:lnTo>
                  <a:lnTo>
                    <a:pt x="532130" y="2540"/>
                  </a:lnTo>
                  <a:lnTo>
                    <a:pt x="511810" y="1270"/>
                  </a:lnTo>
                  <a:lnTo>
                    <a:pt x="492760" y="0"/>
                  </a:lnTo>
                  <a:lnTo>
                    <a:pt x="472440" y="0"/>
                  </a:lnTo>
                  <a:lnTo>
                    <a:pt x="453390" y="1270"/>
                  </a:lnTo>
                  <a:lnTo>
                    <a:pt x="435610" y="2540"/>
                  </a:lnTo>
                  <a:lnTo>
                    <a:pt x="417830" y="6350"/>
                  </a:lnTo>
                  <a:lnTo>
                    <a:pt x="401320" y="10160"/>
                  </a:lnTo>
                  <a:lnTo>
                    <a:pt x="386080" y="16510"/>
                  </a:lnTo>
                  <a:lnTo>
                    <a:pt x="372110" y="24130"/>
                  </a:lnTo>
                  <a:lnTo>
                    <a:pt x="358140" y="31750"/>
                  </a:lnTo>
                  <a:lnTo>
                    <a:pt x="349250" y="30480"/>
                  </a:lnTo>
                  <a:lnTo>
                    <a:pt x="341630" y="30480"/>
                  </a:lnTo>
                  <a:lnTo>
                    <a:pt x="325120" y="29210"/>
                  </a:lnTo>
                  <a:lnTo>
                    <a:pt x="317500" y="30480"/>
                  </a:lnTo>
                  <a:lnTo>
                    <a:pt x="309880" y="31750"/>
                  </a:lnTo>
                  <a:lnTo>
                    <a:pt x="300990" y="34290"/>
                  </a:lnTo>
                  <a:lnTo>
                    <a:pt x="292100" y="38100"/>
                  </a:lnTo>
                  <a:lnTo>
                    <a:pt x="281940" y="43180"/>
                  </a:lnTo>
                  <a:lnTo>
                    <a:pt x="270510" y="48260"/>
                  </a:lnTo>
                  <a:lnTo>
                    <a:pt x="257810" y="55880"/>
                  </a:lnTo>
                  <a:lnTo>
                    <a:pt x="243840" y="63500"/>
                  </a:lnTo>
                  <a:lnTo>
                    <a:pt x="227330" y="73660"/>
                  </a:lnTo>
                  <a:lnTo>
                    <a:pt x="209550" y="85090"/>
                  </a:lnTo>
                  <a:lnTo>
                    <a:pt x="187960" y="97790"/>
                  </a:lnTo>
                  <a:lnTo>
                    <a:pt x="176530" y="104140"/>
                  </a:lnTo>
                  <a:lnTo>
                    <a:pt x="163830" y="113030"/>
                  </a:lnTo>
                  <a:lnTo>
                    <a:pt x="161290" y="114300"/>
                  </a:lnTo>
                  <a:lnTo>
                    <a:pt x="158750" y="116840"/>
                  </a:lnTo>
                  <a:lnTo>
                    <a:pt x="148590" y="118110"/>
                  </a:lnTo>
                  <a:lnTo>
                    <a:pt x="135890" y="120650"/>
                  </a:lnTo>
                  <a:lnTo>
                    <a:pt x="123190" y="123190"/>
                  </a:lnTo>
                  <a:lnTo>
                    <a:pt x="109220" y="124460"/>
                  </a:lnTo>
                  <a:lnTo>
                    <a:pt x="96520" y="128270"/>
                  </a:lnTo>
                  <a:lnTo>
                    <a:pt x="85090" y="132080"/>
                  </a:lnTo>
                  <a:lnTo>
                    <a:pt x="81280" y="133350"/>
                  </a:lnTo>
                  <a:lnTo>
                    <a:pt x="77470" y="137160"/>
                  </a:lnTo>
                  <a:lnTo>
                    <a:pt x="76200" y="130810"/>
                  </a:lnTo>
                  <a:lnTo>
                    <a:pt x="73660" y="125730"/>
                  </a:lnTo>
                  <a:lnTo>
                    <a:pt x="69850" y="121920"/>
                  </a:lnTo>
                  <a:lnTo>
                    <a:pt x="67310" y="119380"/>
                  </a:lnTo>
                  <a:lnTo>
                    <a:pt x="62230" y="116840"/>
                  </a:lnTo>
                  <a:lnTo>
                    <a:pt x="58420" y="115570"/>
                  </a:lnTo>
                  <a:lnTo>
                    <a:pt x="48260" y="113030"/>
                  </a:lnTo>
                  <a:lnTo>
                    <a:pt x="36830" y="110490"/>
                  </a:lnTo>
                  <a:lnTo>
                    <a:pt x="25400" y="106680"/>
                  </a:lnTo>
                  <a:lnTo>
                    <a:pt x="13970" y="101600"/>
                  </a:lnTo>
                  <a:lnTo>
                    <a:pt x="8890" y="96520"/>
                  </a:lnTo>
                  <a:lnTo>
                    <a:pt x="5080" y="91440"/>
                  </a:lnTo>
                  <a:lnTo>
                    <a:pt x="2540" y="102870"/>
                  </a:lnTo>
                  <a:lnTo>
                    <a:pt x="0" y="115570"/>
                  </a:lnTo>
                  <a:lnTo>
                    <a:pt x="0" y="129540"/>
                  </a:lnTo>
                  <a:lnTo>
                    <a:pt x="0" y="142240"/>
                  </a:lnTo>
                  <a:lnTo>
                    <a:pt x="1270" y="157480"/>
                  </a:lnTo>
                  <a:lnTo>
                    <a:pt x="3810" y="172720"/>
                  </a:lnTo>
                  <a:lnTo>
                    <a:pt x="7620" y="187960"/>
                  </a:lnTo>
                  <a:lnTo>
                    <a:pt x="11430" y="203200"/>
                  </a:lnTo>
                  <a:lnTo>
                    <a:pt x="13970" y="208280"/>
                  </a:lnTo>
                  <a:lnTo>
                    <a:pt x="15240" y="212090"/>
                  </a:lnTo>
                  <a:lnTo>
                    <a:pt x="17780" y="213360"/>
                  </a:lnTo>
                  <a:lnTo>
                    <a:pt x="20320" y="214630"/>
                  </a:lnTo>
                  <a:lnTo>
                    <a:pt x="24130" y="214630"/>
                  </a:lnTo>
                  <a:lnTo>
                    <a:pt x="30480" y="217170"/>
                  </a:lnTo>
                  <a:lnTo>
                    <a:pt x="31750" y="219710"/>
                  </a:lnTo>
                  <a:lnTo>
                    <a:pt x="34290" y="223520"/>
                  </a:lnTo>
                  <a:lnTo>
                    <a:pt x="35560" y="229870"/>
                  </a:lnTo>
                  <a:lnTo>
                    <a:pt x="38100" y="238760"/>
                  </a:lnTo>
                  <a:lnTo>
                    <a:pt x="39370" y="250190"/>
                  </a:lnTo>
                  <a:lnTo>
                    <a:pt x="40640" y="264160"/>
                  </a:lnTo>
                  <a:lnTo>
                    <a:pt x="41910" y="273050"/>
                  </a:lnTo>
                  <a:lnTo>
                    <a:pt x="41910" y="281940"/>
                  </a:lnTo>
                  <a:lnTo>
                    <a:pt x="41910" y="293370"/>
                  </a:lnTo>
                  <a:lnTo>
                    <a:pt x="41910" y="304800"/>
                  </a:lnTo>
                  <a:lnTo>
                    <a:pt x="48260" y="302260"/>
                  </a:lnTo>
                  <a:lnTo>
                    <a:pt x="52070" y="302260"/>
                  </a:lnTo>
                  <a:lnTo>
                    <a:pt x="55880" y="302260"/>
                  </a:lnTo>
                  <a:lnTo>
                    <a:pt x="58420" y="303530"/>
                  </a:lnTo>
                  <a:lnTo>
                    <a:pt x="60960" y="304800"/>
                  </a:lnTo>
                  <a:lnTo>
                    <a:pt x="63500" y="307340"/>
                  </a:lnTo>
                  <a:lnTo>
                    <a:pt x="66040" y="311150"/>
                  </a:lnTo>
                  <a:lnTo>
                    <a:pt x="67310" y="314960"/>
                  </a:lnTo>
                  <a:lnTo>
                    <a:pt x="69850" y="326390"/>
                  </a:lnTo>
                  <a:lnTo>
                    <a:pt x="69850" y="339090"/>
                  </a:lnTo>
                  <a:lnTo>
                    <a:pt x="69850" y="353060"/>
                  </a:lnTo>
                  <a:lnTo>
                    <a:pt x="69850" y="368300"/>
                  </a:lnTo>
                  <a:lnTo>
                    <a:pt x="67310" y="401320"/>
                  </a:lnTo>
                  <a:lnTo>
                    <a:pt x="66040" y="417830"/>
                  </a:lnTo>
                  <a:lnTo>
                    <a:pt x="66040" y="433070"/>
                  </a:lnTo>
                  <a:lnTo>
                    <a:pt x="67310" y="448310"/>
                  </a:lnTo>
                  <a:lnTo>
                    <a:pt x="68580" y="461010"/>
                  </a:lnTo>
                  <a:lnTo>
                    <a:pt x="71120" y="472440"/>
                  </a:lnTo>
                  <a:lnTo>
                    <a:pt x="72390" y="477520"/>
                  </a:lnTo>
                  <a:lnTo>
                    <a:pt x="74930" y="481330"/>
                  </a:lnTo>
                  <a:lnTo>
                    <a:pt x="77470" y="480060"/>
                  </a:lnTo>
                  <a:lnTo>
                    <a:pt x="80010" y="477520"/>
                  </a:lnTo>
                  <a:lnTo>
                    <a:pt x="83820" y="469900"/>
                  </a:lnTo>
                  <a:lnTo>
                    <a:pt x="85090" y="462280"/>
                  </a:lnTo>
                  <a:lnTo>
                    <a:pt x="86360" y="453390"/>
                  </a:lnTo>
                  <a:lnTo>
                    <a:pt x="87630" y="445770"/>
                  </a:lnTo>
                  <a:lnTo>
                    <a:pt x="91440" y="438150"/>
                  </a:lnTo>
                  <a:lnTo>
                    <a:pt x="93980" y="435610"/>
                  </a:lnTo>
                  <a:lnTo>
                    <a:pt x="96520" y="433070"/>
                  </a:lnTo>
                  <a:lnTo>
                    <a:pt x="100330" y="431800"/>
                  </a:lnTo>
                  <a:lnTo>
                    <a:pt x="105410" y="430530"/>
                  </a:lnTo>
                  <a:lnTo>
                    <a:pt x="102870" y="443230"/>
                  </a:lnTo>
                  <a:lnTo>
                    <a:pt x="101600" y="454660"/>
                  </a:lnTo>
                  <a:lnTo>
                    <a:pt x="101600" y="464820"/>
                  </a:lnTo>
                  <a:lnTo>
                    <a:pt x="102870" y="473710"/>
                  </a:lnTo>
                  <a:lnTo>
                    <a:pt x="104140" y="480060"/>
                  </a:lnTo>
                  <a:lnTo>
                    <a:pt x="105410" y="486410"/>
                  </a:lnTo>
                  <a:lnTo>
                    <a:pt x="109220" y="491490"/>
                  </a:lnTo>
                  <a:lnTo>
                    <a:pt x="111760" y="497840"/>
                  </a:lnTo>
                  <a:lnTo>
                    <a:pt x="124460" y="515620"/>
                  </a:lnTo>
                  <a:lnTo>
                    <a:pt x="128270" y="520700"/>
                  </a:lnTo>
                  <a:lnTo>
                    <a:pt x="130810" y="525780"/>
                  </a:lnTo>
                  <a:lnTo>
                    <a:pt x="133350" y="533400"/>
                  </a:lnTo>
                  <a:lnTo>
                    <a:pt x="134620" y="541020"/>
                  </a:lnTo>
                  <a:lnTo>
                    <a:pt x="135890" y="527050"/>
                  </a:lnTo>
                  <a:lnTo>
                    <a:pt x="138430" y="513080"/>
                  </a:lnTo>
                  <a:lnTo>
                    <a:pt x="140970" y="501650"/>
                  </a:lnTo>
                  <a:lnTo>
                    <a:pt x="143510" y="491490"/>
                  </a:lnTo>
                  <a:lnTo>
                    <a:pt x="147320" y="482600"/>
                  </a:lnTo>
                  <a:lnTo>
                    <a:pt x="149860" y="476250"/>
                  </a:lnTo>
                  <a:lnTo>
                    <a:pt x="152400" y="472440"/>
                  </a:lnTo>
                  <a:lnTo>
                    <a:pt x="154940" y="472440"/>
                  </a:lnTo>
                  <a:lnTo>
                    <a:pt x="154940" y="483870"/>
                  </a:lnTo>
                  <a:lnTo>
                    <a:pt x="156210" y="494030"/>
                  </a:lnTo>
                  <a:lnTo>
                    <a:pt x="157480" y="513080"/>
                  </a:lnTo>
                  <a:lnTo>
                    <a:pt x="160020" y="528320"/>
                  </a:lnTo>
                  <a:lnTo>
                    <a:pt x="162560" y="541020"/>
                  </a:lnTo>
                  <a:lnTo>
                    <a:pt x="166370" y="551180"/>
                  </a:lnTo>
                  <a:lnTo>
                    <a:pt x="170180" y="558800"/>
                  </a:lnTo>
                  <a:lnTo>
                    <a:pt x="173990" y="563880"/>
                  </a:lnTo>
                  <a:lnTo>
                    <a:pt x="177800" y="566420"/>
                  </a:lnTo>
                  <a:lnTo>
                    <a:pt x="180340" y="566420"/>
                  </a:lnTo>
                  <a:lnTo>
                    <a:pt x="181610" y="566420"/>
                  </a:lnTo>
                  <a:lnTo>
                    <a:pt x="181610" y="565150"/>
                  </a:lnTo>
                  <a:lnTo>
                    <a:pt x="184150" y="562610"/>
                  </a:lnTo>
                  <a:lnTo>
                    <a:pt x="184150" y="557530"/>
                  </a:lnTo>
                  <a:lnTo>
                    <a:pt x="185420" y="549910"/>
                  </a:lnTo>
                  <a:lnTo>
                    <a:pt x="186690" y="543560"/>
                  </a:lnTo>
                  <a:lnTo>
                    <a:pt x="187960" y="537210"/>
                  </a:lnTo>
                  <a:lnTo>
                    <a:pt x="187960" y="534670"/>
                  </a:lnTo>
                  <a:lnTo>
                    <a:pt x="189230" y="533400"/>
                  </a:lnTo>
                  <a:lnTo>
                    <a:pt x="191770" y="533400"/>
                  </a:lnTo>
                  <a:lnTo>
                    <a:pt x="193040" y="533400"/>
                  </a:lnTo>
                  <a:lnTo>
                    <a:pt x="195580" y="535940"/>
                  </a:lnTo>
                  <a:lnTo>
                    <a:pt x="196850" y="541020"/>
                  </a:lnTo>
                  <a:lnTo>
                    <a:pt x="198120" y="547370"/>
                  </a:lnTo>
                  <a:lnTo>
                    <a:pt x="199390" y="552450"/>
                  </a:lnTo>
                  <a:lnTo>
                    <a:pt x="200660" y="556260"/>
                  </a:lnTo>
                  <a:lnTo>
                    <a:pt x="203200" y="557530"/>
                  </a:lnTo>
                  <a:lnTo>
                    <a:pt x="205740" y="557530"/>
                  </a:lnTo>
                  <a:lnTo>
                    <a:pt x="208280" y="556260"/>
                  </a:lnTo>
                  <a:lnTo>
                    <a:pt x="210820" y="554990"/>
                  </a:lnTo>
                  <a:lnTo>
                    <a:pt x="215900" y="551180"/>
                  </a:lnTo>
                  <a:lnTo>
                    <a:pt x="219710" y="546100"/>
                  </a:lnTo>
                  <a:lnTo>
                    <a:pt x="219710" y="554990"/>
                  </a:lnTo>
                  <a:lnTo>
                    <a:pt x="220980" y="562610"/>
                  </a:lnTo>
                  <a:lnTo>
                    <a:pt x="222250" y="568960"/>
                  </a:lnTo>
                  <a:lnTo>
                    <a:pt x="223520" y="574040"/>
                  </a:lnTo>
                  <a:lnTo>
                    <a:pt x="226060" y="579120"/>
                  </a:lnTo>
                  <a:lnTo>
                    <a:pt x="227330" y="584200"/>
                  </a:lnTo>
                  <a:lnTo>
                    <a:pt x="233680" y="589280"/>
                  </a:lnTo>
                  <a:lnTo>
                    <a:pt x="240030" y="591820"/>
                  </a:lnTo>
                  <a:lnTo>
                    <a:pt x="246380" y="593090"/>
                  </a:lnTo>
                  <a:lnTo>
                    <a:pt x="254000" y="591820"/>
                  </a:lnTo>
                  <a:lnTo>
                    <a:pt x="261620" y="588010"/>
                  </a:lnTo>
                  <a:lnTo>
                    <a:pt x="265430" y="594360"/>
                  </a:lnTo>
                  <a:lnTo>
                    <a:pt x="267970" y="598170"/>
                  </a:lnTo>
                  <a:lnTo>
                    <a:pt x="271780" y="608330"/>
                  </a:lnTo>
                  <a:lnTo>
                    <a:pt x="274320" y="617220"/>
                  </a:lnTo>
                  <a:lnTo>
                    <a:pt x="275590" y="619760"/>
                  </a:lnTo>
                  <a:lnTo>
                    <a:pt x="276860" y="622300"/>
                  </a:lnTo>
                  <a:lnTo>
                    <a:pt x="280670" y="627380"/>
                  </a:lnTo>
                  <a:lnTo>
                    <a:pt x="285750" y="635000"/>
                  </a:lnTo>
                  <a:lnTo>
                    <a:pt x="289560" y="643890"/>
                  </a:lnTo>
                  <a:lnTo>
                    <a:pt x="294640" y="652780"/>
                  </a:lnTo>
                  <a:lnTo>
                    <a:pt x="299720" y="661670"/>
                  </a:lnTo>
                  <a:lnTo>
                    <a:pt x="303530" y="670560"/>
                  </a:lnTo>
                  <a:lnTo>
                    <a:pt x="308610" y="676910"/>
                  </a:lnTo>
                  <a:lnTo>
                    <a:pt x="313690" y="681990"/>
                  </a:lnTo>
                  <a:lnTo>
                    <a:pt x="307340" y="664210"/>
                  </a:lnTo>
                  <a:lnTo>
                    <a:pt x="303530" y="648970"/>
                  </a:lnTo>
                  <a:lnTo>
                    <a:pt x="302260" y="636270"/>
                  </a:lnTo>
                  <a:lnTo>
                    <a:pt x="302260" y="624840"/>
                  </a:lnTo>
                  <a:lnTo>
                    <a:pt x="303530" y="615950"/>
                  </a:lnTo>
                  <a:lnTo>
                    <a:pt x="306070" y="610870"/>
                  </a:lnTo>
                  <a:lnTo>
                    <a:pt x="309880" y="607060"/>
                  </a:lnTo>
                  <a:lnTo>
                    <a:pt x="314960" y="605790"/>
                  </a:lnTo>
                  <a:lnTo>
                    <a:pt x="317500" y="615950"/>
                  </a:lnTo>
                  <a:lnTo>
                    <a:pt x="321310" y="624840"/>
                  </a:lnTo>
                  <a:lnTo>
                    <a:pt x="325120" y="633730"/>
                  </a:lnTo>
                  <a:lnTo>
                    <a:pt x="330200" y="641350"/>
                  </a:lnTo>
                  <a:lnTo>
                    <a:pt x="336550" y="647700"/>
                  </a:lnTo>
                  <a:lnTo>
                    <a:pt x="345440" y="654050"/>
                  </a:lnTo>
                  <a:lnTo>
                    <a:pt x="354330" y="657860"/>
                  </a:lnTo>
                  <a:lnTo>
                    <a:pt x="367030" y="660400"/>
                  </a:lnTo>
                  <a:lnTo>
                    <a:pt x="372110" y="671830"/>
                  </a:lnTo>
                  <a:lnTo>
                    <a:pt x="377190" y="680720"/>
                  </a:lnTo>
                  <a:lnTo>
                    <a:pt x="381000" y="687070"/>
                  </a:lnTo>
                  <a:lnTo>
                    <a:pt x="386080" y="692150"/>
                  </a:lnTo>
                  <a:lnTo>
                    <a:pt x="392430" y="694690"/>
                  </a:lnTo>
                  <a:lnTo>
                    <a:pt x="400050" y="695960"/>
                  </a:lnTo>
                  <a:lnTo>
                    <a:pt x="408940" y="695960"/>
                  </a:lnTo>
                  <a:lnTo>
                    <a:pt x="420370" y="694690"/>
                  </a:lnTo>
                  <a:lnTo>
                    <a:pt x="403860" y="660400"/>
                  </a:lnTo>
                  <a:lnTo>
                    <a:pt x="389890" y="626110"/>
                  </a:lnTo>
                  <a:lnTo>
                    <a:pt x="378460" y="590550"/>
                  </a:lnTo>
                  <a:lnTo>
                    <a:pt x="374650" y="572770"/>
                  </a:lnTo>
                  <a:lnTo>
                    <a:pt x="372110" y="554990"/>
                  </a:lnTo>
                  <a:lnTo>
                    <a:pt x="369570" y="538480"/>
                  </a:lnTo>
                  <a:lnTo>
                    <a:pt x="368300" y="520700"/>
                  </a:lnTo>
                  <a:lnTo>
                    <a:pt x="368300" y="504190"/>
                  </a:lnTo>
                  <a:lnTo>
                    <a:pt x="370840" y="487680"/>
                  </a:lnTo>
                  <a:lnTo>
                    <a:pt x="373380" y="472440"/>
                  </a:lnTo>
                  <a:lnTo>
                    <a:pt x="377190" y="455930"/>
                  </a:lnTo>
                  <a:lnTo>
                    <a:pt x="382270" y="439420"/>
                  </a:lnTo>
                  <a:lnTo>
                    <a:pt x="389890" y="424180"/>
                  </a:lnTo>
                  <a:lnTo>
                    <a:pt x="389890" y="436880"/>
                  </a:lnTo>
                  <a:lnTo>
                    <a:pt x="389890" y="448310"/>
                  </a:lnTo>
                  <a:lnTo>
                    <a:pt x="389890" y="457200"/>
                  </a:lnTo>
                  <a:lnTo>
                    <a:pt x="391160" y="466090"/>
                  </a:lnTo>
                  <a:lnTo>
                    <a:pt x="392430" y="472440"/>
                  </a:lnTo>
                  <a:lnTo>
                    <a:pt x="393700" y="478790"/>
                  </a:lnTo>
                  <a:lnTo>
                    <a:pt x="394970" y="482600"/>
                  </a:lnTo>
                  <a:lnTo>
                    <a:pt x="397510" y="486410"/>
                  </a:lnTo>
                  <a:lnTo>
                    <a:pt x="398780" y="488950"/>
                  </a:lnTo>
                  <a:lnTo>
                    <a:pt x="401320" y="488950"/>
                  </a:lnTo>
                  <a:lnTo>
                    <a:pt x="406400" y="490220"/>
                  </a:lnTo>
                  <a:lnTo>
                    <a:pt x="411480" y="487680"/>
                  </a:lnTo>
                  <a:lnTo>
                    <a:pt x="417830" y="483870"/>
                  </a:lnTo>
                  <a:lnTo>
                    <a:pt x="425450" y="478790"/>
                  </a:lnTo>
                  <a:lnTo>
                    <a:pt x="431800" y="472440"/>
                  </a:lnTo>
                  <a:lnTo>
                    <a:pt x="447040" y="459740"/>
                  </a:lnTo>
                  <a:lnTo>
                    <a:pt x="454660" y="454660"/>
                  </a:lnTo>
                  <a:lnTo>
                    <a:pt x="461010" y="452120"/>
                  </a:lnTo>
                  <a:lnTo>
                    <a:pt x="468630" y="452120"/>
                  </a:lnTo>
                  <a:lnTo>
                    <a:pt x="474980" y="454660"/>
                  </a:lnTo>
                  <a:lnTo>
                    <a:pt x="476250" y="458470"/>
                  </a:lnTo>
                  <a:lnTo>
                    <a:pt x="474980" y="461010"/>
                  </a:lnTo>
                  <a:lnTo>
                    <a:pt x="471170" y="464820"/>
                  </a:lnTo>
                  <a:lnTo>
                    <a:pt x="466090" y="469900"/>
                  </a:lnTo>
                  <a:lnTo>
                    <a:pt x="459740" y="476250"/>
                  </a:lnTo>
                  <a:lnTo>
                    <a:pt x="453390" y="483870"/>
                  </a:lnTo>
                  <a:lnTo>
                    <a:pt x="447040" y="492760"/>
                  </a:lnTo>
                  <a:lnTo>
                    <a:pt x="443230" y="504190"/>
                  </a:lnTo>
                  <a:lnTo>
                    <a:pt x="449580" y="502920"/>
                  </a:lnTo>
                  <a:lnTo>
                    <a:pt x="454660" y="501650"/>
                  </a:lnTo>
                  <a:lnTo>
                    <a:pt x="459740" y="501650"/>
                  </a:lnTo>
                  <a:lnTo>
                    <a:pt x="462280" y="501650"/>
                  </a:lnTo>
                  <a:lnTo>
                    <a:pt x="464820" y="504190"/>
                  </a:lnTo>
                  <a:lnTo>
                    <a:pt x="466090" y="505460"/>
                  </a:lnTo>
                  <a:lnTo>
                    <a:pt x="468630" y="509270"/>
                  </a:lnTo>
                  <a:lnTo>
                    <a:pt x="471170" y="514350"/>
                  </a:lnTo>
                  <a:lnTo>
                    <a:pt x="473710" y="515620"/>
                  </a:lnTo>
                  <a:lnTo>
                    <a:pt x="476250" y="515620"/>
                  </a:lnTo>
                  <a:lnTo>
                    <a:pt x="481330" y="516890"/>
                  </a:lnTo>
                  <a:lnTo>
                    <a:pt x="486410" y="515620"/>
                  </a:lnTo>
                  <a:lnTo>
                    <a:pt x="494030" y="513080"/>
                  </a:lnTo>
                  <a:lnTo>
                    <a:pt x="504190" y="510540"/>
                  </a:lnTo>
                  <a:lnTo>
                    <a:pt x="499110" y="519430"/>
                  </a:lnTo>
                  <a:lnTo>
                    <a:pt x="496570" y="525780"/>
                  </a:lnTo>
                  <a:lnTo>
                    <a:pt x="495300" y="532130"/>
                  </a:lnTo>
                  <a:lnTo>
                    <a:pt x="495300" y="537210"/>
                  </a:lnTo>
                  <a:lnTo>
                    <a:pt x="496570" y="541020"/>
                  </a:lnTo>
                  <a:lnTo>
                    <a:pt x="497840" y="544830"/>
                  </a:lnTo>
                  <a:lnTo>
                    <a:pt x="501650" y="549910"/>
                  </a:lnTo>
                  <a:lnTo>
                    <a:pt x="506730" y="553720"/>
                  </a:lnTo>
                  <a:lnTo>
                    <a:pt x="509270" y="557530"/>
                  </a:lnTo>
                  <a:lnTo>
                    <a:pt x="510540" y="560070"/>
                  </a:lnTo>
                  <a:lnTo>
                    <a:pt x="510540" y="562610"/>
                  </a:lnTo>
                  <a:lnTo>
                    <a:pt x="508000" y="566420"/>
                  </a:lnTo>
                  <a:lnTo>
                    <a:pt x="505460" y="571500"/>
                  </a:lnTo>
                  <a:lnTo>
                    <a:pt x="514350" y="571500"/>
                  </a:lnTo>
                  <a:lnTo>
                    <a:pt x="523240" y="571500"/>
                  </a:lnTo>
                  <a:lnTo>
                    <a:pt x="532130" y="570230"/>
                  </a:lnTo>
                  <a:lnTo>
                    <a:pt x="542290" y="567690"/>
                  </a:lnTo>
                  <a:lnTo>
                    <a:pt x="549910" y="562610"/>
                  </a:lnTo>
                  <a:lnTo>
                    <a:pt x="553720" y="557530"/>
                  </a:lnTo>
                  <a:lnTo>
                    <a:pt x="557530" y="552450"/>
                  </a:lnTo>
                  <a:lnTo>
                    <a:pt x="561340" y="547370"/>
                  </a:lnTo>
                  <a:lnTo>
                    <a:pt x="563880" y="541020"/>
                  </a:lnTo>
                  <a:lnTo>
                    <a:pt x="566420" y="533400"/>
                  </a:lnTo>
                  <a:lnTo>
                    <a:pt x="567690" y="523240"/>
                  </a:lnTo>
                  <a:lnTo>
                    <a:pt x="572770" y="534670"/>
                  </a:lnTo>
                  <a:lnTo>
                    <a:pt x="574040" y="543560"/>
                  </a:lnTo>
                  <a:lnTo>
                    <a:pt x="574040" y="552450"/>
                  </a:lnTo>
                  <a:lnTo>
                    <a:pt x="572770" y="560070"/>
                  </a:lnTo>
                  <a:lnTo>
                    <a:pt x="570230" y="567690"/>
                  </a:lnTo>
                  <a:lnTo>
                    <a:pt x="567690" y="574040"/>
                  </a:lnTo>
                  <a:lnTo>
                    <a:pt x="562610" y="579120"/>
                  </a:lnTo>
                  <a:lnTo>
                    <a:pt x="557530" y="584200"/>
                  </a:lnTo>
                  <a:lnTo>
                    <a:pt x="547370" y="593090"/>
                  </a:lnTo>
                  <a:lnTo>
                    <a:pt x="538480" y="599440"/>
                  </a:lnTo>
                  <a:lnTo>
                    <a:pt x="534670" y="603250"/>
                  </a:lnTo>
                  <a:lnTo>
                    <a:pt x="532130" y="605790"/>
                  </a:lnTo>
                  <a:lnTo>
                    <a:pt x="530860" y="608330"/>
                  </a:lnTo>
                  <a:lnTo>
                    <a:pt x="529590" y="610870"/>
                  </a:lnTo>
                  <a:lnTo>
                    <a:pt x="539750" y="607060"/>
                  </a:lnTo>
                  <a:lnTo>
                    <a:pt x="547370" y="603250"/>
                  </a:lnTo>
                  <a:lnTo>
                    <a:pt x="554990" y="601980"/>
                  </a:lnTo>
                  <a:lnTo>
                    <a:pt x="561340" y="600710"/>
                  </a:lnTo>
                  <a:lnTo>
                    <a:pt x="567690" y="601980"/>
                  </a:lnTo>
                  <a:lnTo>
                    <a:pt x="572770" y="603250"/>
                  </a:lnTo>
                  <a:lnTo>
                    <a:pt x="576580" y="604520"/>
                  </a:lnTo>
                  <a:lnTo>
                    <a:pt x="580390" y="608330"/>
                  </a:lnTo>
                  <a:lnTo>
                    <a:pt x="586740" y="615950"/>
                  </a:lnTo>
                  <a:lnTo>
                    <a:pt x="590550" y="623570"/>
                  </a:lnTo>
                  <a:lnTo>
                    <a:pt x="593090" y="633730"/>
                  </a:lnTo>
                  <a:lnTo>
                    <a:pt x="594360" y="641350"/>
                  </a:lnTo>
                  <a:lnTo>
                    <a:pt x="589280" y="645160"/>
                  </a:lnTo>
                  <a:lnTo>
                    <a:pt x="584200" y="647700"/>
                  </a:lnTo>
                  <a:lnTo>
                    <a:pt x="582930" y="651510"/>
                  </a:lnTo>
                  <a:lnTo>
                    <a:pt x="581660" y="655320"/>
                  </a:lnTo>
                  <a:lnTo>
                    <a:pt x="582930" y="659130"/>
                  </a:lnTo>
                  <a:lnTo>
                    <a:pt x="584200" y="662940"/>
                  </a:lnTo>
                  <a:lnTo>
                    <a:pt x="591820" y="670560"/>
                  </a:lnTo>
                  <a:lnTo>
                    <a:pt x="600710" y="678180"/>
                  </a:lnTo>
                  <a:lnTo>
                    <a:pt x="609600" y="685800"/>
                  </a:lnTo>
                  <a:lnTo>
                    <a:pt x="618490" y="692150"/>
                  </a:lnTo>
                  <a:lnTo>
                    <a:pt x="621030" y="69469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82" name="Freeform 281"/>
            <p:cNvSpPr/>
            <p:nvPr/>
          </p:nvSpPr>
          <p:spPr>
            <a:xfrm>
              <a:off x="1294130" y="1872234"/>
              <a:ext cx="243841" cy="378715"/>
            </a:xfrm>
            <a:custGeom>
              <a:avLst/>
              <a:gdLst/>
              <a:ahLst/>
              <a:cxnLst/>
              <a:rect l="0" t="0" r="0" b="0"/>
              <a:pathLst>
                <a:path w="243841" h="378715">
                  <a:moveTo>
                    <a:pt x="31623" y="3302"/>
                  </a:moveTo>
                  <a:lnTo>
                    <a:pt x="48006" y="7620"/>
                  </a:lnTo>
                  <a:lnTo>
                    <a:pt x="64262" y="12954"/>
                  </a:lnTo>
                  <a:lnTo>
                    <a:pt x="80645" y="18669"/>
                  </a:lnTo>
                  <a:lnTo>
                    <a:pt x="96012" y="25400"/>
                  </a:lnTo>
                  <a:lnTo>
                    <a:pt x="109855" y="31623"/>
                  </a:lnTo>
                  <a:lnTo>
                    <a:pt x="122301" y="38354"/>
                  </a:lnTo>
                  <a:lnTo>
                    <a:pt x="133350" y="44577"/>
                  </a:lnTo>
                  <a:lnTo>
                    <a:pt x="141986" y="50800"/>
                  </a:lnTo>
                  <a:lnTo>
                    <a:pt x="147828" y="56642"/>
                  </a:lnTo>
                  <a:lnTo>
                    <a:pt x="151130" y="61341"/>
                  </a:lnTo>
                  <a:lnTo>
                    <a:pt x="151130" y="63754"/>
                  </a:lnTo>
                  <a:lnTo>
                    <a:pt x="150622" y="65278"/>
                  </a:lnTo>
                  <a:lnTo>
                    <a:pt x="149225" y="67183"/>
                  </a:lnTo>
                  <a:lnTo>
                    <a:pt x="146812" y="68072"/>
                  </a:lnTo>
                  <a:lnTo>
                    <a:pt x="143510" y="69088"/>
                  </a:lnTo>
                  <a:lnTo>
                    <a:pt x="139192" y="69977"/>
                  </a:lnTo>
                  <a:lnTo>
                    <a:pt x="133858" y="69977"/>
                  </a:lnTo>
                  <a:lnTo>
                    <a:pt x="127127" y="69977"/>
                  </a:lnTo>
                  <a:lnTo>
                    <a:pt x="119507" y="69596"/>
                  </a:lnTo>
                  <a:lnTo>
                    <a:pt x="110363" y="68580"/>
                  </a:lnTo>
                  <a:lnTo>
                    <a:pt x="121412" y="76708"/>
                  </a:lnTo>
                  <a:lnTo>
                    <a:pt x="133350" y="83947"/>
                  </a:lnTo>
                  <a:lnTo>
                    <a:pt x="156464" y="94996"/>
                  </a:lnTo>
                  <a:lnTo>
                    <a:pt x="179451" y="104648"/>
                  </a:lnTo>
                  <a:lnTo>
                    <a:pt x="189992" y="109347"/>
                  </a:lnTo>
                  <a:lnTo>
                    <a:pt x="200152" y="114681"/>
                  </a:lnTo>
                  <a:lnTo>
                    <a:pt x="209296" y="120904"/>
                  </a:lnTo>
                  <a:lnTo>
                    <a:pt x="217932" y="128651"/>
                  </a:lnTo>
                  <a:lnTo>
                    <a:pt x="225044" y="137668"/>
                  </a:lnTo>
                  <a:lnTo>
                    <a:pt x="230886" y="148717"/>
                  </a:lnTo>
                  <a:lnTo>
                    <a:pt x="235585" y="161671"/>
                  </a:lnTo>
                  <a:lnTo>
                    <a:pt x="237617" y="169418"/>
                  </a:lnTo>
                  <a:lnTo>
                    <a:pt x="239014" y="177546"/>
                  </a:lnTo>
                  <a:lnTo>
                    <a:pt x="239903" y="186690"/>
                  </a:lnTo>
                  <a:lnTo>
                    <a:pt x="240411" y="196723"/>
                  </a:lnTo>
                  <a:lnTo>
                    <a:pt x="240411" y="207264"/>
                  </a:lnTo>
                  <a:lnTo>
                    <a:pt x="239903" y="218821"/>
                  </a:lnTo>
                  <a:lnTo>
                    <a:pt x="239014" y="219837"/>
                  </a:lnTo>
                  <a:lnTo>
                    <a:pt x="237998" y="219837"/>
                  </a:lnTo>
                  <a:lnTo>
                    <a:pt x="236601" y="218313"/>
                  </a:lnTo>
                  <a:lnTo>
                    <a:pt x="234188" y="216408"/>
                  </a:lnTo>
                  <a:lnTo>
                    <a:pt x="231775" y="213614"/>
                  </a:lnTo>
                  <a:lnTo>
                    <a:pt x="228473" y="210185"/>
                  </a:lnTo>
                  <a:lnTo>
                    <a:pt x="224155" y="206375"/>
                  </a:lnTo>
                  <a:lnTo>
                    <a:pt x="219837" y="202057"/>
                  </a:lnTo>
                  <a:lnTo>
                    <a:pt x="207772" y="192913"/>
                  </a:lnTo>
                  <a:lnTo>
                    <a:pt x="200660" y="188087"/>
                  </a:lnTo>
                  <a:lnTo>
                    <a:pt x="192913" y="183769"/>
                  </a:lnTo>
                  <a:lnTo>
                    <a:pt x="184277" y="179959"/>
                  </a:lnTo>
                  <a:lnTo>
                    <a:pt x="174625" y="176149"/>
                  </a:lnTo>
                  <a:lnTo>
                    <a:pt x="163703" y="173228"/>
                  </a:lnTo>
                  <a:lnTo>
                    <a:pt x="152146" y="171323"/>
                  </a:lnTo>
                  <a:lnTo>
                    <a:pt x="162179" y="180467"/>
                  </a:lnTo>
                  <a:lnTo>
                    <a:pt x="171831" y="189611"/>
                  </a:lnTo>
                  <a:lnTo>
                    <a:pt x="180467" y="197739"/>
                  </a:lnTo>
                  <a:lnTo>
                    <a:pt x="188087" y="205359"/>
                  </a:lnTo>
                  <a:lnTo>
                    <a:pt x="195326" y="212598"/>
                  </a:lnTo>
                  <a:lnTo>
                    <a:pt x="201549" y="219329"/>
                  </a:lnTo>
                  <a:lnTo>
                    <a:pt x="206883" y="225044"/>
                  </a:lnTo>
                  <a:lnTo>
                    <a:pt x="212090" y="230886"/>
                  </a:lnTo>
                  <a:lnTo>
                    <a:pt x="220218" y="241427"/>
                  </a:lnTo>
                  <a:lnTo>
                    <a:pt x="226060" y="250063"/>
                  </a:lnTo>
                  <a:lnTo>
                    <a:pt x="230886" y="258191"/>
                  </a:lnTo>
                  <a:lnTo>
                    <a:pt x="233680" y="265430"/>
                  </a:lnTo>
                  <a:lnTo>
                    <a:pt x="235204" y="272161"/>
                  </a:lnTo>
                  <a:lnTo>
                    <a:pt x="236601" y="278892"/>
                  </a:lnTo>
                  <a:lnTo>
                    <a:pt x="237617" y="292735"/>
                  </a:lnTo>
                  <a:lnTo>
                    <a:pt x="237998" y="300482"/>
                  </a:lnTo>
                  <a:lnTo>
                    <a:pt x="239014" y="309499"/>
                  </a:lnTo>
                  <a:lnTo>
                    <a:pt x="240411" y="319659"/>
                  </a:lnTo>
                  <a:lnTo>
                    <a:pt x="243840" y="331216"/>
                  </a:lnTo>
                  <a:lnTo>
                    <a:pt x="240919" y="335534"/>
                  </a:lnTo>
                  <a:lnTo>
                    <a:pt x="237617" y="337820"/>
                  </a:lnTo>
                  <a:lnTo>
                    <a:pt x="233680" y="337820"/>
                  </a:lnTo>
                  <a:lnTo>
                    <a:pt x="228981" y="335026"/>
                  </a:lnTo>
                  <a:lnTo>
                    <a:pt x="224155" y="329184"/>
                  </a:lnTo>
                  <a:lnTo>
                    <a:pt x="218313" y="320548"/>
                  </a:lnTo>
                  <a:lnTo>
                    <a:pt x="215519" y="314325"/>
                  </a:lnTo>
                  <a:lnTo>
                    <a:pt x="212090" y="307594"/>
                  </a:lnTo>
                  <a:lnTo>
                    <a:pt x="208788" y="299974"/>
                  </a:lnTo>
                  <a:lnTo>
                    <a:pt x="205359" y="291338"/>
                  </a:lnTo>
                  <a:lnTo>
                    <a:pt x="207772" y="302895"/>
                  </a:lnTo>
                  <a:lnTo>
                    <a:pt x="208280" y="312420"/>
                  </a:lnTo>
                  <a:lnTo>
                    <a:pt x="207772" y="320167"/>
                  </a:lnTo>
                  <a:lnTo>
                    <a:pt x="206883" y="326390"/>
                  </a:lnTo>
                  <a:lnTo>
                    <a:pt x="204470" y="331597"/>
                  </a:lnTo>
                  <a:lnTo>
                    <a:pt x="201549" y="335534"/>
                  </a:lnTo>
                  <a:lnTo>
                    <a:pt x="194818" y="341249"/>
                  </a:lnTo>
                  <a:lnTo>
                    <a:pt x="187579" y="346456"/>
                  </a:lnTo>
                  <a:lnTo>
                    <a:pt x="184277" y="349377"/>
                  </a:lnTo>
                  <a:lnTo>
                    <a:pt x="180975" y="353187"/>
                  </a:lnTo>
                  <a:lnTo>
                    <a:pt x="178562" y="357505"/>
                  </a:lnTo>
                  <a:lnTo>
                    <a:pt x="177038" y="362839"/>
                  </a:lnTo>
                  <a:lnTo>
                    <a:pt x="176657" y="370078"/>
                  </a:lnTo>
                  <a:lnTo>
                    <a:pt x="177038" y="378714"/>
                  </a:lnTo>
                  <a:lnTo>
                    <a:pt x="173736" y="377190"/>
                  </a:lnTo>
                  <a:lnTo>
                    <a:pt x="170307" y="372872"/>
                  </a:lnTo>
                  <a:lnTo>
                    <a:pt x="168021" y="365252"/>
                  </a:lnTo>
                  <a:lnTo>
                    <a:pt x="164592" y="354203"/>
                  </a:lnTo>
                  <a:lnTo>
                    <a:pt x="161671" y="339852"/>
                  </a:lnTo>
                  <a:lnTo>
                    <a:pt x="159766" y="331216"/>
                  </a:lnTo>
                  <a:lnTo>
                    <a:pt x="157861" y="321564"/>
                  </a:lnTo>
                  <a:lnTo>
                    <a:pt x="155956" y="311531"/>
                  </a:lnTo>
                  <a:lnTo>
                    <a:pt x="153543" y="299974"/>
                  </a:lnTo>
                  <a:lnTo>
                    <a:pt x="151130" y="287528"/>
                  </a:lnTo>
                  <a:lnTo>
                    <a:pt x="148336" y="274066"/>
                  </a:lnTo>
                  <a:lnTo>
                    <a:pt x="140589" y="287909"/>
                  </a:lnTo>
                  <a:lnTo>
                    <a:pt x="133858" y="301371"/>
                  </a:lnTo>
                  <a:lnTo>
                    <a:pt x="127127" y="313436"/>
                  </a:lnTo>
                  <a:lnTo>
                    <a:pt x="120904" y="323469"/>
                  </a:lnTo>
                  <a:lnTo>
                    <a:pt x="115189" y="331216"/>
                  </a:lnTo>
                  <a:lnTo>
                    <a:pt x="109855" y="335915"/>
                  </a:lnTo>
                  <a:lnTo>
                    <a:pt x="105029" y="337439"/>
                  </a:lnTo>
                  <a:lnTo>
                    <a:pt x="102743" y="336931"/>
                  </a:lnTo>
                  <a:lnTo>
                    <a:pt x="100711" y="335026"/>
                  </a:lnTo>
                  <a:lnTo>
                    <a:pt x="96393" y="328295"/>
                  </a:lnTo>
                  <a:lnTo>
                    <a:pt x="93599" y="319659"/>
                  </a:lnTo>
                  <a:lnTo>
                    <a:pt x="92075" y="309118"/>
                  </a:lnTo>
                  <a:lnTo>
                    <a:pt x="92075" y="296545"/>
                  </a:lnTo>
                  <a:lnTo>
                    <a:pt x="93599" y="282702"/>
                  </a:lnTo>
                  <a:lnTo>
                    <a:pt x="95504" y="267843"/>
                  </a:lnTo>
                  <a:lnTo>
                    <a:pt x="98806" y="251460"/>
                  </a:lnTo>
                  <a:lnTo>
                    <a:pt x="102743" y="234188"/>
                  </a:lnTo>
                  <a:lnTo>
                    <a:pt x="93599" y="245237"/>
                  </a:lnTo>
                  <a:lnTo>
                    <a:pt x="84455" y="254889"/>
                  </a:lnTo>
                  <a:lnTo>
                    <a:pt x="75819" y="262509"/>
                  </a:lnTo>
                  <a:lnTo>
                    <a:pt x="67691" y="268732"/>
                  </a:lnTo>
                  <a:lnTo>
                    <a:pt x="59436" y="274066"/>
                  </a:lnTo>
                  <a:lnTo>
                    <a:pt x="51816" y="277368"/>
                  </a:lnTo>
                  <a:lnTo>
                    <a:pt x="44577" y="279781"/>
                  </a:lnTo>
                  <a:lnTo>
                    <a:pt x="37338" y="281178"/>
                  </a:lnTo>
                  <a:lnTo>
                    <a:pt x="31115" y="281686"/>
                  </a:lnTo>
                  <a:lnTo>
                    <a:pt x="24892" y="281178"/>
                  </a:lnTo>
                  <a:lnTo>
                    <a:pt x="19685" y="279781"/>
                  </a:lnTo>
                  <a:lnTo>
                    <a:pt x="14351" y="278384"/>
                  </a:lnTo>
                  <a:lnTo>
                    <a:pt x="6223" y="273050"/>
                  </a:lnTo>
                  <a:lnTo>
                    <a:pt x="0" y="266319"/>
                  </a:lnTo>
                  <a:lnTo>
                    <a:pt x="10033" y="262001"/>
                  </a:lnTo>
                  <a:lnTo>
                    <a:pt x="21082" y="258191"/>
                  </a:lnTo>
                  <a:lnTo>
                    <a:pt x="31115" y="254889"/>
                  </a:lnTo>
                  <a:lnTo>
                    <a:pt x="39751" y="250571"/>
                  </a:lnTo>
                  <a:lnTo>
                    <a:pt x="43180" y="248158"/>
                  </a:lnTo>
                  <a:lnTo>
                    <a:pt x="46101" y="245237"/>
                  </a:lnTo>
                  <a:lnTo>
                    <a:pt x="48006" y="241427"/>
                  </a:lnTo>
                  <a:lnTo>
                    <a:pt x="49403" y="237109"/>
                  </a:lnTo>
                  <a:lnTo>
                    <a:pt x="49911" y="232283"/>
                  </a:lnTo>
                  <a:lnTo>
                    <a:pt x="48895" y="226060"/>
                  </a:lnTo>
                  <a:lnTo>
                    <a:pt x="46990" y="219329"/>
                  </a:lnTo>
                  <a:lnTo>
                    <a:pt x="43688" y="211201"/>
                  </a:lnTo>
                  <a:lnTo>
                    <a:pt x="50800" y="216408"/>
                  </a:lnTo>
                  <a:lnTo>
                    <a:pt x="57023" y="219837"/>
                  </a:lnTo>
                  <a:lnTo>
                    <a:pt x="62865" y="221742"/>
                  </a:lnTo>
                  <a:lnTo>
                    <a:pt x="67183" y="222250"/>
                  </a:lnTo>
                  <a:lnTo>
                    <a:pt x="70485" y="221234"/>
                  </a:lnTo>
                  <a:lnTo>
                    <a:pt x="73406" y="219329"/>
                  </a:lnTo>
                  <a:lnTo>
                    <a:pt x="75311" y="215900"/>
                  </a:lnTo>
                  <a:lnTo>
                    <a:pt x="76708" y="212090"/>
                  </a:lnTo>
                  <a:lnTo>
                    <a:pt x="77216" y="206883"/>
                  </a:lnTo>
                  <a:lnTo>
                    <a:pt x="77216" y="201549"/>
                  </a:lnTo>
                  <a:lnTo>
                    <a:pt x="75819" y="188595"/>
                  </a:lnTo>
                  <a:lnTo>
                    <a:pt x="72009" y="174244"/>
                  </a:lnTo>
                  <a:lnTo>
                    <a:pt x="66675" y="159766"/>
                  </a:lnTo>
                  <a:lnTo>
                    <a:pt x="72898" y="165608"/>
                  </a:lnTo>
                  <a:lnTo>
                    <a:pt x="78740" y="169926"/>
                  </a:lnTo>
                  <a:lnTo>
                    <a:pt x="83058" y="173736"/>
                  </a:lnTo>
                  <a:lnTo>
                    <a:pt x="86868" y="176657"/>
                  </a:lnTo>
                  <a:lnTo>
                    <a:pt x="89662" y="178562"/>
                  </a:lnTo>
                  <a:lnTo>
                    <a:pt x="91694" y="179451"/>
                  </a:lnTo>
                  <a:lnTo>
                    <a:pt x="93091" y="179959"/>
                  </a:lnTo>
                  <a:lnTo>
                    <a:pt x="93980" y="179959"/>
                  </a:lnTo>
                  <a:lnTo>
                    <a:pt x="93980" y="178943"/>
                  </a:lnTo>
                  <a:lnTo>
                    <a:pt x="93599" y="177546"/>
                  </a:lnTo>
                  <a:lnTo>
                    <a:pt x="91186" y="173228"/>
                  </a:lnTo>
                  <a:lnTo>
                    <a:pt x="86868" y="167005"/>
                  </a:lnTo>
                  <a:lnTo>
                    <a:pt x="81534" y="159258"/>
                  </a:lnTo>
                  <a:lnTo>
                    <a:pt x="75311" y="151130"/>
                  </a:lnTo>
                  <a:lnTo>
                    <a:pt x="69088" y="141986"/>
                  </a:lnTo>
                  <a:lnTo>
                    <a:pt x="55626" y="123317"/>
                  </a:lnTo>
                  <a:lnTo>
                    <a:pt x="50419" y="115189"/>
                  </a:lnTo>
                  <a:lnTo>
                    <a:pt x="45593" y="107442"/>
                  </a:lnTo>
                  <a:lnTo>
                    <a:pt x="42672" y="101219"/>
                  </a:lnTo>
                  <a:lnTo>
                    <a:pt x="41783" y="96901"/>
                  </a:lnTo>
                  <a:lnTo>
                    <a:pt x="49403" y="99822"/>
                  </a:lnTo>
                  <a:lnTo>
                    <a:pt x="56134" y="101727"/>
                  </a:lnTo>
                  <a:lnTo>
                    <a:pt x="62357" y="103124"/>
                  </a:lnTo>
                  <a:lnTo>
                    <a:pt x="67691" y="104140"/>
                  </a:lnTo>
                  <a:lnTo>
                    <a:pt x="72009" y="104140"/>
                  </a:lnTo>
                  <a:lnTo>
                    <a:pt x="75311" y="103632"/>
                  </a:lnTo>
                  <a:lnTo>
                    <a:pt x="78740" y="102616"/>
                  </a:lnTo>
                  <a:lnTo>
                    <a:pt x="80645" y="101219"/>
                  </a:lnTo>
                  <a:lnTo>
                    <a:pt x="82042" y="99314"/>
                  </a:lnTo>
                  <a:lnTo>
                    <a:pt x="83058" y="96901"/>
                  </a:lnTo>
                  <a:lnTo>
                    <a:pt x="83439" y="90678"/>
                  </a:lnTo>
                  <a:lnTo>
                    <a:pt x="81534" y="83439"/>
                  </a:lnTo>
                  <a:lnTo>
                    <a:pt x="77724" y="74803"/>
                  </a:lnTo>
                  <a:lnTo>
                    <a:pt x="72390" y="65278"/>
                  </a:lnTo>
                  <a:lnTo>
                    <a:pt x="65659" y="55626"/>
                  </a:lnTo>
                  <a:lnTo>
                    <a:pt x="49911" y="35052"/>
                  </a:lnTo>
                  <a:lnTo>
                    <a:pt x="32639" y="15748"/>
                  </a:lnTo>
                  <a:lnTo>
                    <a:pt x="23495" y="7112"/>
                  </a:lnTo>
                  <a:lnTo>
                    <a:pt x="15367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83" name="Freeform 282"/>
            <p:cNvSpPr/>
            <p:nvPr/>
          </p:nvSpPr>
          <p:spPr>
            <a:xfrm>
              <a:off x="1294130" y="1871980"/>
              <a:ext cx="243841" cy="378461"/>
            </a:xfrm>
            <a:custGeom>
              <a:avLst/>
              <a:gdLst/>
              <a:ahLst/>
              <a:cxnLst/>
              <a:rect l="0" t="0" r="0" b="0"/>
              <a:pathLst>
                <a:path w="243841" h="378461">
                  <a:moveTo>
                    <a:pt x="15240" y="0"/>
                  </a:moveTo>
                  <a:lnTo>
                    <a:pt x="24130" y="7620"/>
                  </a:lnTo>
                  <a:lnTo>
                    <a:pt x="33020" y="16510"/>
                  </a:lnTo>
                  <a:lnTo>
                    <a:pt x="49530" y="35560"/>
                  </a:lnTo>
                  <a:lnTo>
                    <a:pt x="66040" y="55880"/>
                  </a:lnTo>
                  <a:lnTo>
                    <a:pt x="72390" y="66040"/>
                  </a:lnTo>
                  <a:lnTo>
                    <a:pt x="77470" y="74930"/>
                  </a:lnTo>
                  <a:lnTo>
                    <a:pt x="81280" y="83820"/>
                  </a:lnTo>
                  <a:lnTo>
                    <a:pt x="83820" y="91440"/>
                  </a:lnTo>
                  <a:lnTo>
                    <a:pt x="82550" y="96520"/>
                  </a:lnTo>
                  <a:lnTo>
                    <a:pt x="82550" y="99060"/>
                  </a:lnTo>
                  <a:lnTo>
                    <a:pt x="81280" y="101600"/>
                  </a:lnTo>
                  <a:lnTo>
                    <a:pt x="78740" y="102870"/>
                  </a:lnTo>
                  <a:lnTo>
                    <a:pt x="74930" y="104140"/>
                  </a:lnTo>
                  <a:lnTo>
                    <a:pt x="72390" y="104140"/>
                  </a:lnTo>
                  <a:lnTo>
                    <a:pt x="67310" y="104140"/>
                  </a:lnTo>
                  <a:lnTo>
                    <a:pt x="62230" y="102870"/>
                  </a:lnTo>
                  <a:lnTo>
                    <a:pt x="55880" y="101600"/>
                  </a:lnTo>
                  <a:lnTo>
                    <a:pt x="49530" y="100330"/>
                  </a:lnTo>
                  <a:lnTo>
                    <a:pt x="41910" y="96520"/>
                  </a:lnTo>
                  <a:lnTo>
                    <a:pt x="43180" y="101600"/>
                  </a:lnTo>
                  <a:lnTo>
                    <a:pt x="45720" y="107950"/>
                  </a:lnTo>
                  <a:lnTo>
                    <a:pt x="50800" y="115570"/>
                  </a:lnTo>
                  <a:lnTo>
                    <a:pt x="55880" y="123190"/>
                  </a:lnTo>
                  <a:lnTo>
                    <a:pt x="68580" y="142240"/>
                  </a:lnTo>
                  <a:lnTo>
                    <a:pt x="74930" y="151130"/>
                  </a:lnTo>
                  <a:lnTo>
                    <a:pt x="81280" y="160020"/>
                  </a:lnTo>
                  <a:lnTo>
                    <a:pt x="86360" y="167640"/>
                  </a:lnTo>
                  <a:lnTo>
                    <a:pt x="91440" y="173990"/>
                  </a:lnTo>
                  <a:lnTo>
                    <a:pt x="93980" y="177800"/>
                  </a:lnTo>
                  <a:lnTo>
                    <a:pt x="93980" y="179070"/>
                  </a:lnTo>
                  <a:lnTo>
                    <a:pt x="93980" y="180340"/>
                  </a:lnTo>
                  <a:lnTo>
                    <a:pt x="92710" y="180340"/>
                  </a:lnTo>
                  <a:lnTo>
                    <a:pt x="91440" y="179070"/>
                  </a:lnTo>
                  <a:lnTo>
                    <a:pt x="90170" y="179070"/>
                  </a:lnTo>
                  <a:lnTo>
                    <a:pt x="86360" y="176530"/>
                  </a:lnTo>
                  <a:lnTo>
                    <a:pt x="82550" y="173990"/>
                  </a:lnTo>
                  <a:lnTo>
                    <a:pt x="78740" y="170180"/>
                  </a:lnTo>
                  <a:lnTo>
                    <a:pt x="72390" y="166370"/>
                  </a:lnTo>
                  <a:lnTo>
                    <a:pt x="66040" y="160020"/>
                  </a:lnTo>
                  <a:lnTo>
                    <a:pt x="72390" y="173990"/>
                  </a:lnTo>
                  <a:lnTo>
                    <a:pt x="76200" y="189230"/>
                  </a:lnTo>
                  <a:lnTo>
                    <a:pt x="77470" y="201930"/>
                  </a:lnTo>
                  <a:lnTo>
                    <a:pt x="77470" y="207010"/>
                  </a:lnTo>
                  <a:lnTo>
                    <a:pt x="76200" y="212090"/>
                  </a:lnTo>
                  <a:lnTo>
                    <a:pt x="74930" y="215900"/>
                  </a:lnTo>
                  <a:lnTo>
                    <a:pt x="73660" y="219710"/>
                  </a:lnTo>
                  <a:lnTo>
                    <a:pt x="69850" y="220980"/>
                  </a:lnTo>
                  <a:lnTo>
                    <a:pt x="67310" y="222250"/>
                  </a:lnTo>
                  <a:lnTo>
                    <a:pt x="63500" y="222250"/>
                  </a:lnTo>
                  <a:lnTo>
                    <a:pt x="57150" y="219710"/>
                  </a:lnTo>
                  <a:lnTo>
                    <a:pt x="50800" y="217170"/>
                  </a:lnTo>
                  <a:lnTo>
                    <a:pt x="43180" y="210820"/>
                  </a:lnTo>
                  <a:lnTo>
                    <a:pt x="46990" y="219710"/>
                  </a:lnTo>
                  <a:lnTo>
                    <a:pt x="49530" y="226060"/>
                  </a:lnTo>
                  <a:lnTo>
                    <a:pt x="49530" y="232410"/>
                  </a:lnTo>
                  <a:lnTo>
                    <a:pt x="49530" y="237490"/>
                  </a:lnTo>
                  <a:lnTo>
                    <a:pt x="48260" y="241300"/>
                  </a:lnTo>
                  <a:lnTo>
                    <a:pt x="45720" y="245110"/>
                  </a:lnTo>
                  <a:lnTo>
                    <a:pt x="43180" y="248920"/>
                  </a:lnTo>
                  <a:lnTo>
                    <a:pt x="39370" y="251460"/>
                  </a:lnTo>
                  <a:lnTo>
                    <a:pt x="31750" y="255270"/>
                  </a:lnTo>
                  <a:lnTo>
                    <a:pt x="21590" y="259080"/>
                  </a:lnTo>
                  <a:lnTo>
                    <a:pt x="10160" y="261620"/>
                  </a:lnTo>
                  <a:lnTo>
                    <a:pt x="0" y="266700"/>
                  </a:lnTo>
                  <a:lnTo>
                    <a:pt x="6350" y="273050"/>
                  </a:lnTo>
                  <a:lnTo>
                    <a:pt x="13970" y="278130"/>
                  </a:lnTo>
                  <a:lnTo>
                    <a:pt x="19050" y="279400"/>
                  </a:lnTo>
                  <a:lnTo>
                    <a:pt x="25400" y="281940"/>
                  </a:lnTo>
                  <a:lnTo>
                    <a:pt x="31750" y="281940"/>
                  </a:lnTo>
                  <a:lnTo>
                    <a:pt x="36830" y="281940"/>
                  </a:lnTo>
                  <a:lnTo>
                    <a:pt x="44450" y="279400"/>
                  </a:lnTo>
                  <a:lnTo>
                    <a:pt x="52070" y="278130"/>
                  </a:lnTo>
                  <a:lnTo>
                    <a:pt x="59690" y="274320"/>
                  </a:lnTo>
                  <a:lnTo>
                    <a:pt x="67310" y="269240"/>
                  </a:lnTo>
                  <a:lnTo>
                    <a:pt x="76200" y="262890"/>
                  </a:lnTo>
                  <a:lnTo>
                    <a:pt x="85090" y="255270"/>
                  </a:lnTo>
                  <a:lnTo>
                    <a:pt x="93980" y="245110"/>
                  </a:lnTo>
                  <a:lnTo>
                    <a:pt x="102870" y="234950"/>
                  </a:lnTo>
                  <a:lnTo>
                    <a:pt x="99060" y="251460"/>
                  </a:lnTo>
                  <a:lnTo>
                    <a:pt x="95250" y="267970"/>
                  </a:lnTo>
                  <a:lnTo>
                    <a:pt x="93980" y="283210"/>
                  </a:lnTo>
                  <a:lnTo>
                    <a:pt x="91440" y="297180"/>
                  </a:lnTo>
                  <a:lnTo>
                    <a:pt x="91440" y="309880"/>
                  </a:lnTo>
                  <a:lnTo>
                    <a:pt x="93980" y="320040"/>
                  </a:lnTo>
                  <a:lnTo>
                    <a:pt x="96520" y="328930"/>
                  </a:lnTo>
                  <a:lnTo>
                    <a:pt x="100330" y="335280"/>
                  </a:lnTo>
                  <a:lnTo>
                    <a:pt x="102870" y="336550"/>
                  </a:lnTo>
                  <a:lnTo>
                    <a:pt x="105410" y="337820"/>
                  </a:lnTo>
                  <a:lnTo>
                    <a:pt x="110490" y="336550"/>
                  </a:lnTo>
                  <a:lnTo>
                    <a:pt x="115570" y="331470"/>
                  </a:lnTo>
                  <a:lnTo>
                    <a:pt x="120650" y="323850"/>
                  </a:lnTo>
                  <a:lnTo>
                    <a:pt x="127000" y="313690"/>
                  </a:lnTo>
                  <a:lnTo>
                    <a:pt x="133350" y="302260"/>
                  </a:lnTo>
                  <a:lnTo>
                    <a:pt x="140970" y="288290"/>
                  </a:lnTo>
                  <a:lnTo>
                    <a:pt x="148590" y="274320"/>
                  </a:lnTo>
                  <a:lnTo>
                    <a:pt x="151130" y="288290"/>
                  </a:lnTo>
                  <a:lnTo>
                    <a:pt x="153670" y="299720"/>
                  </a:lnTo>
                  <a:lnTo>
                    <a:pt x="156210" y="311150"/>
                  </a:lnTo>
                  <a:lnTo>
                    <a:pt x="157480" y="321310"/>
                  </a:lnTo>
                  <a:lnTo>
                    <a:pt x="160020" y="331470"/>
                  </a:lnTo>
                  <a:lnTo>
                    <a:pt x="161290" y="340360"/>
                  </a:lnTo>
                  <a:lnTo>
                    <a:pt x="165100" y="354330"/>
                  </a:lnTo>
                  <a:lnTo>
                    <a:pt x="167640" y="365760"/>
                  </a:lnTo>
                  <a:lnTo>
                    <a:pt x="170180" y="373380"/>
                  </a:lnTo>
                  <a:lnTo>
                    <a:pt x="173990" y="377190"/>
                  </a:lnTo>
                  <a:lnTo>
                    <a:pt x="176530" y="378460"/>
                  </a:lnTo>
                  <a:lnTo>
                    <a:pt x="176530" y="370840"/>
                  </a:lnTo>
                  <a:lnTo>
                    <a:pt x="176530" y="363220"/>
                  </a:lnTo>
                  <a:lnTo>
                    <a:pt x="179070" y="358140"/>
                  </a:lnTo>
                  <a:lnTo>
                    <a:pt x="181610" y="353060"/>
                  </a:lnTo>
                  <a:lnTo>
                    <a:pt x="184150" y="349250"/>
                  </a:lnTo>
                  <a:lnTo>
                    <a:pt x="187960" y="346710"/>
                  </a:lnTo>
                  <a:lnTo>
                    <a:pt x="194310" y="341630"/>
                  </a:lnTo>
                  <a:lnTo>
                    <a:pt x="201930" y="335280"/>
                  </a:lnTo>
                  <a:lnTo>
                    <a:pt x="204470" y="331470"/>
                  </a:lnTo>
                  <a:lnTo>
                    <a:pt x="207010" y="326390"/>
                  </a:lnTo>
                  <a:lnTo>
                    <a:pt x="208280" y="320040"/>
                  </a:lnTo>
                  <a:lnTo>
                    <a:pt x="208280" y="312420"/>
                  </a:lnTo>
                  <a:lnTo>
                    <a:pt x="208280" y="303530"/>
                  </a:lnTo>
                  <a:lnTo>
                    <a:pt x="205740" y="292100"/>
                  </a:lnTo>
                  <a:lnTo>
                    <a:pt x="208280" y="299720"/>
                  </a:lnTo>
                  <a:lnTo>
                    <a:pt x="212090" y="307340"/>
                  </a:lnTo>
                  <a:lnTo>
                    <a:pt x="215900" y="314960"/>
                  </a:lnTo>
                  <a:lnTo>
                    <a:pt x="218440" y="321310"/>
                  </a:lnTo>
                  <a:lnTo>
                    <a:pt x="223520" y="328930"/>
                  </a:lnTo>
                  <a:lnTo>
                    <a:pt x="228600" y="335280"/>
                  </a:lnTo>
                  <a:lnTo>
                    <a:pt x="233680" y="337820"/>
                  </a:lnTo>
                  <a:lnTo>
                    <a:pt x="237490" y="337820"/>
                  </a:lnTo>
                  <a:lnTo>
                    <a:pt x="241300" y="335280"/>
                  </a:lnTo>
                  <a:lnTo>
                    <a:pt x="243840" y="331470"/>
                  </a:lnTo>
                  <a:lnTo>
                    <a:pt x="240030" y="320040"/>
                  </a:lnTo>
                  <a:lnTo>
                    <a:pt x="238760" y="309880"/>
                  </a:lnTo>
                  <a:lnTo>
                    <a:pt x="237490" y="300990"/>
                  </a:lnTo>
                  <a:lnTo>
                    <a:pt x="237490" y="293370"/>
                  </a:lnTo>
                  <a:lnTo>
                    <a:pt x="236220" y="279400"/>
                  </a:lnTo>
                  <a:lnTo>
                    <a:pt x="234950" y="273050"/>
                  </a:lnTo>
                  <a:lnTo>
                    <a:pt x="233680" y="265430"/>
                  </a:lnTo>
                  <a:lnTo>
                    <a:pt x="231140" y="259080"/>
                  </a:lnTo>
                  <a:lnTo>
                    <a:pt x="226060" y="250190"/>
                  </a:lnTo>
                  <a:lnTo>
                    <a:pt x="219710" y="241300"/>
                  </a:lnTo>
                  <a:lnTo>
                    <a:pt x="212090" y="231140"/>
                  </a:lnTo>
                  <a:lnTo>
                    <a:pt x="207010" y="224790"/>
                  </a:lnTo>
                  <a:lnTo>
                    <a:pt x="201930" y="219710"/>
                  </a:lnTo>
                  <a:lnTo>
                    <a:pt x="195580" y="213360"/>
                  </a:lnTo>
                  <a:lnTo>
                    <a:pt x="187960" y="205740"/>
                  </a:lnTo>
                  <a:lnTo>
                    <a:pt x="180340" y="198120"/>
                  </a:lnTo>
                  <a:lnTo>
                    <a:pt x="171450" y="190500"/>
                  </a:lnTo>
                  <a:lnTo>
                    <a:pt x="162560" y="180340"/>
                  </a:lnTo>
                  <a:lnTo>
                    <a:pt x="152400" y="171450"/>
                  </a:lnTo>
                  <a:lnTo>
                    <a:pt x="163830" y="173990"/>
                  </a:lnTo>
                  <a:lnTo>
                    <a:pt x="175260" y="176530"/>
                  </a:lnTo>
                  <a:lnTo>
                    <a:pt x="184150" y="180340"/>
                  </a:lnTo>
                  <a:lnTo>
                    <a:pt x="193040" y="184150"/>
                  </a:lnTo>
                  <a:lnTo>
                    <a:pt x="200660" y="187960"/>
                  </a:lnTo>
                  <a:lnTo>
                    <a:pt x="208280" y="193040"/>
                  </a:lnTo>
                  <a:lnTo>
                    <a:pt x="219710" y="201930"/>
                  </a:lnTo>
                  <a:lnTo>
                    <a:pt x="223520" y="207010"/>
                  </a:lnTo>
                  <a:lnTo>
                    <a:pt x="228600" y="210820"/>
                  </a:lnTo>
                  <a:lnTo>
                    <a:pt x="232410" y="213360"/>
                  </a:lnTo>
                  <a:lnTo>
                    <a:pt x="233680" y="217170"/>
                  </a:lnTo>
                  <a:lnTo>
                    <a:pt x="236220" y="218440"/>
                  </a:lnTo>
                  <a:lnTo>
                    <a:pt x="237490" y="219710"/>
                  </a:lnTo>
                  <a:lnTo>
                    <a:pt x="238760" y="219710"/>
                  </a:lnTo>
                  <a:lnTo>
                    <a:pt x="240030" y="219710"/>
                  </a:lnTo>
                  <a:lnTo>
                    <a:pt x="240030" y="207010"/>
                  </a:lnTo>
                  <a:lnTo>
                    <a:pt x="240030" y="196850"/>
                  </a:lnTo>
                  <a:lnTo>
                    <a:pt x="240030" y="186690"/>
                  </a:lnTo>
                  <a:lnTo>
                    <a:pt x="238760" y="177800"/>
                  </a:lnTo>
                  <a:lnTo>
                    <a:pt x="237490" y="170180"/>
                  </a:lnTo>
                  <a:lnTo>
                    <a:pt x="234950" y="162560"/>
                  </a:lnTo>
                  <a:lnTo>
                    <a:pt x="231140" y="148590"/>
                  </a:lnTo>
                  <a:lnTo>
                    <a:pt x="224790" y="138430"/>
                  </a:lnTo>
                  <a:lnTo>
                    <a:pt x="218440" y="128270"/>
                  </a:lnTo>
                  <a:lnTo>
                    <a:pt x="209550" y="120650"/>
                  </a:lnTo>
                  <a:lnTo>
                    <a:pt x="200660" y="114300"/>
                  </a:lnTo>
                  <a:lnTo>
                    <a:pt x="190500" y="109220"/>
                  </a:lnTo>
                  <a:lnTo>
                    <a:pt x="179070" y="105410"/>
                  </a:lnTo>
                  <a:lnTo>
                    <a:pt x="156210" y="95250"/>
                  </a:lnTo>
                  <a:lnTo>
                    <a:pt x="133350" y="83820"/>
                  </a:lnTo>
                  <a:lnTo>
                    <a:pt x="121920" y="77470"/>
                  </a:lnTo>
                  <a:lnTo>
                    <a:pt x="110490" y="68580"/>
                  </a:lnTo>
                  <a:lnTo>
                    <a:pt x="119380" y="69850"/>
                  </a:lnTo>
                  <a:lnTo>
                    <a:pt x="127000" y="69850"/>
                  </a:lnTo>
                  <a:lnTo>
                    <a:pt x="133350" y="69850"/>
                  </a:lnTo>
                  <a:lnTo>
                    <a:pt x="139700" y="69850"/>
                  </a:lnTo>
                  <a:lnTo>
                    <a:pt x="143510" y="69850"/>
                  </a:lnTo>
                  <a:lnTo>
                    <a:pt x="147320" y="68580"/>
                  </a:lnTo>
                  <a:lnTo>
                    <a:pt x="148590" y="67310"/>
                  </a:lnTo>
                  <a:lnTo>
                    <a:pt x="151130" y="66040"/>
                  </a:lnTo>
                  <a:lnTo>
                    <a:pt x="151130" y="63500"/>
                  </a:lnTo>
                  <a:lnTo>
                    <a:pt x="151130" y="62230"/>
                  </a:lnTo>
                  <a:lnTo>
                    <a:pt x="147320" y="57150"/>
                  </a:lnTo>
                  <a:lnTo>
                    <a:pt x="142240" y="50800"/>
                  </a:lnTo>
                  <a:lnTo>
                    <a:pt x="133350" y="44450"/>
                  </a:lnTo>
                  <a:lnTo>
                    <a:pt x="121920" y="38100"/>
                  </a:lnTo>
                  <a:lnTo>
                    <a:pt x="110490" y="31750"/>
                  </a:lnTo>
                  <a:lnTo>
                    <a:pt x="96520" y="25400"/>
                  </a:lnTo>
                  <a:lnTo>
                    <a:pt x="81280" y="19050"/>
                  </a:lnTo>
                  <a:lnTo>
                    <a:pt x="64770" y="12700"/>
                  </a:lnTo>
                  <a:lnTo>
                    <a:pt x="48260" y="7620"/>
                  </a:lnTo>
                  <a:lnTo>
                    <a:pt x="31750" y="381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84" name="Freeform 283"/>
            <p:cNvSpPr/>
            <p:nvPr/>
          </p:nvSpPr>
          <p:spPr>
            <a:xfrm>
              <a:off x="1398270" y="2636393"/>
              <a:ext cx="71502" cy="195327"/>
            </a:xfrm>
            <a:custGeom>
              <a:avLst/>
              <a:gdLst/>
              <a:ahLst/>
              <a:cxnLst/>
              <a:rect l="0" t="0" r="0" b="0"/>
              <a:pathLst>
                <a:path w="71502" h="195327">
                  <a:moveTo>
                    <a:pt x="6731" y="5715"/>
                  </a:moveTo>
                  <a:lnTo>
                    <a:pt x="12954" y="10541"/>
                  </a:lnTo>
                  <a:lnTo>
                    <a:pt x="24003" y="20066"/>
                  </a:lnTo>
                  <a:lnTo>
                    <a:pt x="32639" y="29210"/>
                  </a:lnTo>
                  <a:lnTo>
                    <a:pt x="40259" y="37338"/>
                  </a:lnTo>
                  <a:lnTo>
                    <a:pt x="54737" y="54229"/>
                  </a:lnTo>
                  <a:lnTo>
                    <a:pt x="62357" y="63373"/>
                  </a:lnTo>
                  <a:lnTo>
                    <a:pt x="71501" y="73406"/>
                  </a:lnTo>
                  <a:lnTo>
                    <a:pt x="69596" y="97917"/>
                  </a:lnTo>
                  <a:lnTo>
                    <a:pt x="68199" y="111379"/>
                  </a:lnTo>
                  <a:lnTo>
                    <a:pt x="67183" y="125730"/>
                  </a:lnTo>
                  <a:lnTo>
                    <a:pt x="65278" y="141097"/>
                  </a:lnTo>
                  <a:lnTo>
                    <a:pt x="62865" y="157861"/>
                  </a:lnTo>
                  <a:lnTo>
                    <a:pt x="59563" y="176149"/>
                  </a:lnTo>
                  <a:lnTo>
                    <a:pt x="55626" y="195326"/>
                  </a:lnTo>
                  <a:lnTo>
                    <a:pt x="54737" y="184277"/>
                  </a:lnTo>
                  <a:lnTo>
                    <a:pt x="53721" y="174625"/>
                  </a:lnTo>
                  <a:lnTo>
                    <a:pt x="53213" y="165989"/>
                  </a:lnTo>
                  <a:lnTo>
                    <a:pt x="52832" y="158369"/>
                  </a:lnTo>
                  <a:lnTo>
                    <a:pt x="51308" y="145415"/>
                  </a:lnTo>
                  <a:lnTo>
                    <a:pt x="50419" y="134874"/>
                  </a:lnTo>
                  <a:lnTo>
                    <a:pt x="48895" y="124714"/>
                  </a:lnTo>
                  <a:lnTo>
                    <a:pt x="46482" y="114681"/>
                  </a:lnTo>
                  <a:lnTo>
                    <a:pt x="43688" y="102616"/>
                  </a:lnTo>
                  <a:lnTo>
                    <a:pt x="41783" y="95504"/>
                  </a:lnTo>
                  <a:lnTo>
                    <a:pt x="39370" y="87757"/>
                  </a:lnTo>
                  <a:lnTo>
                    <a:pt x="36957" y="79629"/>
                  </a:lnTo>
                  <a:lnTo>
                    <a:pt x="34544" y="72390"/>
                  </a:lnTo>
                  <a:lnTo>
                    <a:pt x="29718" y="60960"/>
                  </a:lnTo>
                  <a:lnTo>
                    <a:pt x="24892" y="51308"/>
                  </a:lnTo>
                  <a:lnTo>
                    <a:pt x="20574" y="43180"/>
                  </a:lnTo>
                  <a:lnTo>
                    <a:pt x="15875" y="35433"/>
                  </a:lnTo>
                  <a:lnTo>
                    <a:pt x="11049" y="25908"/>
                  </a:lnTo>
                  <a:lnTo>
                    <a:pt x="5715" y="14859"/>
                  </a:lnTo>
                  <a:lnTo>
                    <a:pt x="2921" y="76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BABA"/>
            </a:solidFill>
            <a:ln w="0" cap="flat" cmpd="sng" algn="ctr">
              <a:solidFill>
                <a:srgbClr val="D6BAB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85" name="Freeform 284"/>
            <p:cNvSpPr/>
            <p:nvPr/>
          </p:nvSpPr>
          <p:spPr>
            <a:xfrm>
              <a:off x="1405890" y="2645918"/>
              <a:ext cx="62866" cy="177166"/>
            </a:xfrm>
            <a:custGeom>
              <a:avLst/>
              <a:gdLst/>
              <a:ahLst/>
              <a:cxnLst/>
              <a:rect l="0" t="0" r="0" b="0"/>
              <a:pathLst>
                <a:path w="62866" h="177166">
                  <a:moveTo>
                    <a:pt x="49022" y="177165"/>
                  </a:moveTo>
                  <a:lnTo>
                    <a:pt x="48006" y="166116"/>
                  </a:lnTo>
                  <a:lnTo>
                    <a:pt x="47498" y="156464"/>
                  </a:lnTo>
                  <a:lnTo>
                    <a:pt x="47117" y="148336"/>
                  </a:lnTo>
                  <a:lnTo>
                    <a:pt x="46609" y="141097"/>
                  </a:lnTo>
                  <a:lnTo>
                    <a:pt x="46101" y="129667"/>
                  </a:lnTo>
                  <a:lnTo>
                    <a:pt x="45593" y="120523"/>
                  </a:lnTo>
                  <a:lnTo>
                    <a:pt x="44704" y="112395"/>
                  </a:lnTo>
                  <a:lnTo>
                    <a:pt x="42799" y="103251"/>
                  </a:lnTo>
                  <a:lnTo>
                    <a:pt x="41783" y="97917"/>
                  </a:lnTo>
                  <a:lnTo>
                    <a:pt x="39878" y="92202"/>
                  </a:lnTo>
                  <a:lnTo>
                    <a:pt x="37973" y="85471"/>
                  </a:lnTo>
                  <a:lnTo>
                    <a:pt x="36068" y="77851"/>
                  </a:lnTo>
                  <a:lnTo>
                    <a:pt x="33655" y="69596"/>
                  </a:lnTo>
                  <a:lnTo>
                    <a:pt x="31242" y="62865"/>
                  </a:lnTo>
                  <a:lnTo>
                    <a:pt x="26924" y="51816"/>
                  </a:lnTo>
                  <a:lnTo>
                    <a:pt x="23114" y="43688"/>
                  </a:lnTo>
                  <a:lnTo>
                    <a:pt x="19177" y="36957"/>
                  </a:lnTo>
                  <a:lnTo>
                    <a:pt x="14859" y="30734"/>
                  </a:lnTo>
                  <a:lnTo>
                    <a:pt x="10541" y="23114"/>
                  </a:lnTo>
                  <a:lnTo>
                    <a:pt x="5842" y="13462"/>
                  </a:lnTo>
                  <a:lnTo>
                    <a:pt x="2921" y="7239"/>
                  </a:lnTo>
                  <a:lnTo>
                    <a:pt x="0" y="0"/>
                  </a:lnTo>
                  <a:lnTo>
                    <a:pt x="6223" y="4826"/>
                  </a:lnTo>
                  <a:lnTo>
                    <a:pt x="11557" y="9652"/>
                  </a:lnTo>
                  <a:lnTo>
                    <a:pt x="20701" y="17780"/>
                  </a:lnTo>
                  <a:lnTo>
                    <a:pt x="27940" y="25527"/>
                  </a:lnTo>
                  <a:lnTo>
                    <a:pt x="34163" y="32639"/>
                  </a:lnTo>
                  <a:lnTo>
                    <a:pt x="40386" y="39878"/>
                  </a:lnTo>
                  <a:lnTo>
                    <a:pt x="46609" y="47498"/>
                  </a:lnTo>
                  <a:lnTo>
                    <a:pt x="53848" y="55753"/>
                  </a:lnTo>
                  <a:lnTo>
                    <a:pt x="62865" y="65786"/>
                  </a:lnTo>
                  <a:lnTo>
                    <a:pt x="60960" y="88392"/>
                  </a:lnTo>
                  <a:lnTo>
                    <a:pt x="60071" y="100330"/>
                  </a:lnTo>
                  <a:lnTo>
                    <a:pt x="59055" y="112776"/>
                  </a:lnTo>
                  <a:lnTo>
                    <a:pt x="58166" y="126238"/>
                  </a:lnTo>
                  <a:lnTo>
                    <a:pt x="56261" y="141097"/>
                  </a:lnTo>
                  <a:lnTo>
                    <a:pt x="53340" y="157988"/>
                  </a:lnTo>
                  <a:close/>
                </a:path>
              </a:pathLst>
            </a:custGeom>
            <a:solidFill>
              <a:srgbClr val="C5A9A9"/>
            </a:solidFill>
            <a:ln w="0" cap="flat" cmpd="sng" algn="ctr">
              <a:solidFill>
                <a:srgbClr val="C5A9A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86" name="Freeform 285"/>
            <p:cNvSpPr/>
            <p:nvPr/>
          </p:nvSpPr>
          <p:spPr>
            <a:xfrm>
              <a:off x="1414145" y="2655570"/>
              <a:ext cx="53722" cy="158370"/>
            </a:xfrm>
            <a:custGeom>
              <a:avLst/>
              <a:gdLst/>
              <a:ahLst/>
              <a:cxnLst/>
              <a:rect l="0" t="0" r="0" b="0"/>
              <a:pathLst>
                <a:path w="53722" h="158370">
                  <a:moveTo>
                    <a:pt x="42164" y="158369"/>
                  </a:moveTo>
                  <a:lnTo>
                    <a:pt x="41275" y="147320"/>
                  </a:lnTo>
                  <a:lnTo>
                    <a:pt x="40767" y="138176"/>
                  </a:lnTo>
                  <a:lnTo>
                    <a:pt x="40259" y="130556"/>
                  </a:lnTo>
                  <a:lnTo>
                    <a:pt x="40259" y="123825"/>
                  </a:lnTo>
                  <a:lnTo>
                    <a:pt x="40259" y="113792"/>
                  </a:lnTo>
                  <a:lnTo>
                    <a:pt x="40259" y="106045"/>
                  </a:lnTo>
                  <a:lnTo>
                    <a:pt x="39751" y="99314"/>
                  </a:lnTo>
                  <a:lnTo>
                    <a:pt x="38354" y="91694"/>
                  </a:lnTo>
                  <a:lnTo>
                    <a:pt x="37338" y="86868"/>
                  </a:lnTo>
                  <a:lnTo>
                    <a:pt x="35941" y="81534"/>
                  </a:lnTo>
                  <a:lnTo>
                    <a:pt x="34036" y="74803"/>
                  </a:lnTo>
                  <a:lnTo>
                    <a:pt x="32131" y="67183"/>
                  </a:lnTo>
                  <a:lnTo>
                    <a:pt x="29718" y="59563"/>
                  </a:lnTo>
                  <a:lnTo>
                    <a:pt x="27305" y="52832"/>
                  </a:lnTo>
                  <a:lnTo>
                    <a:pt x="25400" y="46990"/>
                  </a:lnTo>
                  <a:lnTo>
                    <a:pt x="23495" y="42672"/>
                  </a:lnTo>
                  <a:lnTo>
                    <a:pt x="20574" y="35560"/>
                  </a:lnTo>
                  <a:lnTo>
                    <a:pt x="17272" y="30226"/>
                  </a:lnTo>
                  <a:lnTo>
                    <a:pt x="13843" y="25400"/>
                  </a:lnTo>
                  <a:lnTo>
                    <a:pt x="10033" y="19685"/>
                  </a:lnTo>
                  <a:lnTo>
                    <a:pt x="8128" y="16256"/>
                  </a:lnTo>
                  <a:lnTo>
                    <a:pt x="5715" y="11557"/>
                  </a:lnTo>
                  <a:lnTo>
                    <a:pt x="2794" y="6223"/>
                  </a:lnTo>
                  <a:lnTo>
                    <a:pt x="0" y="0"/>
                  </a:lnTo>
                  <a:lnTo>
                    <a:pt x="5207" y="4318"/>
                  </a:lnTo>
                  <a:lnTo>
                    <a:pt x="9525" y="8128"/>
                  </a:lnTo>
                  <a:lnTo>
                    <a:pt x="17272" y="15367"/>
                  </a:lnTo>
                  <a:lnTo>
                    <a:pt x="22987" y="21590"/>
                  </a:lnTo>
                  <a:lnTo>
                    <a:pt x="27813" y="27305"/>
                  </a:lnTo>
                  <a:lnTo>
                    <a:pt x="32639" y="33147"/>
                  </a:lnTo>
                  <a:lnTo>
                    <a:pt x="37846" y="40259"/>
                  </a:lnTo>
                  <a:lnTo>
                    <a:pt x="44577" y="48006"/>
                  </a:lnTo>
                  <a:lnTo>
                    <a:pt x="48895" y="52832"/>
                  </a:lnTo>
                  <a:lnTo>
                    <a:pt x="53721" y="57531"/>
                  </a:lnTo>
                  <a:lnTo>
                    <a:pt x="52705" y="68580"/>
                  </a:lnTo>
                  <a:lnTo>
                    <a:pt x="52324" y="78740"/>
                  </a:lnTo>
                  <a:lnTo>
                    <a:pt x="51308" y="99314"/>
                  </a:lnTo>
                  <a:lnTo>
                    <a:pt x="50292" y="110871"/>
                  </a:lnTo>
                  <a:lnTo>
                    <a:pt x="48895" y="124333"/>
                  </a:lnTo>
                  <a:lnTo>
                    <a:pt x="45974" y="139700"/>
                  </a:lnTo>
                  <a:lnTo>
                    <a:pt x="44577" y="148717"/>
                  </a:lnTo>
                  <a:close/>
                </a:path>
              </a:pathLst>
            </a:custGeom>
            <a:solidFill>
              <a:srgbClr val="B49899"/>
            </a:solidFill>
            <a:ln w="0" cap="flat" cmpd="sng" algn="ctr">
              <a:solidFill>
                <a:srgbClr val="B498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87" name="Freeform 286"/>
            <p:cNvSpPr/>
            <p:nvPr/>
          </p:nvSpPr>
          <p:spPr>
            <a:xfrm>
              <a:off x="1421765" y="2665095"/>
              <a:ext cx="44705" cy="139701"/>
            </a:xfrm>
            <a:custGeom>
              <a:avLst/>
              <a:gdLst/>
              <a:ahLst/>
              <a:cxnLst/>
              <a:rect l="0" t="0" r="0" b="0"/>
              <a:pathLst>
                <a:path w="44705" h="139701">
                  <a:moveTo>
                    <a:pt x="4318" y="3937"/>
                  </a:moveTo>
                  <a:lnTo>
                    <a:pt x="8128" y="7239"/>
                  </a:lnTo>
                  <a:lnTo>
                    <a:pt x="13970" y="12954"/>
                  </a:lnTo>
                  <a:lnTo>
                    <a:pt x="18288" y="17780"/>
                  </a:lnTo>
                  <a:lnTo>
                    <a:pt x="21590" y="22098"/>
                  </a:lnTo>
                  <a:lnTo>
                    <a:pt x="25400" y="27432"/>
                  </a:lnTo>
                  <a:lnTo>
                    <a:pt x="30226" y="33147"/>
                  </a:lnTo>
                  <a:lnTo>
                    <a:pt x="36068" y="40894"/>
                  </a:lnTo>
                  <a:lnTo>
                    <a:pt x="40386" y="45212"/>
                  </a:lnTo>
                  <a:lnTo>
                    <a:pt x="44704" y="50038"/>
                  </a:lnTo>
                  <a:lnTo>
                    <a:pt x="44196" y="60579"/>
                  </a:lnTo>
                  <a:lnTo>
                    <a:pt x="43688" y="69596"/>
                  </a:lnTo>
                  <a:lnTo>
                    <a:pt x="43688" y="86487"/>
                  </a:lnTo>
                  <a:lnTo>
                    <a:pt x="43180" y="96012"/>
                  </a:lnTo>
                  <a:lnTo>
                    <a:pt x="42291" y="107569"/>
                  </a:lnTo>
                  <a:lnTo>
                    <a:pt x="41275" y="114300"/>
                  </a:lnTo>
                  <a:lnTo>
                    <a:pt x="39878" y="121920"/>
                  </a:lnTo>
                  <a:lnTo>
                    <a:pt x="37973" y="130175"/>
                  </a:lnTo>
                  <a:lnTo>
                    <a:pt x="36068" y="139700"/>
                  </a:lnTo>
                  <a:lnTo>
                    <a:pt x="35052" y="129159"/>
                  </a:lnTo>
                  <a:lnTo>
                    <a:pt x="34544" y="120015"/>
                  </a:lnTo>
                  <a:lnTo>
                    <a:pt x="34544" y="112903"/>
                  </a:lnTo>
                  <a:lnTo>
                    <a:pt x="34544" y="106553"/>
                  </a:lnTo>
                  <a:lnTo>
                    <a:pt x="34544" y="101854"/>
                  </a:lnTo>
                  <a:lnTo>
                    <a:pt x="34544" y="97917"/>
                  </a:lnTo>
                  <a:lnTo>
                    <a:pt x="35052" y="91694"/>
                  </a:lnTo>
                  <a:lnTo>
                    <a:pt x="35560" y="86487"/>
                  </a:lnTo>
                  <a:lnTo>
                    <a:pt x="34544" y="80264"/>
                  </a:lnTo>
                  <a:lnTo>
                    <a:pt x="33655" y="75946"/>
                  </a:lnTo>
                  <a:lnTo>
                    <a:pt x="32639" y="71120"/>
                  </a:lnTo>
                  <a:lnTo>
                    <a:pt x="30734" y="64897"/>
                  </a:lnTo>
                  <a:lnTo>
                    <a:pt x="28829" y="57150"/>
                  </a:lnTo>
                  <a:lnTo>
                    <a:pt x="26416" y="49530"/>
                  </a:lnTo>
                  <a:lnTo>
                    <a:pt x="24511" y="42799"/>
                  </a:lnTo>
                  <a:lnTo>
                    <a:pt x="22606" y="37973"/>
                  </a:lnTo>
                  <a:lnTo>
                    <a:pt x="21082" y="33655"/>
                  </a:lnTo>
                  <a:lnTo>
                    <a:pt x="18288" y="27940"/>
                  </a:lnTo>
                  <a:lnTo>
                    <a:pt x="15875" y="24003"/>
                  </a:lnTo>
                  <a:lnTo>
                    <a:pt x="13462" y="20701"/>
                  </a:lnTo>
                  <a:lnTo>
                    <a:pt x="10033" y="16891"/>
                  </a:lnTo>
                  <a:lnTo>
                    <a:pt x="8128" y="13970"/>
                  </a:lnTo>
                  <a:lnTo>
                    <a:pt x="5715" y="10160"/>
                  </a:lnTo>
                  <a:lnTo>
                    <a:pt x="2921" y="58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787"/>
            </a:solidFill>
            <a:ln w="0" cap="flat" cmpd="sng" algn="ctr">
              <a:solidFill>
                <a:srgbClr val="A387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88" name="Freeform 287"/>
            <p:cNvSpPr/>
            <p:nvPr/>
          </p:nvSpPr>
          <p:spPr>
            <a:xfrm>
              <a:off x="1300480" y="3290570"/>
              <a:ext cx="148591" cy="27941"/>
            </a:xfrm>
            <a:custGeom>
              <a:avLst/>
              <a:gdLst/>
              <a:ahLst/>
              <a:cxnLst/>
              <a:rect l="0" t="0" r="0" b="0"/>
              <a:pathLst>
                <a:path w="148591" h="27941">
                  <a:moveTo>
                    <a:pt x="148590" y="0"/>
                  </a:moveTo>
                  <a:lnTo>
                    <a:pt x="142240" y="2540"/>
                  </a:lnTo>
                  <a:lnTo>
                    <a:pt x="135890" y="6350"/>
                  </a:lnTo>
                  <a:lnTo>
                    <a:pt x="118110" y="11430"/>
                  </a:lnTo>
                  <a:lnTo>
                    <a:pt x="99060" y="15240"/>
                  </a:lnTo>
                  <a:lnTo>
                    <a:pt x="78740" y="19050"/>
                  </a:lnTo>
                  <a:lnTo>
                    <a:pt x="36830" y="24130"/>
                  </a:lnTo>
                  <a:lnTo>
                    <a:pt x="17780" y="25400"/>
                  </a:lnTo>
                  <a:lnTo>
                    <a:pt x="0" y="2794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89" name="Freeform 288"/>
            <p:cNvSpPr/>
            <p:nvPr/>
          </p:nvSpPr>
          <p:spPr>
            <a:xfrm>
              <a:off x="1319530" y="3280410"/>
              <a:ext cx="91441" cy="11431"/>
            </a:xfrm>
            <a:custGeom>
              <a:avLst/>
              <a:gdLst/>
              <a:ahLst/>
              <a:cxnLst/>
              <a:rect l="0" t="0" r="0" b="0"/>
              <a:pathLst>
                <a:path w="91441" h="11431">
                  <a:moveTo>
                    <a:pt x="91440" y="0"/>
                  </a:moveTo>
                  <a:lnTo>
                    <a:pt x="67310" y="3810"/>
                  </a:lnTo>
                  <a:lnTo>
                    <a:pt x="43180" y="7620"/>
                  </a:lnTo>
                  <a:lnTo>
                    <a:pt x="30480" y="8890"/>
                  </a:lnTo>
                  <a:lnTo>
                    <a:pt x="19050" y="10160"/>
                  </a:lnTo>
                  <a:lnTo>
                    <a:pt x="8890" y="11430"/>
                  </a:lnTo>
                  <a:lnTo>
                    <a:pt x="0" y="1143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90" name="Freeform 289"/>
            <p:cNvSpPr/>
            <p:nvPr/>
          </p:nvSpPr>
          <p:spPr>
            <a:xfrm>
              <a:off x="1093470" y="3153410"/>
              <a:ext cx="111761" cy="6351"/>
            </a:xfrm>
            <a:custGeom>
              <a:avLst/>
              <a:gdLst/>
              <a:ahLst/>
              <a:cxnLst/>
              <a:rect l="0" t="0" r="0" b="0"/>
              <a:pathLst>
                <a:path w="111761" h="6351">
                  <a:moveTo>
                    <a:pt x="111760" y="0"/>
                  </a:moveTo>
                  <a:lnTo>
                    <a:pt x="105410" y="2540"/>
                  </a:lnTo>
                  <a:lnTo>
                    <a:pt x="99060" y="3810"/>
                  </a:lnTo>
                  <a:lnTo>
                    <a:pt x="85090" y="6350"/>
                  </a:lnTo>
                  <a:lnTo>
                    <a:pt x="68580" y="6350"/>
                  </a:lnTo>
                  <a:lnTo>
                    <a:pt x="53340" y="5080"/>
                  </a:lnTo>
                  <a:lnTo>
                    <a:pt x="38100" y="3810"/>
                  </a:lnTo>
                  <a:lnTo>
                    <a:pt x="22860" y="2540"/>
                  </a:lnTo>
                  <a:lnTo>
                    <a:pt x="10160" y="1270"/>
                  </a:lnTo>
                  <a:lnTo>
                    <a:pt x="5080" y="2540"/>
                  </a:lnTo>
                  <a:lnTo>
                    <a:pt x="0" y="381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91" name="Freeform 290"/>
            <p:cNvSpPr/>
            <p:nvPr/>
          </p:nvSpPr>
          <p:spPr>
            <a:xfrm>
              <a:off x="919480" y="1042670"/>
              <a:ext cx="22861" cy="3811"/>
            </a:xfrm>
            <a:custGeom>
              <a:avLst/>
              <a:gdLst/>
              <a:ahLst/>
              <a:cxnLst/>
              <a:rect l="0" t="0" r="0" b="0"/>
              <a:pathLst>
                <a:path w="22861" h="3811">
                  <a:moveTo>
                    <a:pt x="22860" y="1270"/>
                  </a:moveTo>
                  <a:lnTo>
                    <a:pt x="17780" y="0"/>
                  </a:lnTo>
                  <a:lnTo>
                    <a:pt x="15240" y="0"/>
                  </a:lnTo>
                  <a:lnTo>
                    <a:pt x="8890" y="0"/>
                  </a:lnTo>
                  <a:lnTo>
                    <a:pt x="5080" y="2540"/>
                  </a:lnTo>
                  <a:lnTo>
                    <a:pt x="0" y="3810"/>
                  </a:lnTo>
                </a:path>
              </a:pathLst>
            </a:custGeom>
            <a:ln w="12700" cap="flat" cmpd="sng" algn="ctr">
              <a:solidFill>
                <a:srgbClr val="A387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92" name="Freeform 291"/>
            <p:cNvSpPr/>
            <p:nvPr/>
          </p:nvSpPr>
          <p:spPr>
            <a:xfrm>
              <a:off x="890270" y="1021080"/>
              <a:ext cx="25401" cy="10161"/>
            </a:xfrm>
            <a:custGeom>
              <a:avLst/>
              <a:gdLst/>
              <a:ahLst/>
              <a:cxnLst/>
              <a:rect l="0" t="0" r="0" b="0"/>
              <a:pathLst>
                <a:path w="25401" h="10161">
                  <a:moveTo>
                    <a:pt x="25400" y="0"/>
                  </a:moveTo>
                  <a:lnTo>
                    <a:pt x="19050" y="2540"/>
                  </a:lnTo>
                  <a:lnTo>
                    <a:pt x="15240" y="5080"/>
                  </a:lnTo>
                  <a:lnTo>
                    <a:pt x="11430" y="6350"/>
                  </a:lnTo>
                  <a:lnTo>
                    <a:pt x="8890" y="7620"/>
                  </a:lnTo>
                  <a:lnTo>
                    <a:pt x="5080" y="8890"/>
                  </a:lnTo>
                  <a:lnTo>
                    <a:pt x="2540" y="8890"/>
                  </a:lnTo>
                  <a:lnTo>
                    <a:pt x="0" y="10160"/>
                  </a:lnTo>
                </a:path>
              </a:pathLst>
            </a:custGeom>
            <a:ln w="12700" cap="flat" cmpd="sng" algn="ctr">
              <a:solidFill>
                <a:srgbClr val="A387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93" name="Freeform 292"/>
            <p:cNvSpPr/>
            <p:nvPr/>
          </p:nvSpPr>
          <p:spPr>
            <a:xfrm>
              <a:off x="876300" y="1016000"/>
              <a:ext cx="17781" cy="12701"/>
            </a:xfrm>
            <a:custGeom>
              <a:avLst/>
              <a:gdLst/>
              <a:ahLst/>
              <a:cxnLst/>
              <a:rect l="0" t="0" r="0" b="0"/>
              <a:pathLst>
                <a:path w="17781" h="12701">
                  <a:moveTo>
                    <a:pt x="17780" y="0"/>
                  </a:moveTo>
                  <a:lnTo>
                    <a:pt x="16510" y="3810"/>
                  </a:lnTo>
                  <a:lnTo>
                    <a:pt x="15240" y="5080"/>
                  </a:lnTo>
                  <a:lnTo>
                    <a:pt x="11430" y="7620"/>
                  </a:lnTo>
                  <a:lnTo>
                    <a:pt x="5080" y="10160"/>
                  </a:lnTo>
                  <a:lnTo>
                    <a:pt x="0" y="12700"/>
                  </a:lnTo>
                </a:path>
              </a:pathLst>
            </a:custGeom>
            <a:ln w="12700" cap="flat" cmpd="sng" algn="ctr">
              <a:solidFill>
                <a:srgbClr val="A387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94" name="Freeform 293"/>
            <p:cNvSpPr/>
            <p:nvPr/>
          </p:nvSpPr>
          <p:spPr>
            <a:xfrm>
              <a:off x="857250" y="1016000"/>
              <a:ext cx="21591" cy="13971"/>
            </a:xfrm>
            <a:custGeom>
              <a:avLst/>
              <a:gdLst/>
              <a:ahLst/>
              <a:cxnLst/>
              <a:rect l="0" t="0" r="0" b="0"/>
              <a:pathLst>
                <a:path w="21591" h="13971">
                  <a:moveTo>
                    <a:pt x="21590" y="0"/>
                  </a:moveTo>
                  <a:lnTo>
                    <a:pt x="17780" y="1270"/>
                  </a:lnTo>
                  <a:lnTo>
                    <a:pt x="13970" y="2540"/>
                  </a:lnTo>
                  <a:lnTo>
                    <a:pt x="7620" y="6350"/>
                  </a:lnTo>
                  <a:lnTo>
                    <a:pt x="3810" y="10160"/>
                  </a:lnTo>
                  <a:lnTo>
                    <a:pt x="0" y="13970"/>
                  </a:lnTo>
                </a:path>
              </a:pathLst>
            </a:custGeom>
            <a:ln w="12700" cap="flat" cmpd="sng" algn="ctr">
              <a:solidFill>
                <a:srgbClr val="A387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95" name="Freeform 294"/>
            <p:cNvSpPr/>
            <p:nvPr/>
          </p:nvSpPr>
          <p:spPr>
            <a:xfrm>
              <a:off x="863600" y="1017270"/>
              <a:ext cx="19051" cy="13971"/>
            </a:xfrm>
            <a:custGeom>
              <a:avLst/>
              <a:gdLst/>
              <a:ahLst/>
              <a:cxnLst/>
              <a:rect l="0" t="0" r="0" b="0"/>
              <a:pathLst>
                <a:path w="19051" h="13971">
                  <a:moveTo>
                    <a:pt x="19050" y="0"/>
                  </a:moveTo>
                  <a:lnTo>
                    <a:pt x="15240" y="2540"/>
                  </a:lnTo>
                  <a:lnTo>
                    <a:pt x="11430" y="3810"/>
                  </a:lnTo>
                  <a:lnTo>
                    <a:pt x="6350" y="7620"/>
                  </a:lnTo>
                  <a:lnTo>
                    <a:pt x="3810" y="10160"/>
                  </a:lnTo>
                  <a:lnTo>
                    <a:pt x="0" y="13970"/>
                  </a:lnTo>
                </a:path>
              </a:pathLst>
            </a:custGeom>
            <a:ln w="12700" cap="flat" cmpd="sng" algn="ctr">
              <a:solidFill>
                <a:srgbClr val="A387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96" name="Freeform 295"/>
            <p:cNvSpPr/>
            <p:nvPr/>
          </p:nvSpPr>
          <p:spPr>
            <a:xfrm>
              <a:off x="900430" y="102870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25400" y="0"/>
                  </a:moveTo>
                  <a:lnTo>
                    <a:pt x="19050" y="3810"/>
                  </a:lnTo>
                  <a:lnTo>
                    <a:pt x="12700" y="5080"/>
                  </a:lnTo>
                  <a:lnTo>
                    <a:pt x="6350" y="6350"/>
                  </a:lnTo>
                  <a:lnTo>
                    <a:pt x="0" y="6350"/>
                  </a:lnTo>
                </a:path>
              </a:pathLst>
            </a:custGeom>
            <a:ln w="12700" cap="flat" cmpd="sng" algn="ctr">
              <a:solidFill>
                <a:srgbClr val="A387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97" name="Freeform 296"/>
            <p:cNvSpPr/>
            <p:nvPr/>
          </p:nvSpPr>
          <p:spPr>
            <a:xfrm>
              <a:off x="920750" y="103632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1270"/>
                  </a:moveTo>
                  <a:lnTo>
                    <a:pt x="15240" y="0"/>
                  </a:lnTo>
                  <a:lnTo>
                    <a:pt x="11430" y="0"/>
                  </a:lnTo>
                  <a:lnTo>
                    <a:pt x="8890" y="1270"/>
                  </a:lnTo>
                  <a:lnTo>
                    <a:pt x="6350" y="2540"/>
                  </a:lnTo>
                  <a:lnTo>
                    <a:pt x="3810" y="3810"/>
                  </a:lnTo>
                  <a:lnTo>
                    <a:pt x="0" y="6350"/>
                  </a:lnTo>
                </a:path>
              </a:pathLst>
            </a:custGeom>
            <a:ln w="12700" cap="flat" cmpd="sng" algn="ctr">
              <a:solidFill>
                <a:srgbClr val="A387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98" name="Freeform 297"/>
            <p:cNvSpPr/>
            <p:nvPr/>
          </p:nvSpPr>
          <p:spPr>
            <a:xfrm>
              <a:off x="845820" y="1016000"/>
              <a:ext cx="16511" cy="10161"/>
            </a:xfrm>
            <a:custGeom>
              <a:avLst/>
              <a:gdLst/>
              <a:ahLst/>
              <a:cxnLst/>
              <a:rect l="0" t="0" r="0" b="0"/>
              <a:pathLst>
                <a:path w="16511" h="10161">
                  <a:moveTo>
                    <a:pt x="16510" y="0"/>
                  </a:moveTo>
                  <a:lnTo>
                    <a:pt x="11430" y="1270"/>
                  </a:lnTo>
                  <a:lnTo>
                    <a:pt x="7620" y="2540"/>
                  </a:lnTo>
                  <a:lnTo>
                    <a:pt x="5080" y="5080"/>
                  </a:lnTo>
                  <a:lnTo>
                    <a:pt x="3810" y="7620"/>
                  </a:lnTo>
                  <a:lnTo>
                    <a:pt x="0" y="10160"/>
                  </a:lnTo>
                </a:path>
              </a:pathLst>
            </a:custGeom>
            <a:ln w="12700" cap="flat" cmpd="sng" algn="ctr">
              <a:solidFill>
                <a:srgbClr val="A387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99" name="Freeform 298"/>
            <p:cNvSpPr/>
            <p:nvPr/>
          </p:nvSpPr>
          <p:spPr>
            <a:xfrm>
              <a:off x="928370" y="1047750"/>
              <a:ext cx="21591" cy="2541"/>
            </a:xfrm>
            <a:custGeom>
              <a:avLst/>
              <a:gdLst/>
              <a:ahLst/>
              <a:cxnLst/>
              <a:rect l="0" t="0" r="0" b="0"/>
              <a:pathLst>
                <a:path w="21591" h="2541">
                  <a:moveTo>
                    <a:pt x="21590" y="0"/>
                  </a:moveTo>
                  <a:lnTo>
                    <a:pt x="17780" y="1270"/>
                  </a:lnTo>
                  <a:lnTo>
                    <a:pt x="15240" y="2540"/>
                  </a:lnTo>
                  <a:lnTo>
                    <a:pt x="10160" y="2540"/>
                  </a:lnTo>
                  <a:lnTo>
                    <a:pt x="5080" y="1270"/>
                  </a:lnTo>
                  <a:lnTo>
                    <a:pt x="0" y="1270"/>
                  </a:lnTo>
                </a:path>
              </a:pathLst>
            </a:custGeom>
            <a:ln w="12700" cap="flat" cmpd="sng" algn="ctr">
              <a:solidFill>
                <a:srgbClr val="A387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00" name="Freeform 299"/>
            <p:cNvSpPr/>
            <p:nvPr/>
          </p:nvSpPr>
          <p:spPr>
            <a:xfrm>
              <a:off x="910590" y="1031240"/>
              <a:ext cx="19051" cy="8891"/>
            </a:xfrm>
            <a:custGeom>
              <a:avLst/>
              <a:gdLst/>
              <a:ahLst/>
              <a:cxnLst/>
              <a:rect l="0" t="0" r="0" b="0"/>
              <a:pathLst>
                <a:path w="19051" h="8891">
                  <a:moveTo>
                    <a:pt x="19050" y="0"/>
                  </a:moveTo>
                  <a:lnTo>
                    <a:pt x="16510" y="2540"/>
                  </a:lnTo>
                  <a:lnTo>
                    <a:pt x="13970" y="3810"/>
                  </a:lnTo>
                  <a:lnTo>
                    <a:pt x="8890" y="6350"/>
                  </a:lnTo>
                  <a:lnTo>
                    <a:pt x="3810" y="7620"/>
                  </a:lnTo>
                  <a:lnTo>
                    <a:pt x="0" y="8890"/>
                  </a:lnTo>
                </a:path>
              </a:pathLst>
            </a:custGeom>
            <a:ln w="12700" cap="flat" cmpd="sng" algn="ctr">
              <a:solidFill>
                <a:srgbClr val="A387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301" name="Straight Connector 300"/>
            <p:cNvCxnSpPr/>
            <p:nvPr/>
          </p:nvCxnSpPr>
          <p:spPr>
            <a:xfrm flipH="1">
              <a:off x="889000" y="1016000"/>
              <a:ext cx="25400" cy="12700"/>
            </a:xfrm>
            <a:prstGeom prst="line">
              <a:avLst/>
            </a:prstGeom>
            <a:ln w="12700" cap="flat" cmpd="sng" algn="ctr">
              <a:solidFill>
                <a:srgbClr val="A38787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2" name="Freeform 301"/>
            <p:cNvSpPr/>
            <p:nvPr/>
          </p:nvSpPr>
          <p:spPr>
            <a:xfrm>
              <a:off x="825500" y="1019810"/>
              <a:ext cx="10161" cy="13971"/>
            </a:xfrm>
            <a:custGeom>
              <a:avLst/>
              <a:gdLst/>
              <a:ahLst/>
              <a:cxnLst/>
              <a:rect l="0" t="0" r="0" b="0"/>
              <a:pathLst>
                <a:path w="10161" h="13971">
                  <a:moveTo>
                    <a:pt x="10160" y="0"/>
                  </a:moveTo>
                  <a:lnTo>
                    <a:pt x="7620" y="2540"/>
                  </a:lnTo>
                  <a:lnTo>
                    <a:pt x="5080" y="3810"/>
                  </a:lnTo>
                  <a:lnTo>
                    <a:pt x="2540" y="7620"/>
                  </a:lnTo>
                  <a:lnTo>
                    <a:pt x="2540" y="10160"/>
                  </a:lnTo>
                  <a:lnTo>
                    <a:pt x="0" y="13970"/>
                  </a:lnTo>
                </a:path>
              </a:pathLst>
            </a:custGeom>
            <a:ln w="12700" cap="flat" cmpd="sng" algn="ctr">
              <a:solidFill>
                <a:srgbClr val="A387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03" name="Freeform 302"/>
            <p:cNvSpPr/>
            <p:nvPr/>
          </p:nvSpPr>
          <p:spPr>
            <a:xfrm>
              <a:off x="834390" y="1017270"/>
              <a:ext cx="11431" cy="13971"/>
            </a:xfrm>
            <a:custGeom>
              <a:avLst/>
              <a:gdLst/>
              <a:ahLst/>
              <a:cxnLst/>
              <a:rect l="0" t="0" r="0" b="0"/>
              <a:pathLst>
                <a:path w="11431" h="13971">
                  <a:moveTo>
                    <a:pt x="11430" y="0"/>
                  </a:moveTo>
                  <a:lnTo>
                    <a:pt x="8890" y="5080"/>
                  </a:lnTo>
                  <a:lnTo>
                    <a:pt x="7620" y="7620"/>
                  </a:lnTo>
                  <a:lnTo>
                    <a:pt x="6350" y="10160"/>
                  </a:lnTo>
                  <a:lnTo>
                    <a:pt x="5080" y="10160"/>
                  </a:lnTo>
                  <a:lnTo>
                    <a:pt x="2540" y="11430"/>
                  </a:lnTo>
                  <a:lnTo>
                    <a:pt x="0" y="13970"/>
                  </a:lnTo>
                </a:path>
              </a:pathLst>
            </a:custGeom>
            <a:ln w="12700" cap="flat" cmpd="sng" algn="ctr">
              <a:solidFill>
                <a:srgbClr val="A387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04" name="Freeform 303"/>
            <p:cNvSpPr/>
            <p:nvPr/>
          </p:nvSpPr>
          <p:spPr>
            <a:xfrm>
              <a:off x="812800" y="1023620"/>
              <a:ext cx="15241" cy="15241"/>
            </a:xfrm>
            <a:custGeom>
              <a:avLst/>
              <a:gdLst/>
              <a:ahLst/>
              <a:cxnLst/>
              <a:rect l="0" t="0" r="0" b="0"/>
              <a:pathLst>
                <a:path w="15241" h="15241">
                  <a:moveTo>
                    <a:pt x="15240" y="0"/>
                  </a:moveTo>
                  <a:lnTo>
                    <a:pt x="11430" y="3810"/>
                  </a:lnTo>
                  <a:lnTo>
                    <a:pt x="7620" y="6350"/>
                  </a:lnTo>
                  <a:lnTo>
                    <a:pt x="5080" y="7620"/>
                  </a:lnTo>
                  <a:lnTo>
                    <a:pt x="3810" y="10160"/>
                  </a:lnTo>
                  <a:lnTo>
                    <a:pt x="2540" y="11430"/>
                  </a:lnTo>
                  <a:lnTo>
                    <a:pt x="1270" y="12700"/>
                  </a:lnTo>
                  <a:lnTo>
                    <a:pt x="0" y="15240"/>
                  </a:lnTo>
                </a:path>
              </a:pathLst>
            </a:custGeom>
            <a:ln w="12700" cap="flat" cmpd="sng" algn="ctr">
              <a:solidFill>
                <a:srgbClr val="A387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305" name="Straight Connector 304"/>
            <p:cNvCxnSpPr/>
            <p:nvPr/>
          </p:nvCxnSpPr>
          <p:spPr>
            <a:xfrm flipH="1">
              <a:off x="850900" y="1016000"/>
              <a:ext cx="25400" cy="12700"/>
            </a:xfrm>
            <a:prstGeom prst="line">
              <a:avLst/>
            </a:prstGeom>
            <a:ln w="12700" cap="flat" cmpd="sng" algn="ctr">
              <a:solidFill>
                <a:srgbClr val="D6BABA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6" name="Freeform 305"/>
            <p:cNvSpPr/>
            <p:nvPr/>
          </p:nvSpPr>
          <p:spPr>
            <a:xfrm>
              <a:off x="877570" y="1019810"/>
              <a:ext cx="20321" cy="17781"/>
            </a:xfrm>
            <a:custGeom>
              <a:avLst/>
              <a:gdLst/>
              <a:ahLst/>
              <a:cxnLst/>
              <a:rect l="0" t="0" r="0" b="0"/>
              <a:pathLst>
                <a:path w="20321" h="17781">
                  <a:moveTo>
                    <a:pt x="20320" y="0"/>
                  </a:moveTo>
                  <a:lnTo>
                    <a:pt x="16510" y="6350"/>
                  </a:lnTo>
                  <a:lnTo>
                    <a:pt x="11430" y="12700"/>
                  </a:lnTo>
                  <a:lnTo>
                    <a:pt x="10160" y="15240"/>
                  </a:lnTo>
                  <a:lnTo>
                    <a:pt x="6350" y="16510"/>
                  </a:lnTo>
                  <a:lnTo>
                    <a:pt x="3810" y="17780"/>
                  </a:lnTo>
                  <a:lnTo>
                    <a:pt x="0" y="16510"/>
                  </a:lnTo>
                </a:path>
              </a:pathLst>
            </a:custGeom>
            <a:ln w="12700" cap="flat" cmpd="sng" algn="ctr">
              <a:solidFill>
                <a:srgbClr val="D6BAB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07" name="Freeform 306"/>
            <p:cNvSpPr/>
            <p:nvPr/>
          </p:nvSpPr>
          <p:spPr>
            <a:xfrm>
              <a:off x="848360" y="1017270"/>
              <a:ext cx="12701" cy="16511"/>
            </a:xfrm>
            <a:custGeom>
              <a:avLst/>
              <a:gdLst/>
              <a:ahLst/>
              <a:cxnLst/>
              <a:rect l="0" t="0" r="0" b="0"/>
              <a:pathLst>
                <a:path w="12701" h="16511">
                  <a:moveTo>
                    <a:pt x="12700" y="0"/>
                  </a:moveTo>
                  <a:lnTo>
                    <a:pt x="7620" y="2540"/>
                  </a:lnTo>
                  <a:lnTo>
                    <a:pt x="5080" y="5080"/>
                  </a:lnTo>
                  <a:lnTo>
                    <a:pt x="2540" y="7620"/>
                  </a:lnTo>
                  <a:lnTo>
                    <a:pt x="2540" y="8890"/>
                  </a:lnTo>
                  <a:lnTo>
                    <a:pt x="1270" y="12700"/>
                  </a:lnTo>
                  <a:lnTo>
                    <a:pt x="0" y="16510"/>
                  </a:lnTo>
                </a:path>
              </a:pathLst>
            </a:custGeom>
            <a:ln w="12700" cap="flat" cmpd="sng" algn="ctr">
              <a:solidFill>
                <a:srgbClr val="D6BAB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308" name="Straight Connector 307"/>
            <p:cNvCxnSpPr/>
            <p:nvPr/>
          </p:nvCxnSpPr>
          <p:spPr>
            <a:xfrm flipH="1">
              <a:off x="812800" y="1016000"/>
              <a:ext cx="25400" cy="12700"/>
            </a:xfrm>
            <a:prstGeom prst="line">
              <a:avLst/>
            </a:prstGeom>
            <a:ln w="12700" cap="flat" cmpd="sng" algn="ctr">
              <a:solidFill>
                <a:srgbClr val="D6BABA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/>
            <p:cNvCxnSpPr/>
            <p:nvPr/>
          </p:nvCxnSpPr>
          <p:spPr>
            <a:xfrm flipH="1">
              <a:off x="901700" y="1028700"/>
              <a:ext cx="25400" cy="12700"/>
            </a:xfrm>
            <a:prstGeom prst="line">
              <a:avLst/>
            </a:prstGeom>
            <a:ln w="12700" cap="flat" cmpd="sng" algn="ctr">
              <a:solidFill>
                <a:srgbClr val="D6BABA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/>
            <p:nvPr/>
          </p:nvCxnSpPr>
          <p:spPr>
            <a:xfrm flipH="1">
              <a:off x="889000" y="1016000"/>
              <a:ext cx="12700" cy="12700"/>
            </a:xfrm>
            <a:prstGeom prst="line">
              <a:avLst/>
            </a:prstGeom>
            <a:ln w="12700" cap="flat" cmpd="sng" algn="ctr">
              <a:solidFill>
                <a:srgbClr val="D6BABA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1" name="Freeform 310"/>
            <p:cNvSpPr/>
            <p:nvPr/>
          </p:nvSpPr>
          <p:spPr>
            <a:xfrm>
              <a:off x="761238" y="1200658"/>
              <a:ext cx="176150" cy="643637"/>
            </a:xfrm>
            <a:custGeom>
              <a:avLst/>
              <a:gdLst/>
              <a:ahLst/>
              <a:cxnLst/>
              <a:rect l="0" t="0" r="0" b="0"/>
              <a:pathLst>
                <a:path w="176150" h="643637">
                  <a:moveTo>
                    <a:pt x="10160" y="579882"/>
                  </a:moveTo>
                  <a:lnTo>
                    <a:pt x="21209" y="547243"/>
                  </a:lnTo>
                  <a:lnTo>
                    <a:pt x="32639" y="513588"/>
                  </a:lnTo>
                  <a:lnTo>
                    <a:pt x="44704" y="479552"/>
                  </a:lnTo>
                  <a:lnTo>
                    <a:pt x="68707" y="408432"/>
                  </a:lnTo>
                  <a:lnTo>
                    <a:pt x="80645" y="372491"/>
                  </a:lnTo>
                  <a:lnTo>
                    <a:pt x="91694" y="335026"/>
                  </a:lnTo>
                  <a:lnTo>
                    <a:pt x="102235" y="297180"/>
                  </a:lnTo>
                  <a:lnTo>
                    <a:pt x="111887" y="258699"/>
                  </a:lnTo>
                  <a:lnTo>
                    <a:pt x="120523" y="219329"/>
                  </a:lnTo>
                  <a:lnTo>
                    <a:pt x="127254" y="179070"/>
                  </a:lnTo>
                  <a:lnTo>
                    <a:pt x="132969" y="138684"/>
                  </a:lnTo>
                  <a:lnTo>
                    <a:pt x="136398" y="97028"/>
                  </a:lnTo>
                  <a:lnTo>
                    <a:pt x="137795" y="55245"/>
                  </a:lnTo>
                  <a:lnTo>
                    <a:pt x="137287" y="12065"/>
                  </a:lnTo>
                  <a:lnTo>
                    <a:pt x="141605" y="8128"/>
                  </a:lnTo>
                  <a:lnTo>
                    <a:pt x="145542" y="5334"/>
                  </a:lnTo>
                  <a:lnTo>
                    <a:pt x="148844" y="2921"/>
                  </a:lnTo>
                  <a:lnTo>
                    <a:pt x="152273" y="1397"/>
                  </a:lnTo>
                  <a:lnTo>
                    <a:pt x="157988" y="0"/>
                  </a:lnTo>
                  <a:lnTo>
                    <a:pt x="162814" y="1905"/>
                  </a:lnTo>
                  <a:lnTo>
                    <a:pt x="166624" y="5715"/>
                  </a:lnTo>
                  <a:lnTo>
                    <a:pt x="169926" y="11557"/>
                  </a:lnTo>
                  <a:lnTo>
                    <a:pt x="172339" y="18669"/>
                  </a:lnTo>
                  <a:lnTo>
                    <a:pt x="173863" y="27432"/>
                  </a:lnTo>
                  <a:lnTo>
                    <a:pt x="174752" y="37465"/>
                  </a:lnTo>
                  <a:lnTo>
                    <a:pt x="175768" y="47498"/>
                  </a:lnTo>
                  <a:lnTo>
                    <a:pt x="176149" y="69596"/>
                  </a:lnTo>
                  <a:lnTo>
                    <a:pt x="175768" y="90297"/>
                  </a:lnTo>
                  <a:lnTo>
                    <a:pt x="175768" y="99822"/>
                  </a:lnTo>
                  <a:lnTo>
                    <a:pt x="175768" y="107950"/>
                  </a:lnTo>
                  <a:lnTo>
                    <a:pt x="174752" y="141097"/>
                  </a:lnTo>
                  <a:lnTo>
                    <a:pt x="171450" y="175641"/>
                  </a:lnTo>
                  <a:lnTo>
                    <a:pt x="165227" y="210693"/>
                  </a:lnTo>
                  <a:lnTo>
                    <a:pt x="157480" y="246253"/>
                  </a:lnTo>
                  <a:lnTo>
                    <a:pt x="147955" y="281813"/>
                  </a:lnTo>
                  <a:lnTo>
                    <a:pt x="137287" y="317754"/>
                  </a:lnTo>
                  <a:lnTo>
                    <a:pt x="115189" y="389763"/>
                  </a:lnTo>
                  <a:lnTo>
                    <a:pt x="104267" y="424815"/>
                  </a:lnTo>
                  <a:lnTo>
                    <a:pt x="93599" y="459359"/>
                  </a:lnTo>
                  <a:lnTo>
                    <a:pt x="84582" y="493395"/>
                  </a:lnTo>
                  <a:lnTo>
                    <a:pt x="76835" y="526034"/>
                  </a:lnTo>
                  <a:lnTo>
                    <a:pt x="71120" y="557784"/>
                  </a:lnTo>
                  <a:lnTo>
                    <a:pt x="67691" y="588010"/>
                  </a:lnTo>
                  <a:lnTo>
                    <a:pt x="67310" y="602869"/>
                  </a:lnTo>
                  <a:lnTo>
                    <a:pt x="67310" y="616839"/>
                  </a:lnTo>
                  <a:lnTo>
                    <a:pt x="68199" y="630301"/>
                  </a:lnTo>
                  <a:lnTo>
                    <a:pt x="70104" y="643636"/>
                  </a:lnTo>
                  <a:lnTo>
                    <a:pt x="62484" y="642747"/>
                  </a:lnTo>
                  <a:lnTo>
                    <a:pt x="53340" y="640334"/>
                  </a:lnTo>
                  <a:lnTo>
                    <a:pt x="42799" y="637032"/>
                  </a:lnTo>
                  <a:lnTo>
                    <a:pt x="31750" y="632714"/>
                  </a:lnTo>
                  <a:lnTo>
                    <a:pt x="21209" y="627888"/>
                  </a:lnTo>
                  <a:lnTo>
                    <a:pt x="11557" y="622554"/>
                  </a:lnTo>
                  <a:lnTo>
                    <a:pt x="4318" y="616839"/>
                  </a:lnTo>
                  <a:lnTo>
                    <a:pt x="0" y="611505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12" name="Freeform 311"/>
            <p:cNvSpPr/>
            <p:nvPr/>
          </p:nvSpPr>
          <p:spPr>
            <a:xfrm>
              <a:off x="761238" y="1206373"/>
              <a:ext cx="171451" cy="637033"/>
            </a:xfrm>
            <a:custGeom>
              <a:avLst/>
              <a:gdLst/>
              <a:ahLst/>
              <a:cxnLst/>
              <a:rect l="0" t="0" r="0" b="0"/>
              <a:pathLst>
                <a:path w="171451" h="637033">
                  <a:moveTo>
                    <a:pt x="0" y="607314"/>
                  </a:moveTo>
                  <a:lnTo>
                    <a:pt x="10668" y="575056"/>
                  </a:lnTo>
                  <a:lnTo>
                    <a:pt x="21590" y="541528"/>
                  </a:lnTo>
                  <a:lnTo>
                    <a:pt x="33655" y="507365"/>
                  </a:lnTo>
                  <a:lnTo>
                    <a:pt x="45593" y="472821"/>
                  </a:lnTo>
                  <a:lnTo>
                    <a:pt x="70104" y="400812"/>
                  </a:lnTo>
                  <a:lnTo>
                    <a:pt x="82169" y="363855"/>
                  </a:lnTo>
                  <a:lnTo>
                    <a:pt x="93599" y="326009"/>
                  </a:lnTo>
                  <a:lnTo>
                    <a:pt x="104267" y="288036"/>
                  </a:lnTo>
                  <a:lnTo>
                    <a:pt x="113792" y="249174"/>
                  </a:lnTo>
                  <a:lnTo>
                    <a:pt x="121920" y="209804"/>
                  </a:lnTo>
                  <a:lnTo>
                    <a:pt x="129159" y="169926"/>
                  </a:lnTo>
                  <a:lnTo>
                    <a:pt x="134493" y="129667"/>
                  </a:lnTo>
                  <a:lnTo>
                    <a:pt x="137287" y="88900"/>
                  </a:lnTo>
                  <a:lnTo>
                    <a:pt x="138811" y="48006"/>
                  </a:lnTo>
                  <a:lnTo>
                    <a:pt x="137287" y="6731"/>
                  </a:lnTo>
                  <a:lnTo>
                    <a:pt x="145034" y="2032"/>
                  </a:lnTo>
                  <a:lnTo>
                    <a:pt x="151257" y="0"/>
                  </a:lnTo>
                  <a:lnTo>
                    <a:pt x="156591" y="508"/>
                  </a:lnTo>
                  <a:lnTo>
                    <a:pt x="160909" y="2921"/>
                  </a:lnTo>
                  <a:lnTo>
                    <a:pt x="164211" y="7747"/>
                  </a:lnTo>
                  <a:lnTo>
                    <a:pt x="166624" y="13970"/>
                  </a:lnTo>
                  <a:lnTo>
                    <a:pt x="168529" y="21717"/>
                  </a:lnTo>
                  <a:lnTo>
                    <a:pt x="169926" y="30353"/>
                  </a:lnTo>
                  <a:lnTo>
                    <a:pt x="170942" y="39878"/>
                  </a:lnTo>
                  <a:lnTo>
                    <a:pt x="171450" y="50038"/>
                  </a:lnTo>
                  <a:lnTo>
                    <a:pt x="171450" y="71120"/>
                  </a:lnTo>
                  <a:lnTo>
                    <a:pt x="170942" y="91313"/>
                  </a:lnTo>
                  <a:lnTo>
                    <a:pt x="170942" y="100330"/>
                  </a:lnTo>
                  <a:lnTo>
                    <a:pt x="170942" y="108585"/>
                  </a:lnTo>
                  <a:lnTo>
                    <a:pt x="169926" y="141605"/>
                  </a:lnTo>
                  <a:lnTo>
                    <a:pt x="166116" y="175768"/>
                  </a:lnTo>
                  <a:lnTo>
                    <a:pt x="160401" y="210312"/>
                  </a:lnTo>
                  <a:lnTo>
                    <a:pt x="152273" y="245364"/>
                  </a:lnTo>
                  <a:lnTo>
                    <a:pt x="143129" y="280797"/>
                  </a:lnTo>
                  <a:lnTo>
                    <a:pt x="132588" y="316357"/>
                  </a:lnTo>
                  <a:lnTo>
                    <a:pt x="110490" y="386461"/>
                  </a:lnTo>
                  <a:lnTo>
                    <a:pt x="99949" y="421005"/>
                  </a:lnTo>
                  <a:lnTo>
                    <a:pt x="89281" y="455041"/>
                  </a:lnTo>
                  <a:lnTo>
                    <a:pt x="80264" y="488188"/>
                  </a:lnTo>
                  <a:lnTo>
                    <a:pt x="72517" y="520827"/>
                  </a:lnTo>
                  <a:lnTo>
                    <a:pt x="67310" y="552069"/>
                  </a:lnTo>
                  <a:lnTo>
                    <a:pt x="63881" y="581787"/>
                  </a:lnTo>
                  <a:lnTo>
                    <a:pt x="63373" y="596265"/>
                  </a:lnTo>
                  <a:lnTo>
                    <a:pt x="63373" y="610108"/>
                  </a:lnTo>
                  <a:lnTo>
                    <a:pt x="64389" y="624078"/>
                  </a:lnTo>
                  <a:lnTo>
                    <a:pt x="66294" y="637032"/>
                  </a:lnTo>
                  <a:lnTo>
                    <a:pt x="59055" y="636016"/>
                  </a:lnTo>
                  <a:lnTo>
                    <a:pt x="49911" y="634111"/>
                  </a:lnTo>
                  <a:lnTo>
                    <a:pt x="40386" y="630809"/>
                  </a:lnTo>
                  <a:lnTo>
                    <a:pt x="30353" y="626999"/>
                  </a:lnTo>
                  <a:lnTo>
                    <a:pt x="20193" y="622554"/>
                  </a:lnTo>
                  <a:lnTo>
                    <a:pt x="11557" y="617855"/>
                  </a:lnTo>
                  <a:lnTo>
                    <a:pt x="4826" y="612521"/>
                  </a:lnTo>
                  <a:close/>
                </a:path>
              </a:pathLst>
            </a:custGeom>
            <a:solidFill>
              <a:srgbClr val="FAFAFA"/>
            </a:solidFill>
            <a:ln w="0" cap="flat" cmpd="sng" algn="ctr">
              <a:solidFill>
                <a:srgbClr val="FAFAF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13" name="Freeform 312"/>
            <p:cNvSpPr/>
            <p:nvPr/>
          </p:nvSpPr>
          <p:spPr>
            <a:xfrm>
              <a:off x="761238" y="1210310"/>
              <a:ext cx="166625" cy="632080"/>
            </a:xfrm>
            <a:custGeom>
              <a:avLst/>
              <a:gdLst/>
              <a:ahLst/>
              <a:cxnLst/>
              <a:rect l="0" t="0" r="0" b="0"/>
              <a:pathLst>
                <a:path w="166625" h="632080">
                  <a:moveTo>
                    <a:pt x="0" y="604774"/>
                  </a:moveTo>
                  <a:lnTo>
                    <a:pt x="10668" y="572135"/>
                  </a:lnTo>
                  <a:lnTo>
                    <a:pt x="22098" y="538099"/>
                  </a:lnTo>
                  <a:lnTo>
                    <a:pt x="34163" y="503428"/>
                  </a:lnTo>
                  <a:lnTo>
                    <a:pt x="46609" y="467487"/>
                  </a:lnTo>
                  <a:lnTo>
                    <a:pt x="71628" y="394462"/>
                  </a:lnTo>
                  <a:lnTo>
                    <a:pt x="83566" y="357124"/>
                  </a:lnTo>
                  <a:lnTo>
                    <a:pt x="95123" y="318643"/>
                  </a:lnTo>
                  <a:lnTo>
                    <a:pt x="105664" y="280289"/>
                  </a:lnTo>
                  <a:lnTo>
                    <a:pt x="115189" y="241427"/>
                  </a:lnTo>
                  <a:lnTo>
                    <a:pt x="123444" y="202057"/>
                  </a:lnTo>
                  <a:lnTo>
                    <a:pt x="130556" y="162179"/>
                  </a:lnTo>
                  <a:lnTo>
                    <a:pt x="135382" y="122301"/>
                  </a:lnTo>
                  <a:lnTo>
                    <a:pt x="138303" y="82550"/>
                  </a:lnTo>
                  <a:lnTo>
                    <a:pt x="139192" y="42672"/>
                  </a:lnTo>
                  <a:lnTo>
                    <a:pt x="137795" y="2794"/>
                  </a:lnTo>
                  <a:lnTo>
                    <a:pt x="144526" y="381"/>
                  </a:lnTo>
                  <a:lnTo>
                    <a:pt x="149860" y="0"/>
                  </a:lnTo>
                  <a:lnTo>
                    <a:pt x="154559" y="2413"/>
                  </a:lnTo>
                  <a:lnTo>
                    <a:pt x="158496" y="5715"/>
                  </a:lnTo>
                  <a:lnTo>
                    <a:pt x="161290" y="11049"/>
                  </a:lnTo>
                  <a:lnTo>
                    <a:pt x="163195" y="17780"/>
                  </a:lnTo>
                  <a:lnTo>
                    <a:pt x="165227" y="25908"/>
                  </a:lnTo>
                  <a:lnTo>
                    <a:pt x="166116" y="34544"/>
                  </a:lnTo>
                  <a:lnTo>
                    <a:pt x="166624" y="53721"/>
                  </a:lnTo>
                  <a:lnTo>
                    <a:pt x="166116" y="74422"/>
                  </a:lnTo>
                  <a:lnTo>
                    <a:pt x="165608" y="93599"/>
                  </a:lnTo>
                  <a:lnTo>
                    <a:pt x="165227" y="102743"/>
                  </a:lnTo>
                  <a:lnTo>
                    <a:pt x="165608" y="110871"/>
                  </a:lnTo>
                  <a:lnTo>
                    <a:pt x="164719" y="144018"/>
                  </a:lnTo>
                  <a:lnTo>
                    <a:pt x="160909" y="177546"/>
                  </a:lnTo>
                  <a:lnTo>
                    <a:pt x="155067" y="212090"/>
                  </a:lnTo>
                  <a:lnTo>
                    <a:pt x="147447" y="246634"/>
                  </a:lnTo>
                  <a:lnTo>
                    <a:pt x="138303" y="281178"/>
                  </a:lnTo>
                  <a:lnTo>
                    <a:pt x="127762" y="316230"/>
                  </a:lnTo>
                  <a:lnTo>
                    <a:pt x="106172" y="384937"/>
                  </a:lnTo>
                  <a:lnTo>
                    <a:pt x="95123" y="418973"/>
                  </a:lnTo>
                  <a:lnTo>
                    <a:pt x="84963" y="452628"/>
                  </a:lnTo>
                  <a:lnTo>
                    <a:pt x="75946" y="485267"/>
                  </a:lnTo>
                  <a:lnTo>
                    <a:pt x="68707" y="516890"/>
                  </a:lnTo>
                  <a:lnTo>
                    <a:pt x="62992" y="547624"/>
                  </a:lnTo>
                  <a:lnTo>
                    <a:pt x="59563" y="576961"/>
                  </a:lnTo>
                  <a:lnTo>
                    <a:pt x="59055" y="591312"/>
                  </a:lnTo>
                  <a:lnTo>
                    <a:pt x="59563" y="605282"/>
                  </a:lnTo>
                  <a:lnTo>
                    <a:pt x="60579" y="619125"/>
                  </a:lnTo>
                  <a:lnTo>
                    <a:pt x="62484" y="632079"/>
                  </a:lnTo>
                  <a:lnTo>
                    <a:pt x="55245" y="631190"/>
                  </a:lnTo>
                  <a:lnTo>
                    <a:pt x="46609" y="629666"/>
                  </a:lnTo>
                  <a:lnTo>
                    <a:pt x="37973" y="626872"/>
                  </a:lnTo>
                  <a:lnTo>
                    <a:pt x="28321" y="623443"/>
                  </a:lnTo>
                  <a:lnTo>
                    <a:pt x="19685" y="619125"/>
                  </a:lnTo>
                  <a:lnTo>
                    <a:pt x="11557" y="614807"/>
                  </a:lnTo>
                  <a:lnTo>
                    <a:pt x="4826" y="609981"/>
                  </a:lnTo>
                  <a:close/>
                </a:path>
              </a:pathLst>
            </a:custGeom>
            <a:solidFill>
              <a:srgbClr val="F7F7F7"/>
            </a:solidFill>
            <a:ln w="0" cap="flat" cmpd="sng" algn="ctr">
              <a:solidFill>
                <a:srgbClr val="F7F7F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14" name="Freeform 313"/>
            <p:cNvSpPr/>
            <p:nvPr/>
          </p:nvSpPr>
          <p:spPr>
            <a:xfrm>
              <a:off x="761238" y="1213104"/>
              <a:ext cx="161799" cy="628397"/>
            </a:xfrm>
            <a:custGeom>
              <a:avLst/>
              <a:gdLst/>
              <a:ahLst/>
              <a:cxnLst/>
              <a:rect l="0" t="0" r="0" b="0"/>
              <a:pathLst>
                <a:path w="161799" h="628397">
                  <a:moveTo>
                    <a:pt x="0" y="603885"/>
                  </a:moveTo>
                  <a:lnTo>
                    <a:pt x="11049" y="570230"/>
                  </a:lnTo>
                  <a:lnTo>
                    <a:pt x="22606" y="535686"/>
                  </a:lnTo>
                  <a:lnTo>
                    <a:pt x="34671" y="500253"/>
                  </a:lnTo>
                  <a:lnTo>
                    <a:pt x="47625" y="464185"/>
                  </a:lnTo>
                  <a:lnTo>
                    <a:pt x="72517" y="389382"/>
                  </a:lnTo>
                  <a:lnTo>
                    <a:pt x="84963" y="351409"/>
                  </a:lnTo>
                  <a:lnTo>
                    <a:pt x="96520" y="312547"/>
                  </a:lnTo>
                  <a:lnTo>
                    <a:pt x="107061" y="273685"/>
                  </a:lnTo>
                  <a:lnTo>
                    <a:pt x="116713" y="234823"/>
                  </a:lnTo>
                  <a:lnTo>
                    <a:pt x="124841" y="195453"/>
                  </a:lnTo>
                  <a:lnTo>
                    <a:pt x="131572" y="156083"/>
                  </a:lnTo>
                  <a:lnTo>
                    <a:pt x="136398" y="116713"/>
                  </a:lnTo>
                  <a:lnTo>
                    <a:pt x="139192" y="77343"/>
                  </a:lnTo>
                  <a:lnTo>
                    <a:pt x="139700" y="38481"/>
                  </a:lnTo>
                  <a:lnTo>
                    <a:pt x="137795" y="0"/>
                  </a:lnTo>
                  <a:lnTo>
                    <a:pt x="143510" y="0"/>
                  </a:lnTo>
                  <a:lnTo>
                    <a:pt x="148844" y="1905"/>
                  </a:lnTo>
                  <a:lnTo>
                    <a:pt x="152654" y="5334"/>
                  </a:lnTo>
                  <a:lnTo>
                    <a:pt x="156083" y="10160"/>
                  </a:lnTo>
                  <a:lnTo>
                    <a:pt x="158496" y="16383"/>
                  </a:lnTo>
                  <a:lnTo>
                    <a:pt x="159893" y="23622"/>
                  </a:lnTo>
                  <a:lnTo>
                    <a:pt x="161290" y="31242"/>
                  </a:lnTo>
                  <a:lnTo>
                    <a:pt x="161798" y="40386"/>
                  </a:lnTo>
                  <a:lnTo>
                    <a:pt x="161798" y="59055"/>
                  </a:lnTo>
                  <a:lnTo>
                    <a:pt x="161290" y="78740"/>
                  </a:lnTo>
                  <a:lnTo>
                    <a:pt x="160401" y="97536"/>
                  </a:lnTo>
                  <a:lnTo>
                    <a:pt x="159893" y="106172"/>
                  </a:lnTo>
                  <a:lnTo>
                    <a:pt x="159893" y="114300"/>
                  </a:lnTo>
                  <a:lnTo>
                    <a:pt x="158877" y="147447"/>
                  </a:lnTo>
                  <a:lnTo>
                    <a:pt x="155575" y="180975"/>
                  </a:lnTo>
                  <a:lnTo>
                    <a:pt x="149860" y="214630"/>
                  </a:lnTo>
                  <a:lnTo>
                    <a:pt x="142113" y="249174"/>
                  </a:lnTo>
                  <a:lnTo>
                    <a:pt x="132969" y="283210"/>
                  </a:lnTo>
                  <a:lnTo>
                    <a:pt x="122936" y="317373"/>
                  </a:lnTo>
                  <a:lnTo>
                    <a:pt x="101346" y="385064"/>
                  </a:lnTo>
                  <a:lnTo>
                    <a:pt x="90297" y="418084"/>
                  </a:lnTo>
                  <a:lnTo>
                    <a:pt x="80645" y="451231"/>
                  </a:lnTo>
                  <a:lnTo>
                    <a:pt x="71628" y="482981"/>
                  </a:lnTo>
                  <a:lnTo>
                    <a:pt x="64389" y="514096"/>
                  </a:lnTo>
                  <a:lnTo>
                    <a:pt x="58674" y="544830"/>
                  </a:lnTo>
                  <a:lnTo>
                    <a:pt x="55753" y="573659"/>
                  </a:lnTo>
                  <a:lnTo>
                    <a:pt x="55245" y="588010"/>
                  </a:lnTo>
                  <a:lnTo>
                    <a:pt x="55245" y="601980"/>
                  </a:lnTo>
                  <a:lnTo>
                    <a:pt x="56261" y="615442"/>
                  </a:lnTo>
                  <a:lnTo>
                    <a:pt x="58166" y="628396"/>
                  </a:lnTo>
                  <a:lnTo>
                    <a:pt x="51435" y="627888"/>
                  </a:lnTo>
                  <a:lnTo>
                    <a:pt x="43307" y="626491"/>
                  </a:lnTo>
                  <a:lnTo>
                    <a:pt x="26924" y="620649"/>
                  </a:lnTo>
                  <a:lnTo>
                    <a:pt x="18796" y="616839"/>
                  </a:lnTo>
                  <a:lnTo>
                    <a:pt x="11557" y="613029"/>
                  </a:lnTo>
                  <a:lnTo>
                    <a:pt x="4826" y="608203"/>
                  </a:lnTo>
                  <a:close/>
                </a:path>
              </a:pathLst>
            </a:custGeom>
            <a:solidFill>
              <a:srgbClr val="F3F3F3"/>
            </a:solidFill>
            <a:ln w="0" cap="flat" cmpd="sng" algn="ctr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15" name="Freeform 314"/>
            <p:cNvSpPr/>
            <p:nvPr/>
          </p:nvSpPr>
          <p:spPr>
            <a:xfrm>
              <a:off x="760857" y="1213104"/>
              <a:ext cx="157862" cy="627381"/>
            </a:xfrm>
            <a:custGeom>
              <a:avLst/>
              <a:gdLst/>
              <a:ahLst/>
              <a:cxnLst/>
              <a:rect l="0" t="0" r="0" b="0"/>
              <a:pathLst>
                <a:path w="157862" h="627381">
                  <a:moveTo>
                    <a:pt x="0" y="605282"/>
                  </a:moveTo>
                  <a:lnTo>
                    <a:pt x="11049" y="571246"/>
                  </a:lnTo>
                  <a:lnTo>
                    <a:pt x="22987" y="536194"/>
                  </a:lnTo>
                  <a:lnTo>
                    <a:pt x="35433" y="500253"/>
                  </a:lnTo>
                  <a:lnTo>
                    <a:pt x="48387" y="463296"/>
                  </a:lnTo>
                  <a:lnTo>
                    <a:pt x="73914" y="386969"/>
                  </a:lnTo>
                  <a:lnTo>
                    <a:pt x="97917" y="309118"/>
                  </a:lnTo>
                  <a:lnTo>
                    <a:pt x="108966" y="270256"/>
                  </a:lnTo>
                  <a:lnTo>
                    <a:pt x="118491" y="230886"/>
                  </a:lnTo>
                  <a:lnTo>
                    <a:pt x="126619" y="191516"/>
                  </a:lnTo>
                  <a:lnTo>
                    <a:pt x="132969" y="152146"/>
                  </a:lnTo>
                  <a:lnTo>
                    <a:pt x="137668" y="113284"/>
                  </a:lnTo>
                  <a:lnTo>
                    <a:pt x="140081" y="74930"/>
                  </a:lnTo>
                  <a:lnTo>
                    <a:pt x="140081" y="36957"/>
                  </a:lnTo>
                  <a:lnTo>
                    <a:pt x="137668" y="0"/>
                  </a:lnTo>
                  <a:lnTo>
                    <a:pt x="143002" y="2413"/>
                  </a:lnTo>
                  <a:lnTo>
                    <a:pt x="147320" y="6223"/>
                  </a:lnTo>
                  <a:lnTo>
                    <a:pt x="151130" y="11049"/>
                  </a:lnTo>
                  <a:lnTo>
                    <a:pt x="153543" y="16891"/>
                  </a:lnTo>
                  <a:lnTo>
                    <a:pt x="155448" y="23622"/>
                  </a:lnTo>
                  <a:lnTo>
                    <a:pt x="156972" y="31242"/>
                  </a:lnTo>
                  <a:lnTo>
                    <a:pt x="157861" y="48514"/>
                  </a:lnTo>
                  <a:lnTo>
                    <a:pt x="157353" y="66802"/>
                  </a:lnTo>
                  <a:lnTo>
                    <a:pt x="155956" y="85979"/>
                  </a:lnTo>
                  <a:lnTo>
                    <a:pt x="154940" y="103759"/>
                  </a:lnTo>
                  <a:lnTo>
                    <a:pt x="154559" y="120015"/>
                  </a:lnTo>
                  <a:lnTo>
                    <a:pt x="153543" y="153162"/>
                  </a:lnTo>
                  <a:lnTo>
                    <a:pt x="150241" y="186817"/>
                  </a:lnTo>
                  <a:lnTo>
                    <a:pt x="144399" y="220345"/>
                  </a:lnTo>
                  <a:lnTo>
                    <a:pt x="136779" y="254000"/>
                  </a:lnTo>
                  <a:lnTo>
                    <a:pt x="128143" y="287528"/>
                  </a:lnTo>
                  <a:lnTo>
                    <a:pt x="117983" y="321183"/>
                  </a:lnTo>
                  <a:lnTo>
                    <a:pt x="96393" y="387350"/>
                  </a:lnTo>
                  <a:lnTo>
                    <a:pt x="85852" y="419989"/>
                  </a:lnTo>
                  <a:lnTo>
                    <a:pt x="76327" y="452247"/>
                  </a:lnTo>
                  <a:lnTo>
                    <a:pt x="67183" y="483870"/>
                  </a:lnTo>
                  <a:lnTo>
                    <a:pt x="59944" y="514604"/>
                  </a:lnTo>
                  <a:lnTo>
                    <a:pt x="54610" y="544322"/>
                  </a:lnTo>
                  <a:lnTo>
                    <a:pt x="51816" y="573151"/>
                  </a:lnTo>
                  <a:lnTo>
                    <a:pt x="51308" y="600964"/>
                  </a:lnTo>
                  <a:lnTo>
                    <a:pt x="52324" y="614426"/>
                  </a:lnTo>
                  <a:lnTo>
                    <a:pt x="54229" y="627380"/>
                  </a:lnTo>
                  <a:lnTo>
                    <a:pt x="47498" y="626872"/>
                  </a:lnTo>
                  <a:lnTo>
                    <a:pt x="40259" y="625475"/>
                  </a:lnTo>
                  <a:lnTo>
                    <a:pt x="25400" y="620649"/>
                  </a:lnTo>
                  <a:lnTo>
                    <a:pt x="11430" y="613918"/>
                  </a:lnTo>
                  <a:lnTo>
                    <a:pt x="5207" y="609600"/>
                  </a:lnTo>
                  <a:close/>
                </a:path>
              </a:pathLst>
            </a:custGeom>
            <a:solidFill>
              <a:srgbClr val="EDEDED"/>
            </a:solidFill>
            <a:ln w="0" cap="flat" cmpd="sng" algn="ctr">
              <a:solidFill>
                <a:srgbClr val="EDEDE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16" name="Freeform 315"/>
            <p:cNvSpPr/>
            <p:nvPr/>
          </p:nvSpPr>
          <p:spPr>
            <a:xfrm>
              <a:off x="760857" y="1213104"/>
              <a:ext cx="154052" cy="626492"/>
            </a:xfrm>
            <a:custGeom>
              <a:avLst/>
              <a:gdLst/>
              <a:ahLst/>
              <a:cxnLst/>
              <a:rect l="0" t="0" r="0" b="0"/>
              <a:pathLst>
                <a:path w="154052" h="626492">
                  <a:moveTo>
                    <a:pt x="0" y="606806"/>
                  </a:moveTo>
                  <a:lnTo>
                    <a:pt x="11430" y="572262"/>
                  </a:lnTo>
                  <a:lnTo>
                    <a:pt x="23495" y="536194"/>
                  </a:lnTo>
                  <a:lnTo>
                    <a:pt x="36449" y="499745"/>
                  </a:lnTo>
                  <a:lnTo>
                    <a:pt x="49403" y="461772"/>
                  </a:lnTo>
                  <a:lnTo>
                    <a:pt x="75311" y="385064"/>
                  </a:lnTo>
                  <a:lnTo>
                    <a:pt x="99822" y="305816"/>
                  </a:lnTo>
                  <a:lnTo>
                    <a:pt x="110363" y="266446"/>
                  </a:lnTo>
                  <a:lnTo>
                    <a:pt x="120015" y="226568"/>
                  </a:lnTo>
                  <a:lnTo>
                    <a:pt x="128143" y="187706"/>
                  </a:lnTo>
                  <a:lnTo>
                    <a:pt x="134874" y="148336"/>
                  </a:lnTo>
                  <a:lnTo>
                    <a:pt x="139192" y="110490"/>
                  </a:lnTo>
                  <a:lnTo>
                    <a:pt x="141097" y="72517"/>
                  </a:lnTo>
                  <a:lnTo>
                    <a:pt x="141097" y="36068"/>
                  </a:lnTo>
                  <a:lnTo>
                    <a:pt x="138176" y="0"/>
                  </a:lnTo>
                  <a:lnTo>
                    <a:pt x="142494" y="4826"/>
                  </a:lnTo>
                  <a:lnTo>
                    <a:pt x="146304" y="10160"/>
                  </a:lnTo>
                  <a:lnTo>
                    <a:pt x="149225" y="16891"/>
                  </a:lnTo>
                  <a:lnTo>
                    <a:pt x="151638" y="23622"/>
                  </a:lnTo>
                  <a:lnTo>
                    <a:pt x="153035" y="31242"/>
                  </a:lnTo>
                  <a:lnTo>
                    <a:pt x="153543" y="39370"/>
                  </a:lnTo>
                  <a:lnTo>
                    <a:pt x="154051" y="56642"/>
                  </a:lnTo>
                  <a:lnTo>
                    <a:pt x="153035" y="74930"/>
                  </a:lnTo>
                  <a:lnTo>
                    <a:pt x="151130" y="92710"/>
                  </a:lnTo>
                  <a:lnTo>
                    <a:pt x="149733" y="110490"/>
                  </a:lnTo>
                  <a:lnTo>
                    <a:pt x="149733" y="126238"/>
                  </a:lnTo>
                  <a:lnTo>
                    <a:pt x="148717" y="159385"/>
                  </a:lnTo>
                  <a:lnTo>
                    <a:pt x="145415" y="192532"/>
                  </a:lnTo>
                  <a:lnTo>
                    <a:pt x="139573" y="225679"/>
                  </a:lnTo>
                  <a:lnTo>
                    <a:pt x="131953" y="258826"/>
                  </a:lnTo>
                  <a:lnTo>
                    <a:pt x="123317" y="291846"/>
                  </a:lnTo>
                  <a:lnTo>
                    <a:pt x="113284" y="324993"/>
                  </a:lnTo>
                  <a:lnTo>
                    <a:pt x="92075" y="390271"/>
                  </a:lnTo>
                  <a:lnTo>
                    <a:pt x="81534" y="422021"/>
                  </a:lnTo>
                  <a:lnTo>
                    <a:pt x="72009" y="453644"/>
                  </a:lnTo>
                  <a:lnTo>
                    <a:pt x="63373" y="484378"/>
                  </a:lnTo>
                  <a:lnTo>
                    <a:pt x="56134" y="514604"/>
                  </a:lnTo>
                  <a:lnTo>
                    <a:pt x="50800" y="543941"/>
                  </a:lnTo>
                  <a:lnTo>
                    <a:pt x="48006" y="572262"/>
                  </a:lnTo>
                  <a:lnTo>
                    <a:pt x="47498" y="600075"/>
                  </a:lnTo>
                  <a:lnTo>
                    <a:pt x="48387" y="613537"/>
                  </a:lnTo>
                  <a:lnTo>
                    <a:pt x="50292" y="626491"/>
                  </a:lnTo>
                  <a:lnTo>
                    <a:pt x="36957" y="624967"/>
                  </a:lnTo>
                  <a:lnTo>
                    <a:pt x="24003" y="620649"/>
                  </a:lnTo>
                  <a:lnTo>
                    <a:pt x="11430" y="614426"/>
                  </a:lnTo>
                  <a:close/>
                </a:path>
              </a:pathLst>
            </a:custGeom>
            <a:solidFill>
              <a:srgbClr val="EAEAEA"/>
            </a:solidFill>
            <a:ln w="0" cap="flat" cmpd="sng" algn="ctr">
              <a:solidFill>
                <a:srgbClr val="EAEAE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17" name="Freeform 316"/>
            <p:cNvSpPr/>
            <p:nvPr/>
          </p:nvSpPr>
          <p:spPr>
            <a:xfrm>
              <a:off x="760857" y="1213104"/>
              <a:ext cx="150242" cy="625476"/>
            </a:xfrm>
            <a:custGeom>
              <a:avLst/>
              <a:gdLst/>
              <a:ahLst/>
              <a:cxnLst/>
              <a:rect l="0" t="0" r="0" b="0"/>
              <a:pathLst>
                <a:path w="150242" h="625476">
                  <a:moveTo>
                    <a:pt x="11430" y="573151"/>
                  </a:moveTo>
                  <a:lnTo>
                    <a:pt x="24003" y="536702"/>
                  </a:lnTo>
                  <a:lnTo>
                    <a:pt x="36957" y="499237"/>
                  </a:lnTo>
                  <a:lnTo>
                    <a:pt x="50292" y="460883"/>
                  </a:lnTo>
                  <a:lnTo>
                    <a:pt x="76708" y="382651"/>
                  </a:lnTo>
                  <a:lnTo>
                    <a:pt x="101219" y="302387"/>
                  </a:lnTo>
                  <a:lnTo>
                    <a:pt x="111760" y="262636"/>
                  </a:lnTo>
                  <a:lnTo>
                    <a:pt x="121412" y="222758"/>
                  </a:lnTo>
                  <a:lnTo>
                    <a:pt x="129540" y="183388"/>
                  </a:lnTo>
                  <a:lnTo>
                    <a:pt x="135763" y="145034"/>
                  </a:lnTo>
                  <a:lnTo>
                    <a:pt x="140081" y="107061"/>
                  </a:lnTo>
                  <a:lnTo>
                    <a:pt x="141986" y="70104"/>
                  </a:lnTo>
                  <a:lnTo>
                    <a:pt x="141605" y="34544"/>
                  </a:lnTo>
                  <a:lnTo>
                    <a:pt x="140081" y="16891"/>
                  </a:lnTo>
                  <a:lnTo>
                    <a:pt x="138176" y="0"/>
                  </a:lnTo>
                  <a:lnTo>
                    <a:pt x="141986" y="7239"/>
                  </a:lnTo>
                  <a:lnTo>
                    <a:pt x="145415" y="14478"/>
                  </a:lnTo>
                  <a:lnTo>
                    <a:pt x="147320" y="22606"/>
                  </a:lnTo>
                  <a:lnTo>
                    <a:pt x="149225" y="30734"/>
                  </a:lnTo>
                  <a:lnTo>
                    <a:pt x="150241" y="47625"/>
                  </a:lnTo>
                  <a:lnTo>
                    <a:pt x="149733" y="64897"/>
                  </a:lnTo>
                  <a:lnTo>
                    <a:pt x="146304" y="99949"/>
                  </a:lnTo>
                  <a:lnTo>
                    <a:pt x="144399" y="116713"/>
                  </a:lnTo>
                  <a:lnTo>
                    <a:pt x="143891" y="132588"/>
                  </a:lnTo>
                  <a:lnTo>
                    <a:pt x="143510" y="165227"/>
                  </a:lnTo>
                  <a:lnTo>
                    <a:pt x="139573" y="198247"/>
                  </a:lnTo>
                  <a:lnTo>
                    <a:pt x="134366" y="231394"/>
                  </a:lnTo>
                  <a:lnTo>
                    <a:pt x="126619" y="264033"/>
                  </a:lnTo>
                  <a:lnTo>
                    <a:pt x="117983" y="296672"/>
                  </a:lnTo>
                  <a:lnTo>
                    <a:pt x="107950" y="328803"/>
                  </a:lnTo>
                  <a:lnTo>
                    <a:pt x="87376" y="392684"/>
                  </a:lnTo>
                  <a:lnTo>
                    <a:pt x="77216" y="423926"/>
                  </a:lnTo>
                  <a:lnTo>
                    <a:pt x="67183" y="454660"/>
                  </a:lnTo>
                  <a:lnTo>
                    <a:pt x="59055" y="484886"/>
                  </a:lnTo>
                  <a:lnTo>
                    <a:pt x="51816" y="514604"/>
                  </a:lnTo>
                  <a:lnTo>
                    <a:pt x="46482" y="543433"/>
                  </a:lnTo>
                  <a:lnTo>
                    <a:pt x="43688" y="571754"/>
                  </a:lnTo>
                  <a:lnTo>
                    <a:pt x="43180" y="599059"/>
                  </a:lnTo>
                  <a:lnTo>
                    <a:pt x="44577" y="612521"/>
                  </a:lnTo>
                  <a:lnTo>
                    <a:pt x="46482" y="625475"/>
                  </a:lnTo>
                  <a:lnTo>
                    <a:pt x="33528" y="624586"/>
                  </a:lnTo>
                  <a:lnTo>
                    <a:pt x="21971" y="621157"/>
                  </a:lnTo>
                  <a:lnTo>
                    <a:pt x="11049" y="615442"/>
                  </a:lnTo>
                  <a:lnTo>
                    <a:pt x="0" y="608203"/>
                  </a:lnTo>
                  <a:close/>
                </a:path>
              </a:pathLst>
            </a:custGeom>
            <a:solidFill>
              <a:srgbClr val="E5E5E5"/>
            </a:solidFill>
            <a:ln w="0" cap="flat" cmpd="sng" algn="ctr">
              <a:solidFill>
                <a:srgbClr val="E5E5E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18" name="Freeform 317"/>
            <p:cNvSpPr/>
            <p:nvPr/>
          </p:nvSpPr>
          <p:spPr>
            <a:xfrm>
              <a:off x="660400" y="1078230"/>
              <a:ext cx="189231" cy="85091"/>
            </a:xfrm>
            <a:custGeom>
              <a:avLst/>
              <a:gdLst/>
              <a:ahLst/>
              <a:cxnLst/>
              <a:rect l="0" t="0" r="0" b="0"/>
              <a:pathLst>
                <a:path w="189231" h="85091">
                  <a:moveTo>
                    <a:pt x="95250" y="0"/>
                  </a:moveTo>
                  <a:lnTo>
                    <a:pt x="87630" y="5080"/>
                  </a:lnTo>
                  <a:lnTo>
                    <a:pt x="81280" y="10160"/>
                  </a:lnTo>
                  <a:lnTo>
                    <a:pt x="67310" y="16510"/>
                  </a:lnTo>
                  <a:lnTo>
                    <a:pt x="54610" y="21590"/>
                  </a:lnTo>
                  <a:lnTo>
                    <a:pt x="41910" y="25400"/>
                  </a:lnTo>
                  <a:lnTo>
                    <a:pt x="26670" y="26670"/>
                  </a:lnTo>
                  <a:lnTo>
                    <a:pt x="13970" y="29210"/>
                  </a:lnTo>
                  <a:lnTo>
                    <a:pt x="8890" y="29210"/>
                  </a:lnTo>
                  <a:lnTo>
                    <a:pt x="5080" y="30480"/>
                  </a:lnTo>
                  <a:lnTo>
                    <a:pt x="2540" y="31750"/>
                  </a:lnTo>
                  <a:lnTo>
                    <a:pt x="0" y="34290"/>
                  </a:lnTo>
                  <a:lnTo>
                    <a:pt x="1270" y="36830"/>
                  </a:lnTo>
                  <a:lnTo>
                    <a:pt x="2540" y="39370"/>
                  </a:lnTo>
                  <a:lnTo>
                    <a:pt x="5080" y="40640"/>
                  </a:lnTo>
                  <a:lnTo>
                    <a:pt x="8890" y="40640"/>
                  </a:lnTo>
                  <a:lnTo>
                    <a:pt x="7620" y="43180"/>
                  </a:lnTo>
                  <a:lnTo>
                    <a:pt x="7620" y="44450"/>
                  </a:lnTo>
                  <a:lnTo>
                    <a:pt x="11430" y="45720"/>
                  </a:lnTo>
                  <a:lnTo>
                    <a:pt x="15240" y="46990"/>
                  </a:lnTo>
                  <a:lnTo>
                    <a:pt x="38100" y="48260"/>
                  </a:lnTo>
                  <a:lnTo>
                    <a:pt x="60960" y="49530"/>
                  </a:lnTo>
                  <a:lnTo>
                    <a:pt x="110490" y="52070"/>
                  </a:lnTo>
                  <a:lnTo>
                    <a:pt x="132080" y="63500"/>
                  </a:lnTo>
                  <a:lnTo>
                    <a:pt x="152400" y="73660"/>
                  </a:lnTo>
                  <a:lnTo>
                    <a:pt x="161290" y="78740"/>
                  </a:lnTo>
                  <a:lnTo>
                    <a:pt x="171450" y="81280"/>
                  </a:lnTo>
                  <a:lnTo>
                    <a:pt x="180340" y="83820"/>
                  </a:lnTo>
                  <a:lnTo>
                    <a:pt x="189230" y="8509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19" name="Freeform 318"/>
            <p:cNvSpPr/>
            <p:nvPr/>
          </p:nvSpPr>
          <p:spPr>
            <a:xfrm>
              <a:off x="778129" y="1055243"/>
              <a:ext cx="92584" cy="40768"/>
            </a:xfrm>
            <a:custGeom>
              <a:avLst/>
              <a:gdLst/>
              <a:ahLst/>
              <a:cxnLst/>
              <a:rect l="0" t="0" r="0" b="0"/>
              <a:pathLst>
                <a:path w="92584" h="40768">
                  <a:moveTo>
                    <a:pt x="9525" y="33528"/>
                  </a:moveTo>
                  <a:lnTo>
                    <a:pt x="20066" y="25400"/>
                  </a:lnTo>
                  <a:lnTo>
                    <a:pt x="32131" y="17272"/>
                  </a:lnTo>
                  <a:lnTo>
                    <a:pt x="44577" y="9525"/>
                  </a:lnTo>
                  <a:lnTo>
                    <a:pt x="57023" y="3810"/>
                  </a:lnTo>
                  <a:lnTo>
                    <a:pt x="69596" y="508"/>
                  </a:lnTo>
                  <a:lnTo>
                    <a:pt x="75819" y="0"/>
                  </a:lnTo>
                  <a:lnTo>
                    <a:pt x="81534" y="508"/>
                  </a:lnTo>
                  <a:lnTo>
                    <a:pt x="87376" y="1905"/>
                  </a:lnTo>
                  <a:lnTo>
                    <a:pt x="92583" y="4318"/>
                  </a:lnTo>
                  <a:lnTo>
                    <a:pt x="86360" y="4318"/>
                  </a:lnTo>
                  <a:lnTo>
                    <a:pt x="79629" y="5207"/>
                  </a:lnTo>
                  <a:lnTo>
                    <a:pt x="66167" y="9144"/>
                  </a:lnTo>
                  <a:lnTo>
                    <a:pt x="52324" y="14859"/>
                  </a:lnTo>
                  <a:lnTo>
                    <a:pt x="38862" y="22098"/>
                  </a:lnTo>
                  <a:lnTo>
                    <a:pt x="26416" y="28829"/>
                  </a:lnTo>
                  <a:lnTo>
                    <a:pt x="15367" y="35052"/>
                  </a:lnTo>
                  <a:lnTo>
                    <a:pt x="10541" y="37465"/>
                  </a:lnTo>
                  <a:lnTo>
                    <a:pt x="6223" y="39370"/>
                  </a:lnTo>
                  <a:lnTo>
                    <a:pt x="2794" y="40259"/>
                  </a:lnTo>
                  <a:lnTo>
                    <a:pt x="0" y="40767"/>
                  </a:lnTo>
                  <a:close/>
                </a:path>
              </a:pathLst>
            </a:custGeom>
            <a:solidFill>
              <a:srgbClr val="EFCED1"/>
            </a:solidFill>
            <a:ln w="0" cap="flat" cmpd="sng" algn="ctr">
              <a:solidFill>
                <a:srgbClr val="EFCED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20" name="Freeform 319"/>
            <p:cNvSpPr/>
            <p:nvPr/>
          </p:nvSpPr>
          <p:spPr>
            <a:xfrm>
              <a:off x="783336" y="1056640"/>
              <a:ext cx="83059" cy="36958"/>
            </a:xfrm>
            <a:custGeom>
              <a:avLst/>
              <a:gdLst/>
              <a:ahLst/>
              <a:cxnLst/>
              <a:rect l="0" t="0" r="0" b="0"/>
              <a:pathLst>
                <a:path w="83059" h="36958">
                  <a:moveTo>
                    <a:pt x="0" y="36957"/>
                  </a:moveTo>
                  <a:lnTo>
                    <a:pt x="9144" y="30734"/>
                  </a:lnTo>
                  <a:lnTo>
                    <a:pt x="18796" y="23495"/>
                  </a:lnTo>
                  <a:lnTo>
                    <a:pt x="28829" y="16383"/>
                  </a:lnTo>
                  <a:lnTo>
                    <a:pt x="39370" y="10160"/>
                  </a:lnTo>
                  <a:lnTo>
                    <a:pt x="49911" y="4826"/>
                  </a:lnTo>
                  <a:lnTo>
                    <a:pt x="60960" y="1016"/>
                  </a:lnTo>
                  <a:lnTo>
                    <a:pt x="72009" y="0"/>
                  </a:lnTo>
                  <a:lnTo>
                    <a:pt x="83058" y="1524"/>
                  </a:lnTo>
                  <a:lnTo>
                    <a:pt x="69215" y="3429"/>
                  </a:lnTo>
                  <a:lnTo>
                    <a:pt x="55753" y="7747"/>
                  </a:lnTo>
                  <a:lnTo>
                    <a:pt x="43688" y="13462"/>
                  </a:lnTo>
                  <a:lnTo>
                    <a:pt x="32131" y="19685"/>
                  </a:lnTo>
                  <a:lnTo>
                    <a:pt x="22098" y="26416"/>
                  </a:lnTo>
                  <a:lnTo>
                    <a:pt x="12954" y="31750"/>
                  </a:lnTo>
                  <a:lnTo>
                    <a:pt x="5842" y="35560"/>
                  </a:lnTo>
                  <a:lnTo>
                    <a:pt x="2921" y="36957"/>
                  </a:lnTo>
                  <a:close/>
                </a:path>
              </a:pathLst>
            </a:custGeom>
            <a:solidFill>
              <a:srgbClr val="D7B7B8"/>
            </a:solidFill>
            <a:ln w="0" cap="flat" cmpd="sng" algn="ctr">
              <a:solidFill>
                <a:srgbClr val="D7B7B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21" name="Freeform 320"/>
            <p:cNvSpPr/>
            <p:nvPr/>
          </p:nvSpPr>
          <p:spPr>
            <a:xfrm>
              <a:off x="789178" y="1056640"/>
              <a:ext cx="73915" cy="35053"/>
            </a:xfrm>
            <a:custGeom>
              <a:avLst/>
              <a:gdLst/>
              <a:ahLst/>
              <a:cxnLst/>
              <a:rect l="0" t="0" r="0" b="0"/>
              <a:pathLst>
                <a:path w="73915" h="35053">
                  <a:moveTo>
                    <a:pt x="0" y="35052"/>
                  </a:moveTo>
                  <a:lnTo>
                    <a:pt x="16764" y="23114"/>
                  </a:lnTo>
                  <a:lnTo>
                    <a:pt x="34036" y="11557"/>
                  </a:lnTo>
                  <a:lnTo>
                    <a:pt x="42672" y="6731"/>
                  </a:lnTo>
                  <a:lnTo>
                    <a:pt x="52324" y="2921"/>
                  </a:lnTo>
                  <a:lnTo>
                    <a:pt x="62357" y="508"/>
                  </a:lnTo>
                  <a:lnTo>
                    <a:pt x="73914" y="0"/>
                  </a:lnTo>
                  <a:lnTo>
                    <a:pt x="65659" y="1524"/>
                  </a:lnTo>
                  <a:lnTo>
                    <a:pt x="58547" y="3429"/>
                  </a:lnTo>
                  <a:lnTo>
                    <a:pt x="45593" y="7747"/>
                  </a:lnTo>
                  <a:lnTo>
                    <a:pt x="34544" y="13462"/>
                  </a:lnTo>
                  <a:lnTo>
                    <a:pt x="25400" y="19177"/>
                  </a:lnTo>
                  <a:lnTo>
                    <a:pt x="17653" y="25019"/>
                  </a:lnTo>
                  <a:lnTo>
                    <a:pt x="11049" y="30226"/>
                  </a:lnTo>
                  <a:lnTo>
                    <a:pt x="5207" y="33655"/>
                  </a:lnTo>
                  <a:close/>
                </a:path>
              </a:pathLst>
            </a:custGeom>
            <a:solidFill>
              <a:srgbClr val="BD9FA0"/>
            </a:solidFill>
            <a:ln w="0" cap="flat" cmpd="sng" algn="ctr">
              <a:solidFill>
                <a:srgbClr val="BD9FA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22" name="Freeform 321"/>
            <p:cNvSpPr/>
            <p:nvPr/>
          </p:nvSpPr>
          <p:spPr>
            <a:xfrm>
              <a:off x="793877" y="1055751"/>
              <a:ext cx="64898" cy="33529"/>
            </a:xfrm>
            <a:custGeom>
              <a:avLst/>
              <a:gdLst/>
              <a:ahLst/>
              <a:cxnLst/>
              <a:rect l="0" t="0" r="0" b="0"/>
              <a:pathLst>
                <a:path w="64898" h="33529">
                  <a:moveTo>
                    <a:pt x="0" y="33528"/>
                  </a:moveTo>
                  <a:lnTo>
                    <a:pt x="5334" y="32131"/>
                  </a:lnTo>
                  <a:lnTo>
                    <a:pt x="9652" y="29210"/>
                  </a:lnTo>
                  <a:lnTo>
                    <a:pt x="13970" y="24892"/>
                  </a:lnTo>
                  <a:lnTo>
                    <a:pt x="19304" y="19685"/>
                  </a:lnTo>
                  <a:lnTo>
                    <a:pt x="26035" y="13843"/>
                  </a:lnTo>
                  <a:lnTo>
                    <a:pt x="35560" y="8636"/>
                  </a:lnTo>
                  <a:lnTo>
                    <a:pt x="41275" y="6223"/>
                  </a:lnTo>
                  <a:lnTo>
                    <a:pt x="48006" y="3810"/>
                  </a:lnTo>
                  <a:lnTo>
                    <a:pt x="55753" y="1397"/>
                  </a:lnTo>
                  <a:lnTo>
                    <a:pt x="64897" y="0"/>
                  </a:lnTo>
                  <a:lnTo>
                    <a:pt x="53340" y="2413"/>
                  </a:lnTo>
                  <a:lnTo>
                    <a:pt x="44196" y="5207"/>
                  </a:lnTo>
                  <a:lnTo>
                    <a:pt x="36068" y="9525"/>
                  </a:lnTo>
                  <a:lnTo>
                    <a:pt x="28829" y="13843"/>
                  </a:lnTo>
                  <a:lnTo>
                    <a:pt x="15875" y="23495"/>
                  </a:lnTo>
                  <a:lnTo>
                    <a:pt x="8255" y="28702"/>
                  </a:lnTo>
                  <a:close/>
                </a:path>
              </a:pathLst>
            </a:custGeom>
            <a:solidFill>
              <a:srgbClr val="A38787"/>
            </a:solidFill>
            <a:ln w="0" cap="flat" cmpd="sng" algn="ctr">
              <a:solidFill>
                <a:srgbClr val="A387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23" name="Freeform 322"/>
            <p:cNvSpPr/>
            <p:nvPr/>
          </p:nvSpPr>
          <p:spPr>
            <a:xfrm>
              <a:off x="668655" y="1112774"/>
              <a:ext cx="186691" cy="25528"/>
            </a:xfrm>
            <a:custGeom>
              <a:avLst/>
              <a:gdLst/>
              <a:ahLst/>
              <a:cxnLst/>
              <a:rect l="0" t="0" r="0" b="0"/>
              <a:pathLst>
                <a:path w="186691" h="25528">
                  <a:moveTo>
                    <a:pt x="175133" y="22098"/>
                  </a:moveTo>
                  <a:lnTo>
                    <a:pt x="160782" y="18796"/>
                  </a:lnTo>
                  <a:lnTo>
                    <a:pt x="144018" y="15875"/>
                  </a:lnTo>
                  <a:lnTo>
                    <a:pt x="126238" y="12954"/>
                  </a:lnTo>
                  <a:lnTo>
                    <a:pt x="108458" y="10668"/>
                  </a:lnTo>
                  <a:lnTo>
                    <a:pt x="91186" y="8636"/>
                  </a:lnTo>
                  <a:lnTo>
                    <a:pt x="76327" y="7747"/>
                  </a:lnTo>
                  <a:lnTo>
                    <a:pt x="69596" y="7239"/>
                  </a:lnTo>
                  <a:lnTo>
                    <a:pt x="64262" y="7239"/>
                  </a:lnTo>
                  <a:lnTo>
                    <a:pt x="44577" y="6731"/>
                  </a:lnTo>
                  <a:lnTo>
                    <a:pt x="26924" y="6731"/>
                  </a:lnTo>
                  <a:lnTo>
                    <a:pt x="11557" y="6350"/>
                  </a:lnTo>
                  <a:lnTo>
                    <a:pt x="5334" y="6350"/>
                  </a:lnTo>
                  <a:lnTo>
                    <a:pt x="0" y="5842"/>
                  </a:lnTo>
                  <a:lnTo>
                    <a:pt x="5334" y="4826"/>
                  </a:lnTo>
                  <a:lnTo>
                    <a:pt x="13462" y="3429"/>
                  </a:lnTo>
                  <a:lnTo>
                    <a:pt x="24003" y="2413"/>
                  </a:lnTo>
                  <a:lnTo>
                    <a:pt x="36449" y="1524"/>
                  </a:lnTo>
                  <a:lnTo>
                    <a:pt x="50419" y="508"/>
                  </a:lnTo>
                  <a:lnTo>
                    <a:pt x="65786" y="0"/>
                  </a:lnTo>
                  <a:lnTo>
                    <a:pt x="97409" y="508"/>
                  </a:lnTo>
                  <a:lnTo>
                    <a:pt x="113284" y="1016"/>
                  </a:lnTo>
                  <a:lnTo>
                    <a:pt x="128651" y="2413"/>
                  </a:lnTo>
                  <a:lnTo>
                    <a:pt x="143002" y="4318"/>
                  </a:lnTo>
                  <a:lnTo>
                    <a:pt x="155956" y="7239"/>
                  </a:lnTo>
                  <a:lnTo>
                    <a:pt x="167005" y="10668"/>
                  </a:lnTo>
                  <a:lnTo>
                    <a:pt x="176657" y="14478"/>
                  </a:lnTo>
                  <a:lnTo>
                    <a:pt x="182880" y="19685"/>
                  </a:lnTo>
                  <a:lnTo>
                    <a:pt x="186690" y="25527"/>
                  </a:lnTo>
                  <a:close/>
                </a:path>
              </a:pathLst>
            </a:custGeom>
            <a:solidFill>
              <a:srgbClr val="EFCED1"/>
            </a:solidFill>
            <a:ln w="0" cap="flat" cmpd="sng" algn="ctr">
              <a:solidFill>
                <a:srgbClr val="EFCED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24" name="Freeform 323"/>
            <p:cNvSpPr/>
            <p:nvPr/>
          </p:nvSpPr>
          <p:spPr>
            <a:xfrm>
              <a:off x="668655" y="1114298"/>
              <a:ext cx="186691" cy="23496"/>
            </a:xfrm>
            <a:custGeom>
              <a:avLst/>
              <a:gdLst/>
              <a:ahLst/>
              <a:cxnLst/>
              <a:rect l="0" t="0" r="0" b="0"/>
              <a:pathLst>
                <a:path w="186691" h="23496">
                  <a:moveTo>
                    <a:pt x="0" y="4318"/>
                  </a:moveTo>
                  <a:lnTo>
                    <a:pt x="5715" y="3302"/>
                  </a:lnTo>
                  <a:lnTo>
                    <a:pt x="13970" y="1905"/>
                  </a:lnTo>
                  <a:lnTo>
                    <a:pt x="24511" y="1397"/>
                  </a:lnTo>
                  <a:lnTo>
                    <a:pt x="36957" y="508"/>
                  </a:lnTo>
                  <a:lnTo>
                    <a:pt x="50927" y="0"/>
                  </a:lnTo>
                  <a:lnTo>
                    <a:pt x="66294" y="0"/>
                  </a:lnTo>
                  <a:lnTo>
                    <a:pt x="97917" y="508"/>
                  </a:lnTo>
                  <a:lnTo>
                    <a:pt x="113792" y="1397"/>
                  </a:lnTo>
                  <a:lnTo>
                    <a:pt x="129159" y="2794"/>
                  </a:lnTo>
                  <a:lnTo>
                    <a:pt x="143510" y="5207"/>
                  </a:lnTo>
                  <a:lnTo>
                    <a:pt x="156464" y="7620"/>
                  </a:lnTo>
                  <a:lnTo>
                    <a:pt x="168021" y="10541"/>
                  </a:lnTo>
                  <a:lnTo>
                    <a:pt x="176657" y="14351"/>
                  </a:lnTo>
                  <a:lnTo>
                    <a:pt x="183388" y="18669"/>
                  </a:lnTo>
                  <a:lnTo>
                    <a:pt x="186690" y="23495"/>
                  </a:lnTo>
                  <a:lnTo>
                    <a:pt x="182372" y="22098"/>
                  </a:lnTo>
                  <a:lnTo>
                    <a:pt x="176657" y="20193"/>
                  </a:lnTo>
                  <a:lnTo>
                    <a:pt x="162687" y="16764"/>
                  </a:lnTo>
                  <a:lnTo>
                    <a:pt x="146431" y="13843"/>
                  </a:lnTo>
                  <a:lnTo>
                    <a:pt x="128143" y="11049"/>
                  </a:lnTo>
                  <a:lnTo>
                    <a:pt x="109855" y="8636"/>
                  </a:lnTo>
                  <a:lnTo>
                    <a:pt x="92202" y="6731"/>
                  </a:lnTo>
                  <a:lnTo>
                    <a:pt x="76835" y="5207"/>
                  </a:lnTo>
                  <a:lnTo>
                    <a:pt x="70612" y="4826"/>
                  </a:lnTo>
                  <a:lnTo>
                    <a:pt x="64770" y="4826"/>
                  </a:lnTo>
                  <a:lnTo>
                    <a:pt x="45085" y="4826"/>
                  </a:lnTo>
                  <a:lnTo>
                    <a:pt x="26924" y="4826"/>
                  </a:lnTo>
                  <a:lnTo>
                    <a:pt x="11557" y="4826"/>
                  </a:lnTo>
                  <a:lnTo>
                    <a:pt x="5334" y="4826"/>
                  </a:lnTo>
                  <a:close/>
                </a:path>
              </a:pathLst>
            </a:custGeom>
            <a:solidFill>
              <a:srgbClr val="D7B7B8"/>
            </a:solidFill>
            <a:ln w="0" cap="flat" cmpd="sng" algn="ctr">
              <a:solidFill>
                <a:srgbClr val="D7B7B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25" name="Freeform 324"/>
            <p:cNvSpPr/>
            <p:nvPr/>
          </p:nvSpPr>
          <p:spPr>
            <a:xfrm>
              <a:off x="668655" y="1115187"/>
              <a:ext cx="186691" cy="22607"/>
            </a:xfrm>
            <a:custGeom>
              <a:avLst/>
              <a:gdLst/>
              <a:ahLst/>
              <a:cxnLst/>
              <a:rect l="0" t="0" r="0" b="0"/>
              <a:pathLst>
                <a:path w="186691" h="22607">
                  <a:moveTo>
                    <a:pt x="0" y="3429"/>
                  </a:moveTo>
                  <a:lnTo>
                    <a:pt x="5715" y="2413"/>
                  </a:lnTo>
                  <a:lnTo>
                    <a:pt x="13970" y="1524"/>
                  </a:lnTo>
                  <a:lnTo>
                    <a:pt x="24892" y="508"/>
                  </a:lnTo>
                  <a:lnTo>
                    <a:pt x="37465" y="508"/>
                  </a:lnTo>
                  <a:lnTo>
                    <a:pt x="51308" y="0"/>
                  </a:lnTo>
                  <a:lnTo>
                    <a:pt x="66675" y="508"/>
                  </a:lnTo>
                  <a:lnTo>
                    <a:pt x="98425" y="1524"/>
                  </a:lnTo>
                  <a:lnTo>
                    <a:pt x="114173" y="2921"/>
                  </a:lnTo>
                  <a:lnTo>
                    <a:pt x="129540" y="4318"/>
                  </a:lnTo>
                  <a:lnTo>
                    <a:pt x="144018" y="6223"/>
                  </a:lnTo>
                  <a:lnTo>
                    <a:pt x="156972" y="8636"/>
                  </a:lnTo>
                  <a:lnTo>
                    <a:pt x="168529" y="11557"/>
                  </a:lnTo>
                  <a:lnTo>
                    <a:pt x="177165" y="14986"/>
                  </a:lnTo>
                  <a:lnTo>
                    <a:pt x="183388" y="18288"/>
                  </a:lnTo>
                  <a:lnTo>
                    <a:pt x="186690" y="22606"/>
                  </a:lnTo>
                  <a:lnTo>
                    <a:pt x="182880" y="20701"/>
                  </a:lnTo>
                  <a:lnTo>
                    <a:pt x="178054" y="18796"/>
                  </a:lnTo>
                  <a:lnTo>
                    <a:pt x="171831" y="17272"/>
                  </a:lnTo>
                  <a:lnTo>
                    <a:pt x="164592" y="15367"/>
                  </a:lnTo>
                  <a:lnTo>
                    <a:pt x="148336" y="12065"/>
                  </a:lnTo>
                  <a:lnTo>
                    <a:pt x="130048" y="9144"/>
                  </a:lnTo>
                  <a:lnTo>
                    <a:pt x="111379" y="6731"/>
                  </a:lnTo>
                  <a:lnTo>
                    <a:pt x="93599" y="4826"/>
                  </a:lnTo>
                  <a:lnTo>
                    <a:pt x="77724" y="3937"/>
                  </a:lnTo>
                  <a:lnTo>
                    <a:pt x="70993" y="3429"/>
                  </a:lnTo>
                  <a:lnTo>
                    <a:pt x="65278" y="2921"/>
                  </a:lnTo>
                  <a:lnTo>
                    <a:pt x="45593" y="2921"/>
                  </a:lnTo>
                  <a:lnTo>
                    <a:pt x="27305" y="3429"/>
                  </a:lnTo>
                  <a:lnTo>
                    <a:pt x="11938" y="3937"/>
                  </a:lnTo>
                  <a:lnTo>
                    <a:pt x="5334" y="3937"/>
                  </a:lnTo>
                  <a:close/>
                </a:path>
              </a:pathLst>
            </a:custGeom>
            <a:solidFill>
              <a:srgbClr val="BD9FA0"/>
            </a:solidFill>
            <a:ln w="0" cap="flat" cmpd="sng" algn="ctr">
              <a:solidFill>
                <a:srgbClr val="BD9FA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26" name="Freeform 325"/>
            <p:cNvSpPr/>
            <p:nvPr/>
          </p:nvSpPr>
          <p:spPr>
            <a:xfrm>
              <a:off x="669163" y="1116203"/>
              <a:ext cx="186183" cy="21591"/>
            </a:xfrm>
            <a:custGeom>
              <a:avLst/>
              <a:gdLst/>
              <a:ahLst/>
              <a:cxnLst/>
              <a:rect l="0" t="0" r="0" b="0"/>
              <a:pathLst>
                <a:path w="186183" h="21591">
                  <a:moveTo>
                    <a:pt x="183388" y="19685"/>
                  </a:moveTo>
                  <a:lnTo>
                    <a:pt x="179070" y="17780"/>
                  </a:lnTo>
                  <a:lnTo>
                    <a:pt x="173228" y="15875"/>
                  </a:lnTo>
                  <a:lnTo>
                    <a:pt x="166497" y="13970"/>
                  </a:lnTo>
                  <a:lnTo>
                    <a:pt x="150241" y="10541"/>
                  </a:lnTo>
                  <a:lnTo>
                    <a:pt x="131445" y="7620"/>
                  </a:lnTo>
                  <a:lnTo>
                    <a:pt x="112268" y="5207"/>
                  </a:lnTo>
                  <a:lnTo>
                    <a:pt x="94107" y="3302"/>
                  </a:lnTo>
                  <a:lnTo>
                    <a:pt x="77724" y="1905"/>
                  </a:lnTo>
                  <a:lnTo>
                    <a:pt x="70993" y="1397"/>
                  </a:lnTo>
                  <a:lnTo>
                    <a:pt x="65278" y="1397"/>
                  </a:lnTo>
                  <a:lnTo>
                    <a:pt x="45593" y="1397"/>
                  </a:lnTo>
                  <a:lnTo>
                    <a:pt x="27305" y="2413"/>
                  </a:lnTo>
                  <a:lnTo>
                    <a:pt x="11430" y="2921"/>
                  </a:lnTo>
                  <a:lnTo>
                    <a:pt x="4826" y="2921"/>
                  </a:lnTo>
                  <a:lnTo>
                    <a:pt x="0" y="2413"/>
                  </a:lnTo>
                  <a:lnTo>
                    <a:pt x="5207" y="1397"/>
                  </a:lnTo>
                  <a:lnTo>
                    <a:pt x="13843" y="508"/>
                  </a:lnTo>
                  <a:lnTo>
                    <a:pt x="24384" y="508"/>
                  </a:lnTo>
                  <a:lnTo>
                    <a:pt x="36957" y="0"/>
                  </a:lnTo>
                  <a:lnTo>
                    <a:pt x="51308" y="508"/>
                  </a:lnTo>
                  <a:lnTo>
                    <a:pt x="66675" y="889"/>
                  </a:lnTo>
                  <a:lnTo>
                    <a:pt x="98425" y="2413"/>
                  </a:lnTo>
                  <a:lnTo>
                    <a:pt x="130048" y="5715"/>
                  </a:lnTo>
                  <a:lnTo>
                    <a:pt x="144399" y="7620"/>
                  </a:lnTo>
                  <a:lnTo>
                    <a:pt x="157353" y="9525"/>
                  </a:lnTo>
                  <a:lnTo>
                    <a:pt x="168402" y="12446"/>
                  </a:lnTo>
                  <a:lnTo>
                    <a:pt x="177038" y="15367"/>
                  </a:lnTo>
                  <a:lnTo>
                    <a:pt x="183388" y="18288"/>
                  </a:lnTo>
                  <a:lnTo>
                    <a:pt x="186182" y="21590"/>
                  </a:lnTo>
                  <a:close/>
                </a:path>
              </a:pathLst>
            </a:custGeom>
            <a:solidFill>
              <a:srgbClr val="A38787"/>
            </a:solidFill>
            <a:ln w="0" cap="flat" cmpd="sng" algn="ctr">
              <a:solidFill>
                <a:srgbClr val="A387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27" name="Freeform 326"/>
            <p:cNvSpPr/>
            <p:nvPr/>
          </p:nvSpPr>
          <p:spPr>
            <a:xfrm>
              <a:off x="825627" y="1897634"/>
              <a:ext cx="74423" cy="87885"/>
            </a:xfrm>
            <a:custGeom>
              <a:avLst/>
              <a:gdLst/>
              <a:ahLst/>
              <a:cxnLst/>
              <a:rect l="0" t="0" r="0" b="0"/>
              <a:pathLst>
                <a:path w="74423" h="87885">
                  <a:moveTo>
                    <a:pt x="9525" y="12446"/>
                  </a:moveTo>
                  <a:lnTo>
                    <a:pt x="19177" y="23495"/>
                  </a:lnTo>
                  <a:lnTo>
                    <a:pt x="39370" y="42672"/>
                  </a:lnTo>
                  <a:lnTo>
                    <a:pt x="48895" y="51816"/>
                  </a:lnTo>
                  <a:lnTo>
                    <a:pt x="58039" y="62357"/>
                  </a:lnTo>
                  <a:lnTo>
                    <a:pt x="66675" y="73914"/>
                  </a:lnTo>
                  <a:lnTo>
                    <a:pt x="74422" y="87884"/>
                  </a:lnTo>
                  <a:lnTo>
                    <a:pt x="70485" y="75311"/>
                  </a:lnTo>
                  <a:lnTo>
                    <a:pt x="66167" y="65786"/>
                  </a:lnTo>
                  <a:lnTo>
                    <a:pt x="61849" y="58039"/>
                  </a:lnTo>
                  <a:lnTo>
                    <a:pt x="57150" y="52324"/>
                  </a:lnTo>
                  <a:lnTo>
                    <a:pt x="52324" y="48006"/>
                  </a:lnTo>
                  <a:lnTo>
                    <a:pt x="46990" y="44577"/>
                  </a:lnTo>
                  <a:lnTo>
                    <a:pt x="36449" y="40767"/>
                  </a:lnTo>
                  <a:lnTo>
                    <a:pt x="26416" y="36957"/>
                  </a:lnTo>
                  <a:lnTo>
                    <a:pt x="21082" y="34544"/>
                  </a:lnTo>
                  <a:lnTo>
                    <a:pt x="16256" y="30734"/>
                  </a:lnTo>
                  <a:lnTo>
                    <a:pt x="11938" y="25908"/>
                  </a:lnTo>
                  <a:lnTo>
                    <a:pt x="7620" y="19177"/>
                  </a:lnTo>
                  <a:lnTo>
                    <a:pt x="3302" y="110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28" name="Freeform 327"/>
            <p:cNvSpPr/>
            <p:nvPr/>
          </p:nvSpPr>
          <p:spPr>
            <a:xfrm>
              <a:off x="783336" y="1890903"/>
              <a:ext cx="74423" cy="87885"/>
            </a:xfrm>
            <a:custGeom>
              <a:avLst/>
              <a:gdLst/>
              <a:ahLst/>
              <a:cxnLst/>
              <a:rect l="0" t="0" r="0" b="0"/>
              <a:pathLst>
                <a:path w="74423" h="87885">
                  <a:moveTo>
                    <a:pt x="8255" y="12446"/>
                  </a:moveTo>
                  <a:lnTo>
                    <a:pt x="15367" y="23495"/>
                  </a:lnTo>
                  <a:lnTo>
                    <a:pt x="28321" y="43180"/>
                  </a:lnTo>
                  <a:lnTo>
                    <a:pt x="36068" y="52324"/>
                  </a:lnTo>
                  <a:lnTo>
                    <a:pt x="45593" y="62865"/>
                  </a:lnTo>
                  <a:lnTo>
                    <a:pt x="51435" y="68707"/>
                  </a:lnTo>
                  <a:lnTo>
                    <a:pt x="58166" y="74422"/>
                  </a:lnTo>
                  <a:lnTo>
                    <a:pt x="65786" y="81153"/>
                  </a:lnTo>
                  <a:lnTo>
                    <a:pt x="74422" y="87884"/>
                  </a:lnTo>
                  <a:lnTo>
                    <a:pt x="65278" y="79629"/>
                  </a:lnTo>
                  <a:lnTo>
                    <a:pt x="57150" y="72517"/>
                  </a:lnTo>
                  <a:lnTo>
                    <a:pt x="49530" y="66294"/>
                  </a:lnTo>
                  <a:lnTo>
                    <a:pt x="42799" y="60452"/>
                  </a:lnTo>
                  <a:lnTo>
                    <a:pt x="36576" y="55626"/>
                  </a:lnTo>
                  <a:lnTo>
                    <a:pt x="31242" y="50927"/>
                  </a:lnTo>
                  <a:lnTo>
                    <a:pt x="22098" y="42291"/>
                  </a:lnTo>
                  <a:lnTo>
                    <a:pt x="14859" y="34036"/>
                  </a:lnTo>
                  <a:lnTo>
                    <a:pt x="9144" y="25019"/>
                  </a:lnTo>
                  <a:lnTo>
                    <a:pt x="4318" y="139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29" name="Freeform 328"/>
            <p:cNvSpPr/>
            <p:nvPr/>
          </p:nvSpPr>
          <p:spPr>
            <a:xfrm>
              <a:off x="1157732" y="2111248"/>
              <a:ext cx="104141" cy="31624"/>
            </a:xfrm>
            <a:custGeom>
              <a:avLst/>
              <a:gdLst/>
              <a:ahLst/>
              <a:cxnLst/>
              <a:rect l="0" t="0" r="0" b="0"/>
              <a:pathLst>
                <a:path w="104141" h="31624">
                  <a:moveTo>
                    <a:pt x="0" y="30226"/>
                  </a:moveTo>
                  <a:lnTo>
                    <a:pt x="8255" y="31623"/>
                  </a:lnTo>
                  <a:lnTo>
                    <a:pt x="15367" y="31623"/>
                  </a:lnTo>
                  <a:lnTo>
                    <a:pt x="21590" y="30734"/>
                  </a:lnTo>
                  <a:lnTo>
                    <a:pt x="27432" y="28829"/>
                  </a:lnTo>
                  <a:lnTo>
                    <a:pt x="36957" y="22987"/>
                  </a:lnTo>
                  <a:lnTo>
                    <a:pt x="46101" y="15367"/>
                  </a:lnTo>
                  <a:lnTo>
                    <a:pt x="56261" y="8128"/>
                  </a:lnTo>
                  <a:lnTo>
                    <a:pt x="61976" y="4826"/>
                  </a:lnTo>
                  <a:lnTo>
                    <a:pt x="68199" y="2413"/>
                  </a:lnTo>
                  <a:lnTo>
                    <a:pt x="75438" y="889"/>
                  </a:lnTo>
                  <a:lnTo>
                    <a:pt x="84074" y="0"/>
                  </a:lnTo>
                  <a:lnTo>
                    <a:pt x="93599" y="508"/>
                  </a:lnTo>
                  <a:lnTo>
                    <a:pt x="104140" y="2413"/>
                  </a:lnTo>
                  <a:lnTo>
                    <a:pt x="97028" y="2413"/>
                  </a:lnTo>
                  <a:lnTo>
                    <a:pt x="90297" y="2413"/>
                  </a:lnTo>
                  <a:lnTo>
                    <a:pt x="78740" y="4318"/>
                  </a:lnTo>
                  <a:lnTo>
                    <a:pt x="68199" y="7239"/>
                  </a:lnTo>
                  <a:lnTo>
                    <a:pt x="58547" y="11049"/>
                  </a:lnTo>
                  <a:lnTo>
                    <a:pt x="47498" y="15875"/>
                  </a:lnTo>
                  <a:lnTo>
                    <a:pt x="35052" y="20574"/>
                  </a:lnTo>
                  <a:lnTo>
                    <a:pt x="19685" y="25400"/>
                  </a:lnTo>
                  <a:lnTo>
                    <a:pt x="10541" y="27813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30" name="Freeform 329"/>
            <p:cNvSpPr/>
            <p:nvPr/>
          </p:nvSpPr>
          <p:spPr>
            <a:xfrm>
              <a:off x="1238885" y="2199513"/>
              <a:ext cx="118111" cy="15368"/>
            </a:xfrm>
            <a:custGeom>
              <a:avLst/>
              <a:gdLst/>
              <a:ahLst/>
              <a:cxnLst/>
              <a:rect l="0" t="0" r="0" b="0"/>
              <a:pathLst>
                <a:path w="118111" h="15368">
                  <a:moveTo>
                    <a:pt x="10541" y="508"/>
                  </a:moveTo>
                  <a:lnTo>
                    <a:pt x="19685" y="0"/>
                  </a:lnTo>
                  <a:lnTo>
                    <a:pt x="28321" y="0"/>
                  </a:lnTo>
                  <a:lnTo>
                    <a:pt x="36068" y="508"/>
                  </a:lnTo>
                  <a:lnTo>
                    <a:pt x="49911" y="3429"/>
                  </a:lnTo>
                  <a:lnTo>
                    <a:pt x="62865" y="7239"/>
                  </a:lnTo>
                  <a:lnTo>
                    <a:pt x="74930" y="11049"/>
                  </a:lnTo>
                  <a:lnTo>
                    <a:pt x="87376" y="13970"/>
                  </a:lnTo>
                  <a:lnTo>
                    <a:pt x="94107" y="14859"/>
                  </a:lnTo>
                  <a:lnTo>
                    <a:pt x="101346" y="15367"/>
                  </a:lnTo>
                  <a:lnTo>
                    <a:pt x="109474" y="14859"/>
                  </a:lnTo>
                  <a:lnTo>
                    <a:pt x="118110" y="13462"/>
                  </a:lnTo>
                  <a:lnTo>
                    <a:pt x="102235" y="10160"/>
                  </a:lnTo>
                  <a:lnTo>
                    <a:pt x="87884" y="8636"/>
                  </a:lnTo>
                  <a:lnTo>
                    <a:pt x="73914" y="8255"/>
                  </a:lnTo>
                  <a:lnTo>
                    <a:pt x="59944" y="8255"/>
                  </a:lnTo>
                  <a:lnTo>
                    <a:pt x="46101" y="7747"/>
                  </a:lnTo>
                  <a:lnTo>
                    <a:pt x="32131" y="7239"/>
                  </a:lnTo>
                  <a:lnTo>
                    <a:pt x="16764" y="5842"/>
                  </a:lnTo>
                  <a:lnTo>
                    <a:pt x="0" y="2413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31" name="Freeform 330"/>
            <p:cNvSpPr/>
            <p:nvPr/>
          </p:nvSpPr>
          <p:spPr>
            <a:xfrm>
              <a:off x="1233170" y="2154936"/>
              <a:ext cx="89282" cy="30735"/>
            </a:xfrm>
            <a:custGeom>
              <a:avLst/>
              <a:gdLst/>
              <a:ahLst/>
              <a:cxnLst/>
              <a:rect l="0" t="0" r="0" b="0"/>
              <a:pathLst>
                <a:path w="89282" h="30735">
                  <a:moveTo>
                    <a:pt x="10033" y="6731"/>
                  </a:moveTo>
                  <a:lnTo>
                    <a:pt x="18669" y="4826"/>
                  </a:lnTo>
                  <a:lnTo>
                    <a:pt x="25400" y="2794"/>
                  </a:lnTo>
                  <a:lnTo>
                    <a:pt x="31623" y="1397"/>
                  </a:lnTo>
                  <a:lnTo>
                    <a:pt x="36449" y="508"/>
                  </a:lnTo>
                  <a:lnTo>
                    <a:pt x="40767" y="0"/>
                  </a:lnTo>
                  <a:lnTo>
                    <a:pt x="48006" y="508"/>
                  </a:lnTo>
                  <a:lnTo>
                    <a:pt x="54737" y="3302"/>
                  </a:lnTo>
                  <a:lnTo>
                    <a:pt x="58547" y="5715"/>
                  </a:lnTo>
                  <a:lnTo>
                    <a:pt x="62865" y="8636"/>
                  </a:lnTo>
                  <a:lnTo>
                    <a:pt x="67691" y="12954"/>
                  </a:lnTo>
                  <a:lnTo>
                    <a:pt x="73914" y="17780"/>
                  </a:lnTo>
                  <a:lnTo>
                    <a:pt x="80645" y="23495"/>
                  </a:lnTo>
                  <a:lnTo>
                    <a:pt x="89281" y="30734"/>
                  </a:lnTo>
                  <a:lnTo>
                    <a:pt x="80137" y="22987"/>
                  </a:lnTo>
                  <a:lnTo>
                    <a:pt x="72009" y="17272"/>
                  </a:lnTo>
                  <a:lnTo>
                    <a:pt x="64262" y="12954"/>
                  </a:lnTo>
                  <a:lnTo>
                    <a:pt x="58039" y="10541"/>
                  </a:lnTo>
                  <a:lnTo>
                    <a:pt x="51816" y="9144"/>
                  </a:lnTo>
                  <a:lnTo>
                    <a:pt x="46101" y="9144"/>
                  </a:lnTo>
                  <a:lnTo>
                    <a:pt x="36449" y="10541"/>
                  </a:lnTo>
                  <a:lnTo>
                    <a:pt x="27305" y="12954"/>
                  </a:lnTo>
                  <a:lnTo>
                    <a:pt x="19177" y="14859"/>
                  </a:lnTo>
                  <a:lnTo>
                    <a:pt x="14859" y="14859"/>
                  </a:lnTo>
                  <a:lnTo>
                    <a:pt x="10033" y="13843"/>
                  </a:lnTo>
                  <a:lnTo>
                    <a:pt x="5207" y="11938"/>
                  </a:lnTo>
                  <a:lnTo>
                    <a:pt x="0" y="8636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32" name="Freeform 331"/>
            <p:cNvSpPr/>
            <p:nvPr/>
          </p:nvSpPr>
          <p:spPr>
            <a:xfrm>
              <a:off x="1208659" y="2134235"/>
              <a:ext cx="108967" cy="41784"/>
            </a:xfrm>
            <a:custGeom>
              <a:avLst/>
              <a:gdLst/>
              <a:ahLst/>
              <a:cxnLst/>
              <a:rect l="0" t="0" r="0" b="0"/>
              <a:pathLst>
                <a:path w="108967" h="41784">
                  <a:moveTo>
                    <a:pt x="10541" y="2921"/>
                  </a:moveTo>
                  <a:lnTo>
                    <a:pt x="19685" y="1524"/>
                  </a:lnTo>
                  <a:lnTo>
                    <a:pt x="27305" y="508"/>
                  </a:lnTo>
                  <a:lnTo>
                    <a:pt x="35052" y="0"/>
                  </a:lnTo>
                  <a:lnTo>
                    <a:pt x="41275" y="508"/>
                  </a:lnTo>
                  <a:lnTo>
                    <a:pt x="46990" y="1016"/>
                  </a:lnTo>
                  <a:lnTo>
                    <a:pt x="58039" y="4318"/>
                  </a:lnTo>
                  <a:lnTo>
                    <a:pt x="68580" y="9652"/>
                  </a:lnTo>
                  <a:lnTo>
                    <a:pt x="79629" y="17780"/>
                  </a:lnTo>
                  <a:lnTo>
                    <a:pt x="85852" y="23114"/>
                  </a:lnTo>
                  <a:lnTo>
                    <a:pt x="92583" y="28321"/>
                  </a:lnTo>
                  <a:lnTo>
                    <a:pt x="100330" y="35052"/>
                  </a:lnTo>
                  <a:lnTo>
                    <a:pt x="108966" y="41783"/>
                  </a:lnTo>
                  <a:lnTo>
                    <a:pt x="99822" y="34163"/>
                  </a:lnTo>
                  <a:lnTo>
                    <a:pt x="91694" y="27432"/>
                  </a:lnTo>
                  <a:lnTo>
                    <a:pt x="83947" y="22098"/>
                  </a:lnTo>
                  <a:lnTo>
                    <a:pt x="77216" y="18288"/>
                  </a:lnTo>
                  <a:lnTo>
                    <a:pt x="70612" y="14859"/>
                  </a:lnTo>
                  <a:lnTo>
                    <a:pt x="64262" y="12954"/>
                  </a:lnTo>
                  <a:lnTo>
                    <a:pt x="52832" y="10541"/>
                  </a:lnTo>
                  <a:lnTo>
                    <a:pt x="41783" y="9652"/>
                  </a:lnTo>
                  <a:lnTo>
                    <a:pt x="29718" y="9144"/>
                  </a:lnTo>
                  <a:lnTo>
                    <a:pt x="16256" y="7747"/>
                  </a:lnTo>
                  <a:lnTo>
                    <a:pt x="8636" y="6731"/>
                  </a:lnTo>
                  <a:lnTo>
                    <a:pt x="0" y="4826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33" name="Freeform 332"/>
            <p:cNvSpPr/>
            <p:nvPr/>
          </p:nvSpPr>
          <p:spPr>
            <a:xfrm>
              <a:off x="915416" y="2162556"/>
              <a:ext cx="108459" cy="113285"/>
            </a:xfrm>
            <a:custGeom>
              <a:avLst/>
              <a:gdLst/>
              <a:ahLst/>
              <a:cxnLst/>
              <a:rect l="0" t="0" r="0" b="0"/>
              <a:pathLst>
                <a:path w="108459" h="113285">
                  <a:moveTo>
                    <a:pt x="9017" y="5842"/>
                  </a:moveTo>
                  <a:lnTo>
                    <a:pt x="17653" y="11049"/>
                  </a:lnTo>
                  <a:lnTo>
                    <a:pt x="32131" y="20701"/>
                  </a:lnTo>
                  <a:lnTo>
                    <a:pt x="44069" y="29845"/>
                  </a:lnTo>
                  <a:lnTo>
                    <a:pt x="53721" y="37465"/>
                  </a:lnTo>
                  <a:lnTo>
                    <a:pt x="61341" y="45212"/>
                  </a:lnTo>
                  <a:lnTo>
                    <a:pt x="67183" y="51816"/>
                  </a:lnTo>
                  <a:lnTo>
                    <a:pt x="71501" y="58547"/>
                  </a:lnTo>
                  <a:lnTo>
                    <a:pt x="74803" y="64389"/>
                  </a:lnTo>
                  <a:lnTo>
                    <a:pt x="80137" y="75819"/>
                  </a:lnTo>
                  <a:lnTo>
                    <a:pt x="85344" y="87376"/>
                  </a:lnTo>
                  <a:lnTo>
                    <a:pt x="89281" y="93091"/>
                  </a:lnTo>
                  <a:lnTo>
                    <a:pt x="93980" y="99441"/>
                  </a:lnTo>
                  <a:lnTo>
                    <a:pt x="100330" y="106172"/>
                  </a:lnTo>
                  <a:lnTo>
                    <a:pt x="108458" y="113284"/>
                  </a:lnTo>
                  <a:lnTo>
                    <a:pt x="99314" y="105156"/>
                  </a:lnTo>
                  <a:lnTo>
                    <a:pt x="92075" y="97917"/>
                  </a:lnTo>
                  <a:lnTo>
                    <a:pt x="86360" y="91694"/>
                  </a:lnTo>
                  <a:lnTo>
                    <a:pt x="81534" y="85979"/>
                  </a:lnTo>
                  <a:lnTo>
                    <a:pt x="73406" y="75819"/>
                  </a:lnTo>
                  <a:lnTo>
                    <a:pt x="66167" y="66294"/>
                  </a:lnTo>
                  <a:lnTo>
                    <a:pt x="61849" y="60960"/>
                  </a:lnTo>
                  <a:lnTo>
                    <a:pt x="57023" y="55245"/>
                  </a:lnTo>
                  <a:lnTo>
                    <a:pt x="51816" y="49022"/>
                  </a:lnTo>
                  <a:lnTo>
                    <a:pt x="44577" y="41783"/>
                  </a:lnTo>
                  <a:lnTo>
                    <a:pt x="36449" y="33147"/>
                  </a:lnTo>
                  <a:lnTo>
                    <a:pt x="26416" y="23495"/>
                  </a:lnTo>
                  <a:lnTo>
                    <a:pt x="14351" y="129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34" name="Freeform 333"/>
            <p:cNvSpPr/>
            <p:nvPr/>
          </p:nvSpPr>
          <p:spPr>
            <a:xfrm>
              <a:off x="881761" y="2112645"/>
              <a:ext cx="137288" cy="68200"/>
            </a:xfrm>
            <a:custGeom>
              <a:avLst/>
              <a:gdLst/>
              <a:ahLst/>
              <a:cxnLst/>
              <a:rect l="0" t="0" r="0" b="0"/>
              <a:pathLst>
                <a:path w="137288" h="68200">
                  <a:moveTo>
                    <a:pt x="9144" y="5842"/>
                  </a:moveTo>
                  <a:lnTo>
                    <a:pt x="17780" y="10541"/>
                  </a:lnTo>
                  <a:lnTo>
                    <a:pt x="25908" y="14859"/>
                  </a:lnTo>
                  <a:lnTo>
                    <a:pt x="33655" y="18796"/>
                  </a:lnTo>
                  <a:lnTo>
                    <a:pt x="46990" y="25527"/>
                  </a:lnTo>
                  <a:lnTo>
                    <a:pt x="58547" y="30734"/>
                  </a:lnTo>
                  <a:lnTo>
                    <a:pt x="68199" y="34544"/>
                  </a:lnTo>
                  <a:lnTo>
                    <a:pt x="76327" y="37973"/>
                  </a:lnTo>
                  <a:lnTo>
                    <a:pt x="83058" y="40386"/>
                  </a:lnTo>
                  <a:lnTo>
                    <a:pt x="89281" y="41783"/>
                  </a:lnTo>
                  <a:lnTo>
                    <a:pt x="99822" y="45085"/>
                  </a:lnTo>
                  <a:lnTo>
                    <a:pt x="109982" y="49403"/>
                  </a:lnTo>
                  <a:lnTo>
                    <a:pt x="115189" y="52324"/>
                  </a:lnTo>
                  <a:lnTo>
                    <a:pt x="121412" y="56134"/>
                  </a:lnTo>
                  <a:lnTo>
                    <a:pt x="128651" y="61468"/>
                  </a:lnTo>
                  <a:lnTo>
                    <a:pt x="137287" y="68199"/>
                  </a:lnTo>
                  <a:lnTo>
                    <a:pt x="130048" y="63373"/>
                  </a:lnTo>
                  <a:lnTo>
                    <a:pt x="123317" y="59563"/>
                  </a:lnTo>
                  <a:lnTo>
                    <a:pt x="110871" y="54737"/>
                  </a:lnTo>
                  <a:lnTo>
                    <a:pt x="98425" y="52324"/>
                  </a:lnTo>
                  <a:lnTo>
                    <a:pt x="84963" y="49911"/>
                  </a:lnTo>
                  <a:lnTo>
                    <a:pt x="77724" y="48006"/>
                  </a:lnTo>
                  <a:lnTo>
                    <a:pt x="69596" y="45085"/>
                  </a:lnTo>
                  <a:lnTo>
                    <a:pt x="60452" y="41783"/>
                  </a:lnTo>
                  <a:lnTo>
                    <a:pt x="50927" y="36957"/>
                  </a:lnTo>
                  <a:lnTo>
                    <a:pt x="39878" y="30734"/>
                  </a:lnTo>
                  <a:lnTo>
                    <a:pt x="27813" y="22606"/>
                  </a:lnTo>
                  <a:lnTo>
                    <a:pt x="14351" y="124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35" name="Freeform 334"/>
            <p:cNvSpPr/>
            <p:nvPr/>
          </p:nvSpPr>
          <p:spPr>
            <a:xfrm>
              <a:off x="986917" y="1860677"/>
              <a:ext cx="242825" cy="22607"/>
            </a:xfrm>
            <a:custGeom>
              <a:avLst/>
              <a:gdLst/>
              <a:ahLst/>
              <a:cxnLst/>
              <a:rect l="0" t="0" r="0" b="0"/>
              <a:pathLst>
                <a:path w="242825" h="22607">
                  <a:moveTo>
                    <a:pt x="18161" y="13462"/>
                  </a:moveTo>
                  <a:lnTo>
                    <a:pt x="36449" y="13970"/>
                  </a:lnTo>
                  <a:lnTo>
                    <a:pt x="72009" y="11938"/>
                  </a:lnTo>
                  <a:lnTo>
                    <a:pt x="106553" y="8128"/>
                  </a:lnTo>
                  <a:lnTo>
                    <a:pt x="139700" y="4318"/>
                  </a:lnTo>
                  <a:lnTo>
                    <a:pt x="155448" y="2921"/>
                  </a:lnTo>
                  <a:lnTo>
                    <a:pt x="170434" y="2413"/>
                  </a:lnTo>
                  <a:lnTo>
                    <a:pt x="184785" y="1905"/>
                  </a:lnTo>
                  <a:lnTo>
                    <a:pt x="198247" y="2921"/>
                  </a:lnTo>
                  <a:lnTo>
                    <a:pt x="210693" y="4826"/>
                  </a:lnTo>
                  <a:lnTo>
                    <a:pt x="222631" y="8128"/>
                  </a:lnTo>
                  <a:lnTo>
                    <a:pt x="233299" y="12954"/>
                  </a:lnTo>
                  <a:lnTo>
                    <a:pt x="242824" y="19177"/>
                  </a:lnTo>
                  <a:lnTo>
                    <a:pt x="231394" y="14351"/>
                  </a:lnTo>
                  <a:lnTo>
                    <a:pt x="220345" y="10541"/>
                  </a:lnTo>
                  <a:lnTo>
                    <a:pt x="210185" y="7239"/>
                  </a:lnTo>
                  <a:lnTo>
                    <a:pt x="200660" y="4826"/>
                  </a:lnTo>
                  <a:lnTo>
                    <a:pt x="192024" y="2921"/>
                  </a:lnTo>
                  <a:lnTo>
                    <a:pt x="183769" y="1397"/>
                  </a:lnTo>
                  <a:lnTo>
                    <a:pt x="168910" y="0"/>
                  </a:lnTo>
                  <a:lnTo>
                    <a:pt x="155448" y="1016"/>
                  </a:lnTo>
                  <a:lnTo>
                    <a:pt x="144018" y="2921"/>
                  </a:lnTo>
                  <a:lnTo>
                    <a:pt x="132969" y="5715"/>
                  </a:lnTo>
                  <a:lnTo>
                    <a:pt x="122428" y="9652"/>
                  </a:lnTo>
                  <a:lnTo>
                    <a:pt x="100330" y="17272"/>
                  </a:lnTo>
                  <a:lnTo>
                    <a:pt x="88265" y="20193"/>
                  </a:lnTo>
                  <a:lnTo>
                    <a:pt x="75311" y="22098"/>
                  </a:lnTo>
                  <a:lnTo>
                    <a:pt x="59944" y="22606"/>
                  </a:lnTo>
                  <a:lnTo>
                    <a:pt x="51816" y="22606"/>
                  </a:lnTo>
                  <a:lnTo>
                    <a:pt x="42672" y="21590"/>
                  </a:lnTo>
                  <a:lnTo>
                    <a:pt x="33147" y="20193"/>
                  </a:lnTo>
                  <a:lnTo>
                    <a:pt x="22987" y="18288"/>
                  </a:lnTo>
                  <a:lnTo>
                    <a:pt x="11938" y="15875"/>
                  </a:lnTo>
                  <a:lnTo>
                    <a:pt x="0" y="12446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36" name="Freeform 335"/>
            <p:cNvSpPr/>
            <p:nvPr/>
          </p:nvSpPr>
          <p:spPr>
            <a:xfrm>
              <a:off x="877951" y="2004695"/>
              <a:ext cx="150242" cy="92584"/>
            </a:xfrm>
            <a:custGeom>
              <a:avLst/>
              <a:gdLst/>
              <a:ahLst/>
              <a:cxnLst/>
              <a:rect l="0" t="0" r="0" b="0"/>
              <a:pathLst>
                <a:path w="150242" h="92584">
                  <a:moveTo>
                    <a:pt x="0" y="0"/>
                  </a:moveTo>
                  <a:lnTo>
                    <a:pt x="10033" y="6731"/>
                  </a:lnTo>
                  <a:lnTo>
                    <a:pt x="19177" y="12954"/>
                  </a:lnTo>
                  <a:lnTo>
                    <a:pt x="27305" y="19177"/>
                  </a:lnTo>
                  <a:lnTo>
                    <a:pt x="35052" y="24511"/>
                  </a:lnTo>
                  <a:lnTo>
                    <a:pt x="41783" y="29718"/>
                  </a:lnTo>
                  <a:lnTo>
                    <a:pt x="48006" y="34036"/>
                  </a:lnTo>
                  <a:lnTo>
                    <a:pt x="58039" y="42672"/>
                  </a:lnTo>
                  <a:lnTo>
                    <a:pt x="66167" y="49911"/>
                  </a:lnTo>
                  <a:lnTo>
                    <a:pt x="72898" y="55626"/>
                  </a:lnTo>
                  <a:lnTo>
                    <a:pt x="78232" y="60960"/>
                  </a:lnTo>
                  <a:lnTo>
                    <a:pt x="83058" y="65786"/>
                  </a:lnTo>
                  <a:lnTo>
                    <a:pt x="91694" y="72898"/>
                  </a:lnTo>
                  <a:lnTo>
                    <a:pt x="96901" y="75819"/>
                  </a:lnTo>
                  <a:lnTo>
                    <a:pt x="103632" y="78740"/>
                  </a:lnTo>
                  <a:lnTo>
                    <a:pt x="111760" y="82042"/>
                  </a:lnTo>
                  <a:lnTo>
                    <a:pt x="121920" y="84963"/>
                  </a:lnTo>
                  <a:lnTo>
                    <a:pt x="134366" y="88773"/>
                  </a:lnTo>
                  <a:lnTo>
                    <a:pt x="150241" y="92583"/>
                  </a:lnTo>
                  <a:lnTo>
                    <a:pt x="141605" y="86360"/>
                  </a:lnTo>
                  <a:lnTo>
                    <a:pt x="132969" y="81153"/>
                  </a:lnTo>
                  <a:lnTo>
                    <a:pt x="124841" y="77724"/>
                  </a:lnTo>
                  <a:lnTo>
                    <a:pt x="117094" y="74803"/>
                  </a:lnTo>
                  <a:lnTo>
                    <a:pt x="101219" y="70485"/>
                  </a:lnTo>
                  <a:lnTo>
                    <a:pt x="85471" y="66167"/>
                  </a:lnTo>
                  <a:lnTo>
                    <a:pt x="76835" y="63373"/>
                  </a:lnTo>
                  <a:lnTo>
                    <a:pt x="68199" y="59944"/>
                  </a:lnTo>
                  <a:lnTo>
                    <a:pt x="58547" y="54737"/>
                  </a:lnTo>
                  <a:lnTo>
                    <a:pt x="48514" y="48006"/>
                  </a:lnTo>
                  <a:lnTo>
                    <a:pt x="37846" y="39878"/>
                  </a:lnTo>
                  <a:lnTo>
                    <a:pt x="26416" y="29210"/>
                  </a:lnTo>
                  <a:lnTo>
                    <a:pt x="13462" y="15875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37" name="Freeform 336"/>
            <p:cNvSpPr/>
            <p:nvPr/>
          </p:nvSpPr>
          <p:spPr>
            <a:xfrm>
              <a:off x="1447165" y="1882267"/>
              <a:ext cx="178563" cy="106554"/>
            </a:xfrm>
            <a:custGeom>
              <a:avLst/>
              <a:gdLst/>
              <a:ahLst/>
              <a:cxnLst/>
              <a:rect l="0" t="0" r="0" b="0"/>
              <a:pathLst>
                <a:path w="178563" h="106554">
                  <a:moveTo>
                    <a:pt x="18796" y="10541"/>
                  </a:moveTo>
                  <a:lnTo>
                    <a:pt x="35052" y="20701"/>
                  </a:lnTo>
                  <a:lnTo>
                    <a:pt x="49911" y="30226"/>
                  </a:lnTo>
                  <a:lnTo>
                    <a:pt x="63373" y="38354"/>
                  </a:lnTo>
                  <a:lnTo>
                    <a:pt x="75438" y="46609"/>
                  </a:lnTo>
                  <a:lnTo>
                    <a:pt x="86487" y="53721"/>
                  </a:lnTo>
                  <a:lnTo>
                    <a:pt x="96520" y="60452"/>
                  </a:lnTo>
                  <a:lnTo>
                    <a:pt x="105664" y="67183"/>
                  </a:lnTo>
                  <a:lnTo>
                    <a:pt x="122936" y="78232"/>
                  </a:lnTo>
                  <a:lnTo>
                    <a:pt x="140208" y="88265"/>
                  </a:lnTo>
                  <a:lnTo>
                    <a:pt x="157988" y="97409"/>
                  </a:lnTo>
                  <a:lnTo>
                    <a:pt x="178562" y="106553"/>
                  </a:lnTo>
                  <a:lnTo>
                    <a:pt x="162814" y="102235"/>
                  </a:lnTo>
                  <a:lnTo>
                    <a:pt x="149860" y="98933"/>
                  </a:lnTo>
                  <a:lnTo>
                    <a:pt x="139700" y="95504"/>
                  </a:lnTo>
                  <a:lnTo>
                    <a:pt x="131064" y="92202"/>
                  </a:lnTo>
                  <a:lnTo>
                    <a:pt x="123825" y="88773"/>
                  </a:lnTo>
                  <a:lnTo>
                    <a:pt x="117602" y="84963"/>
                  </a:lnTo>
                  <a:lnTo>
                    <a:pt x="106172" y="76835"/>
                  </a:lnTo>
                  <a:lnTo>
                    <a:pt x="99441" y="71501"/>
                  </a:lnTo>
                  <a:lnTo>
                    <a:pt x="92202" y="65278"/>
                  </a:lnTo>
                  <a:lnTo>
                    <a:pt x="83566" y="58039"/>
                  </a:lnTo>
                  <a:lnTo>
                    <a:pt x="72517" y="49403"/>
                  </a:lnTo>
                  <a:lnTo>
                    <a:pt x="66294" y="44704"/>
                  </a:lnTo>
                  <a:lnTo>
                    <a:pt x="59563" y="39370"/>
                  </a:lnTo>
                  <a:lnTo>
                    <a:pt x="51943" y="34036"/>
                  </a:lnTo>
                  <a:lnTo>
                    <a:pt x="43307" y="27813"/>
                  </a:lnTo>
                  <a:lnTo>
                    <a:pt x="34163" y="21590"/>
                  </a:lnTo>
                  <a:lnTo>
                    <a:pt x="23622" y="14859"/>
                  </a:lnTo>
                  <a:lnTo>
                    <a:pt x="12573" y="76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38" name="Freeform 337"/>
            <p:cNvSpPr/>
            <p:nvPr/>
          </p:nvSpPr>
          <p:spPr>
            <a:xfrm>
              <a:off x="890397" y="1948053"/>
              <a:ext cx="214123" cy="49912"/>
            </a:xfrm>
            <a:custGeom>
              <a:avLst/>
              <a:gdLst/>
              <a:ahLst/>
              <a:cxnLst/>
              <a:rect l="0" t="0" r="0" b="0"/>
              <a:pathLst>
                <a:path w="214123" h="49912">
                  <a:moveTo>
                    <a:pt x="19177" y="10033"/>
                  </a:moveTo>
                  <a:lnTo>
                    <a:pt x="37465" y="17780"/>
                  </a:lnTo>
                  <a:lnTo>
                    <a:pt x="54229" y="23495"/>
                  </a:lnTo>
                  <a:lnTo>
                    <a:pt x="70612" y="27813"/>
                  </a:lnTo>
                  <a:lnTo>
                    <a:pt x="85979" y="30226"/>
                  </a:lnTo>
                  <a:lnTo>
                    <a:pt x="100838" y="31623"/>
                  </a:lnTo>
                  <a:lnTo>
                    <a:pt x="114681" y="32639"/>
                  </a:lnTo>
                  <a:lnTo>
                    <a:pt x="128143" y="32639"/>
                  </a:lnTo>
                  <a:lnTo>
                    <a:pt x="152654" y="32639"/>
                  </a:lnTo>
                  <a:lnTo>
                    <a:pt x="164211" y="33147"/>
                  </a:lnTo>
                  <a:lnTo>
                    <a:pt x="174752" y="34036"/>
                  </a:lnTo>
                  <a:lnTo>
                    <a:pt x="185293" y="35941"/>
                  </a:lnTo>
                  <a:lnTo>
                    <a:pt x="195326" y="38862"/>
                  </a:lnTo>
                  <a:lnTo>
                    <a:pt x="204978" y="43180"/>
                  </a:lnTo>
                  <a:lnTo>
                    <a:pt x="214122" y="49911"/>
                  </a:lnTo>
                  <a:lnTo>
                    <a:pt x="199263" y="45085"/>
                  </a:lnTo>
                  <a:lnTo>
                    <a:pt x="184277" y="41783"/>
                  </a:lnTo>
                  <a:lnTo>
                    <a:pt x="170942" y="40259"/>
                  </a:lnTo>
                  <a:lnTo>
                    <a:pt x="157480" y="39370"/>
                  </a:lnTo>
                  <a:lnTo>
                    <a:pt x="131953" y="39878"/>
                  </a:lnTo>
                  <a:lnTo>
                    <a:pt x="107061" y="40767"/>
                  </a:lnTo>
                  <a:lnTo>
                    <a:pt x="82550" y="39370"/>
                  </a:lnTo>
                  <a:lnTo>
                    <a:pt x="70104" y="37465"/>
                  </a:lnTo>
                  <a:lnTo>
                    <a:pt x="57150" y="34036"/>
                  </a:lnTo>
                  <a:lnTo>
                    <a:pt x="43688" y="28829"/>
                  </a:lnTo>
                  <a:lnTo>
                    <a:pt x="29718" y="21590"/>
                  </a:lnTo>
                  <a:lnTo>
                    <a:pt x="15367" y="11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39" name="Freeform 338"/>
            <p:cNvSpPr/>
            <p:nvPr/>
          </p:nvSpPr>
          <p:spPr>
            <a:xfrm>
              <a:off x="928751" y="1909191"/>
              <a:ext cx="242952" cy="31624"/>
            </a:xfrm>
            <a:custGeom>
              <a:avLst/>
              <a:gdLst/>
              <a:ahLst/>
              <a:cxnLst/>
              <a:rect l="0" t="0" r="0" b="0"/>
              <a:pathLst>
                <a:path w="242952" h="31624">
                  <a:moveTo>
                    <a:pt x="19304" y="12446"/>
                  </a:moveTo>
                  <a:lnTo>
                    <a:pt x="38481" y="19177"/>
                  </a:lnTo>
                  <a:lnTo>
                    <a:pt x="56642" y="22479"/>
                  </a:lnTo>
                  <a:lnTo>
                    <a:pt x="74930" y="24003"/>
                  </a:lnTo>
                  <a:lnTo>
                    <a:pt x="92710" y="23495"/>
                  </a:lnTo>
                  <a:lnTo>
                    <a:pt x="109982" y="21082"/>
                  </a:lnTo>
                  <a:lnTo>
                    <a:pt x="126238" y="18161"/>
                  </a:lnTo>
                  <a:lnTo>
                    <a:pt x="142113" y="14351"/>
                  </a:lnTo>
                  <a:lnTo>
                    <a:pt x="172339" y="6223"/>
                  </a:lnTo>
                  <a:lnTo>
                    <a:pt x="186309" y="2794"/>
                  </a:lnTo>
                  <a:lnTo>
                    <a:pt x="199263" y="889"/>
                  </a:lnTo>
                  <a:lnTo>
                    <a:pt x="211201" y="0"/>
                  </a:lnTo>
                  <a:lnTo>
                    <a:pt x="222758" y="889"/>
                  </a:lnTo>
                  <a:lnTo>
                    <a:pt x="233299" y="3810"/>
                  </a:lnTo>
                  <a:lnTo>
                    <a:pt x="242951" y="10033"/>
                  </a:lnTo>
                  <a:lnTo>
                    <a:pt x="226187" y="6731"/>
                  </a:lnTo>
                  <a:lnTo>
                    <a:pt x="209296" y="5715"/>
                  </a:lnTo>
                  <a:lnTo>
                    <a:pt x="193548" y="6731"/>
                  </a:lnTo>
                  <a:lnTo>
                    <a:pt x="177673" y="9017"/>
                  </a:lnTo>
                  <a:lnTo>
                    <a:pt x="162306" y="12446"/>
                  </a:lnTo>
                  <a:lnTo>
                    <a:pt x="147447" y="16256"/>
                  </a:lnTo>
                  <a:lnTo>
                    <a:pt x="118110" y="24892"/>
                  </a:lnTo>
                  <a:lnTo>
                    <a:pt x="103759" y="28321"/>
                  </a:lnTo>
                  <a:lnTo>
                    <a:pt x="88900" y="30734"/>
                  </a:lnTo>
                  <a:lnTo>
                    <a:pt x="74422" y="31623"/>
                  </a:lnTo>
                  <a:lnTo>
                    <a:pt x="60071" y="31115"/>
                  </a:lnTo>
                  <a:lnTo>
                    <a:pt x="45212" y="28321"/>
                  </a:lnTo>
                  <a:lnTo>
                    <a:pt x="30353" y="22987"/>
                  </a:lnTo>
                  <a:lnTo>
                    <a:pt x="15367" y="14859"/>
                  </a:lnTo>
                  <a:lnTo>
                    <a:pt x="0" y="2794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40" name="Freeform 339"/>
            <p:cNvSpPr/>
            <p:nvPr/>
          </p:nvSpPr>
          <p:spPr>
            <a:xfrm>
              <a:off x="816483" y="1978787"/>
              <a:ext cx="74423" cy="88266"/>
            </a:xfrm>
            <a:custGeom>
              <a:avLst/>
              <a:gdLst/>
              <a:ahLst/>
              <a:cxnLst/>
              <a:rect l="0" t="0" r="0" b="0"/>
              <a:pathLst>
                <a:path w="74423" h="88266">
                  <a:moveTo>
                    <a:pt x="9144" y="12446"/>
                  </a:moveTo>
                  <a:lnTo>
                    <a:pt x="18288" y="22987"/>
                  </a:lnTo>
                  <a:lnTo>
                    <a:pt x="36068" y="40767"/>
                  </a:lnTo>
                  <a:lnTo>
                    <a:pt x="45085" y="49911"/>
                  </a:lnTo>
                  <a:lnTo>
                    <a:pt x="54737" y="60452"/>
                  </a:lnTo>
                  <a:lnTo>
                    <a:pt x="64389" y="72898"/>
                  </a:lnTo>
                  <a:lnTo>
                    <a:pt x="74422" y="88265"/>
                  </a:lnTo>
                  <a:lnTo>
                    <a:pt x="66675" y="76708"/>
                  </a:lnTo>
                  <a:lnTo>
                    <a:pt x="57150" y="66167"/>
                  </a:lnTo>
                  <a:lnTo>
                    <a:pt x="46101" y="57023"/>
                  </a:lnTo>
                  <a:lnTo>
                    <a:pt x="34544" y="47498"/>
                  </a:lnTo>
                  <a:lnTo>
                    <a:pt x="23495" y="37846"/>
                  </a:lnTo>
                  <a:lnTo>
                    <a:pt x="13970" y="26797"/>
                  </a:lnTo>
                  <a:lnTo>
                    <a:pt x="9652" y="21082"/>
                  </a:lnTo>
                  <a:lnTo>
                    <a:pt x="5715" y="14859"/>
                  </a:lnTo>
                  <a:lnTo>
                    <a:pt x="2413" y="76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41" name="Freeform 340"/>
            <p:cNvSpPr/>
            <p:nvPr/>
          </p:nvSpPr>
          <p:spPr>
            <a:xfrm>
              <a:off x="1315212" y="3318002"/>
              <a:ext cx="11050" cy="34545"/>
            </a:xfrm>
            <a:custGeom>
              <a:avLst/>
              <a:gdLst/>
              <a:ahLst/>
              <a:cxnLst/>
              <a:rect l="0" t="0" r="0" b="0"/>
              <a:pathLst>
                <a:path w="11050" h="34545">
                  <a:moveTo>
                    <a:pt x="4826" y="3302"/>
                  </a:moveTo>
                  <a:lnTo>
                    <a:pt x="8636" y="8636"/>
                  </a:lnTo>
                  <a:lnTo>
                    <a:pt x="10541" y="14859"/>
                  </a:lnTo>
                  <a:lnTo>
                    <a:pt x="11049" y="21082"/>
                  </a:lnTo>
                  <a:lnTo>
                    <a:pt x="10541" y="26797"/>
                  </a:lnTo>
                  <a:lnTo>
                    <a:pt x="9144" y="31623"/>
                  </a:lnTo>
                  <a:lnTo>
                    <a:pt x="6223" y="34544"/>
                  </a:lnTo>
                  <a:lnTo>
                    <a:pt x="2413" y="34544"/>
                  </a:lnTo>
                  <a:lnTo>
                    <a:pt x="3810" y="26797"/>
                  </a:lnTo>
                  <a:lnTo>
                    <a:pt x="5334" y="18161"/>
                  </a:lnTo>
                  <a:lnTo>
                    <a:pt x="4826" y="9017"/>
                  </a:lnTo>
                  <a:lnTo>
                    <a:pt x="2921" y="43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787"/>
            </a:solidFill>
            <a:ln w="0" cap="flat" cmpd="sng" algn="ctr">
              <a:solidFill>
                <a:srgbClr val="A387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42" name="Freeform 341"/>
            <p:cNvSpPr/>
            <p:nvPr/>
          </p:nvSpPr>
          <p:spPr>
            <a:xfrm>
              <a:off x="1377569" y="3310255"/>
              <a:ext cx="11050" cy="34545"/>
            </a:xfrm>
            <a:custGeom>
              <a:avLst/>
              <a:gdLst/>
              <a:ahLst/>
              <a:cxnLst/>
              <a:rect l="0" t="0" r="0" b="0"/>
              <a:pathLst>
                <a:path w="11050" h="34545">
                  <a:moveTo>
                    <a:pt x="4826" y="3429"/>
                  </a:moveTo>
                  <a:lnTo>
                    <a:pt x="8636" y="8636"/>
                  </a:lnTo>
                  <a:lnTo>
                    <a:pt x="10541" y="14859"/>
                  </a:lnTo>
                  <a:lnTo>
                    <a:pt x="11049" y="21082"/>
                  </a:lnTo>
                  <a:lnTo>
                    <a:pt x="10541" y="26924"/>
                  </a:lnTo>
                  <a:lnTo>
                    <a:pt x="9144" y="31750"/>
                  </a:lnTo>
                  <a:lnTo>
                    <a:pt x="6223" y="34544"/>
                  </a:lnTo>
                  <a:lnTo>
                    <a:pt x="2413" y="34544"/>
                  </a:lnTo>
                  <a:lnTo>
                    <a:pt x="3937" y="26924"/>
                  </a:lnTo>
                  <a:lnTo>
                    <a:pt x="5334" y="18288"/>
                  </a:lnTo>
                  <a:lnTo>
                    <a:pt x="4826" y="9144"/>
                  </a:lnTo>
                  <a:lnTo>
                    <a:pt x="2921" y="43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787"/>
            </a:solidFill>
            <a:ln w="0" cap="flat" cmpd="sng" algn="ctr">
              <a:solidFill>
                <a:srgbClr val="A387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43" name="Freeform 342"/>
            <p:cNvSpPr/>
            <p:nvPr/>
          </p:nvSpPr>
          <p:spPr>
            <a:xfrm>
              <a:off x="1286383" y="3321812"/>
              <a:ext cx="9653" cy="31624"/>
            </a:xfrm>
            <a:custGeom>
              <a:avLst/>
              <a:gdLst/>
              <a:ahLst/>
              <a:cxnLst/>
              <a:rect l="0" t="0" r="0" b="0"/>
              <a:pathLst>
                <a:path w="9653" h="31624">
                  <a:moveTo>
                    <a:pt x="4318" y="2921"/>
                  </a:moveTo>
                  <a:lnTo>
                    <a:pt x="7239" y="7620"/>
                  </a:lnTo>
                  <a:lnTo>
                    <a:pt x="8636" y="13462"/>
                  </a:lnTo>
                  <a:lnTo>
                    <a:pt x="9652" y="19177"/>
                  </a:lnTo>
                  <a:lnTo>
                    <a:pt x="9144" y="24892"/>
                  </a:lnTo>
                  <a:lnTo>
                    <a:pt x="7747" y="28829"/>
                  </a:lnTo>
                  <a:lnTo>
                    <a:pt x="5334" y="31623"/>
                  </a:lnTo>
                  <a:lnTo>
                    <a:pt x="1905" y="31115"/>
                  </a:lnTo>
                  <a:lnTo>
                    <a:pt x="3429" y="24511"/>
                  </a:lnTo>
                  <a:lnTo>
                    <a:pt x="4318" y="16764"/>
                  </a:lnTo>
                  <a:lnTo>
                    <a:pt x="3810" y="8128"/>
                  </a:lnTo>
                  <a:lnTo>
                    <a:pt x="2413" y="43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787"/>
            </a:solidFill>
            <a:ln w="0" cap="flat" cmpd="sng" algn="ctr">
              <a:solidFill>
                <a:srgbClr val="A387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44" name="Freeform 343"/>
            <p:cNvSpPr/>
            <p:nvPr/>
          </p:nvSpPr>
          <p:spPr>
            <a:xfrm>
              <a:off x="1407414" y="3305429"/>
              <a:ext cx="11050" cy="34545"/>
            </a:xfrm>
            <a:custGeom>
              <a:avLst/>
              <a:gdLst/>
              <a:ahLst/>
              <a:cxnLst/>
              <a:rect l="0" t="0" r="0" b="0"/>
              <a:pathLst>
                <a:path w="11050" h="34545">
                  <a:moveTo>
                    <a:pt x="4699" y="3429"/>
                  </a:moveTo>
                  <a:lnTo>
                    <a:pt x="8636" y="8636"/>
                  </a:lnTo>
                  <a:lnTo>
                    <a:pt x="10541" y="14859"/>
                  </a:lnTo>
                  <a:lnTo>
                    <a:pt x="11049" y="21209"/>
                  </a:lnTo>
                  <a:lnTo>
                    <a:pt x="10541" y="26924"/>
                  </a:lnTo>
                  <a:lnTo>
                    <a:pt x="9017" y="31750"/>
                  </a:lnTo>
                  <a:lnTo>
                    <a:pt x="6223" y="34544"/>
                  </a:lnTo>
                  <a:lnTo>
                    <a:pt x="2413" y="34544"/>
                  </a:lnTo>
                  <a:lnTo>
                    <a:pt x="3810" y="26924"/>
                  </a:lnTo>
                  <a:lnTo>
                    <a:pt x="5207" y="18288"/>
                  </a:lnTo>
                  <a:lnTo>
                    <a:pt x="4699" y="9144"/>
                  </a:lnTo>
                  <a:lnTo>
                    <a:pt x="2794" y="43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787"/>
            </a:solidFill>
            <a:ln w="0" cap="flat" cmpd="sng" algn="ctr">
              <a:solidFill>
                <a:srgbClr val="A387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45" name="Freeform 344"/>
            <p:cNvSpPr/>
            <p:nvPr/>
          </p:nvSpPr>
          <p:spPr>
            <a:xfrm>
              <a:off x="1348359" y="3314065"/>
              <a:ext cx="11050" cy="35053"/>
            </a:xfrm>
            <a:custGeom>
              <a:avLst/>
              <a:gdLst/>
              <a:ahLst/>
              <a:cxnLst/>
              <a:rect l="0" t="0" r="0" b="0"/>
              <a:pathLst>
                <a:path w="11050" h="35053">
                  <a:moveTo>
                    <a:pt x="4826" y="3937"/>
                  </a:moveTo>
                  <a:lnTo>
                    <a:pt x="8636" y="8636"/>
                  </a:lnTo>
                  <a:lnTo>
                    <a:pt x="10541" y="14986"/>
                  </a:lnTo>
                  <a:lnTo>
                    <a:pt x="11049" y="21590"/>
                  </a:lnTo>
                  <a:lnTo>
                    <a:pt x="10541" y="27432"/>
                  </a:lnTo>
                  <a:lnTo>
                    <a:pt x="8636" y="32258"/>
                  </a:lnTo>
                  <a:lnTo>
                    <a:pt x="6223" y="35052"/>
                  </a:lnTo>
                  <a:lnTo>
                    <a:pt x="1905" y="35052"/>
                  </a:lnTo>
                  <a:lnTo>
                    <a:pt x="3810" y="27432"/>
                  </a:lnTo>
                  <a:lnTo>
                    <a:pt x="5207" y="18796"/>
                  </a:lnTo>
                  <a:lnTo>
                    <a:pt x="4826" y="9652"/>
                  </a:lnTo>
                  <a:lnTo>
                    <a:pt x="2794" y="48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787"/>
            </a:solidFill>
            <a:ln w="0" cap="flat" cmpd="sng" algn="ctr">
              <a:solidFill>
                <a:srgbClr val="A387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46" name="Freeform 345"/>
            <p:cNvSpPr/>
            <p:nvPr/>
          </p:nvSpPr>
          <p:spPr>
            <a:xfrm>
              <a:off x="1445768" y="3287268"/>
              <a:ext cx="28322" cy="18670"/>
            </a:xfrm>
            <a:custGeom>
              <a:avLst/>
              <a:gdLst/>
              <a:ahLst/>
              <a:cxnLst/>
              <a:rect l="0" t="0" r="0" b="0"/>
              <a:pathLst>
                <a:path w="28322" h="18670">
                  <a:moveTo>
                    <a:pt x="5334" y="0"/>
                  </a:moveTo>
                  <a:lnTo>
                    <a:pt x="10541" y="381"/>
                  </a:lnTo>
                  <a:lnTo>
                    <a:pt x="16383" y="2413"/>
                  </a:lnTo>
                  <a:lnTo>
                    <a:pt x="21082" y="5207"/>
                  </a:lnTo>
                  <a:lnTo>
                    <a:pt x="25400" y="9144"/>
                  </a:lnTo>
                  <a:lnTo>
                    <a:pt x="27813" y="12954"/>
                  </a:lnTo>
                  <a:lnTo>
                    <a:pt x="28321" y="16256"/>
                  </a:lnTo>
                  <a:lnTo>
                    <a:pt x="26416" y="18669"/>
                  </a:lnTo>
                  <a:lnTo>
                    <a:pt x="21590" y="13843"/>
                  </a:lnTo>
                  <a:lnTo>
                    <a:pt x="16383" y="7620"/>
                  </a:lnTo>
                  <a:lnTo>
                    <a:pt x="12954" y="5207"/>
                  </a:lnTo>
                  <a:lnTo>
                    <a:pt x="9652" y="3302"/>
                  </a:lnTo>
                  <a:lnTo>
                    <a:pt x="4826" y="1905"/>
                  </a:lnTo>
                  <a:lnTo>
                    <a:pt x="0" y="1397"/>
                  </a:lnTo>
                  <a:close/>
                </a:path>
              </a:pathLst>
            </a:custGeom>
            <a:solidFill>
              <a:srgbClr val="A38787"/>
            </a:solidFill>
            <a:ln w="0" cap="flat" cmpd="sng" algn="ctr">
              <a:solidFill>
                <a:srgbClr val="A387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47" name="Freeform 346"/>
            <p:cNvSpPr/>
            <p:nvPr/>
          </p:nvSpPr>
          <p:spPr>
            <a:xfrm>
              <a:off x="1258062" y="3325114"/>
              <a:ext cx="9653" cy="31751"/>
            </a:xfrm>
            <a:custGeom>
              <a:avLst/>
              <a:gdLst/>
              <a:ahLst/>
              <a:cxnLst/>
              <a:rect l="0" t="0" r="0" b="0"/>
              <a:pathLst>
                <a:path w="9653" h="31751">
                  <a:moveTo>
                    <a:pt x="3810" y="3429"/>
                  </a:moveTo>
                  <a:lnTo>
                    <a:pt x="7239" y="8255"/>
                  </a:lnTo>
                  <a:lnTo>
                    <a:pt x="8636" y="13970"/>
                  </a:lnTo>
                  <a:lnTo>
                    <a:pt x="9652" y="19685"/>
                  </a:lnTo>
                  <a:lnTo>
                    <a:pt x="9144" y="25019"/>
                  </a:lnTo>
                  <a:lnTo>
                    <a:pt x="7239" y="29337"/>
                  </a:lnTo>
                  <a:lnTo>
                    <a:pt x="4826" y="31750"/>
                  </a:lnTo>
                  <a:lnTo>
                    <a:pt x="1905" y="31750"/>
                  </a:lnTo>
                  <a:lnTo>
                    <a:pt x="2921" y="25019"/>
                  </a:lnTo>
                  <a:lnTo>
                    <a:pt x="4318" y="17272"/>
                  </a:lnTo>
                  <a:lnTo>
                    <a:pt x="3810" y="8636"/>
                  </a:lnTo>
                  <a:lnTo>
                    <a:pt x="2413" y="43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787"/>
            </a:solidFill>
            <a:ln w="0" cap="flat" cmpd="sng" algn="ctr">
              <a:solidFill>
                <a:srgbClr val="A387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48" name="Freeform 347"/>
            <p:cNvSpPr/>
            <p:nvPr/>
          </p:nvSpPr>
          <p:spPr>
            <a:xfrm>
              <a:off x="1343025" y="3291078"/>
              <a:ext cx="22099" cy="16765"/>
            </a:xfrm>
            <a:custGeom>
              <a:avLst/>
              <a:gdLst/>
              <a:ahLst/>
              <a:cxnLst/>
              <a:rect l="0" t="0" r="0" b="0"/>
              <a:pathLst>
                <a:path w="22099" h="16765">
                  <a:moveTo>
                    <a:pt x="3810" y="0"/>
                  </a:moveTo>
                  <a:lnTo>
                    <a:pt x="8128" y="508"/>
                  </a:lnTo>
                  <a:lnTo>
                    <a:pt x="12446" y="2413"/>
                  </a:lnTo>
                  <a:lnTo>
                    <a:pt x="16383" y="4826"/>
                  </a:lnTo>
                  <a:lnTo>
                    <a:pt x="19685" y="8128"/>
                  </a:lnTo>
                  <a:lnTo>
                    <a:pt x="21590" y="11557"/>
                  </a:lnTo>
                  <a:lnTo>
                    <a:pt x="22098" y="14351"/>
                  </a:lnTo>
                  <a:lnTo>
                    <a:pt x="20193" y="16764"/>
                  </a:lnTo>
                  <a:lnTo>
                    <a:pt x="16764" y="11938"/>
                  </a:lnTo>
                  <a:lnTo>
                    <a:pt x="12446" y="7239"/>
                  </a:lnTo>
                  <a:lnTo>
                    <a:pt x="7239" y="2921"/>
                  </a:lnTo>
                  <a:lnTo>
                    <a:pt x="3810" y="1905"/>
                  </a:lnTo>
                  <a:lnTo>
                    <a:pt x="0" y="1397"/>
                  </a:lnTo>
                  <a:close/>
                </a:path>
              </a:pathLst>
            </a:custGeom>
            <a:solidFill>
              <a:srgbClr val="A38787"/>
            </a:solidFill>
            <a:ln w="0" cap="flat" cmpd="sng" algn="ctr">
              <a:solidFill>
                <a:srgbClr val="A387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49" name="Freeform 348"/>
            <p:cNvSpPr/>
            <p:nvPr/>
          </p:nvSpPr>
          <p:spPr>
            <a:xfrm>
              <a:off x="1375664" y="3286760"/>
              <a:ext cx="22099" cy="16765"/>
            </a:xfrm>
            <a:custGeom>
              <a:avLst/>
              <a:gdLst/>
              <a:ahLst/>
              <a:cxnLst/>
              <a:rect l="0" t="0" r="0" b="0"/>
              <a:pathLst>
                <a:path w="22099" h="16765">
                  <a:moveTo>
                    <a:pt x="3810" y="0"/>
                  </a:moveTo>
                  <a:lnTo>
                    <a:pt x="8128" y="508"/>
                  </a:lnTo>
                  <a:lnTo>
                    <a:pt x="12446" y="2413"/>
                  </a:lnTo>
                  <a:lnTo>
                    <a:pt x="16383" y="5207"/>
                  </a:lnTo>
                  <a:lnTo>
                    <a:pt x="19685" y="8128"/>
                  </a:lnTo>
                  <a:lnTo>
                    <a:pt x="21590" y="11557"/>
                  </a:lnTo>
                  <a:lnTo>
                    <a:pt x="22098" y="14351"/>
                  </a:lnTo>
                  <a:lnTo>
                    <a:pt x="20193" y="16764"/>
                  </a:lnTo>
                  <a:lnTo>
                    <a:pt x="16764" y="12446"/>
                  </a:lnTo>
                  <a:lnTo>
                    <a:pt x="12446" y="7239"/>
                  </a:lnTo>
                  <a:lnTo>
                    <a:pt x="7239" y="2921"/>
                  </a:lnTo>
                  <a:lnTo>
                    <a:pt x="3810" y="1905"/>
                  </a:lnTo>
                  <a:lnTo>
                    <a:pt x="0" y="1397"/>
                  </a:lnTo>
                  <a:close/>
                </a:path>
              </a:pathLst>
            </a:custGeom>
            <a:solidFill>
              <a:srgbClr val="A38787"/>
            </a:solidFill>
            <a:ln w="0" cap="flat" cmpd="sng" algn="ctr">
              <a:solidFill>
                <a:srgbClr val="A387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50" name="Freeform 349"/>
            <p:cNvSpPr/>
            <p:nvPr/>
          </p:nvSpPr>
          <p:spPr>
            <a:xfrm>
              <a:off x="1288288" y="3295904"/>
              <a:ext cx="22099" cy="16765"/>
            </a:xfrm>
            <a:custGeom>
              <a:avLst/>
              <a:gdLst/>
              <a:ahLst/>
              <a:cxnLst/>
              <a:rect l="0" t="0" r="0" b="0"/>
              <a:pathLst>
                <a:path w="22099" h="16765">
                  <a:moveTo>
                    <a:pt x="3937" y="0"/>
                  </a:moveTo>
                  <a:lnTo>
                    <a:pt x="8255" y="508"/>
                  </a:lnTo>
                  <a:lnTo>
                    <a:pt x="12573" y="2413"/>
                  </a:lnTo>
                  <a:lnTo>
                    <a:pt x="16383" y="4826"/>
                  </a:lnTo>
                  <a:lnTo>
                    <a:pt x="19685" y="8128"/>
                  </a:lnTo>
                  <a:lnTo>
                    <a:pt x="21590" y="11430"/>
                  </a:lnTo>
                  <a:lnTo>
                    <a:pt x="22098" y="14351"/>
                  </a:lnTo>
                  <a:lnTo>
                    <a:pt x="20193" y="16764"/>
                  </a:lnTo>
                  <a:lnTo>
                    <a:pt x="16891" y="12446"/>
                  </a:lnTo>
                  <a:lnTo>
                    <a:pt x="12573" y="7112"/>
                  </a:lnTo>
                  <a:lnTo>
                    <a:pt x="7239" y="2794"/>
                  </a:lnTo>
                  <a:lnTo>
                    <a:pt x="3937" y="1905"/>
                  </a:lnTo>
                  <a:lnTo>
                    <a:pt x="0" y="1397"/>
                  </a:lnTo>
                  <a:close/>
                </a:path>
              </a:pathLst>
            </a:custGeom>
            <a:solidFill>
              <a:srgbClr val="A38787"/>
            </a:solidFill>
            <a:ln w="0" cap="flat" cmpd="sng" algn="ctr">
              <a:solidFill>
                <a:srgbClr val="A387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51" name="Freeform 350"/>
            <p:cNvSpPr/>
            <p:nvPr/>
          </p:nvSpPr>
          <p:spPr>
            <a:xfrm>
              <a:off x="1316228" y="3292983"/>
              <a:ext cx="21591" cy="16765"/>
            </a:xfrm>
            <a:custGeom>
              <a:avLst/>
              <a:gdLst/>
              <a:ahLst/>
              <a:cxnLst/>
              <a:rect l="0" t="0" r="0" b="0"/>
              <a:pathLst>
                <a:path w="21591" h="16765">
                  <a:moveTo>
                    <a:pt x="3810" y="0"/>
                  </a:moveTo>
                  <a:lnTo>
                    <a:pt x="8128" y="508"/>
                  </a:lnTo>
                  <a:lnTo>
                    <a:pt x="12446" y="2413"/>
                  </a:lnTo>
                  <a:lnTo>
                    <a:pt x="16256" y="4826"/>
                  </a:lnTo>
                  <a:lnTo>
                    <a:pt x="19685" y="8128"/>
                  </a:lnTo>
                  <a:lnTo>
                    <a:pt x="21590" y="11557"/>
                  </a:lnTo>
                  <a:lnTo>
                    <a:pt x="21590" y="14351"/>
                  </a:lnTo>
                  <a:lnTo>
                    <a:pt x="20066" y="16764"/>
                  </a:lnTo>
                  <a:lnTo>
                    <a:pt x="16764" y="12065"/>
                  </a:lnTo>
                  <a:lnTo>
                    <a:pt x="12446" y="7239"/>
                  </a:lnTo>
                  <a:lnTo>
                    <a:pt x="7112" y="2921"/>
                  </a:lnTo>
                  <a:lnTo>
                    <a:pt x="3810" y="1905"/>
                  </a:lnTo>
                  <a:lnTo>
                    <a:pt x="0" y="1397"/>
                  </a:lnTo>
                  <a:close/>
                </a:path>
              </a:pathLst>
            </a:custGeom>
            <a:solidFill>
              <a:srgbClr val="A38787"/>
            </a:solidFill>
            <a:ln w="0" cap="flat" cmpd="sng" algn="ctr">
              <a:solidFill>
                <a:srgbClr val="A387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52" name="Freeform 351"/>
            <p:cNvSpPr/>
            <p:nvPr/>
          </p:nvSpPr>
          <p:spPr>
            <a:xfrm>
              <a:off x="1256157" y="3299206"/>
              <a:ext cx="21591" cy="16765"/>
            </a:xfrm>
            <a:custGeom>
              <a:avLst/>
              <a:gdLst/>
              <a:ahLst/>
              <a:cxnLst/>
              <a:rect l="0" t="0" r="0" b="0"/>
              <a:pathLst>
                <a:path w="21591" h="16765">
                  <a:moveTo>
                    <a:pt x="3810" y="0"/>
                  </a:moveTo>
                  <a:lnTo>
                    <a:pt x="8128" y="508"/>
                  </a:lnTo>
                  <a:lnTo>
                    <a:pt x="12446" y="2413"/>
                  </a:lnTo>
                  <a:lnTo>
                    <a:pt x="16383" y="5334"/>
                  </a:lnTo>
                  <a:lnTo>
                    <a:pt x="19685" y="8128"/>
                  </a:lnTo>
                  <a:lnTo>
                    <a:pt x="21590" y="11557"/>
                  </a:lnTo>
                  <a:lnTo>
                    <a:pt x="21590" y="14478"/>
                  </a:lnTo>
                  <a:lnTo>
                    <a:pt x="20193" y="16764"/>
                  </a:lnTo>
                  <a:lnTo>
                    <a:pt x="16764" y="12446"/>
                  </a:lnTo>
                  <a:lnTo>
                    <a:pt x="12446" y="7239"/>
                  </a:lnTo>
                  <a:lnTo>
                    <a:pt x="7239" y="2921"/>
                  </a:lnTo>
                  <a:lnTo>
                    <a:pt x="3810" y="1905"/>
                  </a:lnTo>
                  <a:lnTo>
                    <a:pt x="0" y="1524"/>
                  </a:lnTo>
                  <a:close/>
                </a:path>
              </a:pathLst>
            </a:custGeom>
            <a:solidFill>
              <a:srgbClr val="A38787"/>
            </a:solidFill>
            <a:ln w="0" cap="flat" cmpd="sng" algn="ctr">
              <a:solidFill>
                <a:srgbClr val="A387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53" name="Freeform 352"/>
            <p:cNvSpPr/>
            <p:nvPr/>
          </p:nvSpPr>
          <p:spPr>
            <a:xfrm>
              <a:off x="1379093" y="3256534"/>
              <a:ext cx="24385" cy="23496"/>
            </a:xfrm>
            <a:custGeom>
              <a:avLst/>
              <a:gdLst/>
              <a:ahLst/>
              <a:cxnLst/>
              <a:rect l="0" t="0" r="0" b="0"/>
              <a:pathLst>
                <a:path w="24385" h="23496">
                  <a:moveTo>
                    <a:pt x="19177" y="23495"/>
                  </a:moveTo>
                  <a:lnTo>
                    <a:pt x="13843" y="21590"/>
                  </a:lnTo>
                  <a:lnTo>
                    <a:pt x="9017" y="18161"/>
                  </a:lnTo>
                  <a:lnTo>
                    <a:pt x="4699" y="14351"/>
                  </a:lnTo>
                  <a:lnTo>
                    <a:pt x="1905" y="9525"/>
                  </a:lnTo>
                  <a:lnTo>
                    <a:pt x="0" y="5207"/>
                  </a:lnTo>
                  <a:lnTo>
                    <a:pt x="381" y="1905"/>
                  </a:lnTo>
                  <a:lnTo>
                    <a:pt x="1397" y="889"/>
                  </a:lnTo>
                  <a:lnTo>
                    <a:pt x="3302" y="0"/>
                  </a:lnTo>
                  <a:lnTo>
                    <a:pt x="6223" y="6223"/>
                  </a:lnTo>
                  <a:lnTo>
                    <a:pt x="10033" y="12954"/>
                  </a:lnTo>
                  <a:lnTo>
                    <a:pt x="12446" y="16256"/>
                  </a:lnTo>
                  <a:lnTo>
                    <a:pt x="15748" y="19177"/>
                  </a:lnTo>
                  <a:lnTo>
                    <a:pt x="19685" y="21590"/>
                  </a:lnTo>
                  <a:lnTo>
                    <a:pt x="24384" y="23495"/>
                  </a:lnTo>
                  <a:close/>
                </a:path>
              </a:pathLst>
            </a:custGeom>
            <a:solidFill>
              <a:srgbClr val="A38787"/>
            </a:solidFill>
            <a:ln w="0" cap="flat" cmpd="sng" algn="ctr">
              <a:solidFill>
                <a:srgbClr val="A387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54" name="Freeform 353"/>
            <p:cNvSpPr/>
            <p:nvPr/>
          </p:nvSpPr>
          <p:spPr>
            <a:xfrm>
              <a:off x="1434211" y="3250692"/>
              <a:ext cx="19686" cy="36958"/>
            </a:xfrm>
            <a:custGeom>
              <a:avLst/>
              <a:gdLst/>
              <a:ahLst/>
              <a:cxnLst/>
              <a:rect l="0" t="0" r="0" b="0"/>
              <a:pathLst>
                <a:path w="19686" h="36958">
                  <a:moveTo>
                    <a:pt x="14859" y="36576"/>
                  </a:moveTo>
                  <a:lnTo>
                    <a:pt x="10160" y="33147"/>
                  </a:lnTo>
                  <a:lnTo>
                    <a:pt x="5842" y="27940"/>
                  </a:lnTo>
                  <a:lnTo>
                    <a:pt x="2921" y="21209"/>
                  </a:lnTo>
                  <a:lnTo>
                    <a:pt x="1016" y="13970"/>
                  </a:lnTo>
                  <a:lnTo>
                    <a:pt x="0" y="7747"/>
                  </a:lnTo>
                  <a:lnTo>
                    <a:pt x="1016" y="2413"/>
                  </a:lnTo>
                  <a:lnTo>
                    <a:pt x="2413" y="1016"/>
                  </a:lnTo>
                  <a:lnTo>
                    <a:pt x="3937" y="0"/>
                  </a:lnTo>
                  <a:lnTo>
                    <a:pt x="5334" y="3429"/>
                  </a:lnTo>
                  <a:lnTo>
                    <a:pt x="6223" y="8255"/>
                  </a:lnTo>
                  <a:lnTo>
                    <a:pt x="8255" y="19685"/>
                  </a:lnTo>
                  <a:lnTo>
                    <a:pt x="9652" y="25527"/>
                  </a:lnTo>
                  <a:lnTo>
                    <a:pt x="12065" y="30734"/>
                  </a:lnTo>
                  <a:lnTo>
                    <a:pt x="15367" y="34671"/>
                  </a:lnTo>
                  <a:lnTo>
                    <a:pt x="19685" y="36957"/>
                  </a:lnTo>
                  <a:close/>
                </a:path>
              </a:pathLst>
            </a:custGeom>
            <a:solidFill>
              <a:srgbClr val="A38787"/>
            </a:solidFill>
            <a:ln w="0" cap="flat" cmpd="sng" algn="ctr">
              <a:solidFill>
                <a:srgbClr val="A387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397" name="Group 396"/>
          <p:cNvGrpSpPr/>
          <p:nvPr/>
        </p:nvGrpSpPr>
        <p:grpSpPr>
          <a:xfrm>
            <a:off x="5461000" y="1549400"/>
            <a:ext cx="849631" cy="976250"/>
            <a:chOff x="5461000" y="1549400"/>
            <a:chExt cx="849631" cy="976250"/>
          </a:xfrm>
        </p:grpSpPr>
        <p:sp>
          <p:nvSpPr>
            <p:cNvPr id="356" name="Freeform 355"/>
            <p:cNvSpPr/>
            <p:nvPr/>
          </p:nvSpPr>
          <p:spPr>
            <a:xfrm>
              <a:off x="5773547" y="2275078"/>
              <a:ext cx="91187" cy="83567"/>
            </a:xfrm>
            <a:custGeom>
              <a:avLst/>
              <a:gdLst/>
              <a:ahLst/>
              <a:cxnLst/>
              <a:rect l="0" t="0" r="0" b="0"/>
              <a:pathLst>
                <a:path w="91187" h="83567">
                  <a:moveTo>
                    <a:pt x="0" y="19685"/>
                  </a:moveTo>
                  <a:lnTo>
                    <a:pt x="3302" y="15367"/>
                  </a:lnTo>
                  <a:lnTo>
                    <a:pt x="8128" y="11557"/>
                  </a:lnTo>
                  <a:lnTo>
                    <a:pt x="12954" y="8128"/>
                  </a:lnTo>
                  <a:lnTo>
                    <a:pt x="18669" y="5334"/>
                  </a:lnTo>
                  <a:lnTo>
                    <a:pt x="24892" y="2921"/>
                  </a:lnTo>
                  <a:lnTo>
                    <a:pt x="31623" y="1524"/>
                  </a:lnTo>
                  <a:lnTo>
                    <a:pt x="38354" y="508"/>
                  </a:lnTo>
                  <a:lnTo>
                    <a:pt x="45593" y="0"/>
                  </a:lnTo>
                  <a:lnTo>
                    <a:pt x="52197" y="508"/>
                  </a:lnTo>
                  <a:lnTo>
                    <a:pt x="58928" y="1016"/>
                  </a:lnTo>
                  <a:lnTo>
                    <a:pt x="65659" y="2413"/>
                  </a:lnTo>
                  <a:lnTo>
                    <a:pt x="71882" y="4318"/>
                  </a:lnTo>
                  <a:lnTo>
                    <a:pt x="77724" y="6731"/>
                  </a:lnTo>
                  <a:lnTo>
                    <a:pt x="82931" y="10160"/>
                  </a:lnTo>
                  <a:lnTo>
                    <a:pt x="87757" y="13970"/>
                  </a:lnTo>
                  <a:lnTo>
                    <a:pt x="91186" y="18288"/>
                  </a:lnTo>
                  <a:lnTo>
                    <a:pt x="87249" y="23114"/>
                  </a:lnTo>
                  <a:lnTo>
                    <a:pt x="83947" y="27432"/>
                  </a:lnTo>
                  <a:lnTo>
                    <a:pt x="81026" y="31750"/>
                  </a:lnTo>
                  <a:lnTo>
                    <a:pt x="78613" y="36068"/>
                  </a:lnTo>
                  <a:lnTo>
                    <a:pt x="75311" y="44704"/>
                  </a:lnTo>
                  <a:lnTo>
                    <a:pt x="72898" y="53340"/>
                  </a:lnTo>
                  <a:lnTo>
                    <a:pt x="71501" y="60960"/>
                  </a:lnTo>
                  <a:lnTo>
                    <a:pt x="69977" y="68707"/>
                  </a:lnTo>
                  <a:lnTo>
                    <a:pt x="68580" y="76327"/>
                  </a:lnTo>
                  <a:lnTo>
                    <a:pt x="66675" y="83566"/>
                  </a:lnTo>
                  <a:lnTo>
                    <a:pt x="62357" y="81661"/>
                  </a:lnTo>
                  <a:lnTo>
                    <a:pt x="57531" y="80137"/>
                  </a:lnTo>
                  <a:lnTo>
                    <a:pt x="52197" y="78740"/>
                  </a:lnTo>
                  <a:lnTo>
                    <a:pt x="46482" y="78232"/>
                  </a:lnTo>
                  <a:lnTo>
                    <a:pt x="40259" y="78232"/>
                  </a:lnTo>
                  <a:lnTo>
                    <a:pt x="34544" y="78232"/>
                  </a:lnTo>
                  <a:lnTo>
                    <a:pt x="29210" y="79248"/>
                  </a:lnTo>
                  <a:lnTo>
                    <a:pt x="23876" y="80645"/>
                  </a:lnTo>
                  <a:lnTo>
                    <a:pt x="19558" y="65278"/>
                  </a:lnTo>
                  <a:lnTo>
                    <a:pt x="15240" y="49530"/>
                  </a:lnTo>
                  <a:lnTo>
                    <a:pt x="12446" y="41783"/>
                  </a:lnTo>
                  <a:lnTo>
                    <a:pt x="9017" y="34163"/>
                  </a:lnTo>
                  <a:lnTo>
                    <a:pt x="5207" y="26924"/>
                  </a:lnTo>
                  <a:close/>
                </a:path>
              </a:pathLst>
            </a:custGeom>
            <a:solidFill>
              <a:srgbClr val="FFBA4C"/>
            </a:solidFill>
            <a:ln w="0" cap="flat" cmpd="sng" algn="ctr">
              <a:solidFill>
                <a:srgbClr val="FFBA4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57" name="Freeform 356"/>
            <p:cNvSpPr/>
            <p:nvPr/>
          </p:nvSpPr>
          <p:spPr>
            <a:xfrm>
              <a:off x="5773420" y="2274570"/>
              <a:ext cx="91441" cy="83821"/>
            </a:xfrm>
            <a:custGeom>
              <a:avLst/>
              <a:gdLst/>
              <a:ahLst/>
              <a:cxnLst/>
              <a:rect l="0" t="0" r="0" b="0"/>
              <a:pathLst>
                <a:path w="91441" h="83821">
                  <a:moveTo>
                    <a:pt x="0" y="20320"/>
                  </a:moveTo>
                  <a:lnTo>
                    <a:pt x="2540" y="15240"/>
                  </a:lnTo>
                  <a:lnTo>
                    <a:pt x="7620" y="11430"/>
                  </a:lnTo>
                  <a:lnTo>
                    <a:pt x="12700" y="7620"/>
                  </a:lnTo>
                  <a:lnTo>
                    <a:pt x="19050" y="5080"/>
                  </a:lnTo>
                  <a:lnTo>
                    <a:pt x="25400" y="2540"/>
                  </a:lnTo>
                  <a:lnTo>
                    <a:pt x="31750" y="1270"/>
                  </a:lnTo>
                  <a:lnTo>
                    <a:pt x="38100" y="0"/>
                  </a:lnTo>
                  <a:lnTo>
                    <a:pt x="45720" y="0"/>
                  </a:lnTo>
                  <a:lnTo>
                    <a:pt x="52070" y="0"/>
                  </a:lnTo>
                  <a:lnTo>
                    <a:pt x="58420" y="1270"/>
                  </a:lnTo>
                  <a:lnTo>
                    <a:pt x="66040" y="2540"/>
                  </a:lnTo>
                  <a:lnTo>
                    <a:pt x="72390" y="3810"/>
                  </a:lnTo>
                  <a:lnTo>
                    <a:pt x="77470" y="6350"/>
                  </a:lnTo>
                  <a:lnTo>
                    <a:pt x="82550" y="10160"/>
                  </a:lnTo>
                  <a:lnTo>
                    <a:pt x="87630" y="13970"/>
                  </a:lnTo>
                  <a:lnTo>
                    <a:pt x="91440" y="17780"/>
                  </a:lnTo>
                  <a:lnTo>
                    <a:pt x="87630" y="22860"/>
                  </a:lnTo>
                  <a:lnTo>
                    <a:pt x="83820" y="27940"/>
                  </a:lnTo>
                  <a:lnTo>
                    <a:pt x="81280" y="31750"/>
                  </a:lnTo>
                  <a:lnTo>
                    <a:pt x="78740" y="35560"/>
                  </a:lnTo>
                  <a:lnTo>
                    <a:pt x="74930" y="44450"/>
                  </a:lnTo>
                  <a:lnTo>
                    <a:pt x="72390" y="53340"/>
                  </a:lnTo>
                  <a:lnTo>
                    <a:pt x="71120" y="60960"/>
                  </a:lnTo>
                  <a:lnTo>
                    <a:pt x="69850" y="68580"/>
                  </a:lnTo>
                  <a:lnTo>
                    <a:pt x="68580" y="76200"/>
                  </a:lnTo>
                  <a:lnTo>
                    <a:pt x="66040" y="83820"/>
                  </a:lnTo>
                  <a:lnTo>
                    <a:pt x="62230" y="81280"/>
                  </a:lnTo>
                  <a:lnTo>
                    <a:pt x="57150" y="80010"/>
                  </a:lnTo>
                  <a:lnTo>
                    <a:pt x="52070" y="78740"/>
                  </a:lnTo>
                  <a:lnTo>
                    <a:pt x="46990" y="78740"/>
                  </a:lnTo>
                  <a:lnTo>
                    <a:pt x="40640" y="78740"/>
                  </a:lnTo>
                  <a:lnTo>
                    <a:pt x="34290" y="78740"/>
                  </a:lnTo>
                  <a:lnTo>
                    <a:pt x="29210" y="78740"/>
                  </a:lnTo>
                  <a:lnTo>
                    <a:pt x="24130" y="81280"/>
                  </a:lnTo>
                  <a:lnTo>
                    <a:pt x="19050" y="64770"/>
                  </a:lnTo>
                  <a:lnTo>
                    <a:pt x="15240" y="49530"/>
                  </a:lnTo>
                  <a:lnTo>
                    <a:pt x="12700" y="41910"/>
                  </a:lnTo>
                  <a:lnTo>
                    <a:pt x="8890" y="34290"/>
                  </a:lnTo>
                  <a:lnTo>
                    <a:pt x="5080" y="2667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58" name="Freeform 357"/>
            <p:cNvSpPr/>
            <p:nvPr/>
          </p:nvSpPr>
          <p:spPr>
            <a:xfrm>
              <a:off x="5594477" y="1921891"/>
              <a:ext cx="716154" cy="398400"/>
            </a:xfrm>
            <a:custGeom>
              <a:avLst/>
              <a:gdLst/>
              <a:ahLst/>
              <a:cxnLst/>
              <a:rect l="0" t="0" r="0" b="0"/>
              <a:pathLst>
                <a:path w="716154" h="398400">
                  <a:moveTo>
                    <a:pt x="27813" y="53213"/>
                  </a:moveTo>
                  <a:lnTo>
                    <a:pt x="33147" y="47879"/>
                  </a:lnTo>
                  <a:lnTo>
                    <a:pt x="38354" y="43561"/>
                  </a:lnTo>
                  <a:lnTo>
                    <a:pt x="44069" y="39751"/>
                  </a:lnTo>
                  <a:lnTo>
                    <a:pt x="50419" y="36449"/>
                  </a:lnTo>
                  <a:lnTo>
                    <a:pt x="57150" y="33020"/>
                  </a:lnTo>
                  <a:lnTo>
                    <a:pt x="63754" y="30607"/>
                  </a:lnTo>
                  <a:lnTo>
                    <a:pt x="77724" y="26289"/>
                  </a:lnTo>
                  <a:lnTo>
                    <a:pt x="92583" y="22987"/>
                  </a:lnTo>
                  <a:lnTo>
                    <a:pt x="107442" y="20574"/>
                  </a:lnTo>
                  <a:lnTo>
                    <a:pt x="122428" y="18669"/>
                  </a:lnTo>
                  <a:lnTo>
                    <a:pt x="136779" y="16764"/>
                  </a:lnTo>
                  <a:lnTo>
                    <a:pt x="143002" y="21971"/>
                  </a:lnTo>
                  <a:lnTo>
                    <a:pt x="149225" y="25908"/>
                  </a:lnTo>
                  <a:lnTo>
                    <a:pt x="155448" y="28702"/>
                  </a:lnTo>
                  <a:lnTo>
                    <a:pt x="161671" y="30607"/>
                  </a:lnTo>
                  <a:lnTo>
                    <a:pt x="168402" y="31623"/>
                  </a:lnTo>
                  <a:lnTo>
                    <a:pt x="174625" y="32131"/>
                  </a:lnTo>
                  <a:lnTo>
                    <a:pt x="181356" y="31623"/>
                  </a:lnTo>
                  <a:lnTo>
                    <a:pt x="188087" y="30607"/>
                  </a:lnTo>
                  <a:lnTo>
                    <a:pt x="195326" y="29210"/>
                  </a:lnTo>
                  <a:lnTo>
                    <a:pt x="202565" y="27305"/>
                  </a:lnTo>
                  <a:lnTo>
                    <a:pt x="209677" y="24892"/>
                  </a:lnTo>
                  <a:lnTo>
                    <a:pt x="217424" y="21971"/>
                  </a:lnTo>
                  <a:lnTo>
                    <a:pt x="234188" y="16256"/>
                  </a:lnTo>
                  <a:lnTo>
                    <a:pt x="242824" y="13335"/>
                  </a:lnTo>
                  <a:lnTo>
                    <a:pt x="252476" y="10541"/>
                  </a:lnTo>
                  <a:lnTo>
                    <a:pt x="262001" y="8128"/>
                  </a:lnTo>
                  <a:lnTo>
                    <a:pt x="272161" y="5715"/>
                  </a:lnTo>
                  <a:lnTo>
                    <a:pt x="283210" y="3302"/>
                  </a:lnTo>
                  <a:lnTo>
                    <a:pt x="294259" y="1905"/>
                  </a:lnTo>
                  <a:lnTo>
                    <a:pt x="306197" y="381"/>
                  </a:lnTo>
                  <a:lnTo>
                    <a:pt x="319151" y="0"/>
                  </a:lnTo>
                  <a:lnTo>
                    <a:pt x="332105" y="0"/>
                  </a:lnTo>
                  <a:lnTo>
                    <a:pt x="346075" y="381"/>
                  </a:lnTo>
                  <a:lnTo>
                    <a:pt x="360934" y="1905"/>
                  </a:lnTo>
                  <a:lnTo>
                    <a:pt x="376301" y="4699"/>
                  </a:lnTo>
                  <a:lnTo>
                    <a:pt x="392557" y="8128"/>
                  </a:lnTo>
                  <a:lnTo>
                    <a:pt x="409829" y="12954"/>
                  </a:lnTo>
                  <a:lnTo>
                    <a:pt x="418465" y="15240"/>
                  </a:lnTo>
                  <a:lnTo>
                    <a:pt x="427609" y="18669"/>
                  </a:lnTo>
                  <a:lnTo>
                    <a:pt x="437261" y="21971"/>
                  </a:lnTo>
                  <a:lnTo>
                    <a:pt x="446405" y="25400"/>
                  </a:lnTo>
                  <a:lnTo>
                    <a:pt x="456438" y="29718"/>
                  </a:lnTo>
                  <a:lnTo>
                    <a:pt x="466471" y="34036"/>
                  </a:lnTo>
                  <a:lnTo>
                    <a:pt x="476631" y="38354"/>
                  </a:lnTo>
                  <a:lnTo>
                    <a:pt x="487172" y="43561"/>
                  </a:lnTo>
                  <a:lnTo>
                    <a:pt x="496824" y="47879"/>
                  </a:lnTo>
                  <a:lnTo>
                    <a:pt x="506857" y="51308"/>
                  </a:lnTo>
                  <a:lnTo>
                    <a:pt x="516890" y="53721"/>
                  </a:lnTo>
                  <a:lnTo>
                    <a:pt x="527431" y="55626"/>
                  </a:lnTo>
                  <a:lnTo>
                    <a:pt x="537591" y="57023"/>
                  </a:lnTo>
                  <a:lnTo>
                    <a:pt x="548132" y="57531"/>
                  </a:lnTo>
                  <a:lnTo>
                    <a:pt x="559181" y="57531"/>
                  </a:lnTo>
                  <a:lnTo>
                    <a:pt x="569722" y="57023"/>
                  </a:lnTo>
                  <a:lnTo>
                    <a:pt x="591820" y="55626"/>
                  </a:lnTo>
                  <a:lnTo>
                    <a:pt x="613918" y="53213"/>
                  </a:lnTo>
                  <a:lnTo>
                    <a:pt x="636397" y="50292"/>
                  </a:lnTo>
                  <a:lnTo>
                    <a:pt x="659003" y="48387"/>
                  </a:lnTo>
                  <a:lnTo>
                    <a:pt x="657987" y="53721"/>
                  </a:lnTo>
                  <a:lnTo>
                    <a:pt x="656590" y="58547"/>
                  </a:lnTo>
                  <a:lnTo>
                    <a:pt x="654685" y="63246"/>
                  </a:lnTo>
                  <a:lnTo>
                    <a:pt x="652780" y="67564"/>
                  </a:lnTo>
                  <a:lnTo>
                    <a:pt x="649859" y="71882"/>
                  </a:lnTo>
                  <a:lnTo>
                    <a:pt x="646557" y="76200"/>
                  </a:lnTo>
                  <a:lnTo>
                    <a:pt x="638810" y="84836"/>
                  </a:lnTo>
                  <a:lnTo>
                    <a:pt x="630174" y="93599"/>
                  </a:lnTo>
                  <a:lnTo>
                    <a:pt x="620141" y="102616"/>
                  </a:lnTo>
                  <a:lnTo>
                    <a:pt x="610108" y="113157"/>
                  </a:lnTo>
                  <a:lnTo>
                    <a:pt x="599440" y="124714"/>
                  </a:lnTo>
                  <a:lnTo>
                    <a:pt x="606171" y="129540"/>
                  </a:lnTo>
                  <a:lnTo>
                    <a:pt x="612902" y="133350"/>
                  </a:lnTo>
                  <a:lnTo>
                    <a:pt x="619125" y="136779"/>
                  </a:lnTo>
                  <a:lnTo>
                    <a:pt x="625348" y="139192"/>
                  </a:lnTo>
                  <a:lnTo>
                    <a:pt x="637921" y="142494"/>
                  </a:lnTo>
                  <a:lnTo>
                    <a:pt x="650367" y="144907"/>
                  </a:lnTo>
                  <a:lnTo>
                    <a:pt x="663829" y="146812"/>
                  </a:lnTo>
                  <a:lnTo>
                    <a:pt x="671449" y="147828"/>
                  </a:lnTo>
                  <a:lnTo>
                    <a:pt x="679196" y="148717"/>
                  </a:lnTo>
                  <a:lnTo>
                    <a:pt x="687324" y="150114"/>
                  </a:lnTo>
                  <a:lnTo>
                    <a:pt x="695960" y="152146"/>
                  </a:lnTo>
                  <a:lnTo>
                    <a:pt x="705612" y="154940"/>
                  </a:lnTo>
                  <a:lnTo>
                    <a:pt x="716153" y="157861"/>
                  </a:lnTo>
                  <a:lnTo>
                    <a:pt x="708914" y="162179"/>
                  </a:lnTo>
                  <a:lnTo>
                    <a:pt x="702183" y="166497"/>
                  </a:lnTo>
                  <a:lnTo>
                    <a:pt x="695452" y="169799"/>
                  </a:lnTo>
                  <a:lnTo>
                    <a:pt x="689737" y="173736"/>
                  </a:lnTo>
                  <a:lnTo>
                    <a:pt x="684022" y="176530"/>
                  </a:lnTo>
                  <a:lnTo>
                    <a:pt x="678688" y="179451"/>
                  </a:lnTo>
                  <a:lnTo>
                    <a:pt x="668655" y="184785"/>
                  </a:lnTo>
                  <a:lnTo>
                    <a:pt x="659511" y="189103"/>
                  </a:lnTo>
                  <a:lnTo>
                    <a:pt x="651383" y="192405"/>
                  </a:lnTo>
                  <a:lnTo>
                    <a:pt x="643636" y="195326"/>
                  </a:lnTo>
                  <a:lnTo>
                    <a:pt x="636397" y="197231"/>
                  </a:lnTo>
                  <a:lnTo>
                    <a:pt x="629666" y="198628"/>
                  </a:lnTo>
                  <a:lnTo>
                    <a:pt x="622554" y="200152"/>
                  </a:lnTo>
                  <a:lnTo>
                    <a:pt x="615823" y="200533"/>
                  </a:lnTo>
                  <a:lnTo>
                    <a:pt x="608584" y="201041"/>
                  </a:lnTo>
                  <a:lnTo>
                    <a:pt x="600964" y="201041"/>
                  </a:lnTo>
                  <a:lnTo>
                    <a:pt x="592328" y="201041"/>
                  </a:lnTo>
                  <a:lnTo>
                    <a:pt x="583184" y="201041"/>
                  </a:lnTo>
                  <a:lnTo>
                    <a:pt x="573024" y="201041"/>
                  </a:lnTo>
                  <a:lnTo>
                    <a:pt x="562102" y="206375"/>
                  </a:lnTo>
                  <a:lnTo>
                    <a:pt x="551434" y="212090"/>
                  </a:lnTo>
                  <a:lnTo>
                    <a:pt x="541401" y="218313"/>
                  </a:lnTo>
                  <a:lnTo>
                    <a:pt x="531749" y="225044"/>
                  </a:lnTo>
                  <a:lnTo>
                    <a:pt x="522224" y="231775"/>
                  </a:lnTo>
                  <a:lnTo>
                    <a:pt x="513080" y="238506"/>
                  </a:lnTo>
                  <a:lnTo>
                    <a:pt x="495808" y="252857"/>
                  </a:lnTo>
                  <a:lnTo>
                    <a:pt x="479933" y="267716"/>
                  </a:lnTo>
                  <a:lnTo>
                    <a:pt x="464566" y="283083"/>
                  </a:lnTo>
                  <a:lnTo>
                    <a:pt x="449707" y="298450"/>
                  </a:lnTo>
                  <a:lnTo>
                    <a:pt x="435356" y="313436"/>
                  </a:lnTo>
                  <a:lnTo>
                    <a:pt x="420878" y="328295"/>
                  </a:lnTo>
                  <a:lnTo>
                    <a:pt x="406527" y="342138"/>
                  </a:lnTo>
                  <a:lnTo>
                    <a:pt x="391668" y="354711"/>
                  </a:lnTo>
                  <a:lnTo>
                    <a:pt x="383921" y="360934"/>
                  </a:lnTo>
                  <a:lnTo>
                    <a:pt x="376301" y="366141"/>
                  </a:lnTo>
                  <a:lnTo>
                    <a:pt x="368554" y="371475"/>
                  </a:lnTo>
                  <a:lnTo>
                    <a:pt x="360426" y="376301"/>
                  </a:lnTo>
                  <a:lnTo>
                    <a:pt x="351790" y="380619"/>
                  </a:lnTo>
                  <a:lnTo>
                    <a:pt x="343154" y="384429"/>
                  </a:lnTo>
                  <a:lnTo>
                    <a:pt x="334010" y="388239"/>
                  </a:lnTo>
                  <a:lnTo>
                    <a:pt x="324866" y="390652"/>
                  </a:lnTo>
                  <a:lnTo>
                    <a:pt x="315341" y="393065"/>
                  </a:lnTo>
                  <a:lnTo>
                    <a:pt x="305308" y="394970"/>
                  </a:lnTo>
                  <a:lnTo>
                    <a:pt x="289941" y="396367"/>
                  </a:lnTo>
                  <a:lnTo>
                    <a:pt x="273558" y="397891"/>
                  </a:lnTo>
                  <a:lnTo>
                    <a:pt x="256794" y="398399"/>
                  </a:lnTo>
                  <a:lnTo>
                    <a:pt x="239522" y="397891"/>
                  </a:lnTo>
                  <a:lnTo>
                    <a:pt x="222250" y="396875"/>
                  </a:lnTo>
                  <a:lnTo>
                    <a:pt x="204978" y="394970"/>
                  </a:lnTo>
                  <a:lnTo>
                    <a:pt x="187706" y="391668"/>
                  </a:lnTo>
                  <a:lnTo>
                    <a:pt x="170815" y="387731"/>
                  </a:lnTo>
                  <a:lnTo>
                    <a:pt x="155067" y="382524"/>
                  </a:lnTo>
                  <a:lnTo>
                    <a:pt x="147320" y="379603"/>
                  </a:lnTo>
                  <a:lnTo>
                    <a:pt x="139700" y="376301"/>
                  </a:lnTo>
                  <a:lnTo>
                    <a:pt x="132461" y="372364"/>
                  </a:lnTo>
                  <a:lnTo>
                    <a:pt x="125730" y="368554"/>
                  </a:lnTo>
                  <a:lnTo>
                    <a:pt x="118999" y="364236"/>
                  </a:lnTo>
                  <a:lnTo>
                    <a:pt x="113284" y="359410"/>
                  </a:lnTo>
                  <a:lnTo>
                    <a:pt x="107061" y="354711"/>
                  </a:lnTo>
                  <a:lnTo>
                    <a:pt x="101727" y="349377"/>
                  </a:lnTo>
                  <a:lnTo>
                    <a:pt x="96901" y="343662"/>
                  </a:lnTo>
                  <a:lnTo>
                    <a:pt x="92075" y="337439"/>
                  </a:lnTo>
                  <a:lnTo>
                    <a:pt x="87757" y="330708"/>
                  </a:lnTo>
                  <a:lnTo>
                    <a:pt x="84455" y="323977"/>
                  </a:lnTo>
                  <a:lnTo>
                    <a:pt x="81534" y="316230"/>
                  </a:lnTo>
                  <a:lnTo>
                    <a:pt x="78740" y="308610"/>
                  </a:lnTo>
                  <a:lnTo>
                    <a:pt x="70485" y="302768"/>
                  </a:lnTo>
                  <a:lnTo>
                    <a:pt x="62865" y="297053"/>
                  </a:lnTo>
                  <a:lnTo>
                    <a:pt x="55626" y="291719"/>
                  </a:lnTo>
                  <a:lnTo>
                    <a:pt x="48895" y="286512"/>
                  </a:lnTo>
                  <a:lnTo>
                    <a:pt x="42672" y="281178"/>
                  </a:lnTo>
                  <a:lnTo>
                    <a:pt x="36957" y="276479"/>
                  </a:lnTo>
                  <a:lnTo>
                    <a:pt x="32131" y="271653"/>
                  </a:lnTo>
                  <a:lnTo>
                    <a:pt x="27305" y="266827"/>
                  </a:lnTo>
                  <a:lnTo>
                    <a:pt x="19685" y="257175"/>
                  </a:lnTo>
                  <a:lnTo>
                    <a:pt x="13462" y="248158"/>
                  </a:lnTo>
                  <a:lnTo>
                    <a:pt x="8636" y="239395"/>
                  </a:lnTo>
                  <a:lnTo>
                    <a:pt x="4826" y="230378"/>
                  </a:lnTo>
                  <a:lnTo>
                    <a:pt x="2413" y="221742"/>
                  </a:lnTo>
                  <a:lnTo>
                    <a:pt x="889" y="213106"/>
                  </a:lnTo>
                  <a:lnTo>
                    <a:pt x="508" y="204470"/>
                  </a:lnTo>
                  <a:lnTo>
                    <a:pt x="0" y="195326"/>
                  </a:lnTo>
                  <a:lnTo>
                    <a:pt x="0" y="186182"/>
                  </a:lnTo>
                  <a:lnTo>
                    <a:pt x="508" y="176530"/>
                  </a:lnTo>
                  <a:lnTo>
                    <a:pt x="889" y="166497"/>
                  </a:lnTo>
                  <a:lnTo>
                    <a:pt x="889" y="155956"/>
                  </a:lnTo>
                  <a:lnTo>
                    <a:pt x="6223" y="151130"/>
                  </a:lnTo>
                  <a:lnTo>
                    <a:pt x="10033" y="145796"/>
                  </a:lnTo>
                  <a:lnTo>
                    <a:pt x="12446" y="139573"/>
                  </a:lnTo>
                  <a:lnTo>
                    <a:pt x="14351" y="133350"/>
                  </a:lnTo>
                  <a:lnTo>
                    <a:pt x="15748" y="126619"/>
                  </a:lnTo>
                  <a:lnTo>
                    <a:pt x="16256" y="119507"/>
                  </a:lnTo>
                  <a:lnTo>
                    <a:pt x="16764" y="105029"/>
                  </a:lnTo>
                  <a:lnTo>
                    <a:pt x="16764" y="90678"/>
                  </a:lnTo>
                  <a:lnTo>
                    <a:pt x="16764" y="83439"/>
                  </a:lnTo>
                  <a:lnTo>
                    <a:pt x="17780" y="76708"/>
                  </a:lnTo>
                  <a:lnTo>
                    <a:pt x="19177" y="69977"/>
                  </a:lnTo>
                  <a:lnTo>
                    <a:pt x="21082" y="63754"/>
                  </a:lnTo>
                  <a:lnTo>
                    <a:pt x="24003" y="58039"/>
                  </a:lnTo>
                  <a:close/>
                </a:path>
              </a:pathLst>
            </a:custGeom>
            <a:solidFill>
              <a:srgbClr val="FFBA4C"/>
            </a:solidFill>
            <a:ln w="0" cap="flat" cmpd="sng" algn="ctr">
              <a:solidFill>
                <a:srgbClr val="FFBA4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59" name="Freeform 358"/>
            <p:cNvSpPr/>
            <p:nvPr/>
          </p:nvSpPr>
          <p:spPr>
            <a:xfrm>
              <a:off x="5594350" y="1921510"/>
              <a:ext cx="716281" cy="398781"/>
            </a:xfrm>
            <a:custGeom>
              <a:avLst/>
              <a:gdLst/>
              <a:ahLst/>
              <a:cxnLst/>
              <a:rect l="0" t="0" r="0" b="0"/>
              <a:pathLst>
                <a:path w="716281" h="398781">
                  <a:moveTo>
                    <a:pt x="27940" y="53340"/>
                  </a:moveTo>
                  <a:lnTo>
                    <a:pt x="33020" y="48260"/>
                  </a:lnTo>
                  <a:lnTo>
                    <a:pt x="38100" y="43180"/>
                  </a:lnTo>
                  <a:lnTo>
                    <a:pt x="44450" y="39370"/>
                  </a:lnTo>
                  <a:lnTo>
                    <a:pt x="50800" y="36830"/>
                  </a:lnTo>
                  <a:lnTo>
                    <a:pt x="57150" y="33020"/>
                  </a:lnTo>
                  <a:lnTo>
                    <a:pt x="63500" y="30480"/>
                  </a:lnTo>
                  <a:lnTo>
                    <a:pt x="77470" y="26670"/>
                  </a:lnTo>
                  <a:lnTo>
                    <a:pt x="92710" y="22860"/>
                  </a:lnTo>
                  <a:lnTo>
                    <a:pt x="106680" y="20320"/>
                  </a:lnTo>
                  <a:lnTo>
                    <a:pt x="121920" y="19050"/>
                  </a:lnTo>
                  <a:lnTo>
                    <a:pt x="137160" y="16510"/>
                  </a:lnTo>
                  <a:lnTo>
                    <a:pt x="143510" y="21590"/>
                  </a:lnTo>
                  <a:lnTo>
                    <a:pt x="148590" y="25400"/>
                  </a:lnTo>
                  <a:lnTo>
                    <a:pt x="154940" y="27940"/>
                  </a:lnTo>
                  <a:lnTo>
                    <a:pt x="161290" y="30480"/>
                  </a:lnTo>
                  <a:lnTo>
                    <a:pt x="168910" y="31750"/>
                  </a:lnTo>
                  <a:lnTo>
                    <a:pt x="173990" y="31750"/>
                  </a:lnTo>
                  <a:lnTo>
                    <a:pt x="181610" y="31750"/>
                  </a:lnTo>
                  <a:lnTo>
                    <a:pt x="187960" y="30480"/>
                  </a:lnTo>
                  <a:lnTo>
                    <a:pt x="195580" y="29210"/>
                  </a:lnTo>
                  <a:lnTo>
                    <a:pt x="201930" y="26670"/>
                  </a:lnTo>
                  <a:lnTo>
                    <a:pt x="209550" y="24130"/>
                  </a:lnTo>
                  <a:lnTo>
                    <a:pt x="217170" y="21590"/>
                  </a:lnTo>
                  <a:lnTo>
                    <a:pt x="233680" y="16510"/>
                  </a:lnTo>
                  <a:lnTo>
                    <a:pt x="242570" y="12700"/>
                  </a:lnTo>
                  <a:lnTo>
                    <a:pt x="252730" y="10160"/>
                  </a:lnTo>
                  <a:lnTo>
                    <a:pt x="261620" y="7620"/>
                  </a:lnTo>
                  <a:lnTo>
                    <a:pt x="271780" y="5080"/>
                  </a:lnTo>
                  <a:lnTo>
                    <a:pt x="283210" y="3810"/>
                  </a:lnTo>
                  <a:lnTo>
                    <a:pt x="294640" y="1270"/>
                  </a:lnTo>
                  <a:lnTo>
                    <a:pt x="306070" y="0"/>
                  </a:lnTo>
                  <a:lnTo>
                    <a:pt x="318770" y="0"/>
                  </a:lnTo>
                  <a:lnTo>
                    <a:pt x="331470" y="0"/>
                  </a:lnTo>
                  <a:lnTo>
                    <a:pt x="345440" y="0"/>
                  </a:lnTo>
                  <a:lnTo>
                    <a:pt x="360680" y="1270"/>
                  </a:lnTo>
                  <a:lnTo>
                    <a:pt x="375920" y="5080"/>
                  </a:lnTo>
                  <a:lnTo>
                    <a:pt x="392430" y="7620"/>
                  </a:lnTo>
                  <a:lnTo>
                    <a:pt x="410210" y="12700"/>
                  </a:lnTo>
                  <a:lnTo>
                    <a:pt x="417830" y="15240"/>
                  </a:lnTo>
                  <a:lnTo>
                    <a:pt x="427990" y="19050"/>
                  </a:lnTo>
                  <a:lnTo>
                    <a:pt x="436880" y="21590"/>
                  </a:lnTo>
                  <a:lnTo>
                    <a:pt x="445770" y="25400"/>
                  </a:lnTo>
                  <a:lnTo>
                    <a:pt x="455930" y="29210"/>
                  </a:lnTo>
                  <a:lnTo>
                    <a:pt x="466090" y="34290"/>
                  </a:lnTo>
                  <a:lnTo>
                    <a:pt x="476250" y="38100"/>
                  </a:lnTo>
                  <a:lnTo>
                    <a:pt x="486410" y="43180"/>
                  </a:lnTo>
                  <a:lnTo>
                    <a:pt x="496570" y="48260"/>
                  </a:lnTo>
                  <a:lnTo>
                    <a:pt x="506730" y="50800"/>
                  </a:lnTo>
                  <a:lnTo>
                    <a:pt x="516890" y="53340"/>
                  </a:lnTo>
                  <a:lnTo>
                    <a:pt x="527050" y="55880"/>
                  </a:lnTo>
                  <a:lnTo>
                    <a:pt x="537210" y="57150"/>
                  </a:lnTo>
                  <a:lnTo>
                    <a:pt x="547370" y="57150"/>
                  </a:lnTo>
                  <a:lnTo>
                    <a:pt x="558800" y="57150"/>
                  </a:lnTo>
                  <a:lnTo>
                    <a:pt x="568960" y="57150"/>
                  </a:lnTo>
                  <a:lnTo>
                    <a:pt x="591820" y="55880"/>
                  </a:lnTo>
                  <a:lnTo>
                    <a:pt x="613410" y="53340"/>
                  </a:lnTo>
                  <a:lnTo>
                    <a:pt x="636270" y="49530"/>
                  </a:lnTo>
                  <a:lnTo>
                    <a:pt x="659130" y="48260"/>
                  </a:lnTo>
                  <a:lnTo>
                    <a:pt x="657860" y="53340"/>
                  </a:lnTo>
                  <a:lnTo>
                    <a:pt x="656590" y="58420"/>
                  </a:lnTo>
                  <a:lnTo>
                    <a:pt x="654050" y="63500"/>
                  </a:lnTo>
                  <a:lnTo>
                    <a:pt x="652780" y="67310"/>
                  </a:lnTo>
                  <a:lnTo>
                    <a:pt x="650240" y="72390"/>
                  </a:lnTo>
                  <a:lnTo>
                    <a:pt x="646430" y="76200"/>
                  </a:lnTo>
                  <a:lnTo>
                    <a:pt x="638810" y="85090"/>
                  </a:lnTo>
                  <a:lnTo>
                    <a:pt x="629920" y="93980"/>
                  </a:lnTo>
                  <a:lnTo>
                    <a:pt x="619760" y="102870"/>
                  </a:lnTo>
                  <a:lnTo>
                    <a:pt x="609600" y="113030"/>
                  </a:lnTo>
                  <a:lnTo>
                    <a:pt x="599440" y="124460"/>
                  </a:lnTo>
                  <a:lnTo>
                    <a:pt x="605790" y="129540"/>
                  </a:lnTo>
                  <a:lnTo>
                    <a:pt x="613410" y="133350"/>
                  </a:lnTo>
                  <a:lnTo>
                    <a:pt x="618490" y="137160"/>
                  </a:lnTo>
                  <a:lnTo>
                    <a:pt x="624840" y="138430"/>
                  </a:lnTo>
                  <a:lnTo>
                    <a:pt x="637540" y="142240"/>
                  </a:lnTo>
                  <a:lnTo>
                    <a:pt x="650240" y="144780"/>
                  </a:lnTo>
                  <a:lnTo>
                    <a:pt x="664210" y="147320"/>
                  </a:lnTo>
                  <a:lnTo>
                    <a:pt x="671830" y="147320"/>
                  </a:lnTo>
                  <a:lnTo>
                    <a:pt x="679450" y="148590"/>
                  </a:lnTo>
                  <a:lnTo>
                    <a:pt x="687070" y="149860"/>
                  </a:lnTo>
                  <a:lnTo>
                    <a:pt x="695960" y="152400"/>
                  </a:lnTo>
                  <a:lnTo>
                    <a:pt x="706120" y="154940"/>
                  </a:lnTo>
                  <a:lnTo>
                    <a:pt x="716280" y="157480"/>
                  </a:lnTo>
                  <a:lnTo>
                    <a:pt x="708660" y="162560"/>
                  </a:lnTo>
                  <a:lnTo>
                    <a:pt x="702310" y="166370"/>
                  </a:lnTo>
                  <a:lnTo>
                    <a:pt x="694690" y="170180"/>
                  </a:lnTo>
                  <a:lnTo>
                    <a:pt x="689610" y="173990"/>
                  </a:lnTo>
                  <a:lnTo>
                    <a:pt x="684530" y="176530"/>
                  </a:lnTo>
                  <a:lnTo>
                    <a:pt x="678180" y="179070"/>
                  </a:lnTo>
                  <a:lnTo>
                    <a:pt x="668020" y="184150"/>
                  </a:lnTo>
                  <a:lnTo>
                    <a:pt x="659130" y="189230"/>
                  </a:lnTo>
                  <a:lnTo>
                    <a:pt x="651510" y="191770"/>
                  </a:lnTo>
                  <a:lnTo>
                    <a:pt x="643890" y="195580"/>
                  </a:lnTo>
                  <a:lnTo>
                    <a:pt x="636270" y="196850"/>
                  </a:lnTo>
                  <a:lnTo>
                    <a:pt x="629920" y="198120"/>
                  </a:lnTo>
                  <a:lnTo>
                    <a:pt x="622300" y="199390"/>
                  </a:lnTo>
                  <a:lnTo>
                    <a:pt x="615950" y="200660"/>
                  </a:lnTo>
                  <a:lnTo>
                    <a:pt x="608330" y="200660"/>
                  </a:lnTo>
                  <a:lnTo>
                    <a:pt x="600710" y="200660"/>
                  </a:lnTo>
                  <a:lnTo>
                    <a:pt x="591820" y="200660"/>
                  </a:lnTo>
                  <a:lnTo>
                    <a:pt x="582930" y="200660"/>
                  </a:lnTo>
                  <a:lnTo>
                    <a:pt x="572770" y="200660"/>
                  </a:lnTo>
                  <a:lnTo>
                    <a:pt x="562610" y="205740"/>
                  </a:lnTo>
                  <a:lnTo>
                    <a:pt x="551180" y="212090"/>
                  </a:lnTo>
                  <a:lnTo>
                    <a:pt x="541020" y="218440"/>
                  </a:lnTo>
                  <a:lnTo>
                    <a:pt x="532130" y="224790"/>
                  </a:lnTo>
                  <a:lnTo>
                    <a:pt x="521970" y="231140"/>
                  </a:lnTo>
                  <a:lnTo>
                    <a:pt x="513080" y="238760"/>
                  </a:lnTo>
                  <a:lnTo>
                    <a:pt x="495300" y="252730"/>
                  </a:lnTo>
                  <a:lnTo>
                    <a:pt x="480060" y="267970"/>
                  </a:lnTo>
                  <a:lnTo>
                    <a:pt x="464820" y="283210"/>
                  </a:lnTo>
                  <a:lnTo>
                    <a:pt x="449580" y="298450"/>
                  </a:lnTo>
                  <a:lnTo>
                    <a:pt x="435610" y="313690"/>
                  </a:lnTo>
                  <a:lnTo>
                    <a:pt x="420370" y="327660"/>
                  </a:lnTo>
                  <a:lnTo>
                    <a:pt x="406400" y="341630"/>
                  </a:lnTo>
                  <a:lnTo>
                    <a:pt x="391160" y="354330"/>
                  </a:lnTo>
                  <a:lnTo>
                    <a:pt x="383540" y="360680"/>
                  </a:lnTo>
                  <a:lnTo>
                    <a:pt x="375920" y="365760"/>
                  </a:lnTo>
                  <a:lnTo>
                    <a:pt x="368300" y="370840"/>
                  </a:lnTo>
                  <a:lnTo>
                    <a:pt x="360680" y="375920"/>
                  </a:lnTo>
                  <a:lnTo>
                    <a:pt x="351790" y="381000"/>
                  </a:lnTo>
                  <a:lnTo>
                    <a:pt x="342900" y="384810"/>
                  </a:lnTo>
                  <a:lnTo>
                    <a:pt x="334010" y="388620"/>
                  </a:lnTo>
                  <a:lnTo>
                    <a:pt x="325120" y="389890"/>
                  </a:lnTo>
                  <a:lnTo>
                    <a:pt x="314960" y="392430"/>
                  </a:lnTo>
                  <a:lnTo>
                    <a:pt x="304800" y="394970"/>
                  </a:lnTo>
                  <a:lnTo>
                    <a:pt x="289560" y="396240"/>
                  </a:lnTo>
                  <a:lnTo>
                    <a:pt x="273050" y="397510"/>
                  </a:lnTo>
                  <a:lnTo>
                    <a:pt x="256540" y="398780"/>
                  </a:lnTo>
                  <a:lnTo>
                    <a:pt x="238760" y="397510"/>
                  </a:lnTo>
                  <a:lnTo>
                    <a:pt x="222250" y="396240"/>
                  </a:lnTo>
                  <a:lnTo>
                    <a:pt x="204470" y="394970"/>
                  </a:lnTo>
                  <a:lnTo>
                    <a:pt x="187960" y="391160"/>
                  </a:lnTo>
                  <a:lnTo>
                    <a:pt x="170180" y="387350"/>
                  </a:lnTo>
                  <a:lnTo>
                    <a:pt x="154940" y="382270"/>
                  </a:lnTo>
                  <a:lnTo>
                    <a:pt x="147320" y="379730"/>
                  </a:lnTo>
                  <a:lnTo>
                    <a:pt x="139700" y="375920"/>
                  </a:lnTo>
                  <a:lnTo>
                    <a:pt x="132080" y="372110"/>
                  </a:lnTo>
                  <a:lnTo>
                    <a:pt x="125730" y="368300"/>
                  </a:lnTo>
                  <a:lnTo>
                    <a:pt x="119380" y="364490"/>
                  </a:lnTo>
                  <a:lnTo>
                    <a:pt x="113030" y="359410"/>
                  </a:lnTo>
                  <a:lnTo>
                    <a:pt x="106680" y="354330"/>
                  </a:lnTo>
                  <a:lnTo>
                    <a:pt x="101600" y="349250"/>
                  </a:lnTo>
                  <a:lnTo>
                    <a:pt x="96520" y="344170"/>
                  </a:lnTo>
                  <a:lnTo>
                    <a:pt x="91440" y="337820"/>
                  </a:lnTo>
                  <a:lnTo>
                    <a:pt x="87630" y="330200"/>
                  </a:lnTo>
                  <a:lnTo>
                    <a:pt x="83820" y="323850"/>
                  </a:lnTo>
                  <a:lnTo>
                    <a:pt x="81280" y="316230"/>
                  </a:lnTo>
                  <a:lnTo>
                    <a:pt x="78740" y="308610"/>
                  </a:lnTo>
                  <a:lnTo>
                    <a:pt x="69850" y="302260"/>
                  </a:lnTo>
                  <a:lnTo>
                    <a:pt x="62230" y="297180"/>
                  </a:lnTo>
                  <a:lnTo>
                    <a:pt x="55880" y="292100"/>
                  </a:lnTo>
                  <a:lnTo>
                    <a:pt x="48260" y="287020"/>
                  </a:lnTo>
                  <a:lnTo>
                    <a:pt x="43180" y="280670"/>
                  </a:lnTo>
                  <a:lnTo>
                    <a:pt x="36830" y="276860"/>
                  </a:lnTo>
                  <a:lnTo>
                    <a:pt x="31750" y="271780"/>
                  </a:lnTo>
                  <a:lnTo>
                    <a:pt x="26670" y="266700"/>
                  </a:lnTo>
                  <a:lnTo>
                    <a:pt x="19050" y="256540"/>
                  </a:lnTo>
                  <a:lnTo>
                    <a:pt x="13970" y="247650"/>
                  </a:lnTo>
                  <a:lnTo>
                    <a:pt x="8890" y="238760"/>
                  </a:lnTo>
                  <a:lnTo>
                    <a:pt x="5080" y="229870"/>
                  </a:lnTo>
                  <a:lnTo>
                    <a:pt x="2540" y="220980"/>
                  </a:lnTo>
                  <a:lnTo>
                    <a:pt x="1270" y="213360"/>
                  </a:lnTo>
                  <a:lnTo>
                    <a:pt x="0" y="204470"/>
                  </a:lnTo>
                  <a:lnTo>
                    <a:pt x="0" y="195580"/>
                  </a:lnTo>
                  <a:lnTo>
                    <a:pt x="0" y="186690"/>
                  </a:lnTo>
                  <a:lnTo>
                    <a:pt x="0" y="176530"/>
                  </a:lnTo>
                  <a:lnTo>
                    <a:pt x="1270" y="166370"/>
                  </a:lnTo>
                  <a:lnTo>
                    <a:pt x="1270" y="156210"/>
                  </a:lnTo>
                  <a:lnTo>
                    <a:pt x="6350" y="151130"/>
                  </a:lnTo>
                  <a:lnTo>
                    <a:pt x="10160" y="146050"/>
                  </a:lnTo>
                  <a:lnTo>
                    <a:pt x="12700" y="139700"/>
                  </a:lnTo>
                  <a:lnTo>
                    <a:pt x="13970" y="133350"/>
                  </a:lnTo>
                  <a:lnTo>
                    <a:pt x="15240" y="127000"/>
                  </a:lnTo>
                  <a:lnTo>
                    <a:pt x="16510" y="119380"/>
                  </a:lnTo>
                  <a:lnTo>
                    <a:pt x="16510" y="105410"/>
                  </a:lnTo>
                  <a:lnTo>
                    <a:pt x="16510" y="90170"/>
                  </a:lnTo>
                  <a:lnTo>
                    <a:pt x="16510" y="83820"/>
                  </a:lnTo>
                  <a:lnTo>
                    <a:pt x="17780" y="76200"/>
                  </a:lnTo>
                  <a:lnTo>
                    <a:pt x="19050" y="69850"/>
                  </a:lnTo>
                  <a:lnTo>
                    <a:pt x="21590" y="63500"/>
                  </a:lnTo>
                  <a:lnTo>
                    <a:pt x="24130" y="5842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60" name="Freeform 359"/>
            <p:cNvSpPr/>
            <p:nvPr/>
          </p:nvSpPr>
          <p:spPr>
            <a:xfrm>
              <a:off x="5705348" y="2351405"/>
              <a:ext cx="144908" cy="134367"/>
            </a:xfrm>
            <a:custGeom>
              <a:avLst/>
              <a:gdLst/>
              <a:ahLst/>
              <a:cxnLst/>
              <a:rect l="0" t="0" r="0" b="0"/>
              <a:pathLst>
                <a:path w="144908" h="134367">
                  <a:moveTo>
                    <a:pt x="94488" y="1524"/>
                  </a:moveTo>
                  <a:lnTo>
                    <a:pt x="106045" y="1016"/>
                  </a:lnTo>
                  <a:lnTo>
                    <a:pt x="111760" y="508"/>
                  </a:lnTo>
                  <a:lnTo>
                    <a:pt x="117094" y="0"/>
                  </a:lnTo>
                  <a:lnTo>
                    <a:pt x="122428" y="508"/>
                  </a:lnTo>
                  <a:lnTo>
                    <a:pt x="126746" y="1524"/>
                  </a:lnTo>
                  <a:lnTo>
                    <a:pt x="130556" y="3810"/>
                  </a:lnTo>
                  <a:lnTo>
                    <a:pt x="132461" y="5334"/>
                  </a:lnTo>
                  <a:lnTo>
                    <a:pt x="133477" y="7239"/>
                  </a:lnTo>
                  <a:lnTo>
                    <a:pt x="134874" y="10160"/>
                  </a:lnTo>
                  <a:lnTo>
                    <a:pt x="135763" y="13462"/>
                  </a:lnTo>
                  <a:lnTo>
                    <a:pt x="136271" y="16764"/>
                  </a:lnTo>
                  <a:lnTo>
                    <a:pt x="136271" y="20701"/>
                  </a:lnTo>
                  <a:lnTo>
                    <a:pt x="135382" y="23495"/>
                  </a:lnTo>
                  <a:lnTo>
                    <a:pt x="134366" y="25019"/>
                  </a:lnTo>
                  <a:lnTo>
                    <a:pt x="133477" y="25908"/>
                  </a:lnTo>
                  <a:lnTo>
                    <a:pt x="131953" y="26416"/>
                  </a:lnTo>
                  <a:lnTo>
                    <a:pt x="130048" y="26924"/>
                  </a:lnTo>
                  <a:lnTo>
                    <a:pt x="127635" y="26924"/>
                  </a:lnTo>
                  <a:lnTo>
                    <a:pt x="125222" y="26416"/>
                  </a:lnTo>
                  <a:lnTo>
                    <a:pt x="124714" y="34163"/>
                  </a:lnTo>
                  <a:lnTo>
                    <a:pt x="124333" y="41275"/>
                  </a:lnTo>
                  <a:lnTo>
                    <a:pt x="122809" y="53721"/>
                  </a:lnTo>
                  <a:lnTo>
                    <a:pt x="121920" y="65278"/>
                  </a:lnTo>
                  <a:lnTo>
                    <a:pt x="121920" y="71120"/>
                  </a:lnTo>
                  <a:lnTo>
                    <a:pt x="122428" y="76835"/>
                  </a:lnTo>
                  <a:lnTo>
                    <a:pt x="126238" y="76327"/>
                  </a:lnTo>
                  <a:lnTo>
                    <a:pt x="129159" y="76835"/>
                  </a:lnTo>
                  <a:lnTo>
                    <a:pt x="132461" y="76835"/>
                  </a:lnTo>
                  <a:lnTo>
                    <a:pt x="134874" y="77724"/>
                  </a:lnTo>
                  <a:lnTo>
                    <a:pt x="140081" y="79248"/>
                  </a:lnTo>
                  <a:lnTo>
                    <a:pt x="144907" y="80645"/>
                  </a:lnTo>
                  <a:lnTo>
                    <a:pt x="144907" y="81661"/>
                  </a:lnTo>
                  <a:lnTo>
                    <a:pt x="144399" y="82042"/>
                  </a:lnTo>
                  <a:lnTo>
                    <a:pt x="144018" y="82550"/>
                  </a:lnTo>
                  <a:lnTo>
                    <a:pt x="142494" y="83058"/>
                  </a:lnTo>
                  <a:lnTo>
                    <a:pt x="139192" y="83058"/>
                  </a:lnTo>
                  <a:lnTo>
                    <a:pt x="135382" y="83058"/>
                  </a:lnTo>
                  <a:lnTo>
                    <a:pt x="131064" y="83058"/>
                  </a:lnTo>
                  <a:lnTo>
                    <a:pt x="126746" y="83058"/>
                  </a:lnTo>
                  <a:lnTo>
                    <a:pt x="123317" y="83566"/>
                  </a:lnTo>
                  <a:lnTo>
                    <a:pt x="122428" y="84455"/>
                  </a:lnTo>
                  <a:lnTo>
                    <a:pt x="121412" y="85471"/>
                  </a:lnTo>
                  <a:lnTo>
                    <a:pt x="120904" y="87376"/>
                  </a:lnTo>
                  <a:lnTo>
                    <a:pt x="120904" y="89789"/>
                  </a:lnTo>
                  <a:lnTo>
                    <a:pt x="122809" y="94107"/>
                  </a:lnTo>
                  <a:lnTo>
                    <a:pt x="122809" y="96012"/>
                  </a:lnTo>
                  <a:lnTo>
                    <a:pt x="122809" y="97409"/>
                  </a:lnTo>
                  <a:lnTo>
                    <a:pt x="121920" y="97917"/>
                  </a:lnTo>
                  <a:lnTo>
                    <a:pt x="120904" y="98425"/>
                  </a:lnTo>
                  <a:lnTo>
                    <a:pt x="119507" y="98425"/>
                  </a:lnTo>
                  <a:lnTo>
                    <a:pt x="117602" y="98425"/>
                  </a:lnTo>
                  <a:lnTo>
                    <a:pt x="112776" y="98425"/>
                  </a:lnTo>
                  <a:lnTo>
                    <a:pt x="107442" y="98933"/>
                  </a:lnTo>
                  <a:lnTo>
                    <a:pt x="101727" y="99822"/>
                  </a:lnTo>
                  <a:lnTo>
                    <a:pt x="96012" y="101346"/>
                  </a:lnTo>
                  <a:lnTo>
                    <a:pt x="89789" y="102743"/>
                  </a:lnTo>
                  <a:lnTo>
                    <a:pt x="83058" y="105156"/>
                  </a:lnTo>
                  <a:lnTo>
                    <a:pt x="70104" y="109982"/>
                  </a:lnTo>
                  <a:lnTo>
                    <a:pt x="57531" y="115697"/>
                  </a:lnTo>
                  <a:lnTo>
                    <a:pt x="46482" y="121920"/>
                  </a:lnTo>
                  <a:lnTo>
                    <a:pt x="42164" y="125349"/>
                  </a:lnTo>
                  <a:lnTo>
                    <a:pt x="37846" y="128143"/>
                  </a:lnTo>
                  <a:lnTo>
                    <a:pt x="35052" y="131572"/>
                  </a:lnTo>
                  <a:lnTo>
                    <a:pt x="32639" y="134366"/>
                  </a:lnTo>
                  <a:lnTo>
                    <a:pt x="32131" y="130048"/>
                  </a:lnTo>
                  <a:lnTo>
                    <a:pt x="32131" y="125349"/>
                  </a:lnTo>
                  <a:lnTo>
                    <a:pt x="32131" y="121031"/>
                  </a:lnTo>
                  <a:lnTo>
                    <a:pt x="32131" y="116713"/>
                  </a:lnTo>
                  <a:lnTo>
                    <a:pt x="31115" y="112776"/>
                  </a:lnTo>
                  <a:lnTo>
                    <a:pt x="30226" y="111379"/>
                  </a:lnTo>
                  <a:lnTo>
                    <a:pt x="29210" y="110363"/>
                  </a:lnTo>
                  <a:lnTo>
                    <a:pt x="27813" y="109474"/>
                  </a:lnTo>
                  <a:lnTo>
                    <a:pt x="26416" y="108966"/>
                  </a:lnTo>
                  <a:lnTo>
                    <a:pt x="24003" y="108966"/>
                  </a:lnTo>
                  <a:lnTo>
                    <a:pt x="21590" y="108966"/>
                  </a:lnTo>
                  <a:lnTo>
                    <a:pt x="24892" y="106553"/>
                  </a:lnTo>
                  <a:lnTo>
                    <a:pt x="26797" y="104140"/>
                  </a:lnTo>
                  <a:lnTo>
                    <a:pt x="27813" y="102235"/>
                  </a:lnTo>
                  <a:lnTo>
                    <a:pt x="27813" y="100330"/>
                  </a:lnTo>
                  <a:lnTo>
                    <a:pt x="26416" y="98933"/>
                  </a:lnTo>
                  <a:lnTo>
                    <a:pt x="24003" y="98425"/>
                  </a:lnTo>
                  <a:lnTo>
                    <a:pt x="20193" y="98425"/>
                  </a:lnTo>
                  <a:lnTo>
                    <a:pt x="15367" y="98933"/>
                  </a:lnTo>
                  <a:lnTo>
                    <a:pt x="16764" y="97028"/>
                  </a:lnTo>
                  <a:lnTo>
                    <a:pt x="17780" y="94615"/>
                  </a:lnTo>
                  <a:lnTo>
                    <a:pt x="18161" y="93091"/>
                  </a:lnTo>
                  <a:lnTo>
                    <a:pt x="18161" y="91694"/>
                  </a:lnTo>
                  <a:lnTo>
                    <a:pt x="17272" y="89281"/>
                  </a:lnTo>
                  <a:lnTo>
                    <a:pt x="15367" y="87376"/>
                  </a:lnTo>
                  <a:lnTo>
                    <a:pt x="12446" y="85979"/>
                  </a:lnTo>
                  <a:lnTo>
                    <a:pt x="8636" y="84455"/>
                  </a:lnTo>
                  <a:lnTo>
                    <a:pt x="0" y="82042"/>
                  </a:lnTo>
                  <a:lnTo>
                    <a:pt x="4826" y="80645"/>
                  </a:lnTo>
                  <a:lnTo>
                    <a:pt x="10541" y="79248"/>
                  </a:lnTo>
                  <a:lnTo>
                    <a:pt x="16764" y="77724"/>
                  </a:lnTo>
                  <a:lnTo>
                    <a:pt x="22987" y="77343"/>
                  </a:lnTo>
                  <a:lnTo>
                    <a:pt x="36957" y="76327"/>
                  </a:lnTo>
                  <a:lnTo>
                    <a:pt x="51308" y="76327"/>
                  </a:lnTo>
                  <a:lnTo>
                    <a:pt x="65786" y="77343"/>
                  </a:lnTo>
                  <a:lnTo>
                    <a:pt x="78740" y="79248"/>
                  </a:lnTo>
                  <a:lnTo>
                    <a:pt x="84963" y="80137"/>
                  </a:lnTo>
                  <a:lnTo>
                    <a:pt x="90678" y="81661"/>
                  </a:lnTo>
                  <a:lnTo>
                    <a:pt x="95504" y="83058"/>
                  </a:lnTo>
                  <a:lnTo>
                    <a:pt x="99822" y="84455"/>
                  </a:lnTo>
                  <a:lnTo>
                    <a:pt x="102235" y="77724"/>
                  </a:lnTo>
                  <a:lnTo>
                    <a:pt x="103632" y="71120"/>
                  </a:lnTo>
                  <a:lnTo>
                    <a:pt x="104648" y="64389"/>
                  </a:lnTo>
                  <a:lnTo>
                    <a:pt x="105156" y="57658"/>
                  </a:lnTo>
                  <a:lnTo>
                    <a:pt x="105156" y="42799"/>
                  </a:lnTo>
                  <a:lnTo>
                    <a:pt x="105537" y="34544"/>
                  </a:lnTo>
                  <a:lnTo>
                    <a:pt x="105537" y="26416"/>
                  </a:lnTo>
                  <a:lnTo>
                    <a:pt x="101727" y="25400"/>
                  </a:lnTo>
                  <a:lnTo>
                    <a:pt x="98425" y="23495"/>
                  </a:lnTo>
                  <a:lnTo>
                    <a:pt x="96012" y="22098"/>
                  </a:lnTo>
                  <a:lnTo>
                    <a:pt x="93599" y="20193"/>
                  </a:lnTo>
                  <a:lnTo>
                    <a:pt x="92075" y="18288"/>
                  </a:lnTo>
                  <a:lnTo>
                    <a:pt x="90678" y="15875"/>
                  </a:lnTo>
                  <a:lnTo>
                    <a:pt x="89789" y="11557"/>
                  </a:lnTo>
                  <a:lnTo>
                    <a:pt x="89789" y="7747"/>
                  </a:lnTo>
                  <a:lnTo>
                    <a:pt x="90678" y="4826"/>
                  </a:lnTo>
                  <a:lnTo>
                    <a:pt x="92583" y="2413"/>
                  </a:lnTo>
                  <a:close/>
                </a:path>
              </a:pathLst>
            </a:custGeom>
            <a:solidFill>
              <a:srgbClr val="000084"/>
            </a:solidFill>
            <a:ln w="0" cap="flat" cmpd="sng" algn="ctr">
              <a:solidFill>
                <a:srgbClr val="00008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61" name="Freeform 360"/>
            <p:cNvSpPr/>
            <p:nvPr/>
          </p:nvSpPr>
          <p:spPr>
            <a:xfrm>
              <a:off x="5704840" y="2350770"/>
              <a:ext cx="144781" cy="134621"/>
            </a:xfrm>
            <a:custGeom>
              <a:avLst/>
              <a:gdLst/>
              <a:ahLst/>
              <a:cxnLst/>
              <a:rect l="0" t="0" r="0" b="0"/>
              <a:pathLst>
                <a:path w="144781" h="134621">
                  <a:moveTo>
                    <a:pt x="95250" y="1270"/>
                  </a:moveTo>
                  <a:lnTo>
                    <a:pt x="106680" y="1270"/>
                  </a:lnTo>
                  <a:lnTo>
                    <a:pt x="111760" y="1270"/>
                  </a:lnTo>
                  <a:lnTo>
                    <a:pt x="116840" y="0"/>
                  </a:lnTo>
                  <a:lnTo>
                    <a:pt x="123190" y="1270"/>
                  </a:lnTo>
                  <a:lnTo>
                    <a:pt x="127000" y="1270"/>
                  </a:lnTo>
                  <a:lnTo>
                    <a:pt x="130810" y="3810"/>
                  </a:lnTo>
                  <a:lnTo>
                    <a:pt x="133350" y="5080"/>
                  </a:lnTo>
                  <a:lnTo>
                    <a:pt x="133350" y="7620"/>
                  </a:lnTo>
                  <a:lnTo>
                    <a:pt x="134620" y="10160"/>
                  </a:lnTo>
                  <a:lnTo>
                    <a:pt x="135890" y="13970"/>
                  </a:lnTo>
                  <a:lnTo>
                    <a:pt x="135890" y="16510"/>
                  </a:lnTo>
                  <a:lnTo>
                    <a:pt x="135890" y="20320"/>
                  </a:lnTo>
                  <a:lnTo>
                    <a:pt x="135890" y="24130"/>
                  </a:lnTo>
                  <a:lnTo>
                    <a:pt x="134620" y="25400"/>
                  </a:lnTo>
                  <a:lnTo>
                    <a:pt x="133350" y="25400"/>
                  </a:lnTo>
                  <a:lnTo>
                    <a:pt x="132080" y="26670"/>
                  </a:lnTo>
                  <a:lnTo>
                    <a:pt x="130810" y="26670"/>
                  </a:lnTo>
                  <a:lnTo>
                    <a:pt x="128270" y="26670"/>
                  </a:lnTo>
                  <a:lnTo>
                    <a:pt x="125730" y="26670"/>
                  </a:lnTo>
                  <a:lnTo>
                    <a:pt x="124460" y="34290"/>
                  </a:lnTo>
                  <a:lnTo>
                    <a:pt x="124460" y="41910"/>
                  </a:lnTo>
                  <a:lnTo>
                    <a:pt x="123190" y="53340"/>
                  </a:lnTo>
                  <a:lnTo>
                    <a:pt x="121920" y="66040"/>
                  </a:lnTo>
                  <a:lnTo>
                    <a:pt x="121920" y="71120"/>
                  </a:lnTo>
                  <a:lnTo>
                    <a:pt x="123190" y="77470"/>
                  </a:lnTo>
                  <a:lnTo>
                    <a:pt x="127000" y="76200"/>
                  </a:lnTo>
                  <a:lnTo>
                    <a:pt x="129540" y="77470"/>
                  </a:lnTo>
                  <a:lnTo>
                    <a:pt x="133350" y="77470"/>
                  </a:lnTo>
                  <a:lnTo>
                    <a:pt x="134620" y="77470"/>
                  </a:lnTo>
                  <a:lnTo>
                    <a:pt x="140970" y="80010"/>
                  </a:lnTo>
                  <a:lnTo>
                    <a:pt x="144780" y="81280"/>
                  </a:lnTo>
                  <a:lnTo>
                    <a:pt x="144780" y="81280"/>
                  </a:lnTo>
                  <a:lnTo>
                    <a:pt x="144780" y="82550"/>
                  </a:lnTo>
                  <a:lnTo>
                    <a:pt x="144780" y="82550"/>
                  </a:lnTo>
                  <a:lnTo>
                    <a:pt x="142240" y="82550"/>
                  </a:lnTo>
                  <a:lnTo>
                    <a:pt x="139700" y="82550"/>
                  </a:lnTo>
                  <a:lnTo>
                    <a:pt x="135890" y="82550"/>
                  </a:lnTo>
                  <a:lnTo>
                    <a:pt x="130810" y="82550"/>
                  </a:lnTo>
                  <a:lnTo>
                    <a:pt x="127000" y="82550"/>
                  </a:lnTo>
                  <a:lnTo>
                    <a:pt x="123190" y="83820"/>
                  </a:lnTo>
                  <a:lnTo>
                    <a:pt x="123190" y="85090"/>
                  </a:lnTo>
                  <a:lnTo>
                    <a:pt x="121920" y="85090"/>
                  </a:lnTo>
                  <a:lnTo>
                    <a:pt x="120650" y="87630"/>
                  </a:lnTo>
                  <a:lnTo>
                    <a:pt x="120650" y="90170"/>
                  </a:lnTo>
                  <a:lnTo>
                    <a:pt x="123190" y="93980"/>
                  </a:lnTo>
                  <a:lnTo>
                    <a:pt x="123190" y="96520"/>
                  </a:lnTo>
                  <a:lnTo>
                    <a:pt x="123190" y="97790"/>
                  </a:lnTo>
                  <a:lnTo>
                    <a:pt x="121920" y="97790"/>
                  </a:lnTo>
                  <a:lnTo>
                    <a:pt x="120650" y="99060"/>
                  </a:lnTo>
                  <a:lnTo>
                    <a:pt x="119380" y="99060"/>
                  </a:lnTo>
                  <a:lnTo>
                    <a:pt x="118110" y="99060"/>
                  </a:lnTo>
                  <a:lnTo>
                    <a:pt x="113030" y="99060"/>
                  </a:lnTo>
                  <a:lnTo>
                    <a:pt x="107950" y="99060"/>
                  </a:lnTo>
                  <a:lnTo>
                    <a:pt x="101600" y="100330"/>
                  </a:lnTo>
                  <a:lnTo>
                    <a:pt x="96520" y="101600"/>
                  </a:lnTo>
                  <a:lnTo>
                    <a:pt x="90170" y="102870"/>
                  </a:lnTo>
                  <a:lnTo>
                    <a:pt x="83820" y="105410"/>
                  </a:lnTo>
                  <a:lnTo>
                    <a:pt x="69850" y="110490"/>
                  </a:lnTo>
                  <a:lnTo>
                    <a:pt x="58420" y="115570"/>
                  </a:lnTo>
                  <a:lnTo>
                    <a:pt x="46990" y="121920"/>
                  </a:lnTo>
                  <a:lnTo>
                    <a:pt x="41910" y="125730"/>
                  </a:lnTo>
                  <a:lnTo>
                    <a:pt x="38100" y="128270"/>
                  </a:lnTo>
                  <a:lnTo>
                    <a:pt x="35560" y="132080"/>
                  </a:lnTo>
                  <a:lnTo>
                    <a:pt x="33020" y="134620"/>
                  </a:lnTo>
                  <a:lnTo>
                    <a:pt x="33020" y="130810"/>
                  </a:lnTo>
                  <a:lnTo>
                    <a:pt x="33020" y="125730"/>
                  </a:lnTo>
                  <a:lnTo>
                    <a:pt x="33020" y="120650"/>
                  </a:lnTo>
                  <a:lnTo>
                    <a:pt x="33020" y="116840"/>
                  </a:lnTo>
                  <a:lnTo>
                    <a:pt x="31750" y="113030"/>
                  </a:lnTo>
                  <a:lnTo>
                    <a:pt x="30480" y="111760"/>
                  </a:lnTo>
                  <a:lnTo>
                    <a:pt x="29210" y="110490"/>
                  </a:lnTo>
                  <a:lnTo>
                    <a:pt x="27940" y="109220"/>
                  </a:lnTo>
                  <a:lnTo>
                    <a:pt x="26670" y="109220"/>
                  </a:lnTo>
                  <a:lnTo>
                    <a:pt x="24130" y="109220"/>
                  </a:lnTo>
                  <a:lnTo>
                    <a:pt x="21590" y="109220"/>
                  </a:lnTo>
                  <a:lnTo>
                    <a:pt x="25400" y="106680"/>
                  </a:lnTo>
                  <a:lnTo>
                    <a:pt x="26670" y="104140"/>
                  </a:lnTo>
                  <a:lnTo>
                    <a:pt x="27940" y="102870"/>
                  </a:lnTo>
                  <a:lnTo>
                    <a:pt x="27940" y="100330"/>
                  </a:lnTo>
                  <a:lnTo>
                    <a:pt x="26670" y="99060"/>
                  </a:lnTo>
                  <a:lnTo>
                    <a:pt x="24130" y="99060"/>
                  </a:lnTo>
                  <a:lnTo>
                    <a:pt x="20320" y="99060"/>
                  </a:lnTo>
                  <a:lnTo>
                    <a:pt x="15240" y="99060"/>
                  </a:lnTo>
                  <a:lnTo>
                    <a:pt x="16510" y="97790"/>
                  </a:lnTo>
                  <a:lnTo>
                    <a:pt x="17780" y="95250"/>
                  </a:lnTo>
                  <a:lnTo>
                    <a:pt x="19050" y="92710"/>
                  </a:lnTo>
                  <a:lnTo>
                    <a:pt x="19050" y="91440"/>
                  </a:lnTo>
                  <a:lnTo>
                    <a:pt x="17780" y="88900"/>
                  </a:lnTo>
                  <a:lnTo>
                    <a:pt x="15240" y="87630"/>
                  </a:lnTo>
                  <a:lnTo>
                    <a:pt x="12700" y="86360"/>
                  </a:lnTo>
                  <a:lnTo>
                    <a:pt x="8890" y="85090"/>
                  </a:lnTo>
                  <a:lnTo>
                    <a:pt x="0" y="82550"/>
                  </a:lnTo>
                  <a:lnTo>
                    <a:pt x="5080" y="81280"/>
                  </a:lnTo>
                  <a:lnTo>
                    <a:pt x="11430" y="80010"/>
                  </a:lnTo>
                  <a:lnTo>
                    <a:pt x="16510" y="77470"/>
                  </a:lnTo>
                  <a:lnTo>
                    <a:pt x="22860" y="77470"/>
                  </a:lnTo>
                  <a:lnTo>
                    <a:pt x="36830" y="76200"/>
                  </a:lnTo>
                  <a:lnTo>
                    <a:pt x="52070" y="76200"/>
                  </a:lnTo>
                  <a:lnTo>
                    <a:pt x="66040" y="77470"/>
                  </a:lnTo>
                  <a:lnTo>
                    <a:pt x="78740" y="80010"/>
                  </a:lnTo>
                  <a:lnTo>
                    <a:pt x="85090" y="80010"/>
                  </a:lnTo>
                  <a:lnTo>
                    <a:pt x="91440" y="81280"/>
                  </a:lnTo>
                  <a:lnTo>
                    <a:pt x="95250" y="82550"/>
                  </a:lnTo>
                  <a:lnTo>
                    <a:pt x="100330" y="85090"/>
                  </a:lnTo>
                  <a:lnTo>
                    <a:pt x="102870" y="77470"/>
                  </a:lnTo>
                  <a:lnTo>
                    <a:pt x="104140" y="71120"/>
                  </a:lnTo>
                  <a:lnTo>
                    <a:pt x="105410" y="64770"/>
                  </a:lnTo>
                  <a:lnTo>
                    <a:pt x="105410" y="57150"/>
                  </a:lnTo>
                  <a:lnTo>
                    <a:pt x="105410" y="43180"/>
                  </a:lnTo>
                  <a:lnTo>
                    <a:pt x="105410" y="34290"/>
                  </a:lnTo>
                  <a:lnTo>
                    <a:pt x="105410" y="26670"/>
                  </a:lnTo>
                  <a:lnTo>
                    <a:pt x="101600" y="25400"/>
                  </a:lnTo>
                  <a:lnTo>
                    <a:pt x="99060" y="24130"/>
                  </a:lnTo>
                  <a:lnTo>
                    <a:pt x="96520" y="22860"/>
                  </a:lnTo>
                  <a:lnTo>
                    <a:pt x="93980" y="20320"/>
                  </a:lnTo>
                  <a:lnTo>
                    <a:pt x="92710" y="17780"/>
                  </a:lnTo>
                  <a:lnTo>
                    <a:pt x="91440" y="16510"/>
                  </a:lnTo>
                  <a:lnTo>
                    <a:pt x="90170" y="11430"/>
                  </a:lnTo>
                  <a:lnTo>
                    <a:pt x="90170" y="7620"/>
                  </a:lnTo>
                  <a:lnTo>
                    <a:pt x="91440" y="5080"/>
                  </a:lnTo>
                  <a:lnTo>
                    <a:pt x="92710" y="254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62" name="Freeform 361"/>
            <p:cNvSpPr/>
            <p:nvPr/>
          </p:nvSpPr>
          <p:spPr>
            <a:xfrm>
              <a:off x="5704840" y="2080260"/>
              <a:ext cx="601981" cy="222632"/>
            </a:xfrm>
            <a:custGeom>
              <a:avLst/>
              <a:gdLst/>
              <a:ahLst/>
              <a:cxnLst/>
              <a:rect l="0" t="0" r="0" b="0"/>
              <a:pathLst>
                <a:path w="601981" h="222632">
                  <a:moveTo>
                    <a:pt x="10541" y="29718"/>
                  </a:moveTo>
                  <a:lnTo>
                    <a:pt x="20193" y="35433"/>
                  </a:lnTo>
                  <a:lnTo>
                    <a:pt x="39370" y="46101"/>
                  </a:lnTo>
                  <a:lnTo>
                    <a:pt x="58547" y="54737"/>
                  </a:lnTo>
                  <a:lnTo>
                    <a:pt x="76835" y="61849"/>
                  </a:lnTo>
                  <a:lnTo>
                    <a:pt x="94996" y="67183"/>
                  </a:lnTo>
                  <a:lnTo>
                    <a:pt x="113284" y="71501"/>
                  </a:lnTo>
                  <a:lnTo>
                    <a:pt x="131572" y="74422"/>
                  </a:lnTo>
                  <a:lnTo>
                    <a:pt x="149225" y="76327"/>
                  </a:lnTo>
                  <a:lnTo>
                    <a:pt x="167005" y="77216"/>
                  </a:lnTo>
                  <a:lnTo>
                    <a:pt x="184277" y="76708"/>
                  </a:lnTo>
                  <a:lnTo>
                    <a:pt x="202057" y="75311"/>
                  </a:lnTo>
                  <a:lnTo>
                    <a:pt x="219329" y="73406"/>
                  </a:lnTo>
                  <a:lnTo>
                    <a:pt x="236601" y="70485"/>
                  </a:lnTo>
                  <a:lnTo>
                    <a:pt x="254381" y="67183"/>
                  </a:lnTo>
                  <a:lnTo>
                    <a:pt x="271653" y="63373"/>
                  </a:lnTo>
                  <a:lnTo>
                    <a:pt x="289433" y="59055"/>
                  </a:lnTo>
                  <a:lnTo>
                    <a:pt x="324993" y="48895"/>
                  </a:lnTo>
                  <a:lnTo>
                    <a:pt x="360934" y="38354"/>
                  </a:lnTo>
                  <a:lnTo>
                    <a:pt x="397891" y="27813"/>
                  </a:lnTo>
                  <a:lnTo>
                    <a:pt x="416687" y="22987"/>
                  </a:lnTo>
                  <a:lnTo>
                    <a:pt x="435864" y="18161"/>
                  </a:lnTo>
                  <a:lnTo>
                    <a:pt x="455041" y="13462"/>
                  </a:lnTo>
                  <a:lnTo>
                    <a:pt x="474726" y="9525"/>
                  </a:lnTo>
                  <a:lnTo>
                    <a:pt x="494919" y="6223"/>
                  </a:lnTo>
                  <a:lnTo>
                    <a:pt x="515493" y="3302"/>
                  </a:lnTo>
                  <a:lnTo>
                    <a:pt x="536702" y="1397"/>
                  </a:lnTo>
                  <a:lnTo>
                    <a:pt x="557784" y="0"/>
                  </a:lnTo>
                  <a:lnTo>
                    <a:pt x="579882" y="0"/>
                  </a:lnTo>
                  <a:lnTo>
                    <a:pt x="601980" y="508"/>
                  </a:lnTo>
                  <a:lnTo>
                    <a:pt x="595630" y="4826"/>
                  </a:lnTo>
                  <a:lnTo>
                    <a:pt x="589407" y="9144"/>
                  </a:lnTo>
                  <a:lnTo>
                    <a:pt x="577469" y="16256"/>
                  </a:lnTo>
                  <a:lnTo>
                    <a:pt x="566420" y="22098"/>
                  </a:lnTo>
                  <a:lnTo>
                    <a:pt x="556387" y="27305"/>
                  </a:lnTo>
                  <a:lnTo>
                    <a:pt x="546735" y="31115"/>
                  </a:lnTo>
                  <a:lnTo>
                    <a:pt x="538099" y="34544"/>
                  </a:lnTo>
                  <a:lnTo>
                    <a:pt x="529463" y="37465"/>
                  </a:lnTo>
                  <a:lnTo>
                    <a:pt x="521716" y="39370"/>
                  </a:lnTo>
                  <a:lnTo>
                    <a:pt x="514096" y="40259"/>
                  </a:lnTo>
                  <a:lnTo>
                    <a:pt x="506857" y="41275"/>
                  </a:lnTo>
                  <a:lnTo>
                    <a:pt x="492506" y="42164"/>
                  </a:lnTo>
                  <a:lnTo>
                    <a:pt x="478028" y="42164"/>
                  </a:lnTo>
                  <a:lnTo>
                    <a:pt x="462280" y="41783"/>
                  </a:lnTo>
                  <a:lnTo>
                    <a:pt x="445389" y="50419"/>
                  </a:lnTo>
                  <a:lnTo>
                    <a:pt x="430022" y="59944"/>
                  </a:lnTo>
                  <a:lnTo>
                    <a:pt x="415671" y="69596"/>
                  </a:lnTo>
                  <a:lnTo>
                    <a:pt x="401701" y="80137"/>
                  </a:lnTo>
                  <a:lnTo>
                    <a:pt x="388747" y="91186"/>
                  </a:lnTo>
                  <a:lnTo>
                    <a:pt x="376301" y="102235"/>
                  </a:lnTo>
                  <a:lnTo>
                    <a:pt x="351790" y="125222"/>
                  </a:lnTo>
                  <a:lnTo>
                    <a:pt x="325501" y="153035"/>
                  </a:lnTo>
                  <a:lnTo>
                    <a:pt x="312547" y="166497"/>
                  </a:lnTo>
                  <a:lnTo>
                    <a:pt x="298577" y="179959"/>
                  </a:lnTo>
                  <a:lnTo>
                    <a:pt x="284607" y="192405"/>
                  </a:lnTo>
                  <a:lnTo>
                    <a:pt x="270256" y="203962"/>
                  </a:lnTo>
                  <a:lnTo>
                    <a:pt x="262509" y="209296"/>
                  </a:lnTo>
                  <a:lnTo>
                    <a:pt x="254381" y="213995"/>
                  </a:lnTo>
                  <a:lnTo>
                    <a:pt x="246253" y="218821"/>
                  </a:lnTo>
                  <a:lnTo>
                    <a:pt x="238125" y="222631"/>
                  </a:lnTo>
                  <a:lnTo>
                    <a:pt x="234696" y="219329"/>
                  </a:lnTo>
                  <a:lnTo>
                    <a:pt x="233299" y="215519"/>
                  </a:lnTo>
                  <a:lnTo>
                    <a:pt x="232791" y="211709"/>
                  </a:lnTo>
                  <a:lnTo>
                    <a:pt x="233807" y="207391"/>
                  </a:lnTo>
                  <a:lnTo>
                    <a:pt x="235712" y="202946"/>
                  </a:lnTo>
                  <a:lnTo>
                    <a:pt x="238506" y="198628"/>
                  </a:lnTo>
                  <a:lnTo>
                    <a:pt x="241935" y="194310"/>
                  </a:lnTo>
                  <a:lnTo>
                    <a:pt x="246253" y="189611"/>
                  </a:lnTo>
                  <a:lnTo>
                    <a:pt x="255397" y="179959"/>
                  </a:lnTo>
                  <a:lnTo>
                    <a:pt x="264922" y="169926"/>
                  </a:lnTo>
                  <a:lnTo>
                    <a:pt x="273177" y="160274"/>
                  </a:lnTo>
                  <a:lnTo>
                    <a:pt x="276479" y="155448"/>
                  </a:lnTo>
                  <a:lnTo>
                    <a:pt x="279400" y="150749"/>
                  </a:lnTo>
                  <a:lnTo>
                    <a:pt x="278892" y="144907"/>
                  </a:lnTo>
                  <a:lnTo>
                    <a:pt x="279781" y="139700"/>
                  </a:lnTo>
                  <a:lnTo>
                    <a:pt x="281305" y="134366"/>
                  </a:lnTo>
                  <a:lnTo>
                    <a:pt x="283718" y="129032"/>
                  </a:lnTo>
                  <a:lnTo>
                    <a:pt x="290449" y="118491"/>
                  </a:lnTo>
                  <a:lnTo>
                    <a:pt x="297561" y="108458"/>
                  </a:lnTo>
                  <a:lnTo>
                    <a:pt x="304292" y="98425"/>
                  </a:lnTo>
                  <a:lnTo>
                    <a:pt x="307213" y="93599"/>
                  </a:lnTo>
                  <a:lnTo>
                    <a:pt x="309118" y="88773"/>
                  </a:lnTo>
                  <a:lnTo>
                    <a:pt x="310515" y="83947"/>
                  </a:lnTo>
                  <a:lnTo>
                    <a:pt x="311023" y="79629"/>
                  </a:lnTo>
                  <a:lnTo>
                    <a:pt x="310134" y="74803"/>
                  </a:lnTo>
                  <a:lnTo>
                    <a:pt x="308102" y="70485"/>
                  </a:lnTo>
                  <a:lnTo>
                    <a:pt x="293243" y="77216"/>
                  </a:lnTo>
                  <a:lnTo>
                    <a:pt x="277876" y="83058"/>
                  </a:lnTo>
                  <a:lnTo>
                    <a:pt x="261112" y="87757"/>
                  </a:lnTo>
                  <a:lnTo>
                    <a:pt x="243840" y="92075"/>
                  </a:lnTo>
                  <a:lnTo>
                    <a:pt x="225552" y="94996"/>
                  </a:lnTo>
                  <a:lnTo>
                    <a:pt x="206883" y="97409"/>
                  </a:lnTo>
                  <a:lnTo>
                    <a:pt x="188214" y="98806"/>
                  </a:lnTo>
                  <a:lnTo>
                    <a:pt x="168910" y="99314"/>
                  </a:lnTo>
                  <a:lnTo>
                    <a:pt x="149225" y="98425"/>
                  </a:lnTo>
                  <a:lnTo>
                    <a:pt x="130048" y="96901"/>
                  </a:lnTo>
                  <a:lnTo>
                    <a:pt x="111379" y="94107"/>
                  </a:lnTo>
                  <a:lnTo>
                    <a:pt x="92583" y="90170"/>
                  </a:lnTo>
                  <a:lnTo>
                    <a:pt x="74422" y="85471"/>
                  </a:lnTo>
                  <a:lnTo>
                    <a:pt x="56642" y="79121"/>
                  </a:lnTo>
                  <a:lnTo>
                    <a:pt x="40386" y="72009"/>
                  </a:lnTo>
                  <a:lnTo>
                    <a:pt x="32131" y="68072"/>
                  </a:lnTo>
                  <a:lnTo>
                    <a:pt x="24511" y="63754"/>
                  </a:lnTo>
                  <a:lnTo>
                    <a:pt x="21590" y="61849"/>
                  </a:lnTo>
                  <a:lnTo>
                    <a:pt x="19177" y="59436"/>
                  </a:lnTo>
                  <a:lnTo>
                    <a:pt x="14351" y="53721"/>
                  </a:lnTo>
                  <a:lnTo>
                    <a:pt x="9652" y="46482"/>
                  </a:lnTo>
                  <a:lnTo>
                    <a:pt x="5715" y="39370"/>
                  </a:lnTo>
                  <a:lnTo>
                    <a:pt x="2413" y="32639"/>
                  </a:lnTo>
                  <a:lnTo>
                    <a:pt x="1397" y="29718"/>
                  </a:lnTo>
                  <a:lnTo>
                    <a:pt x="508" y="27305"/>
                  </a:lnTo>
                  <a:lnTo>
                    <a:pt x="0" y="25400"/>
                  </a:lnTo>
                  <a:lnTo>
                    <a:pt x="0" y="24003"/>
                  </a:lnTo>
                  <a:lnTo>
                    <a:pt x="0" y="23495"/>
                  </a:lnTo>
                  <a:lnTo>
                    <a:pt x="1016" y="23495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63" name="Freeform 362"/>
            <p:cNvSpPr/>
            <p:nvPr/>
          </p:nvSpPr>
          <p:spPr>
            <a:xfrm>
              <a:off x="5675503" y="1925193"/>
              <a:ext cx="229490" cy="106554"/>
            </a:xfrm>
            <a:custGeom>
              <a:avLst/>
              <a:gdLst/>
              <a:ahLst/>
              <a:cxnLst/>
              <a:rect l="0" t="0" r="0" b="0"/>
              <a:pathLst>
                <a:path w="229490" h="106554">
                  <a:moveTo>
                    <a:pt x="4826" y="35941"/>
                  </a:moveTo>
                  <a:lnTo>
                    <a:pt x="11049" y="34544"/>
                  </a:lnTo>
                  <a:lnTo>
                    <a:pt x="17399" y="32131"/>
                  </a:lnTo>
                  <a:lnTo>
                    <a:pt x="29845" y="25400"/>
                  </a:lnTo>
                  <a:lnTo>
                    <a:pt x="42291" y="18669"/>
                  </a:lnTo>
                  <a:lnTo>
                    <a:pt x="49022" y="15367"/>
                  </a:lnTo>
                  <a:lnTo>
                    <a:pt x="55753" y="12954"/>
                  </a:lnTo>
                  <a:lnTo>
                    <a:pt x="60071" y="16764"/>
                  </a:lnTo>
                  <a:lnTo>
                    <a:pt x="64897" y="20193"/>
                  </a:lnTo>
                  <a:lnTo>
                    <a:pt x="69215" y="22987"/>
                  </a:lnTo>
                  <a:lnTo>
                    <a:pt x="74041" y="24892"/>
                  </a:lnTo>
                  <a:lnTo>
                    <a:pt x="78359" y="26924"/>
                  </a:lnTo>
                  <a:lnTo>
                    <a:pt x="83058" y="28321"/>
                  </a:lnTo>
                  <a:lnTo>
                    <a:pt x="93218" y="29337"/>
                  </a:lnTo>
                  <a:lnTo>
                    <a:pt x="103251" y="29337"/>
                  </a:lnTo>
                  <a:lnTo>
                    <a:pt x="113792" y="27813"/>
                  </a:lnTo>
                  <a:lnTo>
                    <a:pt x="124333" y="25400"/>
                  </a:lnTo>
                  <a:lnTo>
                    <a:pt x="135382" y="22098"/>
                  </a:lnTo>
                  <a:lnTo>
                    <a:pt x="146431" y="18669"/>
                  </a:lnTo>
                  <a:lnTo>
                    <a:pt x="157480" y="14859"/>
                  </a:lnTo>
                  <a:lnTo>
                    <a:pt x="180975" y="7239"/>
                  </a:lnTo>
                  <a:lnTo>
                    <a:pt x="193040" y="4318"/>
                  </a:lnTo>
                  <a:lnTo>
                    <a:pt x="204978" y="1397"/>
                  </a:lnTo>
                  <a:lnTo>
                    <a:pt x="217043" y="0"/>
                  </a:lnTo>
                  <a:lnTo>
                    <a:pt x="229489" y="0"/>
                  </a:lnTo>
                  <a:lnTo>
                    <a:pt x="211201" y="3302"/>
                  </a:lnTo>
                  <a:lnTo>
                    <a:pt x="193548" y="7620"/>
                  </a:lnTo>
                  <a:lnTo>
                    <a:pt x="176657" y="13462"/>
                  </a:lnTo>
                  <a:lnTo>
                    <a:pt x="160909" y="20193"/>
                  </a:lnTo>
                  <a:lnTo>
                    <a:pt x="145542" y="27305"/>
                  </a:lnTo>
                  <a:lnTo>
                    <a:pt x="130683" y="35052"/>
                  </a:lnTo>
                  <a:lnTo>
                    <a:pt x="116713" y="43180"/>
                  </a:lnTo>
                  <a:lnTo>
                    <a:pt x="103759" y="51308"/>
                  </a:lnTo>
                  <a:lnTo>
                    <a:pt x="91313" y="59563"/>
                  </a:lnTo>
                  <a:lnTo>
                    <a:pt x="79248" y="68199"/>
                  </a:lnTo>
                  <a:lnTo>
                    <a:pt x="68199" y="75819"/>
                  </a:lnTo>
                  <a:lnTo>
                    <a:pt x="58166" y="83566"/>
                  </a:lnTo>
                  <a:lnTo>
                    <a:pt x="48514" y="90678"/>
                  </a:lnTo>
                  <a:lnTo>
                    <a:pt x="39370" y="96901"/>
                  </a:lnTo>
                  <a:lnTo>
                    <a:pt x="30734" y="102235"/>
                  </a:lnTo>
                  <a:lnTo>
                    <a:pt x="23622" y="106553"/>
                  </a:lnTo>
                  <a:lnTo>
                    <a:pt x="23114" y="104648"/>
                  </a:lnTo>
                  <a:lnTo>
                    <a:pt x="22606" y="102235"/>
                  </a:lnTo>
                  <a:lnTo>
                    <a:pt x="19304" y="98425"/>
                  </a:lnTo>
                  <a:lnTo>
                    <a:pt x="14986" y="94615"/>
                  </a:lnTo>
                  <a:lnTo>
                    <a:pt x="10160" y="90297"/>
                  </a:lnTo>
                  <a:lnTo>
                    <a:pt x="5842" y="86360"/>
                  </a:lnTo>
                  <a:lnTo>
                    <a:pt x="2032" y="82042"/>
                  </a:lnTo>
                  <a:lnTo>
                    <a:pt x="1016" y="80137"/>
                  </a:lnTo>
                  <a:lnTo>
                    <a:pt x="0" y="78232"/>
                  </a:lnTo>
                  <a:lnTo>
                    <a:pt x="0" y="75819"/>
                  </a:lnTo>
                  <a:lnTo>
                    <a:pt x="1016" y="73914"/>
                  </a:lnTo>
                  <a:lnTo>
                    <a:pt x="4318" y="71501"/>
                  </a:lnTo>
                  <a:lnTo>
                    <a:pt x="7239" y="68580"/>
                  </a:lnTo>
                  <a:lnTo>
                    <a:pt x="9652" y="66294"/>
                  </a:lnTo>
                  <a:lnTo>
                    <a:pt x="11557" y="63881"/>
                  </a:lnTo>
                  <a:lnTo>
                    <a:pt x="13970" y="59563"/>
                  </a:lnTo>
                  <a:lnTo>
                    <a:pt x="14478" y="54737"/>
                  </a:lnTo>
                  <a:lnTo>
                    <a:pt x="13462" y="49911"/>
                  </a:lnTo>
                  <a:lnTo>
                    <a:pt x="11557" y="45593"/>
                  </a:lnTo>
                  <a:lnTo>
                    <a:pt x="8255" y="40767"/>
                  </a:lnTo>
                  <a:close/>
                </a:path>
              </a:pathLst>
            </a:custGeom>
            <a:solidFill>
              <a:srgbClr val="661900"/>
            </a:solidFill>
            <a:ln w="0" cap="flat" cmpd="sng" algn="ctr">
              <a:solidFill>
                <a:srgbClr val="6619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64" name="Freeform 363"/>
            <p:cNvSpPr/>
            <p:nvPr/>
          </p:nvSpPr>
          <p:spPr>
            <a:xfrm>
              <a:off x="5675630" y="1925320"/>
              <a:ext cx="228601" cy="105411"/>
            </a:xfrm>
            <a:custGeom>
              <a:avLst/>
              <a:gdLst/>
              <a:ahLst/>
              <a:cxnLst/>
              <a:rect l="0" t="0" r="0" b="0"/>
              <a:pathLst>
                <a:path w="228601" h="105411">
                  <a:moveTo>
                    <a:pt x="5080" y="35560"/>
                  </a:moveTo>
                  <a:lnTo>
                    <a:pt x="10160" y="34290"/>
                  </a:lnTo>
                  <a:lnTo>
                    <a:pt x="16510" y="31750"/>
                  </a:lnTo>
                  <a:lnTo>
                    <a:pt x="29210" y="24130"/>
                  </a:lnTo>
                  <a:lnTo>
                    <a:pt x="41910" y="17780"/>
                  </a:lnTo>
                  <a:lnTo>
                    <a:pt x="48260" y="15240"/>
                  </a:lnTo>
                  <a:lnTo>
                    <a:pt x="55880" y="12700"/>
                  </a:lnTo>
                  <a:lnTo>
                    <a:pt x="59690" y="16510"/>
                  </a:lnTo>
                  <a:lnTo>
                    <a:pt x="64770" y="19050"/>
                  </a:lnTo>
                  <a:lnTo>
                    <a:pt x="68580" y="22860"/>
                  </a:lnTo>
                  <a:lnTo>
                    <a:pt x="73660" y="24130"/>
                  </a:lnTo>
                  <a:lnTo>
                    <a:pt x="77470" y="26670"/>
                  </a:lnTo>
                  <a:lnTo>
                    <a:pt x="82550" y="27940"/>
                  </a:lnTo>
                  <a:lnTo>
                    <a:pt x="92710" y="29210"/>
                  </a:lnTo>
                  <a:lnTo>
                    <a:pt x="102870" y="29210"/>
                  </a:lnTo>
                  <a:lnTo>
                    <a:pt x="113030" y="26670"/>
                  </a:lnTo>
                  <a:lnTo>
                    <a:pt x="124460" y="24130"/>
                  </a:lnTo>
                  <a:lnTo>
                    <a:pt x="134620" y="21590"/>
                  </a:lnTo>
                  <a:lnTo>
                    <a:pt x="146050" y="17780"/>
                  </a:lnTo>
                  <a:lnTo>
                    <a:pt x="157480" y="13970"/>
                  </a:lnTo>
                  <a:lnTo>
                    <a:pt x="180340" y="6350"/>
                  </a:lnTo>
                  <a:lnTo>
                    <a:pt x="193040" y="3810"/>
                  </a:lnTo>
                  <a:lnTo>
                    <a:pt x="204470" y="1270"/>
                  </a:lnTo>
                  <a:lnTo>
                    <a:pt x="217170" y="0"/>
                  </a:lnTo>
                  <a:lnTo>
                    <a:pt x="228600" y="0"/>
                  </a:lnTo>
                  <a:lnTo>
                    <a:pt x="210820" y="2540"/>
                  </a:lnTo>
                  <a:lnTo>
                    <a:pt x="193040" y="7620"/>
                  </a:lnTo>
                  <a:lnTo>
                    <a:pt x="176530" y="12700"/>
                  </a:lnTo>
                  <a:lnTo>
                    <a:pt x="160020" y="19050"/>
                  </a:lnTo>
                  <a:lnTo>
                    <a:pt x="144780" y="26670"/>
                  </a:lnTo>
                  <a:lnTo>
                    <a:pt x="130810" y="34290"/>
                  </a:lnTo>
                  <a:lnTo>
                    <a:pt x="116840" y="43180"/>
                  </a:lnTo>
                  <a:lnTo>
                    <a:pt x="102870" y="50800"/>
                  </a:lnTo>
                  <a:lnTo>
                    <a:pt x="91440" y="58420"/>
                  </a:lnTo>
                  <a:lnTo>
                    <a:pt x="78740" y="67310"/>
                  </a:lnTo>
                  <a:lnTo>
                    <a:pt x="67310" y="74930"/>
                  </a:lnTo>
                  <a:lnTo>
                    <a:pt x="57150" y="82550"/>
                  </a:lnTo>
                  <a:lnTo>
                    <a:pt x="48260" y="90170"/>
                  </a:lnTo>
                  <a:lnTo>
                    <a:pt x="39370" y="96520"/>
                  </a:lnTo>
                  <a:lnTo>
                    <a:pt x="30480" y="101600"/>
                  </a:lnTo>
                  <a:lnTo>
                    <a:pt x="22860" y="105410"/>
                  </a:lnTo>
                  <a:lnTo>
                    <a:pt x="22860" y="104140"/>
                  </a:lnTo>
                  <a:lnTo>
                    <a:pt x="22860" y="101600"/>
                  </a:lnTo>
                  <a:lnTo>
                    <a:pt x="19050" y="97790"/>
                  </a:lnTo>
                  <a:lnTo>
                    <a:pt x="15240" y="93980"/>
                  </a:lnTo>
                  <a:lnTo>
                    <a:pt x="10160" y="90170"/>
                  </a:lnTo>
                  <a:lnTo>
                    <a:pt x="5080" y="86360"/>
                  </a:lnTo>
                  <a:lnTo>
                    <a:pt x="1270" y="81280"/>
                  </a:lnTo>
                  <a:lnTo>
                    <a:pt x="0" y="80010"/>
                  </a:lnTo>
                  <a:lnTo>
                    <a:pt x="0" y="77470"/>
                  </a:lnTo>
                  <a:lnTo>
                    <a:pt x="0" y="74930"/>
                  </a:lnTo>
                  <a:lnTo>
                    <a:pt x="0" y="73660"/>
                  </a:lnTo>
                  <a:lnTo>
                    <a:pt x="3810" y="71120"/>
                  </a:lnTo>
                  <a:lnTo>
                    <a:pt x="6350" y="68580"/>
                  </a:lnTo>
                  <a:lnTo>
                    <a:pt x="8890" y="66040"/>
                  </a:lnTo>
                  <a:lnTo>
                    <a:pt x="11430" y="63500"/>
                  </a:lnTo>
                  <a:lnTo>
                    <a:pt x="13970" y="58420"/>
                  </a:lnTo>
                  <a:lnTo>
                    <a:pt x="13970" y="54610"/>
                  </a:lnTo>
                  <a:lnTo>
                    <a:pt x="12700" y="49530"/>
                  </a:lnTo>
                  <a:lnTo>
                    <a:pt x="11430" y="44450"/>
                  </a:lnTo>
                  <a:lnTo>
                    <a:pt x="7620" y="4064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65" name="Freeform 364"/>
            <p:cNvSpPr/>
            <p:nvPr/>
          </p:nvSpPr>
          <p:spPr>
            <a:xfrm>
              <a:off x="6029833" y="1966468"/>
              <a:ext cx="280290" cy="162180"/>
            </a:xfrm>
            <a:custGeom>
              <a:avLst/>
              <a:gdLst/>
              <a:ahLst/>
              <a:cxnLst/>
              <a:rect l="0" t="0" r="0" b="0"/>
              <a:pathLst>
                <a:path w="280290" h="162180">
                  <a:moveTo>
                    <a:pt x="0" y="162179"/>
                  </a:moveTo>
                  <a:lnTo>
                    <a:pt x="2413" y="151257"/>
                  </a:lnTo>
                  <a:lnTo>
                    <a:pt x="3810" y="139700"/>
                  </a:lnTo>
                  <a:lnTo>
                    <a:pt x="6731" y="116205"/>
                  </a:lnTo>
                  <a:lnTo>
                    <a:pt x="9144" y="93599"/>
                  </a:lnTo>
                  <a:lnTo>
                    <a:pt x="10541" y="82042"/>
                  </a:lnTo>
                  <a:lnTo>
                    <a:pt x="12446" y="70993"/>
                  </a:lnTo>
                  <a:lnTo>
                    <a:pt x="14351" y="60452"/>
                  </a:lnTo>
                  <a:lnTo>
                    <a:pt x="17272" y="50419"/>
                  </a:lnTo>
                  <a:lnTo>
                    <a:pt x="20574" y="40259"/>
                  </a:lnTo>
                  <a:lnTo>
                    <a:pt x="24511" y="31242"/>
                  </a:lnTo>
                  <a:lnTo>
                    <a:pt x="29210" y="22098"/>
                  </a:lnTo>
                  <a:lnTo>
                    <a:pt x="35052" y="13970"/>
                  </a:lnTo>
                  <a:lnTo>
                    <a:pt x="41783" y="6731"/>
                  </a:lnTo>
                  <a:lnTo>
                    <a:pt x="49403" y="0"/>
                  </a:lnTo>
                  <a:lnTo>
                    <a:pt x="61849" y="4318"/>
                  </a:lnTo>
                  <a:lnTo>
                    <a:pt x="74422" y="7620"/>
                  </a:lnTo>
                  <a:lnTo>
                    <a:pt x="86868" y="10033"/>
                  </a:lnTo>
                  <a:lnTo>
                    <a:pt x="99314" y="11557"/>
                  </a:lnTo>
                  <a:lnTo>
                    <a:pt x="111760" y="11938"/>
                  </a:lnTo>
                  <a:lnTo>
                    <a:pt x="124333" y="12446"/>
                  </a:lnTo>
                  <a:lnTo>
                    <a:pt x="135763" y="11938"/>
                  </a:lnTo>
                  <a:lnTo>
                    <a:pt x="147828" y="11049"/>
                  </a:lnTo>
                  <a:lnTo>
                    <a:pt x="158877" y="10033"/>
                  </a:lnTo>
                  <a:lnTo>
                    <a:pt x="169926" y="9144"/>
                  </a:lnTo>
                  <a:lnTo>
                    <a:pt x="180467" y="7620"/>
                  </a:lnTo>
                  <a:lnTo>
                    <a:pt x="189992" y="6731"/>
                  </a:lnTo>
                  <a:lnTo>
                    <a:pt x="199136" y="5715"/>
                  </a:lnTo>
                  <a:lnTo>
                    <a:pt x="207772" y="5334"/>
                  </a:lnTo>
                  <a:lnTo>
                    <a:pt x="215519" y="5334"/>
                  </a:lnTo>
                  <a:lnTo>
                    <a:pt x="222631" y="6223"/>
                  </a:lnTo>
                  <a:lnTo>
                    <a:pt x="222631" y="11049"/>
                  </a:lnTo>
                  <a:lnTo>
                    <a:pt x="220726" y="16383"/>
                  </a:lnTo>
                  <a:lnTo>
                    <a:pt x="218313" y="22098"/>
                  </a:lnTo>
                  <a:lnTo>
                    <a:pt x="215011" y="27305"/>
                  </a:lnTo>
                  <a:lnTo>
                    <a:pt x="210693" y="32639"/>
                  </a:lnTo>
                  <a:lnTo>
                    <a:pt x="205867" y="38354"/>
                  </a:lnTo>
                  <a:lnTo>
                    <a:pt x="195326" y="48514"/>
                  </a:lnTo>
                  <a:lnTo>
                    <a:pt x="184785" y="58547"/>
                  </a:lnTo>
                  <a:lnTo>
                    <a:pt x="179451" y="62865"/>
                  </a:lnTo>
                  <a:lnTo>
                    <a:pt x="175133" y="67183"/>
                  </a:lnTo>
                  <a:lnTo>
                    <a:pt x="171323" y="71501"/>
                  </a:lnTo>
                  <a:lnTo>
                    <a:pt x="168402" y="74930"/>
                  </a:lnTo>
                  <a:lnTo>
                    <a:pt x="166497" y="78232"/>
                  </a:lnTo>
                  <a:lnTo>
                    <a:pt x="165989" y="81153"/>
                  </a:lnTo>
                  <a:lnTo>
                    <a:pt x="172339" y="86360"/>
                  </a:lnTo>
                  <a:lnTo>
                    <a:pt x="178562" y="90678"/>
                  </a:lnTo>
                  <a:lnTo>
                    <a:pt x="185674" y="94107"/>
                  </a:lnTo>
                  <a:lnTo>
                    <a:pt x="192405" y="96520"/>
                  </a:lnTo>
                  <a:lnTo>
                    <a:pt x="200152" y="98425"/>
                  </a:lnTo>
                  <a:lnTo>
                    <a:pt x="207391" y="100330"/>
                  </a:lnTo>
                  <a:lnTo>
                    <a:pt x="222631" y="102235"/>
                  </a:lnTo>
                  <a:lnTo>
                    <a:pt x="237617" y="103632"/>
                  </a:lnTo>
                  <a:lnTo>
                    <a:pt x="252476" y="105156"/>
                  </a:lnTo>
                  <a:lnTo>
                    <a:pt x="260096" y="106553"/>
                  </a:lnTo>
                  <a:lnTo>
                    <a:pt x="266827" y="107950"/>
                  </a:lnTo>
                  <a:lnTo>
                    <a:pt x="273558" y="110363"/>
                  </a:lnTo>
                  <a:lnTo>
                    <a:pt x="280289" y="112776"/>
                  </a:lnTo>
                  <a:lnTo>
                    <a:pt x="263525" y="118618"/>
                  </a:lnTo>
                  <a:lnTo>
                    <a:pt x="246634" y="122428"/>
                  </a:lnTo>
                  <a:lnTo>
                    <a:pt x="230378" y="125222"/>
                  </a:lnTo>
                  <a:lnTo>
                    <a:pt x="214503" y="127254"/>
                  </a:lnTo>
                  <a:lnTo>
                    <a:pt x="182372" y="130048"/>
                  </a:lnTo>
                  <a:lnTo>
                    <a:pt x="166497" y="131572"/>
                  </a:lnTo>
                  <a:lnTo>
                    <a:pt x="150241" y="133858"/>
                  </a:lnTo>
                  <a:lnTo>
                    <a:pt x="131064" y="137795"/>
                  </a:lnTo>
                  <a:lnTo>
                    <a:pt x="111760" y="142113"/>
                  </a:lnTo>
                  <a:lnTo>
                    <a:pt x="72390" y="151638"/>
                  </a:lnTo>
                  <a:lnTo>
                    <a:pt x="53213" y="155956"/>
                  </a:lnTo>
                  <a:lnTo>
                    <a:pt x="34544" y="159385"/>
                  </a:lnTo>
                  <a:lnTo>
                    <a:pt x="25908" y="160782"/>
                  </a:lnTo>
                  <a:lnTo>
                    <a:pt x="16764" y="161798"/>
                  </a:lnTo>
                  <a:lnTo>
                    <a:pt x="8636" y="162179"/>
                  </a:lnTo>
                  <a:close/>
                </a:path>
              </a:pathLst>
            </a:custGeom>
            <a:solidFill>
              <a:srgbClr val="000084"/>
            </a:solidFill>
            <a:ln w="0" cap="flat" cmpd="sng" algn="ctr">
              <a:solidFill>
                <a:srgbClr val="00008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66" name="Freeform 365"/>
            <p:cNvSpPr/>
            <p:nvPr/>
          </p:nvSpPr>
          <p:spPr>
            <a:xfrm>
              <a:off x="6029960" y="1965960"/>
              <a:ext cx="279401" cy="162561"/>
            </a:xfrm>
            <a:custGeom>
              <a:avLst/>
              <a:gdLst/>
              <a:ahLst/>
              <a:cxnLst/>
              <a:rect l="0" t="0" r="0" b="0"/>
              <a:pathLst>
                <a:path w="279401" h="162561">
                  <a:moveTo>
                    <a:pt x="0" y="162560"/>
                  </a:moveTo>
                  <a:lnTo>
                    <a:pt x="2540" y="151130"/>
                  </a:lnTo>
                  <a:lnTo>
                    <a:pt x="3810" y="139700"/>
                  </a:lnTo>
                  <a:lnTo>
                    <a:pt x="6350" y="116840"/>
                  </a:lnTo>
                  <a:lnTo>
                    <a:pt x="8890" y="93980"/>
                  </a:lnTo>
                  <a:lnTo>
                    <a:pt x="10160" y="82550"/>
                  </a:lnTo>
                  <a:lnTo>
                    <a:pt x="12700" y="71120"/>
                  </a:lnTo>
                  <a:lnTo>
                    <a:pt x="13970" y="60960"/>
                  </a:lnTo>
                  <a:lnTo>
                    <a:pt x="16510" y="50800"/>
                  </a:lnTo>
                  <a:lnTo>
                    <a:pt x="20320" y="40640"/>
                  </a:lnTo>
                  <a:lnTo>
                    <a:pt x="24130" y="31750"/>
                  </a:lnTo>
                  <a:lnTo>
                    <a:pt x="29210" y="21590"/>
                  </a:lnTo>
                  <a:lnTo>
                    <a:pt x="34290" y="13970"/>
                  </a:lnTo>
                  <a:lnTo>
                    <a:pt x="41910" y="6350"/>
                  </a:lnTo>
                  <a:lnTo>
                    <a:pt x="49530" y="0"/>
                  </a:lnTo>
                  <a:lnTo>
                    <a:pt x="60960" y="3810"/>
                  </a:lnTo>
                  <a:lnTo>
                    <a:pt x="73660" y="7620"/>
                  </a:lnTo>
                  <a:lnTo>
                    <a:pt x="86360" y="10160"/>
                  </a:lnTo>
                  <a:lnTo>
                    <a:pt x="99060" y="11430"/>
                  </a:lnTo>
                  <a:lnTo>
                    <a:pt x="111760" y="11430"/>
                  </a:lnTo>
                  <a:lnTo>
                    <a:pt x="124460" y="12700"/>
                  </a:lnTo>
                  <a:lnTo>
                    <a:pt x="135890" y="11430"/>
                  </a:lnTo>
                  <a:lnTo>
                    <a:pt x="147320" y="11430"/>
                  </a:lnTo>
                  <a:lnTo>
                    <a:pt x="158750" y="10160"/>
                  </a:lnTo>
                  <a:lnTo>
                    <a:pt x="168910" y="8890"/>
                  </a:lnTo>
                  <a:lnTo>
                    <a:pt x="180340" y="7620"/>
                  </a:lnTo>
                  <a:lnTo>
                    <a:pt x="189230" y="6350"/>
                  </a:lnTo>
                  <a:lnTo>
                    <a:pt x="199390" y="5080"/>
                  </a:lnTo>
                  <a:lnTo>
                    <a:pt x="207010" y="5080"/>
                  </a:lnTo>
                  <a:lnTo>
                    <a:pt x="214630" y="5080"/>
                  </a:lnTo>
                  <a:lnTo>
                    <a:pt x="222250" y="6350"/>
                  </a:lnTo>
                  <a:lnTo>
                    <a:pt x="222250" y="11430"/>
                  </a:lnTo>
                  <a:lnTo>
                    <a:pt x="219710" y="16510"/>
                  </a:lnTo>
                  <a:lnTo>
                    <a:pt x="218440" y="21590"/>
                  </a:lnTo>
                  <a:lnTo>
                    <a:pt x="214630" y="27940"/>
                  </a:lnTo>
                  <a:lnTo>
                    <a:pt x="210820" y="33020"/>
                  </a:lnTo>
                  <a:lnTo>
                    <a:pt x="205740" y="38100"/>
                  </a:lnTo>
                  <a:lnTo>
                    <a:pt x="194310" y="48260"/>
                  </a:lnTo>
                  <a:lnTo>
                    <a:pt x="184150" y="58420"/>
                  </a:lnTo>
                  <a:lnTo>
                    <a:pt x="179070" y="62230"/>
                  </a:lnTo>
                  <a:lnTo>
                    <a:pt x="175260" y="67310"/>
                  </a:lnTo>
                  <a:lnTo>
                    <a:pt x="171450" y="71120"/>
                  </a:lnTo>
                  <a:lnTo>
                    <a:pt x="167640" y="74930"/>
                  </a:lnTo>
                  <a:lnTo>
                    <a:pt x="166370" y="78740"/>
                  </a:lnTo>
                  <a:lnTo>
                    <a:pt x="165100" y="81280"/>
                  </a:lnTo>
                  <a:lnTo>
                    <a:pt x="171450" y="86360"/>
                  </a:lnTo>
                  <a:lnTo>
                    <a:pt x="177800" y="90170"/>
                  </a:lnTo>
                  <a:lnTo>
                    <a:pt x="185420" y="93980"/>
                  </a:lnTo>
                  <a:lnTo>
                    <a:pt x="191770" y="96520"/>
                  </a:lnTo>
                  <a:lnTo>
                    <a:pt x="199390" y="97790"/>
                  </a:lnTo>
                  <a:lnTo>
                    <a:pt x="207010" y="100330"/>
                  </a:lnTo>
                  <a:lnTo>
                    <a:pt x="222250" y="102870"/>
                  </a:lnTo>
                  <a:lnTo>
                    <a:pt x="237490" y="104140"/>
                  </a:lnTo>
                  <a:lnTo>
                    <a:pt x="251460" y="105410"/>
                  </a:lnTo>
                  <a:lnTo>
                    <a:pt x="259080" y="106680"/>
                  </a:lnTo>
                  <a:lnTo>
                    <a:pt x="266700" y="107950"/>
                  </a:lnTo>
                  <a:lnTo>
                    <a:pt x="273050" y="110490"/>
                  </a:lnTo>
                  <a:lnTo>
                    <a:pt x="279400" y="113030"/>
                  </a:lnTo>
                  <a:lnTo>
                    <a:pt x="262890" y="118110"/>
                  </a:lnTo>
                  <a:lnTo>
                    <a:pt x="246380" y="121920"/>
                  </a:lnTo>
                  <a:lnTo>
                    <a:pt x="229870" y="125730"/>
                  </a:lnTo>
                  <a:lnTo>
                    <a:pt x="214630" y="127000"/>
                  </a:lnTo>
                  <a:lnTo>
                    <a:pt x="181610" y="129540"/>
                  </a:lnTo>
                  <a:lnTo>
                    <a:pt x="166370" y="132080"/>
                  </a:lnTo>
                  <a:lnTo>
                    <a:pt x="149860" y="133350"/>
                  </a:lnTo>
                  <a:lnTo>
                    <a:pt x="130810" y="138430"/>
                  </a:lnTo>
                  <a:lnTo>
                    <a:pt x="111760" y="142240"/>
                  </a:lnTo>
                  <a:lnTo>
                    <a:pt x="72390" y="151130"/>
                  </a:lnTo>
                  <a:lnTo>
                    <a:pt x="53340" y="156210"/>
                  </a:lnTo>
                  <a:lnTo>
                    <a:pt x="34290" y="160020"/>
                  </a:lnTo>
                  <a:lnTo>
                    <a:pt x="25400" y="161290"/>
                  </a:lnTo>
                  <a:lnTo>
                    <a:pt x="16510" y="161290"/>
                  </a:lnTo>
                  <a:lnTo>
                    <a:pt x="8890" y="16256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67" name="Freeform 366"/>
            <p:cNvSpPr/>
            <p:nvPr/>
          </p:nvSpPr>
          <p:spPr>
            <a:xfrm>
              <a:off x="5689981" y="1923796"/>
              <a:ext cx="434849" cy="246635"/>
            </a:xfrm>
            <a:custGeom>
              <a:avLst/>
              <a:gdLst/>
              <a:ahLst/>
              <a:cxnLst/>
              <a:rect l="0" t="0" r="0" b="0"/>
              <a:pathLst>
                <a:path w="434849" h="246635">
                  <a:moveTo>
                    <a:pt x="198755" y="2413"/>
                  </a:moveTo>
                  <a:lnTo>
                    <a:pt x="212598" y="889"/>
                  </a:lnTo>
                  <a:lnTo>
                    <a:pt x="226060" y="0"/>
                  </a:lnTo>
                  <a:lnTo>
                    <a:pt x="240030" y="381"/>
                  </a:lnTo>
                  <a:lnTo>
                    <a:pt x="253873" y="889"/>
                  </a:lnTo>
                  <a:lnTo>
                    <a:pt x="267843" y="2413"/>
                  </a:lnTo>
                  <a:lnTo>
                    <a:pt x="281686" y="4699"/>
                  </a:lnTo>
                  <a:lnTo>
                    <a:pt x="295656" y="7112"/>
                  </a:lnTo>
                  <a:lnTo>
                    <a:pt x="309118" y="10541"/>
                  </a:lnTo>
                  <a:lnTo>
                    <a:pt x="322580" y="14351"/>
                  </a:lnTo>
                  <a:lnTo>
                    <a:pt x="336042" y="19177"/>
                  </a:lnTo>
                  <a:lnTo>
                    <a:pt x="349377" y="24003"/>
                  </a:lnTo>
                  <a:lnTo>
                    <a:pt x="362331" y="29210"/>
                  </a:lnTo>
                  <a:lnTo>
                    <a:pt x="374904" y="35052"/>
                  </a:lnTo>
                  <a:lnTo>
                    <a:pt x="387350" y="40767"/>
                  </a:lnTo>
                  <a:lnTo>
                    <a:pt x="399288" y="47498"/>
                  </a:lnTo>
                  <a:lnTo>
                    <a:pt x="411353" y="54229"/>
                  </a:lnTo>
                  <a:lnTo>
                    <a:pt x="416560" y="57531"/>
                  </a:lnTo>
                  <a:lnTo>
                    <a:pt x="421386" y="60960"/>
                  </a:lnTo>
                  <a:lnTo>
                    <a:pt x="425704" y="64262"/>
                  </a:lnTo>
                  <a:lnTo>
                    <a:pt x="429641" y="67691"/>
                  </a:lnTo>
                  <a:lnTo>
                    <a:pt x="431927" y="70993"/>
                  </a:lnTo>
                  <a:lnTo>
                    <a:pt x="433959" y="74295"/>
                  </a:lnTo>
                  <a:lnTo>
                    <a:pt x="434848" y="77216"/>
                  </a:lnTo>
                  <a:lnTo>
                    <a:pt x="434340" y="80137"/>
                  </a:lnTo>
                  <a:lnTo>
                    <a:pt x="432435" y="82931"/>
                  </a:lnTo>
                  <a:lnTo>
                    <a:pt x="429641" y="85344"/>
                  </a:lnTo>
                  <a:lnTo>
                    <a:pt x="425323" y="87757"/>
                  </a:lnTo>
                  <a:lnTo>
                    <a:pt x="419481" y="90170"/>
                  </a:lnTo>
                  <a:lnTo>
                    <a:pt x="411861" y="92075"/>
                  </a:lnTo>
                  <a:lnTo>
                    <a:pt x="402717" y="93599"/>
                  </a:lnTo>
                  <a:lnTo>
                    <a:pt x="392176" y="95504"/>
                  </a:lnTo>
                  <a:lnTo>
                    <a:pt x="385953" y="96012"/>
                  </a:lnTo>
                  <a:lnTo>
                    <a:pt x="379222" y="96393"/>
                  </a:lnTo>
                  <a:lnTo>
                    <a:pt x="389763" y="96012"/>
                  </a:lnTo>
                  <a:lnTo>
                    <a:pt x="398907" y="95504"/>
                  </a:lnTo>
                  <a:lnTo>
                    <a:pt x="407035" y="96393"/>
                  </a:lnTo>
                  <a:lnTo>
                    <a:pt x="413766" y="97409"/>
                  </a:lnTo>
                  <a:lnTo>
                    <a:pt x="419481" y="99314"/>
                  </a:lnTo>
                  <a:lnTo>
                    <a:pt x="423799" y="101727"/>
                  </a:lnTo>
                  <a:lnTo>
                    <a:pt x="426720" y="104140"/>
                  </a:lnTo>
                  <a:lnTo>
                    <a:pt x="428117" y="107442"/>
                  </a:lnTo>
                  <a:lnTo>
                    <a:pt x="427609" y="110871"/>
                  </a:lnTo>
                  <a:lnTo>
                    <a:pt x="426212" y="115189"/>
                  </a:lnTo>
                  <a:lnTo>
                    <a:pt x="422402" y="119507"/>
                  </a:lnTo>
                  <a:lnTo>
                    <a:pt x="417068" y="123825"/>
                  </a:lnTo>
                  <a:lnTo>
                    <a:pt x="409956" y="128651"/>
                  </a:lnTo>
                  <a:lnTo>
                    <a:pt x="405638" y="130937"/>
                  </a:lnTo>
                  <a:lnTo>
                    <a:pt x="400812" y="133858"/>
                  </a:lnTo>
                  <a:lnTo>
                    <a:pt x="395478" y="136271"/>
                  </a:lnTo>
                  <a:lnTo>
                    <a:pt x="389763" y="138684"/>
                  </a:lnTo>
                  <a:lnTo>
                    <a:pt x="383540" y="141605"/>
                  </a:lnTo>
                  <a:lnTo>
                    <a:pt x="376809" y="143891"/>
                  </a:lnTo>
                  <a:lnTo>
                    <a:pt x="388366" y="143510"/>
                  </a:lnTo>
                  <a:lnTo>
                    <a:pt x="398399" y="143510"/>
                  </a:lnTo>
                  <a:lnTo>
                    <a:pt x="407543" y="143891"/>
                  </a:lnTo>
                  <a:lnTo>
                    <a:pt x="414655" y="145415"/>
                  </a:lnTo>
                  <a:lnTo>
                    <a:pt x="418084" y="145923"/>
                  </a:lnTo>
                  <a:lnTo>
                    <a:pt x="420497" y="146812"/>
                  </a:lnTo>
                  <a:lnTo>
                    <a:pt x="422910" y="148209"/>
                  </a:lnTo>
                  <a:lnTo>
                    <a:pt x="424815" y="149225"/>
                  </a:lnTo>
                  <a:lnTo>
                    <a:pt x="426212" y="150622"/>
                  </a:lnTo>
                  <a:lnTo>
                    <a:pt x="427228" y="152146"/>
                  </a:lnTo>
                  <a:lnTo>
                    <a:pt x="427609" y="153543"/>
                  </a:lnTo>
                  <a:lnTo>
                    <a:pt x="428117" y="155448"/>
                  </a:lnTo>
                  <a:lnTo>
                    <a:pt x="427609" y="156972"/>
                  </a:lnTo>
                  <a:lnTo>
                    <a:pt x="426720" y="158877"/>
                  </a:lnTo>
                  <a:lnTo>
                    <a:pt x="425704" y="160782"/>
                  </a:lnTo>
                  <a:lnTo>
                    <a:pt x="423799" y="162687"/>
                  </a:lnTo>
                  <a:lnTo>
                    <a:pt x="421894" y="165100"/>
                  </a:lnTo>
                  <a:lnTo>
                    <a:pt x="418973" y="167005"/>
                  </a:lnTo>
                  <a:lnTo>
                    <a:pt x="415671" y="169418"/>
                  </a:lnTo>
                  <a:lnTo>
                    <a:pt x="412242" y="171831"/>
                  </a:lnTo>
                  <a:lnTo>
                    <a:pt x="407924" y="174244"/>
                  </a:lnTo>
                  <a:lnTo>
                    <a:pt x="403225" y="176530"/>
                  </a:lnTo>
                  <a:lnTo>
                    <a:pt x="397891" y="178943"/>
                  </a:lnTo>
                  <a:lnTo>
                    <a:pt x="392176" y="181356"/>
                  </a:lnTo>
                  <a:lnTo>
                    <a:pt x="385953" y="183769"/>
                  </a:lnTo>
                  <a:lnTo>
                    <a:pt x="379222" y="186690"/>
                  </a:lnTo>
                  <a:lnTo>
                    <a:pt x="371475" y="189103"/>
                  </a:lnTo>
                  <a:lnTo>
                    <a:pt x="363347" y="191897"/>
                  </a:lnTo>
                  <a:lnTo>
                    <a:pt x="355600" y="197739"/>
                  </a:lnTo>
                  <a:lnTo>
                    <a:pt x="346964" y="203454"/>
                  </a:lnTo>
                  <a:lnTo>
                    <a:pt x="338328" y="209169"/>
                  </a:lnTo>
                  <a:lnTo>
                    <a:pt x="329311" y="213995"/>
                  </a:lnTo>
                  <a:lnTo>
                    <a:pt x="320167" y="218821"/>
                  </a:lnTo>
                  <a:lnTo>
                    <a:pt x="310515" y="223139"/>
                  </a:lnTo>
                  <a:lnTo>
                    <a:pt x="300990" y="226949"/>
                  </a:lnTo>
                  <a:lnTo>
                    <a:pt x="290830" y="230378"/>
                  </a:lnTo>
                  <a:lnTo>
                    <a:pt x="280797" y="233680"/>
                  </a:lnTo>
                  <a:lnTo>
                    <a:pt x="270256" y="236601"/>
                  </a:lnTo>
                  <a:lnTo>
                    <a:pt x="249047" y="241427"/>
                  </a:lnTo>
                  <a:lnTo>
                    <a:pt x="227457" y="244221"/>
                  </a:lnTo>
                  <a:lnTo>
                    <a:pt x="205867" y="246253"/>
                  </a:lnTo>
                  <a:lnTo>
                    <a:pt x="183769" y="246634"/>
                  </a:lnTo>
                  <a:lnTo>
                    <a:pt x="162179" y="245237"/>
                  </a:lnTo>
                  <a:lnTo>
                    <a:pt x="140589" y="242824"/>
                  </a:lnTo>
                  <a:lnTo>
                    <a:pt x="119507" y="238506"/>
                  </a:lnTo>
                  <a:lnTo>
                    <a:pt x="108966" y="236093"/>
                  </a:lnTo>
                  <a:lnTo>
                    <a:pt x="98806" y="233172"/>
                  </a:lnTo>
                  <a:lnTo>
                    <a:pt x="89281" y="229870"/>
                  </a:lnTo>
                  <a:lnTo>
                    <a:pt x="79121" y="226060"/>
                  </a:lnTo>
                  <a:lnTo>
                    <a:pt x="69596" y="222250"/>
                  </a:lnTo>
                  <a:lnTo>
                    <a:pt x="60452" y="217932"/>
                  </a:lnTo>
                  <a:lnTo>
                    <a:pt x="51816" y="213106"/>
                  </a:lnTo>
                  <a:lnTo>
                    <a:pt x="43180" y="207772"/>
                  </a:lnTo>
                  <a:lnTo>
                    <a:pt x="37465" y="203962"/>
                  </a:lnTo>
                  <a:lnTo>
                    <a:pt x="32639" y="199644"/>
                  </a:lnTo>
                  <a:lnTo>
                    <a:pt x="27305" y="194818"/>
                  </a:lnTo>
                  <a:lnTo>
                    <a:pt x="22606" y="189611"/>
                  </a:lnTo>
                  <a:lnTo>
                    <a:pt x="18161" y="183769"/>
                  </a:lnTo>
                  <a:lnTo>
                    <a:pt x="14351" y="178054"/>
                  </a:lnTo>
                  <a:lnTo>
                    <a:pt x="10541" y="171831"/>
                  </a:lnTo>
                  <a:lnTo>
                    <a:pt x="7620" y="165100"/>
                  </a:lnTo>
                  <a:lnTo>
                    <a:pt x="4826" y="158369"/>
                  </a:lnTo>
                  <a:lnTo>
                    <a:pt x="2413" y="151638"/>
                  </a:lnTo>
                  <a:lnTo>
                    <a:pt x="889" y="144907"/>
                  </a:lnTo>
                  <a:lnTo>
                    <a:pt x="0" y="138176"/>
                  </a:lnTo>
                  <a:lnTo>
                    <a:pt x="0" y="131445"/>
                  </a:lnTo>
                  <a:lnTo>
                    <a:pt x="0" y="124714"/>
                  </a:lnTo>
                  <a:lnTo>
                    <a:pt x="1397" y="118491"/>
                  </a:lnTo>
                  <a:lnTo>
                    <a:pt x="3302" y="112268"/>
                  </a:lnTo>
                  <a:lnTo>
                    <a:pt x="12954" y="106045"/>
                  </a:lnTo>
                  <a:lnTo>
                    <a:pt x="22987" y="98806"/>
                  </a:lnTo>
                  <a:lnTo>
                    <a:pt x="33528" y="91186"/>
                  </a:lnTo>
                  <a:lnTo>
                    <a:pt x="44577" y="82931"/>
                  </a:lnTo>
                  <a:lnTo>
                    <a:pt x="56134" y="74803"/>
                  </a:lnTo>
                  <a:lnTo>
                    <a:pt x="67691" y="66167"/>
                  </a:lnTo>
                  <a:lnTo>
                    <a:pt x="92202" y="49403"/>
                  </a:lnTo>
                  <a:lnTo>
                    <a:pt x="104648" y="41275"/>
                  </a:lnTo>
                  <a:lnTo>
                    <a:pt x="117602" y="33020"/>
                  </a:lnTo>
                  <a:lnTo>
                    <a:pt x="130556" y="25908"/>
                  </a:lnTo>
                  <a:lnTo>
                    <a:pt x="144018" y="19177"/>
                  </a:lnTo>
                  <a:lnTo>
                    <a:pt x="157480" y="13335"/>
                  </a:lnTo>
                  <a:lnTo>
                    <a:pt x="171323" y="8636"/>
                  </a:lnTo>
                  <a:lnTo>
                    <a:pt x="184785" y="4699"/>
                  </a:lnTo>
                  <a:close/>
                </a:path>
              </a:pathLst>
            </a:custGeom>
            <a:solidFill>
              <a:srgbClr val="7F1900"/>
            </a:solidFill>
            <a:ln w="0" cap="flat" cmpd="sng" algn="ctr">
              <a:solidFill>
                <a:srgbClr val="7F19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68" name="Freeform 367"/>
            <p:cNvSpPr/>
            <p:nvPr/>
          </p:nvSpPr>
          <p:spPr>
            <a:xfrm>
              <a:off x="5689600" y="1922780"/>
              <a:ext cx="435611" cy="247651"/>
            </a:xfrm>
            <a:custGeom>
              <a:avLst/>
              <a:gdLst/>
              <a:ahLst/>
              <a:cxnLst/>
              <a:rect l="0" t="0" r="0" b="0"/>
              <a:pathLst>
                <a:path w="435611" h="247651">
                  <a:moveTo>
                    <a:pt x="199390" y="2540"/>
                  </a:moveTo>
                  <a:lnTo>
                    <a:pt x="213360" y="1270"/>
                  </a:lnTo>
                  <a:lnTo>
                    <a:pt x="226060" y="0"/>
                  </a:lnTo>
                  <a:lnTo>
                    <a:pt x="240030" y="1270"/>
                  </a:lnTo>
                  <a:lnTo>
                    <a:pt x="254000" y="1270"/>
                  </a:lnTo>
                  <a:lnTo>
                    <a:pt x="267970" y="2540"/>
                  </a:lnTo>
                  <a:lnTo>
                    <a:pt x="281940" y="5080"/>
                  </a:lnTo>
                  <a:lnTo>
                    <a:pt x="295910" y="7620"/>
                  </a:lnTo>
                  <a:lnTo>
                    <a:pt x="308610" y="11430"/>
                  </a:lnTo>
                  <a:lnTo>
                    <a:pt x="322580" y="15240"/>
                  </a:lnTo>
                  <a:lnTo>
                    <a:pt x="336550" y="20320"/>
                  </a:lnTo>
                  <a:lnTo>
                    <a:pt x="349250" y="24130"/>
                  </a:lnTo>
                  <a:lnTo>
                    <a:pt x="361950" y="29210"/>
                  </a:lnTo>
                  <a:lnTo>
                    <a:pt x="374650" y="35560"/>
                  </a:lnTo>
                  <a:lnTo>
                    <a:pt x="387350" y="41910"/>
                  </a:lnTo>
                  <a:lnTo>
                    <a:pt x="400050" y="48260"/>
                  </a:lnTo>
                  <a:lnTo>
                    <a:pt x="411480" y="54610"/>
                  </a:lnTo>
                  <a:lnTo>
                    <a:pt x="416560" y="58420"/>
                  </a:lnTo>
                  <a:lnTo>
                    <a:pt x="421640" y="60960"/>
                  </a:lnTo>
                  <a:lnTo>
                    <a:pt x="425450" y="64770"/>
                  </a:lnTo>
                  <a:lnTo>
                    <a:pt x="429260" y="68580"/>
                  </a:lnTo>
                  <a:lnTo>
                    <a:pt x="431800" y="71120"/>
                  </a:lnTo>
                  <a:lnTo>
                    <a:pt x="434340" y="74930"/>
                  </a:lnTo>
                  <a:lnTo>
                    <a:pt x="435610" y="77470"/>
                  </a:lnTo>
                  <a:lnTo>
                    <a:pt x="434340" y="80010"/>
                  </a:lnTo>
                  <a:lnTo>
                    <a:pt x="433070" y="83820"/>
                  </a:lnTo>
                  <a:lnTo>
                    <a:pt x="429260" y="86360"/>
                  </a:lnTo>
                  <a:lnTo>
                    <a:pt x="425450" y="88900"/>
                  </a:lnTo>
                  <a:lnTo>
                    <a:pt x="419100" y="90170"/>
                  </a:lnTo>
                  <a:lnTo>
                    <a:pt x="411480" y="92710"/>
                  </a:lnTo>
                  <a:lnTo>
                    <a:pt x="402590" y="93980"/>
                  </a:lnTo>
                  <a:lnTo>
                    <a:pt x="392430" y="96520"/>
                  </a:lnTo>
                  <a:lnTo>
                    <a:pt x="386080" y="96520"/>
                  </a:lnTo>
                  <a:lnTo>
                    <a:pt x="379730" y="96520"/>
                  </a:lnTo>
                  <a:lnTo>
                    <a:pt x="389890" y="96520"/>
                  </a:lnTo>
                  <a:lnTo>
                    <a:pt x="398780" y="96520"/>
                  </a:lnTo>
                  <a:lnTo>
                    <a:pt x="407670" y="96520"/>
                  </a:lnTo>
                  <a:lnTo>
                    <a:pt x="414020" y="97790"/>
                  </a:lnTo>
                  <a:lnTo>
                    <a:pt x="419100" y="100330"/>
                  </a:lnTo>
                  <a:lnTo>
                    <a:pt x="424180" y="102870"/>
                  </a:lnTo>
                  <a:lnTo>
                    <a:pt x="426720" y="104140"/>
                  </a:lnTo>
                  <a:lnTo>
                    <a:pt x="427990" y="107950"/>
                  </a:lnTo>
                  <a:lnTo>
                    <a:pt x="427990" y="111760"/>
                  </a:lnTo>
                  <a:lnTo>
                    <a:pt x="426720" y="115570"/>
                  </a:lnTo>
                  <a:lnTo>
                    <a:pt x="422910" y="120650"/>
                  </a:lnTo>
                  <a:lnTo>
                    <a:pt x="416560" y="124460"/>
                  </a:lnTo>
                  <a:lnTo>
                    <a:pt x="410210" y="129540"/>
                  </a:lnTo>
                  <a:lnTo>
                    <a:pt x="406400" y="130810"/>
                  </a:lnTo>
                  <a:lnTo>
                    <a:pt x="401320" y="134620"/>
                  </a:lnTo>
                  <a:lnTo>
                    <a:pt x="394970" y="137160"/>
                  </a:lnTo>
                  <a:lnTo>
                    <a:pt x="389890" y="139700"/>
                  </a:lnTo>
                  <a:lnTo>
                    <a:pt x="383540" y="142240"/>
                  </a:lnTo>
                  <a:lnTo>
                    <a:pt x="377190" y="144780"/>
                  </a:lnTo>
                  <a:lnTo>
                    <a:pt x="388620" y="143510"/>
                  </a:lnTo>
                  <a:lnTo>
                    <a:pt x="398780" y="143510"/>
                  </a:lnTo>
                  <a:lnTo>
                    <a:pt x="407670" y="144780"/>
                  </a:lnTo>
                  <a:lnTo>
                    <a:pt x="415290" y="146050"/>
                  </a:lnTo>
                  <a:lnTo>
                    <a:pt x="417830" y="146050"/>
                  </a:lnTo>
                  <a:lnTo>
                    <a:pt x="420370" y="147320"/>
                  </a:lnTo>
                  <a:lnTo>
                    <a:pt x="422910" y="148590"/>
                  </a:lnTo>
                  <a:lnTo>
                    <a:pt x="425450" y="149860"/>
                  </a:lnTo>
                  <a:lnTo>
                    <a:pt x="426720" y="151130"/>
                  </a:lnTo>
                  <a:lnTo>
                    <a:pt x="426720" y="152400"/>
                  </a:lnTo>
                  <a:lnTo>
                    <a:pt x="427990" y="153670"/>
                  </a:lnTo>
                  <a:lnTo>
                    <a:pt x="427990" y="156210"/>
                  </a:lnTo>
                  <a:lnTo>
                    <a:pt x="427990" y="157480"/>
                  </a:lnTo>
                  <a:lnTo>
                    <a:pt x="426720" y="160020"/>
                  </a:lnTo>
                  <a:lnTo>
                    <a:pt x="425450" y="161290"/>
                  </a:lnTo>
                  <a:lnTo>
                    <a:pt x="424180" y="162560"/>
                  </a:lnTo>
                  <a:lnTo>
                    <a:pt x="421640" y="165100"/>
                  </a:lnTo>
                  <a:lnTo>
                    <a:pt x="419100" y="167640"/>
                  </a:lnTo>
                  <a:lnTo>
                    <a:pt x="415290" y="170180"/>
                  </a:lnTo>
                  <a:lnTo>
                    <a:pt x="412750" y="172720"/>
                  </a:lnTo>
                  <a:lnTo>
                    <a:pt x="407670" y="175260"/>
                  </a:lnTo>
                  <a:lnTo>
                    <a:pt x="403860" y="176530"/>
                  </a:lnTo>
                  <a:lnTo>
                    <a:pt x="397510" y="179070"/>
                  </a:lnTo>
                  <a:lnTo>
                    <a:pt x="392430" y="181610"/>
                  </a:lnTo>
                  <a:lnTo>
                    <a:pt x="386080" y="184150"/>
                  </a:lnTo>
                  <a:lnTo>
                    <a:pt x="379730" y="186690"/>
                  </a:lnTo>
                  <a:lnTo>
                    <a:pt x="372110" y="189230"/>
                  </a:lnTo>
                  <a:lnTo>
                    <a:pt x="363220" y="191770"/>
                  </a:lnTo>
                  <a:lnTo>
                    <a:pt x="355600" y="198120"/>
                  </a:lnTo>
                  <a:lnTo>
                    <a:pt x="346710" y="204470"/>
                  </a:lnTo>
                  <a:lnTo>
                    <a:pt x="337820" y="209550"/>
                  </a:lnTo>
                  <a:lnTo>
                    <a:pt x="328930" y="214630"/>
                  </a:lnTo>
                  <a:lnTo>
                    <a:pt x="320040" y="219710"/>
                  </a:lnTo>
                  <a:lnTo>
                    <a:pt x="311150" y="223520"/>
                  </a:lnTo>
                  <a:lnTo>
                    <a:pt x="300990" y="227330"/>
                  </a:lnTo>
                  <a:lnTo>
                    <a:pt x="290830" y="231140"/>
                  </a:lnTo>
                  <a:lnTo>
                    <a:pt x="280670" y="233680"/>
                  </a:lnTo>
                  <a:lnTo>
                    <a:pt x="270510" y="237490"/>
                  </a:lnTo>
                  <a:lnTo>
                    <a:pt x="248920" y="242570"/>
                  </a:lnTo>
                  <a:lnTo>
                    <a:pt x="227330" y="245110"/>
                  </a:lnTo>
                  <a:lnTo>
                    <a:pt x="205740" y="246380"/>
                  </a:lnTo>
                  <a:lnTo>
                    <a:pt x="184150" y="247650"/>
                  </a:lnTo>
                  <a:lnTo>
                    <a:pt x="162560" y="245110"/>
                  </a:lnTo>
                  <a:lnTo>
                    <a:pt x="140970" y="243840"/>
                  </a:lnTo>
                  <a:lnTo>
                    <a:pt x="119380" y="238760"/>
                  </a:lnTo>
                  <a:lnTo>
                    <a:pt x="109220" y="236220"/>
                  </a:lnTo>
                  <a:lnTo>
                    <a:pt x="99060" y="233680"/>
                  </a:lnTo>
                  <a:lnTo>
                    <a:pt x="88900" y="229870"/>
                  </a:lnTo>
                  <a:lnTo>
                    <a:pt x="78740" y="226060"/>
                  </a:lnTo>
                  <a:lnTo>
                    <a:pt x="69850" y="222250"/>
                  </a:lnTo>
                  <a:lnTo>
                    <a:pt x="60960" y="218440"/>
                  </a:lnTo>
                  <a:lnTo>
                    <a:pt x="52070" y="213360"/>
                  </a:lnTo>
                  <a:lnTo>
                    <a:pt x="43180" y="208280"/>
                  </a:lnTo>
                  <a:lnTo>
                    <a:pt x="38100" y="204470"/>
                  </a:lnTo>
                  <a:lnTo>
                    <a:pt x="33020" y="200660"/>
                  </a:lnTo>
                  <a:lnTo>
                    <a:pt x="27940" y="195580"/>
                  </a:lnTo>
                  <a:lnTo>
                    <a:pt x="22860" y="190500"/>
                  </a:lnTo>
                  <a:lnTo>
                    <a:pt x="17780" y="184150"/>
                  </a:lnTo>
                  <a:lnTo>
                    <a:pt x="13970" y="179070"/>
                  </a:lnTo>
                  <a:lnTo>
                    <a:pt x="10160" y="172720"/>
                  </a:lnTo>
                  <a:lnTo>
                    <a:pt x="7620" y="165100"/>
                  </a:lnTo>
                  <a:lnTo>
                    <a:pt x="5080" y="158750"/>
                  </a:lnTo>
                  <a:lnTo>
                    <a:pt x="2540" y="152400"/>
                  </a:lnTo>
                  <a:lnTo>
                    <a:pt x="1270" y="146050"/>
                  </a:lnTo>
                  <a:lnTo>
                    <a:pt x="0" y="138430"/>
                  </a:lnTo>
                  <a:lnTo>
                    <a:pt x="0" y="132080"/>
                  </a:lnTo>
                  <a:lnTo>
                    <a:pt x="0" y="125730"/>
                  </a:lnTo>
                  <a:lnTo>
                    <a:pt x="1270" y="119380"/>
                  </a:lnTo>
                  <a:lnTo>
                    <a:pt x="3810" y="113030"/>
                  </a:lnTo>
                  <a:lnTo>
                    <a:pt x="12700" y="106680"/>
                  </a:lnTo>
                  <a:lnTo>
                    <a:pt x="22860" y="99060"/>
                  </a:lnTo>
                  <a:lnTo>
                    <a:pt x="34290" y="91440"/>
                  </a:lnTo>
                  <a:lnTo>
                    <a:pt x="44450" y="83820"/>
                  </a:lnTo>
                  <a:lnTo>
                    <a:pt x="55880" y="74930"/>
                  </a:lnTo>
                  <a:lnTo>
                    <a:pt x="67310" y="67310"/>
                  </a:lnTo>
                  <a:lnTo>
                    <a:pt x="92710" y="49530"/>
                  </a:lnTo>
                  <a:lnTo>
                    <a:pt x="105410" y="41910"/>
                  </a:lnTo>
                  <a:lnTo>
                    <a:pt x="118110" y="33020"/>
                  </a:lnTo>
                  <a:lnTo>
                    <a:pt x="130810" y="26670"/>
                  </a:lnTo>
                  <a:lnTo>
                    <a:pt x="143510" y="20320"/>
                  </a:lnTo>
                  <a:lnTo>
                    <a:pt x="157480" y="13970"/>
                  </a:lnTo>
                  <a:lnTo>
                    <a:pt x="171450" y="8890"/>
                  </a:lnTo>
                  <a:lnTo>
                    <a:pt x="185420" y="508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69" name="Freeform 368"/>
            <p:cNvSpPr/>
            <p:nvPr/>
          </p:nvSpPr>
          <p:spPr>
            <a:xfrm>
              <a:off x="5689600" y="2034540"/>
              <a:ext cx="19051" cy="22861"/>
            </a:xfrm>
            <a:custGeom>
              <a:avLst/>
              <a:gdLst/>
              <a:ahLst/>
              <a:cxnLst/>
              <a:rect l="0" t="0" r="0" b="0"/>
              <a:pathLst>
                <a:path w="19051" h="22861">
                  <a:moveTo>
                    <a:pt x="0" y="22860"/>
                  </a:moveTo>
                  <a:lnTo>
                    <a:pt x="5080" y="21590"/>
                  </a:lnTo>
                  <a:lnTo>
                    <a:pt x="10160" y="20320"/>
                  </a:lnTo>
                  <a:lnTo>
                    <a:pt x="15240" y="17780"/>
                  </a:lnTo>
                  <a:lnTo>
                    <a:pt x="16510" y="16510"/>
                  </a:lnTo>
                  <a:lnTo>
                    <a:pt x="17780" y="15240"/>
                  </a:lnTo>
                  <a:lnTo>
                    <a:pt x="19050" y="12700"/>
                  </a:lnTo>
                  <a:lnTo>
                    <a:pt x="19050" y="11430"/>
                  </a:lnTo>
                  <a:lnTo>
                    <a:pt x="19050" y="8890"/>
                  </a:lnTo>
                  <a:lnTo>
                    <a:pt x="17780" y="7620"/>
                  </a:lnTo>
                  <a:lnTo>
                    <a:pt x="16510" y="5080"/>
                  </a:lnTo>
                  <a:lnTo>
                    <a:pt x="12700" y="3810"/>
                  </a:lnTo>
                  <a:lnTo>
                    <a:pt x="10160" y="1270"/>
                  </a:lnTo>
                  <a:lnTo>
                    <a:pt x="3810" y="0"/>
                  </a:lnTo>
                </a:path>
              </a:pathLst>
            </a:custGeom>
            <a:ln w="12700" cap="flat" cmpd="sng" algn="ctr">
              <a:solidFill>
                <a:srgbClr val="FFBA4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70" name="Freeform 369"/>
            <p:cNvSpPr/>
            <p:nvPr/>
          </p:nvSpPr>
          <p:spPr>
            <a:xfrm>
              <a:off x="5961380" y="1927860"/>
              <a:ext cx="80011" cy="224791"/>
            </a:xfrm>
            <a:custGeom>
              <a:avLst/>
              <a:gdLst/>
              <a:ahLst/>
              <a:cxnLst/>
              <a:rect l="0" t="0" r="0" b="0"/>
              <a:pathLst>
                <a:path w="80011" h="224791">
                  <a:moveTo>
                    <a:pt x="8890" y="224790"/>
                  </a:moveTo>
                  <a:lnTo>
                    <a:pt x="20320" y="220980"/>
                  </a:lnTo>
                  <a:lnTo>
                    <a:pt x="29210" y="215900"/>
                  </a:lnTo>
                  <a:lnTo>
                    <a:pt x="36830" y="210820"/>
                  </a:lnTo>
                  <a:lnTo>
                    <a:pt x="44450" y="207010"/>
                  </a:lnTo>
                  <a:lnTo>
                    <a:pt x="49530" y="201930"/>
                  </a:lnTo>
                  <a:lnTo>
                    <a:pt x="54610" y="198120"/>
                  </a:lnTo>
                  <a:lnTo>
                    <a:pt x="57150" y="193040"/>
                  </a:lnTo>
                  <a:lnTo>
                    <a:pt x="59690" y="189230"/>
                  </a:lnTo>
                  <a:lnTo>
                    <a:pt x="59690" y="185420"/>
                  </a:lnTo>
                  <a:lnTo>
                    <a:pt x="59690" y="181610"/>
                  </a:lnTo>
                  <a:lnTo>
                    <a:pt x="57150" y="177800"/>
                  </a:lnTo>
                  <a:lnTo>
                    <a:pt x="53340" y="176530"/>
                  </a:lnTo>
                  <a:lnTo>
                    <a:pt x="49530" y="173990"/>
                  </a:lnTo>
                  <a:lnTo>
                    <a:pt x="43180" y="172720"/>
                  </a:lnTo>
                  <a:lnTo>
                    <a:pt x="35560" y="171450"/>
                  </a:lnTo>
                  <a:lnTo>
                    <a:pt x="31750" y="171450"/>
                  </a:lnTo>
                  <a:lnTo>
                    <a:pt x="26670" y="171450"/>
                  </a:lnTo>
                  <a:lnTo>
                    <a:pt x="35560" y="170180"/>
                  </a:lnTo>
                  <a:lnTo>
                    <a:pt x="43180" y="167640"/>
                  </a:lnTo>
                  <a:lnTo>
                    <a:pt x="50800" y="165100"/>
                  </a:lnTo>
                  <a:lnTo>
                    <a:pt x="58420" y="162560"/>
                  </a:lnTo>
                  <a:lnTo>
                    <a:pt x="64770" y="158750"/>
                  </a:lnTo>
                  <a:lnTo>
                    <a:pt x="69850" y="156210"/>
                  </a:lnTo>
                  <a:lnTo>
                    <a:pt x="74930" y="152400"/>
                  </a:lnTo>
                  <a:lnTo>
                    <a:pt x="77470" y="148590"/>
                  </a:lnTo>
                  <a:lnTo>
                    <a:pt x="78740" y="144780"/>
                  </a:lnTo>
                  <a:lnTo>
                    <a:pt x="80010" y="142240"/>
                  </a:lnTo>
                  <a:lnTo>
                    <a:pt x="77470" y="138430"/>
                  </a:lnTo>
                  <a:lnTo>
                    <a:pt x="76200" y="137160"/>
                  </a:lnTo>
                  <a:lnTo>
                    <a:pt x="74930" y="135890"/>
                  </a:lnTo>
                  <a:lnTo>
                    <a:pt x="72390" y="134620"/>
                  </a:lnTo>
                  <a:lnTo>
                    <a:pt x="68580" y="133350"/>
                  </a:lnTo>
                  <a:lnTo>
                    <a:pt x="66040" y="132080"/>
                  </a:lnTo>
                  <a:lnTo>
                    <a:pt x="62230" y="130810"/>
                  </a:lnTo>
                  <a:lnTo>
                    <a:pt x="57150" y="130810"/>
                  </a:lnTo>
                  <a:lnTo>
                    <a:pt x="52070" y="129540"/>
                  </a:lnTo>
                  <a:lnTo>
                    <a:pt x="45720" y="129540"/>
                  </a:lnTo>
                  <a:lnTo>
                    <a:pt x="39370" y="129540"/>
                  </a:lnTo>
                  <a:lnTo>
                    <a:pt x="45720" y="128270"/>
                  </a:lnTo>
                  <a:lnTo>
                    <a:pt x="52070" y="128270"/>
                  </a:lnTo>
                  <a:lnTo>
                    <a:pt x="57150" y="127000"/>
                  </a:lnTo>
                  <a:lnTo>
                    <a:pt x="62230" y="125730"/>
                  </a:lnTo>
                  <a:lnTo>
                    <a:pt x="66040" y="125730"/>
                  </a:lnTo>
                  <a:lnTo>
                    <a:pt x="69850" y="124460"/>
                  </a:lnTo>
                  <a:lnTo>
                    <a:pt x="72390" y="123190"/>
                  </a:lnTo>
                  <a:lnTo>
                    <a:pt x="74930" y="120650"/>
                  </a:lnTo>
                  <a:lnTo>
                    <a:pt x="77470" y="119380"/>
                  </a:lnTo>
                  <a:lnTo>
                    <a:pt x="78740" y="116840"/>
                  </a:lnTo>
                  <a:lnTo>
                    <a:pt x="80010" y="113030"/>
                  </a:lnTo>
                  <a:lnTo>
                    <a:pt x="80010" y="109220"/>
                  </a:lnTo>
                  <a:lnTo>
                    <a:pt x="78740" y="105410"/>
                  </a:lnTo>
                  <a:lnTo>
                    <a:pt x="76200" y="100330"/>
                  </a:lnTo>
                  <a:lnTo>
                    <a:pt x="72390" y="97790"/>
                  </a:lnTo>
                  <a:lnTo>
                    <a:pt x="66040" y="93980"/>
                  </a:lnTo>
                  <a:lnTo>
                    <a:pt x="60960" y="91440"/>
                  </a:lnTo>
                  <a:lnTo>
                    <a:pt x="54610" y="88900"/>
                  </a:lnTo>
                  <a:lnTo>
                    <a:pt x="48260" y="87630"/>
                  </a:lnTo>
                  <a:lnTo>
                    <a:pt x="40640" y="86360"/>
                  </a:lnTo>
                  <a:lnTo>
                    <a:pt x="34290" y="86360"/>
                  </a:lnTo>
                  <a:lnTo>
                    <a:pt x="40640" y="85090"/>
                  </a:lnTo>
                  <a:lnTo>
                    <a:pt x="48260" y="82550"/>
                  </a:lnTo>
                  <a:lnTo>
                    <a:pt x="54610" y="80010"/>
                  </a:lnTo>
                  <a:lnTo>
                    <a:pt x="59690" y="77470"/>
                  </a:lnTo>
                  <a:lnTo>
                    <a:pt x="64770" y="73660"/>
                  </a:lnTo>
                  <a:lnTo>
                    <a:pt x="68580" y="69850"/>
                  </a:lnTo>
                  <a:lnTo>
                    <a:pt x="72390" y="67310"/>
                  </a:lnTo>
                  <a:lnTo>
                    <a:pt x="73660" y="63500"/>
                  </a:lnTo>
                  <a:lnTo>
                    <a:pt x="74930" y="59690"/>
                  </a:lnTo>
                  <a:lnTo>
                    <a:pt x="73660" y="57150"/>
                  </a:lnTo>
                  <a:lnTo>
                    <a:pt x="71120" y="53340"/>
                  </a:lnTo>
                  <a:lnTo>
                    <a:pt x="67310" y="50800"/>
                  </a:lnTo>
                  <a:lnTo>
                    <a:pt x="64770" y="49530"/>
                  </a:lnTo>
                  <a:lnTo>
                    <a:pt x="62230" y="48260"/>
                  </a:lnTo>
                  <a:lnTo>
                    <a:pt x="59690" y="48260"/>
                  </a:lnTo>
                  <a:lnTo>
                    <a:pt x="55880" y="46990"/>
                  </a:lnTo>
                  <a:lnTo>
                    <a:pt x="50800" y="45720"/>
                  </a:lnTo>
                  <a:lnTo>
                    <a:pt x="45720" y="45720"/>
                  </a:lnTo>
                  <a:lnTo>
                    <a:pt x="40640" y="45720"/>
                  </a:lnTo>
                  <a:lnTo>
                    <a:pt x="35560" y="45720"/>
                  </a:lnTo>
                  <a:lnTo>
                    <a:pt x="45720" y="43180"/>
                  </a:lnTo>
                  <a:lnTo>
                    <a:pt x="53340" y="40640"/>
                  </a:lnTo>
                  <a:lnTo>
                    <a:pt x="59690" y="38100"/>
                  </a:lnTo>
                  <a:lnTo>
                    <a:pt x="64770" y="35560"/>
                  </a:lnTo>
                  <a:lnTo>
                    <a:pt x="68580" y="31750"/>
                  </a:lnTo>
                  <a:lnTo>
                    <a:pt x="69850" y="29210"/>
                  </a:lnTo>
                  <a:lnTo>
                    <a:pt x="69850" y="26670"/>
                  </a:lnTo>
                  <a:lnTo>
                    <a:pt x="68580" y="22860"/>
                  </a:lnTo>
                  <a:lnTo>
                    <a:pt x="66040" y="20320"/>
                  </a:lnTo>
                  <a:lnTo>
                    <a:pt x="60960" y="16510"/>
                  </a:lnTo>
                  <a:lnTo>
                    <a:pt x="55880" y="13970"/>
                  </a:lnTo>
                  <a:lnTo>
                    <a:pt x="46990" y="11430"/>
                  </a:lnTo>
                  <a:lnTo>
                    <a:pt x="38100" y="7620"/>
                  </a:lnTo>
                  <a:lnTo>
                    <a:pt x="26670" y="5080"/>
                  </a:lnTo>
                  <a:lnTo>
                    <a:pt x="13970" y="254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FFBA4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71" name="Freeform 370"/>
            <p:cNvSpPr/>
            <p:nvPr/>
          </p:nvSpPr>
          <p:spPr>
            <a:xfrm>
              <a:off x="5939790" y="1927860"/>
              <a:ext cx="60961" cy="232411"/>
            </a:xfrm>
            <a:custGeom>
              <a:avLst/>
              <a:gdLst/>
              <a:ahLst/>
              <a:cxnLst/>
              <a:rect l="0" t="0" r="0" b="0"/>
              <a:pathLst>
                <a:path w="60961" h="232411">
                  <a:moveTo>
                    <a:pt x="0" y="232410"/>
                  </a:moveTo>
                  <a:lnTo>
                    <a:pt x="6350" y="231140"/>
                  </a:lnTo>
                  <a:lnTo>
                    <a:pt x="12700" y="228600"/>
                  </a:lnTo>
                  <a:lnTo>
                    <a:pt x="17780" y="227330"/>
                  </a:lnTo>
                  <a:lnTo>
                    <a:pt x="24130" y="226060"/>
                  </a:lnTo>
                  <a:lnTo>
                    <a:pt x="27940" y="223520"/>
                  </a:lnTo>
                  <a:lnTo>
                    <a:pt x="31750" y="222250"/>
                  </a:lnTo>
                  <a:lnTo>
                    <a:pt x="36830" y="218440"/>
                  </a:lnTo>
                  <a:lnTo>
                    <a:pt x="41910" y="214630"/>
                  </a:lnTo>
                  <a:lnTo>
                    <a:pt x="43180" y="212090"/>
                  </a:lnTo>
                  <a:lnTo>
                    <a:pt x="44450" y="209550"/>
                  </a:lnTo>
                  <a:lnTo>
                    <a:pt x="44450" y="207010"/>
                  </a:lnTo>
                  <a:lnTo>
                    <a:pt x="41910" y="204470"/>
                  </a:lnTo>
                  <a:lnTo>
                    <a:pt x="39370" y="201930"/>
                  </a:lnTo>
                  <a:lnTo>
                    <a:pt x="35560" y="200660"/>
                  </a:lnTo>
                  <a:lnTo>
                    <a:pt x="31750" y="199390"/>
                  </a:lnTo>
                  <a:lnTo>
                    <a:pt x="26670" y="198120"/>
                  </a:lnTo>
                  <a:lnTo>
                    <a:pt x="21590" y="198120"/>
                  </a:lnTo>
                  <a:lnTo>
                    <a:pt x="16510" y="198120"/>
                  </a:lnTo>
                  <a:lnTo>
                    <a:pt x="11430" y="199390"/>
                  </a:lnTo>
                  <a:lnTo>
                    <a:pt x="20320" y="195580"/>
                  </a:lnTo>
                  <a:lnTo>
                    <a:pt x="27940" y="191770"/>
                  </a:lnTo>
                  <a:lnTo>
                    <a:pt x="35560" y="186690"/>
                  </a:lnTo>
                  <a:lnTo>
                    <a:pt x="40640" y="182880"/>
                  </a:lnTo>
                  <a:lnTo>
                    <a:pt x="44450" y="180340"/>
                  </a:lnTo>
                  <a:lnTo>
                    <a:pt x="46990" y="176530"/>
                  </a:lnTo>
                  <a:lnTo>
                    <a:pt x="49530" y="172720"/>
                  </a:lnTo>
                  <a:lnTo>
                    <a:pt x="49530" y="170180"/>
                  </a:lnTo>
                  <a:lnTo>
                    <a:pt x="49530" y="167640"/>
                  </a:lnTo>
                  <a:lnTo>
                    <a:pt x="46990" y="165100"/>
                  </a:lnTo>
                  <a:lnTo>
                    <a:pt x="43180" y="162560"/>
                  </a:lnTo>
                  <a:lnTo>
                    <a:pt x="39370" y="161290"/>
                  </a:lnTo>
                  <a:lnTo>
                    <a:pt x="34290" y="160020"/>
                  </a:lnTo>
                  <a:lnTo>
                    <a:pt x="26670" y="160020"/>
                  </a:lnTo>
                  <a:lnTo>
                    <a:pt x="20320" y="158750"/>
                  </a:lnTo>
                  <a:lnTo>
                    <a:pt x="11430" y="158750"/>
                  </a:lnTo>
                  <a:lnTo>
                    <a:pt x="20320" y="157480"/>
                  </a:lnTo>
                  <a:lnTo>
                    <a:pt x="27940" y="154940"/>
                  </a:lnTo>
                  <a:lnTo>
                    <a:pt x="35560" y="152400"/>
                  </a:lnTo>
                  <a:lnTo>
                    <a:pt x="41910" y="149860"/>
                  </a:lnTo>
                  <a:lnTo>
                    <a:pt x="48260" y="146050"/>
                  </a:lnTo>
                  <a:lnTo>
                    <a:pt x="53340" y="143510"/>
                  </a:lnTo>
                  <a:lnTo>
                    <a:pt x="57150" y="139700"/>
                  </a:lnTo>
                  <a:lnTo>
                    <a:pt x="58420" y="135890"/>
                  </a:lnTo>
                  <a:lnTo>
                    <a:pt x="60960" y="132080"/>
                  </a:lnTo>
                  <a:lnTo>
                    <a:pt x="59690" y="129540"/>
                  </a:lnTo>
                  <a:lnTo>
                    <a:pt x="58420" y="125730"/>
                  </a:lnTo>
                  <a:lnTo>
                    <a:pt x="57150" y="124460"/>
                  </a:lnTo>
                  <a:lnTo>
                    <a:pt x="54610" y="123190"/>
                  </a:lnTo>
                  <a:lnTo>
                    <a:pt x="52070" y="121920"/>
                  </a:lnTo>
                  <a:lnTo>
                    <a:pt x="48260" y="120650"/>
                  </a:lnTo>
                  <a:lnTo>
                    <a:pt x="45720" y="119380"/>
                  </a:lnTo>
                  <a:lnTo>
                    <a:pt x="40640" y="119380"/>
                  </a:lnTo>
                  <a:lnTo>
                    <a:pt x="35560" y="118110"/>
                  </a:lnTo>
                  <a:lnTo>
                    <a:pt x="30480" y="116840"/>
                  </a:lnTo>
                  <a:lnTo>
                    <a:pt x="25400" y="116840"/>
                  </a:lnTo>
                  <a:lnTo>
                    <a:pt x="19050" y="116840"/>
                  </a:lnTo>
                  <a:lnTo>
                    <a:pt x="25400" y="116840"/>
                  </a:lnTo>
                  <a:lnTo>
                    <a:pt x="31750" y="115570"/>
                  </a:lnTo>
                  <a:lnTo>
                    <a:pt x="36830" y="115570"/>
                  </a:lnTo>
                  <a:lnTo>
                    <a:pt x="41910" y="114300"/>
                  </a:lnTo>
                  <a:lnTo>
                    <a:pt x="45720" y="113030"/>
                  </a:lnTo>
                  <a:lnTo>
                    <a:pt x="49530" y="111760"/>
                  </a:lnTo>
                  <a:lnTo>
                    <a:pt x="52070" y="110490"/>
                  </a:lnTo>
                  <a:lnTo>
                    <a:pt x="54610" y="109220"/>
                  </a:lnTo>
                  <a:lnTo>
                    <a:pt x="57150" y="106680"/>
                  </a:lnTo>
                  <a:lnTo>
                    <a:pt x="58420" y="104140"/>
                  </a:lnTo>
                  <a:lnTo>
                    <a:pt x="59690" y="101600"/>
                  </a:lnTo>
                  <a:lnTo>
                    <a:pt x="59690" y="97790"/>
                  </a:lnTo>
                  <a:lnTo>
                    <a:pt x="58420" y="93980"/>
                  </a:lnTo>
                  <a:lnTo>
                    <a:pt x="55880" y="88900"/>
                  </a:lnTo>
                  <a:lnTo>
                    <a:pt x="52070" y="86360"/>
                  </a:lnTo>
                  <a:lnTo>
                    <a:pt x="46990" y="82550"/>
                  </a:lnTo>
                  <a:lnTo>
                    <a:pt x="41910" y="80010"/>
                  </a:lnTo>
                  <a:lnTo>
                    <a:pt x="35560" y="77470"/>
                  </a:lnTo>
                  <a:lnTo>
                    <a:pt x="29210" y="76200"/>
                  </a:lnTo>
                  <a:lnTo>
                    <a:pt x="21590" y="74930"/>
                  </a:lnTo>
                  <a:lnTo>
                    <a:pt x="15240" y="76200"/>
                  </a:lnTo>
                  <a:lnTo>
                    <a:pt x="22860" y="73660"/>
                  </a:lnTo>
                  <a:lnTo>
                    <a:pt x="29210" y="72390"/>
                  </a:lnTo>
                  <a:lnTo>
                    <a:pt x="35560" y="69850"/>
                  </a:lnTo>
                  <a:lnTo>
                    <a:pt x="41910" y="66040"/>
                  </a:lnTo>
                  <a:lnTo>
                    <a:pt x="46990" y="62230"/>
                  </a:lnTo>
                  <a:lnTo>
                    <a:pt x="50800" y="59690"/>
                  </a:lnTo>
                  <a:lnTo>
                    <a:pt x="54610" y="55880"/>
                  </a:lnTo>
                  <a:lnTo>
                    <a:pt x="57150" y="52070"/>
                  </a:lnTo>
                  <a:lnTo>
                    <a:pt x="57150" y="48260"/>
                  </a:lnTo>
                  <a:lnTo>
                    <a:pt x="57150" y="44450"/>
                  </a:lnTo>
                  <a:lnTo>
                    <a:pt x="54610" y="41910"/>
                  </a:lnTo>
                  <a:lnTo>
                    <a:pt x="50800" y="38100"/>
                  </a:lnTo>
                  <a:lnTo>
                    <a:pt x="49530" y="38100"/>
                  </a:lnTo>
                  <a:lnTo>
                    <a:pt x="45720" y="36830"/>
                  </a:lnTo>
                  <a:lnTo>
                    <a:pt x="43180" y="35560"/>
                  </a:lnTo>
                  <a:lnTo>
                    <a:pt x="39370" y="34290"/>
                  </a:lnTo>
                  <a:lnTo>
                    <a:pt x="35560" y="34290"/>
                  </a:lnTo>
                  <a:lnTo>
                    <a:pt x="30480" y="34290"/>
                  </a:lnTo>
                  <a:lnTo>
                    <a:pt x="25400" y="33020"/>
                  </a:lnTo>
                  <a:lnTo>
                    <a:pt x="20320" y="33020"/>
                  </a:lnTo>
                  <a:lnTo>
                    <a:pt x="29210" y="30480"/>
                  </a:lnTo>
                  <a:lnTo>
                    <a:pt x="36830" y="27940"/>
                  </a:lnTo>
                  <a:lnTo>
                    <a:pt x="43180" y="26670"/>
                  </a:lnTo>
                  <a:lnTo>
                    <a:pt x="46990" y="24130"/>
                  </a:lnTo>
                  <a:lnTo>
                    <a:pt x="49530" y="21590"/>
                  </a:lnTo>
                  <a:lnTo>
                    <a:pt x="50800" y="19050"/>
                  </a:lnTo>
                  <a:lnTo>
                    <a:pt x="50800" y="16510"/>
                  </a:lnTo>
                  <a:lnTo>
                    <a:pt x="49530" y="15240"/>
                  </a:lnTo>
                  <a:lnTo>
                    <a:pt x="46990" y="12700"/>
                  </a:lnTo>
                  <a:lnTo>
                    <a:pt x="43180" y="11430"/>
                  </a:lnTo>
                  <a:lnTo>
                    <a:pt x="39370" y="8890"/>
                  </a:lnTo>
                  <a:lnTo>
                    <a:pt x="35560" y="6350"/>
                  </a:lnTo>
                  <a:lnTo>
                    <a:pt x="29210" y="5080"/>
                  </a:lnTo>
                  <a:lnTo>
                    <a:pt x="24130" y="3810"/>
                  </a:lnTo>
                  <a:lnTo>
                    <a:pt x="10160" y="0"/>
                  </a:lnTo>
                </a:path>
              </a:pathLst>
            </a:custGeom>
            <a:ln w="12700" cap="flat" cmpd="sng" algn="ctr">
              <a:solidFill>
                <a:srgbClr val="FFBA4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72" name="Freeform 371"/>
            <p:cNvSpPr/>
            <p:nvPr/>
          </p:nvSpPr>
          <p:spPr>
            <a:xfrm>
              <a:off x="5902960" y="1925320"/>
              <a:ext cx="57151" cy="242571"/>
            </a:xfrm>
            <a:custGeom>
              <a:avLst/>
              <a:gdLst/>
              <a:ahLst/>
              <a:cxnLst/>
              <a:rect l="0" t="0" r="0" b="0"/>
              <a:pathLst>
                <a:path w="57151" h="242571">
                  <a:moveTo>
                    <a:pt x="6350" y="242570"/>
                  </a:moveTo>
                  <a:lnTo>
                    <a:pt x="13970" y="241300"/>
                  </a:lnTo>
                  <a:lnTo>
                    <a:pt x="21590" y="240030"/>
                  </a:lnTo>
                  <a:lnTo>
                    <a:pt x="27940" y="237490"/>
                  </a:lnTo>
                  <a:lnTo>
                    <a:pt x="34290" y="234950"/>
                  </a:lnTo>
                  <a:lnTo>
                    <a:pt x="39370" y="233680"/>
                  </a:lnTo>
                  <a:lnTo>
                    <a:pt x="43180" y="231140"/>
                  </a:lnTo>
                  <a:lnTo>
                    <a:pt x="46990" y="228600"/>
                  </a:lnTo>
                  <a:lnTo>
                    <a:pt x="49530" y="227330"/>
                  </a:lnTo>
                  <a:lnTo>
                    <a:pt x="50800" y="224790"/>
                  </a:lnTo>
                  <a:lnTo>
                    <a:pt x="49530" y="223520"/>
                  </a:lnTo>
                  <a:lnTo>
                    <a:pt x="48260" y="220980"/>
                  </a:lnTo>
                  <a:lnTo>
                    <a:pt x="46990" y="220980"/>
                  </a:lnTo>
                  <a:lnTo>
                    <a:pt x="44450" y="220980"/>
                  </a:lnTo>
                  <a:lnTo>
                    <a:pt x="41910" y="219710"/>
                  </a:lnTo>
                  <a:lnTo>
                    <a:pt x="39370" y="219710"/>
                  </a:lnTo>
                  <a:lnTo>
                    <a:pt x="35560" y="219710"/>
                  </a:lnTo>
                  <a:lnTo>
                    <a:pt x="31750" y="219710"/>
                  </a:lnTo>
                  <a:lnTo>
                    <a:pt x="26670" y="220980"/>
                  </a:lnTo>
                  <a:lnTo>
                    <a:pt x="22860" y="220980"/>
                  </a:lnTo>
                  <a:lnTo>
                    <a:pt x="16510" y="220980"/>
                  </a:lnTo>
                  <a:lnTo>
                    <a:pt x="11430" y="222250"/>
                  </a:lnTo>
                  <a:lnTo>
                    <a:pt x="21590" y="218440"/>
                  </a:lnTo>
                  <a:lnTo>
                    <a:pt x="30480" y="213360"/>
                  </a:lnTo>
                  <a:lnTo>
                    <a:pt x="36830" y="209550"/>
                  </a:lnTo>
                  <a:lnTo>
                    <a:pt x="41910" y="205740"/>
                  </a:lnTo>
                  <a:lnTo>
                    <a:pt x="46990" y="203200"/>
                  </a:lnTo>
                  <a:lnTo>
                    <a:pt x="49530" y="199390"/>
                  </a:lnTo>
                  <a:lnTo>
                    <a:pt x="50800" y="195580"/>
                  </a:lnTo>
                  <a:lnTo>
                    <a:pt x="50800" y="193040"/>
                  </a:lnTo>
                  <a:lnTo>
                    <a:pt x="48260" y="190500"/>
                  </a:lnTo>
                  <a:lnTo>
                    <a:pt x="45720" y="187960"/>
                  </a:lnTo>
                  <a:lnTo>
                    <a:pt x="41910" y="186690"/>
                  </a:lnTo>
                  <a:lnTo>
                    <a:pt x="36830" y="184150"/>
                  </a:lnTo>
                  <a:lnTo>
                    <a:pt x="30480" y="184150"/>
                  </a:lnTo>
                  <a:lnTo>
                    <a:pt x="22860" y="182880"/>
                  </a:lnTo>
                  <a:lnTo>
                    <a:pt x="15240" y="182880"/>
                  </a:lnTo>
                  <a:lnTo>
                    <a:pt x="6350" y="182880"/>
                  </a:lnTo>
                  <a:lnTo>
                    <a:pt x="15240" y="181610"/>
                  </a:lnTo>
                  <a:lnTo>
                    <a:pt x="22860" y="179070"/>
                  </a:lnTo>
                  <a:lnTo>
                    <a:pt x="29210" y="176530"/>
                  </a:lnTo>
                  <a:lnTo>
                    <a:pt x="35560" y="173990"/>
                  </a:lnTo>
                  <a:lnTo>
                    <a:pt x="39370" y="170180"/>
                  </a:lnTo>
                  <a:lnTo>
                    <a:pt x="43180" y="167640"/>
                  </a:lnTo>
                  <a:lnTo>
                    <a:pt x="46990" y="163830"/>
                  </a:lnTo>
                  <a:lnTo>
                    <a:pt x="48260" y="160020"/>
                  </a:lnTo>
                  <a:lnTo>
                    <a:pt x="49530" y="157480"/>
                  </a:lnTo>
                  <a:lnTo>
                    <a:pt x="49530" y="153670"/>
                  </a:lnTo>
                  <a:lnTo>
                    <a:pt x="48260" y="151130"/>
                  </a:lnTo>
                  <a:lnTo>
                    <a:pt x="45720" y="147320"/>
                  </a:lnTo>
                  <a:lnTo>
                    <a:pt x="41910" y="144780"/>
                  </a:lnTo>
                  <a:lnTo>
                    <a:pt x="38100" y="143510"/>
                  </a:lnTo>
                  <a:lnTo>
                    <a:pt x="33020" y="140970"/>
                  </a:lnTo>
                  <a:lnTo>
                    <a:pt x="25400" y="138430"/>
                  </a:lnTo>
                  <a:lnTo>
                    <a:pt x="30480" y="138430"/>
                  </a:lnTo>
                  <a:lnTo>
                    <a:pt x="35560" y="137160"/>
                  </a:lnTo>
                  <a:lnTo>
                    <a:pt x="39370" y="137160"/>
                  </a:lnTo>
                  <a:lnTo>
                    <a:pt x="43180" y="135890"/>
                  </a:lnTo>
                  <a:lnTo>
                    <a:pt x="46990" y="134620"/>
                  </a:lnTo>
                  <a:lnTo>
                    <a:pt x="48260" y="133350"/>
                  </a:lnTo>
                  <a:lnTo>
                    <a:pt x="53340" y="130810"/>
                  </a:lnTo>
                  <a:lnTo>
                    <a:pt x="55880" y="127000"/>
                  </a:lnTo>
                  <a:lnTo>
                    <a:pt x="57150" y="123190"/>
                  </a:lnTo>
                  <a:lnTo>
                    <a:pt x="57150" y="119380"/>
                  </a:lnTo>
                  <a:lnTo>
                    <a:pt x="55880" y="115570"/>
                  </a:lnTo>
                  <a:lnTo>
                    <a:pt x="53340" y="111760"/>
                  </a:lnTo>
                  <a:lnTo>
                    <a:pt x="49530" y="107950"/>
                  </a:lnTo>
                  <a:lnTo>
                    <a:pt x="45720" y="105410"/>
                  </a:lnTo>
                  <a:lnTo>
                    <a:pt x="40640" y="102870"/>
                  </a:lnTo>
                  <a:lnTo>
                    <a:pt x="34290" y="100330"/>
                  </a:lnTo>
                  <a:lnTo>
                    <a:pt x="27940" y="99060"/>
                  </a:lnTo>
                  <a:lnTo>
                    <a:pt x="21590" y="97790"/>
                  </a:lnTo>
                  <a:lnTo>
                    <a:pt x="13970" y="99060"/>
                  </a:lnTo>
                  <a:lnTo>
                    <a:pt x="21590" y="97790"/>
                  </a:lnTo>
                  <a:lnTo>
                    <a:pt x="29210" y="95250"/>
                  </a:lnTo>
                  <a:lnTo>
                    <a:pt x="35560" y="91440"/>
                  </a:lnTo>
                  <a:lnTo>
                    <a:pt x="40640" y="88900"/>
                  </a:lnTo>
                  <a:lnTo>
                    <a:pt x="46990" y="86360"/>
                  </a:lnTo>
                  <a:lnTo>
                    <a:pt x="50800" y="81280"/>
                  </a:lnTo>
                  <a:lnTo>
                    <a:pt x="53340" y="77470"/>
                  </a:lnTo>
                  <a:lnTo>
                    <a:pt x="55880" y="74930"/>
                  </a:lnTo>
                  <a:lnTo>
                    <a:pt x="57150" y="71120"/>
                  </a:lnTo>
                  <a:lnTo>
                    <a:pt x="55880" y="67310"/>
                  </a:lnTo>
                  <a:lnTo>
                    <a:pt x="54610" y="64770"/>
                  </a:lnTo>
                  <a:lnTo>
                    <a:pt x="50800" y="62230"/>
                  </a:lnTo>
                  <a:lnTo>
                    <a:pt x="48260" y="60960"/>
                  </a:lnTo>
                  <a:lnTo>
                    <a:pt x="45720" y="59690"/>
                  </a:lnTo>
                  <a:lnTo>
                    <a:pt x="41910" y="58420"/>
                  </a:lnTo>
                  <a:lnTo>
                    <a:pt x="38100" y="57150"/>
                  </a:lnTo>
                  <a:lnTo>
                    <a:pt x="34290" y="57150"/>
                  </a:lnTo>
                  <a:lnTo>
                    <a:pt x="30480" y="55880"/>
                  </a:lnTo>
                  <a:lnTo>
                    <a:pt x="25400" y="55880"/>
                  </a:lnTo>
                  <a:lnTo>
                    <a:pt x="19050" y="55880"/>
                  </a:lnTo>
                  <a:lnTo>
                    <a:pt x="29210" y="53340"/>
                  </a:lnTo>
                  <a:lnTo>
                    <a:pt x="36830" y="50800"/>
                  </a:lnTo>
                  <a:lnTo>
                    <a:pt x="43180" y="48260"/>
                  </a:lnTo>
                  <a:lnTo>
                    <a:pt x="48260" y="45720"/>
                  </a:lnTo>
                  <a:lnTo>
                    <a:pt x="50800" y="43180"/>
                  </a:lnTo>
                  <a:lnTo>
                    <a:pt x="53340" y="39370"/>
                  </a:lnTo>
                  <a:lnTo>
                    <a:pt x="54610" y="36830"/>
                  </a:lnTo>
                  <a:lnTo>
                    <a:pt x="53340" y="34290"/>
                  </a:lnTo>
                  <a:lnTo>
                    <a:pt x="52070" y="30480"/>
                  </a:lnTo>
                  <a:lnTo>
                    <a:pt x="49530" y="29210"/>
                  </a:lnTo>
                  <a:lnTo>
                    <a:pt x="46990" y="25400"/>
                  </a:lnTo>
                  <a:lnTo>
                    <a:pt x="41910" y="22860"/>
                  </a:lnTo>
                  <a:lnTo>
                    <a:pt x="36830" y="20320"/>
                  </a:lnTo>
                  <a:lnTo>
                    <a:pt x="31750" y="19050"/>
                  </a:lnTo>
                  <a:lnTo>
                    <a:pt x="25400" y="17780"/>
                  </a:lnTo>
                  <a:lnTo>
                    <a:pt x="19050" y="15240"/>
                  </a:lnTo>
                  <a:lnTo>
                    <a:pt x="25400" y="13970"/>
                  </a:lnTo>
                  <a:lnTo>
                    <a:pt x="29210" y="11430"/>
                  </a:lnTo>
                  <a:lnTo>
                    <a:pt x="33020" y="10160"/>
                  </a:lnTo>
                  <a:lnTo>
                    <a:pt x="34290" y="8890"/>
                  </a:lnTo>
                  <a:lnTo>
                    <a:pt x="35560" y="7620"/>
                  </a:lnTo>
                  <a:lnTo>
                    <a:pt x="34290" y="6350"/>
                  </a:lnTo>
                  <a:lnTo>
                    <a:pt x="33020" y="5080"/>
                  </a:lnTo>
                  <a:lnTo>
                    <a:pt x="30480" y="3810"/>
                  </a:lnTo>
                  <a:lnTo>
                    <a:pt x="27940" y="2540"/>
                  </a:lnTo>
                  <a:lnTo>
                    <a:pt x="24130" y="2540"/>
                  </a:lnTo>
                  <a:lnTo>
                    <a:pt x="16510" y="1270"/>
                  </a:lnTo>
                  <a:lnTo>
                    <a:pt x="7620" y="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FFBA4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73" name="Freeform 372"/>
            <p:cNvSpPr/>
            <p:nvPr/>
          </p:nvSpPr>
          <p:spPr>
            <a:xfrm>
              <a:off x="5852160" y="1927860"/>
              <a:ext cx="76201" cy="238761"/>
            </a:xfrm>
            <a:custGeom>
              <a:avLst/>
              <a:gdLst/>
              <a:ahLst/>
              <a:cxnLst/>
              <a:rect l="0" t="0" r="0" b="0"/>
              <a:pathLst>
                <a:path w="76201" h="238761">
                  <a:moveTo>
                    <a:pt x="0" y="238760"/>
                  </a:moveTo>
                  <a:lnTo>
                    <a:pt x="7620" y="237490"/>
                  </a:lnTo>
                  <a:lnTo>
                    <a:pt x="15240" y="237490"/>
                  </a:lnTo>
                  <a:lnTo>
                    <a:pt x="21590" y="237490"/>
                  </a:lnTo>
                  <a:lnTo>
                    <a:pt x="27940" y="236220"/>
                  </a:lnTo>
                  <a:lnTo>
                    <a:pt x="33020" y="234950"/>
                  </a:lnTo>
                  <a:lnTo>
                    <a:pt x="38100" y="233680"/>
                  </a:lnTo>
                  <a:lnTo>
                    <a:pt x="41910" y="232410"/>
                  </a:lnTo>
                  <a:lnTo>
                    <a:pt x="46990" y="231140"/>
                  </a:lnTo>
                  <a:lnTo>
                    <a:pt x="49530" y="229870"/>
                  </a:lnTo>
                  <a:lnTo>
                    <a:pt x="52070" y="227330"/>
                  </a:lnTo>
                  <a:lnTo>
                    <a:pt x="54610" y="226060"/>
                  </a:lnTo>
                  <a:lnTo>
                    <a:pt x="57150" y="224790"/>
                  </a:lnTo>
                  <a:lnTo>
                    <a:pt x="59690" y="220980"/>
                  </a:lnTo>
                  <a:lnTo>
                    <a:pt x="59690" y="218440"/>
                  </a:lnTo>
                  <a:lnTo>
                    <a:pt x="58420" y="214630"/>
                  </a:lnTo>
                  <a:lnTo>
                    <a:pt x="55880" y="212090"/>
                  </a:lnTo>
                  <a:lnTo>
                    <a:pt x="50800" y="209550"/>
                  </a:lnTo>
                  <a:lnTo>
                    <a:pt x="44450" y="208280"/>
                  </a:lnTo>
                  <a:lnTo>
                    <a:pt x="40640" y="207010"/>
                  </a:lnTo>
                  <a:lnTo>
                    <a:pt x="36830" y="207010"/>
                  </a:lnTo>
                  <a:lnTo>
                    <a:pt x="31750" y="207010"/>
                  </a:lnTo>
                  <a:lnTo>
                    <a:pt x="27940" y="207010"/>
                  </a:lnTo>
                  <a:lnTo>
                    <a:pt x="22860" y="207010"/>
                  </a:lnTo>
                  <a:lnTo>
                    <a:pt x="16510" y="207010"/>
                  </a:lnTo>
                  <a:lnTo>
                    <a:pt x="11430" y="207010"/>
                  </a:lnTo>
                  <a:lnTo>
                    <a:pt x="5080" y="208280"/>
                  </a:lnTo>
                  <a:lnTo>
                    <a:pt x="16510" y="204470"/>
                  </a:lnTo>
                  <a:lnTo>
                    <a:pt x="26670" y="199390"/>
                  </a:lnTo>
                  <a:lnTo>
                    <a:pt x="34290" y="195580"/>
                  </a:lnTo>
                  <a:lnTo>
                    <a:pt x="41910" y="190500"/>
                  </a:lnTo>
                  <a:lnTo>
                    <a:pt x="48260" y="185420"/>
                  </a:lnTo>
                  <a:lnTo>
                    <a:pt x="53340" y="181610"/>
                  </a:lnTo>
                  <a:lnTo>
                    <a:pt x="57150" y="177800"/>
                  </a:lnTo>
                  <a:lnTo>
                    <a:pt x="59690" y="173990"/>
                  </a:lnTo>
                  <a:lnTo>
                    <a:pt x="60960" y="170180"/>
                  </a:lnTo>
                  <a:lnTo>
                    <a:pt x="60960" y="166370"/>
                  </a:lnTo>
                  <a:lnTo>
                    <a:pt x="58420" y="163830"/>
                  </a:lnTo>
                  <a:lnTo>
                    <a:pt x="55880" y="161290"/>
                  </a:lnTo>
                  <a:lnTo>
                    <a:pt x="52070" y="160020"/>
                  </a:lnTo>
                  <a:lnTo>
                    <a:pt x="45720" y="157480"/>
                  </a:lnTo>
                  <a:lnTo>
                    <a:pt x="41910" y="157480"/>
                  </a:lnTo>
                  <a:lnTo>
                    <a:pt x="38100" y="157480"/>
                  </a:lnTo>
                  <a:lnTo>
                    <a:pt x="34290" y="157480"/>
                  </a:lnTo>
                  <a:lnTo>
                    <a:pt x="30480" y="157480"/>
                  </a:lnTo>
                  <a:lnTo>
                    <a:pt x="38100" y="156210"/>
                  </a:lnTo>
                  <a:lnTo>
                    <a:pt x="46990" y="153670"/>
                  </a:lnTo>
                  <a:lnTo>
                    <a:pt x="53340" y="151130"/>
                  </a:lnTo>
                  <a:lnTo>
                    <a:pt x="59690" y="148590"/>
                  </a:lnTo>
                  <a:lnTo>
                    <a:pt x="66040" y="144780"/>
                  </a:lnTo>
                  <a:lnTo>
                    <a:pt x="69850" y="142240"/>
                  </a:lnTo>
                  <a:lnTo>
                    <a:pt x="73660" y="138430"/>
                  </a:lnTo>
                  <a:lnTo>
                    <a:pt x="74930" y="134620"/>
                  </a:lnTo>
                  <a:lnTo>
                    <a:pt x="76200" y="132080"/>
                  </a:lnTo>
                  <a:lnTo>
                    <a:pt x="74930" y="128270"/>
                  </a:lnTo>
                  <a:lnTo>
                    <a:pt x="72390" y="125730"/>
                  </a:lnTo>
                  <a:lnTo>
                    <a:pt x="71120" y="124460"/>
                  </a:lnTo>
                  <a:lnTo>
                    <a:pt x="68580" y="123190"/>
                  </a:lnTo>
                  <a:lnTo>
                    <a:pt x="66040" y="121920"/>
                  </a:lnTo>
                  <a:lnTo>
                    <a:pt x="62230" y="120650"/>
                  </a:lnTo>
                  <a:lnTo>
                    <a:pt x="58420" y="119380"/>
                  </a:lnTo>
                  <a:lnTo>
                    <a:pt x="54610" y="119380"/>
                  </a:lnTo>
                  <a:lnTo>
                    <a:pt x="49530" y="118110"/>
                  </a:lnTo>
                  <a:lnTo>
                    <a:pt x="44450" y="116840"/>
                  </a:lnTo>
                  <a:lnTo>
                    <a:pt x="38100" y="116840"/>
                  </a:lnTo>
                  <a:lnTo>
                    <a:pt x="31750" y="116840"/>
                  </a:lnTo>
                  <a:lnTo>
                    <a:pt x="36830" y="115570"/>
                  </a:lnTo>
                  <a:lnTo>
                    <a:pt x="40640" y="115570"/>
                  </a:lnTo>
                  <a:lnTo>
                    <a:pt x="44450" y="114300"/>
                  </a:lnTo>
                  <a:lnTo>
                    <a:pt x="48260" y="113030"/>
                  </a:lnTo>
                  <a:lnTo>
                    <a:pt x="52070" y="111760"/>
                  </a:lnTo>
                  <a:lnTo>
                    <a:pt x="54610" y="110490"/>
                  </a:lnTo>
                  <a:lnTo>
                    <a:pt x="59690" y="106680"/>
                  </a:lnTo>
                  <a:lnTo>
                    <a:pt x="63500" y="104140"/>
                  </a:lnTo>
                  <a:lnTo>
                    <a:pt x="66040" y="99060"/>
                  </a:lnTo>
                  <a:lnTo>
                    <a:pt x="66040" y="95250"/>
                  </a:lnTo>
                  <a:lnTo>
                    <a:pt x="66040" y="91440"/>
                  </a:lnTo>
                  <a:lnTo>
                    <a:pt x="64770" y="86360"/>
                  </a:lnTo>
                  <a:lnTo>
                    <a:pt x="62230" y="82550"/>
                  </a:lnTo>
                  <a:lnTo>
                    <a:pt x="59690" y="78740"/>
                  </a:lnTo>
                  <a:lnTo>
                    <a:pt x="55880" y="74930"/>
                  </a:lnTo>
                  <a:lnTo>
                    <a:pt x="50800" y="73660"/>
                  </a:lnTo>
                  <a:lnTo>
                    <a:pt x="44450" y="72390"/>
                  </a:lnTo>
                  <a:lnTo>
                    <a:pt x="38100" y="71120"/>
                  </a:lnTo>
                  <a:lnTo>
                    <a:pt x="31750" y="71120"/>
                  </a:lnTo>
                  <a:lnTo>
                    <a:pt x="38100" y="69850"/>
                  </a:lnTo>
                  <a:lnTo>
                    <a:pt x="45720" y="67310"/>
                  </a:lnTo>
                  <a:lnTo>
                    <a:pt x="52070" y="64770"/>
                  </a:lnTo>
                  <a:lnTo>
                    <a:pt x="58420" y="62230"/>
                  </a:lnTo>
                  <a:lnTo>
                    <a:pt x="62230" y="58420"/>
                  </a:lnTo>
                  <a:lnTo>
                    <a:pt x="66040" y="55880"/>
                  </a:lnTo>
                  <a:lnTo>
                    <a:pt x="68580" y="52070"/>
                  </a:lnTo>
                  <a:lnTo>
                    <a:pt x="69850" y="48260"/>
                  </a:lnTo>
                  <a:lnTo>
                    <a:pt x="71120" y="45720"/>
                  </a:lnTo>
                  <a:lnTo>
                    <a:pt x="69850" y="41910"/>
                  </a:lnTo>
                  <a:lnTo>
                    <a:pt x="67310" y="39370"/>
                  </a:lnTo>
                  <a:lnTo>
                    <a:pt x="63500" y="36830"/>
                  </a:lnTo>
                  <a:lnTo>
                    <a:pt x="60960" y="35560"/>
                  </a:lnTo>
                  <a:lnTo>
                    <a:pt x="58420" y="34290"/>
                  </a:lnTo>
                  <a:lnTo>
                    <a:pt x="54610" y="34290"/>
                  </a:lnTo>
                  <a:lnTo>
                    <a:pt x="50800" y="33020"/>
                  </a:lnTo>
                  <a:lnTo>
                    <a:pt x="46990" y="33020"/>
                  </a:lnTo>
                  <a:lnTo>
                    <a:pt x="41910" y="31750"/>
                  </a:lnTo>
                  <a:lnTo>
                    <a:pt x="36830" y="31750"/>
                  </a:lnTo>
                  <a:lnTo>
                    <a:pt x="31750" y="31750"/>
                  </a:lnTo>
                  <a:lnTo>
                    <a:pt x="40640" y="29210"/>
                  </a:lnTo>
                  <a:lnTo>
                    <a:pt x="49530" y="26670"/>
                  </a:lnTo>
                  <a:lnTo>
                    <a:pt x="55880" y="24130"/>
                  </a:lnTo>
                  <a:lnTo>
                    <a:pt x="60960" y="21590"/>
                  </a:lnTo>
                  <a:lnTo>
                    <a:pt x="64770" y="17780"/>
                  </a:lnTo>
                  <a:lnTo>
                    <a:pt x="67310" y="16510"/>
                  </a:lnTo>
                  <a:lnTo>
                    <a:pt x="68580" y="13970"/>
                  </a:lnTo>
                  <a:lnTo>
                    <a:pt x="68580" y="11430"/>
                  </a:lnTo>
                  <a:lnTo>
                    <a:pt x="67310" y="8890"/>
                  </a:lnTo>
                  <a:lnTo>
                    <a:pt x="64770" y="6350"/>
                  </a:lnTo>
                  <a:lnTo>
                    <a:pt x="62230" y="5080"/>
                  </a:lnTo>
                  <a:lnTo>
                    <a:pt x="57150" y="3810"/>
                  </a:lnTo>
                  <a:lnTo>
                    <a:pt x="52070" y="2540"/>
                  </a:lnTo>
                  <a:lnTo>
                    <a:pt x="44450" y="1270"/>
                  </a:lnTo>
                  <a:lnTo>
                    <a:pt x="38100" y="0"/>
                  </a:lnTo>
                  <a:lnTo>
                    <a:pt x="29210" y="0"/>
                  </a:lnTo>
                </a:path>
              </a:pathLst>
            </a:custGeom>
            <a:ln w="12700" cap="flat" cmpd="sng" algn="ctr">
              <a:solidFill>
                <a:srgbClr val="FFBA4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74" name="Freeform 373"/>
            <p:cNvSpPr/>
            <p:nvPr/>
          </p:nvSpPr>
          <p:spPr>
            <a:xfrm>
              <a:off x="5802630" y="1936750"/>
              <a:ext cx="83821" cy="223521"/>
            </a:xfrm>
            <a:custGeom>
              <a:avLst/>
              <a:gdLst/>
              <a:ahLst/>
              <a:cxnLst/>
              <a:rect l="0" t="0" r="0" b="0"/>
              <a:pathLst>
                <a:path w="83821" h="223521">
                  <a:moveTo>
                    <a:pt x="0" y="222250"/>
                  </a:moveTo>
                  <a:lnTo>
                    <a:pt x="6350" y="223520"/>
                  </a:lnTo>
                  <a:lnTo>
                    <a:pt x="11430" y="223520"/>
                  </a:lnTo>
                  <a:lnTo>
                    <a:pt x="24130" y="222250"/>
                  </a:lnTo>
                  <a:lnTo>
                    <a:pt x="30480" y="222250"/>
                  </a:lnTo>
                  <a:lnTo>
                    <a:pt x="35560" y="220980"/>
                  </a:lnTo>
                  <a:lnTo>
                    <a:pt x="40640" y="219710"/>
                  </a:lnTo>
                  <a:lnTo>
                    <a:pt x="44450" y="218440"/>
                  </a:lnTo>
                  <a:lnTo>
                    <a:pt x="48260" y="217170"/>
                  </a:lnTo>
                  <a:lnTo>
                    <a:pt x="50800" y="215900"/>
                  </a:lnTo>
                  <a:lnTo>
                    <a:pt x="50800" y="214630"/>
                  </a:lnTo>
                  <a:lnTo>
                    <a:pt x="50800" y="212090"/>
                  </a:lnTo>
                  <a:lnTo>
                    <a:pt x="46990" y="210820"/>
                  </a:lnTo>
                  <a:lnTo>
                    <a:pt x="45720" y="210820"/>
                  </a:lnTo>
                  <a:lnTo>
                    <a:pt x="43180" y="209550"/>
                  </a:lnTo>
                  <a:lnTo>
                    <a:pt x="40640" y="209550"/>
                  </a:lnTo>
                  <a:lnTo>
                    <a:pt x="36830" y="208280"/>
                  </a:lnTo>
                  <a:lnTo>
                    <a:pt x="33020" y="208280"/>
                  </a:lnTo>
                  <a:lnTo>
                    <a:pt x="27940" y="208280"/>
                  </a:lnTo>
                  <a:lnTo>
                    <a:pt x="34290" y="207010"/>
                  </a:lnTo>
                  <a:lnTo>
                    <a:pt x="39370" y="205740"/>
                  </a:lnTo>
                  <a:lnTo>
                    <a:pt x="49530" y="201930"/>
                  </a:lnTo>
                  <a:lnTo>
                    <a:pt x="58420" y="199390"/>
                  </a:lnTo>
                  <a:lnTo>
                    <a:pt x="64770" y="195580"/>
                  </a:lnTo>
                  <a:lnTo>
                    <a:pt x="71120" y="193040"/>
                  </a:lnTo>
                  <a:lnTo>
                    <a:pt x="74930" y="189230"/>
                  </a:lnTo>
                  <a:lnTo>
                    <a:pt x="76200" y="185420"/>
                  </a:lnTo>
                  <a:lnTo>
                    <a:pt x="77470" y="182880"/>
                  </a:lnTo>
                  <a:lnTo>
                    <a:pt x="76200" y="179070"/>
                  </a:lnTo>
                  <a:lnTo>
                    <a:pt x="74930" y="176530"/>
                  </a:lnTo>
                  <a:lnTo>
                    <a:pt x="71120" y="172720"/>
                  </a:lnTo>
                  <a:lnTo>
                    <a:pt x="66040" y="171450"/>
                  </a:lnTo>
                  <a:lnTo>
                    <a:pt x="60960" y="168910"/>
                  </a:lnTo>
                  <a:lnTo>
                    <a:pt x="54610" y="168910"/>
                  </a:lnTo>
                  <a:lnTo>
                    <a:pt x="46990" y="167640"/>
                  </a:lnTo>
                  <a:lnTo>
                    <a:pt x="36830" y="167640"/>
                  </a:lnTo>
                  <a:lnTo>
                    <a:pt x="45720" y="166370"/>
                  </a:lnTo>
                  <a:lnTo>
                    <a:pt x="53340" y="163830"/>
                  </a:lnTo>
                  <a:lnTo>
                    <a:pt x="60960" y="161290"/>
                  </a:lnTo>
                  <a:lnTo>
                    <a:pt x="67310" y="158750"/>
                  </a:lnTo>
                  <a:lnTo>
                    <a:pt x="72390" y="154940"/>
                  </a:lnTo>
                  <a:lnTo>
                    <a:pt x="76200" y="151130"/>
                  </a:lnTo>
                  <a:lnTo>
                    <a:pt x="80010" y="148590"/>
                  </a:lnTo>
                  <a:lnTo>
                    <a:pt x="81280" y="144780"/>
                  </a:lnTo>
                  <a:lnTo>
                    <a:pt x="82550" y="140970"/>
                  </a:lnTo>
                  <a:lnTo>
                    <a:pt x="81280" y="137160"/>
                  </a:lnTo>
                  <a:lnTo>
                    <a:pt x="78740" y="134620"/>
                  </a:lnTo>
                  <a:lnTo>
                    <a:pt x="76200" y="133350"/>
                  </a:lnTo>
                  <a:lnTo>
                    <a:pt x="74930" y="132080"/>
                  </a:lnTo>
                  <a:lnTo>
                    <a:pt x="71120" y="130810"/>
                  </a:lnTo>
                  <a:lnTo>
                    <a:pt x="68580" y="129540"/>
                  </a:lnTo>
                  <a:lnTo>
                    <a:pt x="64770" y="128270"/>
                  </a:lnTo>
                  <a:lnTo>
                    <a:pt x="59690" y="127000"/>
                  </a:lnTo>
                  <a:lnTo>
                    <a:pt x="54610" y="125730"/>
                  </a:lnTo>
                  <a:lnTo>
                    <a:pt x="49530" y="125730"/>
                  </a:lnTo>
                  <a:lnTo>
                    <a:pt x="43180" y="125730"/>
                  </a:lnTo>
                  <a:lnTo>
                    <a:pt x="36830" y="124460"/>
                  </a:lnTo>
                  <a:lnTo>
                    <a:pt x="44450" y="124460"/>
                  </a:lnTo>
                  <a:lnTo>
                    <a:pt x="49530" y="123190"/>
                  </a:lnTo>
                  <a:lnTo>
                    <a:pt x="54610" y="123190"/>
                  </a:lnTo>
                  <a:lnTo>
                    <a:pt x="59690" y="121920"/>
                  </a:lnTo>
                  <a:lnTo>
                    <a:pt x="64770" y="120650"/>
                  </a:lnTo>
                  <a:lnTo>
                    <a:pt x="68580" y="119380"/>
                  </a:lnTo>
                  <a:lnTo>
                    <a:pt x="71120" y="118110"/>
                  </a:lnTo>
                  <a:lnTo>
                    <a:pt x="74930" y="116840"/>
                  </a:lnTo>
                  <a:lnTo>
                    <a:pt x="76200" y="115570"/>
                  </a:lnTo>
                  <a:lnTo>
                    <a:pt x="78740" y="113030"/>
                  </a:lnTo>
                  <a:lnTo>
                    <a:pt x="81280" y="110490"/>
                  </a:lnTo>
                  <a:lnTo>
                    <a:pt x="81280" y="106680"/>
                  </a:lnTo>
                  <a:lnTo>
                    <a:pt x="81280" y="101600"/>
                  </a:lnTo>
                  <a:lnTo>
                    <a:pt x="80010" y="97790"/>
                  </a:lnTo>
                  <a:lnTo>
                    <a:pt x="76200" y="93980"/>
                  </a:lnTo>
                  <a:lnTo>
                    <a:pt x="72390" y="91440"/>
                  </a:lnTo>
                  <a:lnTo>
                    <a:pt x="67310" y="88900"/>
                  </a:lnTo>
                  <a:lnTo>
                    <a:pt x="60960" y="86360"/>
                  </a:lnTo>
                  <a:lnTo>
                    <a:pt x="54610" y="85090"/>
                  </a:lnTo>
                  <a:lnTo>
                    <a:pt x="48260" y="83820"/>
                  </a:lnTo>
                  <a:lnTo>
                    <a:pt x="40640" y="85090"/>
                  </a:lnTo>
                  <a:lnTo>
                    <a:pt x="49530" y="82550"/>
                  </a:lnTo>
                  <a:lnTo>
                    <a:pt x="55880" y="80010"/>
                  </a:lnTo>
                  <a:lnTo>
                    <a:pt x="62230" y="77470"/>
                  </a:lnTo>
                  <a:lnTo>
                    <a:pt x="68580" y="74930"/>
                  </a:lnTo>
                  <a:lnTo>
                    <a:pt x="73660" y="71120"/>
                  </a:lnTo>
                  <a:lnTo>
                    <a:pt x="77470" y="67310"/>
                  </a:lnTo>
                  <a:lnTo>
                    <a:pt x="81280" y="63500"/>
                  </a:lnTo>
                  <a:lnTo>
                    <a:pt x="82550" y="60960"/>
                  </a:lnTo>
                  <a:lnTo>
                    <a:pt x="83820" y="57150"/>
                  </a:lnTo>
                  <a:lnTo>
                    <a:pt x="83820" y="53340"/>
                  </a:lnTo>
                  <a:lnTo>
                    <a:pt x="81280" y="50800"/>
                  </a:lnTo>
                  <a:lnTo>
                    <a:pt x="77470" y="46990"/>
                  </a:lnTo>
                  <a:lnTo>
                    <a:pt x="74930" y="45720"/>
                  </a:lnTo>
                  <a:lnTo>
                    <a:pt x="72390" y="44450"/>
                  </a:lnTo>
                  <a:lnTo>
                    <a:pt x="69850" y="44450"/>
                  </a:lnTo>
                  <a:lnTo>
                    <a:pt x="66040" y="43180"/>
                  </a:lnTo>
                  <a:lnTo>
                    <a:pt x="60960" y="43180"/>
                  </a:lnTo>
                  <a:lnTo>
                    <a:pt x="57150" y="41910"/>
                  </a:lnTo>
                  <a:lnTo>
                    <a:pt x="52070" y="41910"/>
                  </a:lnTo>
                  <a:lnTo>
                    <a:pt x="45720" y="41910"/>
                  </a:lnTo>
                  <a:lnTo>
                    <a:pt x="50800" y="40640"/>
                  </a:lnTo>
                  <a:lnTo>
                    <a:pt x="55880" y="39370"/>
                  </a:lnTo>
                  <a:lnTo>
                    <a:pt x="63500" y="35560"/>
                  </a:lnTo>
                  <a:lnTo>
                    <a:pt x="71120" y="31750"/>
                  </a:lnTo>
                  <a:lnTo>
                    <a:pt x="74930" y="27940"/>
                  </a:lnTo>
                  <a:lnTo>
                    <a:pt x="78740" y="24130"/>
                  </a:lnTo>
                  <a:lnTo>
                    <a:pt x="81280" y="20320"/>
                  </a:lnTo>
                  <a:lnTo>
                    <a:pt x="82550" y="16510"/>
                  </a:lnTo>
                  <a:lnTo>
                    <a:pt x="82550" y="12700"/>
                  </a:lnTo>
                  <a:lnTo>
                    <a:pt x="81280" y="8890"/>
                  </a:lnTo>
                  <a:lnTo>
                    <a:pt x="78740" y="6350"/>
                  </a:lnTo>
                  <a:lnTo>
                    <a:pt x="76200" y="3810"/>
                  </a:lnTo>
                  <a:lnTo>
                    <a:pt x="71120" y="1270"/>
                  </a:lnTo>
                  <a:lnTo>
                    <a:pt x="66040" y="0"/>
                  </a:lnTo>
                  <a:lnTo>
                    <a:pt x="59690" y="0"/>
                  </a:lnTo>
                  <a:lnTo>
                    <a:pt x="53340" y="0"/>
                  </a:lnTo>
                  <a:lnTo>
                    <a:pt x="45720" y="1270"/>
                  </a:lnTo>
                </a:path>
              </a:pathLst>
            </a:custGeom>
            <a:ln w="12700" cap="flat" cmpd="sng" algn="ctr">
              <a:solidFill>
                <a:srgbClr val="FFBA4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75" name="Freeform 374"/>
            <p:cNvSpPr/>
            <p:nvPr/>
          </p:nvSpPr>
          <p:spPr>
            <a:xfrm>
              <a:off x="5767070" y="1944370"/>
              <a:ext cx="85091" cy="207011"/>
            </a:xfrm>
            <a:custGeom>
              <a:avLst/>
              <a:gdLst/>
              <a:ahLst/>
              <a:cxnLst/>
              <a:rect l="0" t="0" r="0" b="0"/>
              <a:pathLst>
                <a:path w="85091" h="207011">
                  <a:moveTo>
                    <a:pt x="0" y="201930"/>
                  </a:moveTo>
                  <a:lnTo>
                    <a:pt x="1270" y="203200"/>
                  </a:lnTo>
                  <a:lnTo>
                    <a:pt x="5080" y="204470"/>
                  </a:lnTo>
                  <a:lnTo>
                    <a:pt x="11430" y="205740"/>
                  </a:lnTo>
                  <a:lnTo>
                    <a:pt x="17780" y="207010"/>
                  </a:lnTo>
                  <a:lnTo>
                    <a:pt x="25400" y="207010"/>
                  </a:lnTo>
                  <a:lnTo>
                    <a:pt x="33020" y="207010"/>
                  </a:lnTo>
                  <a:lnTo>
                    <a:pt x="40640" y="205740"/>
                  </a:lnTo>
                  <a:lnTo>
                    <a:pt x="48260" y="204470"/>
                  </a:lnTo>
                  <a:lnTo>
                    <a:pt x="54610" y="201930"/>
                  </a:lnTo>
                  <a:lnTo>
                    <a:pt x="58420" y="200660"/>
                  </a:lnTo>
                  <a:lnTo>
                    <a:pt x="60960" y="199390"/>
                  </a:lnTo>
                  <a:lnTo>
                    <a:pt x="62230" y="198120"/>
                  </a:lnTo>
                  <a:lnTo>
                    <a:pt x="63500" y="196850"/>
                  </a:lnTo>
                  <a:lnTo>
                    <a:pt x="63500" y="196850"/>
                  </a:lnTo>
                  <a:lnTo>
                    <a:pt x="62230" y="194310"/>
                  </a:lnTo>
                  <a:lnTo>
                    <a:pt x="62230" y="193040"/>
                  </a:lnTo>
                  <a:lnTo>
                    <a:pt x="60960" y="193040"/>
                  </a:lnTo>
                  <a:lnTo>
                    <a:pt x="57150" y="190500"/>
                  </a:lnTo>
                  <a:lnTo>
                    <a:pt x="54610" y="189230"/>
                  </a:lnTo>
                  <a:lnTo>
                    <a:pt x="50800" y="187960"/>
                  </a:lnTo>
                  <a:lnTo>
                    <a:pt x="45720" y="186690"/>
                  </a:lnTo>
                  <a:lnTo>
                    <a:pt x="39370" y="185420"/>
                  </a:lnTo>
                  <a:lnTo>
                    <a:pt x="33020" y="184150"/>
                  </a:lnTo>
                  <a:lnTo>
                    <a:pt x="25400" y="182880"/>
                  </a:lnTo>
                  <a:lnTo>
                    <a:pt x="36830" y="181610"/>
                  </a:lnTo>
                  <a:lnTo>
                    <a:pt x="46990" y="179070"/>
                  </a:lnTo>
                  <a:lnTo>
                    <a:pt x="55880" y="176530"/>
                  </a:lnTo>
                  <a:lnTo>
                    <a:pt x="62230" y="172720"/>
                  </a:lnTo>
                  <a:lnTo>
                    <a:pt x="68580" y="170180"/>
                  </a:lnTo>
                  <a:lnTo>
                    <a:pt x="71120" y="167640"/>
                  </a:lnTo>
                  <a:lnTo>
                    <a:pt x="73660" y="165100"/>
                  </a:lnTo>
                  <a:lnTo>
                    <a:pt x="73660" y="162560"/>
                  </a:lnTo>
                  <a:lnTo>
                    <a:pt x="73660" y="160020"/>
                  </a:lnTo>
                  <a:lnTo>
                    <a:pt x="72390" y="157480"/>
                  </a:lnTo>
                  <a:lnTo>
                    <a:pt x="68580" y="156210"/>
                  </a:lnTo>
                  <a:lnTo>
                    <a:pt x="63500" y="153670"/>
                  </a:lnTo>
                  <a:lnTo>
                    <a:pt x="58420" y="153670"/>
                  </a:lnTo>
                  <a:lnTo>
                    <a:pt x="50800" y="152400"/>
                  </a:lnTo>
                  <a:lnTo>
                    <a:pt x="43180" y="151130"/>
                  </a:lnTo>
                  <a:lnTo>
                    <a:pt x="34290" y="151130"/>
                  </a:lnTo>
                  <a:lnTo>
                    <a:pt x="43180" y="149860"/>
                  </a:lnTo>
                  <a:lnTo>
                    <a:pt x="50800" y="147320"/>
                  </a:lnTo>
                  <a:lnTo>
                    <a:pt x="58420" y="144780"/>
                  </a:lnTo>
                  <a:lnTo>
                    <a:pt x="64770" y="142240"/>
                  </a:lnTo>
                  <a:lnTo>
                    <a:pt x="69850" y="139700"/>
                  </a:lnTo>
                  <a:lnTo>
                    <a:pt x="73660" y="135890"/>
                  </a:lnTo>
                  <a:lnTo>
                    <a:pt x="77470" y="132080"/>
                  </a:lnTo>
                  <a:lnTo>
                    <a:pt x="78740" y="129540"/>
                  </a:lnTo>
                  <a:lnTo>
                    <a:pt x="80010" y="125730"/>
                  </a:lnTo>
                  <a:lnTo>
                    <a:pt x="78740" y="121920"/>
                  </a:lnTo>
                  <a:lnTo>
                    <a:pt x="76200" y="119380"/>
                  </a:lnTo>
                  <a:lnTo>
                    <a:pt x="73660" y="118110"/>
                  </a:lnTo>
                  <a:lnTo>
                    <a:pt x="72390" y="115570"/>
                  </a:lnTo>
                  <a:lnTo>
                    <a:pt x="68580" y="114300"/>
                  </a:lnTo>
                  <a:lnTo>
                    <a:pt x="66040" y="113030"/>
                  </a:lnTo>
                  <a:lnTo>
                    <a:pt x="62230" y="111760"/>
                  </a:lnTo>
                  <a:lnTo>
                    <a:pt x="57150" y="111760"/>
                  </a:lnTo>
                  <a:lnTo>
                    <a:pt x="53340" y="110490"/>
                  </a:lnTo>
                  <a:lnTo>
                    <a:pt x="46990" y="109220"/>
                  </a:lnTo>
                  <a:lnTo>
                    <a:pt x="41910" y="109220"/>
                  </a:lnTo>
                  <a:lnTo>
                    <a:pt x="34290" y="109220"/>
                  </a:lnTo>
                  <a:lnTo>
                    <a:pt x="41910" y="107950"/>
                  </a:lnTo>
                  <a:lnTo>
                    <a:pt x="48260" y="107950"/>
                  </a:lnTo>
                  <a:lnTo>
                    <a:pt x="53340" y="107950"/>
                  </a:lnTo>
                  <a:lnTo>
                    <a:pt x="58420" y="106680"/>
                  </a:lnTo>
                  <a:lnTo>
                    <a:pt x="62230" y="105410"/>
                  </a:lnTo>
                  <a:lnTo>
                    <a:pt x="66040" y="104140"/>
                  </a:lnTo>
                  <a:lnTo>
                    <a:pt x="69850" y="102870"/>
                  </a:lnTo>
                  <a:lnTo>
                    <a:pt x="72390" y="101600"/>
                  </a:lnTo>
                  <a:lnTo>
                    <a:pt x="74930" y="100330"/>
                  </a:lnTo>
                  <a:lnTo>
                    <a:pt x="76200" y="97790"/>
                  </a:lnTo>
                  <a:lnTo>
                    <a:pt x="78740" y="93980"/>
                  </a:lnTo>
                  <a:lnTo>
                    <a:pt x="80010" y="90170"/>
                  </a:lnTo>
                  <a:lnTo>
                    <a:pt x="80010" y="86360"/>
                  </a:lnTo>
                  <a:lnTo>
                    <a:pt x="77470" y="82550"/>
                  </a:lnTo>
                  <a:lnTo>
                    <a:pt x="74930" y="78740"/>
                  </a:lnTo>
                  <a:lnTo>
                    <a:pt x="71120" y="74930"/>
                  </a:lnTo>
                  <a:lnTo>
                    <a:pt x="66040" y="72390"/>
                  </a:lnTo>
                  <a:lnTo>
                    <a:pt x="59690" y="71120"/>
                  </a:lnTo>
                  <a:lnTo>
                    <a:pt x="53340" y="68580"/>
                  </a:lnTo>
                  <a:lnTo>
                    <a:pt x="46990" y="68580"/>
                  </a:lnTo>
                  <a:lnTo>
                    <a:pt x="39370" y="68580"/>
                  </a:lnTo>
                  <a:lnTo>
                    <a:pt x="46990" y="67310"/>
                  </a:lnTo>
                  <a:lnTo>
                    <a:pt x="54610" y="64770"/>
                  </a:lnTo>
                  <a:lnTo>
                    <a:pt x="60960" y="62230"/>
                  </a:lnTo>
                  <a:lnTo>
                    <a:pt x="67310" y="58420"/>
                  </a:lnTo>
                  <a:lnTo>
                    <a:pt x="72390" y="55880"/>
                  </a:lnTo>
                  <a:lnTo>
                    <a:pt x="76200" y="52070"/>
                  </a:lnTo>
                  <a:lnTo>
                    <a:pt x="80010" y="48260"/>
                  </a:lnTo>
                  <a:lnTo>
                    <a:pt x="82550" y="44450"/>
                  </a:lnTo>
                  <a:lnTo>
                    <a:pt x="82550" y="41910"/>
                  </a:lnTo>
                  <a:lnTo>
                    <a:pt x="82550" y="38100"/>
                  </a:lnTo>
                  <a:lnTo>
                    <a:pt x="80010" y="34290"/>
                  </a:lnTo>
                  <a:lnTo>
                    <a:pt x="76200" y="31750"/>
                  </a:lnTo>
                  <a:lnTo>
                    <a:pt x="74930" y="30480"/>
                  </a:lnTo>
                  <a:lnTo>
                    <a:pt x="72390" y="29210"/>
                  </a:lnTo>
                  <a:lnTo>
                    <a:pt x="68580" y="27940"/>
                  </a:lnTo>
                  <a:lnTo>
                    <a:pt x="64770" y="26670"/>
                  </a:lnTo>
                  <a:lnTo>
                    <a:pt x="60960" y="26670"/>
                  </a:lnTo>
                  <a:lnTo>
                    <a:pt x="55880" y="26670"/>
                  </a:lnTo>
                  <a:lnTo>
                    <a:pt x="50800" y="25400"/>
                  </a:lnTo>
                  <a:lnTo>
                    <a:pt x="45720" y="25400"/>
                  </a:lnTo>
                  <a:lnTo>
                    <a:pt x="54610" y="22860"/>
                  </a:lnTo>
                  <a:lnTo>
                    <a:pt x="63500" y="20320"/>
                  </a:lnTo>
                  <a:lnTo>
                    <a:pt x="71120" y="17780"/>
                  </a:lnTo>
                  <a:lnTo>
                    <a:pt x="76200" y="13970"/>
                  </a:lnTo>
                  <a:lnTo>
                    <a:pt x="80010" y="11430"/>
                  </a:lnTo>
                  <a:lnTo>
                    <a:pt x="82550" y="8890"/>
                  </a:lnTo>
                  <a:lnTo>
                    <a:pt x="85090" y="5080"/>
                  </a:lnTo>
                  <a:lnTo>
                    <a:pt x="85090" y="3810"/>
                  </a:lnTo>
                  <a:lnTo>
                    <a:pt x="85090" y="1270"/>
                  </a:lnTo>
                  <a:lnTo>
                    <a:pt x="82550" y="0"/>
                  </a:lnTo>
                  <a:lnTo>
                    <a:pt x="80010" y="0"/>
                  </a:lnTo>
                  <a:lnTo>
                    <a:pt x="76200" y="0"/>
                  </a:lnTo>
                  <a:lnTo>
                    <a:pt x="71120" y="0"/>
                  </a:lnTo>
                  <a:lnTo>
                    <a:pt x="64770" y="1270"/>
                  </a:lnTo>
                  <a:lnTo>
                    <a:pt x="60960" y="3810"/>
                  </a:lnTo>
                  <a:lnTo>
                    <a:pt x="58420" y="5080"/>
                  </a:lnTo>
                  <a:lnTo>
                    <a:pt x="53340" y="6350"/>
                  </a:lnTo>
                  <a:lnTo>
                    <a:pt x="49530" y="8890"/>
                  </a:lnTo>
                </a:path>
              </a:pathLst>
            </a:custGeom>
            <a:ln w="12700" cap="flat" cmpd="sng" algn="ctr">
              <a:solidFill>
                <a:srgbClr val="FFBA4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76" name="Freeform 375"/>
            <p:cNvSpPr/>
            <p:nvPr/>
          </p:nvSpPr>
          <p:spPr>
            <a:xfrm>
              <a:off x="5718810" y="1968500"/>
              <a:ext cx="93981" cy="161291"/>
            </a:xfrm>
            <a:custGeom>
              <a:avLst/>
              <a:gdLst/>
              <a:ahLst/>
              <a:cxnLst/>
              <a:rect l="0" t="0" r="0" b="0"/>
              <a:pathLst>
                <a:path w="93981" h="161291">
                  <a:moveTo>
                    <a:pt x="0" y="151130"/>
                  </a:moveTo>
                  <a:lnTo>
                    <a:pt x="5080" y="153670"/>
                  </a:lnTo>
                  <a:lnTo>
                    <a:pt x="8890" y="156210"/>
                  </a:lnTo>
                  <a:lnTo>
                    <a:pt x="12700" y="157480"/>
                  </a:lnTo>
                  <a:lnTo>
                    <a:pt x="16510" y="158750"/>
                  </a:lnTo>
                  <a:lnTo>
                    <a:pt x="19050" y="161290"/>
                  </a:lnTo>
                  <a:lnTo>
                    <a:pt x="21590" y="161290"/>
                  </a:lnTo>
                  <a:lnTo>
                    <a:pt x="24130" y="161290"/>
                  </a:lnTo>
                  <a:lnTo>
                    <a:pt x="26670" y="161290"/>
                  </a:lnTo>
                  <a:lnTo>
                    <a:pt x="27940" y="161290"/>
                  </a:lnTo>
                  <a:lnTo>
                    <a:pt x="29210" y="161290"/>
                  </a:lnTo>
                  <a:lnTo>
                    <a:pt x="30480" y="160020"/>
                  </a:lnTo>
                  <a:lnTo>
                    <a:pt x="30480" y="158750"/>
                  </a:lnTo>
                  <a:lnTo>
                    <a:pt x="30480" y="157480"/>
                  </a:lnTo>
                  <a:lnTo>
                    <a:pt x="30480" y="154940"/>
                  </a:lnTo>
                  <a:lnTo>
                    <a:pt x="29210" y="152400"/>
                  </a:lnTo>
                  <a:lnTo>
                    <a:pt x="27940" y="149860"/>
                  </a:lnTo>
                  <a:lnTo>
                    <a:pt x="33020" y="152400"/>
                  </a:lnTo>
                  <a:lnTo>
                    <a:pt x="39370" y="154940"/>
                  </a:lnTo>
                  <a:lnTo>
                    <a:pt x="45720" y="157480"/>
                  </a:lnTo>
                  <a:lnTo>
                    <a:pt x="52070" y="158750"/>
                  </a:lnTo>
                  <a:lnTo>
                    <a:pt x="57150" y="160020"/>
                  </a:lnTo>
                  <a:lnTo>
                    <a:pt x="62230" y="160020"/>
                  </a:lnTo>
                  <a:lnTo>
                    <a:pt x="67310" y="160020"/>
                  </a:lnTo>
                  <a:lnTo>
                    <a:pt x="69850" y="160020"/>
                  </a:lnTo>
                  <a:lnTo>
                    <a:pt x="72390" y="158750"/>
                  </a:lnTo>
                  <a:lnTo>
                    <a:pt x="73660" y="157480"/>
                  </a:lnTo>
                  <a:lnTo>
                    <a:pt x="73660" y="156210"/>
                  </a:lnTo>
                  <a:lnTo>
                    <a:pt x="73660" y="154940"/>
                  </a:lnTo>
                  <a:lnTo>
                    <a:pt x="72390" y="153670"/>
                  </a:lnTo>
                  <a:lnTo>
                    <a:pt x="71120" y="152400"/>
                  </a:lnTo>
                  <a:lnTo>
                    <a:pt x="69850" y="151130"/>
                  </a:lnTo>
                  <a:lnTo>
                    <a:pt x="67310" y="148590"/>
                  </a:lnTo>
                  <a:lnTo>
                    <a:pt x="64770" y="147320"/>
                  </a:lnTo>
                  <a:lnTo>
                    <a:pt x="60960" y="144780"/>
                  </a:lnTo>
                  <a:lnTo>
                    <a:pt x="57150" y="142240"/>
                  </a:lnTo>
                  <a:lnTo>
                    <a:pt x="53340" y="140970"/>
                  </a:lnTo>
                  <a:lnTo>
                    <a:pt x="48260" y="138430"/>
                  </a:lnTo>
                  <a:lnTo>
                    <a:pt x="41910" y="135890"/>
                  </a:lnTo>
                  <a:lnTo>
                    <a:pt x="34290" y="132080"/>
                  </a:lnTo>
                  <a:lnTo>
                    <a:pt x="45720" y="133350"/>
                  </a:lnTo>
                  <a:lnTo>
                    <a:pt x="54610" y="133350"/>
                  </a:lnTo>
                  <a:lnTo>
                    <a:pt x="62230" y="133350"/>
                  </a:lnTo>
                  <a:lnTo>
                    <a:pt x="69850" y="132080"/>
                  </a:lnTo>
                  <a:lnTo>
                    <a:pt x="74930" y="130810"/>
                  </a:lnTo>
                  <a:lnTo>
                    <a:pt x="78740" y="129540"/>
                  </a:lnTo>
                  <a:lnTo>
                    <a:pt x="81280" y="128270"/>
                  </a:lnTo>
                  <a:lnTo>
                    <a:pt x="82550" y="125730"/>
                  </a:lnTo>
                  <a:lnTo>
                    <a:pt x="82550" y="123190"/>
                  </a:lnTo>
                  <a:lnTo>
                    <a:pt x="81280" y="120650"/>
                  </a:lnTo>
                  <a:lnTo>
                    <a:pt x="80010" y="118110"/>
                  </a:lnTo>
                  <a:lnTo>
                    <a:pt x="76200" y="114300"/>
                  </a:lnTo>
                  <a:lnTo>
                    <a:pt x="71120" y="111760"/>
                  </a:lnTo>
                  <a:lnTo>
                    <a:pt x="66040" y="107950"/>
                  </a:lnTo>
                  <a:lnTo>
                    <a:pt x="59690" y="104140"/>
                  </a:lnTo>
                  <a:lnTo>
                    <a:pt x="50800" y="101600"/>
                  </a:lnTo>
                  <a:lnTo>
                    <a:pt x="57150" y="101600"/>
                  </a:lnTo>
                  <a:lnTo>
                    <a:pt x="62230" y="100330"/>
                  </a:lnTo>
                  <a:lnTo>
                    <a:pt x="67310" y="97790"/>
                  </a:lnTo>
                  <a:lnTo>
                    <a:pt x="71120" y="95250"/>
                  </a:lnTo>
                  <a:lnTo>
                    <a:pt x="76200" y="93980"/>
                  </a:lnTo>
                  <a:lnTo>
                    <a:pt x="78740" y="90170"/>
                  </a:lnTo>
                  <a:lnTo>
                    <a:pt x="81280" y="86360"/>
                  </a:lnTo>
                  <a:lnTo>
                    <a:pt x="82550" y="83820"/>
                  </a:lnTo>
                  <a:lnTo>
                    <a:pt x="82550" y="80010"/>
                  </a:lnTo>
                  <a:lnTo>
                    <a:pt x="82550" y="76200"/>
                  </a:lnTo>
                  <a:lnTo>
                    <a:pt x="81280" y="73660"/>
                  </a:lnTo>
                  <a:lnTo>
                    <a:pt x="78740" y="69850"/>
                  </a:lnTo>
                  <a:lnTo>
                    <a:pt x="73660" y="68580"/>
                  </a:lnTo>
                  <a:lnTo>
                    <a:pt x="68580" y="66040"/>
                  </a:lnTo>
                  <a:lnTo>
                    <a:pt x="66040" y="64770"/>
                  </a:lnTo>
                  <a:lnTo>
                    <a:pt x="62230" y="64770"/>
                  </a:lnTo>
                  <a:lnTo>
                    <a:pt x="58420" y="64770"/>
                  </a:lnTo>
                  <a:lnTo>
                    <a:pt x="54610" y="63500"/>
                  </a:lnTo>
                  <a:lnTo>
                    <a:pt x="62230" y="62230"/>
                  </a:lnTo>
                  <a:lnTo>
                    <a:pt x="69850" y="59690"/>
                  </a:lnTo>
                  <a:lnTo>
                    <a:pt x="76200" y="57150"/>
                  </a:lnTo>
                  <a:lnTo>
                    <a:pt x="81280" y="54610"/>
                  </a:lnTo>
                  <a:lnTo>
                    <a:pt x="85090" y="50800"/>
                  </a:lnTo>
                  <a:lnTo>
                    <a:pt x="87630" y="48260"/>
                  </a:lnTo>
                  <a:lnTo>
                    <a:pt x="88900" y="44450"/>
                  </a:lnTo>
                  <a:lnTo>
                    <a:pt x="88900" y="41910"/>
                  </a:lnTo>
                  <a:lnTo>
                    <a:pt x="87630" y="39370"/>
                  </a:lnTo>
                  <a:lnTo>
                    <a:pt x="86360" y="36830"/>
                  </a:lnTo>
                  <a:lnTo>
                    <a:pt x="82550" y="34290"/>
                  </a:lnTo>
                  <a:lnTo>
                    <a:pt x="80010" y="33020"/>
                  </a:lnTo>
                  <a:lnTo>
                    <a:pt x="74930" y="31750"/>
                  </a:lnTo>
                  <a:lnTo>
                    <a:pt x="68580" y="30480"/>
                  </a:lnTo>
                  <a:lnTo>
                    <a:pt x="62230" y="30480"/>
                  </a:lnTo>
                  <a:lnTo>
                    <a:pt x="55880" y="30480"/>
                  </a:lnTo>
                  <a:lnTo>
                    <a:pt x="60960" y="26670"/>
                  </a:lnTo>
                  <a:lnTo>
                    <a:pt x="66040" y="24130"/>
                  </a:lnTo>
                  <a:lnTo>
                    <a:pt x="71120" y="21590"/>
                  </a:lnTo>
                  <a:lnTo>
                    <a:pt x="74930" y="19050"/>
                  </a:lnTo>
                  <a:lnTo>
                    <a:pt x="78740" y="16510"/>
                  </a:lnTo>
                  <a:lnTo>
                    <a:pt x="82550" y="13970"/>
                  </a:lnTo>
                  <a:lnTo>
                    <a:pt x="85090" y="12700"/>
                  </a:lnTo>
                  <a:lnTo>
                    <a:pt x="87630" y="10160"/>
                  </a:lnTo>
                  <a:lnTo>
                    <a:pt x="88900" y="8890"/>
                  </a:lnTo>
                  <a:lnTo>
                    <a:pt x="91440" y="7620"/>
                  </a:lnTo>
                  <a:lnTo>
                    <a:pt x="92710" y="5080"/>
                  </a:lnTo>
                  <a:lnTo>
                    <a:pt x="93980" y="3810"/>
                  </a:lnTo>
                  <a:lnTo>
                    <a:pt x="93980" y="2540"/>
                  </a:lnTo>
                  <a:lnTo>
                    <a:pt x="92710" y="1270"/>
                  </a:lnTo>
                  <a:lnTo>
                    <a:pt x="91440" y="0"/>
                  </a:lnTo>
                  <a:lnTo>
                    <a:pt x="87630" y="0"/>
                  </a:lnTo>
                  <a:lnTo>
                    <a:pt x="82550" y="1270"/>
                  </a:lnTo>
                  <a:lnTo>
                    <a:pt x="77470" y="2540"/>
                  </a:lnTo>
                  <a:lnTo>
                    <a:pt x="72390" y="5080"/>
                  </a:lnTo>
                  <a:lnTo>
                    <a:pt x="64770" y="7620"/>
                  </a:lnTo>
                  <a:lnTo>
                    <a:pt x="57150" y="11430"/>
                  </a:lnTo>
                  <a:lnTo>
                    <a:pt x="49530" y="15240"/>
                  </a:lnTo>
                </a:path>
              </a:pathLst>
            </a:custGeom>
            <a:ln w="12700" cap="flat" cmpd="sng" algn="ctr">
              <a:solidFill>
                <a:srgbClr val="FFBA4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77" name="Freeform 376"/>
            <p:cNvSpPr/>
            <p:nvPr/>
          </p:nvSpPr>
          <p:spPr>
            <a:xfrm>
              <a:off x="5708650" y="1997710"/>
              <a:ext cx="66041" cy="116841"/>
            </a:xfrm>
            <a:custGeom>
              <a:avLst/>
              <a:gdLst/>
              <a:ahLst/>
              <a:cxnLst/>
              <a:rect l="0" t="0" r="0" b="0"/>
              <a:pathLst>
                <a:path w="66041" h="116841">
                  <a:moveTo>
                    <a:pt x="0" y="107950"/>
                  </a:moveTo>
                  <a:lnTo>
                    <a:pt x="10160" y="111760"/>
                  </a:lnTo>
                  <a:lnTo>
                    <a:pt x="15240" y="114300"/>
                  </a:lnTo>
                  <a:lnTo>
                    <a:pt x="20320" y="115570"/>
                  </a:lnTo>
                  <a:lnTo>
                    <a:pt x="25400" y="116840"/>
                  </a:lnTo>
                  <a:lnTo>
                    <a:pt x="29210" y="116840"/>
                  </a:lnTo>
                  <a:lnTo>
                    <a:pt x="33020" y="116840"/>
                  </a:lnTo>
                  <a:lnTo>
                    <a:pt x="36830" y="115570"/>
                  </a:lnTo>
                  <a:lnTo>
                    <a:pt x="39370" y="114300"/>
                  </a:lnTo>
                  <a:lnTo>
                    <a:pt x="41910" y="111760"/>
                  </a:lnTo>
                  <a:lnTo>
                    <a:pt x="43180" y="109220"/>
                  </a:lnTo>
                  <a:lnTo>
                    <a:pt x="43180" y="106680"/>
                  </a:lnTo>
                  <a:lnTo>
                    <a:pt x="43180" y="101600"/>
                  </a:lnTo>
                  <a:lnTo>
                    <a:pt x="40640" y="96520"/>
                  </a:lnTo>
                  <a:lnTo>
                    <a:pt x="39370" y="92710"/>
                  </a:lnTo>
                  <a:lnTo>
                    <a:pt x="38100" y="88900"/>
                  </a:lnTo>
                  <a:lnTo>
                    <a:pt x="36830" y="86360"/>
                  </a:lnTo>
                  <a:lnTo>
                    <a:pt x="34290" y="82550"/>
                  </a:lnTo>
                  <a:lnTo>
                    <a:pt x="36830" y="83820"/>
                  </a:lnTo>
                  <a:lnTo>
                    <a:pt x="40640" y="83820"/>
                  </a:lnTo>
                  <a:lnTo>
                    <a:pt x="45720" y="82550"/>
                  </a:lnTo>
                  <a:lnTo>
                    <a:pt x="49530" y="81280"/>
                  </a:lnTo>
                  <a:lnTo>
                    <a:pt x="53340" y="80010"/>
                  </a:lnTo>
                  <a:lnTo>
                    <a:pt x="57150" y="76200"/>
                  </a:lnTo>
                  <a:lnTo>
                    <a:pt x="59690" y="73660"/>
                  </a:lnTo>
                  <a:lnTo>
                    <a:pt x="62230" y="71120"/>
                  </a:lnTo>
                  <a:lnTo>
                    <a:pt x="63500" y="67310"/>
                  </a:lnTo>
                  <a:lnTo>
                    <a:pt x="64770" y="63500"/>
                  </a:lnTo>
                  <a:lnTo>
                    <a:pt x="63500" y="60960"/>
                  </a:lnTo>
                  <a:lnTo>
                    <a:pt x="60960" y="57150"/>
                  </a:lnTo>
                  <a:lnTo>
                    <a:pt x="59690" y="55880"/>
                  </a:lnTo>
                  <a:lnTo>
                    <a:pt x="57150" y="54610"/>
                  </a:lnTo>
                  <a:lnTo>
                    <a:pt x="54610" y="53340"/>
                  </a:lnTo>
                  <a:lnTo>
                    <a:pt x="52070" y="52070"/>
                  </a:lnTo>
                  <a:lnTo>
                    <a:pt x="48260" y="50800"/>
                  </a:lnTo>
                  <a:lnTo>
                    <a:pt x="44450" y="50800"/>
                  </a:lnTo>
                  <a:lnTo>
                    <a:pt x="39370" y="49530"/>
                  </a:lnTo>
                  <a:lnTo>
                    <a:pt x="34290" y="49530"/>
                  </a:lnTo>
                  <a:lnTo>
                    <a:pt x="39370" y="48260"/>
                  </a:lnTo>
                  <a:lnTo>
                    <a:pt x="44450" y="46990"/>
                  </a:lnTo>
                  <a:lnTo>
                    <a:pt x="48260" y="46990"/>
                  </a:lnTo>
                  <a:lnTo>
                    <a:pt x="52070" y="45720"/>
                  </a:lnTo>
                  <a:lnTo>
                    <a:pt x="57150" y="43180"/>
                  </a:lnTo>
                  <a:lnTo>
                    <a:pt x="60960" y="40640"/>
                  </a:lnTo>
                  <a:lnTo>
                    <a:pt x="64770" y="38100"/>
                  </a:lnTo>
                  <a:lnTo>
                    <a:pt x="64770" y="35560"/>
                  </a:lnTo>
                  <a:lnTo>
                    <a:pt x="64770" y="33020"/>
                  </a:lnTo>
                  <a:lnTo>
                    <a:pt x="63500" y="30480"/>
                  </a:lnTo>
                  <a:lnTo>
                    <a:pt x="62230" y="29210"/>
                  </a:lnTo>
                  <a:lnTo>
                    <a:pt x="58420" y="27940"/>
                  </a:lnTo>
                  <a:lnTo>
                    <a:pt x="54610" y="25400"/>
                  </a:lnTo>
                  <a:lnTo>
                    <a:pt x="50800" y="25400"/>
                  </a:lnTo>
                  <a:lnTo>
                    <a:pt x="46990" y="24130"/>
                  </a:lnTo>
                  <a:lnTo>
                    <a:pt x="41910" y="24130"/>
                  </a:lnTo>
                  <a:lnTo>
                    <a:pt x="38100" y="24130"/>
                  </a:lnTo>
                  <a:lnTo>
                    <a:pt x="34290" y="25400"/>
                  </a:lnTo>
                  <a:lnTo>
                    <a:pt x="39370" y="22860"/>
                  </a:lnTo>
                  <a:lnTo>
                    <a:pt x="44450" y="19050"/>
                  </a:lnTo>
                  <a:lnTo>
                    <a:pt x="49530" y="17780"/>
                  </a:lnTo>
                  <a:lnTo>
                    <a:pt x="53340" y="15240"/>
                  </a:lnTo>
                  <a:lnTo>
                    <a:pt x="55880" y="12700"/>
                  </a:lnTo>
                  <a:lnTo>
                    <a:pt x="58420" y="11430"/>
                  </a:lnTo>
                  <a:lnTo>
                    <a:pt x="60960" y="8890"/>
                  </a:lnTo>
                  <a:lnTo>
                    <a:pt x="63500" y="7620"/>
                  </a:lnTo>
                  <a:lnTo>
                    <a:pt x="64770" y="6350"/>
                  </a:lnTo>
                  <a:lnTo>
                    <a:pt x="66040" y="5080"/>
                  </a:lnTo>
                  <a:lnTo>
                    <a:pt x="66040" y="3810"/>
                  </a:lnTo>
                  <a:lnTo>
                    <a:pt x="66040" y="2540"/>
                  </a:lnTo>
                  <a:lnTo>
                    <a:pt x="64770" y="1270"/>
                  </a:lnTo>
                  <a:lnTo>
                    <a:pt x="63500" y="0"/>
                  </a:lnTo>
                  <a:lnTo>
                    <a:pt x="60960" y="0"/>
                  </a:lnTo>
                  <a:lnTo>
                    <a:pt x="57150" y="0"/>
                  </a:lnTo>
                  <a:lnTo>
                    <a:pt x="53340" y="0"/>
                  </a:lnTo>
                  <a:lnTo>
                    <a:pt x="48260" y="1270"/>
                  </a:lnTo>
                  <a:lnTo>
                    <a:pt x="39370" y="2540"/>
                  </a:lnTo>
                  <a:lnTo>
                    <a:pt x="35560" y="3810"/>
                  </a:lnTo>
                  <a:lnTo>
                    <a:pt x="33020" y="5080"/>
                  </a:lnTo>
                </a:path>
              </a:pathLst>
            </a:custGeom>
            <a:ln w="12700" cap="flat" cmpd="sng" algn="ctr">
              <a:solidFill>
                <a:srgbClr val="FFBA4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78" name="Freeform 377"/>
            <p:cNvSpPr/>
            <p:nvPr/>
          </p:nvSpPr>
          <p:spPr>
            <a:xfrm>
              <a:off x="5695950" y="2012950"/>
              <a:ext cx="46991" cy="82551"/>
            </a:xfrm>
            <a:custGeom>
              <a:avLst/>
              <a:gdLst/>
              <a:ahLst/>
              <a:cxnLst/>
              <a:rect l="0" t="0" r="0" b="0"/>
              <a:pathLst>
                <a:path w="46991" h="82551">
                  <a:moveTo>
                    <a:pt x="0" y="72390"/>
                  </a:moveTo>
                  <a:lnTo>
                    <a:pt x="3810" y="76200"/>
                  </a:lnTo>
                  <a:lnTo>
                    <a:pt x="8890" y="81280"/>
                  </a:lnTo>
                  <a:lnTo>
                    <a:pt x="10160" y="81280"/>
                  </a:lnTo>
                  <a:lnTo>
                    <a:pt x="12700" y="82550"/>
                  </a:lnTo>
                  <a:lnTo>
                    <a:pt x="13970" y="82550"/>
                  </a:lnTo>
                  <a:lnTo>
                    <a:pt x="16510" y="82550"/>
                  </a:lnTo>
                  <a:lnTo>
                    <a:pt x="17780" y="82550"/>
                  </a:lnTo>
                  <a:lnTo>
                    <a:pt x="17780" y="81280"/>
                  </a:lnTo>
                  <a:lnTo>
                    <a:pt x="19050" y="78740"/>
                  </a:lnTo>
                  <a:lnTo>
                    <a:pt x="19050" y="76200"/>
                  </a:lnTo>
                  <a:lnTo>
                    <a:pt x="17780" y="73660"/>
                  </a:lnTo>
                  <a:lnTo>
                    <a:pt x="17780" y="69850"/>
                  </a:lnTo>
                  <a:lnTo>
                    <a:pt x="15240" y="64770"/>
                  </a:lnTo>
                  <a:lnTo>
                    <a:pt x="12700" y="59690"/>
                  </a:lnTo>
                  <a:lnTo>
                    <a:pt x="19050" y="63500"/>
                  </a:lnTo>
                  <a:lnTo>
                    <a:pt x="24130" y="67310"/>
                  </a:lnTo>
                  <a:lnTo>
                    <a:pt x="29210" y="68580"/>
                  </a:lnTo>
                  <a:lnTo>
                    <a:pt x="33020" y="69850"/>
                  </a:lnTo>
                  <a:lnTo>
                    <a:pt x="36830" y="69850"/>
                  </a:lnTo>
                  <a:lnTo>
                    <a:pt x="39370" y="69850"/>
                  </a:lnTo>
                  <a:lnTo>
                    <a:pt x="43180" y="69850"/>
                  </a:lnTo>
                  <a:lnTo>
                    <a:pt x="44450" y="67310"/>
                  </a:lnTo>
                  <a:lnTo>
                    <a:pt x="45720" y="66040"/>
                  </a:lnTo>
                  <a:lnTo>
                    <a:pt x="45720" y="63500"/>
                  </a:lnTo>
                  <a:lnTo>
                    <a:pt x="44450" y="60960"/>
                  </a:lnTo>
                  <a:lnTo>
                    <a:pt x="41910" y="59690"/>
                  </a:lnTo>
                  <a:lnTo>
                    <a:pt x="39370" y="57150"/>
                  </a:lnTo>
                  <a:lnTo>
                    <a:pt x="35560" y="54610"/>
                  </a:lnTo>
                  <a:lnTo>
                    <a:pt x="30480" y="52070"/>
                  </a:lnTo>
                  <a:lnTo>
                    <a:pt x="24130" y="50800"/>
                  </a:lnTo>
                  <a:lnTo>
                    <a:pt x="25400" y="49530"/>
                  </a:lnTo>
                  <a:lnTo>
                    <a:pt x="29210" y="49530"/>
                  </a:lnTo>
                  <a:lnTo>
                    <a:pt x="34290" y="46990"/>
                  </a:lnTo>
                  <a:lnTo>
                    <a:pt x="40640" y="44450"/>
                  </a:lnTo>
                  <a:lnTo>
                    <a:pt x="43180" y="43180"/>
                  </a:lnTo>
                  <a:lnTo>
                    <a:pt x="45720" y="41910"/>
                  </a:lnTo>
                  <a:lnTo>
                    <a:pt x="46990" y="39370"/>
                  </a:lnTo>
                  <a:lnTo>
                    <a:pt x="46990" y="38100"/>
                  </a:lnTo>
                  <a:lnTo>
                    <a:pt x="46990" y="35560"/>
                  </a:lnTo>
                  <a:lnTo>
                    <a:pt x="45720" y="34290"/>
                  </a:lnTo>
                  <a:lnTo>
                    <a:pt x="43180" y="31750"/>
                  </a:lnTo>
                  <a:lnTo>
                    <a:pt x="39370" y="29210"/>
                  </a:lnTo>
                  <a:lnTo>
                    <a:pt x="34290" y="25400"/>
                  </a:lnTo>
                  <a:lnTo>
                    <a:pt x="27940" y="22860"/>
                  </a:lnTo>
                  <a:lnTo>
                    <a:pt x="31750" y="20320"/>
                  </a:lnTo>
                  <a:lnTo>
                    <a:pt x="35560" y="17780"/>
                  </a:lnTo>
                  <a:lnTo>
                    <a:pt x="39370" y="15240"/>
                  </a:lnTo>
                  <a:lnTo>
                    <a:pt x="41910" y="12700"/>
                  </a:lnTo>
                  <a:lnTo>
                    <a:pt x="44450" y="10160"/>
                  </a:lnTo>
                  <a:lnTo>
                    <a:pt x="45720" y="8890"/>
                  </a:lnTo>
                  <a:lnTo>
                    <a:pt x="45720" y="6350"/>
                  </a:lnTo>
                  <a:lnTo>
                    <a:pt x="45720" y="3810"/>
                  </a:lnTo>
                  <a:lnTo>
                    <a:pt x="45720" y="2540"/>
                  </a:lnTo>
                  <a:lnTo>
                    <a:pt x="43180" y="1270"/>
                  </a:lnTo>
                  <a:lnTo>
                    <a:pt x="41910" y="1270"/>
                  </a:lnTo>
                  <a:lnTo>
                    <a:pt x="39370" y="0"/>
                  </a:lnTo>
                  <a:lnTo>
                    <a:pt x="35560" y="1270"/>
                  </a:lnTo>
                  <a:lnTo>
                    <a:pt x="31750" y="2540"/>
                  </a:lnTo>
                  <a:lnTo>
                    <a:pt x="26670" y="3810"/>
                  </a:lnTo>
                  <a:lnTo>
                    <a:pt x="21590" y="6350"/>
                  </a:lnTo>
                </a:path>
              </a:pathLst>
            </a:custGeom>
            <a:ln w="12700" cap="flat" cmpd="sng" algn="ctr">
              <a:solidFill>
                <a:srgbClr val="FFBA4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79" name="Freeform 378"/>
            <p:cNvSpPr/>
            <p:nvPr/>
          </p:nvSpPr>
          <p:spPr>
            <a:xfrm>
              <a:off x="5689600" y="2026920"/>
              <a:ext cx="33021" cy="45721"/>
            </a:xfrm>
            <a:custGeom>
              <a:avLst/>
              <a:gdLst/>
              <a:ahLst/>
              <a:cxnLst/>
              <a:rect l="0" t="0" r="0" b="0"/>
              <a:pathLst>
                <a:path w="33021" h="45721">
                  <a:moveTo>
                    <a:pt x="0" y="39370"/>
                  </a:moveTo>
                  <a:lnTo>
                    <a:pt x="3810" y="41910"/>
                  </a:lnTo>
                  <a:lnTo>
                    <a:pt x="8890" y="43180"/>
                  </a:lnTo>
                  <a:lnTo>
                    <a:pt x="12700" y="44450"/>
                  </a:lnTo>
                  <a:lnTo>
                    <a:pt x="16510" y="45720"/>
                  </a:lnTo>
                  <a:lnTo>
                    <a:pt x="20320" y="45720"/>
                  </a:lnTo>
                  <a:lnTo>
                    <a:pt x="22860" y="44450"/>
                  </a:lnTo>
                  <a:lnTo>
                    <a:pt x="25400" y="43180"/>
                  </a:lnTo>
                  <a:lnTo>
                    <a:pt x="26670" y="41910"/>
                  </a:lnTo>
                  <a:lnTo>
                    <a:pt x="27940" y="40640"/>
                  </a:lnTo>
                  <a:lnTo>
                    <a:pt x="29210" y="38100"/>
                  </a:lnTo>
                  <a:lnTo>
                    <a:pt x="29210" y="35560"/>
                  </a:lnTo>
                  <a:lnTo>
                    <a:pt x="29210" y="33020"/>
                  </a:lnTo>
                  <a:lnTo>
                    <a:pt x="27940" y="29210"/>
                  </a:lnTo>
                  <a:lnTo>
                    <a:pt x="26670" y="26670"/>
                  </a:lnTo>
                  <a:lnTo>
                    <a:pt x="22860" y="22860"/>
                  </a:lnTo>
                  <a:lnTo>
                    <a:pt x="20320" y="19050"/>
                  </a:lnTo>
                  <a:lnTo>
                    <a:pt x="22860" y="17780"/>
                  </a:lnTo>
                  <a:lnTo>
                    <a:pt x="25400" y="16510"/>
                  </a:lnTo>
                  <a:lnTo>
                    <a:pt x="27940" y="15240"/>
                  </a:lnTo>
                  <a:lnTo>
                    <a:pt x="29210" y="13970"/>
                  </a:lnTo>
                  <a:lnTo>
                    <a:pt x="31750" y="10160"/>
                  </a:lnTo>
                  <a:lnTo>
                    <a:pt x="31750" y="7620"/>
                  </a:lnTo>
                  <a:lnTo>
                    <a:pt x="33020" y="5080"/>
                  </a:lnTo>
                  <a:lnTo>
                    <a:pt x="31750" y="3810"/>
                  </a:lnTo>
                  <a:lnTo>
                    <a:pt x="31750" y="2540"/>
                  </a:lnTo>
                  <a:lnTo>
                    <a:pt x="29210" y="1270"/>
                  </a:lnTo>
                  <a:lnTo>
                    <a:pt x="27940" y="0"/>
                  </a:lnTo>
                  <a:lnTo>
                    <a:pt x="25400" y="0"/>
                  </a:lnTo>
                  <a:lnTo>
                    <a:pt x="22860" y="0"/>
                  </a:lnTo>
                  <a:lnTo>
                    <a:pt x="19050" y="0"/>
                  </a:lnTo>
                  <a:lnTo>
                    <a:pt x="15240" y="1270"/>
                  </a:lnTo>
                </a:path>
              </a:pathLst>
            </a:custGeom>
            <a:ln w="12700" cap="flat" cmpd="sng" algn="ctr">
              <a:solidFill>
                <a:srgbClr val="FFBA4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80" name="Freeform 379"/>
            <p:cNvSpPr/>
            <p:nvPr/>
          </p:nvSpPr>
          <p:spPr>
            <a:xfrm>
              <a:off x="5560822" y="1549400"/>
              <a:ext cx="171324" cy="427102"/>
            </a:xfrm>
            <a:custGeom>
              <a:avLst/>
              <a:gdLst/>
              <a:ahLst/>
              <a:cxnLst/>
              <a:rect l="0" t="0" r="0" b="0"/>
              <a:pathLst>
                <a:path w="171324" h="427102">
                  <a:moveTo>
                    <a:pt x="5842" y="43180"/>
                  </a:moveTo>
                  <a:lnTo>
                    <a:pt x="11049" y="40259"/>
                  </a:lnTo>
                  <a:lnTo>
                    <a:pt x="20701" y="33528"/>
                  </a:lnTo>
                  <a:lnTo>
                    <a:pt x="29337" y="26289"/>
                  </a:lnTo>
                  <a:lnTo>
                    <a:pt x="37465" y="19177"/>
                  </a:lnTo>
                  <a:lnTo>
                    <a:pt x="45085" y="12954"/>
                  </a:lnTo>
                  <a:lnTo>
                    <a:pt x="53340" y="7112"/>
                  </a:lnTo>
                  <a:lnTo>
                    <a:pt x="57658" y="4699"/>
                  </a:lnTo>
                  <a:lnTo>
                    <a:pt x="61976" y="2794"/>
                  </a:lnTo>
                  <a:lnTo>
                    <a:pt x="66802" y="1397"/>
                  </a:lnTo>
                  <a:lnTo>
                    <a:pt x="71501" y="381"/>
                  </a:lnTo>
                  <a:lnTo>
                    <a:pt x="82550" y="0"/>
                  </a:lnTo>
                  <a:lnTo>
                    <a:pt x="93599" y="889"/>
                  </a:lnTo>
                  <a:lnTo>
                    <a:pt x="105156" y="2794"/>
                  </a:lnTo>
                  <a:lnTo>
                    <a:pt x="115697" y="5715"/>
                  </a:lnTo>
                  <a:lnTo>
                    <a:pt x="126238" y="10033"/>
                  </a:lnTo>
                  <a:lnTo>
                    <a:pt x="136398" y="15367"/>
                  </a:lnTo>
                  <a:lnTo>
                    <a:pt x="140716" y="18669"/>
                  </a:lnTo>
                  <a:lnTo>
                    <a:pt x="145034" y="21971"/>
                  </a:lnTo>
                  <a:lnTo>
                    <a:pt x="148844" y="25908"/>
                  </a:lnTo>
                  <a:lnTo>
                    <a:pt x="152654" y="29718"/>
                  </a:lnTo>
                  <a:lnTo>
                    <a:pt x="156083" y="34544"/>
                  </a:lnTo>
                  <a:lnTo>
                    <a:pt x="158877" y="39370"/>
                  </a:lnTo>
                  <a:lnTo>
                    <a:pt x="161290" y="44577"/>
                  </a:lnTo>
                  <a:lnTo>
                    <a:pt x="163703" y="49911"/>
                  </a:lnTo>
                  <a:lnTo>
                    <a:pt x="165100" y="55626"/>
                  </a:lnTo>
                  <a:lnTo>
                    <a:pt x="166624" y="61341"/>
                  </a:lnTo>
                  <a:lnTo>
                    <a:pt x="168529" y="73406"/>
                  </a:lnTo>
                  <a:lnTo>
                    <a:pt x="169037" y="85852"/>
                  </a:lnTo>
                  <a:lnTo>
                    <a:pt x="169037" y="98298"/>
                  </a:lnTo>
                  <a:lnTo>
                    <a:pt x="168021" y="110363"/>
                  </a:lnTo>
                  <a:lnTo>
                    <a:pt x="167005" y="122301"/>
                  </a:lnTo>
                  <a:lnTo>
                    <a:pt x="162687" y="159258"/>
                  </a:lnTo>
                  <a:lnTo>
                    <a:pt x="158877" y="195834"/>
                  </a:lnTo>
                  <a:lnTo>
                    <a:pt x="155067" y="231775"/>
                  </a:lnTo>
                  <a:lnTo>
                    <a:pt x="153670" y="249047"/>
                  </a:lnTo>
                  <a:lnTo>
                    <a:pt x="152654" y="266319"/>
                  </a:lnTo>
                  <a:lnTo>
                    <a:pt x="152146" y="282702"/>
                  </a:lnTo>
                  <a:lnTo>
                    <a:pt x="152146" y="298958"/>
                  </a:lnTo>
                  <a:lnTo>
                    <a:pt x="152146" y="314325"/>
                  </a:lnTo>
                  <a:lnTo>
                    <a:pt x="153162" y="329692"/>
                  </a:lnTo>
                  <a:lnTo>
                    <a:pt x="155067" y="343662"/>
                  </a:lnTo>
                  <a:lnTo>
                    <a:pt x="156972" y="357505"/>
                  </a:lnTo>
                  <a:lnTo>
                    <a:pt x="160401" y="370078"/>
                  </a:lnTo>
                  <a:lnTo>
                    <a:pt x="164211" y="382016"/>
                  </a:lnTo>
                  <a:lnTo>
                    <a:pt x="167005" y="384937"/>
                  </a:lnTo>
                  <a:lnTo>
                    <a:pt x="169037" y="387731"/>
                  </a:lnTo>
                  <a:lnTo>
                    <a:pt x="170434" y="390652"/>
                  </a:lnTo>
                  <a:lnTo>
                    <a:pt x="171323" y="393573"/>
                  </a:lnTo>
                  <a:lnTo>
                    <a:pt x="171323" y="395986"/>
                  </a:lnTo>
                  <a:lnTo>
                    <a:pt x="171323" y="398399"/>
                  </a:lnTo>
                  <a:lnTo>
                    <a:pt x="170434" y="400304"/>
                  </a:lnTo>
                  <a:lnTo>
                    <a:pt x="169037" y="402209"/>
                  </a:lnTo>
                  <a:lnTo>
                    <a:pt x="167513" y="403606"/>
                  </a:lnTo>
                  <a:lnTo>
                    <a:pt x="165608" y="404622"/>
                  </a:lnTo>
                  <a:lnTo>
                    <a:pt x="163195" y="405511"/>
                  </a:lnTo>
                  <a:lnTo>
                    <a:pt x="160401" y="405511"/>
                  </a:lnTo>
                  <a:lnTo>
                    <a:pt x="157480" y="405130"/>
                  </a:lnTo>
                  <a:lnTo>
                    <a:pt x="154051" y="404114"/>
                  </a:lnTo>
                  <a:lnTo>
                    <a:pt x="150749" y="402717"/>
                  </a:lnTo>
                  <a:lnTo>
                    <a:pt x="147320" y="400685"/>
                  </a:lnTo>
                  <a:lnTo>
                    <a:pt x="147320" y="404622"/>
                  </a:lnTo>
                  <a:lnTo>
                    <a:pt x="146939" y="408432"/>
                  </a:lnTo>
                  <a:lnTo>
                    <a:pt x="145923" y="411734"/>
                  </a:lnTo>
                  <a:lnTo>
                    <a:pt x="145034" y="414655"/>
                  </a:lnTo>
                  <a:lnTo>
                    <a:pt x="144018" y="417576"/>
                  </a:lnTo>
                  <a:lnTo>
                    <a:pt x="142113" y="419481"/>
                  </a:lnTo>
                  <a:lnTo>
                    <a:pt x="140716" y="420878"/>
                  </a:lnTo>
                  <a:lnTo>
                    <a:pt x="138684" y="421894"/>
                  </a:lnTo>
                  <a:lnTo>
                    <a:pt x="136398" y="422783"/>
                  </a:lnTo>
                  <a:lnTo>
                    <a:pt x="133985" y="422783"/>
                  </a:lnTo>
                  <a:lnTo>
                    <a:pt x="131572" y="422402"/>
                  </a:lnTo>
                  <a:lnTo>
                    <a:pt x="129159" y="421894"/>
                  </a:lnTo>
                  <a:lnTo>
                    <a:pt x="124333" y="418465"/>
                  </a:lnTo>
                  <a:lnTo>
                    <a:pt x="121920" y="416560"/>
                  </a:lnTo>
                  <a:lnTo>
                    <a:pt x="119507" y="413766"/>
                  </a:lnTo>
                  <a:lnTo>
                    <a:pt x="116205" y="412750"/>
                  </a:lnTo>
                  <a:lnTo>
                    <a:pt x="112776" y="411734"/>
                  </a:lnTo>
                  <a:lnTo>
                    <a:pt x="109474" y="411353"/>
                  </a:lnTo>
                  <a:lnTo>
                    <a:pt x="105664" y="410845"/>
                  </a:lnTo>
                  <a:lnTo>
                    <a:pt x="97917" y="411734"/>
                  </a:lnTo>
                  <a:lnTo>
                    <a:pt x="89789" y="413258"/>
                  </a:lnTo>
                  <a:lnTo>
                    <a:pt x="81661" y="416052"/>
                  </a:lnTo>
                  <a:lnTo>
                    <a:pt x="73914" y="419481"/>
                  </a:lnTo>
                  <a:lnTo>
                    <a:pt x="67183" y="423291"/>
                  </a:lnTo>
                  <a:lnTo>
                    <a:pt x="60960" y="427101"/>
                  </a:lnTo>
                  <a:lnTo>
                    <a:pt x="61468" y="424688"/>
                  </a:lnTo>
                  <a:lnTo>
                    <a:pt x="61976" y="421386"/>
                  </a:lnTo>
                  <a:lnTo>
                    <a:pt x="62484" y="417068"/>
                  </a:lnTo>
                  <a:lnTo>
                    <a:pt x="63373" y="411734"/>
                  </a:lnTo>
                  <a:lnTo>
                    <a:pt x="63881" y="405511"/>
                  </a:lnTo>
                  <a:lnTo>
                    <a:pt x="64770" y="398399"/>
                  </a:lnTo>
                  <a:lnTo>
                    <a:pt x="65786" y="390652"/>
                  </a:lnTo>
                  <a:lnTo>
                    <a:pt x="66802" y="382524"/>
                  </a:lnTo>
                  <a:lnTo>
                    <a:pt x="68199" y="373380"/>
                  </a:lnTo>
                  <a:lnTo>
                    <a:pt x="69088" y="363347"/>
                  </a:lnTo>
                  <a:lnTo>
                    <a:pt x="70612" y="353187"/>
                  </a:lnTo>
                  <a:lnTo>
                    <a:pt x="71501" y="342138"/>
                  </a:lnTo>
                  <a:lnTo>
                    <a:pt x="74422" y="319659"/>
                  </a:lnTo>
                  <a:lnTo>
                    <a:pt x="77343" y="295148"/>
                  </a:lnTo>
                  <a:lnTo>
                    <a:pt x="80137" y="269748"/>
                  </a:lnTo>
                  <a:lnTo>
                    <a:pt x="82550" y="243840"/>
                  </a:lnTo>
                  <a:lnTo>
                    <a:pt x="85471" y="217805"/>
                  </a:lnTo>
                  <a:lnTo>
                    <a:pt x="87884" y="191897"/>
                  </a:lnTo>
                  <a:lnTo>
                    <a:pt x="89789" y="167005"/>
                  </a:lnTo>
                  <a:lnTo>
                    <a:pt x="91694" y="143002"/>
                  </a:lnTo>
                  <a:lnTo>
                    <a:pt x="92710" y="131445"/>
                  </a:lnTo>
                  <a:lnTo>
                    <a:pt x="93091" y="120396"/>
                  </a:lnTo>
                  <a:lnTo>
                    <a:pt x="93599" y="109855"/>
                  </a:lnTo>
                  <a:lnTo>
                    <a:pt x="94107" y="99822"/>
                  </a:lnTo>
                  <a:lnTo>
                    <a:pt x="92202" y="102235"/>
                  </a:lnTo>
                  <a:lnTo>
                    <a:pt x="89281" y="104140"/>
                  </a:lnTo>
                  <a:lnTo>
                    <a:pt x="85979" y="105537"/>
                  </a:lnTo>
                  <a:lnTo>
                    <a:pt x="82042" y="106553"/>
                  </a:lnTo>
                  <a:lnTo>
                    <a:pt x="77343" y="106934"/>
                  </a:lnTo>
                  <a:lnTo>
                    <a:pt x="72517" y="106934"/>
                  </a:lnTo>
                  <a:lnTo>
                    <a:pt x="67183" y="106934"/>
                  </a:lnTo>
                  <a:lnTo>
                    <a:pt x="61468" y="106045"/>
                  </a:lnTo>
                  <a:lnTo>
                    <a:pt x="49911" y="104140"/>
                  </a:lnTo>
                  <a:lnTo>
                    <a:pt x="39370" y="100330"/>
                  </a:lnTo>
                  <a:lnTo>
                    <a:pt x="34163" y="97917"/>
                  </a:lnTo>
                  <a:lnTo>
                    <a:pt x="29337" y="95504"/>
                  </a:lnTo>
                  <a:lnTo>
                    <a:pt x="25019" y="92583"/>
                  </a:lnTo>
                  <a:lnTo>
                    <a:pt x="21590" y="89662"/>
                  </a:lnTo>
                  <a:lnTo>
                    <a:pt x="18796" y="86360"/>
                  </a:lnTo>
                  <a:lnTo>
                    <a:pt x="16383" y="82042"/>
                  </a:lnTo>
                  <a:lnTo>
                    <a:pt x="14859" y="77724"/>
                  </a:lnTo>
                  <a:lnTo>
                    <a:pt x="13970" y="72898"/>
                  </a:lnTo>
                  <a:lnTo>
                    <a:pt x="13462" y="68072"/>
                  </a:lnTo>
                  <a:lnTo>
                    <a:pt x="13462" y="63246"/>
                  </a:lnTo>
                  <a:lnTo>
                    <a:pt x="14478" y="53213"/>
                  </a:lnTo>
                  <a:lnTo>
                    <a:pt x="12954" y="54229"/>
                  </a:lnTo>
                  <a:lnTo>
                    <a:pt x="10541" y="54229"/>
                  </a:lnTo>
                  <a:lnTo>
                    <a:pt x="8128" y="53721"/>
                  </a:lnTo>
                  <a:lnTo>
                    <a:pt x="5334" y="53213"/>
                  </a:lnTo>
                  <a:lnTo>
                    <a:pt x="2921" y="51816"/>
                  </a:lnTo>
                  <a:lnTo>
                    <a:pt x="1016" y="50292"/>
                  </a:lnTo>
                  <a:lnTo>
                    <a:pt x="0" y="48006"/>
                  </a:lnTo>
                  <a:lnTo>
                    <a:pt x="0" y="45593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81" name="Freeform 380"/>
            <p:cNvSpPr/>
            <p:nvPr/>
          </p:nvSpPr>
          <p:spPr>
            <a:xfrm>
              <a:off x="5560060" y="1549400"/>
              <a:ext cx="171451" cy="426721"/>
            </a:xfrm>
            <a:custGeom>
              <a:avLst/>
              <a:gdLst/>
              <a:ahLst/>
              <a:cxnLst/>
              <a:rect l="0" t="0" r="0" b="0"/>
              <a:pathLst>
                <a:path w="171451" h="426721">
                  <a:moveTo>
                    <a:pt x="0" y="44450"/>
                  </a:moveTo>
                  <a:lnTo>
                    <a:pt x="0" y="46990"/>
                  </a:lnTo>
                  <a:lnTo>
                    <a:pt x="1270" y="49530"/>
                  </a:lnTo>
                  <a:lnTo>
                    <a:pt x="3810" y="50800"/>
                  </a:lnTo>
                  <a:lnTo>
                    <a:pt x="6350" y="52070"/>
                  </a:lnTo>
                  <a:lnTo>
                    <a:pt x="8890" y="53340"/>
                  </a:lnTo>
                  <a:lnTo>
                    <a:pt x="11430" y="53340"/>
                  </a:lnTo>
                  <a:lnTo>
                    <a:pt x="13970" y="53340"/>
                  </a:lnTo>
                  <a:lnTo>
                    <a:pt x="15240" y="52070"/>
                  </a:lnTo>
                  <a:lnTo>
                    <a:pt x="13970" y="62230"/>
                  </a:lnTo>
                  <a:lnTo>
                    <a:pt x="13970" y="67310"/>
                  </a:lnTo>
                  <a:lnTo>
                    <a:pt x="13970" y="72390"/>
                  </a:lnTo>
                  <a:lnTo>
                    <a:pt x="15240" y="77470"/>
                  </a:lnTo>
                  <a:lnTo>
                    <a:pt x="16510" y="81280"/>
                  </a:lnTo>
                  <a:lnTo>
                    <a:pt x="19050" y="86360"/>
                  </a:lnTo>
                  <a:lnTo>
                    <a:pt x="21590" y="88900"/>
                  </a:lnTo>
                  <a:lnTo>
                    <a:pt x="25400" y="92710"/>
                  </a:lnTo>
                  <a:lnTo>
                    <a:pt x="30480" y="95250"/>
                  </a:lnTo>
                  <a:lnTo>
                    <a:pt x="34290" y="97790"/>
                  </a:lnTo>
                  <a:lnTo>
                    <a:pt x="39370" y="100330"/>
                  </a:lnTo>
                  <a:lnTo>
                    <a:pt x="50800" y="104140"/>
                  </a:lnTo>
                  <a:lnTo>
                    <a:pt x="62230" y="105410"/>
                  </a:lnTo>
                  <a:lnTo>
                    <a:pt x="67310" y="106680"/>
                  </a:lnTo>
                  <a:lnTo>
                    <a:pt x="73660" y="106680"/>
                  </a:lnTo>
                  <a:lnTo>
                    <a:pt x="77470" y="106680"/>
                  </a:lnTo>
                  <a:lnTo>
                    <a:pt x="82550" y="105410"/>
                  </a:lnTo>
                  <a:lnTo>
                    <a:pt x="86360" y="105410"/>
                  </a:lnTo>
                  <a:lnTo>
                    <a:pt x="90170" y="104140"/>
                  </a:lnTo>
                  <a:lnTo>
                    <a:pt x="92710" y="101600"/>
                  </a:lnTo>
                  <a:lnTo>
                    <a:pt x="93980" y="99060"/>
                  </a:lnTo>
                  <a:lnTo>
                    <a:pt x="93980" y="109220"/>
                  </a:lnTo>
                  <a:lnTo>
                    <a:pt x="93980" y="119380"/>
                  </a:lnTo>
                  <a:lnTo>
                    <a:pt x="92710" y="130810"/>
                  </a:lnTo>
                  <a:lnTo>
                    <a:pt x="92710" y="142240"/>
                  </a:lnTo>
                  <a:lnTo>
                    <a:pt x="90170" y="166370"/>
                  </a:lnTo>
                  <a:lnTo>
                    <a:pt x="88900" y="191770"/>
                  </a:lnTo>
                  <a:lnTo>
                    <a:pt x="86360" y="217170"/>
                  </a:lnTo>
                  <a:lnTo>
                    <a:pt x="82550" y="243840"/>
                  </a:lnTo>
                  <a:lnTo>
                    <a:pt x="81280" y="269240"/>
                  </a:lnTo>
                  <a:lnTo>
                    <a:pt x="77470" y="294640"/>
                  </a:lnTo>
                  <a:lnTo>
                    <a:pt x="74930" y="318770"/>
                  </a:lnTo>
                  <a:lnTo>
                    <a:pt x="72390" y="341630"/>
                  </a:lnTo>
                  <a:lnTo>
                    <a:pt x="71120" y="353060"/>
                  </a:lnTo>
                  <a:lnTo>
                    <a:pt x="69850" y="363220"/>
                  </a:lnTo>
                  <a:lnTo>
                    <a:pt x="68580" y="373380"/>
                  </a:lnTo>
                  <a:lnTo>
                    <a:pt x="67310" y="382270"/>
                  </a:lnTo>
                  <a:lnTo>
                    <a:pt x="66040" y="389890"/>
                  </a:lnTo>
                  <a:lnTo>
                    <a:pt x="64770" y="397510"/>
                  </a:lnTo>
                  <a:lnTo>
                    <a:pt x="64770" y="405130"/>
                  </a:lnTo>
                  <a:lnTo>
                    <a:pt x="63500" y="411480"/>
                  </a:lnTo>
                  <a:lnTo>
                    <a:pt x="63500" y="416560"/>
                  </a:lnTo>
                  <a:lnTo>
                    <a:pt x="62230" y="420370"/>
                  </a:lnTo>
                  <a:lnTo>
                    <a:pt x="62230" y="424180"/>
                  </a:lnTo>
                  <a:lnTo>
                    <a:pt x="60960" y="426720"/>
                  </a:lnTo>
                  <a:lnTo>
                    <a:pt x="67310" y="422910"/>
                  </a:lnTo>
                  <a:lnTo>
                    <a:pt x="74930" y="419100"/>
                  </a:lnTo>
                  <a:lnTo>
                    <a:pt x="82550" y="415290"/>
                  </a:lnTo>
                  <a:lnTo>
                    <a:pt x="90170" y="412750"/>
                  </a:lnTo>
                  <a:lnTo>
                    <a:pt x="99060" y="411480"/>
                  </a:lnTo>
                  <a:lnTo>
                    <a:pt x="106680" y="410210"/>
                  </a:lnTo>
                  <a:lnTo>
                    <a:pt x="110490" y="411480"/>
                  </a:lnTo>
                  <a:lnTo>
                    <a:pt x="113030" y="411480"/>
                  </a:lnTo>
                  <a:lnTo>
                    <a:pt x="116840" y="412750"/>
                  </a:lnTo>
                  <a:lnTo>
                    <a:pt x="120650" y="412750"/>
                  </a:lnTo>
                  <a:lnTo>
                    <a:pt x="121920" y="416560"/>
                  </a:lnTo>
                  <a:lnTo>
                    <a:pt x="124460" y="417830"/>
                  </a:lnTo>
                  <a:lnTo>
                    <a:pt x="129540" y="421640"/>
                  </a:lnTo>
                  <a:lnTo>
                    <a:pt x="132080" y="421640"/>
                  </a:lnTo>
                  <a:lnTo>
                    <a:pt x="134620" y="421640"/>
                  </a:lnTo>
                  <a:lnTo>
                    <a:pt x="137160" y="421640"/>
                  </a:lnTo>
                  <a:lnTo>
                    <a:pt x="139700" y="421640"/>
                  </a:lnTo>
                  <a:lnTo>
                    <a:pt x="140970" y="420370"/>
                  </a:lnTo>
                  <a:lnTo>
                    <a:pt x="142240" y="419100"/>
                  </a:lnTo>
                  <a:lnTo>
                    <a:pt x="144780" y="416560"/>
                  </a:lnTo>
                  <a:lnTo>
                    <a:pt x="146050" y="414020"/>
                  </a:lnTo>
                  <a:lnTo>
                    <a:pt x="146050" y="411480"/>
                  </a:lnTo>
                  <a:lnTo>
                    <a:pt x="147320" y="407670"/>
                  </a:lnTo>
                  <a:lnTo>
                    <a:pt x="147320" y="403860"/>
                  </a:lnTo>
                  <a:lnTo>
                    <a:pt x="147320" y="400050"/>
                  </a:lnTo>
                  <a:lnTo>
                    <a:pt x="151130" y="402590"/>
                  </a:lnTo>
                  <a:lnTo>
                    <a:pt x="154940" y="403860"/>
                  </a:lnTo>
                  <a:lnTo>
                    <a:pt x="157480" y="405130"/>
                  </a:lnTo>
                  <a:lnTo>
                    <a:pt x="161290" y="405130"/>
                  </a:lnTo>
                  <a:lnTo>
                    <a:pt x="163830" y="405130"/>
                  </a:lnTo>
                  <a:lnTo>
                    <a:pt x="166370" y="403860"/>
                  </a:lnTo>
                  <a:lnTo>
                    <a:pt x="167640" y="402590"/>
                  </a:lnTo>
                  <a:lnTo>
                    <a:pt x="170180" y="401320"/>
                  </a:lnTo>
                  <a:lnTo>
                    <a:pt x="171450" y="400050"/>
                  </a:lnTo>
                  <a:lnTo>
                    <a:pt x="171450" y="397510"/>
                  </a:lnTo>
                  <a:lnTo>
                    <a:pt x="171450" y="394970"/>
                  </a:lnTo>
                  <a:lnTo>
                    <a:pt x="171450" y="393700"/>
                  </a:lnTo>
                  <a:lnTo>
                    <a:pt x="171450" y="389890"/>
                  </a:lnTo>
                  <a:lnTo>
                    <a:pt x="170180" y="387350"/>
                  </a:lnTo>
                  <a:lnTo>
                    <a:pt x="167640" y="384810"/>
                  </a:lnTo>
                  <a:lnTo>
                    <a:pt x="165100" y="381000"/>
                  </a:lnTo>
                  <a:lnTo>
                    <a:pt x="161290" y="369570"/>
                  </a:lnTo>
                  <a:lnTo>
                    <a:pt x="157480" y="356870"/>
                  </a:lnTo>
                  <a:lnTo>
                    <a:pt x="156210" y="342900"/>
                  </a:lnTo>
                  <a:lnTo>
                    <a:pt x="153670" y="328930"/>
                  </a:lnTo>
                  <a:lnTo>
                    <a:pt x="152400" y="313690"/>
                  </a:lnTo>
                  <a:lnTo>
                    <a:pt x="152400" y="298450"/>
                  </a:lnTo>
                  <a:lnTo>
                    <a:pt x="152400" y="281940"/>
                  </a:lnTo>
                  <a:lnTo>
                    <a:pt x="153670" y="265430"/>
                  </a:lnTo>
                  <a:lnTo>
                    <a:pt x="153670" y="248920"/>
                  </a:lnTo>
                  <a:lnTo>
                    <a:pt x="156210" y="231140"/>
                  </a:lnTo>
                  <a:lnTo>
                    <a:pt x="158750" y="195580"/>
                  </a:lnTo>
                  <a:lnTo>
                    <a:pt x="163830" y="158750"/>
                  </a:lnTo>
                  <a:lnTo>
                    <a:pt x="167640" y="121920"/>
                  </a:lnTo>
                  <a:lnTo>
                    <a:pt x="168910" y="109220"/>
                  </a:lnTo>
                  <a:lnTo>
                    <a:pt x="170180" y="97790"/>
                  </a:lnTo>
                  <a:lnTo>
                    <a:pt x="170180" y="85090"/>
                  </a:lnTo>
                  <a:lnTo>
                    <a:pt x="168910" y="72390"/>
                  </a:lnTo>
                  <a:lnTo>
                    <a:pt x="167640" y="60960"/>
                  </a:lnTo>
                  <a:lnTo>
                    <a:pt x="165100" y="54610"/>
                  </a:lnTo>
                  <a:lnTo>
                    <a:pt x="163830" y="49530"/>
                  </a:lnTo>
                  <a:lnTo>
                    <a:pt x="161290" y="44450"/>
                  </a:lnTo>
                  <a:lnTo>
                    <a:pt x="158750" y="39370"/>
                  </a:lnTo>
                  <a:lnTo>
                    <a:pt x="156210" y="34290"/>
                  </a:lnTo>
                  <a:lnTo>
                    <a:pt x="153670" y="29210"/>
                  </a:lnTo>
                  <a:lnTo>
                    <a:pt x="149860" y="25400"/>
                  </a:lnTo>
                  <a:lnTo>
                    <a:pt x="146050" y="21590"/>
                  </a:lnTo>
                  <a:lnTo>
                    <a:pt x="140970" y="17780"/>
                  </a:lnTo>
                  <a:lnTo>
                    <a:pt x="137160" y="15240"/>
                  </a:lnTo>
                  <a:lnTo>
                    <a:pt x="127000" y="8890"/>
                  </a:lnTo>
                  <a:lnTo>
                    <a:pt x="115570" y="5080"/>
                  </a:lnTo>
                  <a:lnTo>
                    <a:pt x="105410" y="2540"/>
                  </a:lnTo>
                  <a:lnTo>
                    <a:pt x="93980" y="0"/>
                  </a:lnTo>
                  <a:lnTo>
                    <a:pt x="82550" y="0"/>
                  </a:lnTo>
                  <a:lnTo>
                    <a:pt x="72390" y="0"/>
                  </a:lnTo>
                  <a:lnTo>
                    <a:pt x="67310" y="1270"/>
                  </a:lnTo>
                  <a:lnTo>
                    <a:pt x="62230" y="2540"/>
                  </a:lnTo>
                  <a:lnTo>
                    <a:pt x="58420" y="3810"/>
                  </a:lnTo>
                  <a:lnTo>
                    <a:pt x="53340" y="6350"/>
                  </a:lnTo>
                  <a:lnTo>
                    <a:pt x="45720" y="12700"/>
                  </a:lnTo>
                  <a:lnTo>
                    <a:pt x="38100" y="19050"/>
                  </a:lnTo>
                  <a:lnTo>
                    <a:pt x="30480" y="25400"/>
                  </a:lnTo>
                  <a:lnTo>
                    <a:pt x="21590" y="33020"/>
                  </a:lnTo>
                  <a:lnTo>
                    <a:pt x="11430" y="39370"/>
                  </a:lnTo>
                  <a:lnTo>
                    <a:pt x="6350" y="4318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82" name="Freeform 381"/>
            <p:cNvSpPr/>
            <p:nvPr/>
          </p:nvSpPr>
          <p:spPr>
            <a:xfrm>
              <a:off x="5461000" y="1594993"/>
              <a:ext cx="124842" cy="46991"/>
            </a:xfrm>
            <a:custGeom>
              <a:avLst/>
              <a:gdLst/>
              <a:ahLst/>
              <a:cxnLst/>
              <a:rect l="0" t="0" r="0" b="0"/>
              <a:pathLst>
                <a:path w="124842" h="46991">
                  <a:moveTo>
                    <a:pt x="99314" y="0"/>
                  </a:moveTo>
                  <a:lnTo>
                    <a:pt x="103632" y="381"/>
                  </a:lnTo>
                  <a:lnTo>
                    <a:pt x="107569" y="1397"/>
                  </a:lnTo>
                  <a:lnTo>
                    <a:pt x="111379" y="2794"/>
                  </a:lnTo>
                  <a:lnTo>
                    <a:pt x="114300" y="4318"/>
                  </a:lnTo>
                  <a:lnTo>
                    <a:pt x="117094" y="6731"/>
                  </a:lnTo>
                  <a:lnTo>
                    <a:pt x="118999" y="9017"/>
                  </a:lnTo>
                  <a:lnTo>
                    <a:pt x="120904" y="11938"/>
                  </a:lnTo>
                  <a:lnTo>
                    <a:pt x="122428" y="14859"/>
                  </a:lnTo>
                  <a:lnTo>
                    <a:pt x="123825" y="18161"/>
                  </a:lnTo>
                  <a:lnTo>
                    <a:pt x="124333" y="21590"/>
                  </a:lnTo>
                  <a:lnTo>
                    <a:pt x="124841" y="28702"/>
                  </a:lnTo>
                  <a:lnTo>
                    <a:pt x="123825" y="36449"/>
                  </a:lnTo>
                  <a:lnTo>
                    <a:pt x="121412" y="44069"/>
                  </a:lnTo>
                  <a:lnTo>
                    <a:pt x="115189" y="43180"/>
                  </a:lnTo>
                  <a:lnTo>
                    <a:pt x="108458" y="42672"/>
                  </a:lnTo>
                  <a:lnTo>
                    <a:pt x="100838" y="42164"/>
                  </a:lnTo>
                  <a:lnTo>
                    <a:pt x="92583" y="42164"/>
                  </a:lnTo>
                  <a:lnTo>
                    <a:pt x="83947" y="42164"/>
                  </a:lnTo>
                  <a:lnTo>
                    <a:pt x="74930" y="42672"/>
                  </a:lnTo>
                  <a:lnTo>
                    <a:pt x="57150" y="44069"/>
                  </a:lnTo>
                  <a:lnTo>
                    <a:pt x="39370" y="45593"/>
                  </a:lnTo>
                  <a:lnTo>
                    <a:pt x="31242" y="45974"/>
                  </a:lnTo>
                  <a:lnTo>
                    <a:pt x="23495" y="46482"/>
                  </a:lnTo>
                  <a:lnTo>
                    <a:pt x="16383" y="46990"/>
                  </a:lnTo>
                  <a:lnTo>
                    <a:pt x="10033" y="46990"/>
                  </a:lnTo>
                  <a:lnTo>
                    <a:pt x="4318" y="46990"/>
                  </a:lnTo>
                  <a:lnTo>
                    <a:pt x="0" y="46482"/>
                  </a:lnTo>
                  <a:lnTo>
                    <a:pt x="1905" y="42672"/>
                  </a:lnTo>
                  <a:lnTo>
                    <a:pt x="3810" y="39370"/>
                  </a:lnTo>
                  <a:lnTo>
                    <a:pt x="6731" y="35941"/>
                  </a:lnTo>
                  <a:lnTo>
                    <a:pt x="10033" y="33020"/>
                  </a:lnTo>
                  <a:lnTo>
                    <a:pt x="17780" y="27305"/>
                  </a:lnTo>
                  <a:lnTo>
                    <a:pt x="25400" y="22479"/>
                  </a:lnTo>
                  <a:lnTo>
                    <a:pt x="34036" y="20574"/>
                  </a:lnTo>
                  <a:lnTo>
                    <a:pt x="43180" y="18669"/>
                  </a:lnTo>
                  <a:lnTo>
                    <a:pt x="63373" y="14351"/>
                  </a:lnTo>
                  <a:lnTo>
                    <a:pt x="73025" y="11430"/>
                  </a:lnTo>
                  <a:lnTo>
                    <a:pt x="82550" y="8636"/>
                  </a:lnTo>
                  <a:lnTo>
                    <a:pt x="91186" y="4699"/>
                  </a:lnTo>
                  <a:close/>
                </a:path>
              </a:pathLst>
            </a:custGeom>
            <a:solidFill>
              <a:srgbClr val="000084"/>
            </a:solidFill>
            <a:ln w="0" cap="flat" cmpd="sng" algn="ctr">
              <a:solidFill>
                <a:srgbClr val="00008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83" name="Freeform 382"/>
            <p:cNvSpPr/>
            <p:nvPr/>
          </p:nvSpPr>
          <p:spPr>
            <a:xfrm>
              <a:off x="5461000" y="1593850"/>
              <a:ext cx="124461" cy="48261"/>
            </a:xfrm>
            <a:custGeom>
              <a:avLst/>
              <a:gdLst/>
              <a:ahLst/>
              <a:cxnLst/>
              <a:rect l="0" t="0" r="0" b="0"/>
              <a:pathLst>
                <a:path w="124461" h="48261">
                  <a:moveTo>
                    <a:pt x="99060" y="0"/>
                  </a:moveTo>
                  <a:lnTo>
                    <a:pt x="102870" y="1270"/>
                  </a:lnTo>
                  <a:lnTo>
                    <a:pt x="106680" y="2540"/>
                  </a:lnTo>
                  <a:lnTo>
                    <a:pt x="110490" y="3810"/>
                  </a:lnTo>
                  <a:lnTo>
                    <a:pt x="114300" y="5080"/>
                  </a:lnTo>
                  <a:lnTo>
                    <a:pt x="116840" y="7620"/>
                  </a:lnTo>
                  <a:lnTo>
                    <a:pt x="119380" y="10160"/>
                  </a:lnTo>
                  <a:lnTo>
                    <a:pt x="120650" y="12700"/>
                  </a:lnTo>
                  <a:lnTo>
                    <a:pt x="121920" y="15240"/>
                  </a:lnTo>
                  <a:lnTo>
                    <a:pt x="123190" y="19050"/>
                  </a:lnTo>
                  <a:lnTo>
                    <a:pt x="124460" y="22860"/>
                  </a:lnTo>
                  <a:lnTo>
                    <a:pt x="124460" y="29210"/>
                  </a:lnTo>
                  <a:lnTo>
                    <a:pt x="123190" y="36830"/>
                  </a:lnTo>
                  <a:lnTo>
                    <a:pt x="120650" y="44450"/>
                  </a:lnTo>
                  <a:lnTo>
                    <a:pt x="115570" y="44450"/>
                  </a:lnTo>
                  <a:lnTo>
                    <a:pt x="107950" y="43180"/>
                  </a:lnTo>
                  <a:lnTo>
                    <a:pt x="100330" y="43180"/>
                  </a:lnTo>
                  <a:lnTo>
                    <a:pt x="92710" y="43180"/>
                  </a:lnTo>
                  <a:lnTo>
                    <a:pt x="83820" y="43180"/>
                  </a:lnTo>
                  <a:lnTo>
                    <a:pt x="74930" y="43180"/>
                  </a:lnTo>
                  <a:lnTo>
                    <a:pt x="57150" y="44450"/>
                  </a:lnTo>
                  <a:lnTo>
                    <a:pt x="39370" y="45720"/>
                  </a:lnTo>
                  <a:lnTo>
                    <a:pt x="30480" y="46990"/>
                  </a:lnTo>
                  <a:lnTo>
                    <a:pt x="22860" y="46990"/>
                  </a:lnTo>
                  <a:lnTo>
                    <a:pt x="16510" y="48260"/>
                  </a:lnTo>
                  <a:lnTo>
                    <a:pt x="10160" y="48260"/>
                  </a:lnTo>
                  <a:lnTo>
                    <a:pt x="3810" y="48260"/>
                  </a:lnTo>
                  <a:lnTo>
                    <a:pt x="0" y="46990"/>
                  </a:lnTo>
                  <a:lnTo>
                    <a:pt x="1270" y="43180"/>
                  </a:lnTo>
                  <a:lnTo>
                    <a:pt x="3810" y="39370"/>
                  </a:lnTo>
                  <a:lnTo>
                    <a:pt x="6350" y="36830"/>
                  </a:lnTo>
                  <a:lnTo>
                    <a:pt x="10160" y="33020"/>
                  </a:lnTo>
                  <a:lnTo>
                    <a:pt x="17780" y="27940"/>
                  </a:lnTo>
                  <a:lnTo>
                    <a:pt x="25400" y="22860"/>
                  </a:lnTo>
                  <a:lnTo>
                    <a:pt x="34290" y="21590"/>
                  </a:lnTo>
                  <a:lnTo>
                    <a:pt x="43180" y="19050"/>
                  </a:lnTo>
                  <a:lnTo>
                    <a:pt x="63500" y="15240"/>
                  </a:lnTo>
                  <a:lnTo>
                    <a:pt x="72390" y="12700"/>
                  </a:lnTo>
                  <a:lnTo>
                    <a:pt x="82550" y="8890"/>
                  </a:lnTo>
                  <a:lnTo>
                    <a:pt x="91440" y="508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84" name="Freeform 383"/>
            <p:cNvSpPr/>
            <p:nvPr/>
          </p:nvSpPr>
          <p:spPr>
            <a:xfrm>
              <a:off x="5585333" y="1577213"/>
              <a:ext cx="102744" cy="78741"/>
            </a:xfrm>
            <a:custGeom>
              <a:avLst/>
              <a:gdLst/>
              <a:ahLst/>
              <a:cxnLst/>
              <a:rect l="0" t="0" r="0" b="0"/>
              <a:pathLst>
                <a:path w="102744" h="78741">
                  <a:moveTo>
                    <a:pt x="1905" y="60960"/>
                  </a:moveTo>
                  <a:lnTo>
                    <a:pt x="4318" y="59055"/>
                  </a:lnTo>
                  <a:lnTo>
                    <a:pt x="10033" y="55118"/>
                  </a:lnTo>
                  <a:lnTo>
                    <a:pt x="16764" y="51816"/>
                  </a:lnTo>
                  <a:lnTo>
                    <a:pt x="24511" y="48895"/>
                  </a:lnTo>
                  <a:lnTo>
                    <a:pt x="32131" y="45085"/>
                  </a:lnTo>
                  <a:lnTo>
                    <a:pt x="39878" y="41783"/>
                  </a:lnTo>
                  <a:lnTo>
                    <a:pt x="46990" y="37465"/>
                  </a:lnTo>
                  <a:lnTo>
                    <a:pt x="49911" y="35052"/>
                  </a:lnTo>
                  <a:lnTo>
                    <a:pt x="52832" y="32131"/>
                  </a:lnTo>
                  <a:lnTo>
                    <a:pt x="55626" y="28321"/>
                  </a:lnTo>
                  <a:lnTo>
                    <a:pt x="57531" y="24003"/>
                  </a:lnTo>
                  <a:lnTo>
                    <a:pt x="60452" y="13843"/>
                  </a:lnTo>
                  <a:lnTo>
                    <a:pt x="61849" y="9144"/>
                  </a:lnTo>
                  <a:lnTo>
                    <a:pt x="63881" y="5207"/>
                  </a:lnTo>
                  <a:lnTo>
                    <a:pt x="65278" y="3302"/>
                  </a:lnTo>
                  <a:lnTo>
                    <a:pt x="66675" y="2413"/>
                  </a:lnTo>
                  <a:lnTo>
                    <a:pt x="68580" y="889"/>
                  </a:lnTo>
                  <a:lnTo>
                    <a:pt x="70612" y="508"/>
                  </a:lnTo>
                  <a:lnTo>
                    <a:pt x="75819" y="0"/>
                  </a:lnTo>
                  <a:lnTo>
                    <a:pt x="81153" y="889"/>
                  </a:lnTo>
                  <a:lnTo>
                    <a:pt x="86868" y="3302"/>
                  </a:lnTo>
                  <a:lnTo>
                    <a:pt x="91694" y="6223"/>
                  </a:lnTo>
                  <a:lnTo>
                    <a:pt x="96520" y="10033"/>
                  </a:lnTo>
                  <a:lnTo>
                    <a:pt x="99822" y="14351"/>
                  </a:lnTo>
                  <a:lnTo>
                    <a:pt x="102235" y="19177"/>
                  </a:lnTo>
                  <a:lnTo>
                    <a:pt x="102743" y="24511"/>
                  </a:lnTo>
                  <a:lnTo>
                    <a:pt x="102743" y="26416"/>
                  </a:lnTo>
                  <a:lnTo>
                    <a:pt x="101727" y="27813"/>
                  </a:lnTo>
                  <a:lnTo>
                    <a:pt x="100330" y="29210"/>
                  </a:lnTo>
                  <a:lnTo>
                    <a:pt x="98933" y="30226"/>
                  </a:lnTo>
                  <a:lnTo>
                    <a:pt x="94996" y="32131"/>
                  </a:lnTo>
                  <a:lnTo>
                    <a:pt x="90170" y="33147"/>
                  </a:lnTo>
                  <a:lnTo>
                    <a:pt x="84963" y="34544"/>
                  </a:lnTo>
                  <a:lnTo>
                    <a:pt x="80645" y="35941"/>
                  </a:lnTo>
                  <a:lnTo>
                    <a:pt x="76835" y="38354"/>
                  </a:lnTo>
                  <a:lnTo>
                    <a:pt x="74930" y="39878"/>
                  </a:lnTo>
                  <a:lnTo>
                    <a:pt x="73914" y="41275"/>
                  </a:lnTo>
                  <a:lnTo>
                    <a:pt x="72898" y="44196"/>
                  </a:lnTo>
                  <a:lnTo>
                    <a:pt x="72898" y="46482"/>
                  </a:lnTo>
                  <a:lnTo>
                    <a:pt x="74422" y="52324"/>
                  </a:lnTo>
                  <a:lnTo>
                    <a:pt x="75819" y="58547"/>
                  </a:lnTo>
                  <a:lnTo>
                    <a:pt x="75819" y="61468"/>
                  </a:lnTo>
                  <a:lnTo>
                    <a:pt x="75311" y="63754"/>
                  </a:lnTo>
                  <a:lnTo>
                    <a:pt x="74930" y="66167"/>
                  </a:lnTo>
                  <a:lnTo>
                    <a:pt x="73406" y="68580"/>
                  </a:lnTo>
                  <a:lnTo>
                    <a:pt x="72009" y="70485"/>
                  </a:lnTo>
                  <a:lnTo>
                    <a:pt x="70104" y="72009"/>
                  </a:lnTo>
                  <a:lnTo>
                    <a:pt x="67691" y="73914"/>
                  </a:lnTo>
                  <a:lnTo>
                    <a:pt x="65278" y="75819"/>
                  </a:lnTo>
                  <a:lnTo>
                    <a:pt x="61468" y="76835"/>
                  </a:lnTo>
                  <a:lnTo>
                    <a:pt x="57531" y="77724"/>
                  </a:lnTo>
                  <a:lnTo>
                    <a:pt x="52832" y="78232"/>
                  </a:lnTo>
                  <a:lnTo>
                    <a:pt x="48006" y="78740"/>
                  </a:lnTo>
                  <a:lnTo>
                    <a:pt x="42672" y="78740"/>
                  </a:lnTo>
                  <a:lnTo>
                    <a:pt x="37465" y="78232"/>
                  </a:lnTo>
                  <a:lnTo>
                    <a:pt x="26416" y="76327"/>
                  </a:lnTo>
                  <a:lnTo>
                    <a:pt x="21082" y="74803"/>
                  </a:lnTo>
                  <a:lnTo>
                    <a:pt x="16256" y="72898"/>
                  </a:lnTo>
                  <a:lnTo>
                    <a:pt x="11557" y="70993"/>
                  </a:lnTo>
                  <a:lnTo>
                    <a:pt x="7239" y="68580"/>
                  </a:lnTo>
                  <a:lnTo>
                    <a:pt x="3302" y="65786"/>
                  </a:lnTo>
                  <a:lnTo>
                    <a:pt x="0" y="62865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85" name="Freeform 384"/>
            <p:cNvSpPr/>
            <p:nvPr/>
          </p:nvSpPr>
          <p:spPr>
            <a:xfrm>
              <a:off x="5614543" y="1582039"/>
              <a:ext cx="21210" cy="21083"/>
            </a:xfrm>
            <a:custGeom>
              <a:avLst/>
              <a:gdLst/>
              <a:ahLst/>
              <a:cxnLst/>
              <a:rect l="0" t="0" r="0" b="0"/>
              <a:pathLst>
                <a:path w="21210" h="21083">
                  <a:moveTo>
                    <a:pt x="508" y="8636"/>
                  </a:moveTo>
                  <a:lnTo>
                    <a:pt x="1016" y="6731"/>
                  </a:lnTo>
                  <a:lnTo>
                    <a:pt x="2032" y="4699"/>
                  </a:lnTo>
                  <a:lnTo>
                    <a:pt x="3429" y="3302"/>
                  </a:lnTo>
                  <a:lnTo>
                    <a:pt x="4826" y="1905"/>
                  </a:lnTo>
                  <a:lnTo>
                    <a:pt x="6731" y="889"/>
                  </a:lnTo>
                  <a:lnTo>
                    <a:pt x="8763" y="381"/>
                  </a:lnTo>
                  <a:lnTo>
                    <a:pt x="10668" y="0"/>
                  </a:lnTo>
                  <a:lnTo>
                    <a:pt x="12573" y="381"/>
                  </a:lnTo>
                  <a:lnTo>
                    <a:pt x="14478" y="889"/>
                  </a:lnTo>
                  <a:lnTo>
                    <a:pt x="16383" y="1905"/>
                  </a:lnTo>
                  <a:lnTo>
                    <a:pt x="17780" y="3302"/>
                  </a:lnTo>
                  <a:lnTo>
                    <a:pt x="19304" y="4699"/>
                  </a:lnTo>
                  <a:lnTo>
                    <a:pt x="20193" y="6731"/>
                  </a:lnTo>
                  <a:lnTo>
                    <a:pt x="20701" y="8636"/>
                  </a:lnTo>
                  <a:lnTo>
                    <a:pt x="21209" y="10541"/>
                  </a:lnTo>
                  <a:lnTo>
                    <a:pt x="20701" y="12446"/>
                  </a:lnTo>
                  <a:lnTo>
                    <a:pt x="20193" y="14351"/>
                  </a:lnTo>
                  <a:lnTo>
                    <a:pt x="19304" y="16256"/>
                  </a:lnTo>
                  <a:lnTo>
                    <a:pt x="17780" y="17653"/>
                  </a:lnTo>
                  <a:lnTo>
                    <a:pt x="16383" y="19177"/>
                  </a:lnTo>
                  <a:lnTo>
                    <a:pt x="14478" y="20066"/>
                  </a:lnTo>
                  <a:lnTo>
                    <a:pt x="12573" y="20574"/>
                  </a:lnTo>
                  <a:lnTo>
                    <a:pt x="10668" y="21082"/>
                  </a:lnTo>
                  <a:lnTo>
                    <a:pt x="8763" y="20574"/>
                  </a:lnTo>
                  <a:lnTo>
                    <a:pt x="6731" y="20066"/>
                  </a:lnTo>
                  <a:lnTo>
                    <a:pt x="4826" y="19177"/>
                  </a:lnTo>
                  <a:lnTo>
                    <a:pt x="3429" y="17653"/>
                  </a:lnTo>
                  <a:lnTo>
                    <a:pt x="2032" y="16256"/>
                  </a:lnTo>
                  <a:lnTo>
                    <a:pt x="1016" y="14351"/>
                  </a:lnTo>
                  <a:lnTo>
                    <a:pt x="508" y="12446"/>
                  </a:lnTo>
                  <a:lnTo>
                    <a:pt x="0" y="10541"/>
                  </a:lnTo>
                  <a:close/>
                </a:path>
              </a:pathLst>
            </a:custGeom>
            <a:solidFill>
              <a:srgbClr val="000084"/>
            </a:solidFill>
            <a:ln w="0" cap="flat" cmpd="sng" algn="ctr">
              <a:solidFill>
                <a:srgbClr val="00008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86" name="Freeform 385"/>
            <p:cNvSpPr/>
            <p:nvPr/>
          </p:nvSpPr>
          <p:spPr>
            <a:xfrm>
              <a:off x="5614670" y="1581150"/>
              <a:ext cx="20321" cy="21591"/>
            </a:xfrm>
            <a:custGeom>
              <a:avLst/>
              <a:gdLst/>
              <a:ahLst/>
              <a:cxnLst/>
              <a:rect l="0" t="0" r="0" b="0"/>
              <a:pathLst>
                <a:path w="20321" h="21591">
                  <a:moveTo>
                    <a:pt x="0" y="11430"/>
                  </a:moveTo>
                  <a:lnTo>
                    <a:pt x="0" y="12700"/>
                  </a:lnTo>
                  <a:lnTo>
                    <a:pt x="1270" y="15240"/>
                  </a:lnTo>
                  <a:lnTo>
                    <a:pt x="1270" y="16510"/>
                  </a:lnTo>
                  <a:lnTo>
                    <a:pt x="2540" y="17780"/>
                  </a:lnTo>
                  <a:lnTo>
                    <a:pt x="3810" y="19050"/>
                  </a:lnTo>
                  <a:lnTo>
                    <a:pt x="6350" y="20320"/>
                  </a:lnTo>
                  <a:lnTo>
                    <a:pt x="8890" y="20320"/>
                  </a:lnTo>
                  <a:lnTo>
                    <a:pt x="10160" y="21590"/>
                  </a:lnTo>
                  <a:lnTo>
                    <a:pt x="12700" y="20320"/>
                  </a:lnTo>
                  <a:lnTo>
                    <a:pt x="13970" y="20320"/>
                  </a:lnTo>
                  <a:lnTo>
                    <a:pt x="16510" y="19050"/>
                  </a:lnTo>
                  <a:lnTo>
                    <a:pt x="17780" y="17780"/>
                  </a:lnTo>
                  <a:lnTo>
                    <a:pt x="19050" y="16510"/>
                  </a:lnTo>
                  <a:lnTo>
                    <a:pt x="20320" y="15240"/>
                  </a:lnTo>
                  <a:lnTo>
                    <a:pt x="20320" y="12700"/>
                  </a:lnTo>
                  <a:lnTo>
                    <a:pt x="20320" y="11430"/>
                  </a:lnTo>
                  <a:lnTo>
                    <a:pt x="20320" y="8890"/>
                  </a:lnTo>
                  <a:lnTo>
                    <a:pt x="20320" y="7620"/>
                  </a:lnTo>
                  <a:lnTo>
                    <a:pt x="19050" y="5080"/>
                  </a:lnTo>
                  <a:lnTo>
                    <a:pt x="17780" y="3810"/>
                  </a:lnTo>
                  <a:lnTo>
                    <a:pt x="16510" y="2540"/>
                  </a:lnTo>
                  <a:lnTo>
                    <a:pt x="13970" y="1270"/>
                  </a:lnTo>
                  <a:lnTo>
                    <a:pt x="12700" y="1270"/>
                  </a:lnTo>
                  <a:lnTo>
                    <a:pt x="10160" y="0"/>
                  </a:lnTo>
                  <a:lnTo>
                    <a:pt x="8890" y="1270"/>
                  </a:lnTo>
                  <a:lnTo>
                    <a:pt x="6350" y="1270"/>
                  </a:lnTo>
                  <a:lnTo>
                    <a:pt x="3810" y="2540"/>
                  </a:lnTo>
                  <a:lnTo>
                    <a:pt x="2540" y="3810"/>
                  </a:lnTo>
                  <a:lnTo>
                    <a:pt x="1270" y="5080"/>
                  </a:lnTo>
                  <a:lnTo>
                    <a:pt x="1270" y="7620"/>
                  </a:lnTo>
                  <a:lnTo>
                    <a:pt x="0" y="889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8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87" name="Freeform 386"/>
            <p:cNvSpPr/>
            <p:nvPr/>
          </p:nvSpPr>
          <p:spPr>
            <a:xfrm>
              <a:off x="5618861" y="1586738"/>
              <a:ext cx="11558" cy="11558"/>
            </a:xfrm>
            <a:custGeom>
              <a:avLst/>
              <a:gdLst/>
              <a:ahLst/>
              <a:cxnLst/>
              <a:rect l="0" t="0" r="0" b="0"/>
              <a:pathLst>
                <a:path w="11558" h="11558">
                  <a:moveTo>
                    <a:pt x="508" y="3429"/>
                  </a:moveTo>
                  <a:lnTo>
                    <a:pt x="2032" y="1524"/>
                  </a:lnTo>
                  <a:lnTo>
                    <a:pt x="3429" y="508"/>
                  </a:lnTo>
                  <a:lnTo>
                    <a:pt x="5842" y="0"/>
                  </a:lnTo>
                  <a:lnTo>
                    <a:pt x="8255" y="508"/>
                  </a:lnTo>
                  <a:lnTo>
                    <a:pt x="10160" y="1524"/>
                  </a:lnTo>
                  <a:lnTo>
                    <a:pt x="11049" y="3429"/>
                  </a:lnTo>
                  <a:lnTo>
                    <a:pt x="11557" y="5842"/>
                  </a:lnTo>
                  <a:lnTo>
                    <a:pt x="11049" y="8255"/>
                  </a:lnTo>
                  <a:lnTo>
                    <a:pt x="10160" y="10160"/>
                  </a:lnTo>
                  <a:lnTo>
                    <a:pt x="8255" y="11049"/>
                  </a:lnTo>
                  <a:lnTo>
                    <a:pt x="5842" y="11557"/>
                  </a:lnTo>
                  <a:lnTo>
                    <a:pt x="3429" y="11049"/>
                  </a:lnTo>
                  <a:lnTo>
                    <a:pt x="2032" y="10160"/>
                  </a:lnTo>
                  <a:lnTo>
                    <a:pt x="508" y="8255"/>
                  </a:lnTo>
                  <a:lnTo>
                    <a:pt x="0" y="5842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88" name="Freeform 387"/>
            <p:cNvSpPr/>
            <p:nvPr/>
          </p:nvSpPr>
          <p:spPr>
            <a:xfrm>
              <a:off x="5618480" y="1586230"/>
              <a:ext cx="11431" cy="11431"/>
            </a:xfrm>
            <a:custGeom>
              <a:avLst/>
              <a:gdLst/>
              <a:ahLst/>
              <a:cxnLst/>
              <a:rect l="0" t="0" r="0" b="0"/>
              <a:pathLst>
                <a:path w="11431" h="11431">
                  <a:moveTo>
                    <a:pt x="0" y="6350"/>
                  </a:moveTo>
                  <a:lnTo>
                    <a:pt x="0" y="7620"/>
                  </a:lnTo>
                  <a:lnTo>
                    <a:pt x="2540" y="10160"/>
                  </a:lnTo>
                  <a:lnTo>
                    <a:pt x="3810" y="11430"/>
                  </a:lnTo>
                  <a:lnTo>
                    <a:pt x="6350" y="11430"/>
                  </a:lnTo>
                  <a:lnTo>
                    <a:pt x="8890" y="11430"/>
                  </a:lnTo>
                  <a:lnTo>
                    <a:pt x="10160" y="10160"/>
                  </a:lnTo>
                  <a:lnTo>
                    <a:pt x="11430" y="7620"/>
                  </a:lnTo>
                  <a:lnTo>
                    <a:pt x="11430" y="6350"/>
                  </a:lnTo>
                  <a:lnTo>
                    <a:pt x="11430" y="3810"/>
                  </a:lnTo>
                  <a:lnTo>
                    <a:pt x="10160" y="1270"/>
                  </a:lnTo>
                  <a:lnTo>
                    <a:pt x="8890" y="0"/>
                  </a:lnTo>
                  <a:lnTo>
                    <a:pt x="6350" y="0"/>
                  </a:lnTo>
                  <a:lnTo>
                    <a:pt x="3810" y="0"/>
                  </a:lnTo>
                  <a:lnTo>
                    <a:pt x="2540" y="127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89" name="Freeform 388"/>
            <p:cNvSpPr/>
            <p:nvPr/>
          </p:nvSpPr>
          <p:spPr>
            <a:xfrm>
              <a:off x="5621274" y="1588770"/>
              <a:ext cx="4319" cy="8129"/>
            </a:xfrm>
            <a:custGeom>
              <a:avLst/>
              <a:gdLst/>
              <a:ahLst/>
              <a:cxnLst/>
              <a:rect l="0" t="0" r="0" b="0"/>
              <a:pathLst>
                <a:path w="4319" h="8129">
                  <a:moveTo>
                    <a:pt x="0" y="2286"/>
                  </a:moveTo>
                  <a:lnTo>
                    <a:pt x="508" y="1397"/>
                  </a:lnTo>
                  <a:lnTo>
                    <a:pt x="1524" y="381"/>
                  </a:lnTo>
                  <a:lnTo>
                    <a:pt x="2413" y="0"/>
                  </a:lnTo>
                  <a:lnTo>
                    <a:pt x="2921" y="381"/>
                  </a:lnTo>
                  <a:lnTo>
                    <a:pt x="3937" y="1397"/>
                  </a:lnTo>
                  <a:lnTo>
                    <a:pt x="4318" y="2286"/>
                  </a:lnTo>
                  <a:lnTo>
                    <a:pt x="4318" y="4318"/>
                  </a:lnTo>
                  <a:lnTo>
                    <a:pt x="4318" y="5715"/>
                  </a:lnTo>
                  <a:lnTo>
                    <a:pt x="3937" y="7112"/>
                  </a:lnTo>
                  <a:lnTo>
                    <a:pt x="2921" y="7620"/>
                  </a:lnTo>
                  <a:lnTo>
                    <a:pt x="2413" y="8128"/>
                  </a:lnTo>
                  <a:lnTo>
                    <a:pt x="1524" y="7620"/>
                  </a:lnTo>
                  <a:lnTo>
                    <a:pt x="508" y="7112"/>
                  </a:lnTo>
                  <a:lnTo>
                    <a:pt x="0" y="5715"/>
                  </a:lnTo>
                  <a:lnTo>
                    <a:pt x="0" y="4318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90" name="Freeform 389"/>
            <p:cNvSpPr/>
            <p:nvPr/>
          </p:nvSpPr>
          <p:spPr>
            <a:xfrm>
              <a:off x="5545963" y="1605026"/>
              <a:ext cx="21591" cy="12066"/>
            </a:xfrm>
            <a:custGeom>
              <a:avLst/>
              <a:gdLst/>
              <a:ahLst/>
              <a:cxnLst/>
              <a:rect l="0" t="0" r="0" b="0"/>
              <a:pathLst>
                <a:path w="21591" h="12066">
                  <a:moveTo>
                    <a:pt x="2413" y="8128"/>
                  </a:moveTo>
                  <a:lnTo>
                    <a:pt x="4318" y="6731"/>
                  </a:lnTo>
                  <a:lnTo>
                    <a:pt x="8128" y="3302"/>
                  </a:lnTo>
                  <a:lnTo>
                    <a:pt x="11557" y="1016"/>
                  </a:lnTo>
                  <a:lnTo>
                    <a:pt x="13462" y="0"/>
                  </a:lnTo>
                  <a:lnTo>
                    <a:pt x="15367" y="508"/>
                  </a:lnTo>
                  <a:lnTo>
                    <a:pt x="18288" y="1397"/>
                  </a:lnTo>
                  <a:lnTo>
                    <a:pt x="20193" y="3810"/>
                  </a:lnTo>
                  <a:lnTo>
                    <a:pt x="21590" y="6731"/>
                  </a:lnTo>
                  <a:lnTo>
                    <a:pt x="21590" y="8128"/>
                  </a:lnTo>
                  <a:lnTo>
                    <a:pt x="21082" y="9144"/>
                  </a:lnTo>
                  <a:lnTo>
                    <a:pt x="18288" y="9652"/>
                  </a:lnTo>
                  <a:lnTo>
                    <a:pt x="15367" y="10033"/>
                  </a:lnTo>
                  <a:lnTo>
                    <a:pt x="8636" y="12065"/>
                  </a:lnTo>
                  <a:lnTo>
                    <a:pt x="5715" y="12065"/>
                  </a:lnTo>
                  <a:lnTo>
                    <a:pt x="2921" y="12065"/>
                  </a:lnTo>
                  <a:lnTo>
                    <a:pt x="1016" y="11049"/>
                  </a:lnTo>
                  <a:lnTo>
                    <a:pt x="508" y="10541"/>
                  </a:lnTo>
                  <a:lnTo>
                    <a:pt x="0" y="9144"/>
                  </a:lnTo>
                  <a:close/>
                </a:path>
              </a:pathLst>
            </a:custGeom>
            <a:solidFill>
              <a:srgbClr val="000084"/>
            </a:solidFill>
            <a:ln w="0" cap="flat" cmpd="sng" algn="ctr">
              <a:solidFill>
                <a:srgbClr val="00008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91" name="Freeform 390"/>
            <p:cNvSpPr/>
            <p:nvPr/>
          </p:nvSpPr>
          <p:spPr>
            <a:xfrm>
              <a:off x="5546090" y="1604010"/>
              <a:ext cx="21591" cy="12701"/>
            </a:xfrm>
            <a:custGeom>
              <a:avLst/>
              <a:gdLst/>
              <a:ahLst/>
              <a:cxnLst/>
              <a:rect l="0" t="0" r="0" b="0"/>
              <a:pathLst>
                <a:path w="21591" h="12701">
                  <a:moveTo>
                    <a:pt x="0" y="10160"/>
                  </a:moveTo>
                  <a:lnTo>
                    <a:pt x="0" y="11430"/>
                  </a:lnTo>
                  <a:lnTo>
                    <a:pt x="0" y="11430"/>
                  </a:lnTo>
                  <a:lnTo>
                    <a:pt x="2540" y="12700"/>
                  </a:lnTo>
                  <a:lnTo>
                    <a:pt x="5080" y="12700"/>
                  </a:lnTo>
                  <a:lnTo>
                    <a:pt x="8890" y="12700"/>
                  </a:lnTo>
                  <a:lnTo>
                    <a:pt x="15240" y="10160"/>
                  </a:lnTo>
                  <a:lnTo>
                    <a:pt x="17780" y="10160"/>
                  </a:lnTo>
                  <a:lnTo>
                    <a:pt x="20320" y="10160"/>
                  </a:lnTo>
                  <a:lnTo>
                    <a:pt x="21590" y="8890"/>
                  </a:lnTo>
                  <a:lnTo>
                    <a:pt x="21590" y="7620"/>
                  </a:lnTo>
                  <a:lnTo>
                    <a:pt x="20320" y="3810"/>
                  </a:lnTo>
                  <a:lnTo>
                    <a:pt x="17780" y="2540"/>
                  </a:lnTo>
                  <a:lnTo>
                    <a:pt x="15240" y="1270"/>
                  </a:lnTo>
                  <a:lnTo>
                    <a:pt x="12700" y="0"/>
                  </a:lnTo>
                  <a:lnTo>
                    <a:pt x="11430" y="1270"/>
                  </a:lnTo>
                  <a:lnTo>
                    <a:pt x="7620" y="3810"/>
                  </a:lnTo>
                  <a:lnTo>
                    <a:pt x="3810" y="7620"/>
                  </a:lnTo>
                  <a:lnTo>
                    <a:pt x="2540" y="889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92" name="Freeform 391"/>
            <p:cNvSpPr/>
            <p:nvPr/>
          </p:nvSpPr>
          <p:spPr>
            <a:xfrm>
              <a:off x="5469890" y="1628140"/>
              <a:ext cx="114301" cy="12701"/>
            </a:xfrm>
            <a:custGeom>
              <a:avLst/>
              <a:gdLst/>
              <a:ahLst/>
              <a:cxnLst/>
              <a:rect l="0" t="0" r="0" b="0"/>
              <a:pathLst>
                <a:path w="114301" h="12701">
                  <a:moveTo>
                    <a:pt x="114300" y="0"/>
                  </a:moveTo>
                  <a:lnTo>
                    <a:pt x="93980" y="1270"/>
                  </a:lnTo>
                  <a:lnTo>
                    <a:pt x="74930" y="2540"/>
                  </a:lnTo>
                  <a:lnTo>
                    <a:pt x="57150" y="3810"/>
                  </a:lnTo>
                  <a:lnTo>
                    <a:pt x="41910" y="5080"/>
                  </a:lnTo>
                  <a:lnTo>
                    <a:pt x="34290" y="5080"/>
                  </a:lnTo>
                  <a:lnTo>
                    <a:pt x="27940" y="6350"/>
                  </a:lnTo>
                  <a:lnTo>
                    <a:pt x="21590" y="7620"/>
                  </a:lnTo>
                  <a:lnTo>
                    <a:pt x="16510" y="7620"/>
                  </a:lnTo>
                  <a:lnTo>
                    <a:pt x="11430" y="8890"/>
                  </a:lnTo>
                  <a:lnTo>
                    <a:pt x="6350" y="10160"/>
                  </a:lnTo>
                  <a:lnTo>
                    <a:pt x="2540" y="11430"/>
                  </a:lnTo>
                  <a:lnTo>
                    <a:pt x="0" y="127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93" name="Freeform 392"/>
            <p:cNvSpPr/>
            <p:nvPr/>
          </p:nvSpPr>
          <p:spPr>
            <a:xfrm>
              <a:off x="5741289" y="2344166"/>
              <a:ext cx="155576" cy="181484"/>
            </a:xfrm>
            <a:custGeom>
              <a:avLst/>
              <a:gdLst/>
              <a:ahLst/>
              <a:cxnLst/>
              <a:rect l="0" t="0" r="0" b="0"/>
              <a:pathLst>
                <a:path w="155576" h="181484">
                  <a:moveTo>
                    <a:pt x="105156" y="6350"/>
                  </a:moveTo>
                  <a:lnTo>
                    <a:pt x="108966" y="2413"/>
                  </a:lnTo>
                  <a:lnTo>
                    <a:pt x="112395" y="508"/>
                  </a:lnTo>
                  <a:lnTo>
                    <a:pt x="115697" y="0"/>
                  </a:lnTo>
                  <a:lnTo>
                    <a:pt x="119507" y="508"/>
                  </a:lnTo>
                  <a:lnTo>
                    <a:pt x="123444" y="2032"/>
                  </a:lnTo>
                  <a:lnTo>
                    <a:pt x="128143" y="4826"/>
                  </a:lnTo>
                  <a:lnTo>
                    <a:pt x="133985" y="7747"/>
                  </a:lnTo>
                  <a:lnTo>
                    <a:pt x="141097" y="11557"/>
                  </a:lnTo>
                  <a:lnTo>
                    <a:pt x="143510" y="14986"/>
                  </a:lnTo>
                  <a:lnTo>
                    <a:pt x="145923" y="19685"/>
                  </a:lnTo>
                  <a:lnTo>
                    <a:pt x="147447" y="24511"/>
                  </a:lnTo>
                  <a:lnTo>
                    <a:pt x="148336" y="28829"/>
                  </a:lnTo>
                  <a:lnTo>
                    <a:pt x="147828" y="31242"/>
                  </a:lnTo>
                  <a:lnTo>
                    <a:pt x="147447" y="33147"/>
                  </a:lnTo>
                  <a:lnTo>
                    <a:pt x="146939" y="35052"/>
                  </a:lnTo>
                  <a:lnTo>
                    <a:pt x="145415" y="36576"/>
                  </a:lnTo>
                  <a:lnTo>
                    <a:pt x="144018" y="37465"/>
                  </a:lnTo>
                  <a:lnTo>
                    <a:pt x="141605" y="37973"/>
                  </a:lnTo>
                  <a:lnTo>
                    <a:pt x="139192" y="38481"/>
                  </a:lnTo>
                  <a:lnTo>
                    <a:pt x="135890" y="37973"/>
                  </a:lnTo>
                  <a:lnTo>
                    <a:pt x="135382" y="46101"/>
                  </a:lnTo>
                  <a:lnTo>
                    <a:pt x="134874" y="53848"/>
                  </a:lnTo>
                  <a:lnTo>
                    <a:pt x="133477" y="67310"/>
                  </a:lnTo>
                  <a:lnTo>
                    <a:pt x="132080" y="80264"/>
                  </a:lnTo>
                  <a:lnTo>
                    <a:pt x="132080" y="86487"/>
                  </a:lnTo>
                  <a:lnTo>
                    <a:pt x="132461" y="93218"/>
                  </a:lnTo>
                  <a:lnTo>
                    <a:pt x="134874" y="92710"/>
                  </a:lnTo>
                  <a:lnTo>
                    <a:pt x="136779" y="92710"/>
                  </a:lnTo>
                  <a:lnTo>
                    <a:pt x="140716" y="93218"/>
                  </a:lnTo>
                  <a:lnTo>
                    <a:pt x="143510" y="94615"/>
                  </a:lnTo>
                  <a:lnTo>
                    <a:pt x="145923" y="96012"/>
                  </a:lnTo>
                  <a:lnTo>
                    <a:pt x="150241" y="100330"/>
                  </a:lnTo>
                  <a:lnTo>
                    <a:pt x="152654" y="101854"/>
                  </a:lnTo>
                  <a:lnTo>
                    <a:pt x="155575" y="102362"/>
                  </a:lnTo>
                  <a:lnTo>
                    <a:pt x="155575" y="103251"/>
                  </a:lnTo>
                  <a:lnTo>
                    <a:pt x="155575" y="103759"/>
                  </a:lnTo>
                  <a:lnTo>
                    <a:pt x="155067" y="104267"/>
                  </a:lnTo>
                  <a:lnTo>
                    <a:pt x="153670" y="104267"/>
                  </a:lnTo>
                  <a:lnTo>
                    <a:pt x="150749" y="103251"/>
                  </a:lnTo>
                  <a:lnTo>
                    <a:pt x="146939" y="102362"/>
                  </a:lnTo>
                  <a:lnTo>
                    <a:pt x="143129" y="100838"/>
                  </a:lnTo>
                  <a:lnTo>
                    <a:pt x="139192" y="100330"/>
                  </a:lnTo>
                  <a:lnTo>
                    <a:pt x="137287" y="100330"/>
                  </a:lnTo>
                  <a:lnTo>
                    <a:pt x="135890" y="100838"/>
                  </a:lnTo>
                  <a:lnTo>
                    <a:pt x="134493" y="101346"/>
                  </a:lnTo>
                  <a:lnTo>
                    <a:pt x="133477" y="102362"/>
                  </a:lnTo>
                  <a:lnTo>
                    <a:pt x="132969" y="103759"/>
                  </a:lnTo>
                  <a:lnTo>
                    <a:pt x="132969" y="105156"/>
                  </a:lnTo>
                  <a:lnTo>
                    <a:pt x="133477" y="108077"/>
                  </a:lnTo>
                  <a:lnTo>
                    <a:pt x="135890" y="115316"/>
                  </a:lnTo>
                  <a:lnTo>
                    <a:pt x="136398" y="118618"/>
                  </a:lnTo>
                  <a:lnTo>
                    <a:pt x="136398" y="120015"/>
                  </a:lnTo>
                  <a:lnTo>
                    <a:pt x="136398" y="121539"/>
                  </a:lnTo>
                  <a:lnTo>
                    <a:pt x="135382" y="122428"/>
                  </a:lnTo>
                  <a:lnTo>
                    <a:pt x="134493" y="123444"/>
                  </a:lnTo>
                  <a:lnTo>
                    <a:pt x="132461" y="123952"/>
                  </a:lnTo>
                  <a:lnTo>
                    <a:pt x="130175" y="123952"/>
                  </a:lnTo>
                  <a:lnTo>
                    <a:pt x="126238" y="126746"/>
                  </a:lnTo>
                  <a:lnTo>
                    <a:pt x="123444" y="129667"/>
                  </a:lnTo>
                  <a:lnTo>
                    <a:pt x="120523" y="132588"/>
                  </a:lnTo>
                  <a:lnTo>
                    <a:pt x="118110" y="135382"/>
                  </a:lnTo>
                  <a:lnTo>
                    <a:pt x="116713" y="138811"/>
                  </a:lnTo>
                  <a:lnTo>
                    <a:pt x="115189" y="142113"/>
                  </a:lnTo>
                  <a:lnTo>
                    <a:pt x="113284" y="149352"/>
                  </a:lnTo>
                  <a:lnTo>
                    <a:pt x="112395" y="156972"/>
                  </a:lnTo>
                  <a:lnTo>
                    <a:pt x="111887" y="164719"/>
                  </a:lnTo>
                  <a:lnTo>
                    <a:pt x="111379" y="172847"/>
                  </a:lnTo>
                  <a:lnTo>
                    <a:pt x="110490" y="181483"/>
                  </a:lnTo>
                  <a:lnTo>
                    <a:pt x="109982" y="179578"/>
                  </a:lnTo>
                  <a:lnTo>
                    <a:pt x="108458" y="177673"/>
                  </a:lnTo>
                  <a:lnTo>
                    <a:pt x="106172" y="175768"/>
                  </a:lnTo>
                  <a:lnTo>
                    <a:pt x="103759" y="174244"/>
                  </a:lnTo>
                  <a:lnTo>
                    <a:pt x="100838" y="172847"/>
                  </a:lnTo>
                  <a:lnTo>
                    <a:pt x="97536" y="171958"/>
                  </a:lnTo>
                  <a:lnTo>
                    <a:pt x="93599" y="171450"/>
                  </a:lnTo>
                  <a:lnTo>
                    <a:pt x="89789" y="170942"/>
                  </a:lnTo>
                  <a:lnTo>
                    <a:pt x="81153" y="170942"/>
                  </a:lnTo>
                  <a:lnTo>
                    <a:pt x="77343" y="171450"/>
                  </a:lnTo>
                  <a:lnTo>
                    <a:pt x="73025" y="172847"/>
                  </a:lnTo>
                  <a:lnTo>
                    <a:pt x="69215" y="174244"/>
                  </a:lnTo>
                  <a:lnTo>
                    <a:pt x="65278" y="176276"/>
                  </a:lnTo>
                  <a:lnTo>
                    <a:pt x="61976" y="178562"/>
                  </a:lnTo>
                  <a:lnTo>
                    <a:pt x="59055" y="181483"/>
                  </a:lnTo>
                  <a:lnTo>
                    <a:pt x="60960" y="177165"/>
                  </a:lnTo>
                  <a:lnTo>
                    <a:pt x="62484" y="173355"/>
                  </a:lnTo>
                  <a:lnTo>
                    <a:pt x="62484" y="169926"/>
                  </a:lnTo>
                  <a:lnTo>
                    <a:pt x="61976" y="167132"/>
                  </a:lnTo>
                  <a:lnTo>
                    <a:pt x="60960" y="164719"/>
                  </a:lnTo>
                  <a:lnTo>
                    <a:pt x="59055" y="162306"/>
                  </a:lnTo>
                  <a:lnTo>
                    <a:pt x="56642" y="160909"/>
                  </a:lnTo>
                  <a:lnTo>
                    <a:pt x="53848" y="159893"/>
                  </a:lnTo>
                  <a:lnTo>
                    <a:pt x="50927" y="159385"/>
                  </a:lnTo>
                  <a:lnTo>
                    <a:pt x="47117" y="159385"/>
                  </a:lnTo>
                  <a:lnTo>
                    <a:pt x="43180" y="159385"/>
                  </a:lnTo>
                  <a:lnTo>
                    <a:pt x="39370" y="160401"/>
                  </a:lnTo>
                  <a:lnTo>
                    <a:pt x="31750" y="163322"/>
                  </a:lnTo>
                  <a:lnTo>
                    <a:pt x="27813" y="165227"/>
                  </a:lnTo>
                  <a:lnTo>
                    <a:pt x="24511" y="167640"/>
                  </a:lnTo>
                  <a:lnTo>
                    <a:pt x="25908" y="164719"/>
                  </a:lnTo>
                  <a:lnTo>
                    <a:pt x="26924" y="162306"/>
                  </a:lnTo>
                  <a:lnTo>
                    <a:pt x="26924" y="160401"/>
                  </a:lnTo>
                  <a:lnTo>
                    <a:pt x="26924" y="158496"/>
                  </a:lnTo>
                  <a:lnTo>
                    <a:pt x="25908" y="157480"/>
                  </a:lnTo>
                  <a:lnTo>
                    <a:pt x="25019" y="156083"/>
                  </a:lnTo>
                  <a:lnTo>
                    <a:pt x="23495" y="155067"/>
                  </a:lnTo>
                  <a:lnTo>
                    <a:pt x="21590" y="154559"/>
                  </a:lnTo>
                  <a:lnTo>
                    <a:pt x="17272" y="153670"/>
                  </a:lnTo>
                  <a:lnTo>
                    <a:pt x="11557" y="152654"/>
                  </a:lnTo>
                  <a:lnTo>
                    <a:pt x="5842" y="151765"/>
                  </a:lnTo>
                  <a:lnTo>
                    <a:pt x="0" y="150241"/>
                  </a:lnTo>
                  <a:lnTo>
                    <a:pt x="5842" y="145034"/>
                  </a:lnTo>
                  <a:lnTo>
                    <a:pt x="11557" y="140208"/>
                  </a:lnTo>
                  <a:lnTo>
                    <a:pt x="17780" y="135382"/>
                  </a:lnTo>
                  <a:lnTo>
                    <a:pt x="24003" y="131572"/>
                  </a:lnTo>
                  <a:lnTo>
                    <a:pt x="37465" y="124333"/>
                  </a:lnTo>
                  <a:lnTo>
                    <a:pt x="50927" y="118618"/>
                  </a:lnTo>
                  <a:lnTo>
                    <a:pt x="64389" y="114808"/>
                  </a:lnTo>
                  <a:lnTo>
                    <a:pt x="78232" y="111887"/>
                  </a:lnTo>
                  <a:lnTo>
                    <a:pt x="91186" y="109982"/>
                  </a:lnTo>
                  <a:lnTo>
                    <a:pt x="104648" y="109982"/>
                  </a:lnTo>
                  <a:lnTo>
                    <a:pt x="107569" y="101854"/>
                  </a:lnTo>
                  <a:lnTo>
                    <a:pt x="109474" y="93599"/>
                  </a:lnTo>
                  <a:lnTo>
                    <a:pt x="110490" y="84963"/>
                  </a:lnTo>
                  <a:lnTo>
                    <a:pt x="110871" y="75946"/>
                  </a:lnTo>
                  <a:lnTo>
                    <a:pt x="110490" y="57150"/>
                  </a:lnTo>
                  <a:lnTo>
                    <a:pt x="110871" y="38481"/>
                  </a:lnTo>
                  <a:lnTo>
                    <a:pt x="106172" y="37465"/>
                  </a:lnTo>
                  <a:lnTo>
                    <a:pt x="102235" y="36068"/>
                  </a:lnTo>
                  <a:lnTo>
                    <a:pt x="99441" y="34163"/>
                  </a:lnTo>
                  <a:lnTo>
                    <a:pt x="97028" y="32258"/>
                  </a:lnTo>
                  <a:lnTo>
                    <a:pt x="95504" y="29845"/>
                  </a:lnTo>
                  <a:lnTo>
                    <a:pt x="94615" y="27940"/>
                  </a:lnTo>
                  <a:lnTo>
                    <a:pt x="94615" y="25527"/>
                  </a:lnTo>
                  <a:lnTo>
                    <a:pt x="94615" y="23114"/>
                  </a:lnTo>
                  <a:lnTo>
                    <a:pt x="96520" y="18288"/>
                  </a:lnTo>
                  <a:lnTo>
                    <a:pt x="98933" y="13462"/>
                  </a:lnTo>
                  <a:lnTo>
                    <a:pt x="102235" y="9652"/>
                  </a:lnTo>
                  <a:close/>
                </a:path>
              </a:pathLst>
            </a:custGeom>
            <a:solidFill>
              <a:srgbClr val="000084"/>
            </a:solidFill>
            <a:ln w="0" cap="flat" cmpd="sng" algn="ctr">
              <a:solidFill>
                <a:srgbClr val="00008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94" name="Freeform 393"/>
            <p:cNvSpPr/>
            <p:nvPr/>
          </p:nvSpPr>
          <p:spPr>
            <a:xfrm>
              <a:off x="5741670" y="2343150"/>
              <a:ext cx="154941" cy="181611"/>
            </a:xfrm>
            <a:custGeom>
              <a:avLst/>
              <a:gdLst/>
              <a:ahLst/>
              <a:cxnLst/>
              <a:rect l="0" t="0" r="0" b="0"/>
              <a:pathLst>
                <a:path w="154941" h="181611">
                  <a:moveTo>
                    <a:pt x="104140" y="6350"/>
                  </a:moveTo>
                  <a:lnTo>
                    <a:pt x="107950" y="2540"/>
                  </a:lnTo>
                  <a:lnTo>
                    <a:pt x="111760" y="1270"/>
                  </a:lnTo>
                  <a:lnTo>
                    <a:pt x="115570" y="0"/>
                  </a:lnTo>
                  <a:lnTo>
                    <a:pt x="119380" y="1270"/>
                  </a:lnTo>
                  <a:lnTo>
                    <a:pt x="123190" y="2540"/>
                  </a:lnTo>
                  <a:lnTo>
                    <a:pt x="127000" y="5080"/>
                  </a:lnTo>
                  <a:lnTo>
                    <a:pt x="133350" y="8890"/>
                  </a:lnTo>
                  <a:lnTo>
                    <a:pt x="140970" y="12700"/>
                  </a:lnTo>
                  <a:lnTo>
                    <a:pt x="142240" y="15240"/>
                  </a:lnTo>
                  <a:lnTo>
                    <a:pt x="144780" y="20320"/>
                  </a:lnTo>
                  <a:lnTo>
                    <a:pt x="147320" y="25400"/>
                  </a:lnTo>
                  <a:lnTo>
                    <a:pt x="147320" y="29210"/>
                  </a:lnTo>
                  <a:lnTo>
                    <a:pt x="147320" y="31750"/>
                  </a:lnTo>
                  <a:lnTo>
                    <a:pt x="147320" y="33020"/>
                  </a:lnTo>
                  <a:lnTo>
                    <a:pt x="146050" y="35560"/>
                  </a:lnTo>
                  <a:lnTo>
                    <a:pt x="144780" y="36830"/>
                  </a:lnTo>
                  <a:lnTo>
                    <a:pt x="143510" y="38100"/>
                  </a:lnTo>
                  <a:lnTo>
                    <a:pt x="140970" y="38100"/>
                  </a:lnTo>
                  <a:lnTo>
                    <a:pt x="138430" y="39370"/>
                  </a:lnTo>
                  <a:lnTo>
                    <a:pt x="135890" y="38100"/>
                  </a:lnTo>
                  <a:lnTo>
                    <a:pt x="134620" y="46990"/>
                  </a:lnTo>
                  <a:lnTo>
                    <a:pt x="134620" y="54610"/>
                  </a:lnTo>
                  <a:lnTo>
                    <a:pt x="133350" y="67310"/>
                  </a:lnTo>
                  <a:lnTo>
                    <a:pt x="132080" y="81280"/>
                  </a:lnTo>
                  <a:lnTo>
                    <a:pt x="132080" y="87630"/>
                  </a:lnTo>
                  <a:lnTo>
                    <a:pt x="132080" y="93980"/>
                  </a:lnTo>
                  <a:lnTo>
                    <a:pt x="134620" y="92710"/>
                  </a:lnTo>
                  <a:lnTo>
                    <a:pt x="135890" y="92710"/>
                  </a:lnTo>
                  <a:lnTo>
                    <a:pt x="139700" y="93980"/>
                  </a:lnTo>
                  <a:lnTo>
                    <a:pt x="142240" y="95250"/>
                  </a:lnTo>
                  <a:lnTo>
                    <a:pt x="144780" y="96520"/>
                  </a:lnTo>
                  <a:lnTo>
                    <a:pt x="149860" y="100330"/>
                  </a:lnTo>
                  <a:lnTo>
                    <a:pt x="152400" y="102870"/>
                  </a:lnTo>
                  <a:lnTo>
                    <a:pt x="154940" y="102870"/>
                  </a:lnTo>
                  <a:lnTo>
                    <a:pt x="154940" y="104140"/>
                  </a:lnTo>
                  <a:lnTo>
                    <a:pt x="154940" y="104140"/>
                  </a:lnTo>
                  <a:lnTo>
                    <a:pt x="154940" y="105410"/>
                  </a:lnTo>
                  <a:lnTo>
                    <a:pt x="152400" y="105410"/>
                  </a:lnTo>
                  <a:lnTo>
                    <a:pt x="149860" y="104140"/>
                  </a:lnTo>
                  <a:lnTo>
                    <a:pt x="146050" y="102870"/>
                  </a:lnTo>
                  <a:lnTo>
                    <a:pt x="142240" y="101600"/>
                  </a:lnTo>
                  <a:lnTo>
                    <a:pt x="138430" y="100330"/>
                  </a:lnTo>
                  <a:lnTo>
                    <a:pt x="137160" y="100330"/>
                  </a:lnTo>
                  <a:lnTo>
                    <a:pt x="135890" y="101600"/>
                  </a:lnTo>
                  <a:lnTo>
                    <a:pt x="133350" y="101600"/>
                  </a:lnTo>
                  <a:lnTo>
                    <a:pt x="133350" y="102870"/>
                  </a:lnTo>
                  <a:lnTo>
                    <a:pt x="132080" y="104140"/>
                  </a:lnTo>
                  <a:lnTo>
                    <a:pt x="132080" y="105410"/>
                  </a:lnTo>
                  <a:lnTo>
                    <a:pt x="133350" y="107950"/>
                  </a:lnTo>
                  <a:lnTo>
                    <a:pt x="135890" y="115570"/>
                  </a:lnTo>
                  <a:lnTo>
                    <a:pt x="135890" y="119380"/>
                  </a:lnTo>
                  <a:lnTo>
                    <a:pt x="135890" y="120650"/>
                  </a:lnTo>
                  <a:lnTo>
                    <a:pt x="135890" y="121920"/>
                  </a:lnTo>
                  <a:lnTo>
                    <a:pt x="134620" y="123190"/>
                  </a:lnTo>
                  <a:lnTo>
                    <a:pt x="133350" y="124460"/>
                  </a:lnTo>
                  <a:lnTo>
                    <a:pt x="132080" y="124460"/>
                  </a:lnTo>
                  <a:lnTo>
                    <a:pt x="129540" y="124460"/>
                  </a:lnTo>
                  <a:lnTo>
                    <a:pt x="125730" y="127000"/>
                  </a:lnTo>
                  <a:lnTo>
                    <a:pt x="123190" y="130810"/>
                  </a:lnTo>
                  <a:lnTo>
                    <a:pt x="119380" y="133350"/>
                  </a:lnTo>
                  <a:lnTo>
                    <a:pt x="116840" y="135890"/>
                  </a:lnTo>
                  <a:lnTo>
                    <a:pt x="115570" y="139700"/>
                  </a:lnTo>
                  <a:lnTo>
                    <a:pt x="114300" y="142240"/>
                  </a:lnTo>
                  <a:lnTo>
                    <a:pt x="113030" y="149860"/>
                  </a:lnTo>
                  <a:lnTo>
                    <a:pt x="111760" y="157480"/>
                  </a:lnTo>
                  <a:lnTo>
                    <a:pt x="111760" y="165100"/>
                  </a:lnTo>
                  <a:lnTo>
                    <a:pt x="110490" y="172720"/>
                  </a:lnTo>
                  <a:lnTo>
                    <a:pt x="110490" y="181610"/>
                  </a:lnTo>
                  <a:lnTo>
                    <a:pt x="109220" y="180340"/>
                  </a:lnTo>
                  <a:lnTo>
                    <a:pt x="107950" y="177800"/>
                  </a:lnTo>
                  <a:lnTo>
                    <a:pt x="105410" y="176530"/>
                  </a:lnTo>
                  <a:lnTo>
                    <a:pt x="102870" y="175260"/>
                  </a:lnTo>
                  <a:lnTo>
                    <a:pt x="100330" y="172720"/>
                  </a:lnTo>
                  <a:lnTo>
                    <a:pt x="96520" y="172720"/>
                  </a:lnTo>
                  <a:lnTo>
                    <a:pt x="92710" y="171450"/>
                  </a:lnTo>
                  <a:lnTo>
                    <a:pt x="88900" y="171450"/>
                  </a:lnTo>
                  <a:lnTo>
                    <a:pt x="80010" y="171450"/>
                  </a:lnTo>
                  <a:lnTo>
                    <a:pt x="76200" y="171450"/>
                  </a:lnTo>
                  <a:lnTo>
                    <a:pt x="72390" y="172720"/>
                  </a:lnTo>
                  <a:lnTo>
                    <a:pt x="68580" y="175260"/>
                  </a:lnTo>
                  <a:lnTo>
                    <a:pt x="64770" y="176530"/>
                  </a:lnTo>
                  <a:lnTo>
                    <a:pt x="60960" y="179070"/>
                  </a:lnTo>
                  <a:lnTo>
                    <a:pt x="58420" y="181610"/>
                  </a:lnTo>
                  <a:lnTo>
                    <a:pt x="59690" y="177800"/>
                  </a:lnTo>
                  <a:lnTo>
                    <a:pt x="62230" y="173990"/>
                  </a:lnTo>
                  <a:lnTo>
                    <a:pt x="62230" y="170180"/>
                  </a:lnTo>
                  <a:lnTo>
                    <a:pt x="60960" y="167640"/>
                  </a:lnTo>
                  <a:lnTo>
                    <a:pt x="59690" y="165100"/>
                  </a:lnTo>
                  <a:lnTo>
                    <a:pt x="58420" y="162560"/>
                  </a:lnTo>
                  <a:lnTo>
                    <a:pt x="55880" y="161290"/>
                  </a:lnTo>
                  <a:lnTo>
                    <a:pt x="53340" y="160020"/>
                  </a:lnTo>
                  <a:lnTo>
                    <a:pt x="50800" y="160020"/>
                  </a:lnTo>
                  <a:lnTo>
                    <a:pt x="46990" y="160020"/>
                  </a:lnTo>
                  <a:lnTo>
                    <a:pt x="41910" y="160020"/>
                  </a:lnTo>
                  <a:lnTo>
                    <a:pt x="39370" y="161290"/>
                  </a:lnTo>
                  <a:lnTo>
                    <a:pt x="31750" y="163830"/>
                  </a:lnTo>
                  <a:lnTo>
                    <a:pt x="26670" y="165100"/>
                  </a:lnTo>
                  <a:lnTo>
                    <a:pt x="24130" y="167640"/>
                  </a:lnTo>
                  <a:lnTo>
                    <a:pt x="25400" y="165100"/>
                  </a:lnTo>
                  <a:lnTo>
                    <a:pt x="26670" y="162560"/>
                  </a:lnTo>
                  <a:lnTo>
                    <a:pt x="26670" y="161290"/>
                  </a:lnTo>
                  <a:lnTo>
                    <a:pt x="26670" y="158750"/>
                  </a:lnTo>
                  <a:lnTo>
                    <a:pt x="25400" y="157480"/>
                  </a:lnTo>
                  <a:lnTo>
                    <a:pt x="24130" y="156210"/>
                  </a:lnTo>
                  <a:lnTo>
                    <a:pt x="22860" y="156210"/>
                  </a:lnTo>
                  <a:lnTo>
                    <a:pt x="21590" y="154940"/>
                  </a:lnTo>
                  <a:lnTo>
                    <a:pt x="16510" y="153670"/>
                  </a:lnTo>
                  <a:lnTo>
                    <a:pt x="11430" y="153670"/>
                  </a:lnTo>
                  <a:lnTo>
                    <a:pt x="5080" y="152400"/>
                  </a:lnTo>
                  <a:lnTo>
                    <a:pt x="0" y="151130"/>
                  </a:lnTo>
                  <a:lnTo>
                    <a:pt x="5080" y="146050"/>
                  </a:lnTo>
                  <a:lnTo>
                    <a:pt x="11430" y="140970"/>
                  </a:lnTo>
                  <a:lnTo>
                    <a:pt x="16510" y="135890"/>
                  </a:lnTo>
                  <a:lnTo>
                    <a:pt x="22860" y="132080"/>
                  </a:lnTo>
                  <a:lnTo>
                    <a:pt x="36830" y="124460"/>
                  </a:lnTo>
                  <a:lnTo>
                    <a:pt x="50800" y="119380"/>
                  </a:lnTo>
                  <a:lnTo>
                    <a:pt x="63500" y="115570"/>
                  </a:lnTo>
                  <a:lnTo>
                    <a:pt x="77470" y="113030"/>
                  </a:lnTo>
                  <a:lnTo>
                    <a:pt x="90170" y="110490"/>
                  </a:lnTo>
                  <a:lnTo>
                    <a:pt x="104140" y="110490"/>
                  </a:lnTo>
                  <a:lnTo>
                    <a:pt x="106680" y="102870"/>
                  </a:lnTo>
                  <a:lnTo>
                    <a:pt x="109220" y="93980"/>
                  </a:lnTo>
                  <a:lnTo>
                    <a:pt x="110490" y="85090"/>
                  </a:lnTo>
                  <a:lnTo>
                    <a:pt x="110490" y="76200"/>
                  </a:lnTo>
                  <a:lnTo>
                    <a:pt x="110490" y="57150"/>
                  </a:lnTo>
                  <a:lnTo>
                    <a:pt x="110490" y="39370"/>
                  </a:lnTo>
                  <a:lnTo>
                    <a:pt x="105410" y="38100"/>
                  </a:lnTo>
                  <a:lnTo>
                    <a:pt x="101600" y="36830"/>
                  </a:lnTo>
                  <a:lnTo>
                    <a:pt x="99060" y="34290"/>
                  </a:lnTo>
                  <a:lnTo>
                    <a:pt x="96520" y="33020"/>
                  </a:lnTo>
                  <a:lnTo>
                    <a:pt x="95250" y="30480"/>
                  </a:lnTo>
                  <a:lnTo>
                    <a:pt x="93980" y="27940"/>
                  </a:lnTo>
                  <a:lnTo>
                    <a:pt x="93980" y="25400"/>
                  </a:lnTo>
                  <a:lnTo>
                    <a:pt x="93980" y="24130"/>
                  </a:lnTo>
                  <a:lnTo>
                    <a:pt x="96520" y="19050"/>
                  </a:lnTo>
                  <a:lnTo>
                    <a:pt x="97790" y="13970"/>
                  </a:lnTo>
                  <a:lnTo>
                    <a:pt x="101600" y="1016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95" name="Freeform 394"/>
            <p:cNvSpPr/>
            <p:nvPr/>
          </p:nvSpPr>
          <p:spPr>
            <a:xfrm>
              <a:off x="5808091" y="2283714"/>
              <a:ext cx="105538" cy="79757"/>
            </a:xfrm>
            <a:custGeom>
              <a:avLst/>
              <a:gdLst/>
              <a:ahLst/>
              <a:cxnLst/>
              <a:rect l="0" t="0" r="0" b="0"/>
              <a:pathLst>
                <a:path w="105538" h="79757">
                  <a:moveTo>
                    <a:pt x="99822" y="25527"/>
                  </a:moveTo>
                  <a:lnTo>
                    <a:pt x="94996" y="32639"/>
                  </a:lnTo>
                  <a:lnTo>
                    <a:pt x="91186" y="39878"/>
                  </a:lnTo>
                  <a:lnTo>
                    <a:pt x="88265" y="47498"/>
                  </a:lnTo>
                  <a:lnTo>
                    <a:pt x="82931" y="62484"/>
                  </a:lnTo>
                  <a:lnTo>
                    <a:pt x="78232" y="77343"/>
                  </a:lnTo>
                  <a:lnTo>
                    <a:pt x="72009" y="75819"/>
                  </a:lnTo>
                  <a:lnTo>
                    <a:pt x="65659" y="74930"/>
                  </a:lnTo>
                  <a:lnTo>
                    <a:pt x="58547" y="74930"/>
                  </a:lnTo>
                  <a:lnTo>
                    <a:pt x="51816" y="74930"/>
                  </a:lnTo>
                  <a:lnTo>
                    <a:pt x="45085" y="75438"/>
                  </a:lnTo>
                  <a:lnTo>
                    <a:pt x="38862" y="76327"/>
                  </a:lnTo>
                  <a:lnTo>
                    <a:pt x="33020" y="78232"/>
                  </a:lnTo>
                  <a:lnTo>
                    <a:pt x="28321" y="79756"/>
                  </a:lnTo>
                  <a:lnTo>
                    <a:pt x="25908" y="73025"/>
                  </a:lnTo>
                  <a:lnTo>
                    <a:pt x="24384" y="65786"/>
                  </a:lnTo>
                  <a:lnTo>
                    <a:pt x="22987" y="58547"/>
                  </a:lnTo>
                  <a:lnTo>
                    <a:pt x="21082" y="50927"/>
                  </a:lnTo>
                  <a:lnTo>
                    <a:pt x="18161" y="42799"/>
                  </a:lnTo>
                  <a:lnTo>
                    <a:pt x="14351" y="34544"/>
                  </a:lnTo>
                  <a:lnTo>
                    <a:pt x="11430" y="30226"/>
                  </a:lnTo>
                  <a:lnTo>
                    <a:pt x="8128" y="25908"/>
                  </a:lnTo>
                  <a:lnTo>
                    <a:pt x="4318" y="21590"/>
                  </a:lnTo>
                  <a:lnTo>
                    <a:pt x="0" y="17272"/>
                  </a:lnTo>
                  <a:lnTo>
                    <a:pt x="4318" y="12954"/>
                  </a:lnTo>
                  <a:lnTo>
                    <a:pt x="9525" y="9652"/>
                  </a:lnTo>
                  <a:lnTo>
                    <a:pt x="15367" y="6223"/>
                  </a:lnTo>
                  <a:lnTo>
                    <a:pt x="21971" y="3937"/>
                  </a:lnTo>
                  <a:lnTo>
                    <a:pt x="29210" y="1905"/>
                  </a:lnTo>
                  <a:lnTo>
                    <a:pt x="36957" y="1016"/>
                  </a:lnTo>
                  <a:lnTo>
                    <a:pt x="45085" y="0"/>
                  </a:lnTo>
                  <a:lnTo>
                    <a:pt x="53213" y="0"/>
                  </a:lnTo>
                  <a:lnTo>
                    <a:pt x="60960" y="0"/>
                  </a:lnTo>
                  <a:lnTo>
                    <a:pt x="69088" y="1016"/>
                  </a:lnTo>
                  <a:lnTo>
                    <a:pt x="76708" y="2921"/>
                  </a:lnTo>
                  <a:lnTo>
                    <a:pt x="83947" y="4826"/>
                  </a:lnTo>
                  <a:lnTo>
                    <a:pt x="90170" y="7239"/>
                  </a:lnTo>
                  <a:lnTo>
                    <a:pt x="96393" y="10541"/>
                  </a:lnTo>
                  <a:lnTo>
                    <a:pt x="101727" y="14478"/>
                  </a:lnTo>
                  <a:lnTo>
                    <a:pt x="105537" y="18796"/>
                  </a:lnTo>
                  <a:close/>
                </a:path>
              </a:pathLst>
            </a:custGeom>
            <a:solidFill>
              <a:srgbClr val="FFBA4C"/>
            </a:solidFill>
            <a:ln w="0" cap="flat" cmpd="sng" algn="ctr">
              <a:solidFill>
                <a:srgbClr val="FFBA4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96" name="Freeform 395"/>
            <p:cNvSpPr/>
            <p:nvPr/>
          </p:nvSpPr>
          <p:spPr>
            <a:xfrm>
              <a:off x="5807710" y="2301240"/>
              <a:ext cx="105411" cy="62231"/>
            </a:xfrm>
            <a:custGeom>
              <a:avLst/>
              <a:gdLst/>
              <a:ahLst/>
              <a:cxnLst/>
              <a:rect l="0" t="0" r="0" b="0"/>
              <a:pathLst>
                <a:path w="105411" h="62231">
                  <a:moveTo>
                    <a:pt x="0" y="0"/>
                  </a:moveTo>
                  <a:lnTo>
                    <a:pt x="5080" y="3810"/>
                  </a:lnTo>
                  <a:lnTo>
                    <a:pt x="7620" y="8890"/>
                  </a:lnTo>
                  <a:lnTo>
                    <a:pt x="11430" y="12700"/>
                  </a:lnTo>
                  <a:lnTo>
                    <a:pt x="13970" y="16510"/>
                  </a:lnTo>
                  <a:lnTo>
                    <a:pt x="17780" y="25400"/>
                  </a:lnTo>
                  <a:lnTo>
                    <a:pt x="21590" y="33020"/>
                  </a:lnTo>
                  <a:lnTo>
                    <a:pt x="22860" y="40640"/>
                  </a:lnTo>
                  <a:lnTo>
                    <a:pt x="24130" y="48260"/>
                  </a:lnTo>
                  <a:lnTo>
                    <a:pt x="25400" y="55880"/>
                  </a:lnTo>
                  <a:lnTo>
                    <a:pt x="27940" y="62230"/>
                  </a:lnTo>
                  <a:lnTo>
                    <a:pt x="33020" y="59690"/>
                  </a:lnTo>
                  <a:lnTo>
                    <a:pt x="39370" y="58420"/>
                  </a:lnTo>
                  <a:lnTo>
                    <a:pt x="45720" y="58420"/>
                  </a:lnTo>
                  <a:lnTo>
                    <a:pt x="52070" y="57150"/>
                  </a:lnTo>
                  <a:lnTo>
                    <a:pt x="58420" y="57150"/>
                  </a:lnTo>
                  <a:lnTo>
                    <a:pt x="66040" y="57150"/>
                  </a:lnTo>
                  <a:lnTo>
                    <a:pt x="72390" y="58420"/>
                  </a:lnTo>
                  <a:lnTo>
                    <a:pt x="78740" y="59690"/>
                  </a:lnTo>
                  <a:lnTo>
                    <a:pt x="82550" y="44450"/>
                  </a:lnTo>
                  <a:lnTo>
                    <a:pt x="88900" y="30480"/>
                  </a:lnTo>
                  <a:lnTo>
                    <a:pt x="91440" y="22860"/>
                  </a:lnTo>
                  <a:lnTo>
                    <a:pt x="95250" y="15240"/>
                  </a:lnTo>
                  <a:lnTo>
                    <a:pt x="100330" y="7620"/>
                  </a:lnTo>
                  <a:lnTo>
                    <a:pt x="105410" y="127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4164437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0100" y="203200"/>
            <a:ext cx="56642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AU" sz="3600" smtClean="0">
                <a:solidFill>
                  <a:srgbClr val="3CB371"/>
                </a:solidFill>
                <a:latin typeface="Arial - 48"/>
              </a:rPr>
              <a:t>Circle the </a:t>
            </a:r>
            <a:r>
              <a:rPr lang="en-AU" sz="3600" smtClean="0">
                <a:solidFill>
                  <a:srgbClr val="FF0000"/>
                </a:solidFill>
                <a:latin typeface="Arial - 48"/>
              </a:rPr>
              <a:t>short</a:t>
            </a:r>
            <a:r>
              <a:rPr lang="en-AU" sz="3600" smtClean="0">
                <a:solidFill>
                  <a:srgbClr val="3CB371"/>
                </a:solidFill>
                <a:latin typeface="Arial - 48"/>
              </a:rPr>
              <a:t>est</a:t>
            </a:r>
            <a:endParaRPr lang="en-AU" sz="3600">
              <a:solidFill>
                <a:srgbClr val="3CB371"/>
              </a:solidFill>
              <a:latin typeface="Arial - 48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147822" y="1674622"/>
            <a:ext cx="495936" cy="484252"/>
            <a:chOff x="3147822" y="1674622"/>
            <a:chExt cx="495936" cy="484252"/>
          </a:xfrm>
        </p:grpSpPr>
        <p:sp>
          <p:nvSpPr>
            <p:cNvPr id="3" name="Freeform 2"/>
            <p:cNvSpPr/>
            <p:nvPr/>
          </p:nvSpPr>
          <p:spPr>
            <a:xfrm>
              <a:off x="3450209" y="2100580"/>
              <a:ext cx="69597" cy="32132"/>
            </a:xfrm>
            <a:custGeom>
              <a:avLst/>
              <a:gdLst/>
              <a:ahLst/>
              <a:cxnLst/>
              <a:rect l="0" t="0" r="0" b="0"/>
              <a:pathLst>
                <a:path w="69597" h="32132">
                  <a:moveTo>
                    <a:pt x="8255" y="7620"/>
                  </a:moveTo>
                  <a:lnTo>
                    <a:pt x="13081" y="5715"/>
                  </a:lnTo>
                  <a:lnTo>
                    <a:pt x="19812" y="4064"/>
                  </a:lnTo>
                  <a:lnTo>
                    <a:pt x="24130" y="2413"/>
                  </a:lnTo>
                  <a:lnTo>
                    <a:pt x="28067" y="1016"/>
                  </a:lnTo>
                  <a:lnTo>
                    <a:pt x="36830" y="0"/>
                  </a:lnTo>
                  <a:lnTo>
                    <a:pt x="45720" y="254"/>
                  </a:lnTo>
                  <a:lnTo>
                    <a:pt x="54610" y="2159"/>
                  </a:lnTo>
                  <a:lnTo>
                    <a:pt x="62865" y="6096"/>
                  </a:lnTo>
                  <a:lnTo>
                    <a:pt x="65786" y="8509"/>
                  </a:lnTo>
                  <a:lnTo>
                    <a:pt x="68199" y="11557"/>
                  </a:lnTo>
                  <a:lnTo>
                    <a:pt x="69596" y="15367"/>
                  </a:lnTo>
                  <a:lnTo>
                    <a:pt x="68961" y="19558"/>
                  </a:lnTo>
                  <a:lnTo>
                    <a:pt x="66548" y="17399"/>
                  </a:lnTo>
                  <a:lnTo>
                    <a:pt x="64643" y="14478"/>
                  </a:lnTo>
                  <a:lnTo>
                    <a:pt x="62738" y="11684"/>
                  </a:lnTo>
                  <a:lnTo>
                    <a:pt x="60071" y="9779"/>
                  </a:lnTo>
                  <a:lnTo>
                    <a:pt x="55499" y="8509"/>
                  </a:lnTo>
                  <a:lnTo>
                    <a:pt x="50546" y="7366"/>
                  </a:lnTo>
                  <a:lnTo>
                    <a:pt x="45466" y="7112"/>
                  </a:lnTo>
                  <a:lnTo>
                    <a:pt x="40513" y="8001"/>
                  </a:lnTo>
                  <a:lnTo>
                    <a:pt x="46101" y="11303"/>
                  </a:lnTo>
                  <a:lnTo>
                    <a:pt x="52197" y="14351"/>
                  </a:lnTo>
                  <a:lnTo>
                    <a:pt x="57277" y="17780"/>
                  </a:lnTo>
                  <a:lnTo>
                    <a:pt x="59690" y="23622"/>
                  </a:lnTo>
                  <a:lnTo>
                    <a:pt x="59055" y="26416"/>
                  </a:lnTo>
                  <a:lnTo>
                    <a:pt x="57404" y="29083"/>
                  </a:lnTo>
                  <a:lnTo>
                    <a:pt x="55372" y="28575"/>
                  </a:lnTo>
                  <a:lnTo>
                    <a:pt x="54229" y="26797"/>
                  </a:lnTo>
                  <a:lnTo>
                    <a:pt x="51562" y="20828"/>
                  </a:lnTo>
                  <a:lnTo>
                    <a:pt x="47244" y="16510"/>
                  </a:lnTo>
                  <a:lnTo>
                    <a:pt x="41148" y="13716"/>
                  </a:lnTo>
                  <a:lnTo>
                    <a:pt x="35052" y="12192"/>
                  </a:lnTo>
                  <a:lnTo>
                    <a:pt x="39370" y="20574"/>
                  </a:lnTo>
                  <a:lnTo>
                    <a:pt x="42418" y="29718"/>
                  </a:lnTo>
                  <a:lnTo>
                    <a:pt x="39243" y="32131"/>
                  </a:lnTo>
                  <a:lnTo>
                    <a:pt x="35560" y="29083"/>
                  </a:lnTo>
                  <a:lnTo>
                    <a:pt x="34417" y="22987"/>
                  </a:lnTo>
                  <a:lnTo>
                    <a:pt x="32004" y="17780"/>
                  </a:lnTo>
                  <a:lnTo>
                    <a:pt x="28067" y="14097"/>
                  </a:lnTo>
                  <a:lnTo>
                    <a:pt x="23876" y="12573"/>
                  </a:lnTo>
                  <a:lnTo>
                    <a:pt x="15748" y="12700"/>
                  </a:lnTo>
                  <a:lnTo>
                    <a:pt x="11557" y="13462"/>
                  </a:lnTo>
                  <a:lnTo>
                    <a:pt x="0" y="13716"/>
                  </a:lnTo>
                  <a:close/>
                </a:path>
              </a:pathLst>
            </a:custGeom>
            <a:solidFill>
              <a:srgbClr val="DBB78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" name="Freeform 3"/>
            <p:cNvSpPr/>
            <p:nvPr/>
          </p:nvSpPr>
          <p:spPr>
            <a:xfrm>
              <a:off x="3459607" y="1901317"/>
              <a:ext cx="63120" cy="134748"/>
            </a:xfrm>
            <a:custGeom>
              <a:avLst/>
              <a:gdLst/>
              <a:ahLst/>
              <a:cxnLst/>
              <a:rect l="0" t="0" r="0" b="0"/>
              <a:pathLst>
                <a:path w="63120" h="134748">
                  <a:moveTo>
                    <a:pt x="1270" y="0"/>
                  </a:moveTo>
                  <a:lnTo>
                    <a:pt x="20447" y="26289"/>
                  </a:lnTo>
                  <a:lnTo>
                    <a:pt x="23495" y="32766"/>
                  </a:lnTo>
                  <a:lnTo>
                    <a:pt x="29972" y="45085"/>
                  </a:lnTo>
                  <a:lnTo>
                    <a:pt x="40259" y="63119"/>
                  </a:lnTo>
                  <a:lnTo>
                    <a:pt x="46736" y="75565"/>
                  </a:lnTo>
                  <a:lnTo>
                    <a:pt x="51816" y="88265"/>
                  </a:lnTo>
                  <a:lnTo>
                    <a:pt x="55245" y="97790"/>
                  </a:lnTo>
                  <a:lnTo>
                    <a:pt x="56769" y="104013"/>
                  </a:lnTo>
                  <a:lnTo>
                    <a:pt x="57658" y="110490"/>
                  </a:lnTo>
                  <a:lnTo>
                    <a:pt x="58039" y="115443"/>
                  </a:lnTo>
                  <a:lnTo>
                    <a:pt x="59436" y="120904"/>
                  </a:lnTo>
                  <a:lnTo>
                    <a:pt x="62230" y="128524"/>
                  </a:lnTo>
                  <a:lnTo>
                    <a:pt x="63119" y="131445"/>
                  </a:lnTo>
                  <a:lnTo>
                    <a:pt x="62865" y="133858"/>
                  </a:lnTo>
                  <a:lnTo>
                    <a:pt x="62484" y="134493"/>
                  </a:lnTo>
                  <a:lnTo>
                    <a:pt x="61595" y="134747"/>
                  </a:lnTo>
                  <a:lnTo>
                    <a:pt x="60452" y="134747"/>
                  </a:lnTo>
                  <a:lnTo>
                    <a:pt x="58928" y="134366"/>
                  </a:lnTo>
                  <a:lnTo>
                    <a:pt x="57658" y="133604"/>
                  </a:lnTo>
                  <a:lnTo>
                    <a:pt x="55499" y="131445"/>
                  </a:lnTo>
                  <a:lnTo>
                    <a:pt x="54610" y="130810"/>
                  </a:lnTo>
                  <a:lnTo>
                    <a:pt x="53086" y="128651"/>
                  </a:lnTo>
                  <a:lnTo>
                    <a:pt x="51816" y="125603"/>
                  </a:lnTo>
                  <a:lnTo>
                    <a:pt x="50927" y="122682"/>
                  </a:lnTo>
                  <a:lnTo>
                    <a:pt x="50673" y="115443"/>
                  </a:lnTo>
                  <a:lnTo>
                    <a:pt x="50419" y="107950"/>
                  </a:lnTo>
                  <a:lnTo>
                    <a:pt x="49403" y="109855"/>
                  </a:lnTo>
                  <a:lnTo>
                    <a:pt x="49149" y="110744"/>
                  </a:lnTo>
                  <a:lnTo>
                    <a:pt x="48768" y="114427"/>
                  </a:lnTo>
                  <a:lnTo>
                    <a:pt x="49149" y="118110"/>
                  </a:lnTo>
                  <a:lnTo>
                    <a:pt x="50419" y="124968"/>
                  </a:lnTo>
                  <a:lnTo>
                    <a:pt x="50419" y="126365"/>
                  </a:lnTo>
                  <a:lnTo>
                    <a:pt x="49784" y="128016"/>
                  </a:lnTo>
                  <a:lnTo>
                    <a:pt x="49149" y="128524"/>
                  </a:lnTo>
                  <a:lnTo>
                    <a:pt x="47625" y="128270"/>
                  </a:lnTo>
                  <a:lnTo>
                    <a:pt x="45466" y="125476"/>
                  </a:lnTo>
                  <a:lnTo>
                    <a:pt x="44577" y="123317"/>
                  </a:lnTo>
                  <a:lnTo>
                    <a:pt x="43942" y="122174"/>
                  </a:lnTo>
                  <a:lnTo>
                    <a:pt x="43307" y="118110"/>
                  </a:lnTo>
                  <a:lnTo>
                    <a:pt x="43307" y="111125"/>
                  </a:lnTo>
                  <a:lnTo>
                    <a:pt x="42799" y="104648"/>
                  </a:lnTo>
                  <a:lnTo>
                    <a:pt x="41529" y="107188"/>
                  </a:lnTo>
                  <a:lnTo>
                    <a:pt x="40640" y="109855"/>
                  </a:lnTo>
                  <a:lnTo>
                    <a:pt x="40259" y="113030"/>
                  </a:lnTo>
                  <a:lnTo>
                    <a:pt x="39370" y="118745"/>
                  </a:lnTo>
                  <a:lnTo>
                    <a:pt x="38481" y="120523"/>
                  </a:lnTo>
                  <a:lnTo>
                    <a:pt x="36957" y="121539"/>
                  </a:lnTo>
                  <a:lnTo>
                    <a:pt x="36068" y="121920"/>
                  </a:lnTo>
                  <a:lnTo>
                    <a:pt x="33909" y="120523"/>
                  </a:lnTo>
                  <a:lnTo>
                    <a:pt x="32385" y="118872"/>
                  </a:lnTo>
                  <a:lnTo>
                    <a:pt x="31496" y="117856"/>
                  </a:lnTo>
                  <a:lnTo>
                    <a:pt x="31496" y="115697"/>
                  </a:lnTo>
                  <a:lnTo>
                    <a:pt x="31750" y="113538"/>
                  </a:lnTo>
                  <a:lnTo>
                    <a:pt x="32258" y="112395"/>
                  </a:lnTo>
                  <a:lnTo>
                    <a:pt x="33909" y="108585"/>
                  </a:lnTo>
                  <a:lnTo>
                    <a:pt x="36703" y="102489"/>
                  </a:lnTo>
                  <a:lnTo>
                    <a:pt x="40259" y="96647"/>
                  </a:lnTo>
                  <a:lnTo>
                    <a:pt x="36957" y="99060"/>
                  </a:lnTo>
                  <a:lnTo>
                    <a:pt x="33020" y="100965"/>
                  </a:lnTo>
                  <a:lnTo>
                    <a:pt x="29972" y="101854"/>
                  </a:lnTo>
                  <a:lnTo>
                    <a:pt x="28702" y="101854"/>
                  </a:lnTo>
                  <a:lnTo>
                    <a:pt x="28448" y="101346"/>
                  </a:lnTo>
                  <a:lnTo>
                    <a:pt x="28702" y="99060"/>
                  </a:lnTo>
                  <a:lnTo>
                    <a:pt x="29972" y="97282"/>
                  </a:lnTo>
                  <a:lnTo>
                    <a:pt x="31496" y="95504"/>
                  </a:lnTo>
                  <a:lnTo>
                    <a:pt x="35433" y="92710"/>
                  </a:lnTo>
                  <a:lnTo>
                    <a:pt x="36957" y="91186"/>
                  </a:lnTo>
                  <a:lnTo>
                    <a:pt x="37846" y="89662"/>
                  </a:lnTo>
                  <a:lnTo>
                    <a:pt x="38481" y="88265"/>
                  </a:lnTo>
                  <a:lnTo>
                    <a:pt x="38481" y="85344"/>
                  </a:lnTo>
                  <a:lnTo>
                    <a:pt x="37592" y="81407"/>
                  </a:lnTo>
                  <a:lnTo>
                    <a:pt x="36957" y="79756"/>
                  </a:lnTo>
                  <a:lnTo>
                    <a:pt x="36068" y="77978"/>
                  </a:lnTo>
                  <a:lnTo>
                    <a:pt x="35179" y="76454"/>
                  </a:lnTo>
                  <a:lnTo>
                    <a:pt x="28702" y="67183"/>
                  </a:lnTo>
                  <a:lnTo>
                    <a:pt x="24511" y="60198"/>
                  </a:lnTo>
                  <a:lnTo>
                    <a:pt x="21463" y="53086"/>
                  </a:lnTo>
                  <a:lnTo>
                    <a:pt x="19939" y="49657"/>
                  </a:lnTo>
                  <a:lnTo>
                    <a:pt x="17399" y="43307"/>
                  </a:lnTo>
                  <a:lnTo>
                    <a:pt x="15875" y="37338"/>
                  </a:lnTo>
                  <a:lnTo>
                    <a:pt x="7112" y="27432"/>
                  </a:lnTo>
                  <a:lnTo>
                    <a:pt x="2159" y="17145"/>
                  </a:lnTo>
                  <a:lnTo>
                    <a:pt x="0" y="9652"/>
                  </a:lnTo>
                  <a:close/>
                </a:path>
              </a:pathLst>
            </a:custGeom>
            <a:solidFill>
              <a:srgbClr val="DBB78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" name="Freeform 4"/>
            <p:cNvSpPr/>
            <p:nvPr/>
          </p:nvSpPr>
          <p:spPr>
            <a:xfrm>
              <a:off x="3511423" y="1813052"/>
              <a:ext cx="132335" cy="28957"/>
            </a:xfrm>
            <a:custGeom>
              <a:avLst/>
              <a:gdLst/>
              <a:ahLst/>
              <a:cxnLst/>
              <a:rect l="0" t="0" r="0" b="0"/>
              <a:pathLst>
                <a:path w="132335" h="28957">
                  <a:moveTo>
                    <a:pt x="0" y="11303"/>
                  </a:moveTo>
                  <a:lnTo>
                    <a:pt x="1651" y="11684"/>
                  </a:lnTo>
                  <a:lnTo>
                    <a:pt x="3937" y="11938"/>
                  </a:lnTo>
                  <a:lnTo>
                    <a:pt x="6096" y="11938"/>
                  </a:lnTo>
                  <a:lnTo>
                    <a:pt x="8001" y="11938"/>
                  </a:lnTo>
                  <a:lnTo>
                    <a:pt x="10160" y="11303"/>
                  </a:lnTo>
                  <a:lnTo>
                    <a:pt x="12065" y="11303"/>
                  </a:lnTo>
                  <a:lnTo>
                    <a:pt x="14351" y="10541"/>
                  </a:lnTo>
                  <a:lnTo>
                    <a:pt x="21463" y="9525"/>
                  </a:lnTo>
                  <a:lnTo>
                    <a:pt x="28829" y="8255"/>
                  </a:lnTo>
                  <a:lnTo>
                    <a:pt x="36322" y="7366"/>
                  </a:lnTo>
                  <a:lnTo>
                    <a:pt x="43688" y="6477"/>
                  </a:lnTo>
                  <a:lnTo>
                    <a:pt x="50927" y="5842"/>
                  </a:lnTo>
                  <a:lnTo>
                    <a:pt x="57912" y="5207"/>
                  </a:lnTo>
                  <a:lnTo>
                    <a:pt x="65278" y="4318"/>
                  </a:lnTo>
                  <a:lnTo>
                    <a:pt x="72644" y="3683"/>
                  </a:lnTo>
                  <a:lnTo>
                    <a:pt x="79883" y="3175"/>
                  </a:lnTo>
                  <a:lnTo>
                    <a:pt x="86995" y="2794"/>
                  </a:lnTo>
                  <a:lnTo>
                    <a:pt x="93980" y="2159"/>
                  </a:lnTo>
                  <a:lnTo>
                    <a:pt x="101346" y="1778"/>
                  </a:lnTo>
                  <a:lnTo>
                    <a:pt x="108839" y="1270"/>
                  </a:lnTo>
                  <a:lnTo>
                    <a:pt x="116205" y="762"/>
                  </a:lnTo>
                  <a:lnTo>
                    <a:pt x="123444" y="381"/>
                  </a:lnTo>
                  <a:lnTo>
                    <a:pt x="130810" y="0"/>
                  </a:lnTo>
                  <a:lnTo>
                    <a:pt x="132080" y="0"/>
                  </a:lnTo>
                  <a:lnTo>
                    <a:pt x="132334" y="762"/>
                  </a:lnTo>
                  <a:lnTo>
                    <a:pt x="131572" y="1270"/>
                  </a:lnTo>
                  <a:lnTo>
                    <a:pt x="130810" y="1905"/>
                  </a:lnTo>
                  <a:lnTo>
                    <a:pt x="122555" y="2159"/>
                  </a:lnTo>
                  <a:lnTo>
                    <a:pt x="114300" y="2540"/>
                  </a:lnTo>
                  <a:lnTo>
                    <a:pt x="106426" y="3048"/>
                  </a:lnTo>
                  <a:lnTo>
                    <a:pt x="98171" y="3429"/>
                  </a:lnTo>
                  <a:lnTo>
                    <a:pt x="90043" y="3810"/>
                  </a:lnTo>
                  <a:lnTo>
                    <a:pt x="81788" y="4699"/>
                  </a:lnTo>
                  <a:lnTo>
                    <a:pt x="73533" y="5461"/>
                  </a:lnTo>
                  <a:lnTo>
                    <a:pt x="65659" y="6096"/>
                  </a:lnTo>
                  <a:lnTo>
                    <a:pt x="57658" y="6731"/>
                  </a:lnTo>
                  <a:lnTo>
                    <a:pt x="49403" y="7747"/>
                  </a:lnTo>
                  <a:lnTo>
                    <a:pt x="41529" y="8890"/>
                  </a:lnTo>
                  <a:lnTo>
                    <a:pt x="33528" y="9652"/>
                  </a:lnTo>
                  <a:lnTo>
                    <a:pt x="25400" y="11303"/>
                  </a:lnTo>
                  <a:lnTo>
                    <a:pt x="17145" y="12319"/>
                  </a:lnTo>
                  <a:lnTo>
                    <a:pt x="9271" y="13589"/>
                  </a:lnTo>
                  <a:lnTo>
                    <a:pt x="4318" y="14478"/>
                  </a:lnTo>
                  <a:lnTo>
                    <a:pt x="6096" y="18161"/>
                  </a:lnTo>
                  <a:lnTo>
                    <a:pt x="19812" y="17145"/>
                  </a:lnTo>
                  <a:lnTo>
                    <a:pt x="27432" y="16637"/>
                  </a:lnTo>
                  <a:lnTo>
                    <a:pt x="35052" y="16256"/>
                  </a:lnTo>
                  <a:lnTo>
                    <a:pt x="42672" y="15494"/>
                  </a:lnTo>
                  <a:lnTo>
                    <a:pt x="50419" y="15113"/>
                  </a:lnTo>
                  <a:lnTo>
                    <a:pt x="57912" y="14351"/>
                  </a:lnTo>
                  <a:lnTo>
                    <a:pt x="65278" y="13843"/>
                  </a:lnTo>
                  <a:lnTo>
                    <a:pt x="73152" y="13208"/>
                  </a:lnTo>
                  <a:lnTo>
                    <a:pt x="80518" y="12700"/>
                  </a:lnTo>
                  <a:lnTo>
                    <a:pt x="88265" y="12065"/>
                  </a:lnTo>
                  <a:lnTo>
                    <a:pt x="96012" y="11684"/>
                  </a:lnTo>
                  <a:lnTo>
                    <a:pt x="103124" y="10795"/>
                  </a:lnTo>
                  <a:lnTo>
                    <a:pt x="110998" y="10414"/>
                  </a:lnTo>
                  <a:lnTo>
                    <a:pt x="118618" y="9906"/>
                  </a:lnTo>
                  <a:lnTo>
                    <a:pt x="126238" y="9525"/>
                  </a:lnTo>
                  <a:lnTo>
                    <a:pt x="126873" y="9652"/>
                  </a:lnTo>
                  <a:lnTo>
                    <a:pt x="127127" y="10414"/>
                  </a:lnTo>
                  <a:lnTo>
                    <a:pt x="127127" y="11303"/>
                  </a:lnTo>
                  <a:lnTo>
                    <a:pt x="127762" y="11303"/>
                  </a:lnTo>
                  <a:lnTo>
                    <a:pt x="120142" y="11684"/>
                  </a:lnTo>
                  <a:lnTo>
                    <a:pt x="112776" y="12065"/>
                  </a:lnTo>
                  <a:lnTo>
                    <a:pt x="105029" y="12573"/>
                  </a:lnTo>
                  <a:lnTo>
                    <a:pt x="97663" y="12954"/>
                  </a:lnTo>
                  <a:lnTo>
                    <a:pt x="90043" y="13462"/>
                  </a:lnTo>
                  <a:lnTo>
                    <a:pt x="82677" y="13843"/>
                  </a:lnTo>
                  <a:lnTo>
                    <a:pt x="75184" y="14732"/>
                  </a:lnTo>
                  <a:lnTo>
                    <a:pt x="67818" y="15113"/>
                  </a:lnTo>
                  <a:lnTo>
                    <a:pt x="60071" y="15748"/>
                  </a:lnTo>
                  <a:lnTo>
                    <a:pt x="52578" y="16510"/>
                  </a:lnTo>
                  <a:lnTo>
                    <a:pt x="45212" y="17145"/>
                  </a:lnTo>
                  <a:lnTo>
                    <a:pt x="37465" y="18161"/>
                  </a:lnTo>
                  <a:lnTo>
                    <a:pt x="30226" y="18796"/>
                  </a:lnTo>
                  <a:lnTo>
                    <a:pt x="22606" y="19685"/>
                  </a:lnTo>
                  <a:lnTo>
                    <a:pt x="15240" y="20574"/>
                  </a:lnTo>
                  <a:lnTo>
                    <a:pt x="7620" y="21590"/>
                  </a:lnTo>
                  <a:lnTo>
                    <a:pt x="12065" y="25146"/>
                  </a:lnTo>
                  <a:lnTo>
                    <a:pt x="19050" y="25146"/>
                  </a:lnTo>
                  <a:lnTo>
                    <a:pt x="26035" y="25146"/>
                  </a:lnTo>
                  <a:lnTo>
                    <a:pt x="33274" y="25146"/>
                  </a:lnTo>
                  <a:lnTo>
                    <a:pt x="40259" y="25273"/>
                  </a:lnTo>
                  <a:lnTo>
                    <a:pt x="47625" y="25273"/>
                  </a:lnTo>
                  <a:lnTo>
                    <a:pt x="54610" y="25273"/>
                  </a:lnTo>
                  <a:lnTo>
                    <a:pt x="61722" y="25273"/>
                  </a:lnTo>
                  <a:lnTo>
                    <a:pt x="68707" y="25273"/>
                  </a:lnTo>
                  <a:lnTo>
                    <a:pt x="75946" y="25273"/>
                  </a:lnTo>
                  <a:lnTo>
                    <a:pt x="83185" y="25146"/>
                  </a:lnTo>
                  <a:lnTo>
                    <a:pt x="90043" y="25146"/>
                  </a:lnTo>
                  <a:lnTo>
                    <a:pt x="97536" y="24892"/>
                  </a:lnTo>
                  <a:lnTo>
                    <a:pt x="104394" y="24384"/>
                  </a:lnTo>
                  <a:lnTo>
                    <a:pt x="111760" y="24384"/>
                  </a:lnTo>
                  <a:lnTo>
                    <a:pt x="118745" y="23749"/>
                  </a:lnTo>
                  <a:lnTo>
                    <a:pt x="126238" y="23368"/>
                  </a:lnTo>
                  <a:lnTo>
                    <a:pt x="126873" y="23622"/>
                  </a:lnTo>
                  <a:lnTo>
                    <a:pt x="127127" y="24003"/>
                  </a:lnTo>
                  <a:lnTo>
                    <a:pt x="127127" y="24892"/>
                  </a:lnTo>
                  <a:lnTo>
                    <a:pt x="127127" y="25146"/>
                  </a:lnTo>
                  <a:lnTo>
                    <a:pt x="121158" y="25527"/>
                  </a:lnTo>
                  <a:lnTo>
                    <a:pt x="115570" y="26035"/>
                  </a:lnTo>
                  <a:lnTo>
                    <a:pt x="109728" y="26162"/>
                  </a:lnTo>
                  <a:lnTo>
                    <a:pt x="103759" y="26416"/>
                  </a:lnTo>
                  <a:lnTo>
                    <a:pt x="98298" y="26416"/>
                  </a:lnTo>
                  <a:lnTo>
                    <a:pt x="92456" y="26543"/>
                  </a:lnTo>
                  <a:lnTo>
                    <a:pt x="86995" y="26543"/>
                  </a:lnTo>
                  <a:lnTo>
                    <a:pt x="81153" y="26543"/>
                  </a:lnTo>
                  <a:lnTo>
                    <a:pt x="75692" y="26543"/>
                  </a:lnTo>
                  <a:lnTo>
                    <a:pt x="69850" y="26543"/>
                  </a:lnTo>
                  <a:lnTo>
                    <a:pt x="64389" y="26543"/>
                  </a:lnTo>
                  <a:lnTo>
                    <a:pt x="58547" y="26543"/>
                  </a:lnTo>
                  <a:lnTo>
                    <a:pt x="52832" y="26797"/>
                  </a:lnTo>
                  <a:lnTo>
                    <a:pt x="47244" y="26797"/>
                  </a:lnTo>
                  <a:lnTo>
                    <a:pt x="41529" y="27051"/>
                  </a:lnTo>
                  <a:lnTo>
                    <a:pt x="35687" y="27178"/>
                  </a:lnTo>
                  <a:lnTo>
                    <a:pt x="32639" y="27178"/>
                  </a:lnTo>
                  <a:lnTo>
                    <a:pt x="29591" y="27051"/>
                  </a:lnTo>
                  <a:lnTo>
                    <a:pt x="26543" y="26797"/>
                  </a:lnTo>
                  <a:lnTo>
                    <a:pt x="23495" y="26543"/>
                  </a:lnTo>
                  <a:lnTo>
                    <a:pt x="20701" y="26543"/>
                  </a:lnTo>
                  <a:lnTo>
                    <a:pt x="18288" y="26797"/>
                  </a:lnTo>
                  <a:lnTo>
                    <a:pt x="16510" y="27432"/>
                  </a:lnTo>
                  <a:lnTo>
                    <a:pt x="15240" y="28956"/>
                  </a:lnTo>
                  <a:lnTo>
                    <a:pt x="13208" y="27686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" name="Freeform 5"/>
            <p:cNvSpPr/>
            <p:nvPr/>
          </p:nvSpPr>
          <p:spPr>
            <a:xfrm>
              <a:off x="3315970" y="1674622"/>
              <a:ext cx="229363" cy="446152"/>
            </a:xfrm>
            <a:custGeom>
              <a:avLst/>
              <a:gdLst/>
              <a:ahLst/>
              <a:cxnLst/>
              <a:rect l="0" t="0" r="0" b="0"/>
              <a:pathLst>
                <a:path w="229363" h="446152">
                  <a:moveTo>
                    <a:pt x="175641" y="379857"/>
                  </a:moveTo>
                  <a:lnTo>
                    <a:pt x="173863" y="388747"/>
                  </a:lnTo>
                  <a:lnTo>
                    <a:pt x="171704" y="397129"/>
                  </a:lnTo>
                  <a:lnTo>
                    <a:pt x="168402" y="405892"/>
                  </a:lnTo>
                  <a:lnTo>
                    <a:pt x="164084" y="413385"/>
                  </a:lnTo>
                  <a:lnTo>
                    <a:pt x="159766" y="421005"/>
                  </a:lnTo>
                  <a:lnTo>
                    <a:pt x="154940" y="426593"/>
                  </a:lnTo>
                  <a:lnTo>
                    <a:pt x="149098" y="432435"/>
                  </a:lnTo>
                  <a:lnTo>
                    <a:pt x="140716" y="437515"/>
                  </a:lnTo>
                  <a:lnTo>
                    <a:pt x="135509" y="440055"/>
                  </a:lnTo>
                  <a:lnTo>
                    <a:pt x="130175" y="442214"/>
                  </a:lnTo>
                  <a:lnTo>
                    <a:pt x="123190" y="444119"/>
                  </a:lnTo>
                  <a:lnTo>
                    <a:pt x="116205" y="445262"/>
                  </a:lnTo>
                  <a:lnTo>
                    <a:pt x="108966" y="446151"/>
                  </a:lnTo>
                  <a:lnTo>
                    <a:pt x="101600" y="445643"/>
                  </a:lnTo>
                  <a:lnTo>
                    <a:pt x="94361" y="444119"/>
                  </a:lnTo>
                  <a:lnTo>
                    <a:pt x="87376" y="442468"/>
                  </a:lnTo>
                  <a:lnTo>
                    <a:pt x="80645" y="439420"/>
                  </a:lnTo>
                  <a:lnTo>
                    <a:pt x="75184" y="436118"/>
                  </a:lnTo>
                  <a:lnTo>
                    <a:pt x="70104" y="432181"/>
                  </a:lnTo>
                  <a:lnTo>
                    <a:pt x="64770" y="429006"/>
                  </a:lnTo>
                  <a:lnTo>
                    <a:pt x="60452" y="426212"/>
                  </a:lnTo>
                  <a:lnTo>
                    <a:pt x="55626" y="422529"/>
                  </a:lnTo>
                  <a:lnTo>
                    <a:pt x="52451" y="418592"/>
                  </a:lnTo>
                  <a:lnTo>
                    <a:pt x="48641" y="414528"/>
                  </a:lnTo>
                  <a:lnTo>
                    <a:pt x="45466" y="410210"/>
                  </a:lnTo>
                  <a:lnTo>
                    <a:pt x="42418" y="405384"/>
                  </a:lnTo>
                  <a:lnTo>
                    <a:pt x="39370" y="398907"/>
                  </a:lnTo>
                  <a:lnTo>
                    <a:pt x="36957" y="391795"/>
                  </a:lnTo>
                  <a:lnTo>
                    <a:pt x="35179" y="384810"/>
                  </a:lnTo>
                  <a:lnTo>
                    <a:pt x="34290" y="378333"/>
                  </a:lnTo>
                  <a:lnTo>
                    <a:pt x="33528" y="371221"/>
                  </a:lnTo>
                  <a:lnTo>
                    <a:pt x="33528" y="362712"/>
                  </a:lnTo>
                  <a:lnTo>
                    <a:pt x="34163" y="354330"/>
                  </a:lnTo>
                  <a:lnTo>
                    <a:pt x="35814" y="346329"/>
                  </a:lnTo>
                  <a:lnTo>
                    <a:pt x="38481" y="336931"/>
                  </a:lnTo>
                  <a:lnTo>
                    <a:pt x="41656" y="327660"/>
                  </a:lnTo>
                  <a:lnTo>
                    <a:pt x="45593" y="318770"/>
                  </a:lnTo>
                  <a:lnTo>
                    <a:pt x="50292" y="310388"/>
                  </a:lnTo>
                  <a:lnTo>
                    <a:pt x="54991" y="302133"/>
                  </a:lnTo>
                  <a:lnTo>
                    <a:pt x="60071" y="293370"/>
                  </a:lnTo>
                  <a:lnTo>
                    <a:pt x="65659" y="285242"/>
                  </a:lnTo>
                  <a:lnTo>
                    <a:pt x="71120" y="276987"/>
                  </a:lnTo>
                  <a:lnTo>
                    <a:pt x="75184" y="270510"/>
                  </a:lnTo>
                  <a:lnTo>
                    <a:pt x="79121" y="263525"/>
                  </a:lnTo>
                  <a:lnTo>
                    <a:pt x="82423" y="256413"/>
                  </a:lnTo>
                  <a:lnTo>
                    <a:pt x="85471" y="249301"/>
                  </a:lnTo>
                  <a:lnTo>
                    <a:pt x="88011" y="242189"/>
                  </a:lnTo>
                  <a:lnTo>
                    <a:pt x="89916" y="234823"/>
                  </a:lnTo>
                  <a:lnTo>
                    <a:pt x="90932" y="226949"/>
                  </a:lnTo>
                  <a:lnTo>
                    <a:pt x="91567" y="219456"/>
                  </a:lnTo>
                  <a:lnTo>
                    <a:pt x="91567" y="210566"/>
                  </a:lnTo>
                  <a:lnTo>
                    <a:pt x="90678" y="202057"/>
                  </a:lnTo>
                  <a:lnTo>
                    <a:pt x="88773" y="193167"/>
                  </a:lnTo>
                  <a:lnTo>
                    <a:pt x="86106" y="184531"/>
                  </a:lnTo>
                  <a:lnTo>
                    <a:pt x="79375" y="173228"/>
                  </a:lnTo>
                  <a:lnTo>
                    <a:pt x="75692" y="166370"/>
                  </a:lnTo>
                  <a:lnTo>
                    <a:pt x="73914" y="160528"/>
                  </a:lnTo>
                  <a:lnTo>
                    <a:pt x="73152" y="151638"/>
                  </a:lnTo>
                  <a:lnTo>
                    <a:pt x="73533" y="143002"/>
                  </a:lnTo>
                  <a:lnTo>
                    <a:pt x="74549" y="135763"/>
                  </a:lnTo>
                  <a:lnTo>
                    <a:pt x="76200" y="131953"/>
                  </a:lnTo>
                  <a:lnTo>
                    <a:pt x="68707" y="133350"/>
                  </a:lnTo>
                  <a:lnTo>
                    <a:pt x="63119" y="134239"/>
                  </a:lnTo>
                  <a:lnTo>
                    <a:pt x="54737" y="135128"/>
                  </a:lnTo>
                  <a:lnTo>
                    <a:pt x="46736" y="134493"/>
                  </a:lnTo>
                  <a:lnTo>
                    <a:pt x="36576" y="132588"/>
                  </a:lnTo>
                  <a:lnTo>
                    <a:pt x="24892" y="127381"/>
                  </a:lnTo>
                  <a:lnTo>
                    <a:pt x="13462" y="120015"/>
                  </a:lnTo>
                  <a:lnTo>
                    <a:pt x="5588" y="108966"/>
                  </a:lnTo>
                  <a:lnTo>
                    <a:pt x="1270" y="98298"/>
                  </a:lnTo>
                  <a:lnTo>
                    <a:pt x="0" y="87249"/>
                  </a:lnTo>
                  <a:lnTo>
                    <a:pt x="127" y="78359"/>
                  </a:lnTo>
                  <a:lnTo>
                    <a:pt x="1016" y="66929"/>
                  </a:lnTo>
                  <a:lnTo>
                    <a:pt x="3429" y="57150"/>
                  </a:lnTo>
                  <a:lnTo>
                    <a:pt x="6731" y="46609"/>
                  </a:lnTo>
                  <a:lnTo>
                    <a:pt x="12573" y="35814"/>
                  </a:lnTo>
                  <a:lnTo>
                    <a:pt x="17399" y="26416"/>
                  </a:lnTo>
                  <a:lnTo>
                    <a:pt x="24511" y="17399"/>
                  </a:lnTo>
                  <a:lnTo>
                    <a:pt x="31242" y="10033"/>
                  </a:lnTo>
                  <a:lnTo>
                    <a:pt x="38862" y="6096"/>
                  </a:lnTo>
                  <a:lnTo>
                    <a:pt x="46990" y="2413"/>
                  </a:lnTo>
                  <a:lnTo>
                    <a:pt x="55880" y="635"/>
                  </a:lnTo>
                  <a:lnTo>
                    <a:pt x="67183" y="0"/>
                  </a:lnTo>
                  <a:lnTo>
                    <a:pt x="77216" y="889"/>
                  </a:lnTo>
                  <a:lnTo>
                    <a:pt x="85090" y="3556"/>
                  </a:lnTo>
                  <a:lnTo>
                    <a:pt x="90932" y="5842"/>
                  </a:lnTo>
                  <a:lnTo>
                    <a:pt x="97663" y="9525"/>
                  </a:lnTo>
                  <a:lnTo>
                    <a:pt x="106807" y="18923"/>
                  </a:lnTo>
                  <a:lnTo>
                    <a:pt x="113411" y="29464"/>
                  </a:lnTo>
                  <a:lnTo>
                    <a:pt x="115570" y="40513"/>
                  </a:lnTo>
                  <a:lnTo>
                    <a:pt x="115570" y="50927"/>
                  </a:lnTo>
                  <a:lnTo>
                    <a:pt x="114046" y="61341"/>
                  </a:lnTo>
                  <a:lnTo>
                    <a:pt x="111633" y="70358"/>
                  </a:lnTo>
                  <a:lnTo>
                    <a:pt x="109855" y="79121"/>
                  </a:lnTo>
                  <a:lnTo>
                    <a:pt x="112903" y="82169"/>
                  </a:lnTo>
                  <a:lnTo>
                    <a:pt x="118745" y="83820"/>
                  </a:lnTo>
                  <a:lnTo>
                    <a:pt x="125984" y="81661"/>
                  </a:lnTo>
                  <a:lnTo>
                    <a:pt x="132969" y="80645"/>
                  </a:lnTo>
                  <a:lnTo>
                    <a:pt x="139446" y="81407"/>
                  </a:lnTo>
                  <a:lnTo>
                    <a:pt x="139319" y="72771"/>
                  </a:lnTo>
                  <a:lnTo>
                    <a:pt x="134239" y="62484"/>
                  </a:lnTo>
                  <a:lnTo>
                    <a:pt x="129286" y="54229"/>
                  </a:lnTo>
                  <a:lnTo>
                    <a:pt x="126873" y="45085"/>
                  </a:lnTo>
                  <a:lnTo>
                    <a:pt x="126873" y="36195"/>
                  </a:lnTo>
                  <a:lnTo>
                    <a:pt x="128778" y="28575"/>
                  </a:lnTo>
                  <a:lnTo>
                    <a:pt x="132334" y="19558"/>
                  </a:lnTo>
                  <a:lnTo>
                    <a:pt x="139319" y="13208"/>
                  </a:lnTo>
                  <a:lnTo>
                    <a:pt x="145288" y="8890"/>
                  </a:lnTo>
                  <a:lnTo>
                    <a:pt x="154686" y="5080"/>
                  </a:lnTo>
                  <a:lnTo>
                    <a:pt x="164084" y="3048"/>
                  </a:lnTo>
                  <a:lnTo>
                    <a:pt x="173863" y="1524"/>
                  </a:lnTo>
                  <a:lnTo>
                    <a:pt x="185166" y="3048"/>
                  </a:lnTo>
                  <a:lnTo>
                    <a:pt x="195199" y="5588"/>
                  </a:lnTo>
                  <a:lnTo>
                    <a:pt x="206248" y="11303"/>
                  </a:lnTo>
                  <a:lnTo>
                    <a:pt x="216789" y="19685"/>
                  </a:lnTo>
                  <a:lnTo>
                    <a:pt x="222377" y="27940"/>
                  </a:lnTo>
                  <a:lnTo>
                    <a:pt x="226695" y="37973"/>
                  </a:lnTo>
                  <a:lnTo>
                    <a:pt x="228473" y="46609"/>
                  </a:lnTo>
                  <a:lnTo>
                    <a:pt x="229362" y="54229"/>
                  </a:lnTo>
                  <a:lnTo>
                    <a:pt x="228727" y="60833"/>
                  </a:lnTo>
                  <a:lnTo>
                    <a:pt x="226949" y="70612"/>
                  </a:lnTo>
                  <a:lnTo>
                    <a:pt x="223520" y="81407"/>
                  </a:lnTo>
                  <a:lnTo>
                    <a:pt x="218059" y="92710"/>
                  </a:lnTo>
                  <a:lnTo>
                    <a:pt x="211709" y="100584"/>
                  </a:lnTo>
                  <a:lnTo>
                    <a:pt x="202565" y="105537"/>
                  </a:lnTo>
                  <a:lnTo>
                    <a:pt x="192786" y="107823"/>
                  </a:lnTo>
                  <a:lnTo>
                    <a:pt x="182753" y="107442"/>
                  </a:lnTo>
                  <a:lnTo>
                    <a:pt x="174244" y="105283"/>
                  </a:lnTo>
                  <a:lnTo>
                    <a:pt x="164973" y="103124"/>
                  </a:lnTo>
                  <a:lnTo>
                    <a:pt x="163830" y="110236"/>
                  </a:lnTo>
                  <a:lnTo>
                    <a:pt x="166116" y="117475"/>
                  </a:lnTo>
                  <a:lnTo>
                    <a:pt x="170815" y="125857"/>
                  </a:lnTo>
                  <a:lnTo>
                    <a:pt x="180340" y="134493"/>
                  </a:lnTo>
                  <a:lnTo>
                    <a:pt x="191897" y="144526"/>
                  </a:lnTo>
                  <a:lnTo>
                    <a:pt x="202184" y="152273"/>
                  </a:lnTo>
                  <a:lnTo>
                    <a:pt x="209423" y="160909"/>
                  </a:lnTo>
                  <a:lnTo>
                    <a:pt x="216789" y="172847"/>
                  </a:lnTo>
                  <a:lnTo>
                    <a:pt x="219837" y="179578"/>
                  </a:lnTo>
                  <a:lnTo>
                    <a:pt x="209804" y="185166"/>
                  </a:lnTo>
                  <a:lnTo>
                    <a:pt x="196088" y="188468"/>
                  </a:lnTo>
                  <a:lnTo>
                    <a:pt x="179070" y="188849"/>
                  </a:lnTo>
                  <a:lnTo>
                    <a:pt x="163195" y="186944"/>
                  </a:lnTo>
                  <a:lnTo>
                    <a:pt x="151384" y="184150"/>
                  </a:lnTo>
                  <a:lnTo>
                    <a:pt x="142367" y="181483"/>
                  </a:lnTo>
                  <a:lnTo>
                    <a:pt x="133223" y="176911"/>
                  </a:lnTo>
                  <a:lnTo>
                    <a:pt x="130556" y="180848"/>
                  </a:lnTo>
                  <a:lnTo>
                    <a:pt x="130175" y="187579"/>
                  </a:lnTo>
                  <a:lnTo>
                    <a:pt x="131191" y="193421"/>
                  </a:lnTo>
                  <a:lnTo>
                    <a:pt x="132715" y="199009"/>
                  </a:lnTo>
                  <a:lnTo>
                    <a:pt x="134874" y="203581"/>
                  </a:lnTo>
                  <a:lnTo>
                    <a:pt x="138430" y="210566"/>
                  </a:lnTo>
                  <a:lnTo>
                    <a:pt x="141605" y="217424"/>
                  </a:lnTo>
                  <a:lnTo>
                    <a:pt x="145161" y="224155"/>
                  </a:lnTo>
                  <a:lnTo>
                    <a:pt x="148844" y="230886"/>
                  </a:lnTo>
                  <a:lnTo>
                    <a:pt x="152273" y="237363"/>
                  </a:lnTo>
                  <a:lnTo>
                    <a:pt x="156083" y="244094"/>
                  </a:lnTo>
                  <a:lnTo>
                    <a:pt x="159131" y="251079"/>
                  </a:lnTo>
                  <a:lnTo>
                    <a:pt x="161925" y="258191"/>
                  </a:lnTo>
                  <a:lnTo>
                    <a:pt x="166243" y="271780"/>
                  </a:lnTo>
                  <a:lnTo>
                    <a:pt x="169799" y="285877"/>
                  </a:lnTo>
                  <a:lnTo>
                    <a:pt x="172593" y="299974"/>
                  </a:lnTo>
                  <a:lnTo>
                    <a:pt x="174244" y="314198"/>
                  </a:lnTo>
                  <a:lnTo>
                    <a:pt x="175387" y="328549"/>
                  </a:lnTo>
                  <a:lnTo>
                    <a:pt x="176276" y="342773"/>
                  </a:lnTo>
                  <a:lnTo>
                    <a:pt x="176276" y="357124"/>
                  </a:lnTo>
                  <a:lnTo>
                    <a:pt x="176276" y="371348"/>
                  </a:lnTo>
                  <a:close/>
                </a:path>
              </a:pathLst>
            </a:custGeom>
            <a:solidFill>
              <a:srgbClr val="DBB78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" name="Freeform 6"/>
            <p:cNvSpPr/>
            <p:nvPr/>
          </p:nvSpPr>
          <p:spPr>
            <a:xfrm>
              <a:off x="3389757" y="1947672"/>
              <a:ext cx="105792" cy="167260"/>
            </a:xfrm>
            <a:custGeom>
              <a:avLst/>
              <a:gdLst/>
              <a:ahLst/>
              <a:cxnLst/>
              <a:rect l="0" t="0" r="0" b="0"/>
              <a:pathLst>
                <a:path w="105792" h="167260">
                  <a:moveTo>
                    <a:pt x="52451" y="167259"/>
                  </a:moveTo>
                  <a:lnTo>
                    <a:pt x="46990" y="167005"/>
                  </a:lnTo>
                  <a:lnTo>
                    <a:pt x="41783" y="165608"/>
                  </a:lnTo>
                  <a:lnTo>
                    <a:pt x="36576" y="163322"/>
                  </a:lnTo>
                  <a:lnTo>
                    <a:pt x="32004" y="160782"/>
                  </a:lnTo>
                  <a:lnTo>
                    <a:pt x="27305" y="157226"/>
                  </a:lnTo>
                  <a:lnTo>
                    <a:pt x="22860" y="153162"/>
                  </a:lnTo>
                  <a:lnTo>
                    <a:pt x="18923" y="148082"/>
                  </a:lnTo>
                  <a:lnTo>
                    <a:pt x="15240" y="142494"/>
                  </a:lnTo>
                  <a:lnTo>
                    <a:pt x="11938" y="136652"/>
                  </a:lnTo>
                  <a:lnTo>
                    <a:pt x="8636" y="130175"/>
                  </a:lnTo>
                  <a:lnTo>
                    <a:pt x="6223" y="123444"/>
                  </a:lnTo>
                  <a:lnTo>
                    <a:pt x="3810" y="116078"/>
                  </a:lnTo>
                  <a:lnTo>
                    <a:pt x="2413" y="108712"/>
                  </a:lnTo>
                  <a:lnTo>
                    <a:pt x="762" y="100584"/>
                  </a:lnTo>
                  <a:lnTo>
                    <a:pt x="127" y="92075"/>
                  </a:lnTo>
                  <a:lnTo>
                    <a:pt x="0" y="83566"/>
                  </a:lnTo>
                  <a:lnTo>
                    <a:pt x="127" y="75184"/>
                  </a:lnTo>
                  <a:lnTo>
                    <a:pt x="762" y="66675"/>
                  </a:lnTo>
                  <a:lnTo>
                    <a:pt x="2413" y="58674"/>
                  </a:lnTo>
                  <a:lnTo>
                    <a:pt x="3810" y="50927"/>
                  </a:lnTo>
                  <a:lnTo>
                    <a:pt x="6223" y="43815"/>
                  </a:lnTo>
                  <a:lnTo>
                    <a:pt x="8636" y="36830"/>
                  </a:lnTo>
                  <a:lnTo>
                    <a:pt x="11938" y="30607"/>
                  </a:lnTo>
                  <a:lnTo>
                    <a:pt x="15240" y="24257"/>
                  </a:lnTo>
                  <a:lnTo>
                    <a:pt x="18923" y="19177"/>
                  </a:lnTo>
                  <a:lnTo>
                    <a:pt x="22860" y="14097"/>
                  </a:lnTo>
                  <a:lnTo>
                    <a:pt x="27305" y="10033"/>
                  </a:lnTo>
                  <a:lnTo>
                    <a:pt x="32004" y="6604"/>
                  </a:lnTo>
                  <a:lnTo>
                    <a:pt x="36576" y="3683"/>
                  </a:lnTo>
                  <a:lnTo>
                    <a:pt x="41783" y="1524"/>
                  </a:lnTo>
                  <a:lnTo>
                    <a:pt x="46990" y="254"/>
                  </a:lnTo>
                  <a:lnTo>
                    <a:pt x="52451" y="0"/>
                  </a:lnTo>
                  <a:lnTo>
                    <a:pt x="58039" y="254"/>
                  </a:lnTo>
                  <a:lnTo>
                    <a:pt x="63246" y="1524"/>
                  </a:lnTo>
                  <a:lnTo>
                    <a:pt x="68580" y="3683"/>
                  </a:lnTo>
                  <a:lnTo>
                    <a:pt x="73279" y="6604"/>
                  </a:lnTo>
                  <a:lnTo>
                    <a:pt x="77851" y="10033"/>
                  </a:lnTo>
                  <a:lnTo>
                    <a:pt x="82296" y="14097"/>
                  </a:lnTo>
                  <a:lnTo>
                    <a:pt x="86360" y="19177"/>
                  </a:lnTo>
                  <a:lnTo>
                    <a:pt x="90043" y="24257"/>
                  </a:lnTo>
                  <a:lnTo>
                    <a:pt x="93472" y="30607"/>
                  </a:lnTo>
                  <a:lnTo>
                    <a:pt x="96647" y="36830"/>
                  </a:lnTo>
                  <a:lnTo>
                    <a:pt x="99187" y="43815"/>
                  </a:lnTo>
                  <a:lnTo>
                    <a:pt x="101600" y="50927"/>
                  </a:lnTo>
                  <a:lnTo>
                    <a:pt x="103124" y="58674"/>
                  </a:lnTo>
                  <a:lnTo>
                    <a:pt x="104394" y="66675"/>
                  </a:lnTo>
                  <a:lnTo>
                    <a:pt x="105537" y="75184"/>
                  </a:lnTo>
                  <a:lnTo>
                    <a:pt x="105791" y="83566"/>
                  </a:lnTo>
                  <a:lnTo>
                    <a:pt x="105537" y="92075"/>
                  </a:lnTo>
                  <a:lnTo>
                    <a:pt x="104394" y="100584"/>
                  </a:lnTo>
                  <a:lnTo>
                    <a:pt x="103124" y="108712"/>
                  </a:lnTo>
                  <a:lnTo>
                    <a:pt x="101600" y="116078"/>
                  </a:lnTo>
                  <a:lnTo>
                    <a:pt x="99187" y="123444"/>
                  </a:lnTo>
                  <a:lnTo>
                    <a:pt x="96647" y="130175"/>
                  </a:lnTo>
                  <a:lnTo>
                    <a:pt x="93472" y="136652"/>
                  </a:lnTo>
                  <a:lnTo>
                    <a:pt x="90043" y="142494"/>
                  </a:lnTo>
                  <a:lnTo>
                    <a:pt x="86360" y="148082"/>
                  </a:lnTo>
                  <a:lnTo>
                    <a:pt x="82296" y="153162"/>
                  </a:lnTo>
                  <a:lnTo>
                    <a:pt x="77851" y="157226"/>
                  </a:lnTo>
                  <a:lnTo>
                    <a:pt x="73279" y="160782"/>
                  </a:lnTo>
                  <a:lnTo>
                    <a:pt x="68580" y="163322"/>
                  </a:lnTo>
                  <a:lnTo>
                    <a:pt x="63246" y="165608"/>
                  </a:lnTo>
                  <a:lnTo>
                    <a:pt x="58039" y="167005"/>
                  </a:lnTo>
                  <a:close/>
                </a:path>
              </a:pathLst>
            </a:custGeom>
            <a:solidFill>
              <a:srgbClr val="ECD9BB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" name="Freeform 7"/>
            <p:cNvSpPr/>
            <p:nvPr/>
          </p:nvSpPr>
          <p:spPr>
            <a:xfrm>
              <a:off x="3445510" y="1800479"/>
              <a:ext cx="90298" cy="62993"/>
            </a:xfrm>
            <a:custGeom>
              <a:avLst/>
              <a:gdLst/>
              <a:ahLst/>
              <a:cxnLst/>
              <a:rect l="0" t="0" r="0" b="0"/>
              <a:pathLst>
                <a:path w="90298" h="62993">
                  <a:moveTo>
                    <a:pt x="22098" y="1651"/>
                  </a:moveTo>
                  <a:lnTo>
                    <a:pt x="41275" y="0"/>
                  </a:lnTo>
                  <a:lnTo>
                    <a:pt x="50800" y="8890"/>
                  </a:lnTo>
                  <a:lnTo>
                    <a:pt x="62357" y="18796"/>
                  </a:lnTo>
                  <a:lnTo>
                    <a:pt x="72644" y="26670"/>
                  </a:lnTo>
                  <a:lnTo>
                    <a:pt x="79883" y="35052"/>
                  </a:lnTo>
                  <a:lnTo>
                    <a:pt x="87249" y="46990"/>
                  </a:lnTo>
                  <a:lnTo>
                    <a:pt x="90297" y="53848"/>
                  </a:lnTo>
                  <a:lnTo>
                    <a:pt x="80264" y="59309"/>
                  </a:lnTo>
                  <a:lnTo>
                    <a:pt x="66548" y="62738"/>
                  </a:lnTo>
                  <a:lnTo>
                    <a:pt x="49530" y="62992"/>
                  </a:lnTo>
                  <a:lnTo>
                    <a:pt x="33655" y="61341"/>
                  </a:lnTo>
                  <a:lnTo>
                    <a:pt x="21844" y="58547"/>
                  </a:lnTo>
                  <a:lnTo>
                    <a:pt x="12827" y="55880"/>
                  </a:lnTo>
                  <a:lnTo>
                    <a:pt x="3683" y="51054"/>
                  </a:lnTo>
                  <a:lnTo>
                    <a:pt x="0" y="38735"/>
                  </a:lnTo>
                  <a:lnTo>
                    <a:pt x="1397" y="25146"/>
                  </a:lnTo>
                  <a:lnTo>
                    <a:pt x="8890" y="13589"/>
                  </a:lnTo>
                  <a:close/>
                </a:path>
              </a:pathLst>
            </a:custGeom>
            <a:solidFill>
              <a:srgbClr val="ECD9BB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Oval 8"/>
            <p:cNvSpPr/>
            <p:nvPr/>
          </p:nvSpPr>
          <p:spPr>
            <a:xfrm>
              <a:off x="3524377" y="1848104"/>
              <a:ext cx="15494" cy="13208"/>
            </a:xfrm>
            <a:prstGeom prst="ellipse">
              <a:avLst/>
            </a:prstGeom>
            <a:solidFill>
              <a:srgbClr val="BB005E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343275" y="1710690"/>
              <a:ext cx="80138" cy="90806"/>
            </a:xfrm>
            <a:custGeom>
              <a:avLst/>
              <a:gdLst/>
              <a:ahLst/>
              <a:cxnLst/>
              <a:rect l="0" t="0" r="0" b="0"/>
              <a:pathLst>
                <a:path w="80138" h="90806">
                  <a:moveTo>
                    <a:pt x="39878" y="90805"/>
                  </a:moveTo>
                  <a:lnTo>
                    <a:pt x="35814" y="90678"/>
                  </a:lnTo>
                  <a:lnTo>
                    <a:pt x="31877" y="90043"/>
                  </a:lnTo>
                  <a:lnTo>
                    <a:pt x="27686" y="88646"/>
                  </a:lnTo>
                  <a:lnTo>
                    <a:pt x="24257" y="87376"/>
                  </a:lnTo>
                  <a:lnTo>
                    <a:pt x="20701" y="85471"/>
                  </a:lnTo>
                  <a:lnTo>
                    <a:pt x="17399" y="83058"/>
                  </a:lnTo>
                  <a:lnTo>
                    <a:pt x="14351" y="80518"/>
                  </a:lnTo>
                  <a:lnTo>
                    <a:pt x="11557" y="77470"/>
                  </a:lnTo>
                  <a:lnTo>
                    <a:pt x="9017" y="74168"/>
                  </a:lnTo>
                  <a:lnTo>
                    <a:pt x="6604" y="70739"/>
                  </a:lnTo>
                  <a:lnTo>
                    <a:pt x="4826" y="67056"/>
                  </a:lnTo>
                  <a:lnTo>
                    <a:pt x="2921" y="62865"/>
                  </a:lnTo>
                  <a:lnTo>
                    <a:pt x="1778" y="59055"/>
                  </a:lnTo>
                  <a:lnTo>
                    <a:pt x="635" y="54483"/>
                  </a:lnTo>
                  <a:lnTo>
                    <a:pt x="0" y="49911"/>
                  </a:lnTo>
                  <a:lnTo>
                    <a:pt x="0" y="45339"/>
                  </a:lnTo>
                  <a:lnTo>
                    <a:pt x="0" y="40894"/>
                  </a:lnTo>
                  <a:lnTo>
                    <a:pt x="635" y="36322"/>
                  </a:lnTo>
                  <a:lnTo>
                    <a:pt x="1778" y="32004"/>
                  </a:lnTo>
                  <a:lnTo>
                    <a:pt x="2921" y="27559"/>
                  </a:lnTo>
                  <a:lnTo>
                    <a:pt x="4826" y="23749"/>
                  </a:lnTo>
                  <a:lnTo>
                    <a:pt x="6604" y="20066"/>
                  </a:lnTo>
                  <a:lnTo>
                    <a:pt x="9017" y="16637"/>
                  </a:lnTo>
                  <a:lnTo>
                    <a:pt x="11557" y="13081"/>
                  </a:lnTo>
                  <a:lnTo>
                    <a:pt x="14351" y="10287"/>
                  </a:lnTo>
                  <a:lnTo>
                    <a:pt x="17399" y="7747"/>
                  </a:lnTo>
                  <a:lnTo>
                    <a:pt x="20701" y="5588"/>
                  </a:lnTo>
                  <a:lnTo>
                    <a:pt x="24257" y="3556"/>
                  </a:lnTo>
                  <a:lnTo>
                    <a:pt x="27686" y="2032"/>
                  </a:lnTo>
                  <a:lnTo>
                    <a:pt x="31877" y="762"/>
                  </a:lnTo>
                  <a:lnTo>
                    <a:pt x="35814" y="127"/>
                  </a:lnTo>
                  <a:lnTo>
                    <a:pt x="39878" y="0"/>
                  </a:lnTo>
                  <a:lnTo>
                    <a:pt x="44069" y="127"/>
                  </a:lnTo>
                  <a:lnTo>
                    <a:pt x="47879" y="762"/>
                  </a:lnTo>
                  <a:lnTo>
                    <a:pt x="51816" y="2032"/>
                  </a:lnTo>
                  <a:lnTo>
                    <a:pt x="55626" y="3556"/>
                  </a:lnTo>
                  <a:lnTo>
                    <a:pt x="59055" y="5588"/>
                  </a:lnTo>
                  <a:lnTo>
                    <a:pt x="62357" y="7747"/>
                  </a:lnTo>
                  <a:lnTo>
                    <a:pt x="65659" y="10287"/>
                  </a:lnTo>
                  <a:lnTo>
                    <a:pt x="68453" y="13081"/>
                  </a:lnTo>
                  <a:lnTo>
                    <a:pt x="70993" y="16637"/>
                  </a:lnTo>
                  <a:lnTo>
                    <a:pt x="73152" y="20066"/>
                  </a:lnTo>
                  <a:lnTo>
                    <a:pt x="75438" y="23749"/>
                  </a:lnTo>
                  <a:lnTo>
                    <a:pt x="77089" y="27559"/>
                  </a:lnTo>
                  <a:lnTo>
                    <a:pt x="78232" y="32004"/>
                  </a:lnTo>
                  <a:lnTo>
                    <a:pt x="79248" y="36322"/>
                  </a:lnTo>
                  <a:lnTo>
                    <a:pt x="79883" y="40894"/>
                  </a:lnTo>
                  <a:lnTo>
                    <a:pt x="80137" y="45339"/>
                  </a:lnTo>
                  <a:lnTo>
                    <a:pt x="79883" y="49911"/>
                  </a:lnTo>
                  <a:lnTo>
                    <a:pt x="79248" y="54483"/>
                  </a:lnTo>
                  <a:lnTo>
                    <a:pt x="78232" y="59055"/>
                  </a:lnTo>
                  <a:lnTo>
                    <a:pt x="77089" y="62865"/>
                  </a:lnTo>
                  <a:lnTo>
                    <a:pt x="75438" y="67056"/>
                  </a:lnTo>
                  <a:lnTo>
                    <a:pt x="73152" y="70739"/>
                  </a:lnTo>
                  <a:lnTo>
                    <a:pt x="70993" y="74168"/>
                  </a:lnTo>
                  <a:lnTo>
                    <a:pt x="68453" y="77470"/>
                  </a:lnTo>
                  <a:lnTo>
                    <a:pt x="65659" y="80518"/>
                  </a:lnTo>
                  <a:lnTo>
                    <a:pt x="62357" y="83058"/>
                  </a:lnTo>
                  <a:lnTo>
                    <a:pt x="59055" y="85471"/>
                  </a:lnTo>
                  <a:lnTo>
                    <a:pt x="55626" y="87376"/>
                  </a:lnTo>
                  <a:lnTo>
                    <a:pt x="51816" y="88646"/>
                  </a:lnTo>
                  <a:lnTo>
                    <a:pt x="47879" y="90043"/>
                  </a:lnTo>
                  <a:lnTo>
                    <a:pt x="44069" y="90678"/>
                  </a:lnTo>
                  <a:close/>
                </a:path>
              </a:pathLst>
            </a:custGeom>
            <a:solidFill>
              <a:srgbClr val="ECD9BB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467354" y="1719961"/>
              <a:ext cx="70994" cy="64263"/>
            </a:xfrm>
            <a:custGeom>
              <a:avLst/>
              <a:gdLst/>
              <a:ahLst/>
              <a:cxnLst/>
              <a:rect l="0" t="0" r="0" b="0"/>
              <a:pathLst>
                <a:path w="70994" h="64263">
                  <a:moveTo>
                    <a:pt x="35306" y="64262"/>
                  </a:moveTo>
                  <a:lnTo>
                    <a:pt x="31623" y="64262"/>
                  </a:lnTo>
                  <a:lnTo>
                    <a:pt x="28194" y="63627"/>
                  </a:lnTo>
                  <a:lnTo>
                    <a:pt x="24511" y="62738"/>
                  </a:lnTo>
                  <a:lnTo>
                    <a:pt x="21463" y="61849"/>
                  </a:lnTo>
                  <a:lnTo>
                    <a:pt x="18415" y="60452"/>
                  </a:lnTo>
                  <a:lnTo>
                    <a:pt x="15240" y="58801"/>
                  </a:lnTo>
                  <a:lnTo>
                    <a:pt x="12700" y="56896"/>
                  </a:lnTo>
                  <a:lnTo>
                    <a:pt x="10287" y="54737"/>
                  </a:lnTo>
                  <a:lnTo>
                    <a:pt x="7874" y="52578"/>
                  </a:lnTo>
                  <a:lnTo>
                    <a:pt x="5715" y="49911"/>
                  </a:lnTo>
                  <a:lnTo>
                    <a:pt x="4445" y="47625"/>
                  </a:lnTo>
                  <a:lnTo>
                    <a:pt x="2667" y="44577"/>
                  </a:lnTo>
                  <a:lnTo>
                    <a:pt x="1651" y="41783"/>
                  </a:lnTo>
                  <a:lnTo>
                    <a:pt x="508" y="38735"/>
                  </a:lnTo>
                  <a:lnTo>
                    <a:pt x="0" y="35433"/>
                  </a:lnTo>
                  <a:lnTo>
                    <a:pt x="0" y="32258"/>
                  </a:lnTo>
                  <a:lnTo>
                    <a:pt x="0" y="28956"/>
                  </a:lnTo>
                  <a:lnTo>
                    <a:pt x="508" y="25781"/>
                  </a:lnTo>
                  <a:lnTo>
                    <a:pt x="1651" y="22733"/>
                  </a:lnTo>
                  <a:lnTo>
                    <a:pt x="2667" y="19431"/>
                  </a:lnTo>
                  <a:lnTo>
                    <a:pt x="4445" y="16891"/>
                  </a:lnTo>
                  <a:lnTo>
                    <a:pt x="5715" y="14224"/>
                  </a:lnTo>
                  <a:lnTo>
                    <a:pt x="7874" y="11684"/>
                  </a:lnTo>
                  <a:lnTo>
                    <a:pt x="10287" y="9271"/>
                  </a:lnTo>
                  <a:lnTo>
                    <a:pt x="12700" y="7366"/>
                  </a:lnTo>
                  <a:lnTo>
                    <a:pt x="15240" y="5461"/>
                  </a:lnTo>
                  <a:lnTo>
                    <a:pt x="18415" y="3810"/>
                  </a:lnTo>
                  <a:lnTo>
                    <a:pt x="21463" y="2540"/>
                  </a:lnTo>
                  <a:lnTo>
                    <a:pt x="24511" y="1524"/>
                  </a:lnTo>
                  <a:lnTo>
                    <a:pt x="28194" y="635"/>
                  </a:lnTo>
                  <a:lnTo>
                    <a:pt x="31623" y="0"/>
                  </a:lnTo>
                  <a:lnTo>
                    <a:pt x="35306" y="0"/>
                  </a:lnTo>
                  <a:lnTo>
                    <a:pt x="38989" y="0"/>
                  </a:lnTo>
                  <a:lnTo>
                    <a:pt x="42545" y="635"/>
                  </a:lnTo>
                  <a:lnTo>
                    <a:pt x="45974" y="1524"/>
                  </a:lnTo>
                  <a:lnTo>
                    <a:pt x="49276" y="2540"/>
                  </a:lnTo>
                  <a:lnTo>
                    <a:pt x="52324" y="3810"/>
                  </a:lnTo>
                  <a:lnTo>
                    <a:pt x="55118" y="5461"/>
                  </a:lnTo>
                  <a:lnTo>
                    <a:pt x="58039" y="7366"/>
                  </a:lnTo>
                  <a:lnTo>
                    <a:pt x="60325" y="9271"/>
                  </a:lnTo>
                  <a:lnTo>
                    <a:pt x="62738" y="11684"/>
                  </a:lnTo>
                  <a:lnTo>
                    <a:pt x="64770" y="14224"/>
                  </a:lnTo>
                  <a:lnTo>
                    <a:pt x="66675" y="16891"/>
                  </a:lnTo>
                  <a:lnTo>
                    <a:pt x="68199" y="19431"/>
                  </a:lnTo>
                  <a:lnTo>
                    <a:pt x="69215" y="22733"/>
                  </a:lnTo>
                  <a:lnTo>
                    <a:pt x="70104" y="25781"/>
                  </a:lnTo>
                  <a:lnTo>
                    <a:pt x="70866" y="28956"/>
                  </a:lnTo>
                  <a:lnTo>
                    <a:pt x="70993" y="32258"/>
                  </a:lnTo>
                  <a:lnTo>
                    <a:pt x="70866" y="35433"/>
                  </a:lnTo>
                  <a:lnTo>
                    <a:pt x="70104" y="38735"/>
                  </a:lnTo>
                  <a:lnTo>
                    <a:pt x="69215" y="41783"/>
                  </a:lnTo>
                  <a:lnTo>
                    <a:pt x="68199" y="44577"/>
                  </a:lnTo>
                  <a:lnTo>
                    <a:pt x="66675" y="47625"/>
                  </a:lnTo>
                  <a:lnTo>
                    <a:pt x="64770" y="49911"/>
                  </a:lnTo>
                  <a:lnTo>
                    <a:pt x="62738" y="52578"/>
                  </a:lnTo>
                  <a:lnTo>
                    <a:pt x="60325" y="54737"/>
                  </a:lnTo>
                  <a:lnTo>
                    <a:pt x="58039" y="56896"/>
                  </a:lnTo>
                  <a:lnTo>
                    <a:pt x="55118" y="58801"/>
                  </a:lnTo>
                  <a:lnTo>
                    <a:pt x="52324" y="60452"/>
                  </a:lnTo>
                  <a:lnTo>
                    <a:pt x="49276" y="61849"/>
                  </a:lnTo>
                  <a:lnTo>
                    <a:pt x="45974" y="62738"/>
                  </a:lnTo>
                  <a:lnTo>
                    <a:pt x="42545" y="63627"/>
                  </a:lnTo>
                  <a:lnTo>
                    <a:pt x="38989" y="64262"/>
                  </a:lnTo>
                  <a:close/>
                </a:path>
              </a:pathLst>
            </a:custGeom>
            <a:solidFill>
              <a:srgbClr val="ECD9BB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455035" y="1740916"/>
              <a:ext cx="64136" cy="78614"/>
            </a:xfrm>
            <a:custGeom>
              <a:avLst/>
              <a:gdLst/>
              <a:ahLst/>
              <a:cxnLst/>
              <a:rect l="0" t="0" r="0" b="0"/>
              <a:pathLst>
                <a:path w="64136" h="78614">
                  <a:moveTo>
                    <a:pt x="63119" y="32512"/>
                  </a:moveTo>
                  <a:lnTo>
                    <a:pt x="64135" y="40259"/>
                  </a:lnTo>
                  <a:lnTo>
                    <a:pt x="64135" y="44196"/>
                  </a:lnTo>
                  <a:lnTo>
                    <a:pt x="64008" y="47879"/>
                  </a:lnTo>
                  <a:lnTo>
                    <a:pt x="62611" y="54991"/>
                  </a:lnTo>
                  <a:lnTo>
                    <a:pt x="61341" y="58293"/>
                  </a:lnTo>
                  <a:lnTo>
                    <a:pt x="60960" y="58928"/>
                  </a:lnTo>
                  <a:lnTo>
                    <a:pt x="60706" y="60071"/>
                  </a:lnTo>
                  <a:lnTo>
                    <a:pt x="60071" y="61976"/>
                  </a:lnTo>
                  <a:lnTo>
                    <a:pt x="58293" y="64770"/>
                  </a:lnTo>
                  <a:lnTo>
                    <a:pt x="56642" y="67564"/>
                  </a:lnTo>
                  <a:lnTo>
                    <a:pt x="54356" y="69977"/>
                  </a:lnTo>
                  <a:lnTo>
                    <a:pt x="52197" y="72390"/>
                  </a:lnTo>
                  <a:lnTo>
                    <a:pt x="50927" y="73152"/>
                  </a:lnTo>
                  <a:lnTo>
                    <a:pt x="49784" y="74041"/>
                  </a:lnTo>
                  <a:lnTo>
                    <a:pt x="48260" y="74676"/>
                  </a:lnTo>
                  <a:lnTo>
                    <a:pt x="46990" y="75819"/>
                  </a:lnTo>
                  <a:lnTo>
                    <a:pt x="45466" y="75946"/>
                  </a:lnTo>
                  <a:lnTo>
                    <a:pt x="43688" y="76835"/>
                  </a:lnTo>
                  <a:lnTo>
                    <a:pt x="40894" y="78232"/>
                  </a:lnTo>
                  <a:lnTo>
                    <a:pt x="37592" y="78359"/>
                  </a:lnTo>
                  <a:lnTo>
                    <a:pt x="34544" y="78613"/>
                  </a:lnTo>
                  <a:lnTo>
                    <a:pt x="31115" y="78359"/>
                  </a:lnTo>
                  <a:lnTo>
                    <a:pt x="28194" y="77724"/>
                  </a:lnTo>
                  <a:lnTo>
                    <a:pt x="25019" y="76708"/>
                  </a:lnTo>
                  <a:lnTo>
                    <a:pt x="22352" y="75184"/>
                  </a:lnTo>
                  <a:lnTo>
                    <a:pt x="19304" y="73660"/>
                  </a:lnTo>
                  <a:lnTo>
                    <a:pt x="16510" y="71755"/>
                  </a:lnTo>
                  <a:lnTo>
                    <a:pt x="13462" y="69088"/>
                  </a:lnTo>
                  <a:lnTo>
                    <a:pt x="11303" y="66548"/>
                  </a:lnTo>
                  <a:lnTo>
                    <a:pt x="8890" y="63246"/>
                  </a:lnTo>
                  <a:lnTo>
                    <a:pt x="6985" y="60452"/>
                  </a:lnTo>
                  <a:lnTo>
                    <a:pt x="4953" y="57150"/>
                  </a:lnTo>
                  <a:lnTo>
                    <a:pt x="3429" y="53721"/>
                  </a:lnTo>
                  <a:lnTo>
                    <a:pt x="2159" y="50038"/>
                  </a:lnTo>
                  <a:lnTo>
                    <a:pt x="1270" y="46355"/>
                  </a:lnTo>
                  <a:lnTo>
                    <a:pt x="0" y="38354"/>
                  </a:lnTo>
                  <a:lnTo>
                    <a:pt x="0" y="30734"/>
                  </a:lnTo>
                  <a:lnTo>
                    <a:pt x="1016" y="23622"/>
                  </a:lnTo>
                  <a:lnTo>
                    <a:pt x="4064" y="16891"/>
                  </a:lnTo>
                  <a:lnTo>
                    <a:pt x="5334" y="13716"/>
                  </a:lnTo>
                  <a:lnTo>
                    <a:pt x="7366" y="10795"/>
                  </a:lnTo>
                  <a:lnTo>
                    <a:pt x="11938" y="6223"/>
                  </a:lnTo>
                  <a:lnTo>
                    <a:pt x="14351" y="4064"/>
                  </a:lnTo>
                  <a:lnTo>
                    <a:pt x="17145" y="2794"/>
                  </a:lnTo>
                  <a:lnTo>
                    <a:pt x="20066" y="1524"/>
                  </a:lnTo>
                  <a:lnTo>
                    <a:pt x="23495" y="889"/>
                  </a:lnTo>
                  <a:lnTo>
                    <a:pt x="26289" y="0"/>
                  </a:lnTo>
                  <a:lnTo>
                    <a:pt x="29591" y="0"/>
                  </a:lnTo>
                  <a:lnTo>
                    <a:pt x="35687" y="889"/>
                  </a:lnTo>
                  <a:lnTo>
                    <a:pt x="38481" y="1524"/>
                  </a:lnTo>
                  <a:lnTo>
                    <a:pt x="41783" y="3175"/>
                  </a:lnTo>
                  <a:lnTo>
                    <a:pt x="47879" y="7112"/>
                  </a:lnTo>
                  <a:lnTo>
                    <a:pt x="50673" y="9271"/>
                  </a:lnTo>
                  <a:lnTo>
                    <a:pt x="53086" y="12065"/>
                  </a:lnTo>
                  <a:lnTo>
                    <a:pt x="57658" y="17907"/>
                  </a:lnTo>
                  <a:lnTo>
                    <a:pt x="59182" y="20955"/>
                  </a:lnTo>
                  <a:lnTo>
                    <a:pt x="60960" y="24765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409315" y="1747012"/>
              <a:ext cx="71375" cy="80519"/>
            </a:xfrm>
            <a:custGeom>
              <a:avLst/>
              <a:gdLst/>
              <a:ahLst/>
              <a:cxnLst/>
              <a:rect l="0" t="0" r="0" b="0"/>
              <a:pathLst>
                <a:path w="71375" h="80519">
                  <a:moveTo>
                    <a:pt x="70231" y="33147"/>
                  </a:moveTo>
                  <a:lnTo>
                    <a:pt x="71374" y="41148"/>
                  </a:lnTo>
                  <a:lnTo>
                    <a:pt x="71374" y="44831"/>
                  </a:lnTo>
                  <a:lnTo>
                    <a:pt x="70866" y="48895"/>
                  </a:lnTo>
                  <a:lnTo>
                    <a:pt x="69469" y="56261"/>
                  </a:lnTo>
                  <a:lnTo>
                    <a:pt x="68072" y="59563"/>
                  </a:lnTo>
                  <a:lnTo>
                    <a:pt x="67437" y="60452"/>
                  </a:lnTo>
                  <a:lnTo>
                    <a:pt x="67183" y="61468"/>
                  </a:lnTo>
                  <a:lnTo>
                    <a:pt x="66548" y="63373"/>
                  </a:lnTo>
                  <a:lnTo>
                    <a:pt x="64643" y="66294"/>
                  </a:lnTo>
                  <a:lnTo>
                    <a:pt x="62738" y="69215"/>
                  </a:lnTo>
                  <a:lnTo>
                    <a:pt x="60325" y="71628"/>
                  </a:lnTo>
                  <a:lnTo>
                    <a:pt x="57912" y="74041"/>
                  </a:lnTo>
                  <a:lnTo>
                    <a:pt x="56388" y="74930"/>
                  </a:lnTo>
                  <a:lnTo>
                    <a:pt x="54991" y="75692"/>
                  </a:lnTo>
                  <a:lnTo>
                    <a:pt x="53467" y="76454"/>
                  </a:lnTo>
                  <a:lnTo>
                    <a:pt x="51943" y="77470"/>
                  </a:lnTo>
                  <a:lnTo>
                    <a:pt x="50292" y="78105"/>
                  </a:lnTo>
                  <a:lnTo>
                    <a:pt x="48514" y="78740"/>
                  </a:lnTo>
                  <a:lnTo>
                    <a:pt x="45466" y="80137"/>
                  </a:lnTo>
                  <a:lnTo>
                    <a:pt x="41783" y="80137"/>
                  </a:lnTo>
                  <a:lnTo>
                    <a:pt x="38227" y="80518"/>
                  </a:lnTo>
                  <a:lnTo>
                    <a:pt x="34544" y="80137"/>
                  </a:lnTo>
                  <a:lnTo>
                    <a:pt x="31242" y="79629"/>
                  </a:lnTo>
                  <a:lnTo>
                    <a:pt x="28067" y="78359"/>
                  </a:lnTo>
                  <a:lnTo>
                    <a:pt x="24765" y="76835"/>
                  </a:lnTo>
                  <a:lnTo>
                    <a:pt x="21463" y="75311"/>
                  </a:lnTo>
                  <a:lnTo>
                    <a:pt x="18288" y="73406"/>
                  </a:lnTo>
                  <a:lnTo>
                    <a:pt x="14986" y="70739"/>
                  </a:lnTo>
                  <a:lnTo>
                    <a:pt x="12446" y="67945"/>
                  </a:lnTo>
                  <a:lnTo>
                    <a:pt x="9779" y="64770"/>
                  </a:lnTo>
                  <a:lnTo>
                    <a:pt x="7747" y="61849"/>
                  </a:lnTo>
                  <a:lnTo>
                    <a:pt x="5588" y="58166"/>
                  </a:lnTo>
                  <a:lnTo>
                    <a:pt x="4064" y="54991"/>
                  </a:lnTo>
                  <a:lnTo>
                    <a:pt x="2413" y="50927"/>
                  </a:lnTo>
                  <a:lnTo>
                    <a:pt x="1524" y="47371"/>
                  </a:lnTo>
                  <a:lnTo>
                    <a:pt x="0" y="38989"/>
                  </a:lnTo>
                  <a:lnTo>
                    <a:pt x="0" y="31369"/>
                  </a:lnTo>
                  <a:lnTo>
                    <a:pt x="1270" y="24003"/>
                  </a:lnTo>
                  <a:lnTo>
                    <a:pt x="4572" y="17018"/>
                  </a:lnTo>
                  <a:lnTo>
                    <a:pt x="6096" y="13589"/>
                  </a:lnTo>
                  <a:lnTo>
                    <a:pt x="8255" y="10795"/>
                  </a:lnTo>
                  <a:lnTo>
                    <a:pt x="13462" y="5969"/>
                  </a:lnTo>
                  <a:lnTo>
                    <a:pt x="15875" y="3937"/>
                  </a:lnTo>
                  <a:lnTo>
                    <a:pt x="19177" y="2413"/>
                  </a:lnTo>
                  <a:lnTo>
                    <a:pt x="22225" y="1270"/>
                  </a:lnTo>
                  <a:lnTo>
                    <a:pt x="25908" y="381"/>
                  </a:lnTo>
                  <a:lnTo>
                    <a:pt x="29210" y="0"/>
                  </a:lnTo>
                  <a:lnTo>
                    <a:pt x="32639" y="0"/>
                  </a:lnTo>
                  <a:lnTo>
                    <a:pt x="39624" y="381"/>
                  </a:lnTo>
                  <a:lnTo>
                    <a:pt x="42926" y="1270"/>
                  </a:lnTo>
                  <a:lnTo>
                    <a:pt x="46101" y="2921"/>
                  </a:lnTo>
                  <a:lnTo>
                    <a:pt x="53086" y="7112"/>
                  </a:lnTo>
                  <a:lnTo>
                    <a:pt x="56134" y="9525"/>
                  </a:lnTo>
                  <a:lnTo>
                    <a:pt x="58928" y="12065"/>
                  </a:lnTo>
                  <a:lnTo>
                    <a:pt x="63754" y="18161"/>
                  </a:lnTo>
                  <a:lnTo>
                    <a:pt x="65786" y="21463"/>
                  </a:lnTo>
                  <a:lnTo>
                    <a:pt x="67437" y="25146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450590" y="1786890"/>
              <a:ext cx="28830" cy="38863"/>
            </a:xfrm>
            <a:custGeom>
              <a:avLst/>
              <a:gdLst/>
              <a:ahLst/>
              <a:cxnLst/>
              <a:rect l="0" t="0" r="0" b="0"/>
              <a:pathLst>
                <a:path w="28830" h="38863">
                  <a:moveTo>
                    <a:pt x="24511" y="33020"/>
                  </a:moveTo>
                  <a:lnTo>
                    <a:pt x="22098" y="35433"/>
                  </a:lnTo>
                  <a:lnTo>
                    <a:pt x="19685" y="37211"/>
                  </a:lnTo>
                  <a:lnTo>
                    <a:pt x="18161" y="37846"/>
                  </a:lnTo>
                  <a:lnTo>
                    <a:pt x="17018" y="38227"/>
                  </a:lnTo>
                  <a:lnTo>
                    <a:pt x="15494" y="38481"/>
                  </a:lnTo>
                  <a:lnTo>
                    <a:pt x="14859" y="38481"/>
                  </a:lnTo>
                  <a:lnTo>
                    <a:pt x="14478" y="38862"/>
                  </a:lnTo>
                  <a:lnTo>
                    <a:pt x="11176" y="38227"/>
                  </a:lnTo>
                  <a:lnTo>
                    <a:pt x="8509" y="37211"/>
                  </a:lnTo>
                  <a:lnTo>
                    <a:pt x="6096" y="35433"/>
                  </a:lnTo>
                  <a:lnTo>
                    <a:pt x="3937" y="33020"/>
                  </a:lnTo>
                  <a:lnTo>
                    <a:pt x="2032" y="29972"/>
                  </a:lnTo>
                  <a:lnTo>
                    <a:pt x="889" y="26543"/>
                  </a:lnTo>
                  <a:lnTo>
                    <a:pt x="254" y="22860"/>
                  </a:lnTo>
                  <a:lnTo>
                    <a:pt x="0" y="19177"/>
                  </a:lnTo>
                  <a:lnTo>
                    <a:pt x="254" y="15113"/>
                  </a:lnTo>
                  <a:lnTo>
                    <a:pt x="889" y="11811"/>
                  </a:lnTo>
                  <a:lnTo>
                    <a:pt x="2032" y="8382"/>
                  </a:lnTo>
                  <a:lnTo>
                    <a:pt x="3937" y="5588"/>
                  </a:lnTo>
                  <a:lnTo>
                    <a:pt x="6096" y="2921"/>
                  </a:lnTo>
                  <a:lnTo>
                    <a:pt x="8509" y="1270"/>
                  </a:lnTo>
                  <a:lnTo>
                    <a:pt x="11176" y="127"/>
                  </a:lnTo>
                  <a:lnTo>
                    <a:pt x="14478" y="0"/>
                  </a:lnTo>
                  <a:lnTo>
                    <a:pt x="17018" y="127"/>
                  </a:lnTo>
                  <a:lnTo>
                    <a:pt x="18161" y="635"/>
                  </a:lnTo>
                  <a:lnTo>
                    <a:pt x="19685" y="1270"/>
                  </a:lnTo>
                  <a:lnTo>
                    <a:pt x="22098" y="2921"/>
                  </a:lnTo>
                  <a:lnTo>
                    <a:pt x="24511" y="5588"/>
                  </a:lnTo>
                  <a:lnTo>
                    <a:pt x="26162" y="8382"/>
                  </a:lnTo>
                  <a:lnTo>
                    <a:pt x="27686" y="11811"/>
                  </a:lnTo>
                  <a:lnTo>
                    <a:pt x="28194" y="15113"/>
                  </a:lnTo>
                  <a:lnTo>
                    <a:pt x="28829" y="19177"/>
                  </a:lnTo>
                  <a:lnTo>
                    <a:pt x="28194" y="22860"/>
                  </a:lnTo>
                  <a:lnTo>
                    <a:pt x="27686" y="26543"/>
                  </a:lnTo>
                  <a:lnTo>
                    <a:pt x="26797" y="28321"/>
                  </a:lnTo>
                  <a:lnTo>
                    <a:pt x="26416" y="28956"/>
                  </a:lnTo>
                  <a:lnTo>
                    <a:pt x="26162" y="29972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493262" y="1780159"/>
              <a:ext cx="23496" cy="34418"/>
            </a:xfrm>
            <a:custGeom>
              <a:avLst/>
              <a:gdLst/>
              <a:ahLst/>
              <a:cxnLst/>
              <a:rect l="0" t="0" r="0" b="0"/>
              <a:pathLst>
                <a:path w="23496" h="34418">
                  <a:moveTo>
                    <a:pt x="20066" y="29464"/>
                  </a:moveTo>
                  <a:lnTo>
                    <a:pt x="18161" y="31369"/>
                  </a:lnTo>
                  <a:lnTo>
                    <a:pt x="16129" y="32893"/>
                  </a:lnTo>
                  <a:lnTo>
                    <a:pt x="15113" y="33528"/>
                  </a:lnTo>
                  <a:lnTo>
                    <a:pt x="13970" y="33909"/>
                  </a:lnTo>
                  <a:lnTo>
                    <a:pt x="12700" y="34163"/>
                  </a:lnTo>
                  <a:lnTo>
                    <a:pt x="12319" y="34163"/>
                  </a:lnTo>
                  <a:lnTo>
                    <a:pt x="11811" y="34417"/>
                  </a:lnTo>
                  <a:lnTo>
                    <a:pt x="9144" y="33909"/>
                  </a:lnTo>
                  <a:lnTo>
                    <a:pt x="7239" y="32893"/>
                  </a:lnTo>
                  <a:lnTo>
                    <a:pt x="5334" y="31369"/>
                  </a:lnTo>
                  <a:lnTo>
                    <a:pt x="3302" y="29464"/>
                  </a:lnTo>
                  <a:lnTo>
                    <a:pt x="1778" y="26670"/>
                  </a:lnTo>
                  <a:lnTo>
                    <a:pt x="889" y="23749"/>
                  </a:lnTo>
                  <a:lnTo>
                    <a:pt x="254" y="20574"/>
                  </a:lnTo>
                  <a:lnTo>
                    <a:pt x="0" y="17526"/>
                  </a:lnTo>
                  <a:lnTo>
                    <a:pt x="254" y="13589"/>
                  </a:lnTo>
                  <a:lnTo>
                    <a:pt x="889" y="10541"/>
                  </a:lnTo>
                  <a:lnTo>
                    <a:pt x="1778" y="7493"/>
                  </a:lnTo>
                  <a:lnTo>
                    <a:pt x="3302" y="5080"/>
                  </a:lnTo>
                  <a:lnTo>
                    <a:pt x="5334" y="2794"/>
                  </a:lnTo>
                  <a:lnTo>
                    <a:pt x="7239" y="1270"/>
                  </a:lnTo>
                  <a:lnTo>
                    <a:pt x="9144" y="254"/>
                  </a:lnTo>
                  <a:lnTo>
                    <a:pt x="11811" y="0"/>
                  </a:lnTo>
                  <a:lnTo>
                    <a:pt x="13970" y="254"/>
                  </a:lnTo>
                  <a:lnTo>
                    <a:pt x="15113" y="635"/>
                  </a:lnTo>
                  <a:lnTo>
                    <a:pt x="16129" y="1270"/>
                  </a:lnTo>
                  <a:lnTo>
                    <a:pt x="18161" y="2794"/>
                  </a:lnTo>
                  <a:lnTo>
                    <a:pt x="20066" y="5080"/>
                  </a:lnTo>
                  <a:lnTo>
                    <a:pt x="21336" y="7493"/>
                  </a:lnTo>
                  <a:lnTo>
                    <a:pt x="22733" y="10541"/>
                  </a:lnTo>
                  <a:lnTo>
                    <a:pt x="23368" y="13589"/>
                  </a:lnTo>
                  <a:lnTo>
                    <a:pt x="23495" y="17526"/>
                  </a:lnTo>
                  <a:lnTo>
                    <a:pt x="23368" y="20574"/>
                  </a:lnTo>
                  <a:lnTo>
                    <a:pt x="22733" y="23749"/>
                  </a:lnTo>
                  <a:lnTo>
                    <a:pt x="22098" y="24892"/>
                  </a:lnTo>
                  <a:lnTo>
                    <a:pt x="21590" y="25781"/>
                  </a:lnTo>
                  <a:lnTo>
                    <a:pt x="21336" y="2667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375406" y="1832102"/>
              <a:ext cx="103125" cy="11685"/>
            </a:xfrm>
            <a:custGeom>
              <a:avLst/>
              <a:gdLst/>
              <a:ahLst/>
              <a:cxnLst/>
              <a:rect l="0" t="0" r="0" b="0"/>
              <a:pathLst>
                <a:path w="103125" h="11685">
                  <a:moveTo>
                    <a:pt x="99441" y="5334"/>
                  </a:moveTo>
                  <a:lnTo>
                    <a:pt x="93726" y="5588"/>
                  </a:lnTo>
                  <a:lnTo>
                    <a:pt x="86995" y="6477"/>
                  </a:lnTo>
                  <a:lnTo>
                    <a:pt x="80645" y="7493"/>
                  </a:lnTo>
                  <a:lnTo>
                    <a:pt x="73914" y="8382"/>
                  </a:lnTo>
                  <a:lnTo>
                    <a:pt x="68453" y="8636"/>
                  </a:lnTo>
                  <a:lnTo>
                    <a:pt x="60071" y="8636"/>
                  </a:lnTo>
                  <a:lnTo>
                    <a:pt x="51943" y="9271"/>
                  </a:lnTo>
                  <a:lnTo>
                    <a:pt x="43434" y="10160"/>
                  </a:lnTo>
                  <a:lnTo>
                    <a:pt x="35433" y="10795"/>
                  </a:lnTo>
                  <a:lnTo>
                    <a:pt x="26924" y="11430"/>
                  </a:lnTo>
                  <a:lnTo>
                    <a:pt x="18161" y="11684"/>
                  </a:lnTo>
                  <a:lnTo>
                    <a:pt x="9779" y="11430"/>
                  </a:lnTo>
                  <a:lnTo>
                    <a:pt x="1270" y="10541"/>
                  </a:lnTo>
                  <a:lnTo>
                    <a:pt x="0" y="10414"/>
                  </a:lnTo>
                  <a:lnTo>
                    <a:pt x="381" y="9525"/>
                  </a:lnTo>
                  <a:lnTo>
                    <a:pt x="1270" y="9144"/>
                  </a:lnTo>
                  <a:lnTo>
                    <a:pt x="2032" y="8636"/>
                  </a:lnTo>
                  <a:lnTo>
                    <a:pt x="8382" y="8636"/>
                  </a:lnTo>
                  <a:lnTo>
                    <a:pt x="15113" y="8636"/>
                  </a:lnTo>
                  <a:lnTo>
                    <a:pt x="21463" y="8382"/>
                  </a:lnTo>
                  <a:lnTo>
                    <a:pt x="28194" y="8382"/>
                  </a:lnTo>
                  <a:lnTo>
                    <a:pt x="34544" y="8128"/>
                  </a:lnTo>
                  <a:lnTo>
                    <a:pt x="41275" y="7747"/>
                  </a:lnTo>
                  <a:lnTo>
                    <a:pt x="47625" y="7493"/>
                  </a:lnTo>
                  <a:lnTo>
                    <a:pt x="54356" y="7112"/>
                  </a:lnTo>
                  <a:lnTo>
                    <a:pt x="60452" y="6477"/>
                  </a:lnTo>
                  <a:lnTo>
                    <a:pt x="66802" y="6096"/>
                  </a:lnTo>
                  <a:lnTo>
                    <a:pt x="73025" y="5207"/>
                  </a:lnTo>
                  <a:lnTo>
                    <a:pt x="79375" y="4318"/>
                  </a:lnTo>
                  <a:lnTo>
                    <a:pt x="85217" y="3429"/>
                  </a:lnTo>
                  <a:lnTo>
                    <a:pt x="91313" y="2286"/>
                  </a:lnTo>
                  <a:lnTo>
                    <a:pt x="97282" y="1270"/>
                  </a:lnTo>
                  <a:lnTo>
                    <a:pt x="103124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346831" y="1839595"/>
              <a:ext cx="137796" cy="22353"/>
            </a:xfrm>
            <a:custGeom>
              <a:avLst/>
              <a:gdLst/>
              <a:ahLst/>
              <a:cxnLst/>
              <a:rect l="0" t="0" r="0" b="0"/>
              <a:pathLst>
                <a:path w="137796" h="22353">
                  <a:moveTo>
                    <a:pt x="136398" y="4191"/>
                  </a:moveTo>
                  <a:lnTo>
                    <a:pt x="130556" y="4191"/>
                  </a:lnTo>
                  <a:lnTo>
                    <a:pt x="124714" y="4826"/>
                  </a:lnTo>
                  <a:lnTo>
                    <a:pt x="118872" y="5334"/>
                  </a:lnTo>
                  <a:lnTo>
                    <a:pt x="113157" y="5969"/>
                  </a:lnTo>
                  <a:lnTo>
                    <a:pt x="107315" y="6731"/>
                  </a:lnTo>
                  <a:lnTo>
                    <a:pt x="101473" y="7620"/>
                  </a:lnTo>
                  <a:lnTo>
                    <a:pt x="95631" y="8763"/>
                  </a:lnTo>
                  <a:lnTo>
                    <a:pt x="89662" y="9779"/>
                  </a:lnTo>
                  <a:lnTo>
                    <a:pt x="83947" y="10922"/>
                  </a:lnTo>
                  <a:lnTo>
                    <a:pt x="78105" y="11811"/>
                  </a:lnTo>
                  <a:lnTo>
                    <a:pt x="72263" y="12827"/>
                  </a:lnTo>
                  <a:lnTo>
                    <a:pt x="66421" y="13716"/>
                  </a:lnTo>
                  <a:lnTo>
                    <a:pt x="60452" y="14351"/>
                  </a:lnTo>
                  <a:lnTo>
                    <a:pt x="54229" y="14986"/>
                  </a:lnTo>
                  <a:lnTo>
                    <a:pt x="48260" y="15367"/>
                  </a:lnTo>
                  <a:lnTo>
                    <a:pt x="42291" y="15875"/>
                  </a:lnTo>
                  <a:lnTo>
                    <a:pt x="36703" y="16383"/>
                  </a:lnTo>
                  <a:lnTo>
                    <a:pt x="31496" y="17399"/>
                  </a:lnTo>
                  <a:lnTo>
                    <a:pt x="26543" y="17780"/>
                  </a:lnTo>
                  <a:lnTo>
                    <a:pt x="21082" y="18923"/>
                  </a:lnTo>
                  <a:lnTo>
                    <a:pt x="15748" y="20193"/>
                  </a:lnTo>
                  <a:lnTo>
                    <a:pt x="10795" y="21082"/>
                  </a:lnTo>
                  <a:lnTo>
                    <a:pt x="5461" y="21971"/>
                  </a:lnTo>
                  <a:lnTo>
                    <a:pt x="0" y="22352"/>
                  </a:lnTo>
                  <a:lnTo>
                    <a:pt x="3429" y="19939"/>
                  </a:lnTo>
                  <a:lnTo>
                    <a:pt x="7620" y="18034"/>
                  </a:lnTo>
                  <a:lnTo>
                    <a:pt x="12573" y="17018"/>
                  </a:lnTo>
                  <a:lnTo>
                    <a:pt x="17145" y="16129"/>
                  </a:lnTo>
                  <a:lnTo>
                    <a:pt x="22225" y="15875"/>
                  </a:lnTo>
                  <a:lnTo>
                    <a:pt x="27432" y="15367"/>
                  </a:lnTo>
                  <a:lnTo>
                    <a:pt x="32385" y="15240"/>
                  </a:lnTo>
                  <a:lnTo>
                    <a:pt x="36703" y="14986"/>
                  </a:lnTo>
                  <a:lnTo>
                    <a:pt x="43053" y="13970"/>
                  </a:lnTo>
                  <a:lnTo>
                    <a:pt x="49403" y="13081"/>
                  </a:lnTo>
                  <a:lnTo>
                    <a:pt x="56134" y="11938"/>
                  </a:lnTo>
                  <a:lnTo>
                    <a:pt x="62484" y="11176"/>
                  </a:lnTo>
                  <a:lnTo>
                    <a:pt x="68834" y="10033"/>
                  </a:lnTo>
                  <a:lnTo>
                    <a:pt x="74930" y="9144"/>
                  </a:lnTo>
                  <a:lnTo>
                    <a:pt x="81153" y="8128"/>
                  </a:lnTo>
                  <a:lnTo>
                    <a:pt x="87503" y="7239"/>
                  </a:lnTo>
                  <a:lnTo>
                    <a:pt x="93726" y="6604"/>
                  </a:lnTo>
                  <a:lnTo>
                    <a:pt x="99949" y="5334"/>
                  </a:lnTo>
                  <a:lnTo>
                    <a:pt x="106426" y="4699"/>
                  </a:lnTo>
                  <a:lnTo>
                    <a:pt x="112776" y="3683"/>
                  </a:lnTo>
                  <a:lnTo>
                    <a:pt x="118872" y="2921"/>
                  </a:lnTo>
                  <a:lnTo>
                    <a:pt x="125349" y="1778"/>
                  </a:lnTo>
                  <a:lnTo>
                    <a:pt x="131445" y="889"/>
                  </a:lnTo>
                  <a:lnTo>
                    <a:pt x="137795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3375406" y="1845945"/>
              <a:ext cx="107697" cy="27306"/>
            </a:xfrm>
            <a:custGeom>
              <a:avLst/>
              <a:gdLst/>
              <a:ahLst/>
              <a:cxnLst/>
              <a:rect l="0" t="0" r="0" b="0"/>
              <a:pathLst>
                <a:path w="107697" h="27306">
                  <a:moveTo>
                    <a:pt x="107696" y="4191"/>
                  </a:moveTo>
                  <a:lnTo>
                    <a:pt x="100965" y="5207"/>
                  </a:lnTo>
                  <a:lnTo>
                    <a:pt x="94234" y="6985"/>
                  </a:lnTo>
                  <a:lnTo>
                    <a:pt x="87376" y="8255"/>
                  </a:lnTo>
                  <a:lnTo>
                    <a:pt x="81153" y="10033"/>
                  </a:lnTo>
                  <a:lnTo>
                    <a:pt x="74549" y="11684"/>
                  </a:lnTo>
                  <a:lnTo>
                    <a:pt x="67818" y="13462"/>
                  </a:lnTo>
                  <a:lnTo>
                    <a:pt x="61468" y="15367"/>
                  </a:lnTo>
                  <a:lnTo>
                    <a:pt x="54737" y="17145"/>
                  </a:lnTo>
                  <a:lnTo>
                    <a:pt x="48387" y="18923"/>
                  </a:lnTo>
                  <a:lnTo>
                    <a:pt x="41656" y="20574"/>
                  </a:lnTo>
                  <a:lnTo>
                    <a:pt x="34925" y="21844"/>
                  </a:lnTo>
                  <a:lnTo>
                    <a:pt x="28194" y="23622"/>
                  </a:lnTo>
                  <a:lnTo>
                    <a:pt x="21463" y="24765"/>
                  </a:lnTo>
                  <a:lnTo>
                    <a:pt x="14351" y="25781"/>
                  </a:lnTo>
                  <a:lnTo>
                    <a:pt x="7112" y="26670"/>
                  </a:lnTo>
                  <a:lnTo>
                    <a:pt x="0" y="27305"/>
                  </a:lnTo>
                  <a:lnTo>
                    <a:pt x="0" y="26797"/>
                  </a:lnTo>
                  <a:lnTo>
                    <a:pt x="1651" y="25908"/>
                  </a:lnTo>
                  <a:lnTo>
                    <a:pt x="3175" y="25400"/>
                  </a:lnTo>
                  <a:lnTo>
                    <a:pt x="4318" y="24892"/>
                  </a:lnTo>
                  <a:lnTo>
                    <a:pt x="11303" y="23622"/>
                  </a:lnTo>
                  <a:lnTo>
                    <a:pt x="18034" y="22479"/>
                  </a:lnTo>
                  <a:lnTo>
                    <a:pt x="24765" y="21209"/>
                  </a:lnTo>
                  <a:lnTo>
                    <a:pt x="31496" y="19685"/>
                  </a:lnTo>
                  <a:lnTo>
                    <a:pt x="37973" y="18161"/>
                  </a:lnTo>
                  <a:lnTo>
                    <a:pt x="44323" y="16637"/>
                  </a:lnTo>
                  <a:lnTo>
                    <a:pt x="51308" y="15113"/>
                  </a:lnTo>
                  <a:lnTo>
                    <a:pt x="57404" y="13589"/>
                  </a:lnTo>
                  <a:lnTo>
                    <a:pt x="63754" y="12065"/>
                  </a:lnTo>
                  <a:lnTo>
                    <a:pt x="70104" y="10414"/>
                  </a:lnTo>
                  <a:lnTo>
                    <a:pt x="76327" y="8636"/>
                  </a:lnTo>
                  <a:lnTo>
                    <a:pt x="82423" y="7112"/>
                  </a:lnTo>
                  <a:lnTo>
                    <a:pt x="88773" y="5207"/>
                  </a:lnTo>
                  <a:lnTo>
                    <a:pt x="94996" y="3429"/>
                  </a:lnTo>
                  <a:lnTo>
                    <a:pt x="101346" y="1905"/>
                  </a:lnTo>
                  <a:lnTo>
                    <a:pt x="107696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147822" y="2087753"/>
              <a:ext cx="483744" cy="71121"/>
            </a:xfrm>
            <a:custGeom>
              <a:avLst/>
              <a:gdLst/>
              <a:ahLst/>
              <a:cxnLst/>
              <a:rect l="0" t="0" r="0" b="0"/>
              <a:pathLst>
                <a:path w="483744" h="71121">
                  <a:moveTo>
                    <a:pt x="177038" y="1524"/>
                  </a:moveTo>
                  <a:lnTo>
                    <a:pt x="198628" y="3810"/>
                  </a:lnTo>
                  <a:lnTo>
                    <a:pt x="210947" y="5207"/>
                  </a:lnTo>
                  <a:lnTo>
                    <a:pt x="217678" y="6350"/>
                  </a:lnTo>
                  <a:lnTo>
                    <a:pt x="220599" y="6350"/>
                  </a:lnTo>
                  <a:lnTo>
                    <a:pt x="223393" y="8890"/>
                  </a:lnTo>
                  <a:lnTo>
                    <a:pt x="229616" y="13843"/>
                  </a:lnTo>
                  <a:lnTo>
                    <a:pt x="236601" y="18669"/>
                  </a:lnTo>
                  <a:lnTo>
                    <a:pt x="240792" y="21971"/>
                  </a:lnTo>
                  <a:lnTo>
                    <a:pt x="225171" y="21463"/>
                  </a:lnTo>
                  <a:lnTo>
                    <a:pt x="205359" y="20701"/>
                  </a:lnTo>
                  <a:lnTo>
                    <a:pt x="176149" y="17780"/>
                  </a:lnTo>
                  <a:lnTo>
                    <a:pt x="161544" y="16256"/>
                  </a:lnTo>
                  <a:lnTo>
                    <a:pt x="152654" y="16256"/>
                  </a:lnTo>
                  <a:lnTo>
                    <a:pt x="136906" y="15875"/>
                  </a:lnTo>
                  <a:lnTo>
                    <a:pt x="116459" y="16510"/>
                  </a:lnTo>
                  <a:lnTo>
                    <a:pt x="94107" y="17780"/>
                  </a:lnTo>
                  <a:lnTo>
                    <a:pt x="82931" y="18669"/>
                  </a:lnTo>
                  <a:lnTo>
                    <a:pt x="68834" y="19304"/>
                  </a:lnTo>
                  <a:lnTo>
                    <a:pt x="58420" y="20828"/>
                  </a:lnTo>
                  <a:lnTo>
                    <a:pt x="49657" y="22098"/>
                  </a:lnTo>
                  <a:lnTo>
                    <a:pt x="43307" y="23241"/>
                  </a:lnTo>
                  <a:lnTo>
                    <a:pt x="35941" y="24765"/>
                  </a:lnTo>
                  <a:lnTo>
                    <a:pt x="30480" y="26670"/>
                  </a:lnTo>
                  <a:lnTo>
                    <a:pt x="27432" y="28448"/>
                  </a:lnTo>
                  <a:lnTo>
                    <a:pt x="26797" y="31496"/>
                  </a:lnTo>
                  <a:lnTo>
                    <a:pt x="28829" y="34925"/>
                  </a:lnTo>
                  <a:lnTo>
                    <a:pt x="35306" y="36703"/>
                  </a:lnTo>
                  <a:lnTo>
                    <a:pt x="42926" y="38608"/>
                  </a:lnTo>
                  <a:lnTo>
                    <a:pt x="56769" y="41402"/>
                  </a:lnTo>
                  <a:lnTo>
                    <a:pt x="67056" y="43180"/>
                  </a:lnTo>
                  <a:lnTo>
                    <a:pt x="80391" y="45085"/>
                  </a:lnTo>
                  <a:lnTo>
                    <a:pt x="92329" y="46863"/>
                  </a:lnTo>
                  <a:lnTo>
                    <a:pt x="109347" y="48133"/>
                  </a:lnTo>
                  <a:lnTo>
                    <a:pt x="136906" y="50546"/>
                  </a:lnTo>
                  <a:lnTo>
                    <a:pt x="152019" y="51562"/>
                  </a:lnTo>
                  <a:lnTo>
                    <a:pt x="167894" y="52197"/>
                  </a:lnTo>
                  <a:lnTo>
                    <a:pt x="185547" y="54610"/>
                  </a:lnTo>
                  <a:lnTo>
                    <a:pt x="222504" y="55499"/>
                  </a:lnTo>
                  <a:lnTo>
                    <a:pt x="464820" y="60452"/>
                  </a:lnTo>
                  <a:lnTo>
                    <a:pt x="471551" y="61341"/>
                  </a:lnTo>
                  <a:lnTo>
                    <a:pt x="476758" y="61976"/>
                  </a:lnTo>
                  <a:lnTo>
                    <a:pt x="480314" y="62611"/>
                  </a:lnTo>
                  <a:lnTo>
                    <a:pt x="482346" y="63500"/>
                  </a:lnTo>
                  <a:lnTo>
                    <a:pt x="483743" y="64643"/>
                  </a:lnTo>
                  <a:lnTo>
                    <a:pt x="483235" y="65659"/>
                  </a:lnTo>
                  <a:lnTo>
                    <a:pt x="480949" y="66929"/>
                  </a:lnTo>
                  <a:lnTo>
                    <a:pt x="475615" y="68326"/>
                  </a:lnTo>
                  <a:lnTo>
                    <a:pt x="468630" y="69723"/>
                  </a:lnTo>
                  <a:lnTo>
                    <a:pt x="464947" y="70231"/>
                  </a:lnTo>
                  <a:lnTo>
                    <a:pt x="458089" y="71120"/>
                  </a:lnTo>
                  <a:lnTo>
                    <a:pt x="286893" y="68707"/>
                  </a:lnTo>
                  <a:lnTo>
                    <a:pt x="203835" y="67691"/>
                  </a:lnTo>
                  <a:lnTo>
                    <a:pt x="125222" y="62865"/>
                  </a:lnTo>
                  <a:lnTo>
                    <a:pt x="77978" y="59436"/>
                  </a:lnTo>
                  <a:lnTo>
                    <a:pt x="44704" y="55499"/>
                  </a:lnTo>
                  <a:lnTo>
                    <a:pt x="30480" y="52959"/>
                  </a:lnTo>
                  <a:lnTo>
                    <a:pt x="22860" y="50800"/>
                  </a:lnTo>
                  <a:lnTo>
                    <a:pt x="15494" y="49022"/>
                  </a:lnTo>
                  <a:lnTo>
                    <a:pt x="11176" y="47498"/>
                  </a:lnTo>
                  <a:lnTo>
                    <a:pt x="7239" y="45466"/>
                  </a:lnTo>
                  <a:lnTo>
                    <a:pt x="5715" y="44450"/>
                  </a:lnTo>
                  <a:lnTo>
                    <a:pt x="3048" y="42037"/>
                  </a:lnTo>
                  <a:lnTo>
                    <a:pt x="889" y="38862"/>
                  </a:lnTo>
                  <a:lnTo>
                    <a:pt x="254" y="36449"/>
                  </a:lnTo>
                  <a:lnTo>
                    <a:pt x="0" y="33147"/>
                  </a:lnTo>
                  <a:lnTo>
                    <a:pt x="254" y="30353"/>
                  </a:lnTo>
                  <a:lnTo>
                    <a:pt x="889" y="27559"/>
                  </a:lnTo>
                  <a:lnTo>
                    <a:pt x="2413" y="25019"/>
                  </a:lnTo>
                  <a:lnTo>
                    <a:pt x="4445" y="22606"/>
                  </a:lnTo>
                  <a:lnTo>
                    <a:pt x="6350" y="20193"/>
                  </a:lnTo>
                  <a:lnTo>
                    <a:pt x="9017" y="18288"/>
                  </a:lnTo>
                  <a:lnTo>
                    <a:pt x="12192" y="16510"/>
                  </a:lnTo>
                  <a:lnTo>
                    <a:pt x="15494" y="14986"/>
                  </a:lnTo>
                  <a:lnTo>
                    <a:pt x="22733" y="11938"/>
                  </a:lnTo>
                  <a:lnTo>
                    <a:pt x="30988" y="9652"/>
                  </a:lnTo>
                  <a:lnTo>
                    <a:pt x="39624" y="7874"/>
                  </a:lnTo>
                  <a:lnTo>
                    <a:pt x="44196" y="7239"/>
                  </a:lnTo>
                  <a:lnTo>
                    <a:pt x="48768" y="6350"/>
                  </a:lnTo>
                  <a:lnTo>
                    <a:pt x="58801" y="5080"/>
                  </a:lnTo>
                  <a:lnTo>
                    <a:pt x="77343" y="3302"/>
                  </a:lnTo>
                  <a:lnTo>
                    <a:pt x="85979" y="2921"/>
                  </a:lnTo>
                  <a:lnTo>
                    <a:pt x="104140" y="1524"/>
                  </a:lnTo>
                  <a:lnTo>
                    <a:pt x="113665" y="889"/>
                  </a:lnTo>
                  <a:lnTo>
                    <a:pt x="124333" y="254"/>
                  </a:lnTo>
                  <a:lnTo>
                    <a:pt x="149606" y="0"/>
                  </a:lnTo>
                  <a:close/>
                </a:path>
              </a:pathLst>
            </a:custGeom>
            <a:solidFill>
              <a:srgbClr val="DBB78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3440430" y="1989582"/>
              <a:ext cx="12193" cy="10288"/>
            </a:xfrm>
            <a:custGeom>
              <a:avLst/>
              <a:gdLst/>
              <a:ahLst/>
              <a:cxnLst/>
              <a:rect l="0" t="0" r="0" b="0"/>
              <a:pathLst>
                <a:path w="12193" h="10288">
                  <a:moveTo>
                    <a:pt x="0" y="0"/>
                  </a:moveTo>
                  <a:lnTo>
                    <a:pt x="3937" y="1397"/>
                  </a:lnTo>
                  <a:lnTo>
                    <a:pt x="7874" y="3810"/>
                  </a:lnTo>
                  <a:lnTo>
                    <a:pt x="11811" y="6604"/>
                  </a:lnTo>
                  <a:lnTo>
                    <a:pt x="12192" y="9017"/>
                  </a:lnTo>
                  <a:lnTo>
                    <a:pt x="10414" y="10287"/>
                  </a:lnTo>
                  <a:lnTo>
                    <a:pt x="6985" y="9017"/>
                  </a:lnTo>
                  <a:lnTo>
                    <a:pt x="1270" y="8382"/>
                  </a:lnTo>
                  <a:close/>
                </a:path>
              </a:pathLst>
            </a:custGeom>
            <a:solidFill>
              <a:srgbClr val="DBB78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3402584" y="1915287"/>
              <a:ext cx="49658" cy="119508"/>
            </a:xfrm>
            <a:custGeom>
              <a:avLst/>
              <a:gdLst/>
              <a:ahLst/>
              <a:cxnLst/>
              <a:rect l="0" t="0" r="0" b="0"/>
              <a:pathLst>
                <a:path w="49658" h="119508">
                  <a:moveTo>
                    <a:pt x="9525" y="0"/>
                  </a:moveTo>
                  <a:lnTo>
                    <a:pt x="15621" y="2921"/>
                  </a:lnTo>
                  <a:lnTo>
                    <a:pt x="19177" y="14605"/>
                  </a:lnTo>
                  <a:lnTo>
                    <a:pt x="21717" y="29337"/>
                  </a:lnTo>
                  <a:lnTo>
                    <a:pt x="26162" y="44577"/>
                  </a:lnTo>
                  <a:lnTo>
                    <a:pt x="33020" y="60325"/>
                  </a:lnTo>
                  <a:lnTo>
                    <a:pt x="38227" y="73152"/>
                  </a:lnTo>
                  <a:lnTo>
                    <a:pt x="41783" y="82423"/>
                  </a:lnTo>
                  <a:lnTo>
                    <a:pt x="43053" y="89027"/>
                  </a:lnTo>
                  <a:lnTo>
                    <a:pt x="44196" y="95504"/>
                  </a:lnTo>
                  <a:lnTo>
                    <a:pt x="44323" y="100457"/>
                  </a:lnTo>
                  <a:lnTo>
                    <a:pt x="44577" y="101981"/>
                  </a:lnTo>
                  <a:lnTo>
                    <a:pt x="47371" y="109728"/>
                  </a:lnTo>
                  <a:lnTo>
                    <a:pt x="49403" y="115189"/>
                  </a:lnTo>
                  <a:lnTo>
                    <a:pt x="49657" y="116459"/>
                  </a:lnTo>
                  <a:lnTo>
                    <a:pt x="49403" y="118618"/>
                  </a:lnTo>
                  <a:lnTo>
                    <a:pt x="48895" y="119253"/>
                  </a:lnTo>
                  <a:lnTo>
                    <a:pt x="48006" y="119507"/>
                  </a:lnTo>
                  <a:lnTo>
                    <a:pt x="47371" y="119507"/>
                  </a:lnTo>
                  <a:lnTo>
                    <a:pt x="45212" y="118999"/>
                  </a:lnTo>
                  <a:lnTo>
                    <a:pt x="43561" y="117729"/>
                  </a:lnTo>
                  <a:lnTo>
                    <a:pt x="41021" y="115824"/>
                  </a:lnTo>
                  <a:lnTo>
                    <a:pt x="40386" y="115189"/>
                  </a:lnTo>
                  <a:lnTo>
                    <a:pt x="38989" y="112141"/>
                  </a:lnTo>
                  <a:lnTo>
                    <a:pt x="38227" y="110617"/>
                  </a:lnTo>
                  <a:lnTo>
                    <a:pt x="37338" y="107315"/>
                  </a:lnTo>
                  <a:lnTo>
                    <a:pt x="36957" y="103886"/>
                  </a:lnTo>
                  <a:lnTo>
                    <a:pt x="36957" y="96520"/>
                  </a:lnTo>
                  <a:lnTo>
                    <a:pt x="36068" y="94107"/>
                  </a:lnTo>
                  <a:lnTo>
                    <a:pt x="35941" y="94869"/>
                  </a:lnTo>
                  <a:lnTo>
                    <a:pt x="35687" y="95631"/>
                  </a:lnTo>
                  <a:lnTo>
                    <a:pt x="35179" y="99060"/>
                  </a:lnTo>
                  <a:lnTo>
                    <a:pt x="35687" y="101092"/>
                  </a:lnTo>
                  <a:lnTo>
                    <a:pt x="36068" y="106680"/>
                  </a:lnTo>
                  <a:lnTo>
                    <a:pt x="36703" y="111252"/>
                  </a:lnTo>
                  <a:lnTo>
                    <a:pt x="36068" y="112776"/>
                  </a:lnTo>
                  <a:lnTo>
                    <a:pt x="35941" y="113030"/>
                  </a:lnTo>
                  <a:lnTo>
                    <a:pt x="34544" y="113157"/>
                  </a:lnTo>
                  <a:lnTo>
                    <a:pt x="33909" y="113030"/>
                  </a:lnTo>
                  <a:lnTo>
                    <a:pt x="32004" y="110363"/>
                  </a:lnTo>
                  <a:lnTo>
                    <a:pt x="31242" y="109347"/>
                  </a:lnTo>
                  <a:lnTo>
                    <a:pt x="31115" y="107950"/>
                  </a:lnTo>
                  <a:lnTo>
                    <a:pt x="29972" y="105664"/>
                  </a:lnTo>
                  <a:lnTo>
                    <a:pt x="29845" y="102743"/>
                  </a:lnTo>
                  <a:lnTo>
                    <a:pt x="29845" y="96012"/>
                  </a:lnTo>
                  <a:lnTo>
                    <a:pt x="29845" y="92837"/>
                  </a:lnTo>
                  <a:lnTo>
                    <a:pt x="28448" y="90678"/>
                  </a:lnTo>
                  <a:lnTo>
                    <a:pt x="28067" y="91948"/>
                  </a:lnTo>
                  <a:lnTo>
                    <a:pt x="26924" y="94869"/>
                  </a:lnTo>
                  <a:lnTo>
                    <a:pt x="26797" y="97790"/>
                  </a:lnTo>
                  <a:lnTo>
                    <a:pt x="25908" y="103505"/>
                  </a:lnTo>
                  <a:lnTo>
                    <a:pt x="25019" y="105410"/>
                  </a:lnTo>
                  <a:lnTo>
                    <a:pt x="24384" y="106299"/>
                  </a:lnTo>
                  <a:lnTo>
                    <a:pt x="22352" y="106680"/>
                  </a:lnTo>
                  <a:lnTo>
                    <a:pt x="20447" y="105410"/>
                  </a:lnTo>
                  <a:lnTo>
                    <a:pt x="19177" y="104267"/>
                  </a:lnTo>
                  <a:lnTo>
                    <a:pt x="18161" y="102997"/>
                  </a:lnTo>
                  <a:lnTo>
                    <a:pt x="17780" y="102616"/>
                  </a:lnTo>
                  <a:lnTo>
                    <a:pt x="17780" y="100711"/>
                  </a:lnTo>
                  <a:lnTo>
                    <a:pt x="17780" y="99568"/>
                  </a:lnTo>
                  <a:lnTo>
                    <a:pt x="18415" y="97155"/>
                  </a:lnTo>
                  <a:lnTo>
                    <a:pt x="19304" y="95504"/>
                  </a:lnTo>
                  <a:lnTo>
                    <a:pt x="22098" y="89662"/>
                  </a:lnTo>
                  <a:lnTo>
                    <a:pt x="23749" y="85090"/>
                  </a:lnTo>
                  <a:lnTo>
                    <a:pt x="25146" y="82931"/>
                  </a:lnTo>
                  <a:lnTo>
                    <a:pt x="21209" y="85090"/>
                  </a:lnTo>
                  <a:lnTo>
                    <a:pt x="17526" y="86360"/>
                  </a:lnTo>
                  <a:lnTo>
                    <a:pt x="15621" y="86614"/>
                  </a:lnTo>
                  <a:lnTo>
                    <a:pt x="14732" y="86360"/>
                  </a:lnTo>
                  <a:lnTo>
                    <a:pt x="14732" y="86106"/>
                  </a:lnTo>
                  <a:lnTo>
                    <a:pt x="15240" y="83947"/>
                  </a:lnTo>
                  <a:lnTo>
                    <a:pt x="16256" y="82042"/>
                  </a:lnTo>
                  <a:lnTo>
                    <a:pt x="17780" y="80518"/>
                  </a:lnTo>
                  <a:lnTo>
                    <a:pt x="21717" y="77470"/>
                  </a:lnTo>
                  <a:lnTo>
                    <a:pt x="24384" y="75057"/>
                  </a:lnTo>
                  <a:lnTo>
                    <a:pt x="24511" y="74295"/>
                  </a:lnTo>
                  <a:lnTo>
                    <a:pt x="25019" y="73152"/>
                  </a:lnTo>
                  <a:lnTo>
                    <a:pt x="25019" y="70104"/>
                  </a:lnTo>
                  <a:lnTo>
                    <a:pt x="23876" y="66167"/>
                  </a:lnTo>
                  <a:lnTo>
                    <a:pt x="22352" y="62992"/>
                  </a:lnTo>
                  <a:lnTo>
                    <a:pt x="19812" y="58166"/>
                  </a:lnTo>
                  <a:lnTo>
                    <a:pt x="13081" y="48641"/>
                  </a:lnTo>
                  <a:lnTo>
                    <a:pt x="9271" y="41529"/>
                  </a:lnTo>
                  <a:lnTo>
                    <a:pt x="6350" y="34544"/>
                  </a:lnTo>
                  <a:lnTo>
                    <a:pt x="3937" y="28067"/>
                  </a:lnTo>
                  <a:lnTo>
                    <a:pt x="1651" y="19050"/>
                  </a:lnTo>
                  <a:lnTo>
                    <a:pt x="1397" y="16256"/>
                  </a:lnTo>
                  <a:lnTo>
                    <a:pt x="0" y="5969"/>
                  </a:lnTo>
                  <a:lnTo>
                    <a:pt x="4064" y="635"/>
                  </a:lnTo>
                  <a:close/>
                </a:path>
              </a:pathLst>
            </a:custGeom>
            <a:solidFill>
              <a:srgbClr val="DBB78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3323336" y="2103247"/>
              <a:ext cx="72645" cy="36323"/>
            </a:xfrm>
            <a:custGeom>
              <a:avLst/>
              <a:gdLst/>
              <a:ahLst/>
              <a:cxnLst/>
              <a:rect l="0" t="0" r="0" b="0"/>
              <a:pathLst>
                <a:path w="72645" h="36323">
                  <a:moveTo>
                    <a:pt x="72517" y="10541"/>
                  </a:moveTo>
                  <a:lnTo>
                    <a:pt x="62738" y="11684"/>
                  </a:lnTo>
                  <a:lnTo>
                    <a:pt x="53975" y="11430"/>
                  </a:lnTo>
                  <a:lnTo>
                    <a:pt x="49403" y="10541"/>
                  </a:lnTo>
                  <a:lnTo>
                    <a:pt x="44323" y="10033"/>
                  </a:lnTo>
                  <a:lnTo>
                    <a:pt x="39624" y="9906"/>
                  </a:lnTo>
                  <a:lnTo>
                    <a:pt x="35941" y="10541"/>
                  </a:lnTo>
                  <a:lnTo>
                    <a:pt x="33274" y="13843"/>
                  </a:lnTo>
                  <a:lnTo>
                    <a:pt x="32639" y="19939"/>
                  </a:lnTo>
                  <a:lnTo>
                    <a:pt x="33020" y="27051"/>
                  </a:lnTo>
                  <a:lnTo>
                    <a:pt x="35433" y="36068"/>
                  </a:lnTo>
                  <a:lnTo>
                    <a:pt x="31115" y="36322"/>
                  </a:lnTo>
                  <a:lnTo>
                    <a:pt x="28702" y="33274"/>
                  </a:lnTo>
                  <a:lnTo>
                    <a:pt x="28702" y="25781"/>
                  </a:lnTo>
                  <a:lnTo>
                    <a:pt x="27813" y="17653"/>
                  </a:lnTo>
                  <a:lnTo>
                    <a:pt x="24511" y="17018"/>
                  </a:lnTo>
                  <a:lnTo>
                    <a:pt x="21336" y="22860"/>
                  </a:lnTo>
                  <a:lnTo>
                    <a:pt x="19812" y="25908"/>
                  </a:lnTo>
                  <a:lnTo>
                    <a:pt x="18034" y="32258"/>
                  </a:lnTo>
                  <a:lnTo>
                    <a:pt x="16891" y="35814"/>
                  </a:lnTo>
                  <a:lnTo>
                    <a:pt x="13208" y="36322"/>
                  </a:lnTo>
                  <a:lnTo>
                    <a:pt x="13081" y="33020"/>
                  </a:lnTo>
                  <a:lnTo>
                    <a:pt x="13081" y="29464"/>
                  </a:lnTo>
                  <a:lnTo>
                    <a:pt x="14351" y="25019"/>
                  </a:lnTo>
                  <a:lnTo>
                    <a:pt x="17145" y="22225"/>
                  </a:lnTo>
                  <a:lnTo>
                    <a:pt x="18034" y="20320"/>
                  </a:lnTo>
                  <a:lnTo>
                    <a:pt x="19558" y="16637"/>
                  </a:lnTo>
                  <a:lnTo>
                    <a:pt x="21336" y="12954"/>
                  </a:lnTo>
                  <a:lnTo>
                    <a:pt x="19177" y="12954"/>
                  </a:lnTo>
                  <a:lnTo>
                    <a:pt x="14986" y="14097"/>
                  </a:lnTo>
                  <a:lnTo>
                    <a:pt x="11557" y="15748"/>
                  </a:lnTo>
                  <a:lnTo>
                    <a:pt x="8509" y="18542"/>
                  </a:lnTo>
                  <a:lnTo>
                    <a:pt x="7112" y="19939"/>
                  </a:lnTo>
                  <a:lnTo>
                    <a:pt x="5207" y="25781"/>
                  </a:lnTo>
                  <a:lnTo>
                    <a:pt x="3048" y="29972"/>
                  </a:lnTo>
                  <a:lnTo>
                    <a:pt x="0" y="28956"/>
                  </a:lnTo>
                  <a:lnTo>
                    <a:pt x="1270" y="19685"/>
                  </a:lnTo>
                  <a:lnTo>
                    <a:pt x="4699" y="13843"/>
                  </a:lnTo>
                  <a:lnTo>
                    <a:pt x="10160" y="11430"/>
                  </a:lnTo>
                  <a:lnTo>
                    <a:pt x="12573" y="9652"/>
                  </a:lnTo>
                  <a:lnTo>
                    <a:pt x="18034" y="7239"/>
                  </a:lnTo>
                  <a:lnTo>
                    <a:pt x="23495" y="6858"/>
                  </a:lnTo>
                  <a:lnTo>
                    <a:pt x="28702" y="7239"/>
                  </a:lnTo>
                  <a:lnTo>
                    <a:pt x="34163" y="4953"/>
                  </a:lnTo>
                  <a:lnTo>
                    <a:pt x="46355" y="1905"/>
                  </a:lnTo>
                  <a:lnTo>
                    <a:pt x="60452" y="0"/>
                  </a:lnTo>
                  <a:lnTo>
                    <a:pt x="68072" y="1651"/>
                  </a:lnTo>
                  <a:lnTo>
                    <a:pt x="72644" y="4699"/>
                  </a:lnTo>
                  <a:close/>
                </a:path>
              </a:pathLst>
            </a:custGeom>
            <a:solidFill>
              <a:srgbClr val="DBB78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239" name="Group 238"/>
          <p:cNvGrpSpPr/>
          <p:nvPr/>
        </p:nvGrpSpPr>
        <p:grpSpPr>
          <a:xfrm>
            <a:off x="8102600" y="63500"/>
            <a:ext cx="1692911" cy="3804921"/>
            <a:chOff x="8102600" y="63500"/>
            <a:chExt cx="1692911" cy="3804921"/>
          </a:xfrm>
        </p:grpSpPr>
        <p:sp>
          <p:nvSpPr>
            <p:cNvPr id="24" name="Freeform 23"/>
            <p:cNvSpPr/>
            <p:nvPr/>
          </p:nvSpPr>
          <p:spPr>
            <a:xfrm>
              <a:off x="9369552" y="3001010"/>
              <a:ext cx="156973" cy="745491"/>
            </a:xfrm>
            <a:custGeom>
              <a:avLst/>
              <a:gdLst/>
              <a:ahLst/>
              <a:cxnLst/>
              <a:rect l="0" t="0" r="0" b="0"/>
              <a:pathLst>
                <a:path w="156973" h="745491">
                  <a:moveTo>
                    <a:pt x="88900" y="689356"/>
                  </a:moveTo>
                  <a:lnTo>
                    <a:pt x="87884" y="646176"/>
                  </a:lnTo>
                  <a:lnTo>
                    <a:pt x="86995" y="600964"/>
                  </a:lnTo>
                  <a:lnTo>
                    <a:pt x="85471" y="553974"/>
                  </a:lnTo>
                  <a:lnTo>
                    <a:pt x="83566" y="504952"/>
                  </a:lnTo>
                  <a:lnTo>
                    <a:pt x="80645" y="455549"/>
                  </a:lnTo>
                  <a:lnTo>
                    <a:pt x="73025" y="354711"/>
                  </a:lnTo>
                  <a:lnTo>
                    <a:pt x="67310" y="304419"/>
                  </a:lnTo>
                  <a:lnTo>
                    <a:pt x="61468" y="254889"/>
                  </a:lnTo>
                  <a:lnTo>
                    <a:pt x="54356" y="206883"/>
                  </a:lnTo>
                  <a:lnTo>
                    <a:pt x="45720" y="160401"/>
                  </a:lnTo>
                  <a:lnTo>
                    <a:pt x="36068" y="115697"/>
                  </a:lnTo>
                  <a:lnTo>
                    <a:pt x="25527" y="73914"/>
                  </a:lnTo>
                  <a:lnTo>
                    <a:pt x="13462" y="35560"/>
                  </a:lnTo>
                  <a:lnTo>
                    <a:pt x="0" y="0"/>
                  </a:lnTo>
                  <a:lnTo>
                    <a:pt x="17780" y="45212"/>
                  </a:lnTo>
                  <a:lnTo>
                    <a:pt x="34163" y="87884"/>
                  </a:lnTo>
                  <a:lnTo>
                    <a:pt x="49022" y="129159"/>
                  </a:lnTo>
                  <a:lnTo>
                    <a:pt x="62992" y="169037"/>
                  </a:lnTo>
                  <a:lnTo>
                    <a:pt x="75946" y="207391"/>
                  </a:lnTo>
                  <a:lnTo>
                    <a:pt x="87376" y="245364"/>
                  </a:lnTo>
                  <a:lnTo>
                    <a:pt x="98425" y="281813"/>
                  </a:lnTo>
                  <a:lnTo>
                    <a:pt x="107569" y="317754"/>
                  </a:lnTo>
                  <a:lnTo>
                    <a:pt x="123952" y="389255"/>
                  </a:lnTo>
                  <a:lnTo>
                    <a:pt x="136398" y="460375"/>
                  </a:lnTo>
                  <a:lnTo>
                    <a:pt x="145034" y="532892"/>
                  </a:lnTo>
                  <a:lnTo>
                    <a:pt x="148336" y="570230"/>
                  </a:lnTo>
                  <a:lnTo>
                    <a:pt x="151257" y="609219"/>
                  </a:lnTo>
                  <a:lnTo>
                    <a:pt x="152654" y="626491"/>
                  </a:lnTo>
                  <a:lnTo>
                    <a:pt x="154559" y="645160"/>
                  </a:lnTo>
                  <a:lnTo>
                    <a:pt x="156591" y="664337"/>
                  </a:lnTo>
                  <a:lnTo>
                    <a:pt x="156972" y="683514"/>
                  </a:lnTo>
                  <a:lnTo>
                    <a:pt x="156083" y="701294"/>
                  </a:lnTo>
                  <a:lnTo>
                    <a:pt x="152273" y="717677"/>
                  </a:lnTo>
                  <a:lnTo>
                    <a:pt x="149352" y="724789"/>
                  </a:lnTo>
                  <a:lnTo>
                    <a:pt x="145034" y="731520"/>
                  </a:lnTo>
                  <a:lnTo>
                    <a:pt x="139700" y="737362"/>
                  </a:lnTo>
                  <a:lnTo>
                    <a:pt x="133477" y="742569"/>
                  </a:lnTo>
                  <a:lnTo>
                    <a:pt x="128270" y="744474"/>
                  </a:lnTo>
                  <a:lnTo>
                    <a:pt x="121920" y="745490"/>
                  </a:lnTo>
                  <a:lnTo>
                    <a:pt x="109982" y="743077"/>
                  </a:lnTo>
                  <a:lnTo>
                    <a:pt x="97917" y="737362"/>
                  </a:lnTo>
                  <a:lnTo>
                    <a:pt x="88900" y="729107"/>
                  </a:lnTo>
                  <a:close/>
                </a:path>
              </a:pathLst>
            </a:custGeom>
            <a:solidFill>
              <a:srgbClr val="BE9E7A"/>
            </a:solidFill>
            <a:ln w="0" cap="flat" cmpd="sng" algn="ctr">
              <a:solidFill>
                <a:srgbClr val="BE9E7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9370060" y="3001010"/>
              <a:ext cx="156211" cy="745491"/>
            </a:xfrm>
            <a:custGeom>
              <a:avLst/>
              <a:gdLst/>
              <a:ahLst/>
              <a:cxnLst/>
              <a:rect l="0" t="0" r="0" b="0"/>
              <a:pathLst>
                <a:path w="156211" h="745491">
                  <a:moveTo>
                    <a:pt x="88900" y="728980"/>
                  </a:moveTo>
                  <a:lnTo>
                    <a:pt x="97790" y="737870"/>
                  </a:lnTo>
                  <a:lnTo>
                    <a:pt x="109220" y="742950"/>
                  </a:lnTo>
                  <a:lnTo>
                    <a:pt x="121920" y="745490"/>
                  </a:lnTo>
                  <a:lnTo>
                    <a:pt x="128270" y="744220"/>
                  </a:lnTo>
                  <a:lnTo>
                    <a:pt x="133350" y="742950"/>
                  </a:lnTo>
                  <a:lnTo>
                    <a:pt x="139700" y="737870"/>
                  </a:lnTo>
                  <a:lnTo>
                    <a:pt x="144779" y="731520"/>
                  </a:lnTo>
                  <a:lnTo>
                    <a:pt x="148590" y="725170"/>
                  </a:lnTo>
                  <a:lnTo>
                    <a:pt x="152400" y="717550"/>
                  </a:lnTo>
                  <a:lnTo>
                    <a:pt x="154940" y="701040"/>
                  </a:lnTo>
                  <a:lnTo>
                    <a:pt x="156210" y="683260"/>
                  </a:lnTo>
                  <a:lnTo>
                    <a:pt x="156210" y="664210"/>
                  </a:lnTo>
                  <a:lnTo>
                    <a:pt x="153670" y="645160"/>
                  </a:lnTo>
                  <a:lnTo>
                    <a:pt x="152400" y="626110"/>
                  </a:lnTo>
                  <a:lnTo>
                    <a:pt x="151129" y="609600"/>
                  </a:lnTo>
                  <a:lnTo>
                    <a:pt x="147320" y="570230"/>
                  </a:lnTo>
                  <a:lnTo>
                    <a:pt x="144779" y="533400"/>
                  </a:lnTo>
                  <a:lnTo>
                    <a:pt x="135890" y="459740"/>
                  </a:lnTo>
                  <a:lnTo>
                    <a:pt x="123190" y="388620"/>
                  </a:lnTo>
                  <a:lnTo>
                    <a:pt x="106679" y="317500"/>
                  </a:lnTo>
                  <a:lnTo>
                    <a:pt x="97790" y="281940"/>
                  </a:lnTo>
                  <a:lnTo>
                    <a:pt x="86360" y="245110"/>
                  </a:lnTo>
                  <a:lnTo>
                    <a:pt x="74929" y="207010"/>
                  </a:lnTo>
                  <a:lnTo>
                    <a:pt x="62229" y="168910"/>
                  </a:lnTo>
                  <a:lnTo>
                    <a:pt x="48260" y="129540"/>
                  </a:lnTo>
                  <a:lnTo>
                    <a:pt x="34290" y="87630"/>
                  </a:lnTo>
                  <a:lnTo>
                    <a:pt x="17779" y="45720"/>
                  </a:lnTo>
                  <a:lnTo>
                    <a:pt x="0" y="0"/>
                  </a:lnTo>
                  <a:lnTo>
                    <a:pt x="12700" y="35560"/>
                  </a:lnTo>
                  <a:lnTo>
                    <a:pt x="25400" y="73660"/>
                  </a:lnTo>
                  <a:lnTo>
                    <a:pt x="35560" y="115570"/>
                  </a:lnTo>
                  <a:lnTo>
                    <a:pt x="45720" y="160020"/>
                  </a:lnTo>
                  <a:lnTo>
                    <a:pt x="53340" y="207010"/>
                  </a:lnTo>
                  <a:lnTo>
                    <a:pt x="60960" y="255270"/>
                  </a:lnTo>
                  <a:lnTo>
                    <a:pt x="67310" y="304800"/>
                  </a:lnTo>
                  <a:lnTo>
                    <a:pt x="72390" y="354330"/>
                  </a:lnTo>
                  <a:lnTo>
                    <a:pt x="80010" y="455930"/>
                  </a:lnTo>
                  <a:lnTo>
                    <a:pt x="82550" y="504190"/>
                  </a:lnTo>
                  <a:lnTo>
                    <a:pt x="85090" y="553720"/>
                  </a:lnTo>
                  <a:lnTo>
                    <a:pt x="86360" y="600710"/>
                  </a:lnTo>
                  <a:lnTo>
                    <a:pt x="87629" y="646430"/>
                  </a:lnTo>
                  <a:lnTo>
                    <a:pt x="88900" y="68961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8533892" y="2445258"/>
              <a:ext cx="142622" cy="1281050"/>
            </a:xfrm>
            <a:custGeom>
              <a:avLst/>
              <a:gdLst/>
              <a:ahLst/>
              <a:cxnLst/>
              <a:rect l="0" t="0" r="0" b="0"/>
              <a:pathLst>
                <a:path w="142622" h="1281050">
                  <a:moveTo>
                    <a:pt x="121031" y="1182624"/>
                  </a:moveTo>
                  <a:lnTo>
                    <a:pt x="119126" y="1186942"/>
                  </a:lnTo>
                  <a:lnTo>
                    <a:pt x="115189" y="1191768"/>
                  </a:lnTo>
                  <a:lnTo>
                    <a:pt x="109474" y="1197610"/>
                  </a:lnTo>
                  <a:lnTo>
                    <a:pt x="102743" y="1203833"/>
                  </a:lnTo>
                  <a:lnTo>
                    <a:pt x="87376" y="1216787"/>
                  </a:lnTo>
                  <a:lnTo>
                    <a:pt x="74422" y="1229741"/>
                  </a:lnTo>
                  <a:lnTo>
                    <a:pt x="75438" y="1240790"/>
                  </a:lnTo>
                  <a:lnTo>
                    <a:pt x="74422" y="1250315"/>
                  </a:lnTo>
                  <a:lnTo>
                    <a:pt x="72009" y="1258570"/>
                  </a:lnTo>
                  <a:lnTo>
                    <a:pt x="68707" y="1265174"/>
                  </a:lnTo>
                  <a:lnTo>
                    <a:pt x="63881" y="1270508"/>
                  </a:lnTo>
                  <a:lnTo>
                    <a:pt x="58166" y="1274318"/>
                  </a:lnTo>
                  <a:lnTo>
                    <a:pt x="45593" y="1279652"/>
                  </a:lnTo>
                  <a:lnTo>
                    <a:pt x="31242" y="1281049"/>
                  </a:lnTo>
                  <a:lnTo>
                    <a:pt x="18288" y="1279652"/>
                  </a:lnTo>
                  <a:lnTo>
                    <a:pt x="7239" y="1276223"/>
                  </a:lnTo>
                  <a:lnTo>
                    <a:pt x="0" y="1271524"/>
                  </a:lnTo>
                  <a:lnTo>
                    <a:pt x="9652" y="1233043"/>
                  </a:lnTo>
                  <a:lnTo>
                    <a:pt x="16891" y="1194689"/>
                  </a:lnTo>
                  <a:lnTo>
                    <a:pt x="27940" y="1117346"/>
                  </a:lnTo>
                  <a:lnTo>
                    <a:pt x="33655" y="1040130"/>
                  </a:lnTo>
                  <a:lnTo>
                    <a:pt x="36068" y="963295"/>
                  </a:lnTo>
                  <a:lnTo>
                    <a:pt x="35052" y="886460"/>
                  </a:lnTo>
                  <a:lnTo>
                    <a:pt x="32258" y="810641"/>
                  </a:lnTo>
                  <a:lnTo>
                    <a:pt x="28829" y="735838"/>
                  </a:lnTo>
                  <a:lnTo>
                    <a:pt x="25019" y="662305"/>
                  </a:lnTo>
                  <a:lnTo>
                    <a:pt x="22098" y="586994"/>
                  </a:lnTo>
                  <a:lnTo>
                    <a:pt x="19177" y="513080"/>
                  </a:lnTo>
                  <a:lnTo>
                    <a:pt x="17780" y="442087"/>
                  </a:lnTo>
                  <a:lnTo>
                    <a:pt x="18288" y="373888"/>
                  </a:lnTo>
                  <a:lnTo>
                    <a:pt x="18796" y="347980"/>
                  </a:lnTo>
                  <a:lnTo>
                    <a:pt x="20701" y="319659"/>
                  </a:lnTo>
                  <a:lnTo>
                    <a:pt x="23114" y="289433"/>
                  </a:lnTo>
                  <a:lnTo>
                    <a:pt x="26924" y="258191"/>
                  </a:lnTo>
                  <a:lnTo>
                    <a:pt x="36576" y="194310"/>
                  </a:lnTo>
                  <a:lnTo>
                    <a:pt x="42799" y="163195"/>
                  </a:lnTo>
                  <a:lnTo>
                    <a:pt x="49911" y="132969"/>
                  </a:lnTo>
                  <a:lnTo>
                    <a:pt x="58547" y="104648"/>
                  </a:lnTo>
                  <a:lnTo>
                    <a:pt x="67183" y="78232"/>
                  </a:lnTo>
                  <a:lnTo>
                    <a:pt x="77343" y="54610"/>
                  </a:lnTo>
                  <a:lnTo>
                    <a:pt x="88900" y="34544"/>
                  </a:lnTo>
                  <a:lnTo>
                    <a:pt x="100330" y="18669"/>
                  </a:lnTo>
                  <a:lnTo>
                    <a:pt x="113284" y="7112"/>
                  </a:lnTo>
                  <a:lnTo>
                    <a:pt x="120523" y="3302"/>
                  </a:lnTo>
                  <a:lnTo>
                    <a:pt x="127762" y="889"/>
                  </a:lnTo>
                  <a:lnTo>
                    <a:pt x="134874" y="0"/>
                  </a:lnTo>
                  <a:lnTo>
                    <a:pt x="142621" y="381"/>
                  </a:lnTo>
                  <a:lnTo>
                    <a:pt x="142621" y="56642"/>
                  </a:lnTo>
                  <a:lnTo>
                    <a:pt x="141097" y="113284"/>
                  </a:lnTo>
                  <a:lnTo>
                    <a:pt x="139192" y="171323"/>
                  </a:lnTo>
                  <a:lnTo>
                    <a:pt x="137287" y="233172"/>
                  </a:lnTo>
                  <a:lnTo>
                    <a:pt x="134874" y="299466"/>
                  </a:lnTo>
                  <a:lnTo>
                    <a:pt x="133985" y="335026"/>
                  </a:lnTo>
                  <a:lnTo>
                    <a:pt x="133477" y="372491"/>
                  </a:lnTo>
                  <a:lnTo>
                    <a:pt x="132969" y="411734"/>
                  </a:lnTo>
                  <a:lnTo>
                    <a:pt x="132969" y="453009"/>
                  </a:lnTo>
                  <a:lnTo>
                    <a:pt x="132969" y="496697"/>
                  </a:lnTo>
                  <a:lnTo>
                    <a:pt x="133477" y="542798"/>
                  </a:lnTo>
                  <a:lnTo>
                    <a:pt x="127762" y="725170"/>
                  </a:lnTo>
                  <a:lnTo>
                    <a:pt x="124841" y="813562"/>
                  </a:lnTo>
                  <a:lnTo>
                    <a:pt x="122428" y="899033"/>
                  </a:lnTo>
                  <a:lnTo>
                    <a:pt x="120523" y="979678"/>
                  </a:lnTo>
                  <a:lnTo>
                    <a:pt x="120015" y="1018032"/>
                  </a:lnTo>
                  <a:lnTo>
                    <a:pt x="119507" y="1054481"/>
                  </a:lnTo>
                  <a:lnTo>
                    <a:pt x="119126" y="1089533"/>
                  </a:lnTo>
                  <a:lnTo>
                    <a:pt x="119507" y="1122680"/>
                  </a:lnTo>
                  <a:lnTo>
                    <a:pt x="120015" y="1153922"/>
                  </a:lnTo>
                  <a:close/>
                </a:path>
              </a:pathLst>
            </a:custGeom>
            <a:solidFill>
              <a:srgbClr val="BE9E7A"/>
            </a:solidFill>
            <a:ln w="0" cap="flat" cmpd="sng" algn="ctr">
              <a:solidFill>
                <a:srgbClr val="BE9E7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8534400" y="2444750"/>
              <a:ext cx="142241" cy="1281431"/>
            </a:xfrm>
            <a:custGeom>
              <a:avLst/>
              <a:gdLst/>
              <a:ahLst/>
              <a:cxnLst/>
              <a:rect l="0" t="0" r="0" b="0"/>
              <a:pathLst>
                <a:path w="142241" h="1281431">
                  <a:moveTo>
                    <a:pt x="120650" y="1182370"/>
                  </a:moveTo>
                  <a:lnTo>
                    <a:pt x="118110" y="1187450"/>
                  </a:lnTo>
                  <a:lnTo>
                    <a:pt x="114300" y="1192530"/>
                  </a:lnTo>
                  <a:lnTo>
                    <a:pt x="109220" y="1197610"/>
                  </a:lnTo>
                  <a:lnTo>
                    <a:pt x="101600" y="1203960"/>
                  </a:lnTo>
                  <a:lnTo>
                    <a:pt x="86360" y="1216660"/>
                  </a:lnTo>
                  <a:lnTo>
                    <a:pt x="73660" y="1230630"/>
                  </a:lnTo>
                  <a:lnTo>
                    <a:pt x="74930" y="1240790"/>
                  </a:lnTo>
                  <a:lnTo>
                    <a:pt x="73660" y="1250950"/>
                  </a:lnTo>
                  <a:lnTo>
                    <a:pt x="71120" y="1258570"/>
                  </a:lnTo>
                  <a:lnTo>
                    <a:pt x="68580" y="1264920"/>
                  </a:lnTo>
                  <a:lnTo>
                    <a:pt x="63500" y="1271270"/>
                  </a:lnTo>
                  <a:lnTo>
                    <a:pt x="57150" y="1275080"/>
                  </a:lnTo>
                  <a:lnTo>
                    <a:pt x="44450" y="1280160"/>
                  </a:lnTo>
                  <a:lnTo>
                    <a:pt x="30480" y="1281430"/>
                  </a:lnTo>
                  <a:lnTo>
                    <a:pt x="17780" y="1280160"/>
                  </a:lnTo>
                  <a:lnTo>
                    <a:pt x="6350" y="1276350"/>
                  </a:lnTo>
                  <a:lnTo>
                    <a:pt x="0" y="1271270"/>
                  </a:lnTo>
                  <a:lnTo>
                    <a:pt x="8890" y="1233170"/>
                  </a:lnTo>
                  <a:lnTo>
                    <a:pt x="16510" y="1195070"/>
                  </a:lnTo>
                  <a:lnTo>
                    <a:pt x="27940" y="1117600"/>
                  </a:lnTo>
                  <a:lnTo>
                    <a:pt x="33020" y="1040130"/>
                  </a:lnTo>
                  <a:lnTo>
                    <a:pt x="35560" y="963930"/>
                  </a:lnTo>
                  <a:lnTo>
                    <a:pt x="34290" y="886460"/>
                  </a:lnTo>
                  <a:lnTo>
                    <a:pt x="31750" y="811530"/>
                  </a:lnTo>
                  <a:lnTo>
                    <a:pt x="27940" y="736600"/>
                  </a:lnTo>
                  <a:lnTo>
                    <a:pt x="24130" y="662940"/>
                  </a:lnTo>
                  <a:lnTo>
                    <a:pt x="21590" y="588010"/>
                  </a:lnTo>
                  <a:lnTo>
                    <a:pt x="19050" y="513080"/>
                  </a:lnTo>
                  <a:lnTo>
                    <a:pt x="17780" y="441960"/>
                  </a:lnTo>
                  <a:lnTo>
                    <a:pt x="17780" y="374650"/>
                  </a:lnTo>
                  <a:lnTo>
                    <a:pt x="17780" y="347980"/>
                  </a:lnTo>
                  <a:lnTo>
                    <a:pt x="20320" y="320040"/>
                  </a:lnTo>
                  <a:lnTo>
                    <a:pt x="22860" y="289560"/>
                  </a:lnTo>
                  <a:lnTo>
                    <a:pt x="26670" y="259080"/>
                  </a:lnTo>
                  <a:lnTo>
                    <a:pt x="35560" y="194310"/>
                  </a:lnTo>
                  <a:lnTo>
                    <a:pt x="41910" y="163830"/>
                  </a:lnTo>
                  <a:lnTo>
                    <a:pt x="49530" y="133350"/>
                  </a:lnTo>
                  <a:lnTo>
                    <a:pt x="58420" y="105410"/>
                  </a:lnTo>
                  <a:lnTo>
                    <a:pt x="66040" y="78740"/>
                  </a:lnTo>
                  <a:lnTo>
                    <a:pt x="76200" y="54610"/>
                  </a:lnTo>
                  <a:lnTo>
                    <a:pt x="88900" y="35560"/>
                  </a:lnTo>
                  <a:lnTo>
                    <a:pt x="100330" y="19050"/>
                  </a:lnTo>
                  <a:lnTo>
                    <a:pt x="113030" y="7620"/>
                  </a:lnTo>
                  <a:lnTo>
                    <a:pt x="120650" y="3810"/>
                  </a:lnTo>
                  <a:lnTo>
                    <a:pt x="127000" y="1270"/>
                  </a:lnTo>
                  <a:lnTo>
                    <a:pt x="134620" y="0"/>
                  </a:lnTo>
                  <a:lnTo>
                    <a:pt x="142240" y="1270"/>
                  </a:lnTo>
                  <a:lnTo>
                    <a:pt x="142240" y="57150"/>
                  </a:lnTo>
                  <a:lnTo>
                    <a:pt x="140970" y="113030"/>
                  </a:lnTo>
                  <a:lnTo>
                    <a:pt x="138430" y="171450"/>
                  </a:lnTo>
                  <a:lnTo>
                    <a:pt x="137160" y="233680"/>
                  </a:lnTo>
                  <a:lnTo>
                    <a:pt x="134620" y="299720"/>
                  </a:lnTo>
                  <a:lnTo>
                    <a:pt x="133350" y="335280"/>
                  </a:lnTo>
                  <a:lnTo>
                    <a:pt x="133350" y="373380"/>
                  </a:lnTo>
                  <a:lnTo>
                    <a:pt x="132080" y="411480"/>
                  </a:lnTo>
                  <a:lnTo>
                    <a:pt x="132080" y="453390"/>
                  </a:lnTo>
                  <a:lnTo>
                    <a:pt x="132080" y="496570"/>
                  </a:lnTo>
                  <a:lnTo>
                    <a:pt x="133350" y="543560"/>
                  </a:lnTo>
                  <a:lnTo>
                    <a:pt x="127000" y="725170"/>
                  </a:lnTo>
                  <a:lnTo>
                    <a:pt x="124460" y="814070"/>
                  </a:lnTo>
                  <a:lnTo>
                    <a:pt x="121920" y="899160"/>
                  </a:lnTo>
                  <a:lnTo>
                    <a:pt x="120650" y="980440"/>
                  </a:lnTo>
                  <a:lnTo>
                    <a:pt x="119380" y="1018540"/>
                  </a:lnTo>
                  <a:lnTo>
                    <a:pt x="119380" y="1055370"/>
                  </a:lnTo>
                  <a:lnTo>
                    <a:pt x="118110" y="1089660"/>
                  </a:lnTo>
                  <a:lnTo>
                    <a:pt x="119380" y="1122680"/>
                  </a:lnTo>
                  <a:lnTo>
                    <a:pt x="119380" y="115443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8551672" y="2445639"/>
              <a:ext cx="124334" cy="777622"/>
            </a:xfrm>
            <a:custGeom>
              <a:avLst/>
              <a:gdLst/>
              <a:ahLst/>
              <a:cxnLst/>
              <a:rect l="0" t="0" r="0" b="0"/>
              <a:pathLst>
                <a:path w="124334" h="777622">
                  <a:moveTo>
                    <a:pt x="12065" y="764667"/>
                  </a:moveTo>
                  <a:lnTo>
                    <a:pt x="7239" y="662432"/>
                  </a:lnTo>
                  <a:lnTo>
                    <a:pt x="3810" y="586613"/>
                  </a:lnTo>
                  <a:lnTo>
                    <a:pt x="1397" y="513207"/>
                  </a:lnTo>
                  <a:lnTo>
                    <a:pt x="0" y="442087"/>
                  </a:lnTo>
                  <a:lnTo>
                    <a:pt x="0" y="373507"/>
                  </a:lnTo>
                  <a:lnTo>
                    <a:pt x="1016" y="347599"/>
                  </a:lnTo>
                  <a:lnTo>
                    <a:pt x="2921" y="319278"/>
                  </a:lnTo>
                  <a:lnTo>
                    <a:pt x="5334" y="289433"/>
                  </a:lnTo>
                  <a:lnTo>
                    <a:pt x="9144" y="258318"/>
                  </a:lnTo>
                  <a:lnTo>
                    <a:pt x="18796" y="194437"/>
                  </a:lnTo>
                  <a:lnTo>
                    <a:pt x="25019" y="162814"/>
                  </a:lnTo>
                  <a:lnTo>
                    <a:pt x="32131" y="132588"/>
                  </a:lnTo>
                  <a:lnTo>
                    <a:pt x="40386" y="104267"/>
                  </a:lnTo>
                  <a:lnTo>
                    <a:pt x="49403" y="77851"/>
                  </a:lnTo>
                  <a:lnTo>
                    <a:pt x="59563" y="54737"/>
                  </a:lnTo>
                  <a:lnTo>
                    <a:pt x="70612" y="34671"/>
                  </a:lnTo>
                  <a:lnTo>
                    <a:pt x="82550" y="18796"/>
                  </a:lnTo>
                  <a:lnTo>
                    <a:pt x="95504" y="7239"/>
                  </a:lnTo>
                  <a:lnTo>
                    <a:pt x="102743" y="3429"/>
                  </a:lnTo>
                  <a:lnTo>
                    <a:pt x="109474" y="1016"/>
                  </a:lnTo>
                  <a:lnTo>
                    <a:pt x="117094" y="0"/>
                  </a:lnTo>
                  <a:lnTo>
                    <a:pt x="124333" y="0"/>
                  </a:lnTo>
                  <a:lnTo>
                    <a:pt x="124333" y="56642"/>
                  </a:lnTo>
                  <a:lnTo>
                    <a:pt x="123317" y="112903"/>
                  </a:lnTo>
                  <a:lnTo>
                    <a:pt x="121412" y="171450"/>
                  </a:lnTo>
                  <a:lnTo>
                    <a:pt x="118999" y="232791"/>
                  </a:lnTo>
                  <a:lnTo>
                    <a:pt x="117094" y="299593"/>
                  </a:lnTo>
                  <a:lnTo>
                    <a:pt x="116205" y="335026"/>
                  </a:lnTo>
                  <a:lnTo>
                    <a:pt x="115697" y="372110"/>
                  </a:lnTo>
                  <a:lnTo>
                    <a:pt x="115189" y="411353"/>
                  </a:lnTo>
                  <a:lnTo>
                    <a:pt x="114681" y="452628"/>
                  </a:lnTo>
                  <a:lnTo>
                    <a:pt x="115189" y="496316"/>
                  </a:lnTo>
                  <a:lnTo>
                    <a:pt x="115697" y="542417"/>
                  </a:lnTo>
                  <a:lnTo>
                    <a:pt x="113284" y="618744"/>
                  </a:lnTo>
                  <a:lnTo>
                    <a:pt x="110871" y="697484"/>
                  </a:lnTo>
                  <a:lnTo>
                    <a:pt x="102235" y="714756"/>
                  </a:lnTo>
                  <a:lnTo>
                    <a:pt x="92202" y="732536"/>
                  </a:lnTo>
                  <a:lnTo>
                    <a:pt x="81153" y="748792"/>
                  </a:lnTo>
                  <a:lnTo>
                    <a:pt x="68707" y="763270"/>
                  </a:lnTo>
                  <a:lnTo>
                    <a:pt x="55753" y="772795"/>
                  </a:lnTo>
                  <a:lnTo>
                    <a:pt x="49022" y="776224"/>
                  </a:lnTo>
                  <a:lnTo>
                    <a:pt x="42291" y="777621"/>
                  </a:lnTo>
                  <a:lnTo>
                    <a:pt x="35052" y="777113"/>
                  </a:lnTo>
                  <a:lnTo>
                    <a:pt x="27432" y="775208"/>
                  </a:lnTo>
                  <a:lnTo>
                    <a:pt x="20193" y="770890"/>
                  </a:lnTo>
                  <a:close/>
                </a:path>
              </a:pathLst>
            </a:custGeom>
            <a:solidFill>
              <a:srgbClr val="BE9E7A"/>
            </a:solidFill>
            <a:ln w="0" cap="flat" cmpd="sng" algn="ctr">
              <a:solidFill>
                <a:srgbClr val="BE9E7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8551672" y="2464943"/>
              <a:ext cx="124334" cy="732918"/>
            </a:xfrm>
            <a:custGeom>
              <a:avLst/>
              <a:gdLst/>
              <a:ahLst/>
              <a:cxnLst/>
              <a:rect l="0" t="0" r="0" b="0"/>
              <a:pathLst>
                <a:path w="124334" h="732918">
                  <a:moveTo>
                    <a:pt x="11557" y="728091"/>
                  </a:moveTo>
                  <a:lnTo>
                    <a:pt x="6731" y="629666"/>
                  </a:lnTo>
                  <a:lnTo>
                    <a:pt x="3810" y="557276"/>
                  </a:lnTo>
                  <a:lnTo>
                    <a:pt x="1397" y="487172"/>
                  </a:lnTo>
                  <a:lnTo>
                    <a:pt x="0" y="418973"/>
                  </a:lnTo>
                  <a:lnTo>
                    <a:pt x="508" y="354203"/>
                  </a:lnTo>
                  <a:lnTo>
                    <a:pt x="1016" y="334010"/>
                  </a:lnTo>
                  <a:lnTo>
                    <a:pt x="1905" y="312420"/>
                  </a:lnTo>
                  <a:lnTo>
                    <a:pt x="3810" y="289814"/>
                  </a:lnTo>
                  <a:lnTo>
                    <a:pt x="5715" y="266319"/>
                  </a:lnTo>
                  <a:lnTo>
                    <a:pt x="12065" y="217424"/>
                  </a:lnTo>
                  <a:lnTo>
                    <a:pt x="20701" y="167894"/>
                  </a:lnTo>
                  <a:lnTo>
                    <a:pt x="31242" y="120904"/>
                  </a:lnTo>
                  <a:lnTo>
                    <a:pt x="37465" y="98806"/>
                  </a:lnTo>
                  <a:lnTo>
                    <a:pt x="44196" y="77724"/>
                  </a:lnTo>
                  <a:lnTo>
                    <a:pt x="51435" y="58547"/>
                  </a:lnTo>
                  <a:lnTo>
                    <a:pt x="59563" y="41275"/>
                  </a:lnTo>
                  <a:lnTo>
                    <a:pt x="68199" y="25908"/>
                  </a:lnTo>
                  <a:lnTo>
                    <a:pt x="77343" y="13335"/>
                  </a:lnTo>
                  <a:lnTo>
                    <a:pt x="87884" y="4699"/>
                  </a:lnTo>
                  <a:lnTo>
                    <a:pt x="98933" y="0"/>
                  </a:lnTo>
                  <a:lnTo>
                    <a:pt x="111379" y="381"/>
                  </a:lnTo>
                  <a:lnTo>
                    <a:pt x="117602" y="2286"/>
                  </a:lnTo>
                  <a:lnTo>
                    <a:pt x="124333" y="6223"/>
                  </a:lnTo>
                  <a:lnTo>
                    <a:pt x="122428" y="53213"/>
                  </a:lnTo>
                  <a:lnTo>
                    <a:pt x="119507" y="101727"/>
                  </a:lnTo>
                  <a:lnTo>
                    <a:pt x="115697" y="152527"/>
                  </a:lnTo>
                  <a:lnTo>
                    <a:pt x="111887" y="207772"/>
                  </a:lnTo>
                  <a:lnTo>
                    <a:pt x="109982" y="237109"/>
                  </a:lnTo>
                  <a:lnTo>
                    <a:pt x="108077" y="268224"/>
                  </a:lnTo>
                  <a:lnTo>
                    <a:pt x="106553" y="300482"/>
                  </a:lnTo>
                  <a:lnTo>
                    <a:pt x="105156" y="335026"/>
                  </a:lnTo>
                  <a:lnTo>
                    <a:pt x="103759" y="370967"/>
                  </a:lnTo>
                  <a:lnTo>
                    <a:pt x="102743" y="409321"/>
                  </a:lnTo>
                  <a:lnTo>
                    <a:pt x="102235" y="449707"/>
                  </a:lnTo>
                  <a:lnTo>
                    <a:pt x="101727" y="492379"/>
                  </a:lnTo>
                  <a:lnTo>
                    <a:pt x="98425" y="566801"/>
                  </a:lnTo>
                  <a:lnTo>
                    <a:pt x="94996" y="645033"/>
                  </a:lnTo>
                  <a:lnTo>
                    <a:pt x="87884" y="662813"/>
                  </a:lnTo>
                  <a:lnTo>
                    <a:pt x="79248" y="680593"/>
                  </a:lnTo>
                  <a:lnTo>
                    <a:pt x="69596" y="697865"/>
                  </a:lnTo>
                  <a:lnTo>
                    <a:pt x="59563" y="712724"/>
                  </a:lnTo>
                  <a:lnTo>
                    <a:pt x="48006" y="724281"/>
                  </a:lnTo>
                  <a:lnTo>
                    <a:pt x="36449" y="731520"/>
                  </a:lnTo>
                  <a:lnTo>
                    <a:pt x="30734" y="732917"/>
                  </a:lnTo>
                  <a:lnTo>
                    <a:pt x="24511" y="732917"/>
                  </a:lnTo>
                  <a:lnTo>
                    <a:pt x="17780" y="731520"/>
                  </a:lnTo>
                  <a:close/>
                </a:path>
              </a:pathLst>
            </a:custGeom>
            <a:solidFill>
              <a:srgbClr val="C49E73"/>
            </a:solidFill>
            <a:ln w="0" cap="flat" cmpd="sng" algn="ctr">
              <a:solidFill>
                <a:srgbClr val="C49E7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8551164" y="2471547"/>
              <a:ext cx="124334" cy="704216"/>
            </a:xfrm>
            <a:custGeom>
              <a:avLst/>
              <a:gdLst/>
              <a:ahLst/>
              <a:cxnLst/>
              <a:rect l="0" t="0" r="0" b="0"/>
              <a:pathLst>
                <a:path w="124334" h="704216">
                  <a:moveTo>
                    <a:pt x="11049" y="704215"/>
                  </a:moveTo>
                  <a:lnTo>
                    <a:pt x="6731" y="609600"/>
                  </a:lnTo>
                  <a:lnTo>
                    <a:pt x="3937" y="541020"/>
                  </a:lnTo>
                  <a:lnTo>
                    <a:pt x="1524" y="474345"/>
                  </a:lnTo>
                  <a:lnTo>
                    <a:pt x="0" y="409448"/>
                  </a:lnTo>
                  <a:lnTo>
                    <a:pt x="508" y="347599"/>
                  </a:lnTo>
                  <a:lnTo>
                    <a:pt x="1016" y="326009"/>
                  </a:lnTo>
                  <a:lnTo>
                    <a:pt x="2413" y="303403"/>
                  </a:lnTo>
                  <a:lnTo>
                    <a:pt x="4318" y="278892"/>
                  </a:lnTo>
                  <a:lnTo>
                    <a:pt x="6731" y="254000"/>
                  </a:lnTo>
                  <a:lnTo>
                    <a:pt x="13970" y="202184"/>
                  </a:lnTo>
                  <a:lnTo>
                    <a:pt x="23114" y="150241"/>
                  </a:lnTo>
                  <a:lnTo>
                    <a:pt x="28829" y="125349"/>
                  </a:lnTo>
                  <a:lnTo>
                    <a:pt x="35052" y="101346"/>
                  </a:lnTo>
                  <a:lnTo>
                    <a:pt x="42291" y="79248"/>
                  </a:lnTo>
                  <a:lnTo>
                    <a:pt x="49911" y="58674"/>
                  </a:lnTo>
                  <a:lnTo>
                    <a:pt x="58166" y="39878"/>
                  </a:lnTo>
                  <a:lnTo>
                    <a:pt x="67183" y="23622"/>
                  </a:lnTo>
                  <a:lnTo>
                    <a:pt x="76835" y="10668"/>
                  </a:lnTo>
                  <a:lnTo>
                    <a:pt x="86868" y="0"/>
                  </a:lnTo>
                  <a:lnTo>
                    <a:pt x="95504" y="508"/>
                  </a:lnTo>
                  <a:lnTo>
                    <a:pt x="104267" y="4318"/>
                  </a:lnTo>
                  <a:lnTo>
                    <a:pt x="113792" y="12065"/>
                  </a:lnTo>
                  <a:lnTo>
                    <a:pt x="124333" y="24511"/>
                  </a:lnTo>
                  <a:lnTo>
                    <a:pt x="120015" y="62484"/>
                  </a:lnTo>
                  <a:lnTo>
                    <a:pt x="115189" y="102743"/>
                  </a:lnTo>
                  <a:lnTo>
                    <a:pt x="109982" y="146939"/>
                  </a:lnTo>
                  <a:lnTo>
                    <a:pt x="104648" y="195961"/>
                  </a:lnTo>
                  <a:lnTo>
                    <a:pt x="101854" y="222250"/>
                  </a:lnTo>
                  <a:lnTo>
                    <a:pt x="99441" y="249682"/>
                  </a:lnTo>
                  <a:lnTo>
                    <a:pt x="97028" y="279400"/>
                  </a:lnTo>
                  <a:lnTo>
                    <a:pt x="94615" y="310642"/>
                  </a:lnTo>
                  <a:lnTo>
                    <a:pt x="92710" y="343789"/>
                  </a:lnTo>
                  <a:lnTo>
                    <a:pt x="90805" y="378841"/>
                  </a:lnTo>
                  <a:lnTo>
                    <a:pt x="89281" y="415798"/>
                  </a:lnTo>
                  <a:lnTo>
                    <a:pt x="88392" y="455549"/>
                  </a:lnTo>
                  <a:lnTo>
                    <a:pt x="83566" y="528066"/>
                  </a:lnTo>
                  <a:lnTo>
                    <a:pt x="79756" y="605282"/>
                  </a:lnTo>
                  <a:lnTo>
                    <a:pt x="66294" y="641350"/>
                  </a:lnTo>
                  <a:lnTo>
                    <a:pt x="58166" y="659130"/>
                  </a:lnTo>
                  <a:lnTo>
                    <a:pt x="49911" y="674878"/>
                  </a:lnTo>
                  <a:lnTo>
                    <a:pt x="40894" y="688340"/>
                  </a:lnTo>
                  <a:lnTo>
                    <a:pt x="31242" y="698500"/>
                  </a:lnTo>
                  <a:lnTo>
                    <a:pt x="21209" y="703707"/>
                  </a:lnTo>
                  <a:close/>
                </a:path>
              </a:pathLst>
            </a:custGeom>
            <a:solidFill>
              <a:srgbClr val="CA9D69"/>
            </a:solidFill>
            <a:ln w="0" cap="flat" cmpd="sng" algn="ctr">
              <a:solidFill>
                <a:srgbClr val="CA9D6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8551672" y="2465324"/>
              <a:ext cx="123318" cy="693675"/>
            </a:xfrm>
            <a:custGeom>
              <a:avLst/>
              <a:gdLst/>
              <a:ahLst/>
              <a:cxnLst/>
              <a:rect l="0" t="0" r="0" b="0"/>
              <a:pathLst>
                <a:path w="123318" h="693675">
                  <a:moveTo>
                    <a:pt x="10160" y="693674"/>
                  </a:moveTo>
                  <a:lnTo>
                    <a:pt x="5715" y="602869"/>
                  </a:lnTo>
                  <a:lnTo>
                    <a:pt x="2921" y="538099"/>
                  </a:lnTo>
                  <a:lnTo>
                    <a:pt x="1016" y="474345"/>
                  </a:lnTo>
                  <a:lnTo>
                    <a:pt x="0" y="412877"/>
                  </a:lnTo>
                  <a:lnTo>
                    <a:pt x="0" y="353822"/>
                  </a:lnTo>
                  <a:lnTo>
                    <a:pt x="1016" y="331724"/>
                  </a:lnTo>
                  <a:lnTo>
                    <a:pt x="2413" y="307213"/>
                  </a:lnTo>
                  <a:lnTo>
                    <a:pt x="4318" y="281813"/>
                  </a:lnTo>
                  <a:lnTo>
                    <a:pt x="7239" y="254889"/>
                  </a:lnTo>
                  <a:lnTo>
                    <a:pt x="14859" y="200152"/>
                  </a:lnTo>
                  <a:lnTo>
                    <a:pt x="25400" y="145923"/>
                  </a:lnTo>
                  <a:lnTo>
                    <a:pt x="31750" y="120015"/>
                  </a:lnTo>
                  <a:lnTo>
                    <a:pt x="38481" y="95504"/>
                  </a:lnTo>
                  <a:lnTo>
                    <a:pt x="46101" y="73025"/>
                  </a:lnTo>
                  <a:lnTo>
                    <a:pt x="54737" y="52324"/>
                  </a:lnTo>
                  <a:lnTo>
                    <a:pt x="63881" y="34544"/>
                  </a:lnTo>
                  <a:lnTo>
                    <a:pt x="73914" y="19685"/>
                  </a:lnTo>
                  <a:lnTo>
                    <a:pt x="84963" y="8255"/>
                  </a:lnTo>
                  <a:lnTo>
                    <a:pt x="96520" y="0"/>
                  </a:lnTo>
                  <a:lnTo>
                    <a:pt x="102743" y="10160"/>
                  </a:lnTo>
                  <a:lnTo>
                    <a:pt x="109474" y="22098"/>
                  </a:lnTo>
                  <a:lnTo>
                    <a:pt x="116205" y="37465"/>
                  </a:lnTo>
                  <a:lnTo>
                    <a:pt x="123317" y="56261"/>
                  </a:lnTo>
                  <a:lnTo>
                    <a:pt x="117602" y="84963"/>
                  </a:lnTo>
                  <a:lnTo>
                    <a:pt x="110871" y="117602"/>
                  </a:lnTo>
                  <a:lnTo>
                    <a:pt x="103759" y="154559"/>
                  </a:lnTo>
                  <a:lnTo>
                    <a:pt x="96520" y="196850"/>
                  </a:lnTo>
                  <a:lnTo>
                    <a:pt x="93091" y="219837"/>
                  </a:lnTo>
                  <a:lnTo>
                    <a:pt x="89789" y="244856"/>
                  </a:lnTo>
                  <a:lnTo>
                    <a:pt x="86868" y="271272"/>
                  </a:lnTo>
                  <a:lnTo>
                    <a:pt x="83566" y="299593"/>
                  </a:lnTo>
                  <a:lnTo>
                    <a:pt x="80645" y="329311"/>
                  </a:lnTo>
                  <a:lnTo>
                    <a:pt x="78232" y="361442"/>
                  </a:lnTo>
                  <a:lnTo>
                    <a:pt x="76327" y="395605"/>
                  </a:lnTo>
                  <a:lnTo>
                    <a:pt x="74422" y="431546"/>
                  </a:lnTo>
                  <a:lnTo>
                    <a:pt x="71120" y="466090"/>
                  </a:lnTo>
                  <a:lnTo>
                    <a:pt x="68707" y="502666"/>
                  </a:lnTo>
                  <a:lnTo>
                    <a:pt x="65786" y="540004"/>
                  </a:lnTo>
                  <a:lnTo>
                    <a:pt x="63373" y="579374"/>
                  </a:lnTo>
                  <a:lnTo>
                    <a:pt x="52832" y="615823"/>
                  </a:lnTo>
                  <a:lnTo>
                    <a:pt x="46609" y="633603"/>
                  </a:lnTo>
                  <a:lnTo>
                    <a:pt x="39878" y="650875"/>
                  </a:lnTo>
                  <a:lnTo>
                    <a:pt x="32639" y="665861"/>
                  </a:lnTo>
                  <a:lnTo>
                    <a:pt x="25400" y="678307"/>
                  </a:lnTo>
                  <a:lnTo>
                    <a:pt x="17780" y="688340"/>
                  </a:lnTo>
                  <a:close/>
                </a:path>
              </a:pathLst>
            </a:custGeom>
            <a:solidFill>
              <a:srgbClr val="D09D60"/>
            </a:solidFill>
            <a:ln w="0" cap="flat" cmpd="sng" algn="ctr">
              <a:solidFill>
                <a:srgbClr val="D09D6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8551164" y="2458593"/>
              <a:ext cx="123445" cy="683134"/>
            </a:xfrm>
            <a:custGeom>
              <a:avLst/>
              <a:gdLst/>
              <a:ahLst/>
              <a:cxnLst/>
              <a:rect l="0" t="0" r="0" b="0"/>
              <a:pathLst>
                <a:path w="123445" h="683134">
                  <a:moveTo>
                    <a:pt x="9144" y="683133"/>
                  </a:moveTo>
                  <a:lnTo>
                    <a:pt x="5334" y="596265"/>
                  </a:lnTo>
                  <a:lnTo>
                    <a:pt x="2921" y="534797"/>
                  </a:lnTo>
                  <a:lnTo>
                    <a:pt x="1524" y="474726"/>
                  </a:lnTo>
                  <a:lnTo>
                    <a:pt x="0" y="416687"/>
                  </a:lnTo>
                  <a:lnTo>
                    <a:pt x="508" y="360553"/>
                  </a:lnTo>
                  <a:lnTo>
                    <a:pt x="1524" y="337058"/>
                  </a:lnTo>
                  <a:lnTo>
                    <a:pt x="2921" y="311531"/>
                  </a:lnTo>
                  <a:lnTo>
                    <a:pt x="4826" y="284226"/>
                  </a:lnTo>
                  <a:lnTo>
                    <a:pt x="8255" y="255905"/>
                  </a:lnTo>
                  <a:lnTo>
                    <a:pt x="16383" y="198247"/>
                  </a:lnTo>
                  <a:lnTo>
                    <a:pt x="21590" y="169545"/>
                  </a:lnTo>
                  <a:lnTo>
                    <a:pt x="27940" y="141605"/>
                  </a:lnTo>
                  <a:lnTo>
                    <a:pt x="34544" y="114808"/>
                  </a:lnTo>
                  <a:lnTo>
                    <a:pt x="42799" y="89789"/>
                  </a:lnTo>
                  <a:lnTo>
                    <a:pt x="50927" y="66802"/>
                  </a:lnTo>
                  <a:lnTo>
                    <a:pt x="60579" y="46609"/>
                  </a:lnTo>
                  <a:lnTo>
                    <a:pt x="70612" y="29337"/>
                  </a:lnTo>
                  <a:lnTo>
                    <a:pt x="81661" y="15367"/>
                  </a:lnTo>
                  <a:lnTo>
                    <a:pt x="93599" y="5842"/>
                  </a:lnTo>
                  <a:lnTo>
                    <a:pt x="106172" y="0"/>
                  </a:lnTo>
                  <a:lnTo>
                    <a:pt x="110490" y="19304"/>
                  </a:lnTo>
                  <a:lnTo>
                    <a:pt x="114808" y="39878"/>
                  </a:lnTo>
                  <a:lnTo>
                    <a:pt x="119126" y="62484"/>
                  </a:lnTo>
                  <a:lnTo>
                    <a:pt x="123444" y="88392"/>
                  </a:lnTo>
                  <a:lnTo>
                    <a:pt x="115189" y="108077"/>
                  </a:lnTo>
                  <a:lnTo>
                    <a:pt x="106553" y="132588"/>
                  </a:lnTo>
                  <a:lnTo>
                    <a:pt x="97917" y="162306"/>
                  </a:lnTo>
                  <a:lnTo>
                    <a:pt x="89281" y="197866"/>
                  </a:lnTo>
                  <a:lnTo>
                    <a:pt x="84963" y="217932"/>
                  </a:lnTo>
                  <a:lnTo>
                    <a:pt x="81153" y="239522"/>
                  </a:lnTo>
                  <a:lnTo>
                    <a:pt x="77343" y="263144"/>
                  </a:lnTo>
                  <a:lnTo>
                    <a:pt x="73533" y="288544"/>
                  </a:lnTo>
                  <a:lnTo>
                    <a:pt x="69596" y="315468"/>
                  </a:lnTo>
                  <a:lnTo>
                    <a:pt x="66294" y="344170"/>
                  </a:lnTo>
                  <a:lnTo>
                    <a:pt x="63373" y="374904"/>
                  </a:lnTo>
                  <a:lnTo>
                    <a:pt x="60579" y="407543"/>
                  </a:lnTo>
                  <a:lnTo>
                    <a:pt x="57150" y="441706"/>
                  </a:lnTo>
                  <a:lnTo>
                    <a:pt x="53848" y="477139"/>
                  </a:lnTo>
                  <a:lnTo>
                    <a:pt x="50927" y="514096"/>
                  </a:lnTo>
                  <a:lnTo>
                    <a:pt x="48006" y="553466"/>
                  </a:lnTo>
                  <a:lnTo>
                    <a:pt x="39878" y="589915"/>
                  </a:lnTo>
                  <a:lnTo>
                    <a:pt x="30226" y="626491"/>
                  </a:lnTo>
                  <a:lnTo>
                    <a:pt x="25527" y="643255"/>
                  </a:lnTo>
                  <a:lnTo>
                    <a:pt x="20193" y="658622"/>
                  </a:lnTo>
                  <a:lnTo>
                    <a:pt x="14986" y="672084"/>
                  </a:lnTo>
                  <a:close/>
                </a:path>
              </a:pathLst>
            </a:custGeom>
            <a:solidFill>
              <a:srgbClr val="D59C58"/>
            </a:solidFill>
            <a:ln w="0" cap="flat" cmpd="sng" algn="ctr">
              <a:solidFill>
                <a:srgbClr val="D59C5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8551672" y="2452370"/>
              <a:ext cx="122937" cy="672466"/>
            </a:xfrm>
            <a:custGeom>
              <a:avLst/>
              <a:gdLst/>
              <a:ahLst/>
              <a:cxnLst/>
              <a:rect l="0" t="0" r="0" b="0"/>
              <a:pathLst>
                <a:path w="122937" h="672466">
                  <a:moveTo>
                    <a:pt x="8128" y="672465"/>
                  </a:moveTo>
                  <a:lnTo>
                    <a:pt x="4318" y="589534"/>
                  </a:lnTo>
                  <a:lnTo>
                    <a:pt x="2413" y="531876"/>
                  </a:lnTo>
                  <a:lnTo>
                    <a:pt x="508" y="474726"/>
                  </a:lnTo>
                  <a:lnTo>
                    <a:pt x="0" y="419989"/>
                  </a:lnTo>
                  <a:lnTo>
                    <a:pt x="0" y="366776"/>
                  </a:lnTo>
                  <a:lnTo>
                    <a:pt x="1016" y="342265"/>
                  </a:lnTo>
                  <a:lnTo>
                    <a:pt x="2413" y="315341"/>
                  </a:lnTo>
                  <a:lnTo>
                    <a:pt x="4826" y="286639"/>
                  </a:lnTo>
                  <a:lnTo>
                    <a:pt x="8128" y="256794"/>
                  </a:lnTo>
                  <a:lnTo>
                    <a:pt x="17272" y="196342"/>
                  </a:lnTo>
                  <a:lnTo>
                    <a:pt x="23114" y="166116"/>
                  </a:lnTo>
                  <a:lnTo>
                    <a:pt x="29718" y="137287"/>
                  </a:lnTo>
                  <a:lnTo>
                    <a:pt x="37465" y="109474"/>
                  </a:lnTo>
                  <a:lnTo>
                    <a:pt x="46101" y="84074"/>
                  </a:lnTo>
                  <a:lnTo>
                    <a:pt x="55245" y="60579"/>
                  </a:lnTo>
                  <a:lnTo>
                    <a:pt x="65278" y="40386"/>
                  </a:lnTo>
                  <a:lnTo>
                    <a:pt x="76327" y="24003"/>
                  </a:lnTo>
                  <a:lnTo>
                    <a:pt x="88392" y="11049"/>
                  </a:lnTo>
                  <a:lnTo>
                    <a:pt x="101346" y="2921"/>
                  </a:lnTo>
                  <a:lnTo>
                    <a:pt x="115189" y="0"/>
                  </a:lnTo>
                  <a:lnTo>
                    <a:pt x="118999" y="57658"/>
                  </a:lnTo>
                  <a:lnTo>
                    <a:pt x="121031" y="87884"/>
                  </a:lnTo>
                  <a:lnTo>
                    <a:pt x="122936" y="120015"/>
                  </a:lnTo>
                  <a:lnTo>
                    <a:pt x="112395" y="130556"/>
                  </a:lnTo>
                  <a:lnTo>
                    <a:pt x="102235" y="146939"/>
                  </a:lnTo>
                  <a:lnTo>
                    <a:pt x="97028" y="157480"/>
                  </a:lnTo>
                  <a:lnTo>
                    <a:pt x="91694" y="169418"/>
                  </a:lnTo>
                  <a:lnTo>
                    <a:pt x="86360" y="183388"/>
                  </a:lnTo>
                  <a:lnTo>
                    <a:pt x="81661" y="198755"/>
                  </a:lnTo>
                  <a:lnTo>
                    <a:pt x="76327" y="216027"/>
                  </a:lnTo>
                  <a:lnTo>
                    <a:pt x="71501" y="234696"/>
                  </a:lnTo>
                  <a:lnTo>
                    <a:pt x="66675" y="254889"/>
                  </a:lnTo>
                  <a:lnTo>
                    <a:pt x="62357" y="276987"/>
                  </a:lnTo>
                  <a:lnTo>
                    <a:pt x="58039" y="300990"/>
                  </a:lnTo>
                  <a:lnTo>
                    <a:pt x="53721" y="326898"/>
                  </a:lnTo>
                  <a:lnTo>
                    <a:pt x="49911" y="354330"/>
                  </a:lnTo>
                  <a:lnTo>
                    <a:pt x="46609" y="384048"/>
                  </a:lnTo>
                  <a:lnTo>
                    <a:pt x="42291" y="416687"/>
                  </a:lnTo>
                  <a:lnTo>
                    <a:pt x="38481" y="451739"/>
                  </a:lnTo>
                  <a:lnTo>
                    <a:pt x="35052" y="488188"/>
                  </a:lnTo>
                  <a:lnTo>
                    <a:pt x="31750" y="527050"/>
                  </a:lnTo>
                  <a:lnTo>
                    <a:pt x="26416" y="564007"/>
                  </a:lnTo>
                  <a:lnTo>
                    <a:pt x="20701" y="601980"/>
                  </a:lnTo>
                  <a:lnTo>
                    <a:pt x="14478" y="638937"/>
                  </a:lnTo>
                  <a:close/>
                </a:path>
              </a:pathLst>
            </a:custGeom>
            <a:solidFill>
              <a:srgbClr val="DC9C51"/>
            </a:solidFill>
            <a:ln w="0" cap="flat" cmpd="sng" algn="ctr">
              <a:solidFill>
                <a:srgbClr val="DC9C5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8551672" y="2445639"/>
              <a:ext cx="124334" cy="662433"/>
            </a:xfrm>
            <a:custGeom>
              <a:avLst/>
              <a:gdLst/>
              <a:ahLst/>
              <a:cxnLst/>
              <a:rect l="0" t="0" r="0" b="0"/>
              <a:pathLst>
                <a:path w="124334" h="662433">
                  <a:moveTo>
                    <a:pt x="7239" y="662432"/>
                  </a:moveTo>
                  <a:lnTo>
                    <a:pt x="3810" y="586613"/>
                  </a:lnTo>
                  <a:lnTo>
                    <a:pt x="1397" y="513207"/>
                  </a:lnTo>
                  <a:lnTo>
                    <a:pt x="0" y="442087"/>
                  </a:lnTo>
                  <a:lnTo>
                    <a:pt x="0" y="373507"/>
                  </a:lnTo>
                  <a:lnTo>
                    <a:pt x="1016" y="347599"/>
                  </a:lnTo>
                  <a:lnTo>
                    <a:pt x="2921" y="319278"/>
                  </a:lnTo>
                  <a:lnTo>
                    <a:pt x="5334" y="289433"/>
                  </a:lnTo>
                  <a:lnTo>
                    <a:pt x="9144" y="258318"/>
                  </a:lnTo>
                  <a:lnTo>
                    <a:pt x="18796" y="194437"/>
                  </a:lnTo>
                  <a:lnTo>
                    <a:pt x="25019" y="162814"/>
                  </a:lnTo>
                  <a:lnTo>
                    <a:pt x="32131" y="132588"/>
                  </a:lnTo>
                  <a:lnTo>
                    <a:pt x="40386" y="104267"/>
                  </a:lnTo>
                  <a:lnTo>
                    <a:pt x="49403" y="77851"/>
                  </a:lnTo>
                  <a:lnTo>
                    <a:pt x="59563" y="54737"/>
                  </a:lnTo>
                  <a:lnTo>
                    <a:pt x="70612" y="34671"/>
                  </a:lnTo>
                  <a:lnTo>
                    <a:pt x="82550" y="18796"/>
                  </a:lnTo>
                  <a:lnTo>
                    <a:pt x="95504" y="7239"/>
                  </a:lnTo>
                  <a:lnTo>
                    <a:pt x="102743" y="3429"/>
                  </a:lnTo>
                  <a:lnTo>
                    <a:pt x="109474" y="1016"/>
                  </a:lnTo>
                  <a:lnTo>
                    <a:pt x="117094" y="0"/>
                  </a:lnTo>
                  <a:lnTo>
                    <a:pt x="124333" y="0"/>
                  </a:lnTo>
                  <a:lnTo>
                    <a:pt x="124333" y="75438"/>
                  </a:lnTo>
                  <a:lnTo>
                    <a:pt x="122428" y="151765"/>
                  </a:lnTo>
                  <a:lnTo>
                    <a:pt x="112776" y="152146"/>
                  </a:lnTo>
                  <a:lnTo>
                    <a:pt x="103251" y="156972"/>
                  </a:lnTo>
                  <a:lnTo>
                    <a:pt x="94107" y="166116"/>
                  </a:lnTo>
                  <a:lnTo>
                    <a:pt x="84455" y="179070"/>
                  </a:lnTo>
                  <a:lnTo>
                    <a:pt x="75438" y="196850"/>
                  </a:lnTo>
                  <a:lnTo>
                    <a:pt x="66675" y="218440"/>
                  </a:lnTo>
                  <a:lnTo>
                    <a:pt x="58039" y="244348"/>
                  </a:lnTo>
                  <a:lnTo>
                    <a:pt x="49403" y="274066"/>
                  </a:lnTo>
                  <a:lnTo>
                    <a:pt x="41783" y="308229"/>
                  </a:lnTo>
                  <a:lnTo>
                    <a:pt x="34544" y="346583"/>
                  </a:lnTo>
                  <a:lnTo>
                    <a:pt x="28321" y="388874"/>
                  </a:lnTo>
                  <a:lnTo>
                    <a:pt x="22098" y="435356"/>
                  </a:lnTo>
                  <a:lnTo>
                    <a:pt x="17272" y="485775"/>
                  </a:lnTo>
                  <a:lnTo>
                    <a:pt x="12954" y="540512"/>
                  </a:lnTo>
                  <a:lnTo>
                    <a:pt x="9652" y="599567"/>
                  </a:lnTo>
                  <a:close/>
                </a:path>
              </a:pathLst>
            </a:custGeom>
            <a:solidFill>
              <a:srgbClr val="E29B47"/>
            </a:solidFill>
            <a:ln w="0" cap="flat" cmpd="sng" algn="ctr">
              <a:solidFill>
                <a:srgbClr val="E29B4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8534400" y="2442210"/>
              <a:ext cx="142241" cy="1281431"/>
            </a:xfrm>
            <a:custGeom>
              <a:avLst/>
              <a:gdLst/>
              <a:ahLst/>
              <a:cxnLst/>
              <a:rect l="0" t="0" r="0" b="0"/>
              <a:pathLst>
                <a:path w="142241" h="1281431">
                  <a:moveTo>
                    <a:pt x="71120" y="1238250"/>
                  </a:moveTo>
                  <a:lnTo>
                    <a:pt x="68580" y="1248410"/>
                  </a:lnTo>
                  <a:lnTo>
                    <a:pt x="60960" y="1258570"/>
                  </a:lnTo>
                  <a:lnTo>
                    <a:pt x="52070" y="1267460"/>
                  </a:lnTo>
                  <a:lnTo>
                    <a:pt x="40640" y="1275080"/>
                  </a:lnTo>
                  <a:lnTo>
                    <a:pt x="29210" y="1280160"/>
                  </a:lnTo>
                  <a:lnTo>
                    <a:pt x="17780" y="1281430"/>
                  </a:lnTo>
                  <a:lnTo>
                    <a:pt x="7620" y="1280160"/>
                  </a:lnTo>
                  <a:lnTo>
                    <a:pt x="3810" y="1278890"/>
                  </a:lnTo>
                  <a:lnTo>
                    <a:pt x="0" y="1275080"/>
                  </a:lnTo>
                  <a:lnTo>
                    <a:pt x="8890" y="1236980"/>
                  </a:lnTo>
                  <a:lnTo>
                    <a:pt x="16510" y="1197610"/>
                  </a:lnTo>
                  <a:lnTo>
                    <a:pt x="27940" y="1120140"/>
                  </a:lnTo>
                  <a:lnTo>
                    <a:pt x="33020" y="1043940"/>
                  </a:lnTo>
                  <a:lnTo>
                    <a:pt x="35560" y="966470"/>
                  </a:lnTo>
                  <a:lnTo>
                    <a:pt x="34290" y="890270"/>
                  </a:lnTo>
                  <a:lnTo>
                    <a:pt x="31750" y="814070"/>
                  </a:lnTo>
                  <a:lnTo>
                    <a:pt x="27940" y="739140"/>
                  </a:lnTo>
                  <a:lnTo>
                    <a:pt x="24130" y="665480"/>
                  </a:lnTo>
                  <a:lnTo>
                    <a:pt x="21590" y="590550"/>
                  </a:lnTo>
                  <a:lnTo>
                    <a:pt x="19050" y="516890"/>
                  </a:lnTo>
                  <a:lnTo>
                    <a:pt x="17780" y="444500"/>
                  </a:lnTo>
                  <a:lnTo>
                    <a:pt x="17780" y="377190"/>
                  </a:lnTo>
                  <a:lnTo>
                    <a:pt x="17780" y="350520"/>
                  </a:lnTo>
                  <a:lnTo>
                    <a:pt x="20320" y="321310"/>
                  </a:lnTo>
                  <a:lnTo>
                    <a:pt x="22860" y="290830"/>
                  </a:lnTo>
                  <a:lnTo>
                    <a:pt x="26670" y="257810"/>
                  </a:lnTo>
                  <a:lnTo>
                    <a:pt x="36830" y="190500"/>
                  </a:lnTo>
                  <a:lnTo>
                    <a:pt x="43180" y="157480"/>
                  </a:lnTo>
                  <a:lnTo>
                    <a:pt x="49530" y="125730"/>
                  </a:lnTo>
                  <a:lnTo>
                    <a:pt x="58420" y="96520"/>
                  </a:lnTo>
                  <a:lnTo>
                    <a:pt x="67310" y="68580"/>
                  </a:lnTo>
                  <a:lnTo>
                    <a:pt x="77470" y="45720"/>
                  </a:lnTo>
                  <a:lnTo>
                    <a:pt x="88900" y="26670"/>
                  </a:lnTo>
                  <a:lnTo>
                    <a:pt x="100330" y="11430"/>
                  </a:lnTo>
                  <a:lnTo>
                    <a:pt x="106680" y="6350"/>
                  </a:lnTo>
                  <a:lnTo>
                    <a:pt x="113030" y="2540"/>
                  </a:lnTo>
                  <a:lnTo>
                    <a:pt x="120650" y="0"/>
                  </a:lnTo>
                  <a:lnTo>
                    <a:pt x="127000" y="0"/>
                  </a:lnTo>
                  <a:lnTo>
                    <a:pt x="134620" y="0"/>
                  </a:lnTo>
                  <a:lnTo>
                    <a:pt x="142240" y="3810"/>
                  </a:lnTo>
                  <a:lnTo>
                    <a:pt x="142240" y="59690"/>
                  </a:lnTo>
                  <a:lnTo>
                    <a:pt x="140970" y="115570"/>
                  </a:lnTo>
                  <a:lnTo>
                    <a:pt x="138430" y="175260"/>
                  </a:lnTo>
                  <a:lnTo>
                    <a:pt x="137160" y="236220"/>
                  </a:lnTo>
                  <a:lnTo>
                    <a:pt x="134620" y="302260"/>
                  </a:lnTo>
                  <a:lnTo>
                    <a:pt x="133350" y="337820"/>
                  </a:lnTo>
                  <a:lnTo>
                    <a:pt x="133350" y="375920"/>
                  </a:lnTo>
                  <a:lnTo>
                    <a:pt x="132080" y="414020"/>
                  </a:lnTo>
                  <a:lnTo>
                    <a:pt x="132080" y="455930"/>
                  </a:lnTo>
                  <a:lnTo>
                    <a:pt x="132080" y="499110"/>
                  </a:lnTo>
                  <a:lnTo>
                    <a:pt x="133350" y="546100"/>
                  </a:lnTo>
                  <a:lnTo>
                    <a:pt x="130810" y="631190"/>
                  </a:lnTo>
                  <a:lnTo>
                    <a:pt x="127000" y="717550"/>
                  </a:lnTo>
                  <a:lnTo>
                    <a:pt x="125730" y="806450"/>
                  </a:lnTo>
                  <a:lnTo>
                    <a:pt x="123190" y="894080"/>
                  </a:lnTo>
                  <a:lnTo>
                    <a:pt x="120650" y="979170"/>
                  </a:lnTo>
                  <a:lnTo>
                    <a:pt x="119380" y="1018540"/>
                  </a:lnTo>
                  <a:lnTo>
                    <a:pt x="119380" y="1057910"/>
                  </a:lnTo>
                  <a:lnTo>
                    <a:pt x="118110" y="1093470"/>
                  </a:lnTo>
                  <a:lnTo>
                    <a:pt x="118110" y="1129030"/>
                  </a:lnTo>
                  <a:lnTo>
                    <a:pt x="118110" y="1160780"/>
                  </a:lnTo>
                  <a:lnTo>
                    <a:pt x="118110" y="1189990"/>
                  </a:lnTo>
                  <a:lnTo>
                    <a:pt x="116840" y="1196340"/>
                  </a:lnTo>
                  <a:lnTo>
                    <a:pt x="110490" y="1202690"/>
                  </a:lnTo>
                  <a:lnTo>
                    <a:pt x="95250" y="1215390"/>
                  </a:lnTo>
                  <a:lnTo>
                    <a:pt x="80010" y="1226820"/>
                  </a:lnTo>
                  <a:lnTo>
                    <a:pt x="73660" y="123317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8108188" y="63500"/>
              <a:ext cx="1513460" cy="3783839"/>
            </a:xfrm>
            <a:custGeom>
              <a:avLst/>
              <a:gdLst/>
              <a:ahLst/>
              <a:cxnLst/>
              <a:rect l="0" t="0" r="0" b="0"/>
              <a:pathLst>
                <a:path w="1513460" h="3783839">
                  <a:moveTo>
                    <a:pt x="49911" y="2794"/>
                  </a:moveTo>
                  <a:lnTo>
                    <a:pt x="65786" y="7112"/>
                  </a:lnTo>
                  <a:lnTo>
                    <a:pt x="79629" y="13843"/>
                  </a:lnTo>
                  <a:lnTo>
                    <a:pt x="93091" y="21082"/>
                  </a:lnTo>
                  <a:lnTo>
                    <a:pt x="106553" y="28702"/>
                  </a:lnTo>
                  <a:lnTo>
                    <a:pt x="121920" y="35941"/>
                  </a:lnTo>
                  <a:lnTo>
                    <a:pt x="139192" y="42672"/>
                  </a:lnTo>
                  <a:lnTo>
                    <a:pt x="159766" y="47498"/>
                  </a:lnTo>
                  <a:lnTo>
                    <a:pt x="173228" y="56642"/>
                  </a:lnTo>
                  <a:lnTo>
                    <a:pt x="186690" y="67564"/>
                  </a:lnTo>
                  <a:lnTo>
                    <a:pt x="214122" y="91567"/>
                  </a:lnTo>
                  <a:lnTo>
                    <a:pt x="243332" y="116586"/>
                  </a:lnTo>
                  <a:lnTo>
                    <a:pt x="273558" y="139573"/>
                  </a:lnTo>
                  <a:lnTo>
                    <a:pt x="280797" y="145415"/>
                  </a:lnTo>
                  <a:lnTo>
                    <a:pt x="291338" y="149733"/>
                  </a:lnTo>
                  <a:lnTo>
                    <a:pt x="303784" y="153035"/>
                  </a:lnTo>
                  <a:lnTo>
                    <a:pt x="317246" y="155956"/>
                  </a:lnTo>
                  <a:lnTo>
                    <a:pt x="331216" y="158877"/>
                  </a:lnTo>
                  <a:lnTo>
                    <a:pt x="344170" y="162687"/>
                  </a:lnTo>
                  <a:lnTo>
                    <a:pt x="355219" y="167005"/>
                  </a:lnTo>
                  <a:lnTo>
                    <a:pt x="363855" y="173228"/>
                  </a:lnTo>
                  <a:lnTo>
                    <a:pt x="368173" y="176530"/>
                  </a:lnTo>
                  <a:lnTo>
                    <a:pt x="372999" y="178943"/>
                  </a:lnTo>
                  <a:lnTo>
                    <a:pt x="384937" y="182372"/>
                  </a:lnTo>
                  <a:lnTo>
                    <a:pt x="399796" y="183769"/>
                  </a:lnTo>
                  <a:lnTo>
                    <a:pt x="415163" y="184277"/>
                  </a:lnTo>
                  <a:lnTo>
                    <a:pt x="431038" y="185166"/>
                  </a:lnTo>
                  <a:lnTo>
                    <a:pt x="445897" y="187198"/>
                  </a:lnTo>
                  <a:lnTo>
                    <a:pt x="459359" y="191008"/>
                  </a:lnTo>
                  <a:lnTo>
                    <a:pt x="465074" y="193929"/>
                  </a:lnTo>
                  <a:lnTo>
                    <a:pt x="469392" y="197739"/>
                  </a:lnTo>
                  <a:lnTo>
                    <a:pt x="470408" y="203962"/>
                  </a:lnTo>
                  <a:lnTo>
                    <a:pt x="468884" y="209677"/>
                  </a:lnTo>
                  <a:lnTo>
                    <a:pt x="464185" y="215519"/>
                  </a:lnTo>
                  <a:lnTo>
                    <a:pt x="457962" y="220726"/>
                  </a:lnTo>
                  <a:lnTo>
                    <a:pt x="440563" y="230886"/>
                  </a:lnTo>
                  <a:lnTo>
                    <a:pt x="421005" y="240919"/>
                  </a:lnTo>
                  <a:lnTo>
                    <a:pt x="401701" y="251968"/>
                  </a:lnTo>
                  <a:lnTo>
                    <a:pt x="393573" y="257175"/>
                  </a:lnTo>
                  <a:lnTo>
                    <a:pt x="386842" y="263525"/>
                  </a:lnTo>
                  <a:lnTo>
                    <a:pt x="382016" y="269748"/>
                  </a:lnTo>
                  <a:lnTo>
                    <a:pt x="379603" y="276479"/>
                  </a:lnTo>
                  <a:lnTo>
                    <a:pt x="380111" y="283591"/>
                  </a:lnTo>
                  <a:lnTo>
                    <a:pt x="383921" y="291338"/>
                  </a:lnTo>
                  <a:lnTo>
                    <a:pt x="397002" y="287909"/>
                  </a:lnTo>
                  <a:lnTo>
                    <a:pt x="408940" y="285496"/>
                  </a:lnTo>
                  <a:lnTo>
                    <a:pt x="420497" y="284099"/>
                  </a:lnTo>
                  <a:lnTo>
                    <a:pt x="431546" y="283591"/>
                  </a:lnTo>
                  <a:lnTo>
                    <a:pt x="450723" y="285115"/>
                  </a:lnTo>
                  <a:lnTo>
                    <a:pt x="466598" y="289433"/>
                  </a:lnTo>
                  <a:lnTo>
                    <a:pt x="479044" y="295148"/>
                  </a:lnTo>
                  <a:lnTo>
                    <a:pt x="487680" y="302387"/>
                  </a:lnTo>
                  <a:lnTo>
                    <a:pt x="491490" y="309118"/>
                  </a:lnTo>
                  <a:lnTo>
                    <a:pt x="490982" y="315849"/>
                  </a:lnTo>
                  <a:lnTo>
                    <a:pt x="487680" y="321056"/>
                  </a:lnTo>
                  <a:lnTo>
                    <a:pt x="482854" y="325882"/>
                  </a:lnTo>
                  <a:lnTo>
                    <a:pt x="477520" y="329692"/>
                  </a:lnTo>
                  <a:lnTo>
                    <a:pt x="470916" y="332613"/>
                  </a:lnTo>
                  <a:lnTo>
                    <a:pt x="455549" y="337439"/>
                  </a:lnTo>
                  <a:lnTo>
                    <a:pt x="438658" y="340233"/>
                  </a:lnTo>
                  <a:lnTo>
                    <a:pt x="421386" y="342646"/>
                  </a:lnTo>
                  <a:lnTo>
                    <a:pt x="405638" y="344170"/>
                  </a:lnTo>
                  <a:lnTo>
                    <a:pt x="392176" y="346456"/>
                  </a:lnTo>
                  <a:lnTo>
                    <a:pt x="382524" y="349377"/>
                  </a:lnTo>
                  <a:lnTo>
                    <a:pt x="391668" y="363347"/>
                  </a:lnTo>
                  <a:lnTo>
                    <a:pt x="398399" y="376809"/>
                  </a:lnTo>
                  <a:lnTo>
                    <a:pt x="404114" y="389255"/>
                  </a:lnTo>
                  <a:lnTo>
                    <a:pt x="411353" y="400304"/>
                  </a:lnTo>
                  <a:lnTo>
                    <a:pt x="415163" y="405511"/>
                  </a:lnTo>
                  <a:lnTo>
                    <a:pt x="415671" y="408940"/>
                  </a:lnTo>
                  <a:lnTo>
                    <a:pt x="413766" y="411353"/>
                  </a:lnTo>
                  <a:lnTo>
                    <a:pt x="409956" y="412750"/>
                  </a:lnTo>
                  <a:lnTo>
                    <a:pt x="399796" y="412750"/>
                  </a:lnTo>
                  <a:lnTo>
                    <a:pt x="395478" y="412242"/>
                  </a:lnTo>
                  <a:lnTo>
                    <a:pt x="393065" y="412242"/>
                  </a:lnTo>
                  <a:lnTo>
                    <a:pt x="404622" y="439674"/>
                  </a:lnTo>
                  <a:lnTo>
                    <a:pt x="416560" y="471805"/>
                  </a:lnTo>
                  <a:lnTo>
                    <a:pt x="429133" y="508762"/>
                  </a:lnTo>
                  <a:lnTo>
                    <a:pt x="442595" y="550037"/>
                  </a:lnTo>
                  <a:lnTo>
                    <a:pt x="455930" y="594614"/>
                  </a:lnTo>
                  <a:lnTo>
                    <a:pt x="469900" y="643128"/>
                  </a:lnTo>
                  <a:lnTo>
                    <a:pt x="484759" y="694563"/>
                  </a:lnTo>
                  <a:lnTo>
                    <a:pt x="499618" y="748792"/>
                  </a:lnTo>
                  <a:lnTo>
                    <a:pt x="514985" y="804926"/>
                  </a:lnTo>
                  <a:lnTo>
                    <a:pt x="530860" y="862457"/>
                  </a:lnTo>
                  <a:lnTo>
                    <a:pt x="564007" y="981964"/>
                  </a:lnTo>
                  <a:lnTo>
                    <a:pt x="599059" y="1102995"/>
                  </a:lnTo>
                  <a:lnTo>
                    <a:pt x="636016" y="1223518"/>
                  </a:lnTo>
                  <a:lnTo>
                    <a:pt x="647446" y="1242695"/>
                  </a:lnTo>
                  <a:lnTo>
                    <a:pt x="658495" y="1260475"/>
                  </a:lnTo>
                  <a:lnTo>
                    <a:pt x="669163" y="1277239"/>
                  </a:lnTo>
                  <a:lnTo>
                    <a:pt x="678688" y="1293495"/>
                  </a:lnTo>
                  <a:lnTo>
                    <a:pt x="696468" y="1322832"/>
                  </a:lnTo>
                  <a:lnTo>
                    <a:pt x="712724" y="1348740"/>
                  </a:lnTo>
                  <a:lnTo>
                    <a:pt x="727710" y="1372235"/>
                  </a:lnTo>
                  <a:lnTo>
                    <a:pt x="741045" y="1393825"/>
                  </a:lnTo>
                  <a:lnTo>
                    <a:pt x="766064" y="1434719"/>
                  </a:lnTo>
                  <a:lnTo>
                    <a:pt x="791083" y="1475486"/>
                  </a:lnTo>
                  <a:lnTo>
                    <a:pt x="804037" y="1497965"/>
                  </a:lnTo>
                  <a:lnTo>
                    <a:pt x="818388" y="1521968"/>
                  </a:lnTo>
                  <a:lnTo>
                    <a:pt x="833755" y="1548892"/>
                  </a:lnTo>
                  <a:lnTo>
                    <a:pt x="850519" y="1579118"/>
                  </a:lnTo>
                  <a:lnTo>
                    <a:pt x="860171" y="1596009"/>
                  </a:lnTo>
                  <a:lnTo>
                    <a:pt x="869696" y="1613281"/>
                  </a:lnTo>
                  <a:lnTo>
                    <a:pt x="880364" y="1631950"/>
                  </a:lnTo>
                  <a:lnTo>
                    <a:pt x="891286" y="1652143"/>
                  </a:lnTo>
                  <a:lnTo>
                    <a:pt x="904240" y="1673225"/>
                  </a:lnTo>
                  <a:lnTo>
                    <a:pt x="912495" y="1684782"/>
                  </a:lnTo>
                  <a:lnTo>
                    <a:pt x="921131" y="1696720"/>
                  </a:lnTo>
                  <a:lnTo>
                    <a:pt x="931164" y="1709674"/>
                  </a:lnTo>
                  <a:lnTo>
                    <a:pt x="942213" y="1723644"/>
                  </a:lnTo>
                  <a:lnTo>
                    <a:pt x="954278" y="1738503"/>
                  </a:lnTo>
                  <a:lnTo>
                    <a:pt x="966724" y="1754378"/>
                  </a:lnTo>
                  <a:lnTo>
                    <a:pt x="997458" y="1785493"/>
                  </a:lnTo>
                  <a:lnTo>
                    <a:pt x="1028573" y="1812417"/>
                  </a:lnTo>
                  <a:lnTo>
                    <a:pt x="1059815" y="1834515"/>
                  </a:lnTo>
                  <a:lnTo>
                    <a:pt x="1091057" y="1853692"/>
                  </a:lnTo>
                  <a:lnTo>
                    <a:pt x="1122680" y="1870456"/>
                  </a:lnTo>
                  <a:lnTo>
                    <a:pt x="1153922" y="1885823"/>
                  </a:lnTo>
                  <a:lnTo>
                    <a:pt x="1214882" y="1916049"/>
                  </a:lnTo>
                  <a:lnTo>
                    <a:pt x="1244600" y="1932432"/>
                  </a:lnTo>
                  <a:lnTo>
                    <a:pt x="1273937" y="1950720"/>
                  </a:lnTo>
                  <a:lnTo>
                    <a:pt x="1301750" y="1972310"/>
                  </a:lnTo>
                  <a:lnTo>
                    <a:pt x="1329055" y="1997202"/>
                  </a:lnTo>
                  <a:lnTo>
                    <a:pt x="1342009" y="2011680"/>
                  </a:lnTo>
                  <a:lnTo>
                    <a:pt x="1354963" y="2027047"/>
                  </a:lnTo>
                  <a:lnTo>
                    <a:pt x="1367536" y="2044319"/>
                  </a:lnTo>
                  <a:lnTo>
                    <a:pt x="1379474" y="2062480"/>
                  </a:lnTo>
                  <a:lnTo>
                    <a:pt x="1391539" y="2082673"/>
                  </a:lnTo>
                  <a:lnTo>
                    <a:pt x="1402969" y="2104263"/>
                  </a:lnTo>
                  <a:lnTo>
                    <a:pt x="1414018" y="2128266"/>
                  </a:lnTo>
                  <a:lnTo>
                    <a:pt x="1424559" y="2153666"/>
                  </a:lnTo>
                  <a:lnTo>
                    <a:pt x="1436624" y="2178685"/>
                  </a:lnTo>
                  <a:lnTo>
                    <a:pt x="1446276" y="2203196"/>
                  </a:lnTo>
                  <a:lnTo>
                    <a:pt x="1454404" y="2227199"/>
                  </a:lnTo>
                  <a:lnTo>
                    <a:pt x="1460627" y="2251202"/>
                  </a:lnTo>
                  <a:lnTo>
                    <a:pt x="1465453" y="2275205"/>
                  </a:lnTo>
                  <a:lnTo>
                    <a:pt x="1468247" y="2298700"/>
                  </a:lnTo>
                  <a:lnTo>
                    <a:pt x="1470660" y="2345182"/>
                  </a:lnTo>
                  <a:lnTo>
                    <a:pt x="1468755" y="2391791"/>
                  </a:lnTo>
                  <a:lnTo>
                    <a:pt x="1463929" y="2438400"/>
                  </a:lnTo>
                  <a:lnTo>
                    <a:pt x="1456309" y="2485390"/>
                  </a:lnTo>
                  <a:lnTo>
                    <a:pt x="1448181" y="2533396"/>
                  </a:lnTo>
                  <a:lnTo>
                    <a:pt x="1439545" y="2582799"/>
                  </a:lnTo>
                  <a:lnTo>
                    <a:pt x="1431798" y="2633218"/>
                  </a:lnTo>
                  <a:lnTo>
                    <a:pt x="1426083" y="2685542"/>
                  </a:lnTo>
                  <a:lnTo>
                    <a:pt x="1423670" y="2740279"/>
                  </a:lnTo>
                  <a:lnTo>
                    <a:pt x="1423670" y="2768600"/>
                  </a:lnTo>
                  <a:lnTo>
                    <a:pt x="1425067" y="2797810"/>
                  </a:lnTo>
                  <a:lnTo>
                    <a:pt x="1427480" y="2827147"/>
                  </a:lnTo>
                  <a:lnTo>
                    <a:pt x="1431798" y="2857881"/>
                  </a:lnTo>
                  <a:lnTo>
                    <a:pt x="1437132" y="2889123"/>
                  </a:lnTo>
                  <a:lnTo>
                    <a:pt x="1444244" y="2920746"/>
                  </a:lnTo>
                  <a:lnTo>
                    <a:pt x="1453388" y="2953893"/>
                  </a:lnTo>
                  <a:lnTo>
                    <a:pt x="1464437" y="2987929"/>
                  </a:lnTo>
                  <a:lnTo>
                    <a:pt x="1458214" y="3017266"/>
                  </a:lnTo>
                  <a:lnTo>
                    <a:pt x="1451991" y="3045587"/>
                  </a:lnTo>
                  <a:lnTo>
                    <a:pt x="1442339" y="3100324"/>
                  </a:lnTo>
                  <a:lnTo>
                    <a:pt x="1436624" y="3153537"/>
                  </a:lnTo>
                  <a:lnTo>
                    <a:pt x="1434719" y="3207258"/>
                  </a:lnTo>
                  <a:lnTo>
                    <a:pt x="1450594" y="3331591"/>
                  </a:lnTo>
                  <a:lnTo>
                    <a:pt x="1470279" y="3453511"/>
                  </a:lnTo>
                  <a:lnTo>
                    <a:pt x="1491869" y="3572637"/>
                  </a:lnTo>
                  <a:lnTo>
                    <a:pt x="1502918" y="3629660"/>
                  </a:lnTo>
                  <a:lnTo>
                    <a:pt x="1513459" y="3685921"/>
                  </a:lnTo>
                  <a:lnTo>
                    <a:pt x="1511554" y="3694557"/>
                  </a:lnTo>
                  <a:lnTo>
                    <a:pt x="1509141" y="3701669"/>
                  </a:lnTo>
                  <a:lnTo>
                    <a:pt x="1506220" y="3707511"/>
                  </a:lnTo>
                  <a:lnTo>
                    <a:pt x="1502918" y="3711829"/>
                  </a:lnTo>
                  <a:lnTo>
                    <a:pt x="1496187" y="3717544"/>
                  </a:lnTo>
                  <a:lnTo>
                    <a:pt x="1489456" y="3721862"/>
                  </a:lnTo>
                  <a:lnTo>
                    <a:pt x="1483233" y="3727196"/>
                  </a:lnTo>
                  <a:lnTo>
                    <a:pt x="1480820" y="3730498"/>
                  </a:lnTo>
                  <a:lnTo>
                    <a:pt x="1478915" y="3735324"/>
                  </a:lnTo>
                  <a:lnTo>
                    <a:pt x="1477391" y="3741039"/>
                  </a:lnTo>
                  <a:lnTo>
                    <a:pt x="1476883" y="3748278"/>
                  </a:lnTo>
                  <a:lnTo>
                    <a:pt x="1477391" y="3757930"/>
                  </a:lnTo>
                  <a:lnTo>
                    <a:pt x="1478407" y="3769360"/>
                  </a:lnTo>
                  <a:lnTo>
                    <a:pt x="1451483" y="3779012"/>
                  </a:lnTo>
                  <a:lnTo>
                    <a:pt x="1425067" y="3783330"/>
                  </a:lnTo>
                  <a:lnTo>
                    <a:pt x="1400175" y="3783838"/>
                  </a:lnTo>
                  <a:lnTo>
                    <a:pt x="1378077" y="3781425"/>
                  </a:lnTo>
                  <a:lnTo>
                    <a:pt x="1388110" y="3762248"/>
                  </a:lnTo>
                  <a:lnTo>
                    <a:pt x="1396746" y="3743960"/>
                  </a:lnTo>
                  <a:lnTo>
                    <a:pt x="1403985" y="3726180"/>
                  </a:lnTo>
                  <a:lnTo>
                    <a:pt x="1409700" y="3708400"/>
                  </a:lnTo>
                  <a:lnTo>
                    <a:pt x="1413129" y="3691128"/>
                  </a:lnTo>
                  <a:lnTo>
                    <a:pt x="1415034" y="3673856"/>
                  </a:lnTo>
                  <a:lnTo>
                    <a:pt x="1414018" y="3656584"/>
                  </a:lnTo>
                  <a:lnTo>
                    <a:pt x="1411224" y="3638804"/>
                  </a:lnTo>
                  <a:lnTo>
                    <a:pt x="1403477" y="3561588"/>
                  </a:lnTo>
                  <a:lnTo>
                    <a:pt x="1394333" y="3484245"/>
                  </a:lnTo>
                  <a:lnTo>
                    <a:pt x="1382395" y="3406013"/>
                  </a:lnTo>
                  <a:lnTo>
                    <a:pt x="1368425" y="3327273"/>
                  </a:lnTo>
                  <a:lnTo>
                    <a:pt x="1351661" y="3247136"/>
                  </a:lnTo>
                  <a:lnTo>
                    <a:pt x="1332484" y="3165094"/>
                  </a:lnTo>
                  <a:lnTo>
                    <a:pt x="1309878" y="3081020"/>
                  </a:lnTo>
                  <a:lnTo>
                    <a:pt x="1284478" y="2994660"/>
                  </a:lnTo>
                  <a:lnTo>
                    <a:pt x="1259967" y="2940939"/>
                  </a:lnTo>
                  <a:lnTo>
                    <a:pt x="1235964" y="2889123"/>
                  </a:lnTo>
                  <a:lnTo>
                    <a:pt x="1211961" y="2839085"/>
                  </a:lnTo>
                  <a:lnTo>
                    <a:pt x="1187450" y="2792095"/>
                  </a:lnTo>
                  <a:lnTo>
                    <a:pt x="1162050" y="2747899"/>
                  </a:lnTo>
                  <a:lnTo>
                    <a:pt x="1135634" y="2707132"/>
                  </a:lnTo>
                  <a:lnTo>
                    <a:pt x="1107821" y="2669667"/>
                  </a:lnTo>
                  <a:lnTo>
                    <a:pt x="1092962" y="2652395"/>
                  </a:lnTo>
                  <a:lnTo>
                    <a:pt x="1078103" y="2636647"/>
                  </a:lnTo>
                  <a:lnTo>
                    <a:pt x="1068451" y="2619248"/>
                  </a:lnTo>
                  <a:lnTo>
                    <a:pt x="1059307" y="2600071"/>
                  </a:lnTo>
                  <a:lnTo>
                    <a:pt x="1040130" y="2557907"/>
                  </a:lnTo>
                  <a:lnTo>
                    <a:pt x="1030986" y="2537206"/>
                  </a:lnTo>
                  <a:lnTo>
                    <a:pt x="1022350" y="2517013"/>
                  </a:lnTo>
                  <a:lnTo>
                    <a:pt x="1014222" y="2498852"/>
                  </a:lnTo>
                  <a:lnTo>
                    <a:pt x="1006983" y="2483485"/>
                  </a:lnTo>
                  <a:lnTo>
                    <a:pt x="979170" y="2491613"/>
                  </a:lnTo>
                  <a:lnTo>
                    <a:pt x="950341" y="2496947"/>
                  </a:lnTo>
                  <a:lnTo>
                    <a:pt x="920623" y="2499360"/>
                  </a:lnTo>
                  <a:lnTo>
                    <a:pt x="889381" y="2499360"/>
                  </a:lnTo>
                  <a:lnTo>
                    <a:pt x="857758" y="2496947"/>
                  </a:lnTo>
                  <a:lnTo>
                    <a:pt x="825627" y="2492629"/>
                  </a:lnTo>
                  <a:lnTo>
                    <a:pt x="793369" y="2486406"/>
                  </a:lnTo>
                  <a:lnTo>
                    <a:pt x="760730" y="2478151"/>
                  </a:lnTo>
                  <a:lnTo>
                    <a:pt x="696468" y="2458974"/>
                  </a:lnTo>
                  <a:lnTo>
                    <a:pt x="634492" y="2436368"/>
                  </a:lnTo>
                  <a:lnTo>
                    <a:pt x="576453" y="2412873"/>
                  </a:lnTo>
                  <a:lnTo>
                    <a:pt x="549529" y="2401443"/>
                  </a:lnTo>
                  <a:lnTo>
                    <a:pt x="524637" y="2389886"/>
                  </a:lnTo>
                  <a:lnTo>
                    <a:pt x="519303" y="2408047"/>
                  </a:lnTo>
                  <a:lnTo>
                    <a:pt x="513588" y="2430653"/>
                  </a:lnTo>
                  <a:lnTo>
                    <a:pt x="507873" y="2458085"/>
                  </a:lnTo>
                  <a:lnTo>
                    <a:pt x="501142" y="2488692"/>
                  </a:lnTo>
                  <a:lnTo>
                    <a:pt x="494919" y="2523363"/>
                  </a:lnTo>
                  <a:lnTo>
                    <a:pt x="488188" y="2561209"/>
                  </a:lnTo>
                  <a:lnTo>
                    <a:pt x="481457" y="2601595"/>
                  </a:lnTo>
                  <a:lnTo>
                    <a:pt x="474726" y="2644267"/>
                  </a:lnTo>
                  <a:lnTo>
                    <a:pt x="467995" y="2688844"/>
                  </a:lnTo>
                  <a:lnTo>
                    <a:pt x="461772" y="2734564"/>
                  </a:lnTo>
                  <a:lnTo>
                    <a:pt x="450723" y="2829052"/>
                  </a:lnTo>
                  <a:lnTo>
                    <a:pt x="441579" y="2924048"/>
                  </a:lnTo>
                  <a:lnTo>
                    <a:pt x="438277" y="2971165"/>
                  </a:lnTo>
                  <a:lnTo>
                    <a:pt x="435864" y="3016758"/>
                  </a:lnTo>
                  <a:lnTo>
                    <a:pt x="430022" y="3041269"/>
                  </a:lnTo>
                  <a:lnTo>
                    <a:pt x="423799" y="3068574"/>
                  </a:lnTo>
                  <a:lnTo>
                    <a:pt x="417068" y="3099816"/>
                  </a:lnTo>
                  <a:lnTo>
                    <a:pt x="409956" y="3133344"/>
                  </a:lnTo>
                  <a:lnTo>
                    <a:pt x="402717" y="3168904"/>
                  </a:lnTo>
                  <a:lnTo>
                    <a:pt x="395986" y="3206369"/>
                  </a:lnTo>
                  <a:lnTo>
                    <a:pt x="382524" y="3284601"/>
                  </a:lnTo>
                  <a:lnTo>
                    <a:pt x="371475" y="3365246"/>
                  </a:lnTo>
                  <a:lnTo>
                    <a:pt x="367157" y="3405124"/>
                  </a:lnTo>
                  <a:lnTo>
                    <a:pt x="364363" y="3444367"/>
                  </a:lnTo>
                  <a:lnTo>
                    <a:pt x="361950" y="3482340"/>
                  </a:lnTo>
                  <a:lnTo>
                    <a:pt x="361442" y="3518789"/>
                  </a:lnTo>
                  <a:lnTo>
                    <a:pt x="362331" y="3553333"/>
                  </a:lnTo>
                  <a:lnTo>
                    <a:pt x="364744" y="3585591"/>
                  </a:lnTo>
                  <a:lnTo>
                    <a:pt x="360045" y="3590798"/>
                  </a:lnTo>
                  <a:lnTo>
                    <a:pt x="354711" y="3595624"/>
                  </a:lnTo>
                  <a:lnTo>
                    <a:pt x="341249" y="3603244"/>
                  </a:lnTo>
                  <a:lnTo>
                    <a:pt x="327787" y="3609975"/>
                  </a:lnTo>
                  <a:lnTo>
                    <a:pt x="315849" y="3616706"/>
                  </a:lnTo>
                  <a:lnTo>
                    <a:pt x="312420" y="3618611"/>
                  </a:lnTo>
                  <a:lnTo>
                    <a:pt x="311531" y="3622929"/>
                  </a:lnTo>
                  <a:lnTo>
                    <a:pt x="312420" y="3628771"/>
                  </a:lnTo>
                  <a:lnTo>
                    <a:pt x="314325" y="3635502"/>
                  </a:lnTo>
                  <a:lnTo>
                    <a:pt x="315849" y="3650361"/>
                  </a:lnTo>
                  <a:lnTo>
                    <a:pt x="313944" y="3657092"/>
                  </a:lnTo>
                  <a:lnTo>
                    <a:pt x="309118" y="3663315"/>
                  </a:lnTo>
                  <a:lnTo>
                    <a:pt x="300990" y="3667633"/>
                  </a:lnTo>
                  <a:lnTo>
                    <a:pt x="288417" y="3671443"/>
                  </a:lnTo>
                  <a:lnTo>
                    <a:pt x="273558" y="3674364"/>
                  </a:lnTo>
                  <a:lnTo>
                    <a:pt x="256286" y="3676777"/>
                  </a:lnTo>
                  <a:lnTo>
                    <a:pt x="239014" y="3678174"/>
                  </a:lnTo>
                  <a:lnTo>
                    <a:pt x="222250" y="3678682"/>
                  </a:lnTo>
                  <a:lnTo>
                    <a:pt x="207391" y="3678174"/>
                  </a:lnTo>
                  <a:lnTo>
                    <a:pt x="195834" y="3676777"/>
                  </a:lnTo>
                  <a:lnTo>
                    <a:pt x="199644" y="3666617"/>
                  </a:lnTo>
                  <a:lnTo>
                    <a:pt x="203962" y="3657981"/>
                  </a:lnTo>
                  <a:lnTo>
                    <a:pt x="213106" y="3645535"/>
                  </a:lnTo>
                  <a:lnTo>
                    <a:pt x="222758" y="3636899"/>
                  </a:lnTo>
                  <a:lnTo>
                    <a:pt x="232283" y="3629660"/>
                  </a:lnTo>
                  <a:lnTo>
                    <a:pt x="241427" y="3621024"/>
                  </a:lnTo>
                  <a:lnTo>
                    <a:pt x="250063" y="3609086"/>
                  </a:lnTo>
                  <a:lnTo>
                    <a:pt x="253873" y="3601339"/>
                  </a:lnTo>
                  <a:lnTo>
                    <a:pt x="257302" y="3591306"/>
                  </a:lnTo>
                  <a:lnTo>
                    <a:pt x="260096" y="3579749"/>
                  </a:lnTo>
                  <a:lnTo>
                    <a:pt x="262509" y="3565398"/>
                  </a:lnTo>
                  <a:lnTo>
                    <a:pt x="265938" y="3542284"/>
                  </a:lnTo>
                  <a:lnTo>
                    <a:pt x="269240" y="3517392"/>
                  </a:lnTo>
                  <a:lnTo>
                    <a:pt x="277368" y="3463671"/>
                  </a:lnTo>
                  <a:lnTo>
                    <a:pt x="286004" y="3405124"/>
                  </a:lnTo>
                  <a:lnTo>
                    <a:pt x="296164" y="3341751"/>
                  </a:lnTo>
                  <a:lnTo>
                    <a:pt x="306197" y="3273552"/>
                  </a:lnTo>
                  <a:lnTo>
                    <a:pt x="316738" y="3201035"/>
                  </a:lnTo>
                  <a:lnTo>
                    <a:pt x="327279" y="3124327"/>
                  </a:lnTo>
                  <a:lnTo>
                    <a:pt x="337947" y="3043174"/>
                  </a:lnTo>
                  <a:lnTo>
                    <a:pt x="331216" y="3011043"/>
                  </a:lnTo>
                  <a:lnTo>
                    <a:pt x="325882" y="2981706"/>
                  </a:lnTo>
                  <a:lnTo>
                    <a:pt x="322580" y="2955290"/>
                  </a:lnTo>
                  <a:lnTo>
                    <a:pt x="320675" y="2931287"/>
                  </a:lnTo>
                  <a:lnTo>
                    <a:pt x="320167" y="2908808"/>
                  </a:lnTo>
                  <a:lnTo>
                    <a:pt x="320675" y="2888107"/>
                  </a:lnTo>
                  <a:lnTo>
                    <a:pt x="322961" y="2867914"/>
                  </a:lnTo>
                  <a:lnTo>
                    <a:pt x="326898" y="2847848"/>
                  </a:lnTo>
                  <a:lnTo>
                    <a:pt x="327279" y="2783459"/>
                  </a:lnTo>
                  <a:lnTo>
                    <a:pt x="326898" y="2717673"/>
                  </a:lnTo>
                  <a:lnTo>
                    <a:pt x="325882" y="2650998"/>
                  </a:lnTo>
                  <a:lnTo>
                    <a:pt x="323977" y="2583815"/>
                  </a:lnTo>
                  <a:lnTo>
                    <a:pt x="320675" y="2516124"/>
                  </a:lnTo>
                  <a:lnTo>
                    <a:pt x="315849" y="2447925"/>
                  </a:lnTo>
                  <a:lnTo>
                    <a:pt x="309118" y="2380234"/>
                  </a:lnTo>
                  <a:lnTo>
                    <a:pt x="300482" y="2312162"/>
                  </a:lnTo>
                  <a:lnTo>
                    <a:pt x="294259" y="2280920"/>
                  </a:lnTo>
                  <a:lnTo>
                    <a:pt x="286004" y="2250186"/>
                  </a:lnTo>
                  <a:lnTo>
                    <a:pt x="266319" y="2190242"/>
                  </a:lnTo>
                  <a:lnTo>
                    <a:pt x="257302" y="2159889"/>
                  </a:lnTo>
                  <a:lnTo>
                    <a:pt x="249047" y="2128774"/>
                  </a:lnTo>
                  <a:lnTo>
                    <a:pt x="242824" y="2096643"/>
                  </a:lnTo>
                  <a:lnTo>
                    <a:pt x="240030" y="2063496"/>
                  </a:lnTo>
                  <a:lnTo>
                    <a:pt x="239014" y="2037588"/>
                  </a:lnTo>
                  <a:lnTo>
                    <a:pt x="240919" y="2014474"/>
                  </a:lnTo>
                  <a:lnTo>
                    <a:pt x="245237" y="1993900"/>
                  </a:lnTo>
                  <a:lnTo>
                    <a:pt x="251968" y="1974723"/>
                  </a:lnTo>
                  <a:lnTo>
                    <a:pt x="260096" y="1956435"/>
                  </a:lnTo>
                  <a:lnTo>
                    <a:pt x="269240" y="1939163"/>
                  </a:lnTo>
                  <a:lnTo>
                    <a:pt x="289941" y="1904619"/>
                  </a:lnTo>
                  <a:lnTo>
                    <a:pt x="299974" y="1886331"/>
                  </a:lnTo>
                  <a:lnTo>
                    <a:pt x="309626" y="1866646"/>
                  </a:lnTo>
                  <a:lnTo>
                    <a:pt x="317754" y="1846072"/>
                  </a:lnTo>
                  <a:lnTo>
                    <a:pt x="324485" y="1822450"/>
                  </a:lnTo>
                  <a:lnTo>
                    <a:pt x="328803" y="1797050"/>
                  </a:lnTo>
                  <a:lnTo>
                    <a:pt x="330708" y="1767840"/>
                  </a:lnTo>
                  <a:lnTo>
                    <a:pt x="330200" y="1752473"/>
                  </a:lnTo>
                  <a:lnTo>
                    <a:pt x="329311" y="1735201"/>
                  </a:lnTo>
                  <a:lnTo>
                    <a:pt x="327279" y="1717929"/>
                  </a:lnTo>
                  <a:lnTo>
                    <a:pt x="324485" y="1698625"/>
                  </a:lnTo>
                  <a:lnTo>
                    <a:pt x="311023" y="1674241"/>
                  </a:lnTo>
                  <a:lnTo>
                    <a:pt x="298577" y="1646809"/>
                  </a:lnTo>
                  <a:lnTo>
                    <a:pt x="287020" y="1617091"/>
                  </a:lnTo>
                  <a:lnTo>
                    <a:pt x="276987" y="1584960"/>
                  </a:lnTo>
                  <a:lnTo>
                    <a:pt x="267843" y="1551305"/>
                  </a:lnTo>
                  <a:lnTo>
                    <a:pt x="259715" y="1515745"/>
                  </a:lnTo>
                  <a:lnTo>
                    <a:pt x="252984" y="1479296"/>
                  </a:lnTo>
                  <a:lnTo>
                    <a:pt x="247650" y="1441831"/>
                  </a:lnTo>
                  <a:lnTo>
                    <a:pt x="241427" y="1366520"/>
                  </a:lnTo>
                  <a:lnTo>
                    <a:pt x="240030" y="1329055"/>
                  </a:lnTo>
                  <a:lnTo>
                    <a:pt x="240030" y="1292606"/>
                  </a:lnTo>
                  <a:lnTo>
                    <a:pt x="241935" y="1256538"/>
                  </a:lnTo>
                  <a:lnTo>
                    <a:pt x="244729" y="1221994"/>
                  </a:lnTo>
                  <a:lnTo>
                    <a:pt x="249555" y="1189355"/>
                  </a:lnTo>
                  <a:lnTo>
                    <a:pt x="255778" y="1158621"/>
                  </a:lnTo>
                  <a:lnTo>
                    <a:pt x="252984" y="1091438"/>
                  </a:lnTo>
                  <a:lnTo>
                    <a:pt x="249555" y="1025652"/>
                  </a:lnTo>
                  <a:lnTo>
                    <a:pt x="245745" y="961898"/>
                  </a:lnTo>
                  <a:lnTo>
                    <a:pt x="241935" y="899922"/>
                  </a:lnTo>
                  <a:lnTo>
                    <a:pt x="238125" y="839978"/>
                  </a:lnTo>
                  <a:lnTo>
                    <a:pt x="233680" y="782320"/>
                  </a:lnTo>
                  <a:lnTo>
                    <a:pt x="228981" y="727202"/>
                  </a:lnTo>
                  <a:lnTo>
                    <a:pt x="224155" y="674370"/>
                  </a:lnTo>
                  <a:lnTo>
                    <a:pt x="219329" y="623951"/>
                  </a:lnTo>
                  <a:lnTo>
                    <a:pt x="214122" y="575945"/>
                  </a:lnTo>
                  <a:lnTo>
                    <a:pt x="208788" y="530860"/>
                  </a:lnTo>
                  <a:lnTo>
                    <a:pt x="203073" y="488569"/>
                  </a:lnTo>
                  <a:lnTo>
                    <a:pt x="197231" y="449199"/>
                  </a:lnTo>
                  <a:lnTo>
                    <a:pt x="191008" y="412750"/>
                  </a:lnTo>
                  <a:lnTo>
                    <a:pt x="184785" y="379603"/>
                  </a:lnTo>
                  <a:lnTo>
                    <a:pt x="178562" y="349377"/>
                  </a:lnTo>
                  <a:lnTo>
                    <a:pt x="170815" y="342646"/>
                  </a:lnTo>
                  <a:lnTo>
                    <a:pt x="162179" y="335026"/>
                  </a:lnTo>
                  <a:lnTo>
                    <a:pt x="144907" y="316230"/>
                  </a:lnTo>
                  <a:lnTo>
                    <a:pt x="125730" y="292735"/>
                  </a:lnTo>
                  <a:lnTo>
                    <a:pt x="106045" y="265811"/>
                  </a:lnTo>
                  <a:lnTo>
                    <a:pt x="85852" y="235204"/>
                  </a:lnTo>
                  <a:lnTo>
                    <a:pt x="65786" y="201549"/>
                  </a:lnTo>
                  <a:lnTo>
                    <a:pt x="45593" y="165100"/>
                  </a:lnTo>
                  <a:lnTo>
                    <a:pt x="26924" y="125730"/>
                  </a:lnTo>
                  <a:lnTo>
                    <a:pt x="20193" y="118999"/>
                  </a:lnTo>
                  <a:lnTo>
                    <a:pt x="14859" y="111252"/>
                  </a:lnTo>
                  <a:lnTo>
                    <a:pt x="6223" y="93599"/>
                  </a:lnTo>
                  <a:lnTo>
                    <a:pt x="1397" y="74803"/>
                  </a:lnTo>
                  <a:lnTo>
                    <a:pt x="0" y="55118"/>
                  </a:lnTo>
                  <a:lnTo>
                    <a:pt x="2413" y="36957"/>
                  </a:lnTo>
                  <a:lnTo>
                    <a:pt x="4826" y="28321"/>
                  </a:lnTo>
                  <a:lnTo>
                    <a:pt x="8128" y="20574"/>
                  </a:lnTo>
                  <a:lnTo>
                    <a:pt x="12446" y="13843"/>
                  </a:lnTo>
                  <a:lnTo>
                    <a:pt x="18161" y="8128"/>
                  </a:lnTo>
                  <a:lnTo>
                    <a:pt x="24003" y="3302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8107680" y="63500"/>
              <a:ext cx="1513841" cy="3783331"/>
            </a:xfrm>
            <a:custGeom>
              <a:avLst/>
              <a:gdLst/>
              <a:ahLst/>
              <a:cxnLst/>
              <a:rect l="0" t="0" r="0" b="0"/>
              <a:pathLst>
                <a:path w="1513841" h="3783331">
                  <a:moveTo>
                    <a:pt x="31750" y="0"/>
                  </a:moveTo>
                  <a:lnTo>
                    <a:pt x="24131" y="3810"/>
                  </a:lnTo>
                  <a:lnTo>
                    <a:pt x="19050" y="7620"/>
                  </a:lnTo>
                  <a:lnTo>
                    <a:pt x="12700" y="13970"/>
                  </a:lnTo>
                  <a:lnTo>
                    <a:pt x="8890" y="20320"/>
                  </a:lnTo>
                  <a:lnTo>
                    <a:pt x="5081" y="27940"/>
                  </a:lnTo>
                  <a:lnTo>
                    <a:pt x="2540" y="36830"/>
                  </a:lnTo>
                  <a:lnTo>
                    <a:pt x="0" y="54610"/>
                  </a:lnTo>
                  <a:lnTo>
                    <a:pt x="2540" y="74930"/>
                  </a:lnTo>
                  <a:lnTo>
                    <a:pt x="6350" y="93980"/>
                  </a:lnTo>
                  <a:lnTo>
                    <a:pt x="15240" y="111760"/>
                  </a:lnTo>
                  <a:lnTo>
                    <a:pt x="20320" y="119380"/>
                  </a:lnTo>
                  <a:lnTo>
                    <a:pt x="27940" y="125730"/>
                  </a:lnTo>
                  <a:lnTo>
                    <a:pt x="45720" y="165100"/>
                  </a:lnTo>
                  <a:lnTo>
                    <a:pt x="66040" y="201930"/>
                  </a:lnTo>
                  <a:lnTo>
                    <a:pt x="86360" y="234950"/>
                  </a:lnTo>
                  <a:lnTo>
                    <a:pt x="106681" y="265430"/>
                  </a:lnTo>
                  <a:lnTo>
                    <a:pt x="125731" y="292100"/>
                  </a:lnTo>
                  <a:lnTo>
                    <a:pt x="144781" y="316230"/>
                  </a:lnTo>
                  <a:lnTo>
                    <a:pt x="162560" y="335280"/>
                  </a:lnTo>
                  <a:lnTo>
                    <a:pt x="171450" y="342900"/>
                  </a:lnTo>
                  <a:lnTo>
                    <a:pt x="179070" y="349250"/>
                  </a:lnTo>
                  <a:lnTo>
                    <a:pt x="185420" y="379730"/>
                  </a:lnTo>
                  <a:lnTo>
                    <a:pt x="191770" y="412750"/>
                  </a:lnTo>
                  <a:lnTo>
                    <a:pt x="198120" y="449580"/>
                  </a:lnTo>
                  <a:lnTo>
                    <a:pt x="203200" y="488950"/>
                  </a:lnTo>
                  <a:lnTo>
                    <a:pt x="209550" y="530860"/>
                  </a:lnTo>
                  <a:lnTo>
                    <a:pt x="214631" y="575310"/>
                  </a:lnTo>
                  <a:lnTo>
                    <a:pt x="219710" y="623570"/>
                  </a:lnTo>
                  <a:lnTo>
                    <a:pt x="224790" y="674370"/>
                  </a:lnTo>
                  <a:lnTo>
                    <a:pt x="229870" y="727710"/>
                  </a:lnTo>
                  <a:lnTo>
                    <a:pt x="233681" y="782320"/>
                  </a:lnTo>
                  <a:lnTo>
                    <a:pt x="238760" y="839470"/>
                  </a:lnTo>
                  <a:lnTo>
                    <a:pt x="242570" y="899160"/>
                  </a:lnTo>
                  <a:lnTo>
                    <a:pt x="246381" y="961390"/>
                  </a:lnTo>
                  <a:lnTo>
                    <a:pt x="250190" y="1026160"/>
                  </a:lnTo>
                  <a:lnTo>
                    <a:pt x="254000" y="1090930"/>
                  </a:lnTo>
                  <a:lnTo>
                    <a:pt x="256540" y="1158240"/>
                  </a:lnTo>
                  <a:lnTo>
                    <a:pt x="250190" y="1188720"/>
                  </a:lnTo>
                  <a:lnTo>
                    <a:pt x="245110" y="1221740"/>
                  </a:lnTo>
                  <a:lnTo>
                    <a:pt x="242570" y="1256030"/>
                  </a:lnTo>
                  <a:lnTo>
                    <a:pt x="240031" y="1292860"/>
                  </a:lnTo>
                  <a:lnTo>
                    <a:pt x="240031" y="1328420"/>
                  </a:lnTo>
                  <a:lnTo>
                    <a:pt x="242570" y="1366520"/>
                  </a:lnTo>
                  <a:lnTo>
                    <a:pt x="247650" y="1441450"/>
                  </a:lnTo>
                  <a:lnTo>
                    <a:pt x="254000" y="1479550"/>
                  </a:lnTo>
                  <a:lnTo>
                    <a:pt x="260350" y="1515110"/>
                  </a:lnTo>
                  <a:lnTo>
                    <a:pt x="267970" y="1550670"/>
                  </a:lnTo>
                  <a:lnTo>
                    <a:pt x="276860" y="1584960"/>
                  </a:lnTo>
                  <a:lnTo>
                    <a:pt x="287020" y="1616710"/>
                  </a:lnTo>
                  <a:lnTo>
                    <a:pt x="299720" y="1647190"/>
                  </a:lnTo>
                  <a:lnTo>
                    <a:pt x="311150" y="1673860"/>
                  </a:lnTo>
                  <a:lnTo>
                    <a:pt x="325120" y="1697990"/>
                  </a:lnTo>
                  <a:lnTo>
                    <a:pt x="327660" y="1718310"/>
                  </a:lnTo>
                  <a:lnTo>
                    <a:pt x="330200" y="1734820"/>
                  </a:lnTo>
                  <a:lnTo>
                    <a:pt x="330200" y="1752600"/>
                  </a:lnTo>
                  <a:lnTo>
                    <a:pt x="331470" y="1767840"/>
                  </a:lnTo>
                  <a:lnTo>
                    <a:pt x="328931" y="1797050"/>
                  </a:lnTo>
                  <a:lnTo>
                    <a:pt x="325120" y="1822450"/>
                  </a:lnTo>
                  <a:lnTo>
                    <a:pt x="318770" y="1846580"/>
                  </a:lnTo>
                  <a:lnTo>
                    <a:pt x="309881" y="1866900"/>
                  </a:lnTo>
                  <a:lnTo>
                    <a:pt x="300990" y="1885950"/>
                  </a:lnTo>
                  <a:lnTo>
                    <a:pt x="290831" y="1905000"/>
                  </a:lnTo>
                  <a:lnTo>
                    <a:pt x="269240" y="1939290"/>
                  </a:lnTo>
                  <a:lnTo>
                    <a:pt x="260350" y="1955800"/>
                  </a:lnTo>
                  <a:lnTo>
                    <a:pt x="252731" y="1974850"/>
                  </a:lnTo>
                  <a:lnTo>
                    <a:pt x="245110" y="1993900"/>
                  </a:lnTo>
                  <a:lnTo>
                    <a:pt x="241300" y="2014220"/>
                  </a:lnTo>
                  <a:lnTo>
                    <a:pt x="240031" y="2037080"/>
                  </a:lnTo>
                  <a:lnTo>
                    <a:pt x="240031" y="2063750"/>
                  </a:lnTo>
                  <a:lnTo>
                    <a:pt x="243840" y="2096770"/>
                  </a:lnTo>
                  <a:lnTo>
                    <a:pt x="250190" y="2128520"/>
                  </a:lnTo>
                  <a:lnTo>
                    <a:pt x="257810" y="2160270"/>
                  </a:lnTo>
                  <a:lnTo>
                    <a:pt x="266700" y="2189480"/>
                  </a:lnTo>
                  <a:lnTo>
                    <a:pt x="287020" y="2250440"/>
                  </a:lnTo>
                  <a:lnTo>
                    <a:pt x="294640" y="2280920"/>
                  </a:lnTo>
                  <a:lnTo>
                    <a:pt x="300990" y="2312670"/>
                  </a:lnTo>
                  <a:lnTo>
                    <a:pt x="309881" y="2379980"/>
                  </a:lnTo>
                  <a:lnTo>
                    <a:pt x="316231" y="2447290"/>
                  </a:lnTo>
                  <a:lnTo>
                    <a:pt x="321310" y="2515870"/>
                  </a:lnTo>
                  <a:lnTo>
                    <a:pt x="325120" y="2583180"/>
                  </a:lnTo>
                  <a:lnTo>
                    <a:pt x="326390" y="2650490"/>
                  </a:lnTo>
                  <a:lnTo>
                    <a:pt x="327660" y="2717800"/>
                  </a:lnTo>
                  <a:lnTo>
                    <a:pt x="327660" y="2783840"/>
                  </a:lnTo>
                  <a:lnTo>
                    <a:pt x="327660" y="2847340"/>
                  </a:lnTo>
                  <a:lnTo>
                    <a:pt x="323850" y="2867660"/>
                  </a:lnTo>
                  <a:lnTo>
                    <a:pt x="321310" y="2887980"/>
                  </a:lnTo>
                  <a:lnTo>
                    <a:pt x="321310" y="2908300"/>
                  </a:lnTo>
                  <a:lnTo>
                    <a:pt x="321310" y="2931160"/>
                  </a:lnTo>
                  <a:lnTo>
                    <a:pt x="322581" y="2955290"/>
                  </a:lnTo>
                  <a:lnTo>
                    <a:pt x="326390" y="2981960"/>
                  </a:lnTo>
                  <a:lnTo>
                    <a:pt x="331470" y="3011170"/>
                  </a:lnTo>
                  <a:lnTo>
                    <a:pt x="339090" y="3042920"/>
                  </a:lnTo>
                  <a:lnTo>
                    <a:pt x="327660" y="3124200"/>
                  </a:lnTo>
                  <a:lnTo>
                    <a:pt x="317500" y="3200400"/>
                  </a:lnTo>
                  <a:lnTo>
                    <a:pt x="307340" y="3274060"/>
                  </a:lnTo>
                  <a:lnTo>
                    <a:pt x="297181" y="3341370"/>
                  </a:lnTo>
                  <a:lnTo>
                    <a:pt x="287020" y="3404870"/>
                  </a:lnTo>
                  <a:lnTo>
                    <a:pt x="278131" y="3463290"/>
                  </a:lnTo>
                  <a:lnTo>
                    <a:pt x="269240" y="3517900"/>
                  </a:lnTo>
                  <a:lnTo>
                    <a:pt x="266700" y="3542030"/>
                  </a:lnTo>
                  <a:lnTo>
                    <a:pt x="262890" y="3564890"/>
                  </a:lnTo>
                  <a:lnTo>
                    <a:pt x="260350" y="3580130"/>
                  </a:lnTo>
                  <a:lnTo>
                    <a:pt x="257810" y="3591560"/>
                  </a:lnTo>
                  <a:lnTo>
                    <a:pt x="254000" y="3601720"/>
                  </a:lnTo>
                  <a:lnTo>
                    <a:pt x="250190" y="3609340"/>
                  </a:lnTo>
                  <a:lnTo>
                    <a:pt x="242570" y="3620770"/>
                  </a:lnTo>
                  <a:lnTo>
                    <a:pt x="232410" y="3629660"/>
                  </a:lnTo>
                  <a:lnTo>
                    <a:pt x="223520" y="3637280"/>
                  </a:lnTo>
                  <a:lnTo>
                    <a:pt x="213360" y="3644900"/>
                  </a:lnTo>
                  <a:lnTo>
                    <a:pt x="204470" y="3657600"/>
                  </a:lnTo>
                  <a:lnTo>
                    <a:pt x="200660" y="3666490"/>
                  </a:lnTo>
                  <a:lnTo>
                    <a:pt x="196850" y="3676650"/>
                  </a:lnTo>
                  <a:lnTo>
                    <a:pt x="208281" y="3677920"/>
                  </a:lnTo>
                  <a:lnTo>
                    <a:pt x="222250" y="3677920"/>
                  </a:lnTo>
                  <a:lnTo>
                    <a:pt x="240031" y="3677920"/>
                  </a:lnTo>
                  <a:lnTo>
                    <a:pt x="256540" y="3676650"/>
                  </a:lnTo>
                  <a:lnTo>
                    <a:pt x="274320" y="3674110"/>
                  </a:lnTo>
                  <a:lnTo>
                    <a:pt x="289560" y="3671570"/>
                  </a:lnTo>
                  <a:lnTo>
                    <a:pt x="300990" y="3667760"/>
                  </a:lnTo>
                  <a:lnTo>
                    <a:pt x="309881" y="3662680"/>
                  </a:lnTo>
                  <a:lnTo>
                    <a:pt x="314960" y="3657600"/>
                  </a:lnTo>
                  <a:lnTo>
                    <a:pt x="316231" y="3649980"/>
                  </a:lnTo>
                  <a:lnTo>
                    <a:pt x="314960" y="3636010"/>
                  </a:lnTo>
                  <a:lnTo>
                    <a:pt x="312420" y="3628390"/>
                  </a:lnTo>
                  <a:lnTo>
                    <a:pt x="312420" y="3623310"/>
                  </a:lnTo>
                  <a:lnTo>
                    <a:pt x="312420" y="3618230"/>
                  </a:lnTo>
                  <a:lnTo>
                    <a:pt x="316231" y="3616960"/>
                  </a:lnTo>
                  <a:lnTo>
                    <a:pt x="327660" y="3609340"/>
                  </a:lnTo>
                  <a:lnTo>
                    <a:pt x="341631" y="3602990"/>
                  </a:lnTo>
                  <a:lnTo>
                    <a:pt x="355600" y="3595370"/>
                  </a:lnTo>
                  <a:lnTo>
                    <a:pt x="360681" y="3590290"/>
                  </a:lnTo>
                  <a:lnTo>
                    <a:pt x="365760" y="3585210"/>
                  </a:lnTo>
                  <a:lnTo>
                    <a:pt x="363220" y="3553460"/>
                  </a:lnTo>
                  <a:lnTo>
                    <a:pt x="361950" y="3519170"/>
                  </a:lnTo>
                  <a:lnTo>
                    <a:pt x="361950" y="3482340"/>
                  </a:lnTo>
                  <a:lnTo>
                    <a:pt x="364490" y="3444240"/>
                  </a:lnTo>
                  <a:lnTo>
                    <a:pt x="367031" y="3404870"/>
                  </a:lnTo>
                  <a:lnTo>
                    <a:pt x="372110" y="3365500"/>
                  </a:lnTo>
                  <a:lnTo>
                    <a:pt x="383540" y="3284220"/>
                  </a:lnTo>
                  <a:lnTo>
                    <a:pt x="396240" y="3206750"/>
                  </a:lnTo>
                  <a:lnTo>
                    <a:pt x="403860" y="3168650"/>
                  </a:lnTo>
                  <a:lnTo>
                    <a:pt x="410210" y="3133090"/>
                  </a:lnTo>
                  <a:lnTo>
                    <a:pt x="417831" y="3100070"/>
                  </a:lnTo>
                  <a:lnTo>
                    <a:pt x="424181" y="3068320"/>
                  </a:lnTo>
                  <a:lnTo>
                    <a:pt x="430531" y="3041650"/>
                  </a:lnTo>
                  <a:lnTo>
                    <a:pt x="436881" y="3016250"/>
                  </a:lnTo>
                  <a:lnTo>
                    <a:pt x="439420" y="2970530"/>
                  </a:lnTo>
                  <a:lnTo>
                    <a:pt x="441960" y="2923540"/>
                  </a:lnTo>
                  <a:lnTo>
                    <a:pt x="450850" y="2829560"/>
                  </a:lnTo>
                  <a:lnTo>
                    <a:pt x="462281" y="2734310"/>
                  </a:lnTo>
                  <a:lnTo>
                    <a:pt x="468631" y="2688590"/>
                  </a:lnTo>
                  <a:lnTo>
                    <a:pt x="474981" y="2644140"/>
                  </a:lnTo>
                  <a:lnTo>
                    <a:pt x="482600" y="2600960"/>
                  </a:lnTo>
                  <a:lnTo>
                    <a:pt x="488950" y="2561590"/>
                  </a:lnTo>
                  <a:lnTo>
                    <a:pt x="495300" y="2523490"/>
                  </a:lnTo>
                  <a:lnTo>
                    <a:pt x="501650" y="2487930"/>
                  </a:lnTo>
                  <a:lnTo>
                    <a:pt x="508000" y="2457450"/>
                  </a:lnTo>
                  <a:lnTo>
                    <a:pt x="514350" y="2430780"/>
                  </a:lnTo>
                  <a:lnTo>
                    <a:pt x="519431" y="2407920"/>
                  </a:lnTo>
                  <a:lnTo>
                    <a:pt x="524510" y="2390140"/>
                  </a:lnTo>
                  <a:lnTo>
                    <a:pt x="549910" y="2401570"/>
                  </a:lnTo>
                  <a:lnTo>
                    <a:pt x="576580" y="2413000"/>
                  </a:lnTo>
                  <a:lnTo>
                    <a:pt x="635000" y="2435860"/>
                  </a:lnTo>
                  <a:lnTo>
                    <a:pt x="697230" y="2458720"/>
                  </a:lnTo>
                  <a:lnTo>
                    <a:pt x="760730" y="2477770"/>
                  </a:lnTo>
                  <a:lnTo>
                    <a:pt x="793750" y="2486660"/>
                  </a:lnTo>
                  <a:lnTo>
                    <a:pt x="826770" y="2493010"/>
                  </a:lnTo>
                  <a:lnTo>
                    <a:pt x="858520" y="2496820"/>
                  </a:lnTo>
                  <a:lnTo>
                    <a:pt x="890270" y="2499360"/>
                  </a:lnTo>
                  <a:lnTo>
                    <a:pt x="920750" y="2499360"/>
                  </a:lnTo>
                  <a:lnTo>
                    <a:pt x="951231" y="2496820"/>
                  </a:lnTo>
                  <a:lnTo>
                    <a:pt x="979170" y="2491740"/>
                  </a:lnTo>
                  <a:lnTo>
                    <a:pt x="1007110" y="2482850"/>
                  </a:lnTo>
                  <a:lnTo>
                    <a:pt x="1014731" y="2499360"/>
                  </a:lnTo>
                  <a:lnTo>
                    <a:pt x="1022350" y="2517140"/>
                  </a:lnTo>
                  <a:lnTo>
                    <a:pt x="1031240" y="2537460"/>
                  </a:lnTo>
                  <a:lnTo>
                    <a:pt x="1040131" y="2557780"/>
                  </a:lnTo>
                  <a:lnTo>
                    <a:pt x="1060450" y="2599690"/>
                  </a:lnTo>
                  <a:lnTo>
                    <a:pt x="1069340" y="2618740"/>
                  </a:lnTo>
                  <a:lnTo>
                    <a:pt x="1078231" y="2636520"/>
                  </a:lnTo>
                  <a:lnTo>
                    <a:pt x="1093470" y="2651760"/>
                  </a:lnTo>
                  <a:lnTo>
                    <a:pt x="1108710" y="2669540"/>
                  </a:lnTo>
                  <a:lnTo>
                    <a:pt x="1136650" y="2706370"/>
                  </a:lnTo>
                  <a:lnTo>
                    <a:pt x="1162050" y="2748280"/>
                  </a:lnTo>
                  <a:lnTo>
                    <a:pt x="1187450" y="2791460"/>
                  </a:lnTo>
                  <a:lnTo>
                    <a:pt x="1212850" y="2838450"/>
                  </a:lnTo>
                  <a:lnTo>
                    <a:pt x="1236980" y="2889250"/>
                  </a:lnTo>
                  <a:lnTo>
                    <a:pt x="1259840" y="2941320"/>
                  </a:lnTo>
                  <a:lnTo>
                    <a:pt x="1285240" y="2994660"/>
                  </a:lnTo>
                  <a:lnTo>
                    <a:pt x="1310640" y="3081020"/>
                  </a:lnTo>
                  <a:lnTo>
                    <a:pt x="1333500" y="3164840"/>
                  </a:lnTo>
                  <a:lnTo>
                    <a:pt x="1352550" y="3247390"/>
                  </a:lnTo>
                  <a:lnTo>
                    <a:pt x="1369060" y="3327400"/>
                  </a:lnTo>
                  <a:lnTo>
                    <a:pt x="1383030" y="3406140"/>
                  </a:lnTo>
                  <a:lnTo>
                    <a:pt x="1394460" y="3483610"/>
                  </a:lnTo>
                  <a:lnTo>
                    <a:pt x="1404620" y="3561080"/>
                  </a:lnTo>
                  <a:lnTo>
                    <a:pt x="1412240" y="3638550"/>
                  </a:lnTo>
                  <a:lnTo>
                    <a:pt x="1414780" y="3656330"/>
                  </a:lnTo>
                  <a:lnTo>
                    <a:pt x="1416050" y="3674110"/>
                  </a:lnTo>
                  <a:lnTo>
                    <a:pt x="1413510" y="3690620"/>
                  </a:lnTo>
                  <a:lnTo>
                    <a:pt x="1409700" y="3708400"/>
                  </a:lnTo>
                  <a:lnTo>
                    <a:pt x="1404620" y="3726180"/>
                  </a:lnTo>
                  <a:lnTo>
                    <a:pt x="1397000" y="3743960"/>
                  </a:lnTo>
                  <a:lnTo>
                    <a:pt x="1388110" y="3761740"/>
                  </a:lnTo>
                  <a:lnTo>
                    <a:pt x="1379220" y="3780790"/>
                  </a:lnTo>
                  <a:lnTo>
                    <a:pt x="1400810" y="3783330"/>
                  </a:lnTo>
                  <a:lnTo>
                    <a:pt x="1424940" y="3783330"/>
                  </a:lnTo>
                  <a:lnTo>
                    <a:pt x="1451610" y="3778250"/>
                  </a:lnTo>
                  <a:lnTo>
                    <a:pt x="1479550" y="3769360"/>
                  </a:lnTo>
                  <a:lnTo>
                    <a:pt x="1478280" y="3757930"/>
                  </a:lnTo>
                  <a:lnTo>
                    <a:pt x="1477010" y="3747770"/>
                  </a:lnTo>
                  <a:lnTo>
                    <a:pt x="1478280" y="3741420"/>
                  </a:lnTo>
                  <a:lnTo>
                    <a:pt x="1479550" y="3735070"/>
                  </a:lnTo>
                  <a:lnTo>
                    <a:pt x="1480820" y="3729990"/>
                  </a:lnTo>
                  <a:lnTo>
                    <a:pt x="1483360" y="3727450"/>
                  </a:lnTo>
                  <a:lnTo>
                    <a:pt x="1489710" y="3721100"/>
                  </a:lnTo>
                  <a:lnTo>
                    <a:pt x="1497330" y="3717290"/>
                  </a:lnTo>
                  <a:lnTo>
                    <a:pt x="1503680" y="3712210"/>
                  </a:lnTo>
                  <a:lnTo>
                    <a:pt x="1506220" y="3707130"/>
                  </a:lnTo>
                  <a:lnTo>
                    <a:pt x="1510030" y="3702050"/>
                  </a:lnTo>
                  <a:lnTo>
                    <a:pt x="1512570" y="3694430"/>
                  </a:lnTo>
                  <a:lnTo>
                    <a:pt x="1513840" y="3685540"/>
                  </a:lnTo>
                  <a:lnTo>
                    <a:pt x="1503680" y="3629660"/>
                  </a:lnTo>
                  <a:lnTo>
                    <a:pt x="1492250" y="3572510"/>
                  </a:lnTo>
                  <a:lnTo>
                    <a:pt x="1470660" y="3453130"/>
                  </a:lnTo>
                  <a:lnTo>
                    <a:pt x="1451610" y="3331210"/>
                  </a:lnTo>
                  <a:lnTo>
                    <a:pt x="1435100" y="3206750"/>
                  </a:lnTo>
                  <a:lnTo>
                    <a:pt x="1437640" y="3153410"/>
                  </a:lnTo>
                  <a:lnTo>
                    <a:pt x="1442720" y="3100070"/>
                  </a:lnTo>
                  <a:lnTo>
                    <a:pt x="1452880" y="3045460"/>
                  </a:lnTo>
                  <a:lnTo>
                    <a:pt x="1459230" y="3017520"/>
                  </a:lnTo>
                  <a:lnTo>
                    <a:pt x="1465580" y="2988310"/>
                  </a:lnTo>
                  <a:lnTo>
                    <a:pt x="1454150" y="2954020"/>
                  </a:lnTo>
                  <a:lnTo>
                    <a:pt x="1445260" y="2921000"/>
                  </a:lnTo>
                  <a:lnTo>
                    <a:pt x="1437640" y="2889250"/>
                  </a:lnTo>
                  <a:lnTo>
                    <a:pt x="1432560" y="2857500"/>
                  </a:lnTo>
                  <a:lnTo>
                    <a:pt x="1427480" y="2827020"/>
                  </a:lnTo>
                  <a:lnTo>
                    <a:pt x="1424940" y="2797810"/>
                  </a:lnTo>
                  <a:lnTo>
                    <a:pt x="1423670" y="2768600"/>
                  </a:lnTo>
                  <a:lnTo>
                    <a:pt x="1423670" y="2740660"/>
                  </a:lnTo>
                  <a:lnTo>
                    <a:pt x="1426210" y="2684780"/>
                  </a:lnTo>
                  <a:lnTo>
                    <a:pt x="1432560" y="2632710"/>
                  </a:lnTo>
                  <a:lnTo>
                    <a:pt x="1440180" y="2583180"/>
                  </a:lnTo>
                  <a:lnTo>
                    <a:pt x="1449070" y="2533650"/>
                  </a:lnTo>
                  <a:lnTo>
                    <a:pt x="1456690" y="2485390"/>
                  </a:lnTo>
                  <a:lnTo>
                    <a:pt x="1464310" y="2438400"/>
                  </a:lnTo>
                  <a:lnTo>
                    <a:pt x="1469390" y="2391410"/>
                  </a:lnTo>
                  <a:lnTo>
                    <a:pt x="1470660" y="2344420"/>
                  </a:lnTo>
                  <a:lnTo>
                    <a:pt x="1468120" y="2298700"/>
                  </a:lnTo>
                  <a:lnTo>
                    <a:pt x="1465580" y="2274570"/>
                  </a:lnTo>
                  <a:lnTo>
                    <a:pt x="1461770" y="2251710"/>
                  </a:lnTo>
                  <a:lnTo>
                    <a:pt x="1455420" y="2227580"/>
                  </a:lnTo>
                  <a:lnTo>
                    <a:pt x="1446530" y="2203450"/>
                  </a:lnTo>
                  <a:lnTo>
                    <a:pt x="1437640" y="2178050"/>
                  </a:lnTo>
                  <a:lnTo>
                    <a:pt x="1424940" y="2153920"/>
                  </a:lnTo>
                  <a:lnTo>
                    <a:pt x="1414780" y="2128520"/>
                  </a:lnTo>
                  <a:lnTo>
                    <a:pt x="1403350" y="2104390"/>
                  </a:lnTo>
                  <a:lnTo>
                    <a:pt x="1391920" y="2082800"/>
                  </a:lnTo>
                  <a:lnTo>
                    <a:pt x="1380490" y="2062480"/>
                  </a:lnTo>
                  <a:lnTo>
                    <a:pt x="1367790" y="2044700"/>
                  </a:lnTo>
                  <a:lnTo>
                    <a:pt x="1355090" y="2026920"/>
                  </a:lnTo>
                  <a:lnTo>
                    <a:pt x="1342390" y="2011680"/>
                  </a:lnTo>
                  <a:lnTo>
                    <a:pt x="1329690" y="1997710"/>
                  </a:lnTo>
                  <a:lnTo>
                    <a:pt x="1301750" y="1972310"/>
                  </a:lnTo>
                  <a:lnTo>
                    <a:pt x="1275080" y="1950720"/>
                  </a:lnTo>
                  <a:lnTo>
                    <a:pt x="1244600" y="1931670"/>
                  </a:lnTo>
                  <a:lnTo>
                    <a:pt x="1215390" y="1916430"/>
                  </a:lnTo>
                  <a:lnTo>
                    <a:pt x="1154430" y="1885950"/>
                  </a:lnTo>
                  <a:lnTo>
                    <a:pt x="1122681" y="1870710"/>
                  </a:lnTo>
                  <a:lnTo>
                    <a:pt x="1092200" y="1852930"/>
                  </a:lnTo>
                  <a:lnTo>
                    <a:pt x="1060450" y="1833880"/>
                  </a:lnTo>
                  <a:lnTo>
                    <a:pt x="1028700" y="1812290"/>
                  </a:lnTo>
                  <a:lnTo>
                    <a:pt x="998220" y="1785620"/>
                  </a:lnTo>
                  <a:lnTo>
                    <a:pt x="967740" y="1753870"/>
                  </a:lnTo>
                  <a:lnTo>
                    <a:pt x="955040" y="1738630"/>
                  </a:lnTo>
                  <a:lnTo>
                    <a:pt x="942340" y="1723390"/>
                  </a:lnTo>
                  <a:lnTo>
                    <a:pt x="932181" y="1709420"/>
                  </a:lnTo>
                  <a:lnTo>
                    <a:pt x="922020" y="1696720"/>
                  </a:lnTo>
                  <a:lnTo>
                    <a:pt x="913131" y="1684020"/>
                  </a:lnTo>
                  <a:lnTo>
                    <a:pt x="904240" y="1672590"/>
                  </a:lnTo>
                  <a:lnTo>
                    <a:pt x="891540" y="1652270"/>
                  </a:lnTo>
                  <a:lnTo>
                    <a:pt x="881381" y="1631950"/>
                  </a:lnTo>
                  <a:lnTo>
                    <a:pt x="869950" y="1612900"/>
                  </a:lnTo>
                  <a:lnTo>
                    <a:pt x="861060" y="1596390"/>
                  </a:lnTo>
                  <a:lnTo>
                    <a:pt x="850900" y="1578610"/>
                  </a:lnTo>
                  <a:lnTo>
                    <a:pt x="834390" y="1548130"/>
                  </a:lnTo>
                  <a:lnTo>
                    <a:pt x="819150" y="1521460"/>
                  </a:lnTo>
                  <a:lnTo>
                    <a:pt x="805180" y="1497330"/>
                  </a:lnTo>
                  <a:lnTo>
                    <a:pt x="791210" y="1475740"/>
                  </a:lnTo>
                  <a:lnTo>
                    <a:pt x="767080" y="1435100"/>
                  </a:lnTo>
                  <a:lnTo>
                    <a:pt x="741680" y="1393190"/>
                  </a:lnTo>
                  <a:lnTo>
                    <a:pt x="727710" y="1371600"/>
                  </a:lnTo>
                  <a:lnTo>
                    <a:pt x="713740" y="1348740"/>
                  </a:lnTo>
                  <a:lnTo>
                    <a:pt x="697230" y="1323340"/>
                  </a:lnTo>
                  <a:lnTo>
                    <a:pt x="679450" y="1292860"/>
                  </a:lnTo>
                  <a:lnTo>
                    <a:pt x="669290" y="1277620"/>
                  </a:lnTo>
                  <a:lnTo>
                    <a:pt x="659130" y="1259840"/>
                  </a:lnTo>
                  <a:lnTo>
                    <a:pt x="647700" y="1242060"/>
                  </a:lnTo>
                  <a:lnTo>
                    <a:pt x="636270" y="1223010"/>
                  </a:lnTo>
                  <a:lnTo>
                    <a:pt x="599440" y="1102360"/>
                  </a:lnTo>
                  <a:lnTo>
                    <a:pt x="565150" y="981710"/>
                  </a:lnTo>
                  <a:lnTo>
                    <a:pt x="530860" y="862330"/>
                  </a:lnTo>
                  <a:lnTo>
                    <a:pt x="515620" y="805180"/>
                  </a:lnTo>
                  <a:lnTo>
                    <a:pt x="500381" y="749300"/>
                  </a:lnTo>
                  <a:lnTo>
                    <a:pt x="485140" y="694690"/>
                  </a:lnTo>
                  <a:lnTo>
                    <a:pt x="469900" y="642620"/>
                  </a:lnTo>
                  <a:lnTo>
                    <a:pt x="455931" y="594360"/>
                  </a:lnTo>
                  <a:lnTo>
                    <a:pt x="443231" y="549910"/>
                  </a:lnTo>
                  <a:lnTo>
                    <a:pt x="429260" y="508000"/>
                  </a:lnTo>
                  <a:lnTo>
                    <a:pt x="416560" y="471170"/>
                  </a:lnTo>
                  <a:lnTo>
                    <a:pt x="405131" y="439420"/>
                  </a:lnTo>
                  <a:lnTo>
                    <a:pt x="393700" y="412750"/>
                  </a:lnTo>
                  <a:lnTo>
                    <a:pt x="396240" y="412750"/>
                  </a:lnTo>
                  <a:lnTo>
                    <a:pt x="400050" y="412750"/>
                  </a:lnTo>
                  <a:lnTo>
                    <a:pt x="410210" y="412750"/>
                  </a:lnTo>
                  <a:lnTo>
                    <a:pt x="414020" y="411480"/>
                  </a:lnTo>
                  <a:lnTo>
                    <a:pt x="416560" y="408940"/>
                  </a:lnTo>
                  <a:lnTo>
                    <a:pt x="415290" y="405130"/>
                  </a:lnTo>
                  <a:lnTo>
                    <a:pt x="411481" y="400050"/>
                  </a:lnTo>
                  <a:lnTo>
                    <a:pt x="405131" y="388620"/>
                  </a:lnTo>
                  <a:lnTo>
                    <a:pt x="398781" y="377190"/>
                  </a:lnTo>
                  <a:lnTo>
                    <a:pt x="392431" y="363220"/>
                  </a:lnTo>
                  <a:lnTo>
                    <a:pt x="383540" y="349250"/>
                  </a:lnTo>
                  <a:lnTo>
                    <a:pt x="392431" y="346710"/>
                  </a:lnTo>
                  <a:lnTo>
                    <a:pt x="406400" y="344170"/>
                  </a:lnTo>
                  <a:lnTo>
                    <a:pt x="421640" y="342900"/>
                  </a:lnTo>
                  <a:lnTo>
                    <a:pt x="439420" y="340360"/>
                  </a:lnTo>
                  <a:lnTo>
                    <a:pt x="455931" y="337820"/>
                  </a:lnTo>
                  <a:lnTo>
                    <a:pt x="471170" y="332740"/>
                  </a:lnTo>
                  <a:lnTo>
                    <a:pt x="477520" y="330200"/>
                  </a:lnTo>
                  <a:lnTo>
                    <a:pt x="483870" y="325120"/>
                  </a:lnTo>
                  <a:lnTo>
                    <a:pt x="487681" y="321310"/>
                  </a:lnTo>
                  <a:lnTo>
                    <a:pt x="491490" y="316230"/>
                  </a:lnTo>
                  <a:lnTo>
                    <a:pt x="491490" y="308610"/>
                  </a:lnTo>
                  <a:lnTo>
                    <a:pt x="487681" y="302260"/>
                  </a:lnTo>
                  <a:lnTo>
                    <a:pt x="480060" y="294640"/>
                  </a:lnTo>
                  <a:lnTo>
                    <a:pt x="467360" y="289560"/>
                  </a:lnTo>
                  <a:lnTo>
                    <a:pt x="450850" y="284480"/>
                  </a:lnTo>
                  <a:lnTo>
                    <a:pt x="431800" y="283210"/>
                  </a:lnTo>
                  <a:lnTo>
                    <a:pt x="420370" y="284480"/>
                  </a:lnTo>
                  <a:lnTo>
                    <a:pt x="408940" y="285750"/>
                  </a:lnTo>
                  <a:lnTo>
                    <a:pt x="397510" y="288290"/>
                  </a:lnTo>
                  <a:lnTo>
                    <a:pt x="384810" y="290830"/>
                  </a:lnTo>
                  <a:lnTo>
                    <a:pt x="381000" y="283210"/>
                  </a:lnTo>
                  <a:lnTo>
                    <a:pt x="379731" y="276860"/>
                  </a:lnTo>
                  <a:lnTo>
                    <a:pt x="382270" y="269240"/>
                  </a:lnTo>
                  <a:lnTo>
                    <a:pt x="387350" y="262890"/>
                  </a:lnTo>
                  <a:lnTo>
                    <a:pt x="393700" y="256540"/>
                  </a:lnTo>
                  <a:lnTo>
                    <a:pt x="402590" y="251460"/>
                  </a:lnTo>
                  <a:lnTo>
                    <a:pt x="421640" y="241300"/>
                  </a:lnTo>
                  <a:lnTo>
                    <a:pt x="440690" y="231140"/>
                  </a:lnTo>
                  <a:lnTo>
                    <a:pt x="458470" y="220980"/>
                  </a:lnTo>
                  <a:lnTo>
                    <a:pt x="464820" y="215900"/>
                  </a:lnTo>
                  <a:lnTo>
                    <a:pt x="469900" y="209550"/>
                  </a:lnTo>
                  <a:lnTo>
                    <a:pt x="471170" y="203200"/>
                  </a:lnTo>
                  <a:lnTo>
                    <a:pt x="469900" y="198120"/>
                  </a:lnTo>
                  <a:lnTo>
                    <a:pt x="466090" y="194310"/>
                  </a:lnTo>
                  <a:lnTo>
                    <a:pt x="459740" y="190500"/>
                  </a:lnTo>
                  <a:lnTo>
                    <a:pt x="445770" y="186690"/>
                  </a:lnTo>
                  <a:lnTo>
                    <a:pt x="431800" y="185420"/>
                  </a:lnTo>
                  <a:lnTo>
                    <a:pt x="415290" y="184150"/>
                  </a:lnTo>
                  <a:lnTo>
                    <a:pt x="400050" y="184150"/>
                  </a:lnTo>
                  <a:lnTo>
                    <a:pt x="384810" y="182880"/>
                  </a:lnTo>
                  <a:lnTo>
                    <a:pt x="373381" y="179070"/>
                  </a:lnTo>
                  <a:lnTo>
                    <a:pt x="368300" y="176530"/>
                  </a:lnTo>
                  <a:lnTo>
                    <a:pt x="364490" y="172720"/>
                  </a:lnTo>
                  <a:lnTo>
                    <a:pt x="355600" y="166370"/>
                  </a:lnTo>
                  <a:lnTo>
                    <a:pt x="344170" y="162560"/>
                  </a:lnTo>
                  <a:lnTo>
                    <a:pt x="331470" y="158750"/>
                  </a:lnTo>
                  <a:lnTo>
                    <a:pt x="317500" y="156210"/>
                  </a:lnTo>
                  <a:lnTo>
                    <a:pt x="304800" y="152400"/>
                  </a:lnTo>
                  <a:lnTo>
                    <a:pt x="292100" y="149860"/>
                  </a:lnTo>
                  <a:lnTo>
                    <a:pt x="281940" y="144780"/>
                  </a:lnTo>
                  <a:lnTo>
                    <a:pt x="274320" y="139700"/>
                  </a:lnTo>
                  <a:lnTo>
                    <a:pt x="243840" y="116840"/>
                  </a:lnTo>
                  <a:lnTo>
                    <a:pt x="214631" y="91440"/>
                  </a:lnTo>
                  <a:lnTo>
                    <a:pt x="186690" y="67310"/>
                  </a:lnTo>
                  <a:lnTo>
                    <a:pt x="173990" y="55880"/>
                  </a:lnTo>
                  <a:lnTo>
                    <a:pt x="160020" y="46990"/>
                  </a:lnTo>
                  <a:lnTo>
                    <a:pt x="139700" y="41910"/>
                  </a:lnTo>
                  <a:lnTo>
                    <a:pt x="121920" y="35560"/>
                  </a:lnTo>
                  <a:lnTo>
                    <a:pt x="106681" y="29210"/>
                  </a:lnTo>
                  <a:lnTo>
                    <a:pt x="93981" y="21590"/>
                  </a:lnTo>
                  <a:lnTo>
                    <a:pt x="80010" y="13970"/>
                  </a:lnTo>
                  <a:lnTo>
                    <a:pt x="66040" y="6350"/>
                  </a:lnTo>
                  <a:lnTo>
                    <a:pt x="50800" y="254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8444230" y="256921"/>
              <a:ext cx="132843" cy="95505"/>
            </a:xfrm>
            <a:custGeom>
              <a:avLst/>
              <a:gdLst/>
              <a:ahLst/>
              <a:cxnLst/>
              <a:rect l="0" t="0" r="0" b="0"/>
              <a:pathLst>
                <a:path w="132843" h="95505">
                  <a:moveTo>
                    <a:pt x="119888" y="0"/>
                  </a:moveTo>
                  <a:lnTo>
                    <a:pt x="126238" y="889"/>
                  </a:lnTo>
                  <a:lnTo>
                    <a:pt x="130937" y="3810"/>
                  </a:lnTo>
                  <a:lnTo>
                    <a:pt x="132461" y="6223"/>
                  </a:lnTo>
                  <a:lnTo>
                    <a:pt x="132842" y="9525"/>
                  </a:lnTo>
                  <a:lnTo>
                    <a:pt x="131445" y="15748"/>
                  </a:lnTo>
                  <a:lnTo>
                    <a:pt x="127635" y="21082"/>
                  </a:lnTo>
                  <a:lnTo>
                    <a:pt x="122301" y="25908"/>
                  </a:lnTo>
                  <a:lnTo>
                    <a:pt x="115570" y="30734"/>
                  </a:lnTo>
                  <a:lnTo>
                    <a:pt x="98806" y="39370"/>
                  </a:lnTo>
                  <a:lnTo>
                    <a:pt x="81026" y="48006"/>
                  </a:lnTo>
                  <a:lnTo>
                    <a:pt x="63754" y="57023"/>
                  </a:lnTo>
                  <a:lnTo>
                    <a:pt x="56642" y="61849"/>
                  </a:lnTo>
                  <a:lnTo>
                    <a:pt x="50292" y="67183"/>
                  </a:lnTo>
                  <a:lnTo>
                    <a:pt x="45974" y="73406"/>
                  </a:lnTo>
                  <a:lnTo>
                    <a:pt x="43180" y="79629"/>
                  </a:lnTo>
                  <a:lnTo>
                    <a:pt x="42672" y="86868"/>
                  </a:lnTo>
                  <a:lnTo>
                    <a:pt x="45085" y="94996"/>
                  </a:lnTo>
                  <a:lnTo>
                    <a:pt x="38354" y="95504"/>
                  </a:lnTo>
                  <a:lnTo>
                    <a:pt x="30607" y="94488"/>
                  </a:lnTo>
                  <a:lnTo>
                    <a:pt x="16256" y="89789"/>
                  </a:lnTo>
                  <a:lnTo>
                    <a:pt x="10033" y="86360"/>
                  </a:lnTo>
                  <a:lnTo>
                    <a:pt x="4699" y="81534"/>
                  </a:lnTo>
                  <a:lnTo>
                    <a:pt x="1397" y="76327"/>
                  </a:lnTo>
                  <a:lnTo>
                    <a:pt x="0" y="70104"/>
                  </a:lnTo>
                  <a:lnTo>
                    <a:pt x="5715" y="57023"/>
                  </a:lnTo>
                  <a:lnTo>
                    <a:pt x="15240" y="44577"/>
                  </a:lnTo>
                  <a:lnTo>
                    <a:pt x="28321" y="33147"/>
                  </a:lnTo>
                  <a:lnTo>
                    <a:pt x="43561" y="22987"/>
                  </a:lnTo>
                  <a:lnTo>
                    <a:pt x="60960" y="13843"/>
                  </a:lnTo>
                  <a:lnTo>
                    <a:pt x="79121" y="6731"/>
                  </a:lnTo>
                  <a:lnTo>
                    <a:pt x="96901" y="2413"/>
                  </a:lnTo>
                  <a:lnTo>
                    <a:pt x="114173" y="0"/>
                  </a:lnTo>
                  <a:close/>
                </a:path>
              </a:pathLst>
            </a:custGeom>
            <a:solidFill>
              <a:srgbClr val="AF5F00"/>
            </a:solidFill>
            <a:ln w="0" cap="flat" cmpd="sng" algn="ctr">
              <a:solidFill>
                <a:srgbClr val="AF5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9480550" y="2806192"/>
              <a:ext cx="92584" cy="475616"/>
            </a:xfrm>
            <a:custGeom>
              <a:avLst/>
              <a:gdLst/>
              <a:ahLst/>
              <a:cxnLst/>
              <a:rect l="0" t="0" r="0" b="0"/>
              <a:pathLst>
                <a:path w="92584" h="475616">
                  <a:moveTo>
                    <a:pt x="61341" y="448310"/>
                  </a:moveTo>
                  <a:lnTo>
                    <a:pt x="58928" y="422910"/>
                  </a:lnTo>
                  <a:lnTo>
                    <a:pt x="56642" y="398907"/>
                  </a:lnTo>
                  <a:lnTo>
                    <a:pt x="54229" y="375793"/>
                  </a:lnTo>
                  <a:lnTo>
                    <a:pt x="52197" y="354711"/>
                  </a:lnTo>
                  <a:lnTo>
                    <a:pt x="49403" y="335534"/>
                  </a:lnTo>
                  <a:lnTo>
                    <a:pt x="46990" y="317246"/>
                  </a:lnTo>
                  <a:lnTo>
                    <a:pt x="44069" y="300990"/>
                  </a:lnTo>
                  <a:lnTo>
                    <a:pt x="41275" y="286004"/>
                  </a:lnTo>
                  <a:lnTo>
                    <a:pt x="37846" y="272669"/>
                  </a:lnTo>
                  <a:lnTo>
                    <a:pt x="34544" y="260604"/>
                  </a:lnTo>
                  <a:lnTo>
                    <a:pt x="30226" y="250571"/>
                  </a:lnTo>
                  <a:lnTo>
                    <a:pt x="25908" y="241935"/>
                  </a:lnTo>
                  <a:lnTo>
                    <a:pt x="21082" y="234696"/>
                  </a:lnTo>
                  <a:lnTo>
                    <a:pt x="15748" y="228981"/>
                  </a:lnTo>
                  <a:lnTo>
                    <a:pt x="10033" y="224663"/>
                  </a:lnTo>
                  <a:lnTo>
                    <a:pt x="3810" y="198755"/>
                  </a:lnTo>
                  <a:lnTo>
                    <a:pt x="381" y="171323"/>
                  </a:lnTo>
                  <a:lnTo>
                    <a:pt x="0" y="143002"/>
                  </a:lnTo>
                  <a:lnTo>
                    <a:pt x="889" y="114173"/>
                  </a:lnTo>
                  <a:lnTo>
                    <a:pt x="4699" y="56642"/>
                  </a:lnTo>
                  <a:lnTo>
                    <a:pt x="6223" y="27813"/>
                  </a:lnTo>
                  <a:lnTo>
                    <a:pt x="6223" y="0"/>
                  </a:lnTo>
                  <a:lnTo>
                    <a:pt x="10541" y="21082"/>
                  </a:lnTo>
                  <a:lnTo>
                    <a:pt x="15240" y="40259"/>
                  </a:lnTo>
                  <a:lnTo>
                    <a:pt x="21082" y="59055"/>
                  </a:lnTo>
                  <a:lnTo>
                    <a:pt x="26797" y="75819"/>
                  </a:lnTo>
                  <a:lnTo>
                    <a:pt x="39751" y="107061"/>
                  </a:lnTo>
                  <a:lnTo>
                    <a:pt x="52705" y="135763"/>
                  </a:lnTo>
                  <a:lnTo>
                    <a:pt x="65659" y="162687"/>
                  </a:lnTo>
                  <a:lnTo>
                    <a:pt x="77216" y="189103"/>
                  </a:lnTo>
                  <a:lnTo>
                    <a:pt x="86868" y="216408"/>
                  </a:lnTo>
                  <a:lnTo>
                    <a:pt x="90170" y="230886"/>
                  </a:lnTo>
                  <a:lnTo>
                    <a:pt x="92583" y="246253"/>
                  </a:lnTo>
                  <a:lnTo>
                    <a:pt x="85344" y="266319"/>
                  </a:lnTo>
                  <a:lnTo>
                    <a:pt x="79629" y="286512"/>
                  </a:lnTo>
                  <a:lnTo>
                    <a:pt x="74803" y="307594"/>
                  </a:lnTo>
                  <a:lnTo>
                    <a:pt x="70993" y="331216"/>
                  </a:lnTo>
                  <a:lnTo>
                    <a:pt x="68072" y="358521"/>
                  </a:lnTo>
                  <a:lnTo>
                    <a:pt x="67183" y="374396"/>
                  </a:lnTo>
                  <a:lnTo>
                    <a:pt x="66167" y="391160"/>
                  </a:lnTo>
                  <a:lnTo>
                    <a:pt x="65278" y="409448"/>
                  </a:lnTo>
                  <a:lnTo>
                    <a:pt x="64770" y="429514"/>
                  </a:lnTo>
                  <a:lnTo>
                    <a:pt x="64262" y="451612"/>
                  </a:lnTo>
                  <a:lnTo>
                    <a:pt x="63754" y="475615"/>
                  </a:lnTo>
                  <a:close/>
                </a:path>
              </a:pathLst>
            </a:custGeom>
            <a:solidFill>
              <a:srgbClr val="B89976"/>
            </a:solidFill>
            <a:ln w="0" cap="flat" cmpd="sng" algn="ctr">
              <a:solidFill>
                <a:srgbClr val="B8997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9480550" y="2805430"/>
              <a:ext cx="92711" cy="476251"/>
            </a:xfrm>
            <a:custGeom>
              <a:avLst/>
              <a:gdLst/>
              <a:ahLst/>
              <a:cxnLst/>
              <a:rect l="0" t="0" r="0" b="0"/>
              <a:pathLst>
                <a:path w="92711" h="476251">
                  <a:moveTo>
                    <a:pt x="63500" y="476250"/>
                  </a:moveTo>
                  <a:lnTo>
                    <a:pt x="64770" y="452120"/>
                  </a:lnTo>
                  <a:lnTo>
                    <a:pt x="64770" y="430530"/>
                  </a:lnTo>
                  <a:lnTo>
                    <a:pt x="64770" y="410210"/>
                  </a:lnTo>
                  <a:lnTo>
                    <a:pt x="66040" y="392430"/>
                  </a:lnTo>
                  <a:lnTo>
                    <a:pt x="67310" y="374650"/>
                  </a:lnTo>
                  <a:lnTo>
                    <a:pt x="68580" y="359410"/>
                  </a:lnTo>
                  <a:lnTo>
                    <a:pt x="71120" y="331470"/>
                  </a:lnTo>
                  <a:lnTo>
                    <a:pt x="74930" y="308610"/>
                  </a:lnTo>
                  <a:lnTo>
                    <a:pt x="80010" y="287020"/>
                  </a:lnTo>
                  <a:lnTo>
                    <a:pt x="85090" y="266700"/>
                  </a:lnTo>
                  <a:lnTo>
                    <a:pt x="92710" y="246380"/>
                  </a:lnTo>
                  <a:lnTo>
                    <a:pt x="90170" y="231140"/>
                  </a:lnTo>
                  <a:lnTo>
                    <a:pt x="86360" y="217170"/>
                  </a:lnTo>
                  <a:lnTo>
                    <a:pt x="77470" y="189230"/>
                  </a:lnTo>
                  <a:lnTo>
                    <a:pt x="66040" y="163830"/>
                  </a:lnTo>
                  <a:lnTo>
                    <a:pt x="52070" y="135890"/>
                  </a:lnTo>
                  <a:lnTo>
                    <a:pt x="39370" y="107950"/>
                  </a:lnTo>
                  <a:lnTo>
                    <a:pt x="26670" y="76200"/>
                  </a:lnTo>
                  <a:lnTo>
                    <a:pt x="21590" y="59690"/>
                  </a:lnTo>
                  <a:lnTo>
                    <a:pt x="15240" y="40640"/>
                  </a:lnTo>
                  <a:lnTo>
                    <a:pt x="10160" y="21590"/>
                  </a:lnTo>
                  <a:lnTo>
                    <a:pt x="6350" y="0"/>
                  </a:lnTo>
                  <a:lnTo>
                    <a:pt x="6350" y="27940"/>
                  </a:lnTo>
                  <a:lnTo>
                    <a:pt x="5080" y="57150"/>
                  </a:lnTo>
                  <a:lnTo>
                    <a:pt x="1270" y="114300"/>
                  </a:lnTo>
                  <a:lnTo>
                    <a:pt x="0" y="143510"/>
                  </a:lnTo>
                  <a:lnTo>
                    <a:pt x="0" y="171450"/>
                  </a:lnTo>
                  <a:lnTo>
                    <a:pt x="3810" y="199390"/>
                  </a:lnTo>
                  <a:lnTo>
                    <a:pt x="10160" y="224790"/>
                  </a:lnTo>
                  <a:lnTo>
                    <a:pt x="15240" y="229870"/>
                  </a:lnTo>
                  <a:lnTo>
                    <a:pt x="21590" y="234950"/>
                  </a:lnTo>
                  <a:lnTo>
                    <a:pt x="25400" y="242570"/>
                  </a:lnTo>
                  <a:lnTo>
                    <a:pt x="30480" y="251460"/>
                  </a:lnTo>
                  <a:lnTo>
                    <a:pt x="34290" y="261620"/>
                  </a:lnTo>
                  <a:lnTo>
                    <a:pt x="38100" y="273050"/>
                  </a:lnTo>
                  <a:lnTo>
                    <a:pt x="41910" y="287020"/>
                  </a:lnTo>
                  <a:lnTo>
                    <a:pt x="44450" y="300990"/>
                  </a:lnTo>
                  <a:lnTo>
                    <a:pt x="46990" y="317500"/>
                  </a:lnTo>
                  <a:lnTo>
                    <a:pt x="49530" y="336550"/>
                  </a:lnTo>
                  <a:lnTo>
                    <a:pt x="52070" y="355600"/>
                  </a:lnTo>
                  <a:lnTo>
                    <a:pt x="54610" y="375920"/>
                  </a:lnTo>
                  <a:lnTo>
                    <a:pt x="57150" y="400050"/>
                  </a:lnTo>
                  <a:lnTo>
                    <a:pt x="58420" y="424180"/>
                  </a:lnTo>
                  <a:lnTo>
                    <a:pt x="60960" y="44958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8304022" y="3042793"/>
              <a:ext cx="240412" cy="699390"/>
            </a:xfrm>
            <a:custGeom>
              <a:avLst/>
              <a:gdLst/>
              <a:ahLst/>
              <a:cxnLst/>
              <a:rect l="0" t="0" r="0" b="0"/>
              <a:pathLst>
                <a:path w="240412" h="699390">
                  <a:moveTo>
                    <a:pt x="160274" y="47117"/>
                  </a:moveTo>
                  <a:lnTo>
                    <a:pt x="175641" y="32639"/>
                  </a:lnTo>
                  <a:lnTo>
                    <a:pt x="189103" y="21590"/>
                  </a:lnTo>
                  <a:lnTo>
                    <a:pt x="200660" y="12954"/>
                  </a:lnTo>
                  <a:lnTo>
                    <a:pt x="210185" y="6731"/>
                  </a:lnTo>
                  <a:lnTo>
                    <a:pt x="218440" y="2413"/>
                  </a:lnTo>
                  <a:lnTo>
                    <a:pt x="224663" y="508"/>
                  </a:lnTo>
                  <a:lnTo>
                    <a:pt x="229870" y="0"/>
                  </a:lnTo>
                  <a:lnTo>
                    <a:pt x="233807" y="1397"/>
                  </a:lnTo>
                  <a:lnTo>
                    <a:pt x="236601" y="3810"/>
                  </a:lnTo>
                  <a:lnTo>
                    <a:pt x="238506" y="7747"/>
                  </a:lnTo>
                  <a:lnTo>
                    <a:pt x="239522" y="12446"/>
                  </a:lnTo>
                  <a:lnTo>
                    <a:pt x="240411" y="24003"/>
                  </a:lnTo>
                  <a:lnTo>
                    <a:pt x="240030" y="36957"/>
                  </a:lnTo>
                  <a:lnTo>
                    <a:pt x="234188" y="61468"/>
                  </a:lnTo>
                  <a:lnTo>
                    <a:pt x="227965" y="89281"/>
                  </a:lnTo>
                  <a:lnTo>
                    <a:pt x="221234" y="120523"/>
                  </a:lnTo>
                  <a:lnTo>
                    <a:pt x="214122" y="153670"/>
                  </a:lnTo>
                  <a:lnTo>
                    <a:pt x="206883" y="189103"/>
                  </a:lnTo>
                  <a:lnTo>
                    <a:pt x="200152" y="226568"/>
                  </a:lnTo>
                  <a:lnTo>
                    <a:pt x="186690" y="304800"/>
                  </a:lnTo>
                  <a:lnTo>
                    <a:pt x="176149" y="385445"/>
                  </a:lnTo>
                  <a:lnTo>
                    <a:pt x="171831" y="425831"/>
                  </a:lnTo>
                  <a:lnTo>
                    <a:pt x="168529" y="464693"/>
                  </a:lnTo>
                  <a:lnTo>
                    <a:pt x="166116" y="503047"/>
                  </a:lnTo>
                  <a:lnTo>
                    <a:pt x="165608" y="539496"/>
                  </a:lnTo>
                  <a:lnTo>
                    <a:pt x="166497" y="574040"/>
                  </a:lnTo>
                  <a:lnTo>
                    <a:pt x="168910" y="606298"/>
                  </a:lnTo>
                  <a:lnTo>
                    <a:pt x="164592" y="611505"/>
                  </a:lnTo>
                  <a:lnTo>
                    <a:pt x="158877" y="615823"/>
                  </a:lnTo>
                  <a:lnTo>
                    <a:pt x="145923" y="623570"/>
                  </a:lnTo>
                  <a:lnTo>
                    <a:pt x="131953" y="630301"/>
                  </a:lnTo>
                  <a:lnTo>
                    <a:pt x="120015" y="637413"/>
                  </a:lnTo>
                  <a:lnTo>
                    <a:pt x="116586" y="639318"/>
                  </a:lnTo>
                  <a:lnTo>
                    <a:pt x="115697" y="643255"/>
                  </a:lnTo>
                  <a:lnTo>
                    <a:pt x="117094" y="648970"/>
                  </a:lnTo>
                  <a:lnTo>
                    <a:pt x="118491" y="655701"/>
                  </a:lnTo>
                  <a:lnTo>
                    <a:pt x="120015" y="670560"/>
                  </a:lnTo>
                  <a:lnTo>
                    <a:pt x="118491" y="677799"/>
                  </a:lnTo>
                  <a:lnTo>
                    <a:pt x="113284" y="684022"/>
                  </a:lnTo>
                  <a:lnTo>
                    <a:pt x="105156" y="688340"/>
                  </a:lnTo>
                  <a:lnTo>
                    <a:pt x="92583" y="692150"/>
                  </a:lnTo>
                  <a:lnTo>
                    <a:pt x="77724" y="695071"/>
                  </a:lnTo>
                  <a:lnTo>
                    <a:pt x="60960" y="697484"/>
                  </a:lnTo>
                  <a:lnTo>
                    <a:pt x="43180" y="698881"/>
                  </a:lnTo>
                  <a:lnTo>
                    <a:pt x="26416" y="699389"/>
                  </a:lnTo>
                  <a:lnTo>
                    <a:pt x="11557" y="698881"/>
                  </a:lnTo>
                  <a:lnTo>
                    <a:pt x="0" y="697484"/>
                  </a:lnTo>
                  <a:lnTo>
                    <a:pt x="3810" y="686943"/>
                  </a:lnTo>
                  <a:lnTo>
                    <a:pt x="8128" y="678688"/>
                  </a:lnTo>
                  <a:lnTo>
                    <a:pt x="17272" y="666242"/>
                  </a:lnTo>
                  <a:lnTo>
                    <a:pt x="26924" y="657606"/>
                  </a:lnTo>
                  <a:lnTo>
                    <a:pt x="36449" y="649986"/>
                  </a:lnTo>
                  <a:lnTo>
                    <a:pt x="46101" y="641731"/>
                  </a:lnTo>
                  <a:lnTo>
                    <a:pt x="54229" y="629793"/>
                  </a:lnTo>
                  <a:lnTo>
                    <a:pt x="58039" y="621665"/>
                  </a:lnTo>
                  <a:lnTo>
                    <a:pt x="61468" y="612013"/>
                  </a:lnTo>
                  <a:lnTo>
                    <a:pt x="64262" y="600456"/>
                  </a:lnTo>
                  <a:lnTo>
                    <a:pt x="66675" y="586105"/>
                  </a:lnTo>
                  <a:lnTo>
                    <a:pt x="70104" y="562610"/>
                  </a:lnTo>
                  <a:lnTo>
                    <a:pt x="73406" y="537591"/>
                  </a:lnTo>
                  <a:lnTo>
                    <a:pt x="81534" y="484378"/>
                  </a:lnTo>
                  <a:lnTo>
                    <a:pt x="90170" y="425831"/>
                  </a:lnTo>
                  <a:lnTo>
                    <a:pt x="100330" y="361950"/>
                  </a:lnTo>
                  <a:lnTo>
                    <a:pt x="110363" y="293751"/>
                  </a:lnTo>
                  <a:lnTo>
                    <a:pt x="120904" y="221234"/>
                  </a:lnTo>
                  <a:lnTo>
                    <a:pt x="131445" y="145034"/>
                  </a:lnTo>
                  <a:lnTo>
                    <a:pt x="142113" y="63881"/>
                  </a:lnTo>
                  <a:close/>
                </a:path>
              </a:pathLst>
            </a:custGeom>
            <a:solidFill>
              <a:srgbClr val="CAA881"/>
            </a:solidFill>
            <a:ln w="0" cap="flat" cmpd="sng" algn="ctr">
              <a:solidFill>
                <a:srgbClr val="CAA88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8421116" y="3043301"/>
              <a:ext cx="123318" cy="503556"/>
            </a:xfrm>
            <a:custGeom>
              <a:avLst/>
              <a:gdLst/>
              <a:ahLst/>
              <a:cxnLst/>
              <a:rect l="0" t="0" r="0" b="0"/>
              <a:pathLst>
                <a:path w="123318" h="503556">
                  <a:moveTo>
                    <a:pt x="43180" y="46609"/>
                  </a:moveTo>
                  <a:lnTo>
                    <a:pt x="58547" y="32639"/>
                  </a:lnTo>
                  <a:lnTo>
                    <a:pt x="72009" y="21590"/>
                  </a:lnTo>
                  <a:lnTo>
                    <a:pt x="83566" y="12954"/>
                  </a:lnTo>
                  <a:lnTo>
                    <a:pt x="93091" y="6731"/>
                  </a:lnTo>
                  <a:lnTo>
                    <a:pt x="101346" y="2413"/>
                  </a:lnTo>
                  <a:lnTo>
                    <a:pt x="107569" y="508"/>
                  </a:lnTo>
                  <a:lnTo>
                    <a:pt x="112776" y="0"/>
                  </a:lnTo>
                  <a:lnTo>
                    <a:pt x="116713" y="1397"/>
                  </a:lnTo>
                  <a:lnTo>
                    <a:pt x="119507" y="3810"/>
                  </a:lnTo>
                  <a:lnTo>
                    <a:pt x="121412" y="7620"/>
                  </a:lnTo>
                  <a:lnTo>
                    <a:pt x="122428" y="12446"/>
                  </a:lnTo>
                  <a:lnTo>
                    <a:pt x="123317" y="24003"/>
                  </a:lnTo>
                  <a:lnTo>
                    <a:pt x="122936" y="36957"/>
                  </a:lnTo>
                  <a:lnTo>
                    <a:pt x="118999" y="53213"/>
                  </a:lnTo>
                  <a:lnTo>
                    <a:pt x="114681" y="70993"/>
                  </a:lnTo>
                  <a:lnTo>
                    <a:pt x="110363" y="90170"/>
                  </a:lnTo>
                  <a:lnTo>
                    <a:pt x="106045" y="110871"/>
                  </a:lnTo>
                  <a:lnTo>
                    <a:pt x="96520" y="155956"/>
                  </a:lnTo>
                  <a:lnTo>
                    <a:pt x="86868" y="204978"/>
                  </a:lnTo>
                  <a:lnTo>
                    <a:pt x="84963" y="213614"/>
                  </a:lnTo>
                  <a:lnTo>
                    <a:pt x="83058" y="225044"/>
                  </a:lnTo>
                  <a:lnTo>
                    <a:pt x="80645" y="238506"/>
                  </a:lnTo>
                  <a:lnTo>
                    <a:pt x="77724" y="253873"/>
                  </a:lnTo>
                  <a:lnTo>
                    <a:pt x="74930" y="271145"/>
                  </a:lnTo>
                  <a:lnTo>
                    <a:pt x="72009" y="289941"/>
                  </a:lnTo>
                  <a:lnTo>
                    <a:pt x="65786" y="330200"/>
                  </a:lnTo>
                  <a:lnTo>
                    <a:pt x="59055" y="373888"/>
                  </a:lnTo>
                  <a:lnTo>
                    <a:pt x="52324" y="418592"/>
                  </a:lnTo>
                  <a:lnTo>
                    <a:pt x="46101" y="462280"/>
                  </a:lnTo>
                  <a:lnTo>
                    <a:pt x="40767" y="503555"/>
                  </a:lnTo>
                  <a:lnTo>
                    <a:pt x="37465" y="502539"/>
                  </a:lnTo>
                  <a:lnTo>
                    <a:pt x="33655" y="496824"/>
                  </a:lnTo>
                  <a:lnTo>
                    <a:pt x="29718" y="487172"/>
                  </a:lnTo>
                  <a:lnTo>
                    <a:pt x="25908" y="473710"/>
                  </a:lnTo>
                  <a:lnTo>
                    <a:pt x="22098" y="457962"/>
                  </a:lnTo>
                  <a:lnTo>
                    <a:pt x="18288" y="439166"/>
                  </a:lnTo>
                  <a:lnTo>
                    <a:pt x="14351" y="418592"/>
                  </a:lnTo>
                  <a:lnTo>
                    <a:pt x="11049" y="396494"/>
                  </a:lnTo>
                  <a:lnTo>
                    <a:pt x="5334" y="350393"/>
                  </a:lnTo>
                  <a:lnTo>
                    <a:pt x="1397" y="305689"/>
                  </a:lnTo>
                  <a:lnTo>
                    <a:pt x="508" y="285115"/>
                  </a:lnTo>
                  <a:lnTo>
                    <a:pt x="0" y="266446"/>
                  </a:lnTo>
                  <a:lnTo>
                    <a:pt x="508" y="250063"/>
                  </a:lnTo>
                  <a:lnTo>
                    <a:pt x="1397" y="236601"/>
                  </a:lnTo>
                  <a:lnTo>
                    <a:pt x="13462" y="152654"/>
                  </a:lnTo>
                  <a:lnTo>
                    <a:pt x="25019" y="63373"/>
                  </a:lnTo>
                  <a:close/>
                </a:path>
              </a:pathLst>
            </a:custGeom>
            <a:solidFill>
              <a:srgbClr val="CAA881"/>
            </a:solidFill>
            <a:ln w="0" cap="flat" cmpd="sng" algn="ctr">
              <a:solidFill>
                <a:srgbClr val="CAA88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8424926" y="3045206"/>
              <a:ext cx="119508" cy="452629"/>
            </a:xfrm>
            <a:custGeom>
              <a:avLst/>
              <a:gdLst/>
              <a:ahLst/>
              <a:cxnLst/>
              <a:rect l="0" t="0" r="0" b="0"/>
              <a:pathLst>
                <a:path w="119508" h="452629">
                  <a:moveTo>
                    <a:pt x="31242" y="452628"/>
                  </a:moveTo>
                  <a:lnTo>
                    <a:pt x="29337" y="449326"/>
                  </a:lnTo>
                  <a:lnTo>
                    <a:pt x="26924" y="442087"/>
                  </a:lnTo>
                  <a:lnTo>
                    <a:pt x="24511" y="432054"/>
                  </a:lnTo>
                  <a:lnTo>
                    <a:pt x="21590" y="419100"/>
                  </a:lnTo>
                  <a:lnTo>
                    <a:pt x="18796" y="404114"/>
                  </a:lnTo>
                  <a:lnTo>
                    <a:pt x="15367" y="387350"/>
                  </a:lnTo>
                  <a:lnTo>
                    <a:pt x="9652" y="348996"/>
                  </a:lnTo>
                  <a:lnTo>
                    <a:pt x="4826" y="308610"/>
                  </a:lnTo>
                  <a:lnTo>
                    <a:pt x="1524" y="269240"/>
                  </a:lnTo>
                  <a:lnTo>
                    <a:pt x="508" y="250571"/>
                  </a:lnTo>
                  <a:lnTo>
                    <a:pt x="0" y="233807"/>
                  </a:lnTo>
                  <a:lnTo>
                    <a:pt x="508" y="218821"/>
                  </a:lnTo>
                  <a:lnTo>
                    <a:pt x="1905" y="205867"/>
                  </a:lnTo>
                  <a:lnTo>
                    <a:pt x="12573" y="165608"/>
                  </a:lnTo>
                  <a:lnTo>
                    <a:pt x="21590" y="126746"/>
                  </a:lnTo>
                  <a:lnTo>
                    <a:pt x="29337" y="88773"/>
                  </a:lnTo>
                  <a:lnTo>
                    <a:pt x="36576" y="50927"/>
                  </a:lnTo>
                  <a:lnTo>
                    <a:pt x="51435" y="36957"/>
                  </a:lnTo>
                  <a:lnTo>
                    <a:pt x="64897" y="25400"/>
                  </a:lnTo>
                  <a:lnTo>
                    <a:pt x="76327" y="16383"/>
                  </a:lnTo>
                  <a:lnTo>
                    <a:pt x="85979" y="9652"/>
                  </a:lnTo>
                  <a:lnTo>
                    <a:pt x="94107" y="4318"/>
                  </a:lnTo>
                  <a:lnTo>
                    <a:pt x="100838" y="1397"/>
                  </a:lnTo>
                  <a:lnTo>
                    <a:pt x="106553" y="0"/>
                  </a:lnTo>
                  <a:lnTo>
                    <a:pt x="110871" y="0"/>
                  </a:lnTo>
                  <a:lnTo>
                    <a:pt x="113792" y="1397"/>
                  </a:lnTo>
                  <a:lnTo>
                    <a:pt x="116205" y="4318"/>
                  </a:lnTo>
                  <a:lnTo>
                    <a:pt x="119126" y="11938"/>
                  </a:lnTo>
                  <a:lnTo>
                    <a:pt x="119507" y="22987"/>
                  </a:lnTo>
                  <a:lnTo>
                    <a:pt x="119126" y="34544"/>
                  </a:lnTo>
                  <a:lnTo>
                    <a:pt x="115189" y="50927"/>
                  </a:lnTo>
                  <a:lnTo>
                    <a:pt x="111379" y="68199"/>
                  </a:lnTo>
                  <a:lnTo>
                    <a:pt x="102235" y="107061"/>
                  </a:lnTo>
                  <a:lnTo>
                    <a:pt x="93218" y="151257"/>
                  </a:lnTo>
                  <a:lnTo>
                    <a:pt x="83566" y="199644"/>
                  </a:lnTo>
                  <a:lnTo>
                    <a:pt x="81661" y="208788"/>
                  </a:lnTo>
                  <a:lnTo>
                    <a:pt x="79248" y="219329"/>
                  </a:lnTo>
                  <a:lnTo>
                    <a:pt x="73914" y="244348"/>
                  </a:lnTo>
                  <a:lnTo>
                    <a:pt x="67691" y="273177"/>
                  </a:lnTo>
                  <a:lnTo>
                    <a:pt x="60960" y="305308"/>
                  </a:lnTo>
                  <a:lnTo>
                    <a:pt x="53848" y="339852"/>
                  </a:lnTo>
                  <a:lnTo>
                    <a:pt x="46101" y="376809"/>
                  </a:lnTo>
                  <a:close/>
                </a:path>
              </a:pathLst>
            </a:custGeom>
            <a:solidFill>
              <a:srgbClr val="D3B796"/>
            </a:solidFill>
            <a:ln w="0" cap="flat" cmpd="sng" algn="ctr">
              <a:solidFill>
                <a:srgbClr val="D3B79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8429244" y="3047111"/>
              <a:ext cx="115190" cy="401829"/>
            </a:xfrm>
            <a:custGeom>
              <a:avLst/>
              <a:gdLst/>
              <a:ahLst/>
              <a:cxnLst/>
              <a:rect l="0" t="0" r="0" b="0"/>
              <a:pathLst>
                <a:path w="115190" h="401829">
                  <a:moveTo>
                    <a:pt x="21590" y="401828"/>
                  </a:moveTo>
                  <a:lnTo>
                    <a:pt x="21209" y="395986"/>
                  </a:lnTo>
                  <a:lnTo>
                    <a:pt x="20193" y="387858"/>
                  </a:lnTo>
                  <a:lnTo>
                    <a:pt x="18796" y="377317"/>
                  </a:lnTo>
                  <a:lnTo>
                    <a:pt x="16891" y="364871"/>
                  </a:lnTo>
                  <a:lnTo>
                    <a:pt x="12573" y="335534"/>
                  </a:lnTo>
                  <a:lnTo>
                    <a:pt x="8255" y="302387"/>
                  </a:lnTo>
                  <a:lnTo>
                    <a:pt x="3937" y="267335"/>
                  </a:lnTo>
                  <a:lnTo>
                    <a:pt x="1016" y="233299"/>
                  </a:lnTo>
                  <a:lnTo>
                    <a:pt x="0" y="216916"/>
                  </a:lnTo>
                  <a:lnTo>
                    <a:pt x="0" y="201676"/>
                  </a:lnTo>
                  <a:lnTo>
                    <a:pt x="0" y="187706"/>
                  </a:lnTo>
                  <a:lnTo>
                    <a:pt x="1524" y="175260"/>
                  </a:lnTo>
                  <a:lnTo>
                    <a:pt x="9652" y="155575"/>
                  </a:lnTo>
                  <a:lnTo>
                    <a:pt x="17272" y="136779"/>
                  </a:lnTo>
                  <a:lnTo>
                    <a:pt x="29845" y="101727"/>
                  </a:lnTo>
                  <a:lnTo>
                    <a:pt x="39370" y="69088"/>
                  </a:lnTo>
                  <a:lnTo>
                    <a:pt x="47117" y="38354"/>
                  </a:lnTo>
                  <a:lnTo>
                    <a:pt x="59563" y="27813"/>
                  </a:lnTo>
                  <a:lnTo>
                    <a:pt x="70612" y="18796"/>
                  </a:lnTo>
                  <a:lnTo>
                    <a:pt x="79756" y="11557"/>
                  </a:lnTo>
                  <a:lnTo>
                    <a:pt x="87884" y="6223"/>
                  </a:lnTo>
                  <a:lnTo>
                    <a:pt x="94615" y="2921"/>
                  </a:lnTo>
                  <a:lnTo>
                    <a:pt x="100330" y="1016"/>
                  </a:lnTo>
                  <a:lnTo>
                    <a:pt x="104648" y="0"/>
                  </a:lnTo>
                  <a:lnTo>
                    <a:pt x="108077" y="508"/>
                  </a:lnTo>
                  <a:lnTo>
                    <a:pt x="110871" y="2413"/>
                  </a:lnTo>
                  <a:lnTo>
                    <a:pt x="112903" y="4826"/>
                  </a:lnTo>
                  <a:lnTo>
                    <a:pt x="114808" y="12446"/>
                  </a:lnTo>
                  <a:lnTo>
                    <a:pt x="115189" y="22606"/>
                  </a:lnTo>
                  <a:lnTo>
                    <a:pt x="114808" y="33147"/>
                  </a:lnTo>
                  <a:lnTo>
                    <a:pt x="107061" y="65786"/>
                  </a:lnTo>
                  <a:lnTo>
                    <a:pt x="98425" y="103759"/>
                  </a:lnTo>
                  <a:lnTo>
                    <a:pt x="89281" y="146431"/>
                  </a:lnTo>
                  <a:lnTo>
                    <a:pt x="79756" y="194437"/>
                  </a:lnTo>
                  <a:lnTo>
                    <a:pt x="75438" y="214122"/>
                  </a:lnTo>
                  <a:lnTo>
                    <a:pt x="69596" y="234696"/>
                  </a:lnTo>
                  <a:lnTo>
                    <a:pt x="63373" y="256794"/>
                  </a:lnTo>
                  <a:lnTo>
                    <a:pt x="56261" y="280289"/>
                  </a:lnTo>
                  <a:lnTo>
                    <a:pt x="48006" y="306705"/>
                  </a:lnTo>
                  <a:lnTo>
                    <a:pt x="39878" y="335026"/>
                  </a:lnTo>
                  <a:lnTo>
                    <a:pt x="30734" y="366776"/>
                  </a:lnTo>
                  <a:close/>
                </a:path>
              </a:pathLst>
            </a:custGeom>
            <a:solidFill>
              <a:srgbClr val="DCC5AB"/>
            </a:solidFill>
            <a:ln w="0" cap="flat" cmpd="sng" algn="ctr">
              <a:solidFill>
                <a:srgbClr val="DCC5A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8432673" y="3049016"/>
              <a:ext cx="111761" cy="351410"/>
            </a:xfrm>
            <a:custGeom>
              <a:avLst/>
              <a:gdLst/>
              <a:ahLst/>
              <a:cxnLst/>
              <a:rect l="0" t="0" r="0" b="0"/>
              <a:pathLst>
                <a:path w="111761" h="351410">
                  <a:moveTo>
                    <a:pt x="12446" y="351409"/>
                  </a:moveTo>
                  <a:lnTo>
                    <a:pt x="13462" y="342773"/>
                  </a:lnTo>
                  <a:lnTo>
                    <a:pt x="13843" y="333121"/>
                  </a:lnTo>
                  <a:lnTo>
                    <a:pt x="13462" y="322072"/>
                  </a:lnTo>
                  <a:lnTo>
                    <a:pt x="12954" y="310134"/>
                  </a:lnTo>
                  <a:lnTo>
                    <a:pt x="10033" y="284226"/>
                  </a:lnTo>
                  <a:lnTo>
                    <a:pt x="7239" y="255397"/>
                  </a:lnTo>
                  <a:lnTo>
                    <a:pt x="3810" y="226060"/>
                  </a:lnTo>
                  <a:lnTo>
                    <a:pt x="889" y="196850"/>
                  </a:lnTo>
                  <a:lnTo>
                    <a:pt x="0" y="169037"/>
                  </a:lnTo>
                  <a:lnTo>
                    <a:pt x="508" y="156464"/>
                  </a:lnTo>
                  <a:lnTo>
                    <a:pt x="1905" y="144526"/>
                  </a:lnTo>
                  <a:lnTo>
                    <a:pt x="12954" y="125349"/>
                  </a:lnTo>
                  <a:lnTo>
                    <a:pt x="22479" y="107061"/>
                  </a:lnTo>
                  <a:lnTo>
                    <a:pt x="31115" y="90805"/>
                  </a:lnTo>
                  <a:lnTo>
                    <a:pt x="38354" y="75819"/>
                  </a:lnTo>
                  <a:lnTo>
                    <a:pt x="44577" y="61976"/>
                  </a:lnTo>
                  <a:lnTo>
                    <a:pt x="50419" y="49022"/>
                  </a:lnTo>
                  <a:lnTo>
                    <a:pt x="54737" y="37465"/>
                  </a:lnTo>
                  <a:lnTo>
                    <a:pt x="58547" y="25908"/>
                  </a:lnTo>
                  <a:lnTo>
                    <a:pt x="68199" y="18288"/>
                  </a:lnTo>
                  <a:lnTo>
                    <a:pt x="76835" y="11557"/>
                  </a:lnTo>
                  <a:lnTo>
                    <a:pt x="84455" y="6731"/>
                  </a:lnTo>
                  <a:lnTo>
                    <a:pt x="90678" y="2921"/>
                  </a:lnTo>
                  <a:lnTo>
                    <a:pt x="95504" y="1016"/>
                  </a:lnTo>
                  <a:lnTo>
                    <a:pt x="99822" y="0"/>
                  </a:lnTo>
                  <a:lnTo>
                    <a:pt x="103632" y="0"/>
                  </a:lnTo>
                  <a:lnTo>
                    <a:pt x="106553" y="1016"/>
                  </a:lnTo>
                  <a:lnTo>
                    <a:pt x="109855" y="5842"/>
                  </a:lnTo>
                  <a:lnTo>
                    <a:pt x="111379" y="12573"/>
                  </a:lnTo>
                  <a:lnTo>
                    <a:pt x="111760" y="21590"/>
                  </a:lnTo>
                  <a:lnTo>
                    <a:pt x="111379" y="31242"/>
                  </a:lnTo>
                  <a:lnTo>
                    <a:pt x="103632" y="63373"/>
                  </a:lnTo>
                  <a:lnTo>
                    <a:pt x="94996" y="100330"/>
                  </a:lnTo>
                  <a:lnTo>
                    <a:pt x="86360" y="142113"/>
                  </a:lnTo>
                  <a:lnTo>
                    <a:pt x="81534" y="165100"/>
                  </a:lnTo>
                  <a:lnTo>
                    <a:pt x="76835" y="189611"/>
                  </a:lnTo>
                  <a:lnTo>
                    <a:pt x="72009" y="208788"/>
                  </a:lnTo>
                  <a:lnTo>
                    <a:pt x="66167" y="225171"/>
                  </a:lnTo>
                  <a:lnTo>
                    <a:pt x="59436" y="240538"/>
                  </a:lnTo>
                  <a:lnTo>
                    <a:pt x="51816" y="255905"/>
                  </a:lnTo>
                  <a:lnTo>
                    <a:pt x="43180" y="272669"/>
                  </a:lnTo>
                  <a:lnTo>
                    <a:pt x="34036" y="293751"/>
                  </a:lnTo>
                  <a:lnTo>
                    <a:pt x="28829" y="305308"/>
                  </a:lnTo>
                  <a:lnTo>
                    <a:pt x="23495" y="319278"/>
                  </a:lnTo>
                  <a:lnTo>
                    <a:pt x="18161" y="334137"/>
                  </a:lnTo>
                  <a:close/>
                </a:path>
              </a:pathLst>
            </a:custGeom>
            <a:solidFill>
              <a:srgbClr val="E4D3C1"/>
            </a:solidFill>
            <a:ln w="0" cap="flat" cmpd="sng" algn="ctr">
              <a:solidFill>
                <a:srgbClr val="E4D3C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8436991" y="3050540"/>
              <a:ext cx="107062" cy="300864"/>
            </a:xfrm>
            <a:custGeom>
              <a:avLst/>
              <a:gdLst/>
              <a:ahLst/>
              <a:cxnLst/>
              <a:rect l="0" t="0" r="0" b="0"/>
              <a:pathLst>
                <a:path w="107062" h="300864">
                  <a:moveTo>
                    <a:pt x="2413" y="300863"/>
                  </a:moveTo>
                  <a:lnTo>
                    <a:pt x="6731" y="279273"/>
                  </a:lnTo>
                  <a:lnTo>
                    <a:pt x="8128" y="256794"/>
                  </a:lnTo>
                  <a:lnTo>
                    <a:pt x="7239" y="233172"/>
                  </a:lnTo>
                  <a:lnTo>
                    <a:pt x="5207" y="209677"/>
                  </a:lnTo>
                  <a:lnTo>
                    <a:pt x="508" y="161290"/>
                  </a:lnTo>
                  <a:lnTo>
                    <a:pt x="0" y="137668"/>
                  </a:lnTo>
                  <a:lnTo>
                    <a:pt x="1397" y="114173"/>
                  </a:lnTo>
                  <a:lnTo>
                    <a:pt x="14859" y="95504"/>
                  </a:lnTo>
                  <a:lnTo>
                    <a:pt x="27305" y="78613"/>
                  </a:lnTo>
                  <a:lnTo>
                    <a:pt x="37465" y="64262"/>
                  </a:lnTo>
                  <a:lnTo>
                    <a:pt x="46101" y="51308"/>
                  </a:lnTo>
                  <a:lnTo>
                    <a:pt x="53721" y="39751"/>
                  </a:lnTo>
                  <a:lnTo>
                    <a:pt x="59944" y="30226"/>
                  </a:lnTo>
                  <a:lnTo>
                    <a:pt x="65278" y="21590"/>
                  </a:lnTo>
                  <a:lnTo>
                    <a:pt x="69088" y="14351"/>
                  </a:lnTo>
                  <a:lnTo>
                    <a:pt x="76327" y="9525"/>
                  </a:lnTo>
                  <a:lnTo>
                    <a:pt x="82550" y="5207"/>
                  </a:lnTo>
                  <a:lnTo>
                    <a:pt x="87757" y="2286"/>
                  </a:lnTo>
                  <a:lnTo>
                    <a:pt x="92202" y="889"/>
                  </a:lnTo>
                  <a:lnTo>
                    <a:pt x="96012" y="0"/>
                  </a:lnTo>
                  <a:lnTo>
                    <a:pt x="99314" y="0"/>
                  </a:lnTo>
                  <a:lnTo>
                    <a:pt x="103632" y="2286"/>
                  </a:lnTo>
                  <a:lnTo>
                    <a:pt x="106045" y="6604"/>
                  </a:lnTo>
                  <a:lnTo>
                    <a:pt x="107061" y="13843"/>
                  </a:lnTo>
                  <a:lnTo>
                    <a:pt x="107061" y="29718"/>
                  </a:lnTo>
                  <a:lnTo>
                    <a:pt x="99314" y="61849"/>
                  </a:lnTo>
                  <a:lnTo>
                    <a:pt x="91186" y="97409"/>
                  </a:lnTo>
                  <a:lnTo>
                    <a:pt x="86360" y="117094"/>
                  </a:lnTo>
                  <a:lnTo>
                    <a:pt x="82042" y="138176"/>
                  </a:lnTo>
                  <a:lnTo>
                    <a:pt x="77724" y="160782"/>
                  </a:lnTo>
                  <a:lnTo>
                    <a:pt x="72898" y="185166"/>
                  </a:lnTo>
                  <a:lnTo>
                    <a:pt x="70485" y="195834"/>
                  </a:lnTo>
                  <a:lnTo>
                    <a:pt x="67691" y="203962"/>
                  </a:lnTo>
                  <a:lnTo>
                    <a:pt x="64770" y="211201"/>
                  </a:lnTo>
                  <a:lnTo>
                    <a:pt x="61468" y="216408"/>
                  </a:lnTo>
                  <a:lnTo>
                    <a:pt x="54737" y="224536"/>
                  </a:lnTo>
                  <a:lnTo>
                    <a:pt x="46482" y="231267"/>
                  </a:lnTo>
                  <a:lnTo>
                    <a:pt x="37465" y="239903"/>
                  </a:lnTo>
                  <a:lnTo>
                    <a:pt x="32639" y="245745"/>
                  </a:lnTo>
                  <a:lnTo>
                    <a:pt x="27305" y="252857"/>
                  </a:lnTo>
                  <a:lnTo>
                    <a:pt x="21590" y="261493"/>
                  </a:lnTo>
                  <a:lnTo>
                    <a:pt x="15875" y="272161"/>
                  </a:lnTo>
                  <a:lnTo>
                    <a:pt x="9144" y="285115"/>
                  </a:lnTo>
                  <a:close/>
                </a:path>
              </a:pathLst>
            </a:custGeom>
            <a:solidFill>
              <a:srgbClr val="EDE2D4"/>
            </a:solidFill>
            <a:ln w="0" cap="flat" cmpd="sng" algn="ctr">
              <a:solidFill>
                <a:srgbClr val="EDE2D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8434070" y="3049524"/>
              <a:ext cx="109983" cy="252985"/>
            </a:xfrm>
            <a:custGeom>
              <a:avLst/>
              <a:gdLst/>
              <a:ahLst/>
              <a:cxnLst/>
              <a:rect l="0" t="0" r="0" b="0"/>
              <a:pathLst>
                <a:path w="109983" h="252985">
                  <a:moveTo>
                    <a:pt x="0" y="252984"/>
                  </a:moveTo>
                  <a:lnTo>
                    <a:pt x="3810" y="239522"/>
                  </a:lnTo>
                  <a:lnTo>
                    <a:pt x="7239" y="227584"/>
                  </a:lnTo>
                  <a:lnTo>
                    <a:pt x="10541" y="204470"/>
                  </a:lnTo>
                  <a:lnTo>
                    <a:pt x="11557" y="184277"/>
                  </a:lnTo>
                  <a:lnTo>
                    <a:pt x="10541" y="165100"/>
                  </a:lnTo>
                  <a:lnTo>
                    <a:pt x="7239" y="127635"/>
                  </a:lnTo>
                  <a:lnTo>
                    <a:pt x="6223" y="107950"/>
                  </a:lnTo>
                  <a:lnTo>
                    <a:pt x="8128" y="86360"/>
                  </a:lnTo>
                  <a:lnTo>
                    <a:pt x="24511" y="67691"/>
                  </a:lnTo>
                  <a:lnTo>
                    <a:pt x="38862" y="51816"/>
                  </a:lnTo>
                  <a:lnTo>
                    <a:pt x="50927" y="38862"/>
                  </a:lnTo>
                  <a:lnTo>
                    <a:pt x="61468" y="28321"/>
                  </a:lnTo>
                  <a:lnTo>
                    <a:pt x="69596" y="19685"/>
                  </a:lnTo>
                  <a:lnTo>
                    <a:pt x="76835" y="12954"/>
                  </a:lnTo>
                  <a:lnTo>
                    <a:pt x="82550" y="8128"/>
                  </a:lnTo>
                  <a:lnTo>
                    <a:pt x="86868" y="4826"/>
                  </a:lnTo>
                  <a:lnTo>
                    <a:pt x="95123" y="1016"/>
                  </a:lnTo>
                  <a:lnTo>
                    <a:pt x="101346" y="0"/>
                  </a:lnTo>
                  <a:lnTo>
                    <a:pt x="105664" y="1397"/>
                  </a:lnTo>
                  <a:lnTo>
                    <a:pt x="108077" y="5334"/>
                  </a:lnTo>
                  <a:lnTo>
                    <a:pt x="109474" y="10033"/>
                  </a:lnTo>
                  <a:lnTo>
                    <a:pt x="109982" y="16383"/>
                  </a:lnTo>
                  <a:lnTo>
                    <a:pt x="109982" y="30734"/>
                  </a:lnTo>
                  <a:lnTo>
                    <a:pt x="102235" y="61976"/>
                  </a:lnTo>
                  <a:lnTo>
                    <a:pt x="94107" y="96520"/>
                  </a:lnTo>
                  <a:lnTo>
                    <a:pt x="89789" y="115697"/>
                  </a:lnTo>
                  <a:lnTo>
                    <a:pt x="85471" y="136271"/>
                  </a:lnTo>
                  <a:lnTo>
                    <a:pt x="80645" y="158369"/>
                  </a:lnTo>
                  <a:lnTo>
                    <a:pt x="76327" y="182880"/>
                  </a:lnTo>
                  <a:lnTo>
                    <a:pt x="73406" y="193421"/>
                  </a:lnTo>
                  <a:lnTo>
                    <a:pt x="70612" y="201168"/>
                  </a:lnTo>
                  <a:lnTo>
                    <a:pt x="67691" y="206375"/>
                  </a:lnTo>
                  <a:lnTo>
                    <a:pt x="64389" y="209296"/>
                  </a:lnTo>
                  <a:lnTo>
                    <a:pt x="60960" y="210693"/>
                  </a:lnTo>
                  <a:lnTo>
                    <a:pt x="57150" y="210693"/>
                  </a:lnTo>
                  <a:lnTo>
                    <a:pt x="49022" y="209296"/>
                  </a:lnTo>
                  <a:lnTo>
                    <a:pt x="39370" y="208788"/>
                  </a:lnTo>
                  <a:lnTo>
                    <a:pt x="33655" y="210185"/>
                  </a:lnTo>
                  <a:lnTo>
                    <a:pt x="27813" y="213614"/>
                  </a:lnTo>
                  <a:lnTo>
                    <a:pt x="21590" y="218821"/>
                  </a:lnTo>
                  <a:lnTo>
                    <a:pt x="14859" y="227076"/>
                  </a:lnTo>
                  <a:lnTo>
                    <a:pt x="7747" y="238125"/>
                  </a:lnTo>
                  <a:close/>
                </a:path>
              </a:pathLst>
            </a:custGeom>
            <a:solidFill>
              <a:srgbClr val="F7F1EB"/>
            </a:solidFill>
            <a:ln w="0" cap="flat" cmpd="sng" algn="ctr">
              <a:solidFill>
                <a:srgbClr val="F7F1E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8428355" y="3043301"/>
              <a:ext cx="115698" cy="210186"/>
            </a:xfrm>
            <a:custGeom>
              <a:avLst/>
              <a:gdLst/>
              <a:ahLst/>
              <a:cxnLst/>
              <a:rect l="0" t="0" r="0" b="0"/>
              <a:pathLst>
                <a:path w="115698" h="210186">
                  <a:moveTo>
                    <a:pt x="35433" y="46609"/>
                  </a:moveTo>
                  <a:lnTo>
                    <a:pt x="51308" y="32639"/>
                  </a:lnTo>
                  <a:lnTo>
                    <a:pt x="64770" y="21082"/>
                  </a:lnTo>
                  <a:lnTo>
                    <a:pt x="76327" y="12446"/>
                  </a:lnTo>
                  <a:lnTo>
                    <a:pt x="85852" y="6223"/>
                  </a:lnTo>
                  <a:lnTo>
                    <a:pt x="94107" y="2413"/>
                  </a:lnTo>
                  <a:lnTo>
                    <a:pt x="100330" y="0"/>
                  </a:lnTo>
                  <a:lnTo>
                    <a:pt x="105537" y="0"/>
                  </a:lnTo>
                  <a:lnTo>
                    <a:pt x="109474" y="889"/>
                  </a:lnTo>
                  <a:lnTo>
                    <a:pt x="111760" y="3810"/>
                  </a:lnTo>
                  <a:lnTo>
                    <a:pt x="114173" y="7239"/>
                  </a:lnTo>
                  <a:lnTo>
                    <a:pt x="115189" y="11938"/>
                  </a:lnTo>
                  <a:lnTo>
                    <a:pt x="115697" y="23495"/>
                  </a:lnTo>
                  <a:lnTo>
                    <a:pt x="115697" y="36957"/>
                  </a:lnTo>
                  <a:lnTo>
                    <a:pt x="107950" y="67691"/>
                  </a:lnTo>
                  <a:lnTo>
                    <a:pt x="99822" y="101219"/>
                  </a:lnTo>
                  <a:lnTo>
                    <a:pt x="95504" y="119507"/>
                  </a:lnTo>
                  <a:lnTo>
                    <a:pt x="91186" y="139700"/>
                  </a:lnTo>
                  <a:lnTo>
                    <a:pt x="86868" y="161798"/>
                  </a:lnTo>
                  <a:lnTo>
                    <a:pt x="82042" y="185801"/>
                  </a:lnTo>
                  <a:lnTo>
                    <a:pt x="79121" y="196723"/>
                  </a:lnTo>
                  <a:lnTo>
                    <a:pt x="76327" y="203962"/>
                  </a:lnTo>
                  <a:lnTo>
                    <a:pt x="72898" y="207391"/>
                  </a:lnTo>
                  <a:lnTo>
                    <a:pt x="69596" y="207772"/>
                  </a:lnTo>
                  <a:lnTo>
                    <a:pt x="66167" y="205867"/>
                  </a:lnTo>
                  <a:lnTo>
                    <a:pt x="62357" y="202565"/>
                  </a:lnTo>
                  <a:lnTo>
                    <a:pt x="53721" y="192405"/>
                  </a:lnTo>
                  <a:lnTo>
                    <a:pt x="43180" y="183388"/>
                  </a:lnTo>
                  <a:lnTo>
                    <a:pt x="37465" y="180467"/>
                  </a:lnTo>
                  <a:lnTo>
                    <a:pt x="31115" y="179959"/>
                  </a:lnTo>
                  <a:lnTo>
                    <a:pt x="24511" y="181864"/>
                  </a:lnTo>
                  <a:lnTo>
                    <a:pt x="16764" y="187198"/>
                  </a:lnTo>
                  <a:lnTo>
                    <a:pt x="8636" y="196342"/>
                  </a:lnTo>
                  <a:lnTo>
                    <a:pt x="0" y="210185"/>
                  </a:lnTo>
                  <a:lnTo>
                    <a:pt x="5207" y="194437"/>
                  </a:lnTo>
                  <a:lnTo>
                    <a:pt x="10033" y="180975"/>
                  </a:lnTo>
                  <a:lnTo>
                    <a:pt x="13462" y="168910"/>
                  </a:lnTo>
                  <a:lnTo>
                    <a:pt x="15875" y="158369"/>
                  </a:lnTo>
                  <a:lnTo>
                    <a:pt x="17272" y="149225"/>
                  </a:lnTo>
                  <a:lnTo>
                    <a:pt x="18161" y="140589"/>
                  </a:lnTo>
                  <a:lnTo>
                    <a:pt x="18161" y="126238"/>
                  </a:lnTo>
                  <a:lnTo>
                    <a:pt x="16256" y="99314"/>
                  </a:lnTo>
                  <a:lnTo>
                    <a:pt x="15875" y="83566"/>
                  </a:lnTo>
                  <a:lnTo>
                    <a:pt x="16256" y="74422"/>
                  </a:lnTo>
                  <a:lnTo>
                    <a:pt x="17780" y="63373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8653907" y="2306955"/>
              <a:ext cx="469901" cy="241428"/>
            </a:xfrm>
            <a:custGeom>
              <a:avLst/>
              <a:gdLst/>
              <a:ahLst/>
              <a:cxnLst/>
              <a:rect l="0" t="0" r="0" b="0"/>
              <a:pathLst>
                <a:path w="469901" h="241428">
                  <a:moveTo>
                    <a:pt x="425831" y="232283"/>
                  </a:moveTo>
                  <a:lnTo>
                    <a:pt x="391160" y="238633"/>
                  </a:lnTo>
                  <a:lnTo>
                    <a:pt x="357632" y="241427"/>
                  </a:lnTo>
                  <a:lnTo>
                    <a:pt x="325501" y="241427"/>
                  </a:lnTo>
                  <a:lnTo>
                    <a:pt x="294259" y="238125"/>
                  </a:lnTo>
                  <a:lnTo>
                    <a:pt x="264033" y="232283"/>
                  </a:lnTo>
                  <a:lnTo>
                    <a:pt x="234696" y="224663"/>
                  </a:lnTo>
                  <a:lnTo>
                    <a:pt x="205994" y="214630"/>
                  </a:lnTo>
                  <a:lnTo>
                    <a:pt x="178562" y="203581"/>
                  </a:lnTo>
                  <a:lnTo>
                    <a:pt x="151257" y="191008"/>
                  </a:lnTo>
                  <a:lnTo>
                    <a:pt x="99441" y="164592"/>
                  </a:lnTo>
                  <a:lnTo>
                    <a:pt x="49022" y="138303"/>
                  </a:lnTo>
                  <a:lnTo>
                    <a:pt x="0" y="114300"/>
                  </a:lnTo>
                  <a:lnTo>
                    <a:pt x="5842" y="108966"/>
                  </a:lnTo>
                  <a:lnTo>
                    <a:pt x="12954" y="104140"/>
                  </a:lnTo>
                  <a:lnTo>
                    <a:pt x="21590" y="100330"/>
                  </a:lnTo>
                  <a:lnTo>
                    <a:pt x="31242" y="97028"/>
                  </a:lnTo>
                  <a:lnTo>
                    <a:pt x="54229" y="91694"/>
                  </a:lnTo>
                  <a:lnTo>
                    <a:pt x="81661" y="87884"/>
                  </a:lnTo>
                  <a:lnTo>
                    <a:pt x="112395" y="84963"/>
                  </a:lnTo>
                  <a:lnTo>
                    <a:pt x="145415" y="83058"/>
                  </a:lnTo>
                  <a:lnTo>
                    <a:pt x="217043" y="78740"/>
                  </a:lnTo>
                  <a:lnTo>
                    <a:pt x="254000" y="76327"/>
                  </a:lnTo>
                  <a:lnTo>
                    <a:pt x="290957" y="72009"/>
                  </a:lnTo>
                  <a:lnTo>
                    <a:pt x="326898" y="66675"/>
                  </a:lnTo>
                  <a:lnTo>
                    <a:pt x="361442" y="59055"/>
                  </a:lnTo>
                  <a:lnTo>
                    <a:pt x="393573" y="49022"/>
                  </a:lnTo>
                  <a:lnTo>
                    <a:pt x="408940" y="43180"/>
                  </a:lnTo>
                  <a:lnTo>
                    <a:pt x="422910" y="36068"/>
                  </a:lnTo>
                  <a:lnTo>
                    <a:pt x="436372" y="28829"/>
                  </a:lnTo>
                  <a:lnTo>
                    <a:pt x="448818" y="20193"/>
                  </a:lnTo>
                  <a:lnTo>
                    <a:pt x="459867" y="10541"/>
                  </a:lnTo>
                  <a:lnTo>
                    <a:pt x="469900" y="0"/>
                  </a:lnTo>
                  <a:lnTo>
                    <a:pt x="462280" y="31750"/>
                  </a:lnTo>
                  <a:lnTo>
                    <a:pt x="458470" y="61976"/>
                  </a:lnTo>
                  <a:lnTo>
                    <a:pt x="457962" y="91186"/>
                  </a:lnTo>
                  <a:lnTo>
                    <a:pt x="459359" y="119507"/>
                  </a:lnTo>
                  <a:lnTo>
                    <a:pt x="461772" y="146939"/>
                  </a:lnTo>
                  <a:lnTo>
                    <a:pt x="463677" y="173355"/>
                  </a:lnTo>
                  <a:lnTo>
                    <a:pt x="463677" y="198247"/>
                  </a:lnTo>
                  <a:lnTo>
                    <a:pt x="461264" y="221742"/>
                  </a:lnTo>
                  <a:close/>
                </a:path>
              </a:pathLst>
            </a:custGeom>
            <a:solidFill>
              <a:srgbClr val="F8EDDE"/>
            </a:solidFill>
            <a:ln w="0" cap="flat" cmpd="sng" algn="ctr">
              <a:solidFill>
                <a:srgbClr val="F8EDD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8650605" y="2339594"/>
              <a:ext cx="466980" cy="211202"/>
            </a:xfrm>
            <a:custGeom>
              <a:avLst/>
              <a:gdLst/>
              <a:ahLst/>
              <a:cxnLst/>
              <a:rect l="0" t="0" r="0" b="0"/>
              <a:pathLst>
                <a:path w="466980" h="211202">
                  <a:moveTo>
                    <a:pt x="0" y="86868"/>
                  </a:moveTo>
                  <a:lnTo>
                    <a:pt x="7112" y="83058"/>
                  </a:lnTo>
                  <a:lnTo>
                    <a:pt x="14859" y="80137"/>
                  </a:lnTo>
                  <a:lnTo>
                    <a:pt x="34544" y="75311"/>
                  </a:lnTo>
                  <a:lnTo>
                    <a:pt x="58547" y="72517"/>
                  </a:lnTo>
                  <a:lnTo>
                    <a:pt x="85852" y="70104"/>
                  </a:lnTo>
                  <a:lnTo>
                    <a:pt x="116078" y="68707"/>
                  </a:lnTo>
                  <a:lnTo>
                    <a:pt x="148336" y="67183"/>
                  </a:lnTo>
                  <a:lnTo>
                    <a:pt x="217932" y="64770"/>
                  </a:lnTo>
                  <a:lnTo>
                    <a:pt x="288417" y="59563"/>
                  </a:lnTo>
                  <a:lnTo>
                    <a:pt x="322961" y="54737"/>
                  </a:lnTo>
                  <a:lnTo>
                    <a:pt x="355600" y="48514"/>
                  </a:lnTo>
                  <a:lnTo>
                    <a:pt x="386842" y="40386"/>
                  </a:lnTo>
                  <a:lnTo>
                    <a:pt x="415163" y="29718"/>
                  </a:lnTo>
                  <a:lnTo>
                    <a:pt x="428117" y="23495"/>
                  </a:lnTo>
                  <a:lnTo>
                    <a:pt x="440182" y="16383"/>
                  </a:lnTo>
                  <a:lnTo>
                    <a:pt x="450723" y="8636"/>
                  </a:lnTo>
                  <a:lnTo>
                    <a:pt x="460756" y="0"/>
                  </a:lnTo>
                  <a:lnTo>
                    <a:pt x="456946" y="26416"/>
                  </a:lnTo>
                  <a:lnTo>
                    <a:pt x="456438" y="52324"/>
                  </a:lnTo>
                  <a:lnTo>
                    <a:pt x="457835" y="77343"/>
                  </a:lnTo>
                  <a:lnTo>
                    <a:pt x="460756" y="101727"/>
                  </a:lnTo>
                  <a:lnTo>
                    <a:pt x="463677" y="125730"/>
                  </a:lnTo>
                  <a:lnTo>
                    <a:pt x="466090" y="148336"/>
                  </a:lnTo>
                  <a:lnTo>
                    <a:pt x="466979" y="170434"/>
                  </a:lnTo>
                  <a:lnTo>
                    <a:pt x="465074" y="192024"/>
                  </a:lnTo>
                  <a:lnTo>
                    <a:pt x="430530" y="202057"/>
                  </a:lnTo>
                  <a:lnTo>
                    <a:pt x="396875" y="208280"/>
                  </a:lnTo>
                  <a:lnTo>
                    <a:pt x="363855" y="211201"/>
                  </a:lnTo>
                  <a:lnTo>
                    <a:pt x="332105" y="210693"/>
                  </a:lnTo>
                  <a:lnTo>
                    <a:pt x="300863" y="207899"/>
                  </a:lnTo>
                  <a:lnTo>
                    <a:pt x="270256" y="202057"/>
                  </a:lnTo>
                  <a:lnTo>
                    <a:pt x="240411" y="194437"/>
                  </a:lnTo>
                  <a:lnTo>
                    <a:pt x="211201" y="185293"/>
                  </a:lnTo>
                  <a:lnTo>
                    <a:pt x="182880" y="174244"/>
                  </a:lnTo>
                  <a:lnTo>
                    <a:pt x="154559" y="162306"/>
                  </a:lnTo>
                  <a:lnTo>
                    <a:pt x="100711" y="136271"/>
                  </a:lnTo>
                  <a:lnTo>
                    <a:pt x="49403" y="110363"/>
                  </a:lnTo>
                  <a:close/>
                </a:path>
              </a:pathLst>
            </a:custGeom>
            <a:solidFill>
              <a:srgbClr val="F5DFC5"/>
            </a:solidFill>
            <a:ln w="0" cap="flat" cmpd="sng" algn="ctr">
              <a:solidFill>
                <a:srgbClr val="F5DFC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8647176" y="2372233"/>
              <a:ext cx="469901" cy="180976"/>
            </a:xfrm>
            <a:custGeom>
              <a:avLst/>
              <a:gdLst/>
              <a:ahLst/>
              <a:cxnLst/>
              <a:rect l="0" t="0" r="0" b="0"/>
              <a:pathLst>
                <a:path w="469901" h="180976">
                  <a:moveTo>
                    <a:pt x="0" y="59563"/>
                  </a:moveTo>
                  <a:lnTo>
                    <a:pt x="17272" y="56642"/>
                  </a:lnTo>
                  <a:lnTo>
                    <a:pt x="37973" y="54737"/>
                  </a:lnTo>
                  <a:lnTo>
                    <a:pt x="62865" y="53340"/>
                  </a:lnTo>
                  <a:lnTo>
                    <a:pt x="90297" y="52832"/>
                  </a:lnTo>
                  <a:lnTo>
                    <a:pt x="120015" y="52324"/>
                  </a:lnTo>
                  <a:lnTo>
                    <a:pt x="151765" y="51816"/>
                  </a:lnTo>
                  <a:lnTo>
                    <a:pt x="218440" y="50927"/>
                  </a:lnTo>
                  <a:lnTo>
                    <a:pt x="286131" y="47117"/>
                  </a:lnTo>
                  <a:lnTo>
                    <a:pt x="318770" y="43180"/>
                  </a:lnTo>
                  <a:lnTo>
                    <a:pt x="350393" y="38354"/>
                  </a:lnTo>
                  <a:lnTo>
                    <a:pt x="380238" y="31750"/>
                  </a:lnTo>
                  <a:lnTo>
                    <a:pt x="407035" y="23495"/>
                  </a:lnTo>
                  <a:lnTo>
                    <a:pt x="431038" y="12954"/>
                  </a:lnTo>
                  <a:lnTo>
                    <a:pt x="442087" y="6731"/>
                  </a:lnTo>
                  <a:lnTo>
                    <a:pt x="452247" y="0"/>
                  </a:lnTo>
                  <a:lnTo>
                    <a:pt x="451739" y="21590"/>
                  </a:lnTo>
                  <a:lnTo>
                    <a:pt x="454152" y="43180"/>
                  </a:lnTo>
                  <a:lnTo>
                    <a:pt x="462280" y="84455"/>
                  </a:lnTo>
                  <a:lnTo>
                    <a:pt x="466090" y="104140"/>
                  </a:lnTo>
                  <a:lnTo>
                    <a:pt x="469011" y="123825"/>
                  </a:lnTo>
                  <a:lnTo>
                    <a:pt x="469900" y="143510"/>
                  </a:lnTo>
                  <a:lnTo>
                    <a:pt x="467995" y="162687"/>
                  </a:lnTo>
                  <a:lnTo>
                    <a:pt x="435356" y="172339"/>
                  </a:lnTo>
                  <a:lnTo>
                    <a:pt x="402717" y="178054"/>
                  </a:lnTo>
                  <a:lnTo>
                    <a:pt x="370078" y="180975"/>
                  </a:lnTo>
                  <a:lnTo>
                    <a:pt x="338455" y="180467"/>
                  </a:lnTo>
                  <a:lnTo>
                    <a:pt x="307213" y="177673"/>
                  </a:lnTo>
                  <a:lnTo>
                    <a:pt x="276479" y="172339"/>
                  </a:lnTo>
                  <a:lnTo>
                    <a:pt x="245745" y="165100"/>
                  </a:lnTo>
                  <a:lnTo>
                    <a:pt x="216027" y="155956"/>
                  </a:lnTo>
                  <a:lnTo>
                    <a:pt x="186817" y="145415"/>
                  </a:lnTo>
                  <a:lnTo>
                    <a:pt x="157988" y="133985"/>
                  </a:lnTo>
                  <a:lnTo>
                    <a:pt x="102743" y="108458"/>
                  </a:lnTo>
                  <a:lnTo>
                    <a:pt x="49911" y="83058"/>
                  </a:lnTo>
                  <a:lnTo>
                    <a:pt x="24511" y="70993"/>
                  </a:lnTo>
                  <a:close/>
                </a:path>
              </a:pathLst>
            </a:custGeom>
            <a:solidFill>
              <a:srgbClr val="F1D1A9"/>
            </a:solidFill>
            <a:ln w="0" cap="flat" cmpd="sng" algn="ctr">
              <a:solidFill>
                <a:srgbClr val="F1D1A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8643874" y="2405380"/>
              <a:ext cx="472822" cy="150242"/>
            </a:xfrm>
            <a:custGeom>
              <a:avLst/>
              <a:gdLst/>
              <a:ahLst/>
              <a:cxnLst/>
              <a:rect l="0" t="0" r="0" b="0"/>
              <a:pathLst>
                <a:path w="472822" h="150242">
                  <a:moveTo>
                    <a:pt x="0" y="32131"/>
                  </a:moveTo>
                  <a:lnTo>
                    <a:pt x="19177" y="32131"/>
                  </a:lnTo>
                  <a:lnTo>
                    <a:pt x="41783" y="33147"/>
                  </a:lnTo>
                  <a:lnTo>
                    <a:pt x="66675" y="34036"/>
                  </a:lnTo>
                  <a:lnTo>
                    <a:pt x="94488" y="35052"/>
                  </a:lnTo>
                  <a:lnTo>
                    <a:pt x="123825" y="35941"/>
                  </a:lnTo>
                  <a:lnTo>
                    <a:pt x="154559" y="36449"/>
                  </a:lnTo>
                  <a:lnTo>
                    <a:pt x="218821" y="36449"/>
                  </a:lnTo>
                  <a:lnTo>
                    <a:pt x="283718" y="34036"/>
                  </a:lnTo>
                  <a:lnTo>
                    <a:pt x="314833" y="31242"/>
                  </a:lnTo>
                  <a:lnTo>
                    <a:pt x="344678" y="27813"/>
                  </a:lnTo>
                  <a:lnTo>
                    <a:pt x="372999" y="22987"/>
                  </a:lnTo>
                  <a:lnTo>
                    <a:pt x="399288" y="16764"/>
                  </a:lnTo>
                  <a:lnTo>
                    <a:pt x="422402" y="9144"/>
                  </a:lnTo>
                  <a:lnTo>
                    <a:pt x="442595" y="0"/>
                  </a:lnTo>
                  <a:lnTo>
                    <a:pt x="446913" y="16764"/>
                  </a:lnTo>
                  <a:lnTo>
                    <a:pt x="451612" y="33528"/>
                  </a:lnTo>
                  <a:lnTo>
                    <a:pt x="463169" y="66167"/>
                  </a:lnTo>
                  <a:lnTo>
                    <a:pt x="467995" y="82550"/>
                  </a:lnTo>
                  <a:lnTo>
                    <a:pt x="471297" y="99314"/>
                  </a:lnTo>
                  <a:lnTo>
                    <a:pt x="472821" y="115697"/>
                  </a:lnTo>
                  <a:lnTo>
                    <a:pt x="471805" y="132461"/>
                  </a:lnTo>
                  <a:lnTo>
                    <a:pt x="440182" y="142113"/>
                  </a:lnTo>
                  <a:lnTo>
                    <a:pt x="408432" y="147828"/>
                  </a:lnTo>
                  <a:lnTo>
                    <a:pt x="376809" y="150241"/>
                  </a:lnTo>
                  <a:lnTo>
                    <a:pt x="345059" y="150241"/>
                  </a:lnTo>
                  <a:lnTo>
                    <a:pt x="313436" y="147320"/>
                  </a:lnTo>
                  <a:lnTo>
                    <a:pt x="282194" y="142494"/>
                  </a:lnTo>
                  <a:lnTo>
                    <a:pt x="251460" y="135382"/>
                  </a:lnTo>
                  <a:lnTo>
                    <a:pt x="220726" y="126238"/>
                  </a:lnTo>
                  <a:lnTo>
                    <a:pt x="191008" y="116205"/>
                  </a:lnTo>
                  <a:lnTo>
                    <a:pt x="161290" y="105156"/>
                  </a:lnTo>
                  <a:lnTo>
                    <a:pt x="104140" y="80645"/>
                  </a:lnTo>
                  <a:lnTo>
                    <a:pt x="50419" y="55245"/>
                  </a:lnTo>
                  <a:lnTo>
                    <a:pt x="24511" y="43180"/>
                  </a:lnTo>
                  <a:close/>
                </a:path>
              </a:pathLst>
            </a:custGeom>
            <a:solidFill>
              <a:srgbClr val="EDC28F"/>
            </a:solidFill>
            <a:ln w="0" cap="flat" cmpd="sng" algn="ctr">
              <a:solidFill>
                <a:srgbClr val="EDC28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8640064" y="2438019"/>
              <a:ext cx="476124" cy="120524"/>
            </a:xfrm>
            <a:custGeom>
              <a:avLst/>
              <a:gdLst/>
              <a:ahLst/>
              <a:cxnLst/>
              <a:rect l="0" t="0" r="0" b="0"/>
              <a:pathLst>
                <a:path w="476124" h="120524">
                  <a:moveTo>
                    <a:pt x="0" y="4826"/>
                  </a:moveTo>
                  <a:lnTo>
                    <a:pt x="21082" y="8636"/>
                  </a:lnTo>
                  <a:lnTo>
                    <a:pt x="45085" y="11938"/>
                  </a:lnTo>
                  <a:lnTo>
                    <a:pt x="70993" y="14859"/>
                  </a:lnTo>
                  <a:lnTo>
                    <a:pt x="98298" y="17272"/>
                  </a:lnTo>
                  <a:lnTo>
                    <a:pt x="127635" y="19685"/>
                  </a:lnTo>
                  <a:lnTo>
                    <a:pt x="157353" y="21082"/>
                  </a:lnTo>
                  <a:lnTo>
                    <a:pt x="219329" y="22606"/>
                  </a:lnTo>
                  <a:lnTo>
                    <a:pt x="281178" y="21590"/>
                  </a:lnTo>
                  <a:lnTo>
                    <a:pt x="310515" y="20193"/>
                  </a:lnTo>
                  <a:lnTo>
                    <a:pt x="338836" y="17780"/>
                  </a:lnTo>
                  <a:lnTo>
                    <a:pt x="366141" y="14351"/>
                  </a:lnTo>
                  <a:lnTo>
                    <a:pt x="391160" y="10541"/>
                  </a:lnTo>
                  <a:lnTo>
                    <a:pt x="413766" y="5715"/>
                  </a:lnTo>
                  <a:lnTo>
                    <a:pt x="433832" y="0"/>
                  </a:lnTo>
                  <a:lnTo>
                    <a:pt x="449707" y="24003"/>
                  </a:lnTo>
                  <a:lnTo>
                    <a:pt x="464058" y="48895"/>
                  </a:lnTo>
                  <a:lnTo>
                    <a:pt x="470408" y="61849"/>
                  </a:lnTo>
                  <a:lnTo>
                    <a:pt x="474218" y="74930"/>
                  </a:lnTo>
                  <a:lnTo>
                    <a:pt x="476123" y="88773"/>
                  </a:lnTo>
                  <a:lnTo>
                    <a:pt x="475107" y="103251"/>
                  </a:lnTo>
                  <a:lnTo>
                    <a:pt x="444881" y="112268"/>
                  </a:lnTo>
                  <a:lnTo>
                    <a:pt x="414147" y="117602"/>
                  </a:lnTo>
                  <a:lnTo>
                    <a:pt x="383032" y="120523"/>
                  </a:lnTo>
                  <a:lnTo>
                    <a:pt x="351790" y="120015"/>
                  </a:lnTo>
                  <a:lnTo>
                    <a:pt x="320167" y="117602"/>
                  </a:lnTo>
                  <a:lnTo>
                    <a:pt x="288417" y="112268"/>
                  </a:lnTo>
                  <a:lnTo>
                    <a:pt x="256794" y="105537"/>
                  </a:lnTo>
                  <a:lnTo>
                    <a:pt x="226060" y="97409"/>
                  </a:lnTo>
                  <a:lnTo>
                    <a:pt x="194818" y="87376"/>
                  </a:lnTo>
                  <a:lnTo>
                    <a:pt x="164592" y="76327"/>
                  </a:lnTo>
                  <a:lnTo>
                    <a:pt x="106045" y="52832"/>
                  </a:lnTo>
                  <a:lnTo>
                    <a:pt x="50800" y="27813"/>
                  </a:lnTo>
                  <a:lnTo>
                    <a:pt x="24384" y="16256"/>
                  </a:lnTo>
                  <a:close/>
                </a:path>
              </a:pathLst>
            </a:custGeom>
            <a:solidFill>
              <a:srgbClr val="E9B475"/>
            </a:solidFill>
            <a:ln w="0" cap="flat" cmpd="sng" algn="ctr">
              <a:solidFill>
                <a:srgbClr val="E9B47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8636127" y="2447544"/>
              <a:ext cx="479553" cy="112904"/>
            </a:xfrm>
            <a:custGeom>
              <a:avLst/>
              <a:gdLst/>
              <a:ahLst/>
              <a:cxnLst/>
              <a:rect l="0" t="0" r="0" b="0"/>
              <a:pathLst>
                <a:path w="479553" h="112904">
                  <a:moveTo>
                    <a:pt x="0" y="0"/>
                  </a:moveTo>
                  <a:lnTo>
                    <a:pt x="23622" y="7239"/>
                  </a:lnTo>
                  <a:lnTo>
                    <a:pt x="48514" y="13462"/>
                  </a:lnTo>
                  <a:lnTo>
                    <a:pt x="75438" y="18796"/>
                  </a:lnTo>
                  <a:lnTo>
                    <a:pt x="103251" y="22606"/>
                  </a:lnTo>
                  <a:lnTo>
                    <a:pt x="161290" y="28321"/>
                  </a:lnTo>
                  <a:lnTo>
                    <a:pt x="220853" y="31242"/>
                  </a:lnTo>
                  <a:lnTo>
                    <a:pt x="278892" y="31750"/>
                  </a:lnTo>
                  <a:lnTo>
                    <a:pt x="307213" y="30734"/>
                  </a:lnTo>
                  <a:lnTo>
                    <a:pt x="334137" y="29845"/>
                  </a:lnTo>
                  <a:lnTo>
                    <a:pt x="359537" y="28829"/>
                  </a:lnTo>
                  <a:lnTo>
                    <a:pt x="383540" y="26924"/>
                  </a:lnTo>
                  <a:lnTo>
                    <a:pt x="405638" y="25019"/>
                  </a:lnTo>
                  <a:lnTo>
                    <a:pt x="425323" y="23114"/>
                  </a:lnTo>
                  <a:lnTo>
                    <a:pt x="447929" y="37465"/>
                  </a:lnTo>
                  <a:lnTo>
                    <a:pt x="457962" y="45212"/>
                  </a:lnTo>
                  <a:lnTo>
                    <a:pt x="466090" y="53848"/>
                  </a:lnTo>
                  <a:lnTo>
                    <a:pt x="472821" y="62992"/>
                  </a:lnTo>
                  <a:lnTo>
                    <a:pt x="477647" y="73025"/>
                  </a:lnTo>
                  <a:lnTo>
                    <a:pt x="479552" y="84074"/>
                  </a:lnTo>
                  <a:lnTo>
                    <a:pt x="479044" y="96012"/>
                  </a:lnTo>
                  <a:lnTo>
                    <a:pt x="450342" y="104648"/>
                  </a:lnTo>
                  <a:lnTo>
                    <a:pt x="420497" y="110490"/>
                  </a:lnTo>
                  <a:lnTo>
                    <a:pt x="389763" y="112903"/>
                  </a:lnTo>
                  <a:lnTo>
                    <a:pt x="358648" y="112395"/>
                  </a:lnTo>
                  <a:lnTo>
                    <a:pt x="326898" y="109982"/>
                  </a:lnTo>
                  <a:lnTo>
                    <a:pt x="295275" y="105156"/>
                  </a:lnTo>
                  <a:lnTo>
                    <a:pt x="263144" y="98933"/>
                  </a:lnTo>
                  <a:lnTo>
                    <a:pt x="231394" y="90805"/>
                  </a:lnTo>
                  <a:lnTo>
                    <a:pt x="168529" y="70612"/>
                  </a:lnTo>
                  <a:lnTo>
                    <a:pt x="108077" y="47625"/>
                  </a:lnTo>
                  <a:lnTo>
                    <a:pt x="51435" y="23114"/>
                  </a:lnTo>
                  <a:lnTo>
                    <a:pt x="25019" y="11557"/>
                  </a:lnTo>
                  <a:close/>
                </a:path>
              </a:pathLst>
            </a:custGeom>
            <a:solidFill>
              <a:srgbClr val="E4A558"/>
            </a:solidFill>
            <a:ln w="0" cap="flat" cmpd="sng" algn="ctr">
              <a:solidFill>
                <a:srgbClr val="E4A55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8632825" y="2453894"/>
              <a:ext cx="482347" cy="109348"/>
            </a:xfrm>
            <a:custGeom>
              <a:avLst/>
              <a:gdLst/>
              <a:ahLst/>
              <a:cxnLst/>
              <a:rect l="0" t="0" r="0" b="0"/>
              <a:pathLst>
                <a:path w="482347" h="109348">
                  <a:moveTo>
                    <a:pt x="454533" y="101727"/>
                  </a:moveTo>
                  <a:lnTo>
                    <a:pt x="425704" y="106553"/>
                  </a:lnTo>
                  <a:lnTo>
                    <a:pt x="395986" y="109347"/>
                  </a:lnTo>
                  <a:lnTo>
                    <a:pt x="364744" y="109347"/>
                  </a:lnTo>
                  <a:lnTo>
                    <a:pt x="333121" y="106553"/>
                  </a:lnTo>
                  <a:lnTo>
                    <a:pt x="300990" y="102235"/>
                  </a:lnTo>
                  <a:lnTo>
                    <a:pt x="268351" y="96012"/>
                  </a:lnTo>
                  <a:lnTo>
                    <a:pt x="236093" y="88265"/>
                  </a:lnTo>
                  <a:lnTo>
                    <a:pt x="171831" y="68580"/>
                  </a:lnTo>
                  <a:lnTo>
                    <a:pt x="109474" y="45974"/>
                  </a:lnTo>
                  <a:lnTo>
                    <a:pt x="51816" y="22479"/>
                  </a:lnTo>
                  <a:lnTo>
                    <a:pt x="24892" y="11049"/>
                  </a:lnTo>
                  <a:lnTo>
                    <a:pt x="0" y="0"/>
                  </a:lnTo>
                  <a:lnTo>
                    <a:pt x="37465" y="14351"/>
                  </a:lnTo>
                  <a:lnTo>
                    <a:pt x="76835" y="25400"/>
                  </a:lnTo>
                  <a:lnTo>
                    <a:pt x="117094" y="33528"/>
                  </a:lnTo>
                  <a:lnTo>
                    <a:pt x="158877" y="39370"/>
                  </a:lnTo>
                  <a:lnTo>
                    <a:pt x="200152" y="42672"/>
                  </a:lnTo>
                  <a:lnTo>
                    <a:pt x="240919" y="44577"/>
                  </a:lnTo>
                  <a:lnTo>
                    <a:pt x="280797" y="45974"/>
                  </a:lnTo>
                  <a:lnTo>
                    <a:pt x="318643" y="45974"/>
                  </a:lnTo>
                  <a:lnTo>
                    <a:pt x="354203" y="46990"/>
                  </a:lnTo>
                  <a:lnTo>
                    <a:pt x="386334" y="48006"/>
                  </a:lnTo>
                  <a:lnTo>
                    <a:pt x="415163" y="49911"/>
                  </a:lnTo>
                  <a:lnTo>
                    <a:pt x="428117" y="51308"/>
                  </a:lnTo>
                  <a:lnTo>
                    <a:pt x="439674" y="53213"/>
                  </a:lnTo>
                  <a:lnTo>
                    <a:pt x="450215" y="56134"/>
                  </a:lnTo>
                  <a:lnTo>
                    <a:pt x="459359" y="59055"/>
                  </a:lnTo>
                  <a:lnTo>
                    <a:pt x="466979" y="62865"/>
                  </a:lnTo>
                  <a:lnTo>
                    <a:pt x="473202" y="67183"/>
                  </a:lnTo>
                  <a:lnTo>
                    <a:pt x="478028" y="72390"/>
                  </a:lnTo>
                  <a:lnTo>
                    <a:pt x="480949" y="78232"/>
                  </a:lnTo>
                  <a:lnTo>
                    <a:pt x="482346" y="85344"/>
                  </a:lnTo>
                  <a:lnTo>
                    <a:pt x="481965" y="93091"/>
                  </a:lnTo>
                  <a:close/>
                </a:path>
              </a:pathLst>
            </a:custGeom>
            <a:solidFill>
              <a:srgbClr val="DF963E"/>
            </a:solidFill>
            <a:ln w="0" cap="flat" cmpd="sng" algn="ctr">
              <a:solidFill>
                <a:srgbClr val="DF963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8500872" y="475742"/>
              <a:ext cx="395987" cy="1059435"/>
            </a:xfrm>
            <a:custGeom>
              <a:avLst/>
              <a:gdLst/>
              <a:ahLst/>
              <a:cxnLst/>
              <a:rect l="0" t="0" r="0" b="0"/>
              <a:pathLst>
                <a:path w="395987" h="1059435">
                  <a:moveTo>
                    <a:pt x="11938" y="26924"/>
                  </a:moveTo>
                  <a:lnTo>
                    <a:pt x="23876" y="59563"/>
                  </a:lnTo>
                  <a:lnTo>
                    <a:pt x="36449" y="96520"/>
                  </a:lnTo>
                  <a:lnTo>
                    <a:pt x="49403" y="137287"/>
                  </a:lnTo>
                  <a:lnTo>
                    <a:pt x="62865" y="182372"/>
                  </a:lnTo>
                  <a:lnTo>
                    <a:pt x="77216" y="230886"/>
                  </a:lnTo>
                  <a:lnTo>
                    <a:pt x="91567" y="282321"/>
                  </a:lnTo>
                  <a:lnTo>
                    <a:pt x="106553" y="336042"/>
                  </a:lnTo>
                  <a:lnTo>
                    <a:pt x="121920" y="392176"/>
                  </a:lnTo>
                  <a:lnTo>
                    <a:pt x="138176" y="450215"/>
                  </a:lnTo>
                  <a:lnTo>
                    <a:pt x="171323" y="569341"/>
                  </a:lnTo>
                  <a:lnTo>
                    <a:pt x="206375" y="690753"/>
                  </a:lnTo>
                  <a:lnTo>
                    <a:pt x="242824" y="810768"/>
                  </a:lnTo>
                  <a:lnTo>
                    <a:pt x="257175" y="834263"/>
                  </a:lnTo>
                  <a:lnTo>
                    <a:pt x="270129" y="855853"/>
                  </a:lnTo>
                  <a:lnTo>
                    <a:pt x="282702" y="876046"/>
                  </a:lnTo>
                  <a:lnTo>
                    <a:pt x="294132" y="894715"/>
                  </a:lnTo>
                  <a:lnTo>
                    <a:pt x="304800" y="911987"/>
                  </a:lnTo>
                  <a:lnTo>
                    <a:pt x="314833" y="928370"/>
                  </a:lnTo>
                  <a:lnTo>
                    <a:pt x="333502" y="958088"/>
                  </a:lnTo>
                  <a:lnTo>
                    <a:pt x="350393" y="984504"/>
                  </a:lnTo>
                  <a:lnTo>
                    <a:pt x="365760" y="1009523"/>
                  </a:lnTo>
                  <a:lnTo>
                    <a:pt x="395986" y="1059434"/>
                  </a:lnTo>
                  <a:lnTo>
                    <a:pt x="377698" y="1043559"/>
                  </a:lnTo>
                  <a:lnTo>
                    <a:pt x="360426" y="1028700"/>
                  </a:lnTo>
                  <a:lnTo>
                    <a:pt x="328295" y="1000379"/>
                  </a:lnTo>
                  <a:lnTo>
                    <a:pt x="298450" y="974471"/>
                  </a:lnTo>
                  <a:lnTo>
                    <a:pt x="271653" y="948944"/>
                  </a:lnTo>
                  <a:lnTo>
                    <a:pt x="247142" y="924052"/>
                  </a:lnTo>
                  <a:lnTo>
                    <a:pt x="225044" y="898525"/>
                  </a:lnTo>
                  <a:lnTo>
                    <a:pt x="204851" y="870712"/>
                  </a:lnTo>
                  <a:lnTo>
                    <a:pt x="186690" y="840486"/>
                  </a:lnTo>
                  <a:lnTo>
                    <a:pt x="171831" y="787273"/>
                  </a:lnTo>
                  <a:lnTo>
                    <a:pt x="157353" y="729615"/>
                  </a:lnTo>
                  <a:lnTo>
                    <a:pt x="141986" y="669671"/>
                  </a:lnTo>
                  <a:lnTo>
                    <a:pt x="127127" y="607187"/>
                  </a:lnTo>
                  <a:lnTo>
                    <a:pt x="97409" y="479044"/>
                  </a:lnTo>
                  <a:lnTo>
                    <a:pt x="83439" y="415163"/>
                  </a:lnTo>
                  <a:lnTo>
                    <a:pt x="69977" y="352806"/>
                  </a:lnTo>
                  <a:lnTo>
                    <a:pt x="57023" y="292354"/>
                  </a:lnTo>
                  <a:lnTo>
                    <a:pt x="45085" y="234696"/>
                  </a:lnTo>
                  <a:lnTo>
                    <a:pt x="34544" y="180975"/>
                  </a:lnTo>
                  <a:lnTo>
                    <a:pt x="29210" y="156083"/>
                  </a:lnTo>
                  <a:lnTo>
                    <a:pt x="24892" y="132080"/>
                  </a:lnTo>
                  <a:lnTo>
                    <a:pt x="20066" y="109474"/>
                  </a:lnTo>
                  <a:lnTo>
                    <a:pt x="16256" y="88773"/>
                  </a:lnTo>
                  <a:lnTo>
                    <a:pt x="12446" y="69088"/>
                  </a:lnTo>
                  <a:lnTo>
                    <a:pt x="9017" y="51435"/>
                  </a:lnTo>
                  <a:lnTo>
                    <a:pt x="6223" y="35560"/>
                  </a:lnTo>
                  <a:lnTo>
                    <a:pt x="3810" y="21590"/>
                  </a:lnTo>
                  <a:lnTo>
                    <a:pt x="1905" y="96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6000"/>
            </a:solidFill>
            <a:ln w="0" cap="flat" cmpd="sng" algn="ctr">
              <a:solidFill>
                <a:srgbClr val="B26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8501380" y="476250"/>
              <a:ext cx="394971" cy="1059181"/>
            </a:xfrm>
            <a:custGeom>
              <a:avLst/>
              <a:gdLst/>
              <a:ahLst/>
              <a:cxnLst/>
              <a:rect l="0" t="0" r="0" b="0"/>
              <a:pathLst>
                <a:path w="394971" h="1059181">
                  <a:moveTo>
                    <a:pt x="0" y="0"/>
                  </a:moveTo>
                  <a:lnTo>
                    <a:pt x="1270" y="8890"/>
                  </a:lnTo>
                  <a:lnTo>
                    <a:pt x="3810" y="21590"/>
                  </a:lnTo>
                  <a:lnTo>
                    <a:pt x="6350" y="35560"/>
                  </a:lnTo>
                  <a:lnTo>
                    <a:pt x="8890" y="50800"/>
                  </a:lnTo>
                  <a:lnTo>
                    <a:pt x="11431" y="68580"/>
                  </a:lnTo>
                  <a:lnTo>
                    <a:pt x="15240" y="87630"/>
                  </a:lnTo>
                  <a:lnTo>
                    <a:pt x="19050" y="109220"/>
                  </a:lnTo>
                  <a:lnTo>
                    <a:pt x="24131" y="130810"/>
                  </a:lnTo>
                  <a:lnTo>
                    <a:pt x="29210" y="154940"/>
                  </a:lnTo>
                  <a:lnTo>
                    <a:pt x="34290" y="180340"/>
                  </a:lnTo>
                  <a:lnTo>
                    <a:pt x="44450" y="233680"/>
                  </a:lnTo>
                  <a:lnTo>
                    <a:pt x="57150" y="292100"/>
                  </a:lnTo>
                  <a:lnTo>
                    <a:pt x="69850" y="351790"/>
                  </a:lnTo>
                  <a:lnTo>
                    <a:pt x="82550" y="414020"/>
                  </a:lnTo>
                  <a:lnTo>
                    <a:pt x="96520" y="478790"/>
                  </a:lnTo>
                  <a:lnTo>
                    <a:pt x="127000" y="607060"/>
                  </a:lnTo>
                  <a:lnTo>
                    <a:pt x="140970" y="669290"/>
                  </a:lnTo>
                  <a:lnTo>
                    <a:pt x="156210" y="728980"/>
                  </a:lnTo>
                  <a:lnTo>
                    <a:pt x="171450" y="786130"/>
                  </a:lnTo>
                  <a:lnTo>
                    <a:pt x="186690" y="839470"/>
                  </a:lnTo>
                  <a:lnTo>
                    <a:pt x="204470" y="869950"/>
                  </a:lnTo>
                  <a:lnTo>
                    <a:pt x="224790" y="897890"/>
                  </a:lnTo>
                  <a:lnTo>
                    <a:pt x="246381" y="923290"/>
                  </a:lnTo>
                  <a:lnTo>
                    <a:pt x="270510" y="948690"/>
                  </a:lnTo>
                  <a:lnTo>
                    <a:pt x="298450" y="974090"/>
                  </a:lnTo>
                  <a:lnTo>
                    <a:pt x="327660" y="999490"/>
                  </a:lnTo>
                  <a:lnTo>
                    <a:pt x="359410" y="1027430"/>
                  </a:lnTo>
                  <a:lnTo>
                    <a:pt x="377190" y="1042670"/>
                  </a:lnTo>
                  <a:lnTo>
                    <a:pt x="394970" y="1059180"/>
                  </a:lnTo>
                  <a:lnTo>
                    <a:pt x="365760" y="1008380"/>
                  </a:lnTo>
                  <a:lnTo>
                    <a:pt x="350520" y="984250"/>
                  </a:lnTo>
                  <a:lnTo>
                    <a:pt x="332740" y="957580"/>
                  </a:lnTo>
                  <a:lnTo>
                    <a:pt x="314960" y="928370"/>
                  </a:lnTo>
                  <a:lnTo>
                    <a:pt x="304800" y="911860"/>
                  </a:lnTo>
                  <a:lnTo>
                    <a:pt x="293370" y="894080"/>
                  </a:lnTo>
                  <a:lnTo>
                    <a:pt x="281940" y="875030"/>
                  </a:lnTo>
                  <a:lnTo>
                    <a:pt x="269240" y="854710"/>
                  </a:lnTo>
                  <a:lnTo>
                    <a:pt x="256540" y="833120"/>
                  </a:lnTo>
                  <a:lnTo>
                    <a:pt x="242570" y="810260"/>
                  </a:lnTo>
                  <a:lnTo>
                    <a:pt x="205740" y="689610"/>
                  </a:lnTo>
                  <a:lnTo>
                    <a:pt x="171450" y="568960"/>
                  </a:lnTo>
                  <a:lnTo>
                    <a:pt x="137160" y="449580"/>
                  </a:lnTo>
                  <a:lnTo>
                    <a:pt x="121920" y="391160"/>
                  </a:lnTo>
                  <a:lnTo>
                    <a:pt x="105410" y="335280"/>
                  </a:lnTo>
                  <a:lnTo>
                    <a:pt x="91440" y="281940"/>
                  </a:lnTo>
                  <a:lnTo>
                    <a:pt x="76200" y="229870"/>
                  </a:lnTo>
                  <a:lnTo>
                    <a:pt x="62231" y="181610"/>
                  </a:lnTo>
                  <a:lnTo>
                    <a:pt x="48260" y="137160"/>
                  </a:lnTo>
                  <a:lnTo>
                    <a:pt x="35560" y="95250"/>
                  </a:lnTo>
                  <a:lnTo>
                    <a:pt x="22860" y="58420"/>
                  </a:lnTo>
                  <a:lnTo>
                    <a:pt x="11431" y="2667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8951087" y="1822196"/>
              <a:ext cx="145416" cy="131065"/>
            </a:xfrm>
            <a:custGeom>
              <a:avLst/>
              <a:gdLst/>
              <a:ahLst/>
              <a:cxnLst/>
              <a:rect l="0" t="0" r="0" b="0"/>
              <a:pathLst>
                <a:path w="145416" h="131065">
                  <a:moveTo>
                    <a:pt x="70104" y="15367"/>
                  </a:moveTo>
                  <a:lnTo>
                    <a:pt x="81026" y="26416"/>
                  </a:lnTo>
                  <a:lnTo>
                    <a:pt x="92075" y="34036"/>
                  </a:lnTo>
                  <a:lnTo>
                    <a:pt x="103124" y="39751"/>
                  </a:lnTo>
                  <a:lnTo>
                    <a:pt x="125222" y="49403"/>
                  </a:lnTo>
                  <a:lnTo>
                    <a:pt x="135763" y="54229"/>
                  </a:lnTo>
                  <a:lnTo>
                    <a:pt x="145415" y="60960"/>
                  </a:lnTo>
                  <a:lnTo>
                    <a:pt x="135763" y="69596"/>
                  </a:lnTo>
                  <a:lnTo>
                    <a:pt x="129032" y="79121"/>
                  </a:lnTo>
                  <a:lnTo>
                    <a:pt x="118999" y="97409"/>
                  </a:lnTo>
                  <a:lnTo>
                    <a:pt x="114173" y="106045"/>
                  </a:lnTo>
                  <a:lnTo>
                    <a:pt x="109347" y="113792"/>
                  </a:lnTo>
                  <a:lnTo>
                    <a:pt x="103632" y="120015"/>
                  </a:lnTo>
                  <a:lnTo>
                    <a:pt x="95504" y="125222"/>
                  </a:lnTo>
                  <a:lnTo>
                    <a:pt x="86360" y="128651"/>
                  </a:lnTo>
                  <a:lnTo>
                    <a:pt x="73406" y="131064"/>
                  </a:lnTo>
                  <a:lnTo>
                    <a:pt x="58039" y="131064"/>
                  </a:lnTo>
                  <a:lnTo>
                    <a:pt x="42164" y="127635"/>
                  </a:lnTo>
                  <a:lnTo>
                    <a:pt x="35052" y="120396"/>
                  </a:lnTo>
                  <a:lnTo>
                    <a:pt x="28321" y="114681"/>
                  </a:lnTo>
                  <a:lnTo>
                    <a:pt x="16256" y="106045"/>
                  </a:lnTo>
                  <a:lnTo>
                    <a:pt x="6223" y="100330"/>
                  </a:lnTo>
                  <a:lnTo>
                    <a:pt x="0" y="95504"/>
                  </a:lnTo>
                  <a:lnTo>
                    <a:pt x="1905" y="86868"/>
                  </a:lnTo>
                  <a:lnTo>
                    <a:pt x="4826" y="77216"/>
                  </a:lnTo>
                  <a:lnTo>
                    <a:pt x="11938" y="55118"/>
                  </a:lnTo>
                  <a:lnTo>
                    <a:pt x="17780" y="30734"/>
                  </a:lnTo>
                  <a:lnTo>
                    <a:pt x="20066" y="16764"/>
                  </a:lnTo>
                  <a:lnTo>
                    <a:pt x="21082" y="2794"/>
                  </a:lnTo>
                  <a:lnTo>
                    <a:pt x="24892" y="889"/>
                  </a:lnTo>
                  <a:lnTo>
                    <a:pt x="29718" y="0"/>
                  </a:lnTo>
                  <a:lnTo>
                    <a:pt x="40259" y="508"/>
                  </a:lnTo>
                  <a:lnTo>
                    <a:pt x="50800" y="1905"/>
                  </a:lnTo>
                  <a:lnTo>
                    <a:pt x="55626" y="1905"/>
                  </a:lnTo>
                  <a:lnTo>
                    <a:pt x="59944" y="889"/>
                  </a:lnTo>
                  <a:close/>
                </a:path>
              </a:pathLst>
            </a:custGeom>
            <a:solidFill>
              <a:srgbClr val="DB831B"/>
            </a:solidFill>
            <a:ln w="0" cap="flat" cmpd="sng" algn="ctr">
              <a:solidFill>
                <a:srgbClr val="DB831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8722995" y="1961896"/>
              <a:ext cx="132970" cy="231268"/>
            </a:xfrm>
            <a:custGeom>
              <a:avLst/>
              <a:gdLst/>
              <a:ahLst/>
              <a:cxnLst/>
              <a:rect l="0" t="0" r="0" b="0"/>
              <a:pathLst>
                <a:path w="132970" h="231268">
                  <a:moveTo>
                    <a:pt x="48514" y="8636"/>
                  </a:moveTo>
                  <a:lnTo>
                    <a:pt x="57150" y="15748"/>
                  </a:lnTo>
                  <a:lnTo>
                    <a:pt x="64897" y="21590"/>
                  </a:lnTo>
                  <a:lnTo>
                    <a:pt x="71120" y="26289"/>
                  </a:lnTo>
                  <a:lnTo>
                    <a:pt x="76327" y="29718"/>
                  </a:lnTo>
                  <a:lnTo>
                    <a:pt x="80264" y="32131"/>
                  </a:lnTo>
                  <a:lnTo>
                    <a:pt x="86995" y="35433"/>
                  </a:lnTo>
                  <a:lnTo>
                    <a:pt x="96520" y="38862"/>
                  </a:lnTo>
                  <a:lnTo>
                    <a:pt x="102235" y="42164"/>
                  </a:lnTo>
                  <a:lnTo>
                    <a:pt x="105664" y="44577"/>
                  </a:lnTo>
                  <a:lnTo>
                    <a:pt x="109982" y="47498"/>
                  </a:lnTo>
                  <a:lnTo>
                    <a:pt x="105664" y="52324"/>
                  </a:lnTo>
                  <a:lnTo>
                    <a:pt x="103759" y="57531"/>
                  </a:lnTo>
                  <a:lnTo>
                    <a:pt x="103251" y="63373"/>
                  </a:lnTo>
                  <a:lnTo>
                    <a:pt x="104267" y="69596"/>
                  </a:lnTo>
                  <a:lnTo>
                    <a:pt x="109474" y="82550"/>
                  </a:lnTo>
                  <a:lnTo>
                    <a:pt x="117221" y="96012"/>
                  </a:lnTo>
                  <a:lnTo>
                    <a:pt x="125349" y="108458"/>
                  </a:lnTo>
                  <a:lnTo>
                    <a:pt x="131572" y="119888"/>
                  </a:lnTo>
                  <a:lnTo>
                    <a:pt x="132969" y="124714"/>
                  </a:lnTo>
                  <a:lnTo>
                    <a:pt x="132969" y="129032"/>
                  </a:lnTo>
                  <a:lnTo>
                    <a:pt x="131572" y="132969"/>
                  </a:lnTo>
                  <a:lnTo>
                    <a:pt x="127762" y="135255"/>
                  </a:lnTo>
                  <a:lnTo>
                    <a:pt x="125857" y="137287"/>
                  </a:lnTo>
                  <a:lnTo>
                    <a:pt x="122936" y="141097"/>
                  </a:lnTo>
                  <a:lnTo>
                    <a:pt x="119634" y="146304"/>
                  </a:lnTo>
                  <a:lnTo>
                    <a:pt x="115316" y="153035"/>
                  </a:lnTo>
                  <a:lnTo>
                    <a:pt x="106172" y="169418"/>
                  </a:lnTo>
                  <a:lnTo>
                    <a:pt x="95123" y="187579"/>
                  </a:lnTo>
                  <a:lnTo>
                    <a:pt x="84074" y="204851"/>
                  </a:lnTo>
                  <a:lnTo>
                    <a:pt x="73025" y="219837"/>
                  </a:lnTo>
                  <a:lnTo>
                    <a:pt x="67691" y="225044"/>
                  </a:lnTo>
                  <a:lnTo>
                    <a:pt x="62484" y="229362"/>
                  </a:lnTo>
                  <a:lnTo>
                    <a:pt x="57658" y="231267"/>
                  </a:lnTo>
                  <a:lnTo>
                    <a:pt x="53340" y="230886"/>
                  </a:lnTo>
                  <a:lnTo>
                    <a:pt x="46101" y="220726"/>
                  </a:lnTo>
                  <a:lnTo>
                    <a:pt x="37973" y="207264"/>
                  </a:lnTo>
                  <a:lnTo>
                    <a:pt x="21717" y="175641"/>
                  </a:lnTo>
                  <a:lnTo>
                    <a:pt x="14478" y="160274"/>
                  </a:lnTo>
                  <a:lnTo>
                    <a:pt x="8255" y="146304"/>
                  </a:lnTo>
                  <a:lnTo>
                    <a:pt x="3429" y="136271"/>
                  </a:lnTo>
                  <a:lnTo>
                    <a:pt x="1524" y="132969"/>
                  </a:lnTo>
                  <a:lnTo>
                    <a:pt x="0" y="130937"/>
                  </a:lnTo>
                  <a:lnTo>
                    <a:pt x="1016" y="125730"/>
                  </a:lnTo>
                  <a:lnTo>
                    <a:pt x="2032" y="118999"/>
                  </a:lnTo>
                  <a:lnTo>
                    <a:pt x="4318" y="101727"/>
                  </a:lnTo>
                  <a:lnTo>
                    <a:pt x="8255" y="81026"/>
                  </a:lnTo>
                  <a:lnTo>
                    <a:pt x="13462" y="60960"/>
                  </a:lnTo>
                  <a:lnTo>
                    <a:pt x="20701" y="43688"/>
                  </a:lnTo>
                  <a:lnTo>
                    <a:pt x="28829" y="27813"/>
                  </a:lnTo>
                  <a:lnTo>
                    <a:pt x="35052" y="13843"/>
                  </a:lnTo>
                  <a:lnTo>
                    <a:pt x="37973" y="0"/>
                  </a:lnTo>
                  <a:close/>
                </a:path>
              </a:pathLst>
            </a:custGeom>
            <a:solidFill>
              <a:srgbClr val="CA6D00"/>
            </a:solidFill>
            <a:ln w="0" cap="flat" cmpd="sng" algn="ctr">
              <a:solidFill>
                <a:srgbClr val="CA6D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8823833" y="2090547"/>
              <a:ext cx="169419" cy="265431"/>
            </a:xfrm>
            <a:custGeom>
              <a:avLst/>
              <a:gdLst/>
              <a:ahLst/>
              <a:cxnLst/>
              <a:rect l="0" t="0" r="0" b="0"/>
              <a:pathLst>
                <a:path w="169419" h="265431">
                  <a:moveTo>
                    <a:pt x="47498" y="1397"/>
                  </a:moveTo>
                  <a:lnTo>
                    <a:pt x="56134" y="0"/>
                  </a:lnTo>
                  <a:lnTo>
                    <a:pt x="72517" y="889"/>
                  </a:lnTo>
                  <a:lnTo>
                    <a:pt x="87376" y="5715"/>
                  </a:lnTo>
                  <a:lnTo>
                    <a:pt x="102235" y="14351"/>
                  </a:lnTo>
                  <a:lnTo>
                    <a:pt x="117094" y="25908"/>
                  </a:lnTo>
                  <a:lnTo>
                    <a:pt x="132969" y="39751"/>
                  </a:lnTo>
                  <a:lnTo>
                    <a:pt x="150241" y="56642"/>
                  </a:lnTo>
                  <a:lnTo>
                    <a:pt x="169418" y="74803"/>
                  </a:lnTo>
                  <a:lnTo>
                    <a:pt x="164719" y="79629"/>
                  </a:lnTo>
                  <a:lnTo>
                    <a:pt x="160782" y="85852"/>
                  </a:lnTo>
                  <a:lnTo>
                    <a:pt x="157988" y="93599"/>
                  </a:lnTo>
                  <a:lnTo>
                    <a:pt x="155575" y="101727"/>
                  </a:lnTo>
                  <a:lnTo>
                    <a:pt x="153670" y="120396"/>
                  </a:lnTo>
                  <a:lnTo>
                    <a:pt x="153670" y="141097"/>
                  </a:lnTo>
                  <a:lnTo>
                    <a:pt x="155956" y="183261"/>
                  </a:lnTo>
                  <a:lnTo>
                    <a:pt x="157480" y="202057"/>
                  </a:lnTo>
                  <a:lnTo>
                    <a:pt x="157480" y="217805"/>
                  </a:lnTo>
                  <a:lnTo>
                    <a:pt x="150241" y="224536"/>
                  </a:lnTo>
                  <a:lnTo>
                    <a:pt x="143002" y="232283"/>
                  </a:lnTo>
                  <a:lnTo>
                    <a:pt x="130048" y="249555"/>
                  </a:lnTo>
                  <a:lnTo>
                    <a:pt x="124333" y="256794"/>
                  </a:lnTo>
                  <a:lnTo>
                    <a:pt x="119507" y="262509"/>
                  </a:lnTo>
                  <a:lnTo>
                    <a:pt x="115697" y="265430"/>
                  </a:lnTo>
                  <a:lnTo>
                    <a:pt x="112776" y="264922"/>
                  </a:lnTo>
                  <a:lnTo>
                    <a:pt x="103759" y="238506"/>
                  </a:lnTo>
                  <a:lnTo>
                    <a:pt x="94107" y="215519"/>
                  </a:lnTo>
                  <a:lnTo>
                    <a:pt x="84074" y="195326"/>
                  </a:lnTo>
                  <a:lnTo>
                    <a:pt x="73914" y="178054"/>
                  </a:lnTo>
                  <a:lnTo>
                    <a:pt x="63881" y="162687"/>
                  </a:lnTo>
                  <a:lnTo>
                    <a:pt x="54229" y="149733"/>
                  </a:lnTo>
                  <a:lnTo>
                    <a:pt x="44704" y="138684"/>
                  </a:lnTo>
                  <a:lnTo>
                    <a:pt x="35560" y="129032"/>
                  </a:lnTo>
                  <a:lnTo>
                    <a:pt x="27432" y="120904"/>
                  </a:lnTo>
                  <a:lnTo>
                    <a:pt x="19685" y="114173"/>
                  </a:lnTo>
                  <a:lnTo>
                    <a:pt x="12954" y="107950"/>
                  </a:lnTo>
                  <a:lnTo>
                    <a:pt x="7747" y="102616"/>
                  </a:lnTo>
                  <a:lnTo>
                    <a:pt x="3810" y="98298"/>
                  </a:lnTo>
                  <a:lnTo>
                    <a:pt x="1016" y="93980"/>
                  </a:lnTo>
                  <a:lnTo>
                    <a:pt x="0" y="89281"/>
                  </a:lnTo>
                  <a:lnTo>
                    <a:pt x="508" y="84963"/>
                  </a:lnTo>
                  <a:lnTo>
                    <a:pt x="4826" y="74803"/>
                  </a:lnTo>
                  <a:lnTo>
                    <a:pt x="10160" y="63754"/>
                  </a:lnTo>
                  <a:lnTo>
                    <a:pt x="22606" y="41656"/>
                  </a:lnTo>
                  <a:lnTo>
                    <a:pt x="28321" y="30607"/>
                  </a:lnTo>
                  <a:lnTo>
                    <a:pt x="33655" y="20574"/>
                  </a:lnTo>
                  <a:lnTo>
                    <a:pt x="36957" y="11430"/>
                  </a:lnTo>
                  <a:lnTo>
                    <a:pt x="38354" y="3810"/>
                  </a:lnTo>
                  <a:close/>
                </a:path>
              </a:pathLst>
            </a:custGeom>
            <a:solidFill>
              <a:srgbClr val="C46B00"/>
            </a:solidFill>
            <a:ln w="0" cap="flat" cmpd="sng" algn="ctr">
              <a:solidFill>
                <a:srgbClr val="C46B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8935720" y="1961388"/>
              <a:ext cx="151131" cy="188596"/>
            </a:xfrm>
            <a:custGeom>
              <a:avLst/>
              <a:gdLst/>
              <a:ahLst/>
              <a:cxnLst/>
              <a:rect l="0" t="0" r="0" b="0"/>
              <a:pathLst>
                <a:path w="151131" h="188596">
                  <a:moveTo>
                    <a:pt x="83439" y="0"/>
                  </a:moveTo>
                  <a:lnTo>
                    <a:pt x="99822" y="889"/>
                  </a:lnTo>
                  <a:lnTo>
                    <a:pt x="107061" y="2921"/>
                  </a:lnTo>
                  <a:lnTo>
                    <a:pt x="114173" y="5715"/>
                  </a:lnTo>
                  <a:lnTo>
                    <a:pt x="120396" y="10033"/>
                  </a:lnTo>
                  <a:lnTo>
                    <a:pt x="126238" y="15367"/>
                  </a:lnTo>
                  <a:lnTo>
                    <a:pt x="131445" y="21590"/>
                  </a:lnTo>
                  <a:lnTo>
                    <a:pt x="136271" y="28829"/>
                  </a:lnTo>
                  <a:lnTo>
                    <a:pt x="140589" y="37465"/>
                  </a:lnTo>
                  <a:lnTo>
                    <a:pt x="144018" y="46990"/>
                  </a:lnTo>
                  <a:lnTo>
                    <a:pt x="146812" y="57531"/>
                  </a:lnTo>
                  <a:lnTo>
                    <a:pt x="148717" y="69088"/>
                  </a:lnTo>
                  <a:lnTo>
                    <a:pt x="150241" y="82042"/>
                  </a:lnTo>
                  <a:lnTo>
                    <a:pt x="151130" y="96012"/>
                  </a:lnTo>
                  <a:lnTo>
                    <a:pt x="147828" y="102743"/>
                  </a:lnTo>
                  <a:lnTo>
                    <a:pt x="143002" y="109855"/>
                  </a:lnTo>
                  <a:lnTo>
                    <a:pt x="131064" y="125730"/>
                  </a:lnTo>
                  <a:lnTo>
                    <a:pt x="116586" y="142113"/>
                  </a:lnTo>
                  <a:lnTo>
                    <a:pt x="101219" y="157480"/>
                  </a:lnTo>
                  <a:lnTo>
                    <a:pt x="85852" y="170815"/>
                  </a:lnTo>
                  <a:lnTo>
                    <a:pt x="79121" y="176657"/>
                  </a:lnTo>
                  <a:lnTo>
                    <a:pt x="72898" y="181356"/>
                  </a:lnTo>
                  <a:lnTo>
                    <a:pt x="67183" y="185293"/>
                  </a:lnTo>
                  <a:lnTo>
                    <a:pt x="62865" y="187706"/>
                  </a:lnTo>
                  <a:lnTo>
                    <a:pt x="59436" y="188595"/>
                  </a:lnTo>
                  <a:lnTo>
                    <a:pt x="57531" y="188087"/>
                  </a:lnTo>
                  <a:lnTo>
                    <a:pt x="44577" y="173736"/>
                  </a:lnTo>
                  <a:lnTo>
                    <a:pt x="30226" y="160274"/>
                  </a:lnTo>
                  <a:lnTo>
                    <a:pt x="15367" y="145923"/>
                  </a:lnTo>
                  <a:lnTo>
                    <a:pt x="0" y="128143"/>
                  </a:lnTo>
                  <a:lnTo>
                    <a:pt x="2413" y="122809"/>
                  </a:lnTo>
                  <a:lnTo>
                    <a:pt x="5207" y="116078"/>
                  </a:lnTo>
                  <a:lnTo>
                    <a:pt x="13843" y="100838"/>
                  </a:lnTo>
                  <a:lnTo>
                    <a:pt x="24511" y="82550"/>
                  </a:lnTo>
                  <a:lnTo>
                    <a:pt x="35941" y="63373"/>
                  </a:lnTo>
                  <a:lnTo>
                    <a:pt x="46990" y="44577"/>
                  </a:lnTo>
                  <a:lnTo>
                    <a:pt x="56134" y="27305"/>
                  </a:lnTo>
                  <a:lnTo>
                    <a:pt x="59944" y="20193"/>
                  </a:lnTo>
                  <a:lnTo>
                    <a:pt x="62865" y="13462"/>
                  </a:lnTo>
                  <a:lnTo>
                    <a:pt x="64770" y="8128"/>
                  </a:lnTo>
                  <a:lnTo>
                    <a:pt x="65786" y="3810"/>
                  </a:lnTo>
                  <a:close/>
                </a:path>
              </a:pathLst>
            </a:custGeom>
            <a:solidFill>
              <a:srgbClr val="D87908"/>
            </a:solidFill>
            <a:ln w="0" cap="flat" cmpd="sng" algn="ctr">
              <a:solidFill>
                <a:srgbClr val="D8790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9080119" y="2001647"/>
              <a:ext cx="156973" cy="149353"/>
            </a:xfrm>
            <a:custGeom>
              <a:avLst/>
              <a:gdLst/>
              <a:ahLst/>
              <a:cxnLst/>
              <a:rect l="0" t="0" r="0" b="0"/>
              <a:pathLst>
                <a:path w="156973" h="149353">
                  <a:moveTo>
                    <a:pt x="103251" y="508"/>
                  </a:moveTo>
                  <a:lnTo>
                    <a:pt x="111379" y="0"/>
                  </a:lnTo>
                  <a:lnTo>
                    <a:pt x="118618" y="1524"/>
                  </a:lnTo>
                  <a:lnTo>
                    <a:pt x="124333" y="3937"/>
                  </a:lnTo>
                  <a:lnTo>
                    <a:pt x="130175" y="7239"/>
                  </a:lnTo>
                  <a:lnTo>
                    <a:pt x="134493" y="12065"/>
                  </a:lnTo>
                  <a:lnTo>
                    <a:pt x="142113" y="24511"/>
                  </a:lnTo>
                  <a:lnTo>
                    <a:pt x="147447" y="39370"/>
                  </a:lnTo>
                  <a:lnTo>
                    <a:pt x="151257" y="55753"/>
                  </a:lnTo>
                  <a:lnTo>
                    <a:pt x="156972" y="89281"/>
                  </a:lnTo>
                  <a:lnTo>
                    <a:pt x="149860" y="102235"/>
                  </a:lnTo>
                  <a:lnTo>
                    <a:pt x="139700" y="113792"/>
                  </a:lnTo>
                  <a:lnTo>
                    <a:pt x="127762" y="124841"/>
                  </a:lnTo>
                  <a:lnTo>
                    <a:pt x="115189" y="134493"/>
                  </a:lnTo>
                  <a:lnTo>
                    <a:pt x="103251" y="141605"/>
                  </a:lnTo>
                  <a:lnTo>
                    <a:pt x="92710" y="146939"/>
                  </a:lnTo>
                  <a:lnTo>
                    <a:pt x="84582" y="148844"/>
                  </a:lnTo>
                  <a:lnTo>
                    <a:pt x="81661" y="149352"/>
                  </a:lnTo>
                  <a:lnTo>
                    <a:pt x="80264" y="148336"/>
                  </a:lnTo>
                  <a:lnTo>
                    <a:pt x="74422" y="143129"/>
                  </a:lnTo>
                  <a:lnTo>
                    <a:pt x="64897" y="138303"/>
                  </a:lnTo>
                  <a:lnTo>
                    <a:pt x="53848" y="132969"/>
                  </a:lnTo>
                  <a:lnTo>
                    <a:pt x="41275" y="127762"/>
                  </a:lnTo>
                  <a:lnTo>
                    <a:pt x="28829" y="121539"/>
                  </a:lnTo>
                  <a:lnTo>
                    <a:pt x="16891" y="114808"/>
                  </a:lnTo>
                  <a:lnTo>
                    <a:pt x="7239" y="106553"/>
                  </a:lnTo>
                  <a:lnTo>
                    <a:pt x="0" y="97028"/>
                  </a:lnTo>
                  <a:lnTo>
                    <a:pt x="11049" y="80645"/>
                  </a:lnTo>
                  <a:lnTo>
                    <a:pt x="18796" y="63881"/>
                  </a:lnTo>
                  <a:lnTo>
                    <a:pt x="21209" y="56261"/>
                  </a:lnTo>
                  <a:lnTo>
                    <a:pt x="22098" y="49530"/>
                  </a:lnTo>
                  <a:lnTo>
                    <a:pt x="22098" y="43688"/>
                  </a:lnTo>
                  <a:lnTo>
                    <a:pt x="20193" y="39370"/>
                  </a:lnTo>
                  <a:lnTo>
                    <a:pt x="25527" y="36576"/>
                  </a:lnTo>
                  <a:lnTo>
                    <a:pt x="33147" y="32639"/>
                  </a:lnTo>
                  <a:lnTo>
                    <a:pt x="42799" y="27940"/>
                  </a:lnTo>
                  <a:lnTo>
                    <a:pt x="53340" y="23114"/>
                  </a:lnTo>
                  <a:lnTo>
                    <a:pt x="75438" y="12573"/>
                  </a:lnTo>
                  <a:lnTo>
                    <a:pt x="85979" y="7239"/>
                  </a:lnTo>
                  <a:lnTo>
                    <a:pt x="94615" y="2921"/>
                  </a:lnTo>
                  <a:close/>
                </a:path>
              </a:pathLst>
            </a:custGeom>
            <a:solidFill>
              <a:srgbClr val="DA8014"/>
            </a:solidFill>
            <a:ln w="0" cap="flat" cmpd="sng" algn="ctr">
              <a:solidFill>
                <a:srgbClr val="DA801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8991346" y="2112518"/>
              <a:ext cx="155576" cy="192533"/>
            </a:xfrm>
            <a:custGeom>
              <a:avLst/>
              <a:gdLst/>
              <a:ahLst/>
              <a:cxnLst/>
              <a:rect l="0" t="0" r="0" b="0"/>
              <a:pathLst>
                <a:path w="155576" h="192533">
                  <a:moveTo>
                    <a:pt x="92710" y="10668"/>
                  </a:moveTo>
                  <a:lnTo>
                    <a:pt x="109982" y="20701"/>
                  </a:lnTo>
                  <a:lnTo>
                    <a:pt x="119507" y="25527"/>
                  </a:lnTo>
                  <a:lnTo>
                    <a:pt x="129667" y="31242"/>
                  </a:lnTo>
                  <a:lnTo>
                    <a:pt x="141605" y="37973"/>
                  </a:lnTo>
                  <a:lnTo>
                    <a:pt x="155575" y="45593"/>
                  </a:lnTo>
                  <a:lnTo>
                    <a:pt x="152654" y="52832"/>
                  </a:lnTo>
                  <a:lnTo>
                    <a:pt x="149352" y="61468"/>
                  </a:lnTo>
                  <a:lnTo>
                    <a:pt x="142621" y="81153"/>
                  </a:lnTo>
                  <a:lnTo>
                    <a:pt x="128651" y="124841"/>
                  </a:lnTo>
                  <a:lnTo>
                    <a:pt x="121920" y="144526"/>
                  </a:lnTo>
                  <a:lnTo>
                    <a:pt x="116205" y="160401"/>
                  </a:lnTo>
                  <a:lnTo>
                    <a:pt x="113792" y="166116"/>
                  </a:lnTo>
                  <a:lnTo>
                    <a:pt x="111887" y="170434"/>
                  </a:lnTo>
                  <a:lnTo>
                    <a:pt x="109982" y="172339"/>
                  </a:lnTo>
                  <a:lnTo>
                    <a:pt x="108458" y="172339"/>
                  </a:lnTo>
                  <a:lnTo>
                    <a:pt x="98425" y="177673"/>
                  </a:lnTo>
                  <a:lnTo>
                    <a:pt x="86868" y="181483"/>
                  </a:lnTo>
                  <a:lnTo>
                    <a:pt x="73914" y="185293"/>
                  </a:lnTo>
                  <a:lnTo>
                    <a:pt x="59563" y="187706"/>
                  </a:lnTo>
                  <a:lnTo>
                    <a:pt x="30226" y="191135"/>
                  </a:lnTo>
                  <a:lnTo>
                    <a:pt x="1016" y="192532"/>
                  </a:lnTo>
                  <a:lnTo>
                    <a:pt x="0" y="168021"/>
                  </a:lnTo>
                  <a:lnTo>
                    <a:pt x="0" y="145923"/>
                  </a:lnTo>
                  <a:lnTo>
                    <a:pt x="0" y="126746"/>
                  </a:lnTo>
                  <a:lnTo>
                    <a:pt x="1524" y="108966"/>
                  </a:lnTo>
                  <a:lnTo>
                    <a:pt x="2921" y="93218"/>
                  </a:lnTo>
                  <a:lnTo>
                    <a:pt x="5334" y="78740"/>
                  </a:lnTo>
                  <a:lnTo>
                    <a:pt x="11049" y="49911"/>
                  </a:lnTo>
                  <a:lnTo>
                    <a:pt x="15875" y="46609"/>
                  </a:lnTo>
                  <a:lnTo>
                    <a:pt x="22098" y="41275"/>
                  </a:lnTo>
                  <a:lnTo>
                    <a:pt x="30226" y="34671"/>
                  </a:lnTo>
                  <a:lnTo>
                    <a:pt x="38862" y="27432"/>
                  </a:lnTo>
                  <a:lnTo>
                    <a:pt x="57658" y="12065"/>
                  </a:lnTo>
                  <a:lnTo>
                    <a:pt x="66802" y="5334"/>
                  </a:lnTo>
                  <a:lnTo>
                    <a:pt x="75438" y="0"/>
                  </a:lnTo>
                  <a:close/>
                </a:path>
              </a:pathLst>
            </a:custGeom>
            <a:solidFill>
              <a:srgbClr val="CA6D00"/>
            </a:solidFill>
            <a:ln w="0" cap="flat" cmpd="sng" algn="ctr">
              <a:solidFill>
                <a:srgbClr val="CA6D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8840216" y="1926336"/>
              <a:ext cx="143511" cy="155957"/>
            </a:xfrm>
            <a:custGeom>
              <a:avLst/>
              <a:gdLst/>
              <a:ahLst/>
              <a:cxnLst/>
              <a:rect l="0" t="0" r="0" b="0"/>
              <a:pathLst>
                <a:path w="143511" h="155957">
                  <a:moveTo>
                    <a:pt x="108458" y="5334"/>
                  </a:moveTo>
                  <a:lnTo>
                    <a:pt x="112776" y="9144"/>
                  </a:lnTo>
                  <a:lnTo>
                    <a:pt x="117094" y="15367"/>
                  </a:lnTo>
                  <a:lnTo>
                    <a:pt x="119507" y="18669"/>
                  </a:lnTo>
                  <a:lnTo>
                    <a:pt x="123825" y="22987"/>
                  </a:lnTo>
                  <a:lnTo>
                    <a:pt x="131445" y="28321"/>
                  </a:lnTo>
                  <a:lnTo>
                    <a:pt x="136779" y="32131"/>
                  </a:lnTo>
                  <a:lnTo>
                    <a:pt x="143510" y="35560"/>
                  </a:lnTo>
                  <a:lnTo>
                    <a:pt x="140589" y="42672"/>
                  </a:lnTo>
                  <a:lnTo>
                    <a:pt x="137287" y="50927"/>
                  </a:lnTo>
                  <a:lnTo>
                    <a:pt x="129032" y="70104"/>
                  </a:lnTo>
                  <a:lnTo>
                    <a:pt x="111760" y="111379"/>
                  </a:lnTo>
                  <a:lnTo>
                    <a:pt x="103124" y="130048"/>
                  </a:lnTo>
                  <a:lnTo>
                    <a:pt x="99314" y="137795"/>
                  </a:lnTo>
                  <a:lnTo>
                    <a:pt x="96012" y="144526"/>
                  </a:lnTo>
                  <a:lnTo>
                    <a:pt x="92583" y="150241"/>
                  </a:lnTo>
                  <a:lnTo>
                    <a:pt x="90170" y="154051"/>
                  </a:lnTo>
                  <a:lnTo>
                    <a:pt x="88265" y="155956"/>
                  </a:lnTo>
                  <a:lnTo>
                    <a:pt x="86868" y="155956"/>
                  </a:lnTo>
                  <a:lnTo>
                    <a:pt x="79121" y="154559"/>
                  </a:lnTo>
                  <a:lnTo>
                    <a:pt x="72390" y="154051"/>
                  </a:lnTo>
                  <a:lnTo>
                    <a:pt x="60960" y="154051"/>
                  </a:lnTo>
                  <a:lnTo>
                    <a:pt x="54737" y="154559"/>
                  </a:lnTo>
                  <a:lnTo>
                    <a:pt x="46990" y="155067"/>
                  </a:lnTo>
                  <a:lnTo>
                    <a:pt x="36957" y="155448"/>
                  </a:lnTo>
                  <a:lnTo>
                    <a:pt x="24384" y="155956"/>
                  </a:lnTo>
                  <a:lnTo>
                    <a:pt x="23495" y="144018"/>
                  </a:lnTo>
                  <a:lnTo>
                    <a:pt x="22479" y="134874"/>
                  </a:lnTo>
                  <a:lnTo>
                    <a:pt x="20574" y="127635"/>
                  </a:lnTo>
                  <a:lnTo>
                    <a:pt x="18669" y="122428"/>
                  </a:lnTo>
                  <a:lnTo>
                    <a:pt x="13843" y="116205"/>
                  </a:lnTo>
                  <a:lnTo>
                    <a:pt x="9017" y="112776"/>
                  </a:lnTo>
                  <a:lnTo>
                    <a:pt x="4699" y="109474"/>
                  </a:lnTo>
                  <a:lnTo>
                    <a:pt x="1397" y="103632"/>
                  </a:lnTo>
                  <a:lnTo>
                    <a:pt x="381" y="98933"/>
                  </a:lnTo>
                  <a:lnTo>
                    <a:pt x="0" y="92583"/>
                  </a:lnTo>
                  <a:lnTo>
                    <a:pt x="381" y="84455"/>
                  </a:lnTo>
                  <a:lnTo>
                    <a:pt x="1397" y="73406"/>
                  </a:lnTo>
                  <a:lnTo>
                    <a:pt x="1397" y="66675"/>
                  </a:lnTo>
                  <a:lnTo>
                    <a:pt x="2794" y="61468"/>
                  </a:lnTo>
                  <a:lnTo>
                    <a:pt x="5207" y="57150"/>
                  </a:lnTo>
                  <a:lnTo>
                    <a:pt x="8636" y="53721"/>
                  </a:lnTo>
                  <a:lnTo>
                    <a:pt x="18161" y="48514"/>
                  </a:lnTo>
                  <a:lnTo>
                    <a:pt x="30734" y="43688"/>
                  </a:lnTo>
                  <a:lnTo>
                    <a:pt x="45974" y="38354"/>
                  </a:lnTo>
                  <a:lnTo>
                    <a:pt x="63373" y="30734"/>
                  </a:lnTo>
                  <a:lnTo>
                    <a:pt x="82042" y="18288"/>
                  </a:lnTo>
                  <a:lnTo>
                    <a:pt x="91694" y="10033"/>
                  </a:lnTo>
                  <a:lnTo>
                    <a:pt x="101219" y="0"/>
                  </a:lnTo>
                  <a:close/>
                </a:path>
              </a:pathLst>
            </a:custGeom>
            <a:solidFill>
              <a:srgbClr val="D87908"/>
            </a:solidFill>
            <a:ln w="0" cap="flat" cmpd="sng" algn="ctr">
              <a:solidFill>
                <a:srgbClr val="D8790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8766683" y="1739646"/>
              <a:ext cx="192533" cy="245238"/>
            </a:xfrm>
            <a:custGeom>
              <a:avLst/>
              <a:gdLst/>
              <a:ahLst/>
              <a:cxnLst/>
              <a:rect l="0" t="0" r="0" b="0"/>
              <a:pathLst>
                <a:path w="192533" h="245238">
                  <a:moveTo>
                    <a:pt x="144526" y="7112"/>
                  </a:moveTo>
                  <a:lnTo>
                    <a:pt x="150241" y="15748"/>
                  </a:lnTo>
                  <a:lnTo>
                    <a:pt x="155067" y="26797"/>
                  </a:lnTo>
                  <a:lnTo>
                    <a:pt x="159385" y="38354"/>
                  </a:lnTo>
                  <a:lnTo>
                    <a:pt x="164211" y="50419"/>
                  </a:lnTo>
                  <a:lnTo>
                    <a:pt x="170942" y="61849"/>
                  </a:lnTo>
                  <a:lnTo>
                    <a:pt x="180086" y="72898"/>
                  </a:lnTo>
                  <a:lnTo>
                    <a:pt x="192532" y="82042"/>
                  </a:lnTo>
                  <a:lnTo>
                    <a:pt x="190627" y="88265"/>
                  </a:lnTo>
                  <a:lnTo>
                    <a:pt x="189611" y="95504"/>
                  </a:lnTo>
                  <a:lnTo>
                    <a:pt x="189230" y="103632"/>
                  </a:lnTo>
                  <a:lnTo>
                    <a:pt x="188214" y="113284"/>
                  </a:lnTo>
                  <a:lnTo>
                    <a:pt x="186817" y="123825"/>
                  </a:lnTo>
                  <a:lnTo>
                    <a:pt x="183388" y="136271"/>
                  </a:lnTo>
                  <a:lnTo>
                    <a:pt x="178562" y="150241"/>
                  </a:lnTo>
                  <a:lnTo>
                    <a:pt x="171450" y="166497"/>
                  </a:lnTo>
                  <a:lnTo>
                    <a:pt x="169926" y="172339"/>
                  </a:lnTo>
                  <a:lnTo>
                    <a:pt x="167132" y="177546"/>
                  </a:lnTo>
                  <a:lnTo>
                    <a:pt x="162814" y="181864"/>
                  </a:lnTo>
                  <a:lnTo>
                    <a:pt x="157480" y="185674"/>
                  </a:lnTo>
                  <a:lnTo>
                    <a:pt x="143510" y="192405"/>
                  </a:lnTo>
                  <a:lnTo>
                    <a:pt x="127254" y="198628"/>
                  </a:lnTo>
                  <a:lnTo>
                    <a:pt x="109982" y="205359"/>
                  </a:lnTo>
                  <a:lnTo>
                    <a:pt x="93599" y="215011"/>
                  </a:lnTo>
                  <a:lnTo>
                    <a:pt x="86487" y="220726"/>
                  </a:lnTo>
                  <a:lnTo>
                    <a:pt x="79248" y="227457"/>
                  </a:lnTo>
                  <a:lnTo>
                    <a:pt x="73533" y="236093"/>
                  </a:lnTo>
                  <a:lnTo>
                    <a:pt x="69215" y="245237"/>
                  </a:lnTo>
                  <a:lnTo>
                    <a:pt x="53340" y="241427"/>
                  </a:lnTo>
                  <a:lnTo>
                    <a:pt x="39370" y="234188"/>
                  </a:lnTo>
                  <a:lnTo>
                    <a:pt x="32258" y="228981"/>
                  </a:lnTo>
                  <a:lnTo>
                    <a:pt x="24511" y="221742"/>
                  </a:lnTo>
                  <a:lnTo>
                    <a:pt x="15875" y="212598"/>
                  </a:lnTo>
                  <a:lnTo>
                    <a:pt x="5842" y="201041"/>
                  </a:lnTo>
                  <a:lnTo>
                    <a:pt x="4318" y="188595"/>
                  </a:lnTo>
                  <a:lnTo>
                    <a:pt x="2413" y="174625"/>
                  </a:lnTo>
                  <a:lnTo>
                    <a:pt x="1016" y="158877"/>
                  </a:lnTo>
                  <a:lnTo>
                    <a:pt x="0" y="139700"/>
                  </a:lnTo>
                  <a:lnTo>
                    <a:pt x="6350" y="131445"/>
                  </a:lnTo>
                  <a:lnTo>
                    <a:pt x="14986" y="121920"/>
                  </a:lnTo>
                  <a:lnTo>
                    <a:pt x="24511" y="110363"/>
                  </a:lnTo>
                  <a:lnTo>
                    <a:pt x="35560" y="96901"/>
                  </a:lnTo>
                  <a:lnTo>
                    <a:pt x="46609" y="81534"/>
                  </a:lnTo>
                  <a:lnTo>
                    <a:pt x="57658" y="64262"/>
                  </a:lnTo>
                  <a:lnTo>
                    <a:pt x="68707" y="44577"/>
                  </a:lnTo>
                  <a:lnTo>
                    <a:pt x="77851" y="22987"/>
                  </a:lnTo>
                  <a:lnTo>
                    <a:pt x="84963" y="18669"/>
                  </a:lnTo>
                  <a:lnTo>
                    <a:pt x="92202" y="15748"/>
                  </a:lnTo>
                  <a:lnTo>
                    <a:pt x="108585" y="11938"/>
                  </a:lnTo>
                  <a:lnTo>
                    <a:pt x="123825" y="8128"/>
                  </a:lnTo>
                  <a:lnTo>
                    <a:pt x="131064" y="4699"/>
                  </a:lnTo>
                  <a:lnTo>
                    <a:pt x="136906" y="0"/>
                  </a:lnTo>
                  <a:close/>
                </a:path>
              </a:pathLst>
            </a:custGeom>
            <a:solidFill>
              <a:srgbClr val="D87908"/>
            </a:solidFill>
            <a:ln w="0" cap="flat" cmpd="sng" algn="ctr">
              <a:solidFill>
                <a:srgbClr val="D8790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8574278" y="1641221"/>
              <a:ext cx="266828" cy="241428"/>
            </a:xfrm>
            <a:custGeom>
              <a:avLst/>
              <a:gdLst/>
              <a:ahLst/>
              <a:cxnLst/>
              <a:rect l="0" t="0" r="0" b="0"/>
              <a:pathLst>
                <a:path w="266828" h="241428">
                  <a:moveTo>
                    <a:pt x="225044" y="7239"/>
                  </a:moveTo>
                  <a:lnTo>
                    <a:pt x="228473" y="11557"/>
                  </a:lnTo>
                  <a:lnTo>
                    <a:pt x="233299" y="23495"/>
                  </a:lnTo>
                  <a:lnTo>
                    <a:pt x="236093" y="37846"/>
                  </a:lnTo>
                  <a:lnTo>
                    <a:pt x="238506" y="53213"/>
                  </a:lnTo>
                  <a:lnTo>
                    <a:pt x="241427" y="69596"/>
                  </a:lnTo>
                  <a:lnTo>
                    <a:pt x="246634" y="84455"/>
                  </a:lnTo>
                  <a:lnTo>
                    <a:pt x="250063" y="91694"/>
                  </a:lnTo>
                  <a:lnTo>
                    <a:pt x="254381" y="97917"/>
                  </a:lnTo>
                  <a:lnTo>
                    <a:pt x="260096" y="103632"/>
                  </a:lnTo>
                  <a:lnTo>
                    <a:pt x="266827" y="107950"/>
                  </a:lnTo>
                  <a:lnTo>
                    <a:pt x="254889" y="133858"/>
                  </a:lnTo>
                  <a:lnTo>
                    <a:pt x="242824" y="155448"/>
                  </a:lnTo>
                  <a:lnTo>
                    <a:pt x="230886" y="172847"/>
                  </a:lnTo>
                  <a:lnTo>
                    <a:pt x="219329" y="187706"/>
                  </a:lnTo>
                  <a:lnTo>
                    <a:pt x="207772" y="200152"/>
                  </a:lnTo>
                  <a:lnTo>
                    <a:pt x="196342" y="210693"/>
                  </a:lnTo>
                  <a:lnTo>
                    <a:pt x="174752" y="230378"/>
                  </a:lnTo>
                  <a:lnTo>
                    <a:pt x="163195" y="228981"/>
                  </a:lnTo>
                  <a:lnTo>
                    <a:pt x="147828" y="227965"/>
                  </a:lnTo>
                  <a:lnTo>
                    <a:pt x="128651" y="227457"/>
                  </a:lnTo>
                  <a:lnTo>
                    <a:pt x="107061" y="227965"/>
                  </a:lnTo>
                  <a:lnTo>
                    <a:pt x="82042" y="229489"/>
                  </a:lnTo>
                  <a:lnTo>
                    <a:pt x="55626" y="231775"/>
                  </a:lnTo>
                  <a:lnTo>
                    <a:pt x="28321" y="236093"/>
                  </a:lnTo>
                  <a:lnTo>
                    <a:pt x="0" y="241427"/>
                  </a:lnTo>
                  <a:lnTo>
                    <a:pt x="0" y="237617"/>
                  </a:lnTo>
                  <a:lnTo>
                    <a:pt x="0" y="230886"/>
                  </a:lnTo>
                  <a:lnTo>
                    <a:pt x="0" y="222758"/>
                  </a:lnTo>
                  <a:lnTo>
                    <a:pt x="508" y="213106"/>
                  </a:lnTo>
                  <a:lnTo>
                    <a:pt x="1397" y="189611"/>
                  </a:lnTo>
                  <a:lnTo>
                    <a:pt x="2413" y="163195"/>
                  </a:lnTo>
                  <a:lnTo>
                    <a:pt x="3302" y="136271"/>
                  </a:lnTo>
                  <a:lnTo>
                    <a:pt x="4318" y="111379"/>
                  </a:lnTo>
                  <a:lnTo>
                    <a:pt x="5207" y="90170"/>
                  </a:lnTo>
                  <a:lnTo>
                    <a:pt x="5207" y="82042"/>
                  </a:lnTo>
                  <a:lnTo>
                    <a:pt x="5715" y="75819"/>
                  </a:lnTo>
                  <a:lnTo>
                    <a:pt x="8636" y="72517"/>
                  </a:lnTo>
                  <a:lnTo>
                    <a:pt x="13462" y="69596"/>
                  </a:lnTo>
                  <a:lnTo>
                    <a:pt x="26416" y="64770"/>
                  </a:lnTo>
                  <a:lnTo>
                    <a:pt x="42672" y="60452"/>
                  </a:lnTo>
                  <a:lnTo>
                    <a:pt x="60960" y="55245"/>
                  </a:lnTo>
                  <a:lnTo>
                    <a:pt x="80137" y="48006"/>
                  </a:lnTo>
                  <a:lnTo>
                    <a:pt x="97917" y="37846"/>
                  </a:lnTo>
                  <a:lnTo>
                    <a:pt x="106045" y="31242"/>
                  </a:lnTo>
                  <a:lnTo>
                    <a:pt x="113284" y="23495"/>
                  </a:lnTo>
                  <a:lnTo>
                    <a:pt x="119507" y="14351"/>
                  </a:lnTo>
                  <a:lnTo>
                    <a:pt x="124333" y="3810"/>
                  </a:lnTo>
                  <a:lnTo>
                    <a:pt x="128143" y="1397"/>
                  </a:lnTo>
                  <a:lnTo>
                    <a:pt x="132969" y="508"/>
                  </a:lnTo>
                  <a:lnTo>
                    <a:pt x="144399" y="0"/>
                  </a:lnTo>
                  <a:lnTo>
                    <a:pt x="158877" y="1905"/>
                  </a:lnTo>
                  <a:lnTo>
                    <a:pt x="173736" y="4318"/>
                  </a:lnTo>
                  <a:lnTo>
                    <a:pt x="188595" y="7239"/>
                  </a:lnTo>
                  <a:lnTo>
                    <a:pt x="202057" y="8636"/>
                  </a:lnTo>
                  <a:lnTo>
                    <a:pt x="213614" y="7620"/>
                  </a:lnTo>
                  <a:lnTo>
                    <a:pt x="217932" y="6223"/>
                  </a:lnTo>
                  <a:lnTo>
                    <a:pt x="221234" y="3810"/>
                  </a:lnTo>
                  <a:close/>
                </a:path>
              </a:pathLst>
            </a:custGeom>
            <a:solidFill>
              <a:srgbClr val="D87908"/>
            </a:solidFill>
            <a:ln w="0" cap="flat" cmpd="sng" algn="ctr">
              <a:solidFill>
                <a:srgbClr val="D8790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8584311" y="1889379"/>
              <a:ext cx="179071" cy="270257"/>
            </a:xfrm>
            <a:custGeom>
              <a:avLst/>
              <a:gdLst/>
              <a:ahLst/>
              <a:cxnLst/>
              <a:rect l="0" t="0" r="0" b="0"/>
              <a:pathLst>
                <a:path w="179071" h="270257">
                  <a:moveTo>
                    <a:pt x="175641" y="63373"/>
                  </a:moveTo>
                  <a:lnTo>
                    <a:pt x="172339" y="67691"/>
                  </a:lnTo>
                  <a:lnTo>
                    <a:pt x="164211" y="80137"/>
                  </a:lnTo>
                  <a:lnTo>
                    <a:pt x="155575" y="96520"/>
                  </a:lnTo>
                  <a:lnTo>
                    <a:pt x="147320" y="115697"/>
                  </a:lnTo>
                  <a:lnTo>
                    <a:pt x="139700" y="137287"/>
                  </a:lnTo>
                  <a:lnTo>
                    <a:pt x="133985" y="159385"/>
                  </a:lnTo>
                  <a:lnTo>
                    <a:pt x="131064" y="181864"/>
                  </a:lnTo>
                  <a:lnTo>
                    <a:pt x="131064" y="203454"/>
                  </a:lnTo>
                  <a:lnTo>
                    <a:pt x="112395" y="214122"/>
                  </a:lnTo>
                  <a:lnTo>
                    <a:pt x="97028" y="224155"/>
                  </a:lnTo>
                  <a:lnTo>
                    <a:pt x="84074" y="233807"/>
                  </a:lnTo>
                  <a:lnTo>
                    <a:pt x="73025" y="242443"/>
                  </a:lnTo>
                  <a:lnTo>
                    <a:pt x="54229" y="257810"/>
                  </a:lnTo>
                  <a:lnTo>
                    <a:pt x="44704" y="264414"/>
                  </a:lnTo>
                  <a:lnTo>
                    <a:pt x="34544" y="270256"/>
                  </a:lnTo>
                  <a:lnTo>
                    <a:pt x="26924" y="268351"/>
                  </a:lnTo>
                  <a:lnTo>
                    <a:pt x="21082" y="264922"/>
                  </a:lnTo>
                  <a:lnTo>
                    <a:pt x="16764" y="261112"/>
                  </a:lnTo>
                  <a:lnTo>
                    <a:pt x="13462" y="256794"/>
                  </a:lnTo>
                  <a:lnTo>
                    <a:pt x="7747" y="246253"/>
                  </a:lnTo>
                  <a:lnTo>
                    <a:pt x="0" y="234696"/>
                  </a:lnTo>
                  <a:lnTo>
                    <a:pt x="10541" y="199644"/>
                  </a:lnTo>
                  <a:lnTo>
                    <a:pt x="17272" y="165100"/>
                  </a:lnTo>
                  <a:lnTo>
                    <a:pt x="20701" y="132461"/>
                  </a:lnTo>
                  <a:lnTo>
                    <a:pt x="22098" y="101219"/>
                  </a:lnTo>
                  <a:lnTo>
                    <a:pt x="21590" y="73406"/>
                  </a:lnTo>
                  <a:lnTo>
                    <a:pt x="20701" y="49403"/>
                  </a:lnTo>
                  <a:lnTo>
                    <a:pt x="19685" y="30734"/>
                  </a:lnTo>
                  <a:lnTo>
                    <a:pt x="19177" y="22987"/>
                  </a:lnTo>
                  <a:lnTo>
                    <a:pt x="19177" y="16764"/>
                  </a:lnTo>
                  <a:lnTo>
                    <a:pt x="22098" y="13462"/>
                  </a:lnTo>
                  <a:lnTo>
                    <a:pt x="26416" y="10541"/>
                  </a:lnTo>
                  <a:lnTo>
                    <a:pt x="37465" y="5715"/>
                  </a:lnTo>
                  <a:lnTo>
                    <a:pt x="52832" y="2413"/>
                  </a:lnTo>
                  <a:lnTo>
                    <a:pt x="71120" y="508"/>
                  </a:lnTo>
                  <a:lnTo>
                    <a:pt x="91694" y="0"/>
                  </a:lnTo>
                  <a:lnTo>
                    <a:pt x="114300" y="0"/>
                  </a:lnTo>
                  <a:lnTo>
                    <a:pt x="138303" y="889"/>
                  </a:lnTo>
                  <a:lnTo>
                    <a:pt x="163703" y="2413"/>
                  </a:lnTo>
                  <a:lnTo>
                    <a:pt x="166116" y="889"/>
                  </a:lnTo>
                  <a:lnTo>
                    <a:pt x="168529" y="1905"/>
                  </a:lnTo>
                  <a:lnTo>
                    <a:pt x="169926" y="3810"/>
                  </a:lnTo>
                  <a:lnTo>
                    <a:pt x="170942" y="8128"/>
                  </a:lnTo>
                  <a:lnTo>
                    <a:pt x="171831" y="18669"/>
                  </a:lnTo>
                  <a:lnTo>
                    <a:pt x="172339" y="32131"/>
                  </a:lnTo>
                  <a:lnTo>
                    <a:pt x="172339" y="45593"/>
                  </a:lnTo>
                  <a:lnTo>
                    <a:pt x="172847" y="56134"/>
                  </a:lnTo>
                  <a:lnTo>
                    <a:pt x="173736" y="59563"/>
                  </a:lnTo>
                  <a:lnTo>
                    <a:pt x="175260" y="61849"/>
                  </a:lnTo>
                  <a:lnTo>
                    <a:pt x="176657" y="61849"/>
                  </a:lnTo>
                  <a:lnTo>
                    <a:pt x="179070" y="60452"/>
                  </a:lnTo>
                  <a:close/>
                </a:path>
              </a:pathLst>
            </a:custGeom>
            <a:solidFill>
              <a:srgbClr val="CA6D00"/>
            </a:solidFill>
            <a:ln w="0" cap="flat" cmpd="sng" algn="ctr">
              <a:solidFill>
                <a:srgbClr val="CA6D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8418703" y="1909572"/>
              <a:ext cx="174245" cy="234697"/>
            </a:xfrm>
            <a:custGeom>
              <a:avLst/>
              <a:gdLst/>
              <a:ahLst/>
              <a:cxnLst/>
              <a:rect l="0" t="0" r="0" b="0"/>
              <a:pathLst>
                <a:path w="174245" h="234697">
                  <a:moveTo>
                    <a:pt x="172339" y="14859"/>
                  </a:moveTo>
                  <a:lnTo>
                    <a:pt x="174244" y="30734"/>
                  </a:lnTo>
                  <a:lnTo>
                    <a:pt x="173736" y="62357"/>
                  </a:lnTo>
                  <a:lnTo>
                    <a:pt x="169926" y="93980"/>
                  </a:lnTo>
                  <a:lnTo>
                    <a:pt x="164719" y="126238"/>
                  </a:lnTo>
                  <a:lnTo>
                    <a:pt x="158877" y="156972"/>
                  </a:lnTo>
                  <a:lnTo>
                    <a:pt x="154559" y="185674"/>
                  </a:lnTo>
                  <a:lnTo>
                    <a:pt x="153670" y="199136"/>
                  </a:lnTo>
                  <a:lnTo>
                    <a:pt x="153670" y="211582"/>
                  </a:lnTo>
                  <a:lnTo>
                    <a:pt x="154559" y="223647"/>
                  </a:lnTo>
                  <a:lnTo>
                    <a:pt x="156972" y="234696"/>
                  </a:lnTo>
                  <a:lnTo>
                    <a:pt x="143129" y="229870"/>
                  </a:lnTo>
                  <a:lnTo>
                    <a:pt x="130048" y="226060"/>
                  </a:lnTo>
                  <a:lnTo>
                    <a:pt x="106045" y="220218"/>
                  </a:lnTo>
                  <a:lnTo>
                    <a:pt x="85471" y="216408"/>
                  </a:lnTo>
                  <a:lnTo>
                    <a:pt x="67691" y="214503"/>
                  </a:lnTo>
                  <a:lnTo>
                    <a:pt x="52832" y="212598"/>
                  </a:lnTo>
                  <a:lnTo>
                    <a:pt x="41275" y="210693"/>
                  </a:lnTo>
                  <a:lnTo>
                    <a:pt x="32131" y="207772"/>
                  </a:lnTo>
                  <a:lnTo>
                    <a:pt x="25908" y="203454"/>
                  </a:lnTo>
                  <a:lnTo>
                    <a:pt x="15367" y="191897"/>
                  </a:lnTo>
                  <a:lnTo>
                    <a:pt x="8128" y="180467"/>
                  </a:lnTo>
                  <a:lnTo>
                    <a:pt x="3429" y="169418"/>
                  </a:lnTo>
                  <a:lnTo>
                    <a:pt x="1016" y="158369"/>
                  </a:lnTo>
                  <a:lnTo>
                    <a:pt x="0" y="147320"/>
                  </a:lnTo>
                  <a:lnTo>
                    <a:pt x="1524" y="136779"/>
                  </a:lnTo>
                  <a:lnTo>
                    <a:pt x="8128" y="116586"/>
                  </a:lnTo>
                  <a:lnTo>
                    <a:pt x="17272" y="97917"/>
                  </a:lnTo>
                  <a:lnTo>
                    <a:pt x="27432" y="81026"/>
                  </a:lnTo>
                  <a:lnTo>
                    <a:pt x="35052" y="66167"/>
                  </a:lnTo>
                  <a:lnTo>
                    <a:pt x="37465" y="59944"/>
                  </a:lnTo>
                  <a:lnTo>
                    <a:pt x="38481" y="54737"/>
                  </a:lnTo>
                  <a:lnTo>
                    <a:pt x="44704" y="46482"/>
                  </a:lnTo>
                  <a:lnTo>
                    <a:pt x="54737" y="36957"/>
                  </a:lnTo>
                  <a:lnTo>
                    <a:pt x="67691" y="27305"/>
                  </a:lnTo>
                  <a:lnTo>
                    <a:pt x="83566" y="18161"/>
                  </a:lnTo>
                  <a:lnTo>
                    <a:pt x="101727" y="10033"/>
                  </a:lnTo>
                  <a:lnTo>
                    <a:pt x="121920" y="3810"/>
                  </a:lnTo>
                  <a:lnTo>
                    <a:pt x="145034" y="381"/>
                  </a:lnTo>
                  <a:lnTo>
                    <a:pt x="169418" y="0"/>
                  </a:lnTo>
                  <a:close/>
                </a:path>
              </a:pathLst>
            </a:custGeom>
            <a:solidFill>
              <a:srgbClr val="C46B00"/>
            </a:solidFill>
            <a:ln w="0" cap="flat" cmpd="sng" algn="ctr">
              <a:solidFill>
                <a:srgbClr val="C46B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8438896" y="2130806"/>
              <a:ext cx="170435" cy="166625"/>
            </a:xfrm>
            <a:custGeom>
              <a:avLst/>
              <a:gdLst/>
              <a:ahLst/>
              <a:cxnLst/>
              <a:rect l="0" t="0" r="0" b="0"/>
              <a:pathLst>
                <a:path w="170435" h="166625">
                  <a:moveTo>
                    <a:pt x="167513" y="50419"/>
                  </a:moveTo>
                  <a:lnTo>
                    <a:pt x="169926" y="62865"/>
                  </a:lnTo>
                  <a:lnTo>
                    <a:pt x="170434" y="73914"/>
                  </a:lnTo>
                  <a:lnTo>
                    <a:pt x="170434" y="83566"/>
                  </a:lnTo>
                  <a:lnTo>
                    <a:pt x="168910" y="92202"/>
                  </a:lnTo>
                  <a:lnTo>
                    <a:pt x="167005" y="99822"/>
                  </a:lnTo>
                  <a:lnTo>
                    <a:pt x="160274" y="112776"/>
                  </a:lnTo>
                  <a:lnTo>
                    <a:pt x="151257" y="123317"/>
                  </a:lnTo>
                  <a:lnTo>
                    <a:pt x="140589" y="133858"/>
                  </a:lnTo>
                  <a:lnTo>
                    <a:pt x="128651" y="144907"/>
                  </a:lnTo>
                  <a:lnTo>
                    <a:pt x="116586" y="157861"/>
                  </a:lnTo>
                  <a:lnTo>
                    <a:pt x="110363" y="161798"/>
                  </a:lnTo>
                  <a:lnTo>
                    <a:pt x="103632" y="164592"/>
                  </a:lnTo>
                  <a:lnTo>
                    <a:pt x="88773" y="166624"/>
                  </a:lnTo>
                  <a:lnTo>
                    <a:pt x="72898" y="165100"/>
                  </a:lnTo>
                  <a:lnTo>
                    <a:pt x="57150" y="160274"/>
                  </a:lnTo>
                  <a:lnTo>
                    <a:pt x="41783" y="153543"/>
                  </a:lnTo>
                  <a:lnTo>
                    <a:pt x="28829" y="146431"/>
                  </a:lnTo>
                  <a:lnTo>
                    <a:pt x="18288" y="138684"/>
                  </a:lnTo>
                  <a:lnTo>
                    <a:pt x="11049" y="131953"/>
                  </a:lnTo>
                  <a:lnTo>
                    <a:pt x="7239" y="108458"/>
                  </a:lnTo>
                  <a:lnTo>
                    <a:pt x="4318" y="87376"/>
                  </a:lnTo>
                  <a:lnTo>
                    <a:pt x="2413" y="68580"/>
                  </a:lnTo>
                  <a:lnTo>
                    <a:pt x="1397" y="51308"/>
                  </a:lnTo>
                  <a:lnTo>
                    <a:pt x="508" y="36449"/>
                  </a:lnTo>
                  <a:lnTo>
                    <a:pt x="0" y="22987"/>
                  </a:lnTo>
                  <a:lnTo>
                    <a:pt x="0" y="0"/>
                  </a:lnTo>
                  <a:lnTo>
                    <a:pt x="20574" y="3810"/>
                  </a:lnTo>
                  <a:lnTo>
                    <a:pt x="45085" y="7239"/>
                  </a:lnTo>
                  <a:lnTo>
                    <a:pt x="96520" y="13970"/>
                  </a:lnTo>
                  <a:lnTo>
                    <a:pt x="120523" y="17780"/>
                  </a:lnTo>
                  <a:lnTo>
                    <a:pt x="141097" y="22606"/>
                  </a:lnTo>
                  <a:lnTo>
                    <a:pt x="149225" y="25400"/>
                  </a:lnTo>
                  <a:lnTo>
                    <a:pt x="155956" y="28321"/>
                  </a:lnTo>
                  <a:lnTo>
                    <a:pt x="161290" y="32131"/>
                  </a:lnTo>
                  <a:lnTo>
                    <a:pt x="164211" y="36449"/>
                  </a:lnTo>
                  <a:close/>
                </a:path>
              </a:pathLst>
            </a:custGeom>
            <a:solidFill>
              <a:srgbClr val="C46B00"/>
            </a:solidFill>
            <a:ln w="0" cap="flat" cmpd="sng" algn="ctr">
              <a:solidFill>
                <a:srgbClr val="C46B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8619871" y="2119249"/>
              <a:ext cx="149226" cy="178182"/>
            </a:xfrm>
            <a:custGeom>
              <a:avLst/>
              <a:gdLst/>
              <a:ahLst/>
              <a:cxnLst/>
              <a:rect l="0" t="0" r="0" b="0"/>
              <a:pathLst>
                <a:path w="149226" h="178182">
                  <a:moveTo>
                    <a:pt x="111379" y="14859"/>
                  </a:moveTo>
                  <a:lnTo>
                    <a:pt x="118110" y="26924"/>
                  </a:lnTo>
                  <a:lnTo>
                    <a:pt x="123317" y="36957"/>
                  </a:lnTo>
                  <a:lnTo>
                    <a:pt x="127127" y="44704"/>
                  </a:lnTo>
                  <a:lnTo>
                    <a:pt x="130048" y="51435"/>
                  </a:lnTo>
                  <a:lnTo>
                    <a:pt x="132461" y="56261"/>
                  </a:lnTo>
                  <a:lnTo>
                    <a:pt x="135382" y="63881"/>
                  </a:lnTo>
                  <a:lnTo>
                    <a:pt x="136779" y="69215"/>
                  </a:lnTo>
                  <a:lnTo>
                    <a:pt x="138684" y="75438"/>
                  </a:lnTo>
                  <a:lnTo>
                    <a:pt x="140081" y="79248"/>
                  </a:lnTo>
                  <a:lnTo>
                    <a:pt x="142494" y="84074"/>
                  </a:lnTo>
                  <a:lnTo>
                    <a:pt x="145415" y="90297"/>
                  </a:lnTo>
                  <a:lnTo>
                    <a:pt x="149225" y="97917"/>
                  </a:lnTo>
                  <a:lnTo>
                    <a:pt x="128143" y="117221"/>
                  </a:lnTo>
                  <a:lnTo>
                    <a:pt x="112268" y="135890"/>
                  </a:lnTo>
                  <a:lnTo>
                    <a:pt x="106045" y="145923"/>
                  </a:lnTo>
                  <a:lnTo>
                    <a:pt x="101219" y="156083"/>
                  </a:lnTo>
                  <a:lnTo>
                    <a:pt x="97917" y="166624"/>
                  </a:lnTo>
                  <a:lnTo>
                    <a:pt x="96012" y="178181"/>
                  </a:lnTo>
                  <a:lnTo>
                    <a:pt x="80137" y="165100"/>
                  </a:lnTo>
                  <a:lnTo>
                    <a:pt x="65786" y="153162"/>
                  </a:lnTo>
                  <a:lnTo>
                    <a:pt x="53721" y="141605"/>
                  </a:lnTo>
                  <a:lnTo>
                    <a:pt x="43180" y="131572"/>
                  </a:lnTo>
                  <a:lnTo>
                    <a:pt x="33528" y="121920"/>
                  </a:lnTo>
                  <a:lnTo>
                    <a:pt x="25908" y="113284"/>
                  </a:lnTo>
                  <a:lnTo>
                    <a:pt x="19685" y="105156"/>
                  </a:lnTo>
                  <a:lnTo>
                    <a:pt x="14351" y="97536"/>
                  </a:lnTo>
                  <a:lnTo>
                    <a:pt x="6731" y="84074"/>
                  </a:lnTo>
                  <a:lnTo>
                    <a:pt x="2413" y="72009"/>
                  </a:lnTo>
                  <a:lnTo>
                    <a:pt x="508" y="60960"/>
                  </a:lnTo>
                  <a:lnTo>
                    <a:pt x="0" y="50419"/>
                  </a:lnTo>
                  <a:lnTo>
                    <a:pt x="10541" y="44704"/>
                  </a:lnTo>
                  <a:lnTo>
                    <a:pt x="22987" y="36957"/>
                  </a:lnTo>
                  <a:lnTo>
                    <a:pt x="51816" y="20193"/>
                  </a:lnTo>
                  <a:lnTo>
                    <a:pt x="66675" y="12573"/>
                  </a:lnTo>
                  <a:lnTo>
                    <a:pt x="80645" y="5842"/>
                  </a:lnTo>
                  <a:lnTo>
                    <a:pt x="93599" y="1524"/>
                  </a:lnTo>
                  <a:lnTo>
                    <a:pt x="98806" y="508"/>
                  </a:lnTo>
                  <a:lnTo>
                    <a:pt x="103632" y="0"/>
                  </a:lnTo>
                  <a:close/>
                </a:path>
              </a:pathLst>
            </a:custGeom>
            <a:solidFill>
              <a:srgbClr val="C46B00"/>
            </a:solidFill>
            <a:ln w="0" cap="flat" cmpd="sng" algn="ctr">
              <a:solidFill>
                <a:srgbClr val="C46B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8565642" y="2224913"/>
              <a:ext cx="158878" cy="217425"/>
            </a:xfrm>
            <a:custGeom>
              <a:avLst/>
              <a:gdLst/>
              <a:ahLst/>
              <a:cxnLst/>
              <a:rect l="0" t="0" r="0" b="0"/>
              <a:pathLst>
                <a:path w="158878" h="217425">
                  <a:moveTo>
                    <a:pt x="65786" y="12446"/>
                  </a:moveTo>
                  <a:lnTo>
                    <a:pt x="74422" y="23495"/>
                  </a:lnTo>
                  <a:lnTo>
                    <a:pt x="82550" y="32639"/>
                  </a:lnTo>
                  <a:lnTo>
                    <a:pt x="90170" y="40767"/>
                  </a:lnTo>
                  <a:lnTo>
                    <a:pt x="104648" y="53721"/>
                  </a:lnTo>
                  <a:lnTo>
                    <a:pt x="117602" y="63754"/>
                  </a:lnTo>
                  <a:lnTo>
                    <a:pt x="129540" y="72517"/>
                  </a:lnTo>
                  <a:lnTo>
                    <a:pt x="140081" y="82042"/>
                  </a:lnTo>
                  <a:lnTo>
                    <a:pt x="149733" y="93091"/>
                  </a:lnTo>
                  <a:lnTo>
                    <a:pt x="158877" y="107950"/>
                  </a:lnTo>
                  <a:lnTo>
                    <a:pt x="158369" y="109474"/>
                  </a:lnTo>
                  <a:lnTo>
                    <a:pt x="157353" y="113284"/>
                  </a:lnTo>
                  <a:lnTo>
                    <a:pt x="156972" y="118491"/>
                  </a:lnTo>
                  <a:lnTo>
                    <a:pt x="155956" y="125222"/>
                  </a:lnTo>
                  <a:lnTo>
                    <a:pt x="154051" y="142113"/>
                  </a:lnTo>
                  <a:lnTo>
                    <a:pt x="151638" y="160782"/>
                  </a:lnTo>
                  <a:lnTo>
                    <a:pt x="149225" y="179959"/>
                  </a:lnTo>
                  <a:lnTo>
                    <a:pt x="147320" y="196342"/>
                  </a:lnTo>
                  <a:lnTo>
                    <a:pt x="146431" y="203073"/>
                  </a:lnTo>
                  <a:lnTo>
                    <a:pt x="145415" y="208280"/>
                  </a:lnTo>
                  <a:lnTo>
                    <a:pt x="144907" y="212090"/>
                  </a:lnTo>
                  <a:lnTo>
                    <a:pt x="144399" y="213614"/>
                  </a:lnTo>
                  <a:lnTo>
                    <a:pt x="139192" y="216916"/>
                  </a:lnTo>
                  <a:lnTo>
                    <a:pt x="132969" y="217424"/>
                  </a:lnTo>
                  <a:lnTo>
                    <a:pt x="126238" y="216408"/>
                  </a:lnTo>
                  <a:lnTo>
                    <a:pt x="118999" y="213106"/>
                  </a:lnTo>
                  <a:lnTo>
                    <a:pt x="111760" y="208788"/>
                  </a:lnTo>
                  <a:lnTo>
                    <a:pt x="104140" y="202565"/>
                  </a:lnTo>
                  <a:lnTo>
                    <a:pt x="88773" y="187706"/>
                  </a:lnTo>
                  <a:lnTo>
                    <a:pt x="74422" y="169926"/>
                  </a:lnTo>
                  <a:lnTo>
                    <a:pt x="61849" y="151130"/>
                  </a:lnTo>
                  <a:lnTo>
                    <a:pt x="52324" y="133477"/>
                  </a:lnTo>
                  <a:lnTo>
                    <a:pt x="48895" y="125730"/>
                  </a:lnTo>
                  <a:lnTo>
                    <a:pt x="46482" y="118999"/>
                  </a:lnTo>
                  <a:lnTo>
                    <a:pt x="31115" y="121412"/>
                  </a:lnTo>
                  <a:lnTo>
                    <a:pt x="20066" y="123825"/>
                  </a:lnTo>
                  <a:lnTo>
                    <a:pt x="12446" y="124714"/>
                  </a:lnTo>
                  <a:lnTo>
                    <a:pt x="7112" y="123825"/>
                  </a:lnTo>
                  <a:lnTo>
                    <a:pt x="4318" y="118999"/>
                  </a:lnTo>
                  <a:lnTo>
                    <a:pt x="2794" y="109855"/>
                  </a:lnTo>
                  <a:lnTo>
                    <a:pt x="2413" y="103124"/>
                  </a:lnTo>
                  <a:lnTo>
                    <a:pt x="1397" y="94996"/>
                  </a:lnTo>
                  <a:lnTo>
                    <a:pt x="889" y="85471"/>
                  </a:lnTo>
                  <a:lnTo>
                    <a:pt x="0" y="73406"/>
                  </a:lnTo>
                  <a:lnTo>
                    <a:pt x="8636" y="68072"/>
                  </a:lnTo>
                  <a:lnTo>
                    <a:pt x="16764" y="60452"/>
                  </a:lnTo>
                  <a:lnTo>
                    <a:pt x="32131" y="41783"/>
                  </a:lnTo>
                  <a:lnTo>
                    <a:pt x="45593" y="20574"/>
                  </a:lnTo>
                  <a:lnTo>
                    <a:pt x="56642" y="0"/>
                  </a:lnTo>
                  <a:close/>
                </a:path>
              </a:pathLst>
            </a:custGeom>
            <a:solidFill>
              <a:srgbClr val="BE6700"/>
            </a:solidFill>
            <a:ln w="0" cap="flat" cmpd="sng" algn="ctr">
              <a:solidFill>
                <a:srgbClr val="BE67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8725027" y="2190750"/>
              <a:ext cx="184278" cy="172848"/>
            </a:xfrm>
            <a:custGeom>
              <a:avLst/>
              <a:gdLst/>
              <a:ahLst/>
              <a:cxnLst/>
              <a:rect l="0" t="0" r="0" b="0"/>
              <a:pathLst>
                <a:path w="184278" h="172848">
                  <a:moveTo>
                    <a:pt x="104140" y="12573"/>
                  </a:moveTo>
                  <a:lnTo>
                    <a:pt x="112268" y="23114"/>
                  </a:lnTo>
                  <a:lnTo>
                    <a:pt x="119888" y="32639"/>
                  </a:lnTo>
                  <a:lnTo>
                    <a:pt x="126619" y="40894"/>
                  </a:lnTo>
                  <a:lnTo>
                    <a:pt x="138684" y="55245"/>
                  </a:lnTo>
                  <a:lnTo>
                    <a:pt x="148717" y="67691"/>
                  </a:lnTo>
                  <a:lnTo>
                    <a:pt x="157861" y="80645"/>
                  </a:lnTo>
                  <a:lnTo>
                    <a:pt x="166497" y="95123"/>
                  </a:lnTo>
                  <a:lnTo>
                    <a:pt x="175133" y="113792"/>
                  </a:lnTo>
                  <a:lnTo>
                    <a:pt x="179451" y="124841"/>
                  </a:lnTo>
                  <a:lnTo>
                    <a:pt x="184277" y="137795"/>
                  </a:lnTo>
                  <a:lnTo>
                    <a:pt x="182880" y="138303"/>
                  </a:lnTo>
                  <a:lnTo>
                    <a:pt x="179451" y="139319"/>
                  </a:lnTo>
                  <a:lnTo>
                    <a:pt x="174244" y="141224"/>
                  </a:lnTo>
                  <a:lnTo>
                    <a:pt x="167894" y="142621"/>
                  </a:lnTo>
                  <a:lnTo>
                    <a:pt x="152527" y="146939"/>
                  </a:lnTo>
                  <a:lnTo>
                    <a:pt x="134874" y="152273"/>
                  </a:lnTo>
                  <a:lnTo>
                    <a:pt x="117094" y="156972"/>
                  </a:lnTo>
                  <a:lnTo>
                    <a:pt x="101219" y="161290"/>
                  </a:lnTo>
                  <a:lnTo>
                    <a:pt x="94996" y="163195"/>
                  </a:lnTo>
                  <a:lnTo>
                    <a:pt x="90170" y="164719"/>
                  </a:lnTo>
                  <a:lnTo>
                    <a:pt x="86868" y="165608"/>
                  </a:lnTo>
                  <a:lnTo>
                    <a:pt x="85344" y="166624"/>
                  </a:lnTo>
                  <a:lnTo>
                    <a:pt x="80137" y="169926"/>
                  </a:lnTo>
                  <a:lnTo>
                    <a:pt x="74295" y="172339"/>
                  </a:lnTo>
                  <a:lnTo>
                    <a:pt x="61849" y="172847"/>
                  </a:lnTo>
                  <a:lnTo>
                    <a:pt x="48895" y="169037"/>
                  </a:lnTo>
                  <a:lnTo>
                    <a:pt x="35941" y="161290"/>
                  </a:lnTo>
                  <a:lnTo>
                    <a:pt x="23495" y="151765"/>
                  </a:lnTo>
                  <a:lnTo>
                    <a:pt x="12954" y="139700"/>
                  </a:lnTo>
                  <a:lnTo>
                    <a:pt x="4699" y="127254"/>
                  </a:lnTo>
                  <a:lnTo>
                    <a:pt x="0" y="114300"/>
                  </a:lnTo>
                  <a:lnTo>
                    <a:pt x="11430" y="97536"/>
                  </a:lnTo>
                  <a:lnTo>
                    <a:pt x="21590" y="83566"/>
                  </a:lnTo>
                  <a:lnTo>
                    <a:pt x="30607" y="72009"/>
                  </a:lnTo>
                  <a:lnTo>
                    <a:pt x="37846" y="61468"/>
                  </a:lnTo>
                  <a:lnTo>
                    <a:pt x="44069" y="51943"/>
                  </a:lnTo>
                  <a:lnTo>
                    <a:pt x="49403" y="42291"/>
                  </a:lnTo>
                  <a:lnTo>
                    <a:pt x="53213" y="31242"/>
                  </a:lnTo>
                  <a:lnTo>
                    <a:pt x="56134" y="18796"/>
                  </a:lnTo>
                  <a:lnTo>
                    <a:pt x="64262" y="14986"/>
                  </a:lnTo>
                  <a:lnTo>
                    <a:pt x="70485" y="11557"/>
                  </a:lnTo>
                  <a:lnTo>
                    <a:pt x="80137" y="7747"/>
                  </a:lnTo>
                  <a:lnTo>
                    <a:pt x="87249" y="4318"/>
                  </a:lnTo>
                  <a:lnTo>
                    <a:pt x="94996" y="0"/>
                  </a:lnTo>
                  <a:close/>
                </a:path>
              </a:pathLst>
            </a:custGeom>
            <a:solidFill>
              <a:srgbClr val="C46B00"/>
            </a:solidFill>
            <a:ln w="0" cap="flat" cmpd="sng" algn="ctr">
              <a:solidFill>
                <a:srgbClr val="C46B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8804148" y="2340610"/>
              <a:ext cx="142622" cy="131954"/>
            </a:xfrm>
            <a:custGeom>
              <a:avLst/>
              <a:gdLst/>
              <a:ahLst/>
              <a:cxnLst/>
              <a:rect l="0" t="0" r="0" b="0"/>
              <a:pathLst>
                <a:path w="142622" h="131954">
                  <a:moveTo>
                    <a:pt x="117602" y="15367"/>
                  </a:moveTo>
                  <a:lnTo>
                    <a:pt x="125349" y="27305"/>
                  </a:lnTo>
                  <a:lnTo>
                    <a:pt x="133477" y="40259"/>
                  </a:lnTo>
                  <a:lnTo>
                    <a:pt x="142621" y="56642"/>
                  </a:lnTo>
                  <a:lnTo>
                    <a:pt x="141605" y="57531"/>
                  </a:lnTo>
                  <a:lnTo>
                    <a:pt x="140208" y="60452"/>
                  </a:lnTo>
                  <a:lnTo>
                    <a:pt x="137795" y="64262"/>
                  </a:lnTo>
                  <a:lnTo>
                    <a:pt x="134874" y="68580"/>
                  </a:lnTo>
                  <a:lnTo>
                    <a:pt x="128651" y="80137"/>
                  </a:lnTo>
                  <a:lnTo>
                    <a:pt x="121412" y="93599"/>
                  </a:lnTo>
                  <a:lnTo>
                    <a:pt x="113792" y="106553"/>
                  </a:lnTo>
                  <a:lnTo>
                    <a:pt x="107569" y="117983"/>
                  </a:lnTo>
                  <a:lnTo>
                    <a:pt x="102743" y="126238"/>
                  </a:lnTo>
                  <a:lnTo>
                    <a:pt x="101346" y="129032"/>
                  </a:lnTo>
                  <a:lnTo>
                    <a:pt x="100330" y="130048"/>
                  </a:lnTo>
                  <a:lnTo>
                    <a:pt x="84963" y="131445"/>
                  </a:lnTo>
                  <a:lnTo>
                    <a:pt x="72517" y="131953"/>
                  </a:lnTo>
                  <a:lnTo>
                    <a:pt x="65786" y="131445"/>
                  </a:lnTo>
                  <a:lnTo>
                    <a:pt x="58039" y="130048"/>
                  </a:lnTo>
                  <a:lnTo>
                    <a:pt x="49022" y="127127"/>
                  </a:lnTo>
                  <a:lnTo>
                    <a:pt x="37973" y="123317"/>
                  </a:lnTo>
                  <a:lnTo>
                    <a:pt x="22606" y="101219"/>
                  </a:lnTo>
                  <a:lnTo>
                    <a:pt x="9144" y="79629"/>
                  </a:lnTo>
                  <a:lnTo>
                    <a:pt x="4318" y="68580"/>
                  </a:lnTo>
                  <a:lnTo>
                    <a:pt x="1524" y="56642"/>
                  </a:lnTo>
                  <a:lnTo>
                    <a:pt x="0" y="44577"/>
                  </a:lnTo>
                  <a:lnTo>
                    <a:pt x="1524" y="31115"/>
                  </a:lnTo>
                  <a:lnTo>
                    <a:pt x="12065" y="26797"/>
                  </a:lnTo>
                  <a:lnTo>
                    <a:pt x="26416" y="22098"/>
                  </a:lnTo>
                  <a:lnTo>
                    <a:pt x="60452" y="13843"/>
                  </a:lnTo>
                  <a:lnTo>
                    <a:pt x="77343" y="10033"/>
                  </a:lnTo>
                  <a:lnTo>
                    <a:pt x="92202" y="6223"/>
                  </a:lnTo>
                  <a:lnTo>
                    <a:pt x="104140" y="2794"/>
                  </a:lnTo>
                  <a:lnTo>
                    <a:pt x="111379" y="0"/>
                  </a:lnTo>
                  <a:close/>
                </a:path>
              </a:pathLst>
            </a:custGeom>
            <a:solidFill>
              <a:srgbClr val="BE6700"/>
            </a:solidFill>
            <a:ln w="0" cap="flat" cmpd="sng" algn="ctr">
              <a:solidFill>
                <a:srgbClr val="BE67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8951976" y="2303653"/>
              <a:ext cx="149734" cy="143003"/>
            </a:xfrm>
            <a:custGeom>
              <a:avLst/>
              <a:gdLst/>
              <a:ahLst/>
              <a:cxnLst/>
              <a:rect l="0" t="0" r="0" b="0"/>
              <a:pathLst>
                <a:path w="149734" h="143003">
                  <a:moveTo>
                    <a:pt x="44704" y="11938"/>
                  </a:moveTo>
                  <a:lnTo>
                    <a:pt x="48514" y="13843"/>
                  </a:lnTo>
                  <a:lnTo>
                    <a:pt x="53340" y="14859"/>
                  </a:lnTo>
                  <a:lnTo>
                    <a:pt x="59563" y="14351"/>
                  </a:lnTo>
                  <a:lnTo>
                    <a:pt x="73914" y="11430"/>
                  </a:lnTo>
                  <a:lnTo>
                    <a:pt x="89789" y="7112"/>
                  </a:lnTo>
                  <a:lnTo>
                    <a:pt x="106172" y="2413"/>
                  </a:lnTo>
                  <a:lnTo>
                    <a:pt x="121031" y="0"/>
                  </a:lnTo>
                  <a:lnTo>
                    <a:pt x="127762" y="0"/>
                  </a:lnTo>
                  <a:lnTo>
                    <a:pt x="132969" y="889"/>
                  </a:lnTo>
                  <a:lnTo>
                    <a:pt x="137287" y="3302"/>
                  </a:lnTo>
                  <a:lnTo>
                    <a:pt x="140716" y="7112"/>
                  </a:lnTo>
                  <a:lnTo>
                    <a:pt x="140208" y="9017"/>
                  </a:lnTo>
                  <a:lnTo>
                    <a:pt x="140208" y="13843"/>
                  </a:lnTo>
                  <a:lnTo>
                    <a:pt x="140716" y="20574"/>
                  </a:lnTo>
                  <a:lnTo>
                    <a:pt x="141097" y="29210"/>
                  </a:lnTo>
                  <a:lnTo>
                    <a:pt x="142621" y="50292"/>
                  </a:lnTo>
                  <a:lnTo>
                    <a:pt x="145034" y="74803"/>
                  </a:lnTo>
                  <a:lnTo>
                    <a:pt x="146939" y="99822"/>
                  </a:lnTo>
                  <a:lnTo>
                    <a:pt x="148336" y="120904"/>
                  </a:lnTo>
                  <a:lnTo>
                    <a:pt x="149352" y="129540"/>
                  </a:lnTo>
                  <a:lnTo>
                    <a:pt x="149733" y="136271"/>
                  </a:lnTo>
                  <a:lnTo>
                    <a:pt x="149733" y="141097"/>
                  </a:lnTo>
                  <a:lnTo>
                    <a:pt x="149352" y="143002"/>
                  </a:lnTo>
                  <a:lnTo>
                    <a:pt x="144526" y="143002"/>
                  </a:lnTo>
                  <a:lnTo>
                    <a:pt x="138303" y="141986"/>
                  </a:lnTo>
                  <a:lnTo>
                    <a:pt x="130556" y="140081"/>
                  </a:lnTo>
                  <a:lnTo>
                    <a:pt x="122428" y="137668"/>
                  </a:lnTo>
                  <a:lnTo>
                    <a:pt x="103251" y="131445"/>
                  </a:lnTo>
                  <a:lnTo>
                    <a:pt x="82550" y="123825"/>
                  </a:lnTo>
                  <a:lnTo>
                    <a:pt x="61976" y="115189"/>
                  </a:lnTo>
                  <a:lnTo>
                    <a:pt x="41783" y="106934"/>
                  </a:lnTo>
                  <a:lnTo>
                    <a:pt x="23495" y="99822"/>
                  </a:lnTo>
                  <a:lnTo>
                    <a:pt x="15875" y="96393"/>
                  </a:lnTo>
                  <a:lnTo>
                    <a:pt x="9144" y="93980"/>
                  </a:lnTo>
                  <a:lnTo>
                    <a:pt x="4318" y="83947"/>
                  </a:lnTo>
                  <a:lnTo>
                    <a:pt x="1016" y="74295"/>
                  </a:lnTo>
                  <a:lnTo>
                    <a:pt x="0" y="63373"/>
                  </a:lnTo>
                  <a:lnTo>
                    <a:pt x="2921" y="51816"/>
                  </a:lnTo>
                  <a:lnTo>
                    <a:pt x="10541" y="46482"/>
                  </a:lnTo>
                  <a:lnTo>
                    <a:pt x="17272" y="40767"/>
                  </a:lnTo>
                  <a:lnTo>
                    <a:pt x="26924" y="28321"/>
                  </a:lnTo>
                  <a:lnTo>
                    <a:pt x="34544" y="16764"/>
                  </a:lnTo>
                  <a:lnTo>
                    <a:pt x="38481" y="11938"/>
                  </a:lnTo>
                  <a:lnTo>
                    <a:pt x="42799" y="8128"/>
                  </a:lnTo>
                  <a:close/>
                </a:path>
              </a:pathLst>
            </a:custGeom>
            <a:solidFill>
              <a:srgbClr val="C46B00"/>
            </a:solidFill>
            <a:ln w="0" cap="flat" cmpd="sng" algn="ctr">
              <a:solidFill>
                <a:srgbClr val="C46B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8911717" y="2402967"/>
              <a:ext cx="181865" cy="98934"/>
            </a:xfrm>
            <a:custGeom>
              <a:avLst/>
              <a:gdLst/>
              <a:ahLst/>
              <a:cxnLst/>
              <a:rect l="0" t="0" r="0" b="0"/>
              <a:pathLst>
                <a:path w="181865" h="98934">
                  <a:moveTo>
                    <a:pt x="48514" y="4318"/>
                  </a:moveTo>
                  <a:lnTo>
                    <a:pt x="52832" y="9144"/>
                  </a:lnTo>
                  <a:lnTo>
                    <a:pt x="65278" y="18669"/>
                  </a:lnTo>
                  <a:lnTo>
                    <a:pt x="82042" y="28829"/>
                  </a:lnTo>
                  <a:lnTo>
                    <a:pt x="101727" y="38862"/>
                  </a:lnTo>
                  <a:lnTo>
                    <a:pt x="123317" y="48006"/>
                  </a:lnTo>
                  <a:lnTo>
                    <a:pt x="144907" y="56134"/>
                  </a:lnTo>
                  <a:lnTo>
                    <a:pt x="164592" y="62357"/>
                  </a:lnTo>
                  <a:lnTo>
                    <a:pt x="173736" y="64770"/>
                  </a:lnTo>
                  <a:lnTo>
                    <a:pt x="181864" y="66294"/>
                  </a:lnTo>
                  <a:lnTo>
                    <a:pt x="180467" y="67183"/>
                  </a:lnTo>
                  <a:lnTo>
                    <a:pt x="177038" y="69088"/>
                  </a:lnTo>
                  <a:lnTo>
                    <a:pt x="171831" y="70993"/>
                  </a:lnTo>
                  <a:lnTo>
                    <a:pt x="165100" y="73914"/>
                  </a:lnTo>
                  <a:lnTo>
                    <a:pt x="148717" y="80137"/>
                  </a:lnTo>
                  <a:lnTo>
                    <a:pt x="129032" y="86868"/>
                  </a:lnTo>
                  <a:lnTo>
                    <a:pt x="107950" y="93091"/>
                  </a:lnTo>
                  <a:lnTo>
                    <a:pt x="87376" y="97409"/>
                  </a:lnTo>
                  <a:lnTo>
                    <a:pt x="77724" y="98425"/>
                  </a:lnTo>
                  <a:lnTo>
                    <a:pt x="68580" y="98933"/>
                  </a:lnTo>
                  <a:lnTo>
                    <a:pt x="60960" y="97917"/>
                  </a:lnTo>
                  <a:lnTo>
                    <a:pt x="53721" y="96520"/>
                  </a:lnTo>
                  <a:lnTo>
                    <a:pt x="49403" y="92202"/>
                  </a:lnTo>
                  <a:lnTo>
                    <a:pt x="41783" y="89281"/>
                  </a:lnTo>
                  <a:lnTo>
                    <a:pt x="22098" y="84455"/>
                  </a:lnTo>
                  <a:lnTo>
                    <a:pt x="12954" y="82042"/>
                  </a:lnTo>
                  <a:lnTo>
                    <a:pt x="5207" y="79248"/>
                  </a:lnTo>
                  <a:lnTo>
                    <a:pt x="508" y="74930"/>
                  </a:lnTo>
                  <a:lnTo>
                    <a:pt x="0" y="72517"/>
                  </a:lnTo>
                  <a:lnTo>
                    <a:pt x="508" y="69596"/>
                  </a:lnTo>
                  <a:lnTo>
                    <a:pt x="8636" y="63373"/>
                  </a:lnTo>
                  <a:lnTo>
                    <a:pt x="15875" y="54737"/>
                  </a:lnTo>
                  <a:lnTo>
                    <a:pt x="22098" y="44196"/>
                  </a:lnTo>
                  <a:lnTo>
                    <a:pt x="27813" y="33147"/>
                  </a:lnTo>
                  <a:lnTo>
                    <a:pt x="32639" y="22098"/>
                  </a:lnTo>
                  <a:lnTo>
                    <a:pt x="37465" y="12446"/>
                  </a:lnTo>
                  <a:lnTo>
                    <a:pt x="41783" y="4318"/>
                  </a:lnTo>
                  <a:lnTo>
                    <a:pt x="46101" y="0"/>
                  </a:lnTo>
                  <a:close/>
                </a:path>
              </a:pathLst>
            </a:custGeom>
            <a:solidFill>
              <a:srgbClr val="BE6700"/>
            </a:solidFill>
            <a:ln w="0" cap="flat" cmpd="sng" algn="ctr">
              <a:solidFill>
                <a:srgbClr val="BE67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8722106" y="2348230"/>
              <a:ext cx="134875" cy="151258"/>
            </a:xfrm>
            <a:custGeom>
              <a:avLst/>
              <a:gdLst/>
              <a:ahLst/>
              <a:cxnLst/>
              <a:rect l="0" t="0" r="0" b="0"/>
              <a:pathLst>
                <a:path w="134875" h="151258">
                  <a:moveTo>
                    <a:pt x="18161" y="7747"/>
                  </a:moveTo>
                  <a:lnTo>
                    <a:pt x="24511" y="13462"/>
                  </a:lnTo>
                  <a:lnTo>
                    <a:pt x="29210" y="17272"/>
                  </a:lnTo>
                  <a:lnTo>
                    <a:pt x="34544" y="19685"/>
                  </a:lnTo>
                  <a:lnTo>
                    <a:pt x="40259" y="22098"/>
                  </a:lnTo>
                  <a:lnTo>
                    <a:pt x="47498" y="23495"/>
                  </a:lnTo>
                  <a:lnTo>
                    <a:pt x="57150" y="25400"/>
                  </a:lnTo>
                  <a:lnTo>
                    <a:pt x="70485" y="27813"/>
                  </a:lnTo>
                  <a:lnTo>
                    <a:pt x="70104" y="29337"/>
                  </a:lnTo>
                  <a:lnTo>
                    <a:pt x="70104" y="32131"/>
                  </a:lnTo>
                  <a:lnTo>
                    <a:pt x="70993" y="36449"/>
                  </a:lnTo>
                  <a:lnTo>
                    <a:pt x="72009" y="42291"/>
                  </a:lnTo>
                  <a:lnTo>
                    <a:pt x="75819" y="57150"/>
                  </a:lnTo>
                  <a:lnTo>
                    <a:pt x="82042" y="74930"/>
                  </a:lnTo>
                  <a:lnTo>
                    <a:pt x="91186" y="94615"/>
                  </a:lnTo>
                  <a:lnTo>
                    <a:pt x="102743" y="114681"/>
                  </a:lnTo>
                  <a:lnTo>
                    <a:pt x="117094" y="134366"/>
                  </a:lnTo>
                  <a:lnTo>
                    <a:pt x="125222" y="143002"/>
                  </a:lnTo>
                  <a:lnTo>
                    <a:pt x="134874" y="151257"/>
                  </a:lnTo>
                  <a:lnTo>
                    <a:pt x="118491" y="151257"/>
                  </a:lnTo>
                  <a:lnTo>
                    <a:pt x="100838" y="147320"/>
                  </a:lnTo>
                  <a:lnTo>
                    <a:pt x="82042" y="141605"/>
                  </a:lnTo>
                  <a:lnTo>
                    <a:pt x="62865" y="133477"/>
                  </a:lnTo>
                  <a:lnTo>
                    <a:pt x="44577" y="124841"/>
                  </a:lnTo>
                  <a:lnTo>
                    <a:pt x="27305" y="115697"/>
                  </a:lnTo>
                  <a:lnTo>
                    <a:pt x="12446" y="107569"/>
                  </a:lnTo>
                  <a:lnTo>
                    <a:pt x="0" y="100330"/>
                  </a:lnTo>
                  <a:lnTo>
                    <a:pt x="3810" y="72517"/>
                  </a:lnTo>
                  <a:lnTo>
                    <a:pt x="5207" y="47117"/>
                  </a:lnTo>
                  <a:lnTo>
                    <a:pt x="6731" y="23114"/>
                  </a:lnTo>
                  <a:lnTo>
                    <a:pt x="10033" y="0"/>
                  </a:lnTo>
                  <a:close/>
                </a:path>
              </a:pathLst>
            </a:custGeom>
            <a:solidFill>
              <a:srgbClr val="BE6700"/>
            </a:solidFill>
            <a:ln w="0" cap="flat" cmpd="sng" algn="ctr">
              <a:solidFill>
                <a:srgbClr val="BE67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8403336" y="2276729"/>
              <a:ext cx="169038" cy="155576"/>
            </a:xfrm>
            <a:custGeom>
              <a:avLst/>
              <a:gdLst/>
              <a:ahLst/>
              <a:cxnLst/>
              <a:rect l="0" t="0" r="0" b="0"/>
              <a:pathLst>
                <a:path w="169038" h="155576">
                  <a:moveTo>
                    <a:pt x="53340" y="7239"/>
                  </a:moveTo>
                  <a:lnTo>
                    <a:pt x="64897" y="12954"/>
                  </a:lnTo>
                  <a:lnTo>
                    <a:pt x="77343" y="17272"/>
                  </a:lnTo>
                  <a:lnTo>
                    <a:pt x="91186" y="20193"/>
                  </a:lnTo>
                  <a:lnTo>
                    <a:pt x="120523" y="24511"/>
                  </a:lnTo>
                  <a:lnTo>
                    <a:pt x="150749" y="28829"/>
                  </a:lnTo>
                  <a:lnTo>
                    <a:pt x="150749" y="31242"/>
                  </a:lnTo>
                  <a:lnTo>
                    <a:pt x="151257" y="37973"/>
                  </a:lnTo>
                  <a:lnTo>
                    <a:pt x="152146" y="47498"/>
                  </a:lnTo>
                  <a:lnTo>
                    <a:pt x="153670" y="59055"/>
                  </a:lnTo>
                  <a:lnTo>
                    <a:pt x="159385" y="83947"/>
                  </a:lnTo>
                  <a:lnTo>
                    <a:pt x="163703" y="96012"/>
                  </a:lnTo>
                  <a:lnTo>
                    <a:pt x="169037" y="106553"/>
                  </a:lnTo>
                  <a:lnTo>
                    <a:pt x="142113" y="117602"/>
                  </a:lnTo>
                  <a:lnTo>
                    <a:pt x="117094" y="130556"/>
                  </a:lnTo>
                  <a:lnTo>
                    <a:pt x="94615" y="143510"/>
                  </a:lnTo>
                  <a:lnTo>
                    <a:pt x="75438" y="155575"/>
                  </a:lnTo>
                  <a:lnTo>
                    <a:pt x="69596" y="152654"/>
                  </a:lnTo>
                  <a:lnTo>
                    <a:pt x="64389" y="148336"/>
                  </a:lnTo>
                  <a:lnTo>
                    <a:pt x="54229" y="136779"/>
                  </a:lnTo>
                  <a:lnTo>
                    <a:pt x="45212" y="121920"/>
                  </a:lnTo>
                  <a:lnTo>
                    <a:pt x="36576" y="106045"/>
                  </a:lnTo>
                  <a:lnTo>
                    <a:pt x="27813" y="89789"/>
                  </a:lnTo>
                  <a:lnTo>
                    <a:pt x="19177" y="74422"/>
                  </a:lnTo>
                  <a:lnTo>
                    <a:pt x="9652" y="61976"/>
                  </a:lnTo>
                  <a:lnTo>
                    <a:pt x="0" y="53340"/>
                  </a:lnTo>
                  <a:lnTo>
                    <a:pt x="14859" y="41783"/>
                  </a:lnTo>
                  <a:lnTo>
                    <a:pt x="27432" y="31623"/>
                  </a:lnTo>
                  <a:lnTo>
                    <a:pt x="32639" y="25400"/>
                  </a:lnTo>
                  <a:lnTo>
                    <a:pt x="36957" y="18669"/>
                  </a:lnTo>
                  <a:lnTo>
                    <a:pt x="40386" y="10033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BE6700"/>
            </a:solidFill>
            <a:ln w="0" cap="flat" cmpd="sng" algn="ctr">
              <a:solidFill>
                <a:srgbClr val="BE67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8477758" y="2391029"/>
              <a:ext cx="154052" cy="158878"/>
            </a:xfrm>
            <a:custGeom>
              <a:avLst/>
              <a:gdLst/>
              <a:ahLst/>
              <a:cxnLst/>
              <a:rect l="0" t="0" r="0" b="0"/>
              <a:pathLst>
                <a:path w="154052" h="158878">
                  <a:moveTo>
                    <a:pt x="104140" y="8128"/>
                  </a:moveTo>
                  <a:lnTo>
                    <a:pt x="109982" y="15748"/>
                  </a:lnTo>
                  <a:lnTo>
                    <a:pt x="118110" y="30226"/>
                  </a:lnTo>
                  <a:lnTo>
                    <a:pt x="123317" y="37846"/>
                  </a:lnTo>
                  <a:lnTo>
                    <a:pt x="130048" y="45974"/>
                  </a:lnTo>
                  <a:lnTo>
                    <a:pt x="140208" y="55118"/>
                  </a:lnTo>
                  <a:lnTo>
                    <a:pt x="154051" y="65278"/>
                  </a:lnTo>
                  <a:lnTo>
                    <a:pt x="153670" y="66675"/>
                  </a:lnTo>
                  <a:lnTo>
                    <a:pt x="152146" y="69088"/>
                  </a:lnTo>
                  <a:lnTo>
                    <a:pt x="150749" y="72898"/>
                  </a:lnTo>
                  <a:lnTo>
                    <a:pt x="148844" y="78232"/>
                  </a:lnTo>
                  <a:lnTo>
                    <a:pt x="144526" y="92583"/>
                  </a:lnTo>
                  <a:lnTo>
                    <a:pt x="139700" y="112268"/>
                  </a:lnTo>
                  <a:lnTo>
                    <a:pt x="127254" y="117475"/>
                  </a:lnTo>
                  <a:lnTo>
                    <a:pt x="117602" y="122809"/>
                  </a:lnTo>
                  <a:lnTo>
                    <a:pt x="109474" y="129032"/>
                  </a:lnTo>
                  <a:lnTo>
                    <a:pt x="102743" y="134874"/>
                  </a:lnTo>
                  <a:lnTo>
                    <a:pt x="90297" y="147320"/>
                  </a:lnTo>
                  <a:lnTo>
                    <a:pt x="83566" y="153035"/>
                  </a:lnTo>
                  <a:lnTo>
                    <a:pt x="75311" y="158877"/>
                  </a:lnTo>
                  <a:lnTo>
                    <a:pt x="69596" y="155956"/>
                  </a:lnTo>
                  <a:lnTo>
                    <a:pt x="64389" y="151638"/>
                  </a:lnTo>
                  <a:lnTo>
                    <a:pt x="54229" y="140081"/>
                  </a:lnTo>
                  <a:lnTo>
                    <a:pt x="45085" y="125730"/>
                  </a:lnTo>
                  <a:lnTo>
                    <a:pt x="36449" y="109347"/>
                  </a:lnTo>
                  <a:lnTo>
                    <a:pt x="27813" y="93091"/>
                  </a:lnTo>
                  <a:lnTo>
                    <a:pt x="19177" y="77724"/>
                  </a:lnTo>
                  <a:lnTo>
                    <a:pt x="9652" y="65278"/>
                  </a:lnTo>
                  <a:lnTo>
                    <a:pt x="0" y="56515"/>
                  </a:lnTo>
                  <a:lnTo>
                    <a:pt x="19177" y="44069"/>
                  </a:lnTo>
                  <a:lnTo>
                    <a:pt x="43688" y="31115"/>
                  </a:lnTo>
                  <a:lnTo>
                    <a:pt x="70104" y="16764"/>
                  </a:lnTo>
                  <a:lnTo>
                    <a:pt x="96520" y="0"/>
                  </a:lnTo>
                  <a:close/>
                </a:path>
              </a:pathLst>
            </a:custGeom>
            <a:solidFill>
              <a:srgbClr val="CD7000"/>
            </a:solidFill>
            <a:ln w="0" cap="flat" cmpd="sng" algn="ctr">
              <a:solidFill>
                <a:srgbClr val="CD7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8411972" y="2386203"/>
              <a:ext cx="67692" cy="221235"/>
            </a:xfrm>
            <a:custGeom>
              <a:avLst/>
              <a:gdLst/>
              <a:ahLst/>
              <a:cxnLst/>
              <a:rect l="0" t="0" r="0" b="0"/>
              <a:pathLst>
                <a:path w="67692" h="221235">
                  <a:moveTo>
                    <a:pt x="16891" y="19177"/>
                  </a:moveTo>
                  <a:lnTo>
                    <a:pt x="32639" y="40767"/>
                  </a:lnTo>
                  <a:lnTo>
                    <a:pt x="49022" y="63754"/>
                  </a:lnTo>
                  <a:lnTo>
                    <a:pt x="67691" y="87757"/>
                  </a:lnTo>
                  <a:lnTo>
                    <a:pt x="67183" y="89281"/>
                  </a:lnTo>
                  <a:lnTo>
                    <a:pt x="66294" y="92075"/>
                  </a:lnTo>
                  <a:lnTo>
                    <a:pt x="64897" y="96901"/>
                  </a:lnTo>
                  <a:lnTo>
                    <a:pt x="62865" y="103124"/>
                  </a:lnTo>
                  <a:lnTo>
                    <a:pt x="58166" y="119507"/>
                  </a:lnTo>
                  <a:lnTo>
                    <a:pt x="51816" y="139700"/>
                  </a:lnTo>
                  <a:lnTo>
                    <a:pt x="44704" y="161290"/>
                  </a:lnTo>
                  <a:lnTo>
                    <a:pt x="36576" y="183261"/>
                  </a:lnTo>
                  <a:lnTo>
                    <a:pt x="27432" y="203454"/>
                  </a:lnTo>
                  <a:lnTo>
                    <a:pt x="17780" y="221234"/>
                  </a:lnTo>
                  <a:lnTo>
                    <a:pt x="14478" y="157861"/>
                  </a:lnTo>
                  <a:lnTo>
                    <a:pt x="9144" y="96393"/>
                  </a:lnTo>
                  <a:lnTo>
                    <a:pt x="6223" y="68072"/>
                  </a:lnTo>
                  <a:lnTo>
                    <a:pt x="3429" y="42164"/>
                  </a:lnTo>
                  <a:lnTo>
                    <a:pt x="1524" y="191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7000"/>
            </a:solidFill>
            <a:ln w="0" cap="flat" cmpd="sng" algn="ctr">
              <a:solidFill>
                <a:srgbClr val="CD7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8576691" y="2356358"/>
              <a:ext cx="144019" cy="131065"/>
            </a:xfrm>
            <a:custGeom>
              <a:avLst/>
              <a:gdLst/>
              <a:ahLst/>
              <a:cxnLst/>
              <a:rect l="0" t="0" r="0" b="0"/>
              <a:pathLst>
                <a:path w="144019" h="131065">
                  <a:moveTo>
                    <a:pt x="11049" y="2413"/>
                  </a:moveTo>
                  <a:lnTo>
                    <a:pt x="19177" y="4826"/>
                  </a:lnTo>
                  <a:lnTo>
                    <a:pt x="25908" y="8255"/>
                  </a:lnTo>
                  <a:lnTo>
                    <a:pt x="32131" y="12573"/>
                  </a:lnTo>
                  <a:lnTo>
                    <a:pt x="32639" y="13462"/>
                  </a:lnTo>
                  <a:lnTo>
                    <a:pt x="34036" y="16383"/>
                  </a:lnTo>
                  <a:lnTo>
                    <a:pt x="36449" y="20193"/>
                  </a:lnTo>
                  <a:lnTo>
                    <a:pt x="40259" y="25908"/>
                  </a:lnTo>
                  <a:lnTo>
                    <a:pt x="44577" y="32258"/>
                  </a:lnTo>
                  <a:lnTo>
                    <a:pt x="49911" y="39370"/>
                  </a:lnTo>
                  <a:lnTo>
                    <a:pt x="62865" y="55245"/>
                  </a:lnTo>
                  <a:lnTo>
                    <a:pt x="79121" y="71120"/>
                  </a:lnTo>
                  <a:lnTo>
                    <a:pt x="97917" y="84963"/>
                  </a:lnTo>
                  <a:lnTo>
                    <a:pt x="107950" y="90805"/>
                  </a:lnTo>
                  <a:lnTo>
                    <a:pt x="118999" y="95631"/>
                  </a:lnTo>
                  <a:lnTo>
                    <a:pt x="130556" y="98425"/>
                  </a:lnTo>
                  <a:lnTo>
                    <a:pt x="142494" y="99949"/>
                  </a:lnTo>
                  <a:lnTo>
                    <a:pt x="144018" y="103251"/>
                  </a:lnTo>
                  <a:lnTo>
                    <a:pt x="144018" y="107061"/>
                  </a:lnTo>
                  <a:lnTo>
                    <a:pt x="141097" y="116205"/>
                  </a:lnTo>
                  <a:lnTo>
                    <a:pt x="138176" y="124841"/>
                  </a:lnTo>
                  <a:lnTo>
                    <a:pt x="138176" y="128270"/>
                  </a:lnTo>
                  <a:lnTo>
                    <a:pt x="140081" y="131064"/>
                  </a:lnTo>
                  <a:lnTo>
                    <a:pt x="130556" y="129159"/>
                  </a:lnTo>
                  <a:lnTo>
                    <a:pt x="119507" y="126238"/>
                  </a:lnTo>
                  <a:lnTo>
                    <a:pt x="97409" y="117602"/>
                  </a:lnTo>
                  <a:lnTo>
                    <a:pt x="75819" y="107569"/>
                  </a:lnTo>
                  <a:lnTo>
                    <a:pt x="66167" y="101854"/>
                  </a:lnTo>
                  <a:lnTo>
                    <a:pt x="58039" y="96520"/>
                  </a:lnTo>
                  <a:lnTo>
                    <a:pt x="37338" y="68707"/>
                  </a:lnTo>
                  <a:lnTo>
                    <a:pt x="27813" y="56261"/>
                  </a:lnTo>
                  <a:lnTo>
                    <a:pt x="19177" y="44196"/>
                  </a:lnTo>
                  <a:lnTo>
                    <a:pt x="11430" y="33147"/>
                  </a:lnTo>
                  <a:lnTo>
                    <a:pt x="5715" y="22098"/>
                  </a:lnTo>
                  <a:lnTo>
                    <a:pt x="1905" y="110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6700"/>
            </a:solidFill>
            <a:ln w="0" cap="flat" cmpd="sng" algn="ctr">
              <a:solidFill>
                <a:srgbClr val="BE67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8812784" y="1533652"/>
              <a:ext cx="143511" cy="210313"/>
            </a:xfrm>
            <a:custGeom>
              <a:avLst/>
              <a:gdLst/>
              <a:ahLst/>
              <a:cxnLst/>
              <a:rect l="0" t="0" r="0" b="0"/>
              <a:pathLst>
                <a:path w="143511" h="210313">
                  <a:moveTo>
                    <a:pt x="96520" y="34163"/>
                  </a:moveTo>
                  <a:lnTo>
                    <a:pt x="111887" y="66294"/>
                  </a:lnTo>
                  <a:lnTo>
                    <a:pt x="119126" y="80137"/>
                  </a:lnTo>
                  <a:lnTo>
                    <a:pt x="126238" y="93218"/>
                  </a:lnTo>
                  <a:lnTo>
                    <a:pt x="134366" y="104140"/>
                  </a:lnTo>
                  <a:lnTo>
                    <a:pt x="143510" y="112776"/>
                  </a:lnTo>
                  <a:lnTo>
                    <a:pt x="134366" y="122428"/>
                  </a:lnTo>
                  <a:lnTo>
                    <a:pt x="128651" y="133985"/>
                  </a:lnTo>
                  <a:lnTo>
                    <a:pt x="124841" y="145415"/>
                  </a:lnTo>
                  <a:lnTo>
                    <a:pt x="121920" y="157480"/>
                  </a:lnTo>
                  <a:lnTo>
                    <a:pt x="119507" y="169037"/>
                  </a:lnTo>
                  <a:lnTo>
                    <a:pt x="116205" y="179578"/>
                  </a:lnTo>
                  <a:lnTo>
                    <a:pt x="111379" y="188214"/>
                  </a:lnTo>
                  <a:lnTo>
                    <a:pt x="104140" y="193929"/>
                  </a:lnTo>
                  <a:lnTo>
                    <a:pt x="99441" y="195834"/>
                  </a:lnTo>
                  <a:lnTo>
                    <a:pt x="92710" y="198755"/>
                  </a:lnTo>
                  <a:lnTo>
                    <a:pt x="74930" y="205486"/>
                  </a:lnTo>
                  <a:lnTo>
                    <a:pt x="54737" y="209804"/>
                  </a:lnTo>
                  <a:lnTo>
                    <a:pt x="45085" y="210312"/>
                  </a:lnTo>
                  <a:lnTo>
                    <a:pt x="36449" y="208407"/>
                  </a:lnTo>
                  <a:lnTo>
                    <a:pt x="29845" y="198247"/>
                  </a:lnTo>
                  <a:lnTo>
                    <a:pt x="23495" y="183896"/>
                  </a:lnTo>
                  <a:lnTo>
                    <a:pt x="18288" y="167513"/>
                  </a:lnTo>
                  <a:lnTo>
                    <a:pt x="13462" y="150749"/>
                  </a:lnTo>
                  <a:lnTo>
                    <a:pt x="9144" y="133985"/>
                  </a:lnTo>
                  <a:lnTo>
                    <a:pt x="5334" y="119507"/>
                  </a:lnTo>
                  <a:lnTo>
                    <a:pt x="2413" y="108966"/>
                  </a:lnTo>
                  <a:lnTo>
                    <a:pt x="1016" y="105664"/>
                  </a:lnTo>
                  <a:lnTo>
                    <a:pt x="0" y="103759"/>
                  </a:lnTo>
                  <a:lnTo>
                    <a:pt x="2921" y="94615"/>
                  </a:lnTo>
                  <a:lnTo>
                    <a:pt x="8128" y="84074"/>
                  </a:lnTo>
                  <a:lnTo>
                    <a:pt x="14478" y="72517"/>
                  </a:lnTo>
                  <a:lnTo>
                    <a:pt x="21209" y="59563"/>
                  </a:lnTo>
                  <a:lnTo>
                    <a:pt x="34163" y="31750"/>
                  </a:lnTo>
                  <a:lnTo>
                    <a:pt x="38481" y="17272"/>
                  </a:lnTo>
                  <a:lnTo>
                    <a:pt x="39878" y="2921"/>
                  </a:lnTo>
                  <a:lnTo>
                    <a:pt x="44196" y="1016"/>
                  </a:lnTo>
                  <a:lnTo>
                    <a:pt x="49022" y="0"/>
                  </a:lnTo>
                  <a:lnTo>
                    <a:pt x="59563" y="508"/>
                  </a:lnTo>
                  <a:lnTo>
                    <a:pt x="70104" y="1905"/>
                  </a:lnTo>
                  <a:lnTo>
                    <a:pt x="74930" y="1905"/>
                  </a:lnTo>
                  <a:lnTo>
                    <a:pt x="78740" y="1016"/>
                  </a:lnTo>
                  <a:close/>
                </a:path>
              </a:pathLst>
            </a:custGeom>
            <a:solidFill>
              <a:srgbClr val="DB831B"/>
            </a:solidFill>
            <a:ln w="0" cap="flat" cmpd="sng" algn="ctr">
              <a:solidFill>
                <a:srgbClr val="DB831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8928481" y="1661414"/>
              <a:ext cx="122937" cy="154560"/>
            </a:xfrm>
            <a:custGeom>
              <a:avLst/>
              <a:gdLst/>
              <a:ahLst/>
              <a:cxnLst/>
              <a:rect l="0" t="0" r="0" b="0"/>
              <a:pathLst>
                <a:path w="122937" h="154560">
                  <a:moveTo>
                    <a:pt x="52832" y="22479"/>
                  </a:moveTo>
                  <a:lnTo>
                    <a:pt x="63373" y="42164"/>
                  </a:lnTo>
                  <a:lnTo>
                    <a:pt x="73914" y="59055"/>
                  </a:lnTo>
                  <a:lnTo>
                    <a:pt x="83566" y="74295"/>
                  </a:lnTo>
                  <a:lnTo>
                    <a:pt x="102235" y="102235"/>
                  </a:lnTo>
                  <a:lnTo>
                    <a:pt x="112268" y="116078"/>
                  </a:lnTo>
                  <a:lnTo>
                    <a:pt x="122936" y="130937"/>
                  </a:lnTo>
                  <a:lnTo>
                    <a:pt x="117602" y="134874"/>
                  </a:lnTo>
                  <a:lnTo>
                    <a:pt x="113792" y="138176"/>
                  </a:lnTo>
                  <a:lnTo>
                    <a:pt x="107569" y="142494"/>
                  </a:lnTo>
                  <a:lnTo>
                    <a:pt x="103632" y="144907"/>
                  </a:lnTo>
                  <a:lnTo>
                    <a:pt x="101346" y="145923"/>
                  </a:lnTo>
                  <a:lnTo>
                    <a:pt x="95504" y="147320"/>
                  </a:lnTo>
                  <a:lnTo>
                    <a:pt x="90297" y="149225"/>
                  </a:lnTo>
                  <a:lnTo>
                    <a:pt x="83058" y="152654"/>
                  </a:lnTo>
                  <a:lnTo>
                    <a:pt x="75311" y="154559"/>
                  </a:lnTo>
                  <a:lnTo>
                    <a:pt x="65278" y="153543"/>
                  </a:lnTo>
                  <a:lnTo>
                    <a:pt x="52832" y="151130"/>
                  </a:lnTo>
                  <a:lnTo>
                    <a:pt x="38354" y="146304"/>
                  </a:lnTo>
                  <a:lnTo>
                    <a:pt x="24003" y="130556"/>
                  </a:lnTo>
                  <a:lnTo>
                    <a:pt x="11557" y="113284"/>
                  </a:lnTo>
                  <a:lnTo>
                    <a:pt x="6731" y="103124"/>
                  </a:lnTo>
                  <a:lnTo>
                    <a:pt x="2921" y="92583"/>
                  </a:lnTo>
                  <a:lnTo>
                    <a:pt x="508" y="80645"/>
                  </a:lnTo>
                  <a:lnTo>
                    <a:pt x="0" y="67183"/>
                  </a:lnTo>
                  <a:lnTo>
                    <a:pt x="3429" y="62865"/>
                  </a:lnTo>
                  <a:lnTo>
                    <a:pt x="8128" y="54229"/>
                  </a:lnTo>
                  <a:lnTo>
                    <a:pt x="13462" y="43180"/>
                  </a:lnTo>
                  <a:lnTo>
                    <a:pt x="19177" y="31115"/>
                  </a:lnTo>
                  <a:lnTo>
                    <a:pt x="25019" y="19685"/>
                  </a:lnTo>
                  <a:lnTo>
                    <a:pt x="30734" y="9525"/>
                  </a:lnTo>
                  <a:lnTo>
                    <a:pt x="36068" y="2413"/>
                  </a:lnTo>
                  <a:lnTo>
                    <a:pt x="38354" y="381"/>
                  </a:lnTo>
                  <a:lnTo>
                    <a:pt x="40386" y="0"/>
                  </a:lnTo>
                  <a:close/>
                </a:path>
              </a:pathLst>
            </a:custGeom>
            <a:solidFill>
              <a:srgbClr val="DB831B"/>
            </a:solidFill>
            <a:ln w="0" cap="flat" cmpd="sng" algn="ctr">
              <a:solidFill>
                <a:srgbClr val="DB831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9028303" y="1797177"/>
              <a:ext cx="124334" cy="95505"/>
            </a:xfrm>
            <a:custGeom>
              <a:avLst/>
              <a:gdLst/>
              <a:ahLst/>
              <a:cxnLst/>
              <a:rect l="0" t="0" r="0" b="0"/>
              <a:pathLst>
                <a:path w="124334" h="95505">
                  <a:moveTo>
                    <a:pt x="37465" y="11557"/>
                  </a:moveTo>
                  <a:lnTo>
                    <a:pt x="45593" y="21209"/>
                  </a:lnTo>
                  <a:lnTo>
                    <a:pt x="53340" y="29845"/>
                  </a:lnTo>
                  <a:lnTo>
                    <a:pt x="60452" y="36449"/>
                  </a:lnTo>
                  <a:lnTo>
                    <a:pt x="73025" y="48006"/>
                  </a:lnTo>
                  <a:lnTo>
                    <a:pt x="84455" y="56642"/>
                  </a:lnTo>
                  <a:lnTo>
                    <a:pt x="104140" y="72009"/>
                  </a:lnTo>
                  <a:lnTo>
                    <a:pt x="114300" y="82169"/>
                  </a:lnTo>
                  <a:lnTo>
                    <a:pt x="124333" y="95504"/>
                  </a:lnTo>
                  <a:lnTo>
                    <a:pt x="109982" y="93599"/>
                  </a:lnTo>
                  <a:lnTo>
                    <a:pt x="94615" y="90297"/>
                  </a:lnTo>
                  <a:lnTo>
                    <a:pt x="82169" y="76835"/>
                  </a:lnTo>
                  <a:lnTo>
                    <a:pt x="68707" y="66802"/>
                  </a:lnTo>
                  <a:lnTo>
                    <a:pt x="54737" y="59055"/>
                  </a:lnTo>
                  <a:lnTo>
                    <a:pt x="40767" y="53340"/>
                  </a:lnTo>
                  <a:lnTo>
                    <a:pt x="27813" y="48006"/>
                  </a:lnTo>
                  <a:lnTo>
                    <a:pt x="16383" y="42291"/>
                  </a:lnTo>
                  <a:lnTo>
                    <a:pt x="6731" y="35560"/>
                  </a:lnTo>
                  <a:lnTo>
                    <a:pt x="0" y="26924"/>
                  </a:lnTo>
                  <a:lnTo>
                    <a:pt x="6223" y="20193"/>
                  </a:lnTo>
                  <a:lnTo>
                    <a:pt x="12954" y="11049"/>
                  </a:lnTo>
                  <a:lnTo>
                    <a:pt x="20701" y="3429"/>
                  </a:lnTo>
                  <a:lnTo>
                    <a:pt x="24511" y="1016"/>
                  </a:lnTo>
                  <a:lnTo>
                    <a:pt x="28321" y="0"/>
                  </a:lnTo>
                  <a:close/>
                </a:path>
              </a:pathLst>
            </a:custGeom>
            <a:solidFill>
              <a:srgbClr val="DB831B"/>
            </a:solidFill>
            <a:ln w="0" cap="flat" cmpd="sng" algn="ctr">
              <a:solidFill>
                <a:srgbClr val="DB831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9066784" y="1894205"/>
              <a:ext cx="129541" cy="129541"/>
            </a:xfrm>
            <a:custGeom>
              <a:avLst/>
              <a:gdLst/>
              <a:ahLst/>
              <a:cxnLst/>
              <a:rect l="0" t="0" r="0" b="0"/>
              <a:pathLst>
                <a:path w="129541" h="129541">
                  <a:moveTo>
                    <a:pt x="122301" y="41783"/>
                  </a:moveTo>
                  <a:lnTo>
                    <a:pt x="127127" y="54737"/>
                  </a:lnTo>
                  <a:lnTo>
                    <a:pt x="129540" y="65278"/>
                  </a:lnTo>
                  <a:lnTo>
                    <a:pt x="129032" y="73914"/>
                  </a:lnTo>
                  <a:lnTo>
                    <a:pt x="126238" y="81534"/>
                  </a:lnTo>
                  <a:lnTo>
                    <a:pt x="120904" y="87376"/>
                  </a:lnTo>
                  <a:lnTo>
                    <a:pt x="114173" y="92583"/>
                  </a:lnTo>
                  <a:lnTo>
                    <a:pt x="105537" y="96901"/>
                  </a:lnTo>
                  <a:lnTo>
                    <a:pt x="100711" y="99822"/>
                  </a:lnTo>
                  <a:lnTo>
                    <a:pt x="93091" y="105029"/>
                  </a:lnTo>
                  <a:lnTo>
                    <a:pt x="83439" y="110871"/>
                  </a:lnTo>
                  <a:lnTo>
                    <a:pt x="72390" y="117094"/>
                  </a:lnTo>
                  <a:lnTo>
                    <a:pt x="60960" y="122809"/>
                  </a:lnTo>
                  <a:lnTo>
                    <a:pt x="49403" y="127127"/>
                  </a:lnTo>
                  <a:lnTo>
                    <a:pt x="38862" y="129540"/>
                  </a:lnTo>
                  <a:lnTo>
                    <a:pt x="29718" y="128143"/>
                  </a:lnTo>
                  <a:lnTo>
                    <a:pt x="23495" y="119507"/>
                  </a:lnTo>
                  <a:lnTo>
                    <a:pt x="18161" y="109855"/>
                  </a:lnTo>
                  <a:lnTo>
                    <a:pt x="10033" y="89662"/>
                  </a:lnTo>
                  <a:lnTo>
                    <a:pt x="6604" y="80137"/>
                  </a:lnTo>
                  <a:lnTo>
                    <a:pt x="4318" y="72009"/>
                  </a:lnTo>
                  <a:lnTo>
                    <a:pt x="1905" y="65659"/>
                  </a:lnTo>
                  <a:lnTo>
                    <a:pt x="0" y="61849"/>
                  </a:lnTo>
                  <a:lnTo>
                    <a:pt x="11049" y="51308"/>
                  </a:lnTo>
                  <a:lnTo>
                    <a:pt x="23495" y="40259"/>
                  </a:lnTo>
                  <a:lnTo>
                    <a:pt x="29210" y="33020"/>
                  </a:lnTo>
                  <a:lnTo>
                    <a:pt x="34036" y="24384"/>
                  </a:lnTo>
                  <a:lnTo>
                    <a:pt x="37338" y="13843"/>
                  </a:lnTo>
                  <a:lnTo>
                    <a:pt x="38862" y="889"/>
                  </a:lnTo>
                  <a:lnTo>
                    <a:pt x="41275" y="0"/>
                  </a:lnTo>
                  <a:lnTo>
                    <a:pt x="44577" y="0"/>
                  </a:lnTo>
                  <a:lnTo>
                    <a:pt x="53213" y="2413"/>
                  </a:lnTo>
                  <a:lnTo>
                    <a:pt x="64262" y="6731"/>
                  </a:lnTo>
                  <a:lnTo>
                    <a:pt x="76327" y="12446"/>
                  </a:lnTo>
                  <a:lnTo>
                    <a:pt x="88265" y="18161"/>
                  </a:lnTo>
                  <a:lnTo>
                    <a:pt x="99314" y="22987"/>
                  </a:lnTo>
                  <a:lnTo>
                    <a:pt x="107950" y="26416"/>
                  </a:lnTo>
                  <a:lnTo>
                    <a:pt x="111760" y="26797"/>
                  </a:lnTo>
                  <a:lnTo>
                    <a:pt x="114173" y="26416"/>
                  </a:lnTo>
                  <a:close/>
                </a:path>
              </a:pathLst>
            </a:custGeom>
            <a:solidFill>
              <a:srgbClr val="DA8014"/>
            </a:solidFill>
            <a:ln w="0" cap="flat" cmpd="sng" algn="ctr">
              <a:solidFill>
                <a:srgbClr val="DA801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9192006" y="1968627"/>
              <a:ext cx="126239" cy="125223"/>
            </a:xfrm>
            <a:custGeom>
              <a:avLst/>
              <a:gdLst/>
              <a:ahLst/>
              <a:cxnLst/>
              <a:rect l="0" t="0" r="0" b="0"/>
              <a:pathLst>
                <a:path w="126239" h="125223">
                  <a:moveTo>
                    <a:pt x="98425" y="21082"/>
                  </a:moveTo>
                  <a:lnTo>
                    <a:pt x="103251" y="26797"/>
                  </a:lnTo>
                  <a:lnTo>
                    <a:pt x="111887" y="35433"/>
                  </a:lnTo>
                  <a:lnTo>
                    <a:pt x="118999" y="41275"/>
                  </a:lnTo>
                  <a:lnTo>
                    <a:pt x="123825" y="47498"/>
                  </a:lnTo>
                  <a:lnTo>
                    <a:pt x="125222" y="51308"/>
                  </a:lnTo>
                  <a:lnTo>
                    <a:pt x="126238" y="56134"/>
                  </a:lnTo>
                  <a:lnTo>
                    <a:pt x="126238" y="62357"/>
                  </a:lnTo>
                  <a:lnTo>
                    <a:pt x="125222" y="69977"/>
                  </a:lnTo>
                  <a:lnTo>
                    <a:pt x="123317" y="80137"/>
                  </a:lnTo>
                  <a:lnTo>
                    <a:pt x="120523" y="91567"/>
                  </a:lnTo>
                  <a:lnTo>
                    <a:pt x="116586" y="106553"/>
                  </a:lnTo>
                  <a:lnTo>
                    <a:pt x="110871" y="123825"/>
                  </a:lnTo>
                  <a:lnTo>
                    <a:pt x="106553" y="124714"/>
                  </a:lnTo>
                  <a:lnTo>
                    <a:pt x="100838" y="125222"/>
                  </a:lnTo>
                  <a:lnTo>
                    <a:pt x="93599" y="124714"/>
                  </a:lnTo>
                  <a:lnTo>
                    <a:pt x="84963" y="123825"/>
                  </a:lnTo>
                  <a:lnTo>
                    <a:pt x="67183" y="120396"/>
                  </a:lnTo>
                  <a:lnTo>
                    <a:pt x="49911" y="115189"/>
                  </a:lnTo>
                  <a:lnTo>
                    <a:pt x="51308" y="101219"/>
                  </a:lnTo>
                  <a:lnTo>
                    <a:pt x="51308" y="88265"/>
                  </a:lnTo>
                  <a:lnTo>
                    <a:pt x="49911" y="77216"/>
                  </a:lnTo>
                  <a:lnTo>
                    <a:pt x="47498" y="67564"/>
                  </a:lnTo>
                  <a:lnTo>
                    <a:pt x="44704" y="59436"/>
                  </a:lnTo>
                  <a:lnTo>
                    <a:pt x="40767" y="52197"/>
                  </a:lnTo>
                  <a:lnTo>
                    <a:pt x="31242" y="41275"/>
                  </a:lnTo>
                  <a:lnTo>
                    <a:pt x="21082" y="34036"/>
                  </a:lnTo>
                  <a:lnTo>
                    <a:pt x="11557" y="28702"/>
                  </a:lnTo>
                  <a:lnTo>
                    <a:pt x="4318" y="25400"/>
                  </a:lnTo>
                  <a:lnTo>
                    <a:pt x="0" y="22987"/>
                  </a:lnTo>
                  <a:lnTo>
                    <a:pt x="5715" y="13843"/>
                  </a:lnTo>
                  <a:lnTo>
                    <a:pt x="8128" y="8636"/>
                  </a:lnTo>
                  <a:lnTo>
                    <a:pt x="9144" y="1905"/>
                  </a:lnTo>
                  <a:lnTo>
                    <a:pt x="11557" y="381"/>
                  </a:lnTo>
                  <a:lnTo>
                    <a:pt x="15367" y="0"/>
                  </a:lnTo>
                  <a:lnTo>
                    <a:pt x="25019" y="889"/>
                  </a:lnTo>
                  <a:lnTo>
                    <a:pt x="37465" y="3302"/>
                  </a:lnTo>
                  <a:lnTo>
                    <a:pt x="51308" y="6223"/>
                  </a:lnTo>
                  <a:lnTo>
                    <a:pt x="64770" y="9525"/>
                  </a:lnTo>
                  <a:lnTo>
                    <a:pt x="77343" y="12446"/>
                  </a:lnTo>
                  <a:lnTo>
                    <a:pt x="87376" y="13843"/>
                  </a:lnTo>
                  <a:lnTo>
                    <a:pt x="90678" y="13843"/>
                  </a:lnTo>
                  <a:lnTo>
                    <a:pt x="93599" y="13335"/>
                  </a:lnTo>
                  <a:close/>
                </a:path>
              </a:pathLst>
            </a:custGeom>
            <a:solidFill>
              <a:srgbClr val="DB831B"/>
            </a:solidFill>
            <a:ln w="0" cap="flat" cmpd="sng" algn="ctr">
              <a:solidFill>
                <a:srgbClr val="DB831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9156954" y="2099564"/>
              <a:ext cx="187199" cy="175261"/>
            </a:xfrm>
            <a:custGeom>
              <a:avLst/>
              <a:gdLst/>
              <a:ahLst/>
              <a:cxnLst/>
              <a:rect l="0" t="0" r="0" b="0"/>
              <a:pathLst>
                <a:path w="187199" h="175261">
                  <a:moveTo>
                    <a:pt x="167513" y="24511"/>
                  </a:moveTo>
                  <a:lnTo>
                    <a:pt x="166624" y="34544"/>
                  </a:lnTo>
                  <a:lnTo>
                    <a:pt x="165608" y="51435"/>
                  </a:lnTo>
                  <a:lnTo>
                    <a:pt x="167005" y="64897"/>
                  </a:lnTo>
                  <a:lnTo>
                    <a:pt x="169926" y="76835"/>
                  </a:lnTo>
                  <a:lnTo>
                    <a:pt x="178054" y="97917"/>
                  </a:lnTo>
                  <a:lnTo>
                    <a:pt x="182880" y="109982"/>
                  </a:lnTo>
                  <a:lnTo>
                    <a:pt x="187198" y="123825"/>
                  </a:lnTo>
                  <a:lnTo>
                    <a:pt x="184277" y="125349"/>
                  </a:lnTo>
                  <a:lnTo>
                    <a:pt x="180467" y="127254"/>
                  </a:lnTo>
                  <a:lnTo>
                    <a:pt x="175641" y="130556"/>
                  </a:lnTo>
                  <a:lnTo>
                    <a:pt x="169418" y="134493"/>
                  </a:lnTo>
                  <a:lnTo>
                    <a:pt x="154559" y="143510"/>
                  </a:lnTo>
                  <a:lnTo>
                    <a:pt x="137795" y="153670"/>
                  </a:lnTo>
                  <a:lnTo>
                    <a:pt x="120015" y="162814"/>
                  </a:lnTo>
                  <a:lnTo>
                    <a:pt x="103759" y="169926"/>
                  </a:lnTo>
                  <a:lnTo>
                    <a:pt x="96012" y="172847"/>
                  </a:lnTo>
                  <a:lnTo>
                    <a:pt x="89281" y="174244"/>
                  </a:lnTo>
                  <a:lnTo>
                    <a:pt x="83566" y="175260"/>
                  </a:lnTo>
                  <a:lnTo>
                    <a:pt x="78740" y="174244"/>
                  </a:lnTo>
                  <a:lnTo>
                    <a:pt x="59563" y="160401"/>
                  </a:lnTo>
                  <a:lnTo>
                    <a:pt x="43688" y="144526"/>
                  </a:lnTo>
                  <a:lnTo>
                    <a:pt x="30734" y="127762"/>
                  </a:lnTo>
                  <a:lnTo>
                    <a:pt x="20193" y="111379"/>
                  </a:lnTo>
                  <a:lnTo>
                    <a:pt x="12446" y="96520"/>
                  </a:lnTo>
                  <a:lnTo>
                    <a:pt x="6731" y="84074"/>
                  </a:lnTo>
                  <a:lnTo>
                    <a:pt x="2413" y="74422"/>
                  </a:lnTo>
                  <a:lnTo>
                    <a:pt x="0" y="69215"/>
                  </a:lnTo>
                  <a:lnTo>
                    <a:pt x="1397" y="67691"/>
                  </a:lnTo>
                  <a:lnTo>
                    <a:pt x="4826" y="64897"/>
                  </a:lnTo>
                  <a:lnTo>
                    <a:pt x="9144" y="61468"/>
                  </a:lnTo>
                  <a:lnTo>
                    <a:pt x="14859" y="57150"/>
                  </a:lnTo>
                  <a:lnTo>
                    <a:pt x="28321" y="47625"/>
                  </a:lnTo>
                  <a:lnTo>
                    <a:pt x="43688" y="36957"/>
                  </a:lnTo>
                  <a:lnTo>
                    <a:pt x="59055" y="25908"/>
                  </a:lnTo>
                  <a:lnTo>
                    <a:pt x="72009" y="15875"/>
                  </a:lnTo>
                  <a:lnTo>
                    <a:pt x="77343" y="11557"/>
                  </a:lnTo>
                  <a:lnTo>
                    <a:pt x="81153" y="7239"/>
                  </a:lnTo>
                  <a:lnTo>
                    <a:pt x="84074" y="4318"/>
                  </a:lnTo>
                  <a:lnTo>
                    <a:pt x="84963" y="1524"/>
                  </a:lnTo>
                  <a:lnTo>
                    <a:pt x="87376" y="508"/>
                  </a:lnTo>
                  <a:lnTo>
                    <a:pt x="91186" y="0"/>
                  </a:lnTo>
                  <a:lnTo>
                    <a:pt x="100838" y="1016"/>
                  </a:lnTo>
                  <a:lnTo>
                    <a:pt x="113284" y="3429"/>
                  </a:lnTo>
                  <a:lnTo>
                    <a:pt x="127254" y="6223"/>
                  </a:lnTo>
                  <a:lnTo>
                    <a:pt x="141097" y="9652"/>
                  </a:lnTo>
                  <a:lnTo>
                    <a:pt x="153162" y="12573"/>
                  </a:lnTo>
                  <a:lnTo>
                    <a:pt x="163195" y="13970"/>
                  </a:lnTo>
                  <a:lnTo>
                    <a:pt x="167005" y="13970"/>
                  </a:lnTo>
                  <a:lnTo>
                    <a:pt x="169418" y="13462"/>
                  </a:lnTo>
                  <a:close/>
                </a:path>
              </a:pathLst>
            </a:custGeom>
            <a:solidFill>
              <a:srgbClr val="DB831B"/>
            </a:solidFill>
            <a:ln w="0" cap="flat" cmpd="sng" algn="ctr">
              <a:solidFill>
                <a:srgbClr val="DB831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9246235" y="2221992"/>
              <a:ext cx="164212" cy="155576"/>
            </a:xfrm>
            <a:custGeom>
              <a:avLst/>
              <a:gdLst/>
              <a:ahLst/>
              <a:cxnLst/>
              <a:rect l="0" t="0" r="0" b="0"/>
              <a:pathLst>
                <a:path w="164212" h="155576">
                  <a:moveTo>
                    <a:pt x="123317" y="15875"/>
                  </a:moveTo>
                  <a:lnTo>
                    <a:pt x="126238" y="29718"/>
                  </a:lnTo>
                  <a:lnTo>
                    <a:pt x="129667" y="41275"/>
                  </a:lnTo>
                  <a:lnTo>
                    <a:pt x="132461" y="51816"/>
                  </a:lnTo>
                  <a:lnTo>
                    <a:pt x="137287" y="61468"/>
                  </a:lnTo>
                  <a:lnTo>
                    <a:pt x="143510" y="70612"/>
                  </a:lnTo>
                  <a:lnTo>
                    <a:pt x="152146" y="80137"/>
                  </a:lnTo>
                  <a:lnTo>
                    <a:pt x="164211" y="90297"/>
                  </a:lnTo>
                  <a:lnTo>
                    <a:pt x="162306" y="91694"/>
                  </a:lnTo>
                  <a:lnTo>
                    <a:pt x="161290" y="94615"/>
                  </a:lnTo>
                  <a:lnTo>
                    <a:pt x="159385" y="103251"/>
                  </a:lnTo>
                  <a:lnTo>
                    <a:pt x="157988" y="114681"/>
                  </a:lnTo>
                  <a:lnTo>
                    <a:pt x="155956" y="126746"/>
                  </a:lnTo>
                  <a:lnTo>
                    <a:pt x="154051" y="138684"/>
                  </a:lnTo>
                  <a:lnTo>
                    <a:pt x="150749" y="148336"/>
                  </a:lnTo>
                  <a:lnTo>
                    <a:pt x="148336" y="152146"/>
                  </a:lnTo>
                  <a:lnTo>
                    <a:pt x="145923" y="154051"/>
                  </a:lnTo>
                  <a:lnTo>
                    <a:pt x="142621" y="155575"/>
                  </a:lnTo>
                  <a:lnTo>
                    <a:pt x="139192" y="154559"/>
                  </a:lnTo>
                  <a:lnTo>
                    <a:pt x="117094" y="141097"/>
                  </a:lnTo>
                  <a:lnTo>
                    <a:pt x="94615" y="127635"/>
                  </a:lnTo>
                  <a:lnTo>
                    <a:pt x="72009" y="113792"/>
                  </a:lnTo>
                  <a:lnTo>
                    <a:pt x="50419" y="100838"/>
                  </a:lnTo>
                  <a:lnTo>
                    <a:pt x="31750" y="89281"/>
                  </a:lnTo>
                  <a:lnTo>
                    <a:pt x="23495" y="84074"/>
                  </a:lnTo>
                  <a:lnTo>
                    <a:pt x="15875" y="79248"/>
                  </a:lnTo>
                  <a:lnTo>
                    <a:pt x="10033" y="74930"/>
                  </a:lnTo>
                  <a:lnTo>
                    <a:pt x="5334" y="72009"/>
                  </a:lnTo>
                  <a:lnTo>
                    <a:pt x="1905" y="69088"/>
                  </a:lnTo>
                  <a:lnTo>
                    <a:pt x="0" y="67691"/>
                  </a:lnTo>
                  <a:lnTo>
                    <a:pt x="7747" y="65278"/>
                  </a:lnTo>
                  <a:lnTo>
                    <a:pt x="16764" y="62865"/>
                  </a:lnTo>
                  <a:lnTo>
                    <a:pt x="35560" y="54737"/>
                  </a:lnTo>
                  <a:lnTo>
                    <a:pt x="55245" y="45085"/>
                  </a:lnTo>
                  <a:lnTo>
                    <a:pt x="74422" y="34544"/>
                  </a:lnTo>
                  <a:lnTo>
                    <a:pt x="91694" y="24003"/>
                  </a:lnTo>
                  <a:lnTo>
                    <a:pt x="106045" y="13970"/>
                  </a:lnTo>
                  <a:lnTo>
                    <a:pt x="111379" y="9652"/>
                  </a:lnTo>
                  <a:lnTo>
                    <a:pt x="115697" y="5715"/>
                  </a:lnTo>
                  <a:lnTo>
                    <a:pt x="118110" y="2413"/>
                  </a:lnTo>
                  <a:lnTo>
                    <a:pt x="119507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9113266" y="2199386"/>
              <a:ext cx="118619" cy="186818"/>
            </a:xfrm>
            <a:custGeom>
              <a:avLst/>
              <a:gdLst/>
              <a:ahLst/>
              <a:cxnLst/>
              <a:rect l="0" t="0" r="0" b="0"/>
              <a:pathLst>
                <a:path w="118619" h="186818">
                  <a:moveTo>
                    <a:pt x="42291" y="15875"/>
                  </a:moveTo>
                  <a:lnTo>
                    <a:pt x="49403" y="28829"/>
                  </a:lnTo>
                  <a:lnTo>
                    <a:pt x="58547" y="38989"/>
                  </a:lnTo>
                  <a:lnTo>
                    <a:pt x="68707" y="48006"/>
                  </a:lnTo>
                  <a:lnTo>
                    <a:pt x="92202" y="64389"/>
                  </a:lnTo>
                  <a:lnTo>
                    <a:pt x="105156" y="73025"/>
                  </a:lnTo>
                  <a:lnTo>
                    <a:pt x="118618" y="83058"/>
                  </a:lnTo>
                  <a:lnTo>
                    <a:pt x="116713" y="84963"/>
                  </a:lnTo>
                  <a:lnTo>
                    <a:pt x="114300" y="88900"/>
                  </a:lnTo>
                  <a:lnTo>
                    <a:pt x="110871" y="94615"/>
                  </a:lnTo>
                  <a:lnTo>
                    <a:pt x="107569" y="101854"/>
                  </a:lnTo>
                  <a:lnTo>
                    <a:pt x="99822" y="119634"/>
                  </a:lnTo>
                  <a:lnTo>
                    <a:pt x="91186" y="139319"/>
                  </a:lnTo>
                  <a:lnTo>
                    <a:pt x="82042" y="158496"/>
                  </a:lnTo>
                  <a:lnTo>
                    <a:pt x="72517" y="174244"/>
                  </a:lnTo>
                  <a:lnTo>
                    <a:pt x="68199" y="180086"/>
                  </a:lnTo>
                  <a:lnTo>
                    <a:pt x="63881" y="184404"/>
                  </a:lnTo>
                  <a:lnTo>
                    <a:pt x="59563" y="186817"/>
                  </a:lnTo>
                  <a:lnTo>
                    <a:pt x="55245" y="186817"/>
                  </a:lnTo>
                  <a:lnTo>
                    <a:pt x="45085" y="180975"/>
                  </a:lnTo>
                  <a:lnTo>
                    <a:pt x="37465" y="175768"/>
                  </a:lnTo>
                  <a:lnTo>
                    <a:pt x="30226" y="171450"/>
                  </a:lnTo>
                  <a:lnTo>
                    <a:pt x="25019" y="168021"/>
                  </a:lnTo>
                  <a:lnTo>
                    <a:pt x="16764" y="161290"/>
                  </a:lnTo>
                  <a:lnTo>
                    <a:pt x="12065" y="154178"/>
                  </a:lnTo>
                  <a:lnTo>
                    <a:pt x="9144" y="145034"/>
                  </a:lnTo>
                  <a:lnTo>
                    <a:pt x="6731" y="132080"/>
                  </a:lnTo>
                  <a:lnTo>
                    <a:pt x="5842" y="123444"/>
                  </a:lnTo>
                  <a:lnTo>
                    <a:pt x="4318" y="113792"/>
                  </a:lnTo>
                  <a:lnTo>
                    <a:pt x="2413" y="101854"/>
                  </a:lnTo>
                  <a:lnTo>
                    <a:pt x="0" y="87884"/>
                  </a:lnTo>
                  <a:lnTo>
                    <a:pt x="7747" y="69723"/>
                  </a:lnTo>
                  <a:lnTo>
                    <a:pt x="14859" y="53848"/>
                  </a:lnTo>
                  <a:lnTo>
                    <a:pt x="21082" y="40386"/>
                  </a:lnTo>
                  <a:lnTo>
                    <a:pt x="26416" y="28829"/>
                  </a:lnTo>
                  <a:lnTo>
                    <a:pt x="30734" y="18796"/>
                  </a:lnTo>
                  <a:lnTo>
                    <a:pt x="33655" y="11049"/>
                  </a:lnTo>
                  <a:lnTo>
                    <a:pt x="36068" y="4826"/>
                  </a:lnTo>
                  <a:lnTo>
                    <a:pt x="36449" y="0"/>
                  </a:lnTo>
                  <a:close/>
                </a:path>
              </a:pathLst>
            </a:custGeom>
            <a:solidFill>
              <a:srgbClr val="D97E12"/>
            </a:solidFill>
            <a:ln w="0" cap="flat" cmpd="sng" algn="ctr">
              <a:solidFill>
                <a:srgbClr val="D97E1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9333103" y="2097659"/>
              <a:ext cx="83059" cy="112777"/>
            </a:xfrm>
            <a:custGeom>
              <a:avLst/>
              <a:gdLst/>
              <a:ahLst/>
              <a:cxnLst/>
              <a:rect l="0" t="0" r="0" b="0"/>
              <a:pathLst>
                <a:path w="83059" h="112777">
                  <a:moveTo>
                    <a:pt x="13462" y="4318"/>
                  </a:moveTo>
                  <a:lnTo>
                    <a:pt x="20701" y="0"/>
                  </a:lnTo>
                  <a:lnTo>
                    <a:pt x="28321" y="508"/>
                  </a:lnTo>
                  <a:lnTo>
                    <a:pt x="36449" y="4826"/>
                  </a:lnTo>
                  <a:lnTo>
                    <a:pt x="45593" y="11557"/>
                  </a:lnTo>
                  <a:lnTo>
                    <a:pt x="56134" y="20701"/>
                  </a:lnTo>
                  <a:lnTo>
                    <a:pt x="67691" y="31242"/>
                  </a:lnTo>
                  <a:lnTo>
                    <a:pt x="80137" y="42291"/>
                  </a:lnTo>
                  <a:lnTo>
                    <a:pt x="82169" y="47498"/>
                  </a:lnTo>
                  <a:lnTo>
                    <a:pt x="83058" y="53340"/>
                  </a:lnTo>
                  <a:lnTo>
                    <a:pt x="81661" y="65278"/>
                  </a:lnTo>
                  <a:lnTo>
                    <a:pt x="76835" y="77851"/>
                  </a:lnTo>
                  <a:lnTo>
                    <a:pt x="70104" y="89789"/>
                  </a:lnTo>
                  <a:lnTo>
                    <a:pt x="61468" y="99822"/>
                  </a:lnTo>
                  <a:lnTo>
                    <a:pt x="51816" y="108077"/>
                  </a:lnTo>
                  <a:lnTo>
                    <a:pt x="42291" y="112395"/>
                  </a:lnTo>
                  <a:lnTo>
                    <a:pt x="37465" y="112776"/>
                  </a:lnTo>
                  <a:lnTo>
                    <a:pt x="33655" y="111887"/>
                  </a:lnTo>
                  <a:lnTo>
                    <a:pt x="24511" y="104140"/>
                  </a:lnTo>
                  <a:lnTo>
                    <a:pt x="16383" y="95123"/>
                  </a:lnTo>
                  <a:lnTo>
                    <a:pt x="9652" y="84963"/>
                  </a:lnTo>
                  <a:lnTo>
                    <a:pt x="4318" y="73914"/>
                  </a:lnTo>
                  <a:lnTo>
                    <a:pt x="1524" y="61468"/>
                  </a:lnTo>
                  <a:lnTo>
                    <a:pt x="0" y="48006"/>
                  </a:lnTo>
                  <a:lnTo>
                    <a:pt x="1905" y="32131"/>
                  </a:lnTo>
                  <a:lnTo>
                    <a:pt x="6731" y="14478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9323959" y="2004060"/>
              <a:ext cx="105157" cy="91187"/>
            </a:xfrm>
            <a:custGeom>
              <a:avLst/>
              <a:gdLst/>
              <a:ahLst/>
              <a:cxnLst/>
              <a:rect l="0" t="0" r="0" b="0"/>
              <a:pathLst>
                <a:path w="105157" h="91187">
                  <a:moveTo>
                    <a:pt x="21590" y="1524"/>
                  </a:moveTo>
                  <a:lnTo>
                    <a:pt x="31750" y="0"/>
                  </a:lnTo>
                  <a:lnTo>
                    <a:pt x="42799" y="1905"/>
                  </a:lnTo>
                  <a:lnTo>
                    <a:pt x="53848" y="7239"/>
                  </a:lnTo>
                  <a:lnTo>
                    <a:pt x="65786" y="15367"/>
                  </a:lnTo>
                  <a:lnTo>
                    <a:pt x="77851" y="25019"/>
                  </a:lnTo>
                  <a:lnTo>
                    <a:pt x="104267" y="46609"/>
                  </a:lnTo>
                  <a:lnTo>
                    <a:pt x="105156" y="51435"/>
                  </a:lnTo>
                  <a:lnTo>
                    <a:pt x="104267" y="55753"/>
                  </a:lnTo>
                  <a:lnTo>
                    <a:pt x="100838" y="59563"/>
                  </a:lnTo>
                  <a:lnTo>
                    <a:pt x="96012" y="62865"/>
                  </a:lnTo>
                  <a:lnTo>
                    <a:pt x="89281" y="66294"/>
                  </a:lnTo>
                  <a:lnTo>
                    <a:pt x="81661" y="69088"/>
                  </a:lnTo>
                  <a:lnTo>
                    <a:pt x="63373" y="74422"/>
                  </a:lnTo>
                  <a:lnTo>
                    <a:pt x="43688" y="79248"/>
                  </a:lnTo>
                  <a:lnTo>
                    <a:pt x="25527" y="83566"/>
                  </a:lnTo>
                  <a:lnTo>
                    <a:pt x="10160" y="87376"/>
                  </a:lnTo>
                  <a:lnTo>
                    <a:pt x="4318" y="89281"/>
                  </a:lnTo>
                  <a:lnTo>
                    <a:pt x="0" y="91186"/>
                  </a:lnTo>
                  <a:lnTo>
                    <a:pt x="2921" y="81153"/>
                  </a:lnTo>
                  <a:lnTo>
                    <a:pt x="3937" y="73025"/>
                  </a:lnTo>
                  <a:lnTo>
                    <a:pt x="3429" y="57150"/>
                  </a:lnTo>
                  <a:lnTo>
                    <a:pt x="3429" y="48514"/>
                  </a:lnTo>
                  <a:lnTo>
                    <a:pt x="4318" y="37973"/>
                  </a:lnTo>
                  <a:lnTo>
                    <a:pt x="6731" y="24511"/>
                  </a:lnTo>
                  <a:lnTo>
                    <a:pt x="8636" y="16764"/>
                  </a:lnTo>
                  <a:lnTo>
                    <a:pt x="11557" y="8128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9195308" y="1916684"/>
              <a:ext cx="92711" cy="49531"/>
            </a:xfrm>
            <a:custGeom>
              <a:avLst/>
              <a:gdLst/>
              <a:ahLst/>
              <a:cxnLst/>
              <a:rect l="0" t="0" r="0" b="0"/>
              <a:pathLst>
                <a:path w="92711" h="49531">
                  <a:moveTo>
                    <a:pt x="24511" y="12573"/>
                  </a:moveTo>
                  <a:lnTo>
                    <a:pt x="47117" y="24511"/>
                  </a:lnTo>
                  <a:lnTo>
                    <a:pt x="92710" y="48006"/>
                  </a:lnTo>
                  <a:lnTo>
                    <a:pt x="83566" y="49530"/>
                  </a:lnTo>
                  <a:lnTo>
                    <a:pt x="73025" y="49530"/>
                  </a:lnTo>
                  <a:lnTo>
                    <a:pt x="50419" y="46101"/>
                  </a:lnTo>
                  <a:lnTo>
                    <a:pt x="38989" y="44196"/>
                  </a:lnTo>
                  <a:lnTo>
                    <a:pt x="28321" y="43180"/>
                  </a:lnTo>
                  <a:lnTo>
                    <a:pt x="19304" y="43688"/>
                  </a:lnTo>
                  <a:lnTo>
                    <a:pt x="12065" y="46101"/>
                  </a:lnTo>
                  <a:lnTo>
                    <a:pt x="10160" y="31750"/>
                  </a:lnTo>
                  <a:lnTo>
                    <a:pt x="7747" y="20701"/>
                  </a:lnTo>
                  <a:lnTo>
                    <a:pt x="4445" y="110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9298559" y="1968119"/>
              <a:ext cx="54738" cy="40260"/>
            </a:xfrm>
            <a:custGeom>
              <a:avLst/>
              <a:gdLst/>
              <a:ahLst/>
              <a:cxnLst/>
              <a:rect l="0" t="0" r="0" b="0"/>
              <a:pathLst>
                <a:path w="54738" h="40260">
                  <a:moveTo>
                    <a:pt x="10541" y="5715"/>
                  </a:moveTo>
                  <a:lnTo>
                    <a:pt x="18288" y="9525"/>
                  </a:lnTo>
                  <a:lnTo>
                    <a:pt x="23495" y="12446"/>
                  </a:lnTo>
                  <a:lnTo>
                    <a:pt x="27813" y="15367"/>
                  </a:lnTo>
                  <a:lnTo>
                    <a:pt x="32131" y="17780"/>
                  </a:lnTo>
                  <a:lnTo>
                    <a:pt x="37465" y="20574"/>
                  </a:lnTo>
                  <a:lnTo>
                    <a:pt x="44704" y="24511"/>
                  </a:lnTo>
                  <a:lnTo>
                    <a:pt x="54737" y="29718"/>
                  </a:lnTo>
                  <a:lnTo>
                    <a:pt x="47498" y="32131"/>
                  </a:lnTo>
                  <a:lnTo>
                    <a:pt x="43180" y="33147"/>
                  </a:lnTo>
                  <a:lnTo>
                    <a:pt x="40386" y="34036"/>
                  </a:lnTo>
                  <a:lnTo>
                    <a:pt x="38862" y="34036"/>
                  </a:lnTo>
                  <a:lnTo>
                    <a:pt x="35052" y="35052"/>
                  </a:lnTo>
                  <a:lnTo>
                    <a:pt x="31750" y="36957"/>
                  </a:lnTo>
                  <a:lnTo>
                    <a:pt x="26416" y="40259"/>
                  </a:lnTo>
                  <a:lnTo>
                    <a:pt x="20701" y="32639"/>
                  </a:lnTo>
                  <a:lnTo>
                    <a:pt x="15875" y="26797"/>
                  </a:lnTo>
                  <a:lnTo>
                    <a:pt x="12065" y="22098"/>
                  </a:lnTo>
                  <a:lnTo>
                    <a:pt x="8636" y="17780"/>
                  </a:lnTo>
                  <a:lnTo>
                    <a:pt x="4318" y="100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9374378" y="2061718"/>
              <a:ext cx="126747" cy="93600"/>
            </a:xfrm>
            <a:custGeom>
              <a:avLst/>
              <a:gdLst/>
              <a:ahLst/>
              <a:cxnLst/>
              <a:rect l="0" t="0" r="0" b="0"/>
              <a:pathLst>
                <a:path w="126747" h="93600">
                  <a:moveTo>
                    <a:pt x="72009" y="11049"/>
                  </a:moveTo>
                  <a:lnTo>
                    <a:pt x="81661" y="22098"/>
                  </a:lnTo>
                  <a:lnTo>
                    <a:pt x="98933" y="42164"/>
                  </a:lnTo>
                  <a:lnTo>
                    <a:pt x="113792" y="63373"/>
                  </a:lnTo>
                  <a:lnTo>
                    <a:pt x="120523" y="75311"/>
                  </a:lnTo>
                  <a:lnTo>
                    <a:pt x="126746" y="88773"/>
                  </a:lnTo>
                  <a:lnTo>
                    <a:pt x="116205" y="92583"/>
                  </a:lnTo>
                  <a:lnTo>
                    <a:pt x="106172" y="93599"/>
                  </a:lnTo>
                  <a:lnTo>
                    <a:pt x="96012" y="93091"/>
                  </a:lnTo>
                  <a:lnTo>
                    <a:pt x="86487" y="90170"/>
                  </a:lnTo>
                  <a:lnTo>
                    <a:pt x="67183" y="81026"/>
                  </a:lnTo>
                  <a:lnTo>
                    <a:pt x="49022" y="68580"/>
                  </a:lnTo>
                  <a:lnTo>
                    <a:pt x="33147" y="55118"/>
                  </a:lnTo>
                  <a:lnTo>
                    <a:pt x="18796" y="43180"/>
                  </a:lnTo>
                  <a:lnTo>
                    <a:pt x="12954" y="38862"/>
                  </a:lnTo>
                  <a:lnTo>
                    <a:pt x="7747" y="35941"/>
                  </a:lnTo>
                  <a:lnTo>
                    <a:pt x="3429" y="35052"/>
                  </a:lnTo>
                  <a:lnTo>
                    <a:pt x="0" y="35433"/>
                  </a:lnTo>
                  <a:lnTo>
                    <a:pt x="22606" y="26797"/>
                  </a:lnTo>
                  <a:lnTo>
                    <a:pt x="43688" y="19177"/>
                  </a:lnTo>
                  <a:lnTo>
                    <a:pt x="52324" y="14859"/>
                  </a:lnTo>
                  <a:lnTo>
                    <a:pt x="58547" y="10541"/>
                  </a:lnTo>
                  <a:lnTo>
                    <a:pt x="61976" y="5715"/>
                  </a:lnTo>
                  <a:lnTo>
                    <a:pt x="61468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9377807" y="2147189"/>
              <a:ext cx="126747" cy="177547"/>
            </a:xfrm>
            <a:custGeom>
              <a:avLst/>
              <a:gdLst/>
              <a:ahLst/>
              <a:cxnLst/>
              <a:rect l="0" t="0" r="0" b="0"/>
              <a:pathLst>
                <a:path w="126747" h="177547">
                  <a:moveTo>
                    <a:pt x="62357" y="12954"/>
                  </a:moveTo>
                  <a:lnTo>
                    <a:pt x="72898" y="27813"/>
                  </a:lnTo>
                  <a:lnTo>
                    <a:pt x="93599" y="61341"/>
                  </a:lnTo>
                  <a:lnTo>
                    <a:pt x="112268" y="95504"/>
                  </a:lnTo>
                  <a:lnTo>
                    <a:pt x="120015" y="111760"/>
                  </a:lnTo>
                  <a:lnTo>
                    <a:pt x="126746" y="126619"/>
                  </a:lnTo>
                  <a:lnTo>
                    <a:pt x="123825" y="128524"/>
                  </a:lnTo>
                  <a:lnTo>
                    <a:pt x="120396" y="131953"/>
                  </a:lnTo>
                  <a:lnTo>
                    <a:pt x="113665" y="142494"/>
                  </a:lnTo>
                  <a:lnTo>
                    <a:pt x="110363" y="149225"/>
                  </a:lnTo>
                  <a:lnTo>
                    <a:pt x="107950" y="157861"/>
                  </a:lnTo>
                  <a:lnTo>
                    <a:pt x="106045" y="167005"/>
                  </a:lnTo>
                  <a:lnTo>
                    <a:pt x="105537" y="177546"/>
                  </a:lnTo>
                  <a:lnTo>
                    <a:pt x="94996" y="172212"/>
                  </a:lnTo>
                  <a:lnTo>
                    <a:pt x="84455" y="167894"/>
                  </a:lnTo>
                  <a:lnTo>
                    <a:pt x="74803" y="165481"/>
                  </a:lnTo>
                  <a:lnTo>
                    <a:pt x="66167" y="163576"/>
                  </a:lnTo>
                  <a:lnTo>
                    <a:pt x="51816" y="161671"/>
                  </a:lnTo>
                  <a:lnTo>
                    <a:pt x="46101" y="160782"/>
                  </a:lnTo>
                  <a:lnTo>
                    <a:pt x="42164" y="159766"/>
                  </a:lnTo>
                  <a:lnTo>
                    <a:pt x="35941" y="155956"/>
                  </a:lnTo>
                  <a:lnTo>
                    <a:pt x="30226" y="151130"/>
                  </a:lnTo>
                  <a:lnTo>
                    <a:pt x="25908" y="144907"/>
                  </a:lnTo>
                  <a:lnTo>
                    <a:pt x="21590" y="138176"/>
                  </a:lnTo>
                  <a:lnTo>
                    <a:pt x="15748" y="123317"/>
                  </a:lnTo>
                  <a:lnTo>
                    <a:pt x="11430" y="107950"/>
                  </a:lnTo>
                  <a:lnTo>
                    <a:pt x="8636" y="93599"/>
                  </a:lnTo>
                  <a:lnTo>
                    <a:pt x="6223" y="82042"/>
                  </a:lnTo>
                  <a:lnTo>
                    <a:pt x="3302" y="74803"/>
                  </a:lnTo>
                  <a:lnTo>
                    <a:pt x="1905" y="73406"/>
                  </a:lnTo>
                  <a:lnTo>
                    <a:pt x="0" y="73914"/>
                  </a:lnTo>
                  <a:lnTo>
                    <a:pt x="10541" y="67564"/>
                  </a:lnTo>
                  <a:lnTo>
                    <a:pt x="21082" y="58928"/>
                  </a:lnTo>
                  <a:lnTo>
                    <a:pt x="30734" y="48895"/>
                  </a:lnTo>
                  <a:lnTo>
                    <a:pt x="38862" y="37846"/>
                  </a:lnTo>
                  <a:lnTo>
                    <a:pt x="45593" y="26797"/>
                  </a:lnTo>
                  <a:lnTo>
                    <a:pt x="50419" y="16764"/>
                  </a:lnTo>
                  <a:lnTo>
                    <a:pt x="52324" y="7112"/>
                  </a:lnTo>
                  <a:lnTo>
                    <a:pt x="51308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9457944" y="2157730"/>
              <a:ext cx="107062" cy="177547"/>
            </a:xfrm>
            <a:custGeom>
              <a:avLst/>
              <a:gdLst/>
              <a:ahLst/>
              <a:cxnLst/>
              <a:rect l="0" t="0" r="0" b="0"/>
              <a:pathLst>
                <a:path w="107062" h="177547">
                  <a:moveTo>
                    <a:pt x="64262" y="36449"/>
                  </a:moveTo>
                  <a:lnTo>
                    <a:pt x="80137" y="72009"/>
                  </a:lnTo>
                  <a:lnTo>
                    <a:pt x="94488" y="105537"/>
                  </a:lnTo>
                  <a:lnTo>
                    <a:pt x="107061" y="135763"/>
                  </a:lnTo>
                  <a:lnTo>
                    <a:pt x="103632" y="139192"/>
                  </a:lnTo>
                  <a:lnTo>
                    <a:pt x="101727" y="146812"/>
                  </a:lnTo>
                  <a:lnTo>
                    <a:pt x="101219" y="152146"/>
                  </a:lnTo>
                  <a:lnTo>
                    <a:pt x="101219" y="158877"/>
                  </a:lnTo>
                  <a:lnTo>
                    <a:pt x="101219" y="167513"/>
                  </a:lnTo>
                  <a:lnTo>
                    <a:pt x="101219" y="177546"/>
                  </a:lnTo>
                  <a:lnTo>
                    <a:pt x="91694" y="170307"/>
                  </a:lnTo>
                  <a:lnTo>
                    <a:pt x="85471" y="161671"/>
                  </a:lnTo>
                  <a:lnTo>
                    <a:pt x="80645" y="152654"/>
                  </a:lnTo>
                  <a:lnTo>
                    <a:pt x="77724" y="143510"/>
                  </a:lnTo>
                  <a:lnTo>
                    <a:pt x="74422" y="127127"/>
                  </a:lnTo>
                  <a:lnTo>
                    <a:pt x="72517" y="121920"/>
                  </a:lnTo>
                  <a:lnTo>
                    <a:pt x="69596" y="118999"/>
                  </a:lnTo>
                  <a:lnTo>
                    <a:pt x="62865" y="115189"/>
                  </a:lnTo>
                  <a:lnTo>
                    <a:pt x="56642" y="109347"/>
                  </a:lnTo>
                  <a:lnTo>
                    <a:pt x="45085" y="94488"/>
                  </a:lnTo>
                  <a:lnTo>
                    <a:pt x="34544" y="76327"/>
                  </a:lnTo>
                  <a:lnTo>
                    <a:pt x="25400" y="57023"/>
                  </a:lnTo>
                  <a:lnTo>
                    <a:pt x="17780" y="38862"/>
                  </a:lnTo>
                  <a:lnTo>
                    <a:pt x="10541" y="24003"/>
                  </a:lnTo>
                  <a:lnTo>
                    <a:pt x="7620" y="18669"/>
                  </a:lnTo>
                  <a:lnTo>
                    <a:pt x="4826" y="14859"/>
                  </a:lnTo>
                  <a:lnTo>
                    <a:pt x="2413" y="12954"/>
                  </a:lnTo>
                  <a:lnTo>
                    <a:pt x="0" y="12954"/>
                  </a:lnTo>
                  <a:lnTo>
                    <a:pt x="10541" y="9017"/>
                  </a:lnTo>
                  <a:lnTo>
                    <a:pt x="20574" y="7620"/>
                  </a:lnTo>
                  <a:lnTo>
                    <a:pt x="29210" y="7112"/>
                  </a:lnTo>
                  <a:lnTo>
                    <a:pt x="36957" y="7620"/>
                  </a:lnTo>
                  <a:lnTo>
                    <a:pt x="42672" y="7620"/>
                  </a:lnTo>
                  <a:lnTo>
                    <a:pt x="46609" y="7112"/>
                  </a:lnTo>
                  <a:lnTo>
                    <a:pt x="48006" y="4699"/>
                  </a:lnTo>
                  <a:lnTo>
                    <a:pt x="46990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9396984" y="2321814"/>
              <a:ext cx="116587" cy="147448"/>
            </a:xfrm>
            <a:custGeom>
              <a:avLst/>
              <a:gdLst/>
              <a:ahLst/>
              <a:cxnLst/>
              <a:rect l="0" t="0" r="0" b="0"/>
              <a:pathLst>
                <a:path w="116587" h="147448">
                  <a:moveTo>
                    <a:pt x="32131" y="4826"/>
                  </a:moveTo>
                  <a:lnTo>
                    <a:pt x="38354" y="8255"/>
                  </a:lnTo>
                  <a:lnTo>
                    <a:pt x="52832" y="11557"/>
                  </a:lnTo>
                  <a:lnTo>
                    <a:pt x="69596" y="13970"/>
                  </a:lnTo>
                  <a:lnTo>
                    <a:pt x="79248" y="15875"/>
                  </a:lnTo>
                  <a:lnTo>
                    <a:pt x="89281" y="18796"/>
                  </a:lnTo>
                  <a:lnTo>
                    <a:pt x="96901" y="29845"/>
                  </a:lnTo>
                  <a:lnTo>
                    <a:pt x="103632" y="44196"/>
                  </a:lnTo>
                  <a:lnTo>
                    <a:pt x="109474" y="60452"/>
                  </a:lnTo>
                  <a:lnTo>
                    <a:pt x="114173" y="78232"/>
                  </a:lnTo>
                  <a:lnTo>
                    <a:pt x="116586" y="96520"/>
                  </a:lnTo>
                  <a:lnTo>
                    <a:pt x="116586" y="114808"/>
                  </a:lnTo>
                  <a:lnTo>
                    <a:pt x="113792" y="132080"/>
                  </a:lnTo>
                  <a:lnTo>
                    <a:pt x="107950" y="147447"/>
                  </a:lnTo>
                  <a:lnTo>
                    <a:pt x="95504" y="145415"/>
                  </a:lnTo>
                  <a:lnTo>
                    <a:pt x="85471" y="144526"/>
                  </a:lnTo>
                  <a:lnTo>
                    <a:pt x="76835" y="144018"/>
                  </a:lnTo>
                  <a:lnTo>
                    <a:pt x="70104" y="144018"/>
                  </a:lnTo>
                  <a:lnTo>
                    <a:pt x="59563" y="144018"/>
                  </a:lnTo>
                  <a:lnTo>
                    <a:pt x="51816" y="142113"/>
                  </a:lnTo>
                  <a:lnTo>
                    <a:pt x="39370" y="134874"/>
                  </a:lnTo>
                  <a:lnTo>
                    <a:pt x="29210" y="126238"/>
                  </a:lnTo>
                  <a:lnTo>
                    <a:pt x="20574" y="116713"/>
                  </a:lnTo>
                  <a:lnTo>
                    <a:pt x="13843" y="106172"/>
                  </a:lnTo>
                  <a:lnTo>
                    <a:pt x="9144" y="95504"/>
                  </a:lnTo>
                  <a:lnTo>
                    <a:pt x="4826" y="85471"/>
                  </a:lnTo>
                  <a:lnTo>
                    <a:pt x="1905" y="76835"/>
                  </a:lnTo>
                  <a:lnTo>
                    <a:pt x="0" y="69596"/>
                  </a:lnTo>
                  <a:lnTo>
                    <a:pt x="12954" y="49022"/>
                  </a:lnTo>
                  <a:lnTo>
                    <a:pt x="22606" y="30734"/>
                  </a:lnTo>
                  <a:lnTo>
                    <a:pt x="25908" y="22098"/>
                  </a:lnTo>
                  <a:lnTo>
                    <a:pt x="27813" y="13970"/>
                  </a:lnTo>
                  <a:lnTo>
                    <a:pt x="28321" y="6731"/>
                  </a:lnTo>
                  <a:lnTo>
                    <a:pt x="26924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9174226" y="2351151"/>
              <a:ext cx="156084" cy="142495"/>
            </a:xfrm>
            <a:custGeom>
              <a:avLst/>
              <a:gdLst/>
              <a:ahLst/>
              <a:cxnLst/>
              <a:rect l="0" t="0" r="0" b="0"/>
              <a:pathLst>
                <a:path w="156084" h="142495">
                  <a:moveTo>
                    <a:pt x="47498" y="10541"/>
                  </a:moveTo>
                  <a:lnTo>
                    <a:pt x="61468" y="18669"/>
                  </a:lnTo>
                  <a:lnTo>
                    <a:pt x="78232" y="25908"/>
                  </a:lnTo>
                  <a:lnTo>
                    <a:pt x="97917" y="32639"/>
                  </a:lnTo>
                  <a:lnTo>
                    <a:pt x="102743" y="38862"/>
                  </a:lnTo>
                  <a:lnTo>
                    <a:pt x="108458" y="46990"/>
                  </a:lnTo>
                  <a:lnTo>
                    <a:pt x="123444" y="64262"/>
                  </a:lnTo>
                  <a:lnTo>
                    <a:pt x="139700" y="79629"/>
                  </a:lnTo>
                  <a:lnTo>
                    <a:pt x="147828" y="84963"/>
                  </a:lnTo>
                  <a:lnTo>
                    <a:pt x="156083" y="87757"/>
                  </a:lnTo>
                  <a:lnTo>
                    <a:pt x="145034" y="94107"/>
                  </a:lnTo>
                  <a:lnTo>
                    <a:pt x="136398" y="100838"/>
                  </a:lnTo>
                  <a:lnTo>
                    <a:pt x="130048" y="107061"/>
                  </a:lnTo>
                  <a:lnTo>
                    <a:pt x="125730" y="113792"/>
                  </a:lnTo>
                  <a:lnTo>
                    <a:pt x="119126" y="126746"/>
                  </a:lnTo>
                  <a:lnTo>
                    <a:pt x="113284" y="139700"/>
                  </a:lnTo>
                  <a:lnTo>
                    <a:pt x="101346" y="138176"/>
                  </a:lnTo>
                  <a:lnTo>
                    <a:pt x="91186" y="138176"/>
                  </a:lnTo>
                  <a:lnTo>
                    <a:pt x="83566" y="139192"/>
                  </a:lnTo>
                  <a:lnTo>
                    <a:pt x="77343" y="140081"/>
                  </a:lnTo>
                  <a:lnTo>
                    <a:pt x="67691" y="142494"/>
                  </a:lnTo>
                  <a:lnTo>
                    <a:pt x="60452" y="142113"/>
                  </a:lnTo>
                  <a:lnTo>
                    <a:pt x="48006" y="134366"/>
                  </a:lnTo>
                  <a:lnTo>
                    <a:pt x="36449" y="123825"/>
                  </a:lnTo>
                  <a:lnTo>
                    <a:pt x="26924" y="111379"/>
                  </a:lnTo>
                  <a:lnTo>
                    <a:pt x="18796" y="97917"/>
                  </a:lnTo>
                  <a:lnTo>
                    <a:pt x="12065" y="84455"/>
                  </a:lnTo>
                  <a:lnTo>
                    <a:pt x="6731" y="72009"/>
                  </a:lnTo>
                  <a:lnTo>
                    <a:pt x="2921" y="61468"/>
                  </a:lnTo>
                  <a:lnTo>
                    <a:pt x="0" y="53721"/>
                  </a:lnTo>
                  <a:lnTo>
                    <a:pt x="7239" y="44196"/>
                  </a:lnTo>
                  <a:lnTo>
                    <a:pt x="14478" y="35433"/>
                  </a:lnTo>
                  <a:lnTo>
                    <a:pt x="21082" y="28829"/>
                  </a:lnTo>
                  <a:lnTo>
                    <a:pt x="27432" y="22479"/>
                  </a:lnTo>
                  <a:lnTo>
                    <a:pt x="32131" y="16764"/>
                  </a:lnTo>
                  <a:lnTo>
                    <a:pt x="35560" y="11557"/>
                  </a:lnTo>
                  <a:lnTo>
                    <a:pt x="36449" y="5715"/>
                  </a:lnTo>
                  <a:lnTo>
                    <a:pt x="35560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9295257" y="2433701"/>
              <a:ext cx="150242" cy="148337"/>
            </a:xfrm>
            <a:custGeom>
              <a:avLst/>
              <a:gdLst/>
              <a:ahLst/>
              <a:cxnLst/>
              <a:rect l="0" t="0" r="0" b="0"/>
              <a:pathLst>
                <a:path w="150242" h="148337">
                  <a:moveTo>
                    <a:pt x="45974" y="11049"/>
                  </a:moveTo>
                  <a:lnTo>
                    <a:pt x="55118" y="9144"/>
                  </a:lnTo>
                  <a:lnTo>
                    <a:pt x="72009" y="3302"/>
                  </a:lnTo>
                  <a:lnTo>
                    <a:pt x="88773" y="0"/>
                  </a:lnTo>
                  <a:lnTo>
                    <a:pt x="97409" y="0"/>
                  </a:lnTo>
                  <a:lnTo>
                    <a:pt x="107442" y="2413"/>
                  </a:lnTo>
                  <a:lnTo>
                    <a:pt x="116078" y="13462"/>
                  </a:lnTo>
                  <a:lnTo>
                    <a:pt x="125222" y="24511"/>
                  </a:lnTo>
                  <a:lnTo>
                    <a:pt x="136271" y="34036"/>
                  </a:lnTo>
                  <a:lnTo>
                    <a:pt x="143002" y="37465"/>
                  </a:lnTo>
                  <a:lnTo>
                    <a:pt x="150241" y="39878"/>
                  </a:lnTo>
                  <a:lnTo>
                    <a:pt x="149733" y="44196"/>
                  </a:lnTo>
                  <a:lnTo>
                    <a:pt x="148717" y="49911"/>
                  </a:lnTo>
                  <a:lnTo>
                    <a:pt x="145415" y="64262"/>
                  </a:lnTo>
                  <a:lnTo>
                    <a:pt x="141097" y="80137"/>
                  </a:lnTo>
                  <a:lnTo>
                    <a:pt x="134366" y="94488"/>
                  </a:lnTo>
                  <a:lnTo>
                    <a:pt x="125222" y="113792"/>
                  </a:lnTo>
                  <a:lnTo>
                    <a:pt x="116078" y="127635"/>
                  </a:lnTo>
                  <a:lnTo>
                    <a:pt x="107442" y="137795"/>
                  </a:lnTo>
                  <a:lnTo>
                    <a:pt x="99822" y="144018"/>
                  </a:lnTo>
                  <a:lnTo>
                    <a:pt x="92583" y="147320"/>
                  </a:lnTo>
                  <a:lnTo>
                    <a:pt x="86868" y="148336"/>
                  </a:lnTo>
                  <a:lnTo>
                    <a:pt x="81534" y="147828"/>
                  </a:lnTo>
                  <a:lnTo>
                    <a:pt x="77724" y="146431"/>
                  </a:lnTo>
                  <a:lnTo>
                    <a:pt x="75311" y="133858"/>
                  </a:lnTo>
                  <a:lnTo>
                    <a:pt x="72390" y="123317"/>
                  </a:lnTo>
                  <a:lnTo>
                    <a:pt x="68072" y="114173"/>
                  </a:lnTo>
                  <a:lnTo>
                    <a:pt x="62865" y="106045"/>
                  </a:lnTo>
                  <a:lnTo>
                    <a:pt x="57023" y="99314"/>
                  </a:lnTo>
                  <a:lnTo>
                    <a:pt x="50800" y="94107"/>
                  </a:lnTo>
                  <a:lnTo>
                    <a:pt x="37846" y="85852"/>
                  </a:lnTo>
                  <a:lnTo>
                    <a:pt x="24892" y="80137"/>
                  </a:lnTo>
                  <a:lnTo>
                    <a:pt x="13335" y="75311"/>
                  </a:lnTo>
                  <a:lnTo>
                    <a:pt x="4318" y="71501"/>
                  </a:lnTo>
                  <a:lnTo>
                    <a:pt x="1397" y="68580"/>
                  </a:lnTo>
                  <a:lnTo>
                    <a:pt x="0" y="65786"/>
                  </a:lnTo>
                  <a:lnTo>
                    <a:pt x="6223" y="56134"/>
                  </a:lnTo>
                  <a:lnTo>
                    <a:pt x="11049" y="48514"/>
                  </a:lnTo>
                  <a:lnTo>
                    <a:pt x="18669" y="35560"/>
                  </a:lnTo>
                  <a:lnTo>
                    <a:pt x="25908" y="24892"/>
                  </a:lnTo>
                  <a:lnTo>
                    <a:pt x="30226" y="18669"/>
                  </a:lnTo>
                  <a:lnTo>
                    <a:pt x="35433" y="12446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9181465" y="2500376"/>
              <a:ext cx="177166" cy="125350"/>
            </a:xfrm>
            <a:custGeom>
              <a:avLst/>
              <a:gdLst/>
              <a:ahLst/>
              <a:cxnLst/>
              <a:rect l="0" t="0" r="0" b="0"/>
              <a:pathLst>
                <a:path w="177166" h="125350">
                  <a:moveTo>
                    <a:pt x="56642" y="4826"/>
                  </a:moveTo>
                  <a:lnTo>
                    <a:pt x="60960" y="2413"/>
                  </a:lnTo>
                  <a:lnTo>
                    <a:pt x="66167" y="1016"/>
                  </a:lnTo>
                  <a:lnTo>
                    <a:pt x="72898" y="0"/>
                  </a:lnTo>
                  <a:lnTo>
                    <a:pt x="80137" y="508"/>
                  </a:lnTo>
                  <a:lnTo>
                    <a:pt x="88265" y="1524"/>
                  </a:lnTo>
                  <a:lnTo>
                    <a:pt x="97409" y="3429"/>
                  </a:lnTo>
                  <a:lnTo>
                    <a:pt x="107442" y="6731"/>
                  </a:lnTo>
                  <a:lnTo>
                    <a:pt x="114173" y="12573"/>
                  </a:lnTo>
                  <a:lnTo>
                    <a:pt x="123825" y="19177"/>
                  </a:lnTo>
                  <a:lnTo>
                    <a:pt x="135763" y="27432"/>
                  </a:lnTo>
                  <a:lnTo>
                    <a:pt x="148336" y="37973"/>
                  </a:lnTo>
                  <a:lnTo>
                    <a:pt x="159766" y="50419"/>
                  </a:lnTo>
                  <a:lnTo>
                    <a:pt x="169418" y="65786"/>
                  </a:lnTo>
                  <a:lnTo>
                    <a:pt x="173228" y="74422"/>
                  </a:lnTo>
                  <a:lnTo>
                    <a:pt x="175641" y="83566"/>
                  </a:lnTo>
                  <a:lnTo>
                    <a:pt x="177165" y="94107"/>
                  </a:lnTo>
                  <a:lnTo>
                    <a:pt x="177165" y="104648"/>
                  </a:lnTo>
                  <a:lnTo>
                    <a:pt x="175641" y="106553"/>
                  </a:lnTo>
                  <a:lnTo>
                    <a:pt x="172339" y="108458"/>
                  </a:lnTo>
                  <a:lnTo>
                    <a:pt x="166497" y="110490"/>
                  </a:lnTo>
                  <a:lnTo>
                    <a:pt x="159385" y="112395"/>
                  </a:lnTo>
                  <a:lnTo>
                    <a:pt x="142113" y="116205"/>
                  </a:lnTo>
                  <a:lnTo>
                    <a:pt x="121412" y="120015"/>
                  </a:lnTo>
                  <a:lnTo>
                    <a:pt x="100330" y="122936"/>
                  </a:lnTo>
                  <a:lnTo>
                    <a:pt x="81534" y="124841"/>
                  </a:lnTo>
                  <a:lnTo>
                    <a:pt x="73914" y="125349"/>
                  </a:lnTo>
                  <a:lnTo>
                    <a:pt x="67183" y="125349"/>
                  </a:lnTo>
                  <a:lnTo>
                    <a:pt x="62357" y="125349"/>
                  </a:lnTo>
                  <a:lnTo>
                    <a:pt x="59944" y="124841"/>
                  </a:lnTo>
                  <a:lnTo>
                    <a:pt x="52832" y="111887"/>
                  </a:lnTo>
                  <a:lnTo>
                    <a:pt x="44577" y="101854"/>
                  </a:lnTo>
                  <a:lnTo>
                    <a:pt x="35560" y="94615"/>
                  </a:lnTo>
                  <a:lnTo>
                    <a:pt x="25908" y="88773"/>
                  </a:lnTo>
                  <a:lnTo>
                    <a:pt x="9525" y="80137"/>
                  </a:lnTo>
                  <a:lnTo>
                    <a:pt x="3302" y="75819"/>
                  </a:lnTo>
                  <a:lnTo>
                    <a:pt x="0" y="70104"/>
                  </a:lnTo>
                  <a:lnTo>
                    <a:pt x="13843" y="51435"/>
                  </a:lnTo>
                  <a:lnTo>
                    <a:pt x="27813" y="36068"/>
                  </a:lnTo>
                  <a:lnTo>
                    <a:pt x="53721" y="8128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9368155" y="2582545"/>
              <a:ext cx="116206" cy="135764"/>
            </a:xfrm>
            <a:custGeom>
              <a:avLst/>
              <a:gdLst/>
              <a:ahLst/>
              <a:cxnLst/>
              <a:rect l="0" t="0" r="0" b="0"/>
              <a:pathLst>
                <a:path w="116206" h="135764">
                  <a:moveTo>
                    <a:pt x="12065" y="6223"/>
                  </a:moveTo>
                  <a:lnTo>
                    <a:pt x="17272" y="1397"/>
                  </a:lnTo>
                  <a:lnTo>
                    <a:pt x="20701" y="381"/>
                  </a:lnTo>
                  <a:lnTo>
                    <a:pt x="25908" y="0"/>
                  </a:lnTo>
                  <a:lnTo>
                    <a:pt x="33147" y="1397"/>
                  </a:lnTo>
                  <a:lnTo>
                    <a:pt x="42291" y="3810"/>
                  </a:lnTo>
                  <a:lnTo>
                    <a:pt x="46609" y="10033"/>
                  </a:lnTo>
                  <a:lnTo>
                    <a:pt x="50927" y="16764"/>
                  </a:lnTo>
                  <a:lnTo>
                    <a:pt x="56134" y="25400"/>
                  </a:lnTo>
                  <a:lnTo>
                    <a:pt x="62865" y="34925"/>
                  </a:lnTo>
                  <a:lnTo>
                    <a:pt x="71501" y="46990"/>
                  </a:lnTo>
                  <a:lnTo>
                    <a:pt x="83058" y="60452"/>
                  </a:lnTo>
                  <a:lnTo>
                    <a:pt x="97409" y="75819"/>
                  </a:lnTo>
                  <a:lnTo>
                    <a:pt x="106045" y="84455"/>
                  </a:lnTo>
                  <a:lnTo>
                    <a:pt x="116205" y="93599"/>
                  </a:lnTo>
                  <a:lnTo>
                    <a:pt x="115189" y="95504"/>
                  </a:lnTo>
                  <a:lnTo>
                    <a:pt x="113284" y="98298"/>
                  </a:lnTo>
                  <a:lnTo>
                    <a:pt x="105664" y="105029"/>
                  </a:lnTo>
                  <a:lnTo>
                    <a:pt x="94615" y="113284"/>
                  </a:lnTo>
                  <a:lnTo>
                    <a:pt x="81153" y="121412"/>
                  </a:lnTo>
                  <a:lnTo>
                    <a:pt x="64770" y="128524"/>
                  </a:lnTo>
                  <a:lnTo>
                    <a:pt x="47498" y="133858"/>
                  </a:lnTo>
                  <a:lnTo>
                    <a:pt x="29718" y="135763"/>
                  </a:lnTo>
                  <a:lnTo>
                    <a:pt x="12065" y="133858"/>
                  </a:lnTo>
                  <a:lnTo>
                    <a:pt x="6223" y="99314"/>
                  </a:lnTo>
                  <a:lnTo>
                    <a:pt x="1016" y="64770"/>
                  </a:lnTo>
                  <a:lnTo>
                    <a:pt x="0" y="48387"/>
                  </a:lnTo>
                  <a:lnTo>
                    <a:pt x="508" y="34544"/>
                  </a:lnTo>
                  <a:lnTo>
                    <a:pt x="2413" y="22479"/>
                  </a:lnTo>
                  <a:lnTo>
                    <a:pt x="7239" y="13335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9418066" y="2525903"/>
              <a:ext cx="75439" cy="132843"/>
            </a:xfrm>
            <a:custGeom>
              <a:avLst/>
              <a:gdLst/>
              <a:ahLst/>
              <a:cxnLst/>
              <a:rect l="0" t="0" r="0" b="0"/>
              <a:pathLst>
                <a:path w="75439" h="132843">
                  <a:moveTo>
                    <a:pt x="8636" y="36957"/>
                  </a:moveTo>
                  <a:lnTo>
                    <a:pt x="15367" y="24892"/>
                  </a:lnTo>
                  <a:lnTo>
                    <a:pt x="22606" y="11430"/>
                  </a:lnTo>
                  <a:lnTo>
                    <a:pt x="30734" y="0"/>
                  </a:lnTo>
                  <a:lnTo>
                    <a:pt x="40386" y="10922"/>
                  </a:lnTo>
                  <a:lnTo>
                    <a:pt x="51435" y="24892"/>
                  </a:lnTo>
                  <a:lnTo>
                    <a:pt x="57658" y="33528"/>
                  </a:lnTo>
                  <a:lnTo>
                    <a:pt x="63373" y="44069"/>
                  </a:lnTo>
                  <a:lnTo>
                    <a:pt x="69596" y="56642"/>
                  </a:lnTo>
                  <a:lnTo>
                    <a:pt x="75438" y="71882"/>
                  </a:lnTo>
                  <a:lnTo>
                    <a:pt x="74422" y="80645"/>
                  </a:lnTo>
                  <a:lnTo>
                    <a:pt x="72517" y="93980"/>
                  </a:lnTo>
                  <a:lnTo>
                    <a:pt x="69088" y="111252"/>
                  </a:lnTo>
                  <a:lnTo>
                    <a:pt x="65278" y="132842"/>
                  </a:lnTo>
                  <a:lnTo>
                    <a:pt x="55245" y="121412"/>
                  </a:lnTo>
                  <a:lnTo>
                    <a:pt x="43688" y="108966"/>
                  </a:lnTo>
                  <a:lnTo>
                    <a:pt x="19685" y="85344"/>
                  </a:lnTo>
                  <a:lnTo>
                    <a:pt x="9652" y="74295"/>
                  </a:lnTo>
                  <a:lnTo>
                    <a:pt x="2413" y="63754"/>
                  </a:lnTo>
                  <a:lnTo>
                    <a:pt x="508" y="59436"/>
                  </a:lnTo>
                  <a:lnTo>
                    <a:pt x="0" y="54610"/>
                  </a:lnTo>
                  <a:lnTo>
                    <a:pt x="508" y="50800"/>
                  </a:lnTo>
                  <a:lnTo>
                    <a:pt x="2921" y="4699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9451721" y="2476373"/>
              <a:ext cx="56643" cy="94616"/>
            </a:xfrm>
            <a:custGeom>
              <a:avLst/>
              <a:gdLst/>
              <a:ahLst/>
              <a:cxnLst/>
              <a:rect l="0" t="0" r="0" b="0"/>
              <a:pathLst>
                <a:path w="56643" h="94616">
                  <a:moveTo>
                    <a:pt x="0" y="26416"/>
                  </a:moveTo>
                  <a:lnTo>
                    <a:pt x="0" y="17780"/>
                  </a:lnTo>
                  <a:lnTo>
                    <a:pt x="1905" y="9652"/>
                  </a:lnTo>
                  <a:lnTo>
                    <a:pt x="4318" y="5334"/>
                  </a:lnTo>
                  <a:lnTo>
                    <a:pt x="8128" y="0"/>
                  </a:lnTo>
                  <a:lnTo>
                    <a:pt x="16256" y="508"/>
                  </a:lnTo>
                  <a:lnTo>
                    <a:pt x="23495" y="0"/>
                  </a:lnTo>
                  <a:lnTo>
                    <a:pt x="35052" y="508"/>
                  </a:lnTo>
                  <a:lnTo>
                    <a:pt x="45085" y="2413"/>
                  </a:lnTo>
                  <a:lnTo>
                    <a:pt x="50419" y="5334"/>
                  </a:lnTo>
                  <a:lnTo>
                    <a:pt x="56642" y="9144"/>
                  </a:lnTo>
                  <a:lnTo>
                    <a:pt x="56134" y="14478"/>
                  </a:lnTo>
                  <a:lnTo>
                    <a:pt x="55118" y="22098"/>
                  </a:lnTo>
                  <a:lnTo>
                    <a:pt x="54229" y="31750"/>
                  </a:lnTo>
                  <a:lnTo>
                    <a:pt x="53213" y="43180"/>
                  </a:lnTo>
                  <a:lnTo>
                    <a:pt x="49911" y="68707"/>
                  </a:lnTo>
                  <a:lnTo>
                    <a:pt x="46101" y="94615"/>
                  </a:lnTo>
                  <a:lnTo>
                    <a:pt x="38862" y="83566"/>
                  </a:lnTo>
                  <a:lnTo>
                    <a:pt x="32639" y="73914"/>
                  </a:lnTo>
                  <a:lnTo>
                    <a:pt x="27305" y="65786"/>
                  </a:lnTo>
                  <a:lnTo>
                    <a:pt x="22987" y="58547"/>
                  </a:lnTo>
                  <a:lnTo>
                    <a:pt x="13462" y="46101"/>
                  </a:lnTo>
                  <a:lnTo>
                    <a:pt x="7112" y="41275"/>
                  </a:lnTo>
                  <a:lnTo>
                    <a:pt x="508" y="36576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8431149" y="2484628"/>
              <a:ext cx="111888" cy="234697"/>
            </a:xfrm>
            <a:custGeom>
              <a:avLst/>
              <a:gdLst/>
              <a:ahLst/>
              <a:cxnLst/>
              <a:rect l="0" t="0" r="0" b="0"/>
              <a:pathLst>
                <a:path w="111888" h="234697">
                  <a:moveTo>
                    <a:pt x="64897" y="8636"/>
                  </a:moveTo>
                  <a:lnTo>
                    <a:pt x="68707" y="16764"/>
                  </a:lnTo>
                  <a:lnTo>
                    <a:pt x="75946" y="34036"/>
                  </a:lnTo>
                  <a:lnTo>
                    <a:pt x="80645" y="43180"/>
                  </a:lnTo>
                  <a:lnTo>
                    <a:pt x="87884" y="52705"/>
                  </a:lnTo>
                  <a:lnTo>
                    <a:pt x="98044" y="62865"/>
                  </a:lnTo>
                  <a:lnTo>
                    <a:pt x="111887" y="73406"/>
                  </a:lnTo>
                  <a:lnTo>
                    <a:pt x="111379" y="75819"/>
                  </a:lnTo>
                  <a:lnTo>
                    <a:pt x="110998" y="82042"/>
                  </a:lnTo>
                  <a:lnTo>
                    <a:pt x="110490" y="90678"/>
                  </a:lnTo>
                  <a:lnTo>
                    <a:pt x="109982" y="101219"/>
                  </a:lnTo>
                  <a:lnTo>
                    <a:pt x="107569" y="125730"/>
                  </a:lnTo>
                  <a:lnTo>
                    <a:pt x="106172" y="138176"/>
                  </a:lnTo>
                  <a:lnTo>
                    <a:pt x="103759" y="149733"/>
                  </a:lnTo>
                  <a:lnTo>
                    <a:pt x="98044" y="152527"/>
                  </a:lnTo>
                  <a:lnTo>
                    <a:pt x="93218" y="156464"/>
                  </a:lnTo>
                  <a:lnTo>
                    <a:pt x="90297" y="161163"/>
                  </a:lnTo>
                  <a:lnTo>
                    <a:pt x="88392" y="166497"/>
                  </a:lnTo>
                  <a:lnTo>
                    <a:pt x="87376" y="178562"/>
                  </a:lnTo>
                  <a:lnTo>
                    <a:pt x="88900" y="191516"/>
                  </a:lnTo>
                  <a:lnTo>
                    <a:pt x="90805" y="204851"/>
                  </a:lnTo>
                  <a:lnTo>
                    <a:pt x="91313" y="216916"/>
                  </a:lnTo>
                  <a:lnTo>
                    <a:pt x="90805" y="222631"/>
                  </a:lnTo>
                  <a:lnTo>
                    <a:pt x="89789" y="227457"/>
                  </a:lnTo>
                  <a:lnTo>
                    <a:pt x="87376" y="231775"/>
                  </a:lnTo>
                  <a:lnTo>
                    <a:pt x="83566" y="234696"/>
                  </a:lnTo>
                  <a:lnTo>
                    <a:pt x="72009" y="227965"/>
                  </a:lnTo>
                  <a:lnTo>
                    <a:pt x="61468" y="216916"/>
                  </a:lnTo>
                  <a:lnTo>
                    <a:pt x="50927" y="203454"/>
                  </a:lnTo>
                  <a:lnTo>
                    <a:pt x="40386" y="188087"/>
                  </a:lnTo>
                  <a:lnTo>
                    <a:pt x="20193" y="158369"/>
                  </a:lnTo>
                  <a:lnTo>
                    <a:pt x="10160" y="146304"/>
                  </a:lnTo>
                  <a:lnTo>
                    <a:pt x="0" y="138176"/>
                  </a:lnTo>
                  <a:lnTo>
                    <a:pt x="8763" y="128524"/>
                  </a:lnTo>
                  <a:lnTo>
                    <a:pt x="16891" y="114173"/>
                  </a:lnTo>
                  <a:lnTo>
                    <a:pt x="25019" y="95885"/>
                  </a:lnTo>
                  <a:lnTo>
                    <a:pt x="33147" y="75311"/>
                  </a:lnTo>
                  <a:lnTo>
                    <a:pt x="40386" y="53721"/>
                  </a:lnTo>
                  <a:lnTo>
                    <a:pt x="47625" y="33020"/>
                  </a:lnTo>
                  <a:lnTo>
                    <a:pt x="53848" y="14859"/>
                  </a:lnTo>
                  <a:lnTo>
                    <a:pt x="59055" y="0"/>
                  </a:lnTo>
                  <a:close/>
                </a:path>
              </a:pathLst>
            </a:custGeom>
            <a:solidFill>
              <a:srgbClr val="CD7000"/>
            </a:solidFill>
            <a:ln w="0" cap="flat" cmpd="sng" algn="ctr">
              <a:solidFill>
                <a:srgbClr val="CD7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8434578" y="2640076"/>
              <a:ext cx="125731" cy="162307"/>
            </a:xfrm>
            <a:custGeom>
              <a:avLst/>
              <a:gdLst/>
              <a:ahLst/>
              <a:cxnLst/>
              <a:rect l="0" t="0" r="0" b="0"/>
              <a:pathLst>
                <a:path w="125731" h="162307">
                  <a:moveTo>
                    <a:pt x="8636" y="9652"/>
                  </a:moveTo>
                  <a:lnTo>
                    <a:pt x="16764" y="21590"/>
                  </a:lnTo>
                  <a:lnTo>
                    <a:pt x="26416" y="35052"/>
                  </a:lnTo>
                  <a:lnTo>
                    <a:pt x="36449" y="49022"/>
                  </a:lnTo>
                  <a:lnTo>
                    <a:pt x="46990" y="62357"/>
                  </a:lnTo>
                  <a:lnTo>
                    <a:pt x="58547" y="74930"/>
                  </a:lnTo>
                  <a:lnTo>
                    <a:pt x="70612" y="85979"/>
                  </a:lnTo>
                  <a:lnTo>
                    <a:pt x="83058" y="94107"/>
                  </a:lnTo>
                  <a:lnTo>
                    <a:pt x="83947" y="100838"/>
                  </a:lnTo>
                  <a:lnTo>
                    <a:pt x="85852" y="106045"/>
                  </a:lnTo>
                  <a:lnTo>
                    <a:pt x="90678" y="115189"/>
                  </a:lnTo>
                  <a:lnTo>
                    <a:pt x="96901" y="122428"/>
                  </a:lnTo>
                  <a:lnTo>
                    <a:pt x="104140" y="128143"/>
                  </a:lnTo>
                  <a:lnTo>
                    <a:pt x="111379" y="133985"/>
                  </a:lnTo>
                  <a:lnTo>
                    <a:pt x="118110" y="141097"/>
                  </a:lnTo>
                  <a:lnTo>
                    <a:pt x="122809" y="150241"/>
                  </a:lnTo>
                  <a:lnTo>
                    <a:pt x="124841" y="155575"/>
                  </a:lnTo>
                  <a:lnTo>
                    <a:pt x="125730" y="162306"/>
                  </a:lnTo>
                  <a:lnTo>
                    <a:pt x="112268" y="158369"/>
                  </a:lnTo>
                  <a:lnTo>
                    <a:pt x="96901" y="156972"/>
                  </a:lnTo>
                  <a:lnTo>
                    <a:pt x="79629" y="155956"/>
                  </a:lnTo>
                  <a:lnTo>
                    <a:pt x="61849" y="155575"/>
                  </a:lnTo>
                  <a:lnTo>
                    <a:pt x="44577" y="155067"/>
                  </a:lnTo>
                  <a:lnTo>
                    <a:pt x="27813" y="154051"/>
                  </a:lnTo>
                  <a:lnTo>
                    <a:pt x="13462" y="151257"/>
                  </a:lnTo>
                  <a:lnTo>
                    <a:pt x="889" y="145923"/>
                  </a:lnTo>
                  <a:lnTo>
                    <a:pt x="1397" y="131572"/>
                  </a:lnTo>
                  <a:lnTo>
                    <a:pt x="889" y="114681"/>
                  </a:lnTo>
                  <a:lnTo>
                    <a:pt x="508" y="76327"/>
                  </a:lnTo>
                  <a:lnTo>
                    <a:pt x="0" y="36068"/>
                  </a:lnTo>
                  <a:lnTo>
                    <a:pt x="0" y="17272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D07100"/>
            </a:solidFill>
            <a:ln w="0" cap="flat" cmpd="sng" algn="ctr">
              <a:solidFill>
                <a:srgbClr val="D071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8547862" y="2521966"/>
              <a:ext cx="60961" cy="129668"/>
            </a:xfrm>
            <a:custGeom>
              <a:avLst/>
              <a:gdLst/>
              <a:ahLst/>
              <a:cxnLst/>
              <a:rect l="0" t="0" r="0" b="0"/>
              <a:pathLst>
                <a:path w="60961" h="129668">
                  <a:moveTo>
                    <a:pt x="7620" y="40386"/>
                  </a:moveTo>
                  <a:lnTo>
                    <a:pt x="10541" y="41783"/>
                  </a:lnTo>
                  <a:lnTo>
                    <a:pt x="13462" y="41275"/>
                  </a:lnTo>
                  <a:lnTo>
                    <a:pt x="16256" y="38862"/>
                  </a:lnTo>
                  <a:lnTo>
                    <a:pt x="21590" y="31750"/>
                  </a:lnTo>
                  <a:lnTo>
                    <a:pt x="26924" y="21590"/>
                  </a:lnTo>
                  <a:lnTo>
                    <a:pt x="33147" y="11557"/>
                  </a:lnTo>
                  <a:lnTo>
                    <a:pt x="40767" y="3429"/>
                  </a:lnTo>
                  <a:lnTo>
                    <a:pt x="45085" y="1016"/>
                  </a:lnTo>
                  <a:lnTo>
                    <a:pt x="49911" y="0"/>
                  </a:lnTo>
                  <a:lnTo>
                    <a:pt x="55245" y="0"/>
                  </a:lnTo>
                  <a:lnTo>
                    <a:pt x="60960" y="2413"/>
                  </a:lnTo>
                  <a:lnTo>
                    <a:pt x="60960" y="17272"/>
                  </a:lnTo>
                  <a:lnTo>
                    <a:pt x="59055" y="32639"/>
                  </a:lnTo>
                  <a:lnTo>
                    <a:pt x="50927" y="66294"/>
                  </a:lnTo>
                  <a:lnTo>
                    <a:pt x="43180" y="99441"/>
                  </a:lnTo>
                  <a:lnTo>
                    <a:pt x="40767" y="114808"/>
                  </a:lnTo>
                  <a:lnTo>
                    <a:pt x="40767" y="129667"/>
                  </a:lnTo>
                  <a:lnTo>
                    <a:pt x="18669" y="120523"/>
                  </a:lnTo>
                  <a:lnTo>
                    <a:pt x="9144" y="114300"/>
                  </a:lnTo>
                  <a:lnTo>
                    <a:pt x="5715" y="109982"/>
                  </a:lnTo>
                  <a:lnTo>
                    <a:pt x="2921" y="105156"/>
                  </a:lnTo>
                  <a:lnTo>
                    <a:pt x="889" y="98425"/>
                  </a:lnTo>
                  <a:lnTo>
                    <a:pt x="0" y="90805"/>
                  </a:lnTo>
                  <a:lnTo>
                    <a:pt x="508" y="73914"/>
                  </a:lnTo>
                  <a:lnTo>
                    <a:pt x="4318" y="37465"/>
                  </a:lnTo>
                  <a:close/>
                </a:path>
              </a:pathLst>
            </a:custGeom>
            <a:solidFill>
              <a:srgbClr val="CD7000"/>
            </a:solidFill>
            <a:ln w="0" cap="flat" cmpd="sng" algn="ctr">
              <a:solidFill>
                <a:srgbClr val="CD7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8530082" y="2638679"/>
              <a:ext cx="59056" cy="147321"/>
            </a:xfrm>
            <a:custGeom>
              <a:avLst/>
              <a:gdLst/>
              <a:ahLst/>
              <a:cxnLst/>
              <a:rect l="0" t="0" r="0" b="0"/>
              <a:pathLst>
                <a:path w="59056" h="147321">
                  <a:moveTo>
                    <a:pt x="20193" y="7112"/>
                  </a:moveTo>
                  <a:lnTo>
                    <a:pt x="25400" y="11938"/>
                  </a:lnTo>
                  <a:lnTo>
                    <a:pt x="30734" y="15367"/>
                  </a:lnTo>
                  <a:lnTo>
                    <a:pt x="35560" y="17272"/>
                  </a:lnTo>
                  <a:lnTo>
                    <a:pt x="45593" y="19177"/>
                  </a:lnTo>
                  <a:lnTo>
                    <a:pt x="51816" y="20574"/>
                  </a:lnTo>
                  <a:lnTo>
                    <a:pt x="59055" y="22098"/>
                  </a:lnTo>
                  <a:lnTo>
                    <a:pt x="55626" y="53721"/>
                  </a:lnTo>
                  <a:lnTo>
                    <a:pt x="50927" y="83947"/>
                  </a:lnTo>
                  <a:lnTo>
                    <a:pt x="46101" y="114173"/>
                  </a:lnTo>
                  <a:lnTo>
                    <a:pt x="42672" y="147320"/>
                  </a:lnTo>
                  <a:lnTo>
                    <a:pt x="31242" y="140589"/>
                  </a:lnTo>
                  <a:lnTo>
                    <a:pt x="20701" y="130048"/>
                  </a:lnTo>
                  <a:lnTo>
                    <a:pt x="11049" y="117602"/>
                  </a:lnTo>
                  <a:lnTo>
                    <a:pt x="4826" y="106045"/>
                  </a:lnTo>
                  <a:lnTo>
                    <a:pt x="3810" y="90678"/>
                  </a:lnTo>
                  <a:lnTo>
                    <a:pt x="2413" y="74422"/>
                  </a:lnTo>
                  <a:lnTo>
                    <a:pt x="1016" y="58039"/>
                  </a:lnTo>
                  <a:lnTo>
                    <a:pt x="0" y="41783"/>
                  </a:lnTo>
                  <a:lnTo>
                    <a:pt x="508" y="26797"/>
                  </a:lnTo>
                  <a:lnTo>
                    <a:pt x="2413" y="14351"/>
                  </a:lnTo>
                  <a:lnTo>
                    <a:pt x="6731" y="5207"/>
                  </a:lnTo>
                  <a:lnTo>
                    <a:pt x="10033" y="1905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CD7000"/>
            </a:solidFill>
            <a:ln w="0" cap="flat" cmpd="sng" algn="ctr">
              <a:solidFill>
                <a:srgbClr val="CD7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8503158" y="2810002"/>
              <a:ext cx="62993" cy="93600"/>
            </a:xfrm>
            <a:custGeom>
              <a:avLst/>
              <a:gdLst/>
              <a:ahLst/>
              <a:cxnLst/>
              <a:rect l="0" t="0" r="0" b="0"/>
              <a:pathLst>
                <a:path w="62993" h="93600">
                  <a:moveTo>
                    <a:pt x="27432" y="508"/>
                  </a:moveTo>
                  <a:lnTo>
                    <a:pt x="37973" y="508"/>
                  </a:lnTo>
                  <a:lnTo>
                    <a:pt x="49022" y="1397"/>
                  </a:lnTo>
                  <a:lnTo>
                    <a:pt x="55753" y="2921"/>
                  </a:lnTo>
                  <a:lnTo>
                    <a:pt x="62992" y="4826"/>
                  </a:lnTo>
                  <a:lnTo>
                    <a:pt x="61468" y="18669"/>
                  </a:lnTo>
                  <a:lnTo>
                    <a:pt x="60579" y="29718"/>
                  </a:lnTo>
                  <a:lnTo>
                    <a:pt x="59055" y="45593"/>
                  </a:lnTo>
                  <a:lnTo>
                    <a:pt x="58166" y="53721"/>
                  </a:lnTo>
                  <a:lnTo>
                    <a:pt x="57150" y="63373"/>
                  </a:lnTo>
                  <a:lnTo>
                    <a:pt x="55245" y="76327"/>
                  </a:lnTo>
                  <a:lnTo>
                    <a:pt x="52324" y="93599"/>
                  </a:lnTo>
                  <a:lnTo>
                    <a:pt x="39878" y="88773"/>
                  </a:lnTo>
                  <a:lnTo>
                    <a:pt x="25019" y="82550"/>
                  </a:lnTo>
                  <a:lnTo>
                    <a:pt x="12065" y="74422"/>
                  </a:lnTo>
                  <a:lnTo>
                    <a:pt x="7239" y="70104"/>
                  </a:lnTo>
                  <a:lnTo>
                    <a:pt x="4318" y="64770"/>
                  </a:lnTo>
                  <a:lnTo>
                    <a:pt x="3429" y="51308"/>
                  </a:lnTo>
                  <a:lnTo>
                    <a:pt x="2032" y="39878"/>
                  </a:lnTo>
                  <a:lnTo>
                    <a:pt x="1016" y="29718"/>
                  </a:lnTo>
                  <a:lnTo>
                    <a:pt x="0" y="21082"/>
                  </a:lnTo>
                  <a:lnTo>
                    <a:pt x="1016" y="13970"/>
                  </a:lnTo>
                  <a:lnTo>
                    <a:pt x="2921" y="8128"/>
                  </a:lnTo>
                  <a:lnTo>
                    <a:pt x="7239" y="3810"/>
                  </a:lnTo>
                  <a:lnTo>
                    <a:pt x="14478" y="0"/>
                  </a:lnTo>
                  <a:close/>
                </a:path>
              </a:pathLst>
            </a:custGeom>
            <a:solidFill>
              <a:srgbClr val="D97E12"/>
            </a:solidFill>
            <a:ln w="0" cap="flat" cmpd="sng" algn="ctr">
              <a:solidFill>
                <a:srgbClr val="D97E1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8502269" y="2897886"/>
              <a:ext cx="55119" cy="67692"/>
            </a:xfrm>
            <a:custGeom>
              <a:avLst/>
              <a:gdLst/>
              <a:ahLst/>
              <a:cxnLst/>
              <a:rect l="0" t="0" r="0" b="0"/>
              <a:pathLst>
                <a:path w="55119" h="67692">
                  <a:moveTo>
                    <a:pt x="10541" y="5715"/>
                  </a:moveTo>
                  <a:lnTo>
                    <a:pt x="17780" y="10033"/>
                  </a:lnTo>
                  <a:lnTo>
                    <a:pt x="24003" y="12446"/>
                  </a:lnTo>
                  <a:lnTo>
                    <a:pt x="29718" y="14351"/>
                  </a:lnTo>
                  <a:lnTo>
                    <a:pt x="41275" y="16764"/>
                  </a:lnTo>
                  <a:lnTo>
                    <a:pt x="48006" y="18161"/>
                  </a:lnTo>
                  <a:lnTo>
                    <a:pt x="55118" y="19685"/>
                  </a:lnTo>
                  <a:lnTo>
                    <a:pt x="53721" y="33528"/>
                  </a:lnTo>
                  <a:lnTo>
                    <a:pt x="52832" y="42672"/>
                  </a:lnTo>
                  <a:lnTo>
                    <a:pt x="51816" y="48895"/>
                  </a:lnTo>
                  <a:lnTo>
                    <a:pt x="51308" y="52705"/>
                  </a:lnTo>
                  <a:lnTo>
                    <a:pt x="50419" y="58039"/>
                  </a:lnTo>
                  <a:lnTo>
                    <a:pt x="49403" y="61849"/>
                  </a:lnTo>
                  <a:lnTo>
                    <a:pt x="48895" y="67691"/>
                  </a:lnTo>
                  <a:lnTo>
                    <a:pt x="42164" y="65278"/>
                  </a:lnTo>
                  <a:lnTo>
                    <a:pt x="33528" y="60960"/>
                  </a:lnTo>
                  <a:lnTo>
                    <a:pt x="24003" y="55626"/>
                  </a:lnTo>
                  <a:lnTo>
                    <a:pt x="14859" y="48387"/>
                  </a:lnTo>
                  <a:lnTo>
                    <a:pt x="7239" y="39370"/>
                  </a:lnTo>
                  <a:lnTo>
                    <a:pt x="1905" y="28321"/>
                  </a:lnTo>
                  <a:lnTo>
                    <a:pt x="508" y="22098"/>
                  </a:lnTo>
                  <a:lnTo>
                    <a:pt x="0" y="15367"/>
                  </a:lnTo>
                  <a:lnTo>
                    <a:pt x="889" y="8128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rgbClr val="D97E12"/>
            </a:solidFill>
            <a:ln w="0" cap="flat" cmpd="sng" algn="ctr">
              <a:solidFill>
                <a:srgbClr val="D97E1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8441817" y="2946273"/>
              <a:ext cx="109856" cy="77852"/>
            </a:xfrm>
            <a:custGeom>
              <a:avLst/>
              <a:gdLst/>
              <a:ahLst/>
              <a:cxnLst/>
              <a:rect l="0" t="0" r="0" b="0"/>
              <a:pathLst>
                <a:path w="109856" h="77852">
                  <a:moveTo>
                    <a:pt x="66167" y="6350"/>
                  </a:moveTo>
                  <a:lnTo>
                    <a:pt x="73406" y="11557"/>
                  </a:lnTo>
                  <a:lnTo>
                    <a:pt x="84963" y="19304"/>
                  </a:lnTo>
                  <a:lnTo>
                    <a:pt x="96393" y="25019"/>
                  </a:lnTo>
                  <a:lnTo>
                    <a:pt x="109855" y="29845"/>
                  </a:lnTo>
                  <a:lnTo>
                    <a:pt x="108966" y="43307"/>
                  </a:lnTo>
                  <a:lnTo>
                    <a:pt x="107950" y="52832"/>
                  </a:lnTo>
                  <a:lnTo>
                    <a:pt x="106934" y="58674"/>
                  </a:lnTo>
                  <a:lnTo>
                    <a:pt x="106553" y="62484"/>
                  </a:lnTo>
                  <a:lnTo>
                    <a:pt x="105029" y="67691"/>
                  </a:lnTo>
                  <a:lnTo>
                    <a:pt x="104648" y="71628"/>
                  </a:lnTo>
                  <a:lnTo>
                    <a:pt x="103632" y="77851"/>
                  </a:lnTo>
                  <a:lnTo>
                    <a:pt x="101727" y="76835"/>
                  </a:lnTo>
                  <a:lnTo>
                    <a:pt x="97917" y="74930"/>
                  </a:lnTo>
                  <a:lnTo>
                    <a:pt x="92075" y="73025"/>
                  </a:lnTo>
                  <a:lnTo>
                    <a:pt x="85852" y="70612"/>
                  </a:lnTo>
                  <a:lnTo>
                    <a:pt x="70485" y="64389"/>
                  </a:lnTo>
                  <a:lnTo>
                    <a:pt x="53213" y="56642"/>
                  </a:lnTo>
                  <a:lnTo>
                    <a:pt x="35941" y="49022"/>
                  </a:lnTo>
                  <a:lnTo>
                    <a:pt x="19685" y="40894"/>
                  </a:lnTo>
                  <a:lnTo>
                    <a:pt x="7112" y="33655"/>
                  </a:lnTo>
                  <a:lnTo>
                    <a:pt x="2794" y="30353"/>
                  </a:lnTo>
                  <a:lnTo>
                    <a:pt x="0" y="27432"/>
                  </a:lnTo>
                  <a:lnTo>
                    <a:pt x="12446" y="26924"/>
                  </a:lnTo>
                  <a:lnTo>
                    <a:pt x="23495" y="26035"/>
                  </a:lnTo>
                  <a:lnTo>
                    <a:pt x="32639" y="24003"/>
                  </a:lnTo>
                  <a:lnTo>
                    <a:pt x="40259" y="21209"/>
                  </a:lnTo>
                  <a:lnTo>
                    <a:pt x="46482" y="17780"/>
                  </a:lnTo>
                  <a:lnTo>
                    <a:pt x="51816" y="12954"/>
                  </a:lnTo>
                  <a:lnTo>
                    <a:pt x="55626" y="7239"/>
                  </a:lnTo>
                  <a:lnTo>
                    <a:pt x="58547" y="0"/>
                  </a:lnTo>
                  <a:close/>
                </a:path>
              </a:pathLst>
            </a:custGeom>
            <a:solidFill>
              <a:srgbClr val="E29D4B"/>
            </a:solidFill>
            <a:ln w="0" cap="flat" cmpd="sng" algn="ctr">
              <a:solidFill>
                <a:srgbClr val="E29D4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8460994" y="2996692"/>
              <a:ext cx="83948" cy="84075"/>
            </a:xfrm>
            <a:custGeom>
              <a:avLst/>
              <a:gdLst/>
              <a:ahLst/>
              <a:cxnLst/>
              <a:rect l="0" t="0" r="0" b="0"/>
              <a:pathLst>
                <a:path w="83948" h="84075">
                  <a:moveTo>
                    <a:pt x="21590" y="14478"/>
                  </a:moveTo>
                  <a:lnTo>
                    <a:pt x="43688" y="27813"/>
                  </a:lnTo>
                  <a:lnTo>
                    <a:pt x="65786" y="38862"/>
                  </a:lnTo>
                  <a:lnTo>
                    <a:pt x="75311" y="43180"/>
                  </a:lnTo>
                  <a:lnTo>
                    <a:pt x="83947" y="46609"/>
                  </a:lnTo>
                  <a:lnTo>
                    <a:pt x="83439" y="53848"/>
                  </a:lnTo>
                  <a:lnTo>
                    <a:pt x="83058" y="59563"/>
                  </a:lnTo>
                  <a:lnTo>
                    <a:pt x="82550" y="67691"/>
                  </a:lnTo>
                  <a:lnTo>
                    <a:pt x="82550" y="72009"/>
                  </a:lnTo>
                  <a:lnTo>
                    <a:pt x="83058" y="73914"/>
                  </a:lnTo>
                  <a:lnTo>
                    <a:pt x="83439" y="75819"/>
                  </a:lnTo>
                  <a:lnTo>
                    <a:pt x="83439" y="78740"/>
                  </a:lnTo>
                  <a:lnTo>
                    <a:pt x="83058" y="84074"/>
                  </a:lnTo>
                  <a:lnTo>
                    <a:pt x="78740" y="82550"/>
                  </a:lnTo>
                  <a:lnTo>
                    <a:pt x="72009" y="80645"/>
                  </a:lnTo>
                  <a:lnTo>
                    <a:pt x="64262" y="77851"/>
                  </a:lnTo>
                  <a:lnTo>
                    <a:pt x="55626" y="74422"/>
                  </a:lnTo>
                  <a:lnTo>
                    <a:pt x="37846" y="66802"/>
                  </a:lnTo>
                  <a:lnTo>
                    <a:pt x="30734" y="61976"/>
                  </a:lnTo>
                  <a:lnTo>
                    <a:pt x="25400" y="56642"/>
                  </a:lnTo>
                  <a:lnTo>
                    <a:pt x="11557" y="43180"/>
                  </a:lnTo>
                  <a:lnTo>
                    <a:pt x="2794" y="29845"/>
                  </a:lnTo>
                  <a:lnTo>
                    <a:pt x="0" y="15367"/>
                  </a:lnTo>
                  <a:lnTo>
                    <a:pt x="508" y="7747"/>
                  </a:lnTo>
                  <a:lnTo>
                    <a:pt x="2413" y="0"/>
                  </a:lnTo>
                  <a:close/>
                </a:path>
              </a:pathLst>
            </a:custGeom>
            <a:solidFill>
              <a:srgbClr val="E8B272"/>
            </a:solidFill>
            <a:ln w="0" cap="flat" cmpd="sng" algn="ctr">
              <a:solidFill>
                <a:srgbClr val="E8B27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8434578" y="2794635"/>
              <a:ext cx="61469" cy="72010"/>
            </a:xfrm>
            <a:custGeom>
              <a:avLst/>
              <a:gdLst/>
              <a:ahLst/>
              <a:cxnLst/>
              <a:rect l="0" t="0" r="0" b="0"/>
              <a:pathLst>
                <a:path w="61469" h="72010">
                  <a:moveTo>
                    <a:pt x="11049" y="5334"/>
                  </a:moveTo>
                  <a:lnTo>
                    <a:pt x="18669" y="8636"/>
                  </a:lnTo>
                  <a:lnTo>
                    <a:pt x="25908" y="10541"/>
                  </a:lnTo>
                  <a:lnTo>
                    <a:pt x="32639" y="11049"/>
                  </a:lnTo>
                  <a:lnTo>
                    <a:pt x="46609" y="11049"/>
                  </a:lnTo>
                  <a:lnTo>
                    <a:pt x="53721" y="11557"/>
                  </a:lnTo>
                  <a:lnTo>
                    <a:pt x="61468" y="12954"/>
                  </a:lnTo>
                  <a:lnTo>
                    <a:pt x="60452" y="27432"/>
                  </a:lnTo>
                  <a:lnTo>
                    <a:pt x="59944" y="37973"/>
                  </a:lnTo>
                  <a:lnTo>
                    <a:pt x="59944" y="45593"/>
                  </a:lnTo>
                  <a:lnTo>
                    <a:pt x="59944" y="51435"/>
                  </a:lnTo>
                  <a:lnTo>
                    <a:pt x="60960" y="60452"/>
                  </a:lnTo>
                  <a:lnTo>
                    <a:pt x="60960" y="65786"/>
                  </a:lnTo>
                  <a:lnTo>
                    <a:pt x="59944" y="72009"/>
                  </a:lnTo>
                  <a:lnTo>
                    <a:pt x="55245" y="65278"/>
                  </a:lnTo>
                  <a:lnTo>
                    <a:pt x="50419" y="60452"/>
                  </a:lnTo>
                  <a:lnTo>
                    <a:pt x="41783" y="54737"/>
                  </a:lnTo>
                  <a:lnTo>
                    <a:pt x="33655" y="53340"/>
                  </a:lnTo>
                  <a:lnTo>
                    <a:pt x="25908" y="54229"/>
                  </a:lnTo>
                  <a:lnTo>
                    <a:pt x="12446" y="58039"/>
                  </a:lnTo>
                  <a:lnTo>
                    <a:pt x="7239" y="58039"/>
                  </a:lnTo>
                  <a:lnTo>
                    <a:pt x="2413" y="54737"/>
                  </a:lnTo>
                  <a:lnTo>
                    <a:pt x="1905" y="45593"/>
                  </a:lnTo>
                  <a:lnTo>
                    <a:pt x="1397" y="37973"/>
                  </a:lnTo>
                  <a:lnTo>
                    <a:pt x="0" y="25400"/>
                  </a:lnTo>
                  <a:lnTo>
                    <a:pt x="0" y="13462"/>
                  </a:lnTo>
                  <a:lnTo>
                    <a:pt x="889" y="7239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rgbClr val="D97E12"/>
            </a:solidFill>
            <a:ln w="0" cap="flat" cmpd="sng" algn="ctr">
              <a:solidFill>
                <a:srgbClr val="D97E1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8434578" y="2864739"/>
              <a:ext cx="60961" cy="66168"/>
            </a:xfrm>
            <a:custGeom>
              <a:avLst/>
              <a:gdLst/>
              <a:ahLst/>
              <a:cxnLst/>
              <a:rect l="0" t="0" r="0" b="0"/>
              <a:pathLst>
                <a:path w="60961" h="66168">
                  <a:moveTo>
                    <a:pt x="11557" y="2921"/>
                  </a:moveTo>
                  <a:lnTo>
                    <a:pt x="18669" y="1905"/>
                  </a:lnTo>
                  <a:lnTo>
                    <a:pt x="31242" y="0"/>
                  </a:lnTo>
                  <a:lnTo>
                    <a:pt x="37465" y="508"/>
                  </a:lnTo>
                  <a:lnTo>
                    <a:pt x="43688" y="3302"/>
                  </a:lnTo>
                  <a:lnTo>
                    <a:pt x="51816" y="9525"/>
                  </a:lnTo>
                  <a:lnTo>
                    <a:pt x="56134" y="13970"/>
                  </a:lnTo>
                  <a:lnTo>
                    <a:pt x="60960" y="19177"/>
                  </a:lnTo>
                  <a:lnTo>
                    <a:pt x="56642" y="30226"/>
                  </a:lnTo>
                  <a:lnTo>
                    <a:pt x="53721" y="38862"/>
                  </a:lnTo>
                  <a:lnTo>
                    <a:pt x="53721" y="43688"/>
                  </a:lnTo>
                  <a:lnTo>
                    <a:pt x="54737" y="49911"/>
                  </a:lnTo>
                  <a:lnTo>
                    <a:pt x="56642" y="56642"/>
                  </a:lnTo>
                  <a:lnTo>
                    <a:pt x="60452" y="65786"/>
                  </a:lnTo>
                  <a:lnTo>
                    <a:pt x="48895" y="66167"/>
                  </a:lnTo>
                  <a:lnTo>
                    <a:pt x="38862" y="65786"/>
                  </a:lnTo>
                  <a:lnTo>
                    <a:pt x="30226" y="64770"/>
                  </a:lnTo>
                  <a:lnTo>
                    <a:pt x="22606" y="63373"/>
                  </a:lnTo>
                  <a:lnTo>
                    <a:pt x="16256" y="60960"/>
                  </a:lnTo>
                  <a:lnTo>
                    <a:pt x="10541" y="58039"/>
                  </a:lnTo>
                  <a:lnTo>
                    <a:pt x="889" y="49403"/>
                  </a:lnTo>
                  <a:lnTo>
                    <a:pt x="2413" y="41783"/>
                  </a:lnTo>
                  <a:lnTo>
                    <a:pt x="2921" y="35560"/>
                  </a:lnTo>
                  <a:lnTo>
                    <a:pt x="1397" y="25400"/>
                  </a:lnTo>
                  <a:lnTo>
                    <a:pt x="0" y="15875"/>
                  </a:lnTo>
                  <a:lnTo>
                    <a:pt x="508" y="10033"/>
                  </a:lnTo>
                  <a:lnTo>
                    <a:pt x="2413" y="3302"/>
                  </a:lnTo>
                  <a:close/>
                </a:path>
              </a:pathLst>
            </a:custGeom>
            <a:solidFill>
              <a:srgbClr val="DB851E"/>
            </a:solidFill>
            <a:ln w="0" cap="flat" cmpd="sng" algn="ctr">
              <a:solidFill>
                <a:srgbClr val="DB851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8428863" y="2929001"/>
              <a:ext cx="63755" cy="34164"/>
            </a:xfrm>
            <a:custGeom>
              <a:avLst/>
              <a:gdLst/>
              <a:ahLst/>
              <a:cxnLst/>
              <a:rect l="0" t="0" r="0" b="0"/>
              <a:pathLst>
                <a:path w="63755" h="34164">
                  <a:moveTo>
                    <a:pt x="14351" y="1524"/>
                  </a:moveTo>
                  <a:lnTo>
                    <a:pt x="21590" y="3937"/>
                  </a:lnTo>
                  <a:lnTo>
                    <a:pt x="34544" y="9652"/>
                  </a:lnTo>
                  <a:lnTo>
                    <a:pt x="46990" y="15367"/>
                  </a:lnTo>
                  <a:lnTo>
                    <a:pt x="54610" y="16383"/>
                  </a:lnTo>
                  <a:lnTo>
                    <a:pt x="63754" y="16383"/>
                  </a:lnTo>
                  <a:lnTo>
                    <a:pt x="60452" y="21590"/>
                  </a:lnTo>
                  <a:lnTo>
                    <a:pt x="54610" y="25908"/>
                  </a:lnTo>
                  <a:lnTo>
                    <a:pt x="46990" y="29337"/>
                  </a:lnTo>
                  <a:lnTo>
                    <a:pt x="38354" y="31242"/>
                  </a:lnTo>
                  <a:lnTo>
                    <a:pt x="18669" y="33147"/>
                  </a:lnTo>
                  <a:lnTo>
                    <a:pt x="0" y="34163"/>
                  </a:lnTo>
                  <a:lnTo>
                    <a:pt x="0" y="26924"/>
                  </a:lnTo>
                  <a:lnTo>
                    <a:pt x="0" y="20701"/>
                  </a:lnTo>
                  <a:lnTo>
                    <a:pt x="1397" y="12573"/>
                  </a:lnTo>
                  <a:lnTo>
                    <a:pt x="2794" y="7239"/>
                  </a:lnTo>
                  <a:lnTo>
                    <a:pt x="5207" y="0"/>
                  </a:lnTo>
                  <a:close/>
                </a:path>
              </a:pathLst>
            </a:custGeom>
            <a:solidFill>
              <a:srgbClr val="DB851E"/>
            </a:solidFill>
            <a:ln w="0" cap="flat" cmpd="sng" algn="ctr">
              <a:solidFill>
                <a:srgbClr val="DB851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8429752" y="2988564"/>
              <a:ext cx="44197" cy="112777"/>
            </a:xfrm>
            <a:custGeom>
              <a:avLst/>
              <a:gdLst/>
              <a:ahLst/>
              <a:cxnLst/>
              <a:rect l="0" t="0" r="0" b="0"/>
              <a:pathLst>
                <a:path w="44197" h="112777">
                  <a:moveTo>
                    <a:pt x="6731" y="2921"/>
                  </a:moveTo>
                  <a:lnTo>
                    <a:pt x="12446" y="4318"/>
                  </a:lnTo>
                  <a:lnTo>
                    <a:pt x="25400" y="5715"/>
                  </a:lnTo>
                  <a:lnTo>
                    <a:pt x="24511" y="10033"/>
                  </a:lnTo>
                  <a:lnTo>
                    <a:pt x="23495" y="15875"/>
                  </a:lnTo>
                  <a:lnTo>
                    <a:pt x="23495" y="22606"/>
                  </a:lnTo>
                  <a:lnTo>
                    <a:pt x="24511" y="30734"/>
                  </a:lnTo>
                  <a:lnTo>
                    <a:pt x="26924" y="40386"/>
                  </a:lnTo>
                  <a:lnTo>
                    <a:pt x="30734" y="51308"/>
                  </a:lnTo>
                  <a:lnTo>
                    <a:pt x="36068" y="63881"/>
                  </a:lnTo>
                  <a:lnTo>
                    <a:pt x="44196" y="78232"/>
                  </a:lnTo>
                  <a:lnTo>
                    <a:pt x="43180" y="85471"/>
                  </a:lnTo>
                  <a:lnTo>
                    <a:pt x="40767" y="92202"/>
                  </a:lnTo>
                  <a:lnTo>
                    <a:pt x="37465" y="98425"/>
                  </a:lnTo>
                  <a:lnTo>
                    <a:pt x="33655" y="103251"/>
                  </a:lnTo>
                  <a:lnTo>
                    <a:pt x="24003" y="110363"/>
                  </a:lnTo>
                  <a:lnTo>
                    <a:pt x="19177" y="112268"/>
                  </a:lnTo>
                  <a:lnTo>
                    <a:pt x="15367" y="112776"/>
                  </a:lnTo>
                  <a:lnTo>
                    <a:pt x="14859" y="109982"/>
                  </a:lnTo>
                  <a:lnTo>
                    <a:pt x="14478" y="105664"/>
                  </a:lnTo>
                  <a:lnTo>
                    <a:pt x="12065" y="93599"/>
                  </a:lnTo>
                  <a:lnTo>
                    <a:pt x="9144" y="77724"/>
                  </a:lnTo>
                  <a:lnTo>
                    <a:pt x="5715" y="59944"/>
                  </a:lnTo>
                  <a:lnTo>
                    <a:pt x="2921" y="41783"/>
                  </a:lnTo>
                  <a:lnTo>
                    <a:pt x="508" y="25019"/>
                  </a:lnTo>
                  <a:lnTo>
                    <a:pt x="0" y="10033"/>
                  </a:lnTo>
                  <a:lnTo>
                    <a:pt x="0" y="4318"/>
                  </a:lnTo>
                  <a:lnTo>
                    <a:pt x="1016" y="0"/>
                  </a:lnTo>
                  <a:close/>
                </a:path>
              </a:pathLst>
            </a:custGeom>
            <a:solidFill>
              <a:srgbClr val="EAB87E"/>
            </a:solidFill>
            <a:ln w="0" cap="flat" cmpd="sng" algn="ctr">
              <a:solidFill>
                <a:srgbClr val="EAB87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9272651" y="2622804"/>
              <a:ext cx="90679" cy="62866"/>
            </a:xfrm>
            <a:custGeom>
              <a:avLst/>
              <a:gdLst/>
              <a:ahLst/>
              <a:cxnLst/>
              <a:rect l="0" t="0" r="0" b="0"/>
              <a:pathLst>
                <a:path w="90679" h="62866">
                  <a:moveTo>
                    <a:pt x="19177" y="8636"/>
                  </a:moveTo>
                  <a:lnTo>
                    <a:pt x="39878" y="5334"/>
                  </a:lnTo>
                  <a:lnTo>
                    <a:pt x="61976" y="1905"/>
                  </a:lnTo>
                  <a:lnTo>
                    <a:pt x="84455" y="0"/>
                  </a:lnTo>
                  <a:lnTo>
                    <a:pt x="86868" y="18288"/>
                  </a:lnTo>
                  <a:lnTo>
                    <a:pt x="88773" y="32639"/>
                  </a:lnTo>
                  <a:lnTo>
                    <a:pt x="90297" y="46101"/>
                  </a:lnTo>
                  <a:lnTo>
                    <a:pt x="90678" y="60452"/>
                  </a:lnTo>
                  <a:lnTo>
                    <a:pt x="89789" y="61976"/>
                  </a:lnTo>
                  <a:lnTo>
                    <a:pt x="87376" y="62865"/>
                  </a:lnTo>
                  <a:lnTo>
                    <a:pt x="79629" y="62865"/>
                  </a:lnTo>
                  <a:lnTo>
                    <a:pt x="68580" y="61976"/>
                  </a:lnTo>
                  <a:lnTo>
                    <a:pt x="55626" y="59563"/>
                  </a:lnTo>
                  <a:lnTo>
                    <a:pt x="30226" y="53340"/>
                  </a:lnTo>
                  <a:lnTo>
                    <a:pt x="20701" y="50419"/>
                  </a:lnTo>
                  <a:lnTo>
                    <a:pt x="14859" y="48514"/>
                  </a:lnTo>
                  <a:lnTo>
                    <a:pt x="10541" y="35560"/>
                  </a:lnTo>
                  <a:lnTo>
                    <a:pt x="6223" y="25400"/>
                  </a:lnTo>
                  <a:lnTo>
                    <a:pt x="2413" y="17272"/>
                  </a:lnTo>
                  <a:lnTo>
                    <a:pt x="0" y="9652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9283700" y="2680843"/>
              <a:ext cx="87885" cy="46102"/>
            </a:xfrm>
            <a:custGeom>
              <a:avLst/>
              <a:gdLst/>
              <a:ahLst/>
              <a:cxnLst/>
              <a:rect l="0" t="0" r="0" b="0"/>
              <a:pathLst>
                <a:path w="87885" h="46102">
                  <a:moveTo>
                    <a:pt x="25400" y="2921"/>
                  </a:moveTo>
                  <a:lnTo>
                    <a:pt x="42672" y="8255"/>
                  </a:lnTo>
                  <a:lnTo>
                    <a:pt x="61468" y="12954"/>
                  </a:lnTo>
                  <a:lnTo>
                    <a:pt x="71501" y="14986"/>
                  </a:lnTo>
                  <a:lnTo>
                    <a:pt x="82550" y="15367"/>
                  </a:lnTo>
                  <a:lnTo>
                    <a:pt x="83947" y="23622"/>
                  </a:lnTo>
                  <a:lnTo>
                    <a:pt x="84963" y="30226"/>
                  </a:lnTo>
                  <a:lnTo>
                    <a:pt x="87884" y="40894"/>
                  </a:lnTo>
                  <a:lnTo>
                    <a:pt x="86868" y="42291"/>
                  </a:lnTo>
                  <a:lnTo>
                    <a:pt x="83947" y="43688"/>
                  </a:lnTo>
                  <a:lnTo>
                    <a:pt x="75311" y="45212"/>
                  </a:lnTo>
                  <a:lnTo>
                    <a:pt x="62357" y="46101"/>
                  </a:lnTo>
                  <a:lnTo>
                    <a:pt x="47498" y="45593"/>
                  </a:lnTo>
                  <a:lnTo>
                    <a:pt x="32639" y="44704"/>
                  </a:lnTo>
                  <a:lnTo>
                    <a:pt x="18669" y="43688"/>
                  </a:lnTo>
                  <a:lnTo>
                    <a:pt x="7620" y="42291"/>
                  </a:lnTo>
                  <a:lnTo>
                    <a:pt x="1397" y="40894"/>
                  </a:lnTo>
                  <a:lnTo>
                    <a:pt x="0" y="33655"/>
                  </a:lnTo>
                  <a:lnTo>
                    <a:pt x="508" y="27432"/>
                  </a:lnTo>
                  <a:lnTo>
                    <a:pt x="3302" y="16891"/>
                  </a:lnTo>
                  <a:lnTo>
                    <a:pt x="6731" y="7747"/>
                  </a:lnTo>
                  <a:lnTo>
                    <a:pt x="8128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9316847" y="2726055"/>
              <a:ext cx="68073" cy="36958"/>
            </a:xfrm>
            <a:custGeom>
              <a:avLst/>
              <a:gdLst/>
              <a:ahLst/>
              <a:cxnLst/>
              <a:rect l="0" t="0" r="0" b="0"/>
              <a:pathLst>
                <a:path w="68073" h="36958">
                  <a:moveTo>
                    <a:pt x="18161" y="8128"/>
                  </a:moveTo>
                  <a:lnTo>
                    <a:pt x="24384" y="8636"/>
                  </a:lnTo>
                  <a:lnTo>
                    <a:pt x="35433" y="7620"/>
                  </a:lnTo>
                  <a:lnTo>
                    <a:pt x="41275" y="6731"/>
                  </a:lnTo>
                  <a:lnTo>
                    <a:pt x="48387" y="5207"/>
                  </a:lnTo>
                  <a:lnTo>
                    <a:pt x="57023" y="2794"/>
                  </a:lnTo>
                  <a:lnTo>
                    <a:pt x="68072" y="0"/>
                  </a:lnTo>
                  <a:lnTo>
                    <a:pt x="66675" y="9017"/>
                  </a:lnTo>
                  <a:lnTo>
                    <a:pt x="61849" y="18161"/>
                  </a:lnTo>
                  <a:lnTo>
                    <a:pt x="57023" y="25908"/>
                  </a:lnTo>
                  <a:lnTo>
                    <a:pt x="55626" y="28702"/>
                  </a:lnTo>
                  <a:lnTo>
                    <a:pt x="55626" y="31623"/>
                  </a:lnTo>
                  <a:lnTo>
                    <a:pt x="53721" y="34544"/>
                  </a:lnTo>
                  <a:lnTo>
                    <a:pt x="48006" y="35941"/>
                  </a:lnTo>
                  <a:lnTo>
                    <a:pt x="40259" y="36957"/>
                  </a:lnTo>
                  <a:lnTo>
                    <a:pt x="31115" y="36957"/>
                  </a:lnTo>
                  <a:lnTo>
                    <a:pt x="13462" y="35433"/>
                  </a:lnTo>
                  <a:lnTo>
                    <a:pt x="5715" y="34544"/>
                  </a:lnTo>
                  <a:lnTo>
                    <a:pt x="889" y="32639"/>
                  </a:lnTo>
                  <a:lnTo>
                    <a:pt x="0" y="26289"/>
                  </a:lnTo>
                  <a:lnTo>
                    <a:pt x="381" y="21971"/>
                  </a:lnTo>
                  <a:lnTo>
                    <a:pt x="1905" y="19177"/>
                  </a:lnTo>
                  <a:lnTo>
                    <a:pt x="4318" y="16764"/>
                  </a:lnTo>
                  <a:lnTo>
                    <a:pt x="8636" y="13335"/>
                  </a:lnTo>
                  <a:lnTo>
                    <a:pt x="10033" y="11049"/>
                  </a:lnTo>
                  <a:lnTo>
                    <a:pt x="10541" y="8128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9381617" y="2720213"/>
              <a:ext cx="75312" cy="95124"/>
            </a:xfrm>
            <a:custGeom>
              <a:avLst/>
              <a:gdLst/>
              <a:ahLst/>
              <a:cxnLst/>
              <a:rect l="0" t="0" r="0" b="0"/>
              <a:pathLst>
                <a:path w="75312" h="95124">
                  <a:moveTo>
                    <a:pt x="19177" y="9652"/>
                  </a:moveTo>
                  <a:lnTo>
                    <a:pt x="31623" y="3937"/>
                  </a:lnTo>
                  <a:lnTo>
                    <a:pt x="38862" y="1524"/>
                  </a:lnTo>
                  <a:lnTo>
                    <a:pt x="47498" y="0"/>
                  </a:lnTo>
                  <a:lnTo>
                    <a:pt x="57150" y="0"/>
                  </a:lnTo>
                  <a:lnTo>
                    <a:pt x="68199" y="508"/>
                  </a:lnTo>
                  <a:lnTo>
                    <a:pt x="69596" y="5334"/>
                  </a:lnTo>
                  <a:lnTo>
                    <a:pt x="72517" y="11557"/>
                  </a:lnTo>
                  <a:lnTo>
                    <a:pt x="74930" y="18796"/>
                  </a:lnTo>
                  <a:lnTo>
                    <a:pt x="75311" y="27813"/>
                  </a:lnTo>
                  <a:lnTo>
                    <a:pt x="74930" y="33655"/>
                  </a:lnTo>
                  <a:lnTo>
                    <a:pt x="73406" y="39878"/>
                  </a:lnTo>
                  <a:lnTo>
                    <a:pt x="70612" y="46609"/>
                  </a:lnTo>
                  <a:lnTo>
                    <a:pt x="66675" y="54737"/>
                  </a:lnTo>
                  <a:lnTo>
                    <a:pt x="61468" y="63373"/>
                  </a:lnTo>
                  <a:lnTo>
                    <a:pt x="54737" y="73025"/>
                  </a:lnTo>
                  <a:lnTo>
                    <a:pt x="46101" y="83566"/>
                  </a:lnTo>
                  <a:lnTo>
                    <a:pt x="35941" y="95123"/>
                  </a:lnTo>
                  <a:lnTo>
                    <a:pt x="25400" y="94107"/>
                  </a:lnTo>
                  <a:lnTo>
                    <a:pt x="17272" y="91694"/>
                  </a:lnTo>
                  <a:lnTo>
                    <a:pt x="3302" y="85471"/>
                  </a:lnTo>
                  <a:lnTo>
                    <a:pt x="508" y="69215"/>
                  </a:lnTo>
                  <a:lnTo>
                    <a:pt x="0" y="50419"/>
                  </a:lnTo>
                  <a:lnTo>
                    <a:pt x="2921" y="31750"/>
                  </a:lnTo>
                  <a:lnTo>
                    <a:pt x="5334" y="23114"/>
                  </a:lnTo>
                  <a:lnTo>
                    <a:pt x="9144" y="15367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9289415" y="2765806"/>
              <a:ext cx="84964" cy="49531"/>
            </a:xfrm>
            <a:custGeom>
              <a:avLst/>
              <a:gdLst/>
              <a:ahLst/>
              <a:cxnLst/>
              <a:rect l="0" t="0" r="0" b="0"/>
              <a:pathLst>
                <a:path w="84964" h="49531">
                  <a:moveTo>
                    <a:pt x="31242" y="2413"/>
                  </a:moveTo>
                  <a:lnTo>
                    <a:pt x="44704" y="2921"/>
                  </a:lnTo>
                  <a:lnTo>
                    <a:pt x="60960" y="2413"/>
                  </a:lnTo>
                  <a:lnTo>
                    <a:pt x="70104" y="2921"/>
                  </a:lnTo>
                  <a:lnTo>
                    <a:pt x="81153" y="3937"/>
                  </a:lnTo>
                  <a:lnTo>
                    <a:pt x="83566" y="12065"/>
                  </a:lnTo>
                  <a:lnTo>
                    <a:pt x="84963" y="20193"/>
                  </a:lnTo>
                  <a:lnTo>
                    <a:pt x="84455" y="25527"/>
                  </a:lnTo>
                  <a:lnTo>
                    <a:pt x="83058" y="31750"/>
                  </a:lnTo>
                  <a:lnTo>
                    <a:pt x="79248" y="39878"/>
                  </a:lnTo>
                  <a:lnTo>
                    <a:pt x="73914" y="49530"/>
                  </a:lnTo>
                  <a:lnTo>
                    <a:pt x="71120" y="49530"/>
                  </a:lnTo>
                  <a:lnTo>
                    <a:pt x="63373" y="49530"/>
                  </a:lnTo>
                  <a:lnTo>
                    <a:pt x="52832" y="49022"/>
                  </a:lnTo>
                  <a:lnTo>
                    <a:pt x="40894" y="48514"/>
                  </a:lnTo>
                  <a:lnTo>
                    <a:pt x="28321" y="47498"/>
                  </a:lnTo>
                  <a:lnTo>
                    <a:pt x="16891" y="46101"/>
                  </a:lnTo>
                  <a:lnTo>
                    <a:pt x="7239" y="45212"/>
                  </a:lnTo>
                  <a:lnTo>
                    <a:pt x="1524" y="43688"/>
                  </a:lnTo>
                  <a:lnTo>
                    <a:pt x="0" y="28829"/>
                  </a:lnTo>
                  <a:lnTo>
                    <a:pt x="1016" y="21590"/>
                  </a:lnTo>
                  <a:lnTo>
                    <a:pt x="3429" y="14859"/>
                  </a:lnTo>
                  <a:lnTo>
                    <a:pt x="6223" y="9144"/>
                  </a:lnTo>
                  <a:lnTo>
                    <a:pt x="9652" y="4826"/>
                  </a:lnTo>
                  <a:lnTo>
                    <a:pt x="13970" y="1524"/>
                  </a:lnTo>
                  <a:lnTo>
                    <a:pt x="18796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9148318" y="2600198"/>
              <a:ext cx="81154" cy="118619"/>
            </a:xfrm>
            <a:custGeom>
              <a:avLst/>
              <a:gdLst/>
              <a:ahLst/>
              <a:cxnLst/>
              <a:rect l="0" t="0" r="0" b="0"/>
              <a:pathLst>
                <a:path w="81154" h="118619">
                  <a:moveTo>
                    <a:pt x="46609" y="2032"/>
                  </a:moveTo>
                  <a:lnTo>
                    <a:pt x="51435" y="3937"/>
                  </a:lnTo>
                  <a:lnTo>
                    <a:pt x="59055" y="6350"/>
                  </a:lnTo>
                  <a:lnTo>
                    <a:pt x="67691" y="10668"/>
                  </a:lnTo>
                  <a:lnTo>
                    <a:pt x="73406" y="13462"/>
                  </a:lnTo>
                  <a:lnTo>
                    <a:pt x="80645" y="17780"/>
                  </a:lnTo>
                  <a:lnTo>
                    <a:pt x="81153" y="25019"/>
                  </a:lnTo>
                  <a:lnTo>
                    <a:pt x="81153" y="36576"/>
                  </a:lnTo>
                  <a:lnTo>
                    <a:pt x="80645" y="50927"/>
                  </a:lnTo>
                  <a:lnTo>
                    <a:pt x="78740" y="66802"/>
                  </a:lnTo>
                  <a:lnTo>
                    <a:pt x="75819" y="83058"/>
                  </a:lnTo>
                  <a:lnTo>
                    <a:pt x="70993" y="97917"/>
                  </a:lnTo>
                  <a:lnTo>
                    <a:pt x="64770" y="110490"/>
                  </a:lnTo>
                  <a:lnTo>
                    <a:pt x="60452" y="115189"/>
                  </a:lnTo>
                  <a:lnTo>
                    <a:pt x="55753" y="118618"/>
                  </a:lnTo>
                  <a:lnTo>
                    <a:pt x="51435" y="114300"/>
                  </a:lnTo>
                  <a:lnTo>
                    <a:pt x="46990" y="111379"/>
                  </a:lnTo>
                  <a:lnTo>
                    <a:pt x="42672" y="106553"/>
                  </a:lnTo>
                  <a:lnTo>
                    <a:pt x="39878" y="102743"/>
                  </a:lnTo>
                  <a:lnTo>
                    <a:pt x="36957" y="97917"/>
                  </a:lnTo>
                  <a:lnTo>
                    <a:pt x="26416" y="76835"/>
                  </a:lnTo>
                  <a:lnTo>
                    <a:pt x="15875" y="56642"/>
                  </a:lnTo>
                  <a:lnTo>
                    <a:pt x="7239" y="37465"/>
                  </a:lnTo>
                  <a:lnTo>
                    <a:pt x="0" y="19685"/>
                  </a:lnTo>
                  <a:lnTo>
                    <a:pt x="20701" y="7239"/>
                  </a:lnTo>
                  <a:lnTo>
                    <a:pt x="30734" y="2413"/>
                  </a:lnTo>
                  <a:lnTo>
                    <a:pt x="40767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9211183" y="2630932"/>
              <a:ext cx="72518" cy="135383"/>
            </a:xfrm>
            <a:custGeom>
              <a:avLst/>
              <a:gdLst/>
              <a:ahLst/>
              <a:cxnLst/>
              <a:rect l="0" t="0" r="0" b="0"/>
              <a:pathLst>
                <a:path w="72518" h="135383">
                  <a:moveTo>
                    <a:pt x="57150" y="8636"/>
                  </a:moveTo>
                  <a:lnTo>
                    <a:pt x="61976" y="18288"/>
                  </a:lnTo>
                  <a:lnTo>
                    <a:pt x="66294" y="29337"/>
                  </a:lnTo>
                  <a:lnTo>
                    <a:pt x="72517" y="42291"/>
                  </a:lnTo>
                  <a:lnTo>
                    <a:pt x="72517" y="53340"/>
                  </a:lnTo>
                  <a:lnTo>
                    <a:pt x="70612" y="66294"/>
                  </a:lnTo>
                  <a:lnTo>
                    <a:pt x="67183" y="79756"/>
                  </a:lnTo>
                  <a:lnTo>
                    <a:pt x="62484" y="93218"/>
                  </a:lnTo>
                  <a:lnTo>
                    <a:pt x="56642" y="106172"/>
                  </a:lnTo>
                  <a:lnTo>
                    <a:pt x="49022" y="118110"/>
                  </a:lnTo>
                  <a:lnTo>
                    <a:pt x="40386" y="127762"/>
                  </a:lnTo>
                  <a:lnTo>
                    <a:pt x="30734" y="135382"/>
                  </a:lnTo>
                  <a:lnTo>
                    <a:pt x="25019" y="127762"/>
                  </a:lnTo>
                  <a:lnTo>
                    <a:pt x="17780" y="118110"/>
                  </a:lnTo>
                  <a:lnTo>
                    <a:pt x="0" y="96520"/>
                  </a:lnTo>
                  <a:lnTo>
                    <a:pt x="8128" y="83058"/>
                  </a:lnTo>
                  <a:lnTo>
                    <a:pt x="14859" y="69596"/>
                  </a:lnTo>
                  <a:lnTo>
                    <a:pt x="20701" y="57150"/>
                  </a:lnTo>
                  <a:lnTo>
                    <a:pt x="24511" y="45212"/>
                  </a:lnTo>
                  <a:lnTo>
                    <a:pt x="27432" y="34163"/>
                  </a:lnTo>
                  <a:lnTo>
                    <a:pt x="28829" y="23495"/>
                  </a:lnTo>
                  <a:lnTo>
                    <a:pt x="28321" y="13462"/>
                  </a:lnTo>
                  <a:lnTo>
                    <a:pt x="26416" y="4826"/>
                  </a:lnTo>
                  <a:lnTo>
                    <a:pt x="31242" y="2413"/>
                  </a:lnTo>
                  <a:lnTo>
                    <a:pt x="36449" y="1524"/>
                  </a:lnTo>
                  <a:lnTo>
                    <a:pt x="43180" y="508"/>
                  </a:lnTo>
                  <a:lnTo>
                    <a:pt x="51435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9116187" y="2551303"/>
              <a:ext cx="63882" cy="63374"/>
            </a:xfrm>
            <a:custGeom>
              <a:avLst/>
              <a:gdLst/>
              <a:ahLst/>
              <a:cxnLst/>
              <a:rect l="0" t="0" r="0" b="0"/>
              <a:pathLst>
                <a:path w="63882" h="63374">
                  <a:moveTo>
                    <a:pt x="9525" y="0"/>
                  </a:moveTo>
                  <a:lnTo>
                    <a:pt x="18669" y="889"/>
                  </a:lnTo>
                  <a:lnTo>
                    <a:pt x="35052" y="5207"/>
                  </a:lnTo>
                  <a:lnTo>
                    <a:pt x="48514" y="9525"/>
                  </a:lnTo>
                  <a:lnTo>
                    <a:pt x="54229" y="10541"/>
                  </a:lnTo>
                  <a:lnTo>
                    <a:pt x="59563" y="11049"/>
                  </a:lnTo>
                  <a:lnTo>
                    <a:pt x="59563" y="15875"/>
                  </a:lnTo>
                  <a:lnTo>
                    <a:pt x="59944" y="20574"/>
                  </a:lnTo>
                  <a:lnTo>
                    <a:pt x="62357" y="27813"/>
                  </a:lnTo>
                  <a:lnTo>
                    <a:pt x="63881" y="34544"/>
                  </a:lnTo>
                  <a:lnTo>
                    <a:pt x="63881" y="38354"/>
                  </a:lnTo>
                  <a:lnTo>
                    <a:pt x="62357" y="42164"/>
                  </a:lnTo>
                  <a:lnTo>
                    <a:pt x="50800" y="48514"/>
                  </a:lnTo>
                  <a:lnTo>
                    <a:pt x="42672" y="54229"/>
                  </a:lnTo>
                  <a:lnTo>
                    <a:pt x="29210" y="63373"/>
                  </a:lnTo>
                  <a:lnTo>
                    <a:pt x="26416" y="59055"/>
                  </a:lnTo>
                  <a:lnTo>
                    <a:pt x="23495" y="52324"/>
                  </a:lnTo>
                  <a:lnTo>
                    <a:pt x="15875" y="34544"/>
                  </a:lnTo>
                  <a:lnTo>
                    <a:pt x="7620" y="15367"/>
                  </a:lnTo>
                  <a:lnTo>
                    <a:pt x="3302" y="7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9104630" y="2392934"/>
              <a:ext cx="116714" cy="164085"/>
            </a:xfrm>
            <a:custGeom>
              <a:avLst/>
              <a:gdLst/>
              <a:ahLst/>
              <a:cxnLst/>
              <a:rect l="0" t="0" r="0" b="0"/>
              <a:pathLst>
                <a:path w="116714" h="164085">
                  <a:moveTo>
                    <a:pt x="21082" y="6223"/>
                  </a:moveTo>
                  <a:lnTo>
                    <a:pt x="36957" y="10033"/>
                  </a:lnTo>
                  <a:lnTo>
                    <a:pt x="50927" y="11049"/>
                  </a:lnTo>
                  <a:lnTo>
                    <a:pt x="62357" y="10541"/>
                  </a:lnTo>
                  <a:lnTo>
                    <a:pt x="62357" y="13843"/>
                  </a:lnTo>
                  <a:lnTo>
                    <a:pt x="62865" y="18161"/>
                  </a:lnTo>
                  <a:lnTo>
                    <a:pt x="66294" y="29210"/>
                  </a:lnTo>
                  <a:lnTo>
                    <a:pt x="71501" y="43180"/>
                  </a:lnTo>
                  <a:lnTo>
                    <a:pt x="78740" y="58039"/>
                  </a:lnTo>
                  <a:lnTo>
                    <a:pt x="96520" y="90170"/>
                  </a:lnTo>
                  <a:lnTo>
                    <a:pt x="106553" y="105537"/>
                  </a:lnTo>
                  <a:lnTo>
                    <a:pt x="116713" y="118491"/>
                  </a:lnTo>
                  <a:lnTo>
                    <a:pt x="109982" y="122809"/>
                  </a:lnTo>
                  <a:lnTo>
                    <a:pt x="103251" y="128651"/>
                  </a:lnTo>
                  <a:lnTo>
                    <a:pt x="90297" y="142494"/>
                  </a:lnTo>
                  <a:lnTo>
                    <a:pt x="78740" y="155956"/>
                  </a:lnTo>
                  <a:lnTo>
                    <a:pt x="74422" y="160782"/>
                  </a:lnTo>
                  <a:lnTo>
                    <a:pt x="70612" y="164084"/>
                  </a:lnTo>
                  <a:lnTo>
                    <a:pt x="68199" y="162687"/>
                  </a:lnTo>
                  <a:lnTo>
                    <a:pt x="63881" y="160782"/>
                  </a:lnTo>
                  <a:lnTo>
                    <a:pt x="58039" y="158877"/>
                  </a:lnTo>
                  <a:lnTo>
                    <a:pt x="50927" y="156464"/>
                  </a:lnTo>
                  <a:lnTo>
                    <a:pt x="32639" y="150622"/>
                  </a:lnTo>
                  <a:lnTo>
                    <a:pt x="12446" y="143891"/>
                  </a:lnTo>
                  <a:lnTo>
                    <a:pt x="5334" y="121412"/>
                  </a:lnTo>
                  <a:lnTo>
                    <a:pt x="1397" y="97917"/>
                  </a:lnTo>
                  <a:lnTo>
                    <a:pt x="0" y="74803"/>
                  </a:lnTo>
                  <a:lnTo>
                    <a:pt x="508" y="53213"/>
                  </a:lnTo>
                  <a:lnTo>
                    <a:pt x="1397" y="33528"/>
                  </a:lnTo>
                  <a:lnTo>
                    <a:pt x="2921" y="17653"/>
                  </a:lnTo>
                  <a:lnTo>
                    <a:pt x="3810" y="5715"/>
                  </a:lnTo>
                  <a:lnTo>
                    <a:pt x="3429" y="2413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9094597" y="2288286"/>
              <a:ext cx="24512" cy="91695"/>
            </a:xfrm>
            <a:custGeom>
              <a:avLst/>
              <a:gdLst/>
              <a:ahLst/>
              <a:cxnLst/>
              <a:rect l="0" t="0" r="0" b="0"/>
              <a:pathLst>
                <a:path w="24512" h="91695">
                  <a:moveTo>
                    <a:pt x="2413" y="10033"/>
                  </a:moveTo>
                  <a:lnTo>
                    <a:pt x="4826" y="9525"/>
                  </a:lnTo>
                  <a:lnTo>
                    <a:pt x="7620" y="5715"/>
                  </a:lnTo>
                  <a:lnTo>
                    <a:pt x="10541" y="1397"/>
                  </a:lnTo>
                  <a:lnTo>
                    <a:pt x="12954" y="0"/>
                  </a:lnTo>
                  <a:lnTo>
                    <a:pt x="14859" y="1905"/>
                  </a:lnTo>
                  <a:lnTo>
                    <a:pt x="15875" y="6731"/>
                  </a:lnTo>
                  <a:lnTo>
                    <a:pt x="16256" y="12954"/>
                  </a:lnTo>
                  <a:lnTo>
                    <a:pt x="16764" y="21590"/>
                  </a:lnTo>
                  <a:lnTo>
                    <a:pt x="17780" y="31623"/>
                  </a:lnTo>
                  <a:lnTo>
                    <a:pt x="19177" y="43180"/>
                  </a:lnTo>
                  <a:lnTo>
                    <a:pt x="21082" y="55626"/>
                  </a:lnTo>
                  <a:lnTo>
                    <a:pt x="24511" y="68580"/>
                  </a:lnTo>
                  <a:lnTo>
                    <a:pt x="20193" y="76327"/>
                  </a:lnTo>
                  <a:lnTo>
                    <a:pt x="16256" y="84963"/>
                  </a:lnTo>
                  <a:lnTo>
                    <a:pt x="12446" y="90678"/>
                  </a:lnTo>
                  <a:lnTo>
                    <a:pt x="10541" y="91694"/>
                  </a:lnTo>
                  <a:lnTo>
                    <a:pt x="8128" y="90678"/>
                  </a:lnTo>
                  <a:lnTo>
                    <a:pt x="7112" y="61849"/>
                  </a:lnTo>
                  <a:lnTo>
                    <a:pt x="4826" y="37338"/>
                  </a:lnTo>
                  <a:lnTo>
                    <a:pt x="3810" y="27305"/>
                  </a:lnTo>
                  <a:lnTo>
                    <a:pt x="2413" y="19177"/>
                  </a:lnTo>
                  <a:lnTo>
                    <a:pt x="1397" y="13462"/>
                  </a:lnTo>
                  <a:lnTo>
                    <a:pt x="0" y="10033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9261602" y="2731262"/>
              <a:ext cx="58548" cy="31243"/>
            </a:xfrm>
            <a:custGeom>
              <a:avLst/>
              <a:gdLst/>
              <a:ahLst/>
              <a:cxnLst/>
              <a:rect l="0" t="0" r="0" b="0"/>
              <a:pathLst>
                <a:path w="58548" h="31243">
                  <a:moveTo>
                    <a:pt x="27813" y="2921"/>
                  </a:moveTo>
                  <a:lnTo>
                    <a:pt x="36449" y="3429"/>
                  </a:lnTo>
                  <a:lnTo>
                    <a:pt x="46101" y="2413"/>
                  </a:lnTo>
                  <a:lnTo>
                    <a:pt x="58039" y="0"/>
                  </a:lnTo>
                  <a:lnTo>
                    <a:pt x="58547" y="1016"/>
                  </a:lnTo>
                  <a:lnTo>
                    <a:pt x="57658" y="2921"/>
                  </a:lnTo>
                  <a:lnTo>
                    <a:pt x="55245" y="6731"/>
                  </a:lnTo>
                  <a:lnTo>
                    <a:pt x="52832" y="11049"/>
                  </a:lnTo>
                  <a:lnTo>
                    <a:pt x="46609" y="21590"/>
                  </a:lnTo>
                  <a:lnTo>
                    <a:pt x="44196" y="26416"/>
                  </a:lnTo>
                  <a:lnTo>
                    <a:pt x="42672" y="31242"/>
                  </a:lnTo>
                  <a:lnTo>
                    <a:pt x="30226" y="31242"/>
                  </a:lnTo>
                  <a:lnTo>
                    <a:pt x="16764" y="30734"/>
                  </a:lnTo>
                  <a:lnTo>
                    <a:pt x="5715" y="29845"/>
                  </a:lnTo>
                  <a:lnTo>
                    <a:pt x="1905" y="28829"/>
                  </a:lnTo>
                  <a:lnTo>
                    <a:pt x="0" y="28321"/>
                  </a:lnTo>
                  <a:lnTo>
                    <a:pt x="3429" y="23114"/>
                  </a:lnTo>
                  <a:lnTo>
                    <a:pt x="6223" y="19177"/>
                  </a:lnTo>
                  <a:lnTo>
                    <a:pt x="10541" y="12954"/>
                  </a:lnTo>
                  <a:lnTo>
                    <a:pt x="13970" y="7747"/>
                  </a:lnTo>
                  <a:lnTo>
                    <a:pt x="17780" y="1016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9246235" y="2761996"/>
              <a:ext cx="43689" cy="63882"/>
            </a:xfrm>
            <a:custGeom>
              <a:avLst/>
              <a:gdLst/>
              <a:ahLst/>
              <a:cxnLst/>
              <a:rect l="0" t="0" r="0" b="0"/>
              <a:pathLst>
                <a:path w="43689" h="63882">
                  <a:moveTo>
                    <a:pt x="13970" y="508"/>
                  </a:moveTo>
                  <a:lnTo>
                    <a:pt x="17780" y="1397"/>
                  </a:lnTo>
                  <a:lnTo>
                    <a:pt x="27813" y="3429"/>
                  </a:lnTo>
                  <a:lnTo>
                    <a:pt x="37973" y="6223"/>
                  </a:lnTo>
                  <a:lnTo>
                    <a:pt x="41275" y="7239"/>
                  </a:lnTo>
                  <a:lnTo>
                    <a:pt x="43180" y="7747"/>
                  </a:lnTo>
                  <a:lnTo>
                    <a:pt x="43688" y="9144"/>
                  </a:lnTo>
                  <a:lnTo>
                    <a:pt x="43688" y="14351"/>
                  </a:lnTo>
                  <a:lnTo>
                    <a:pt x="42291" y="22098"/>
                  </a:lnTo>
                  <a:lnTo>
                    <a:pt x="40767" y="31242"/>
                  </a:lnTo>
                  <a:lnTo>
                    <a:pt x="37465" y="49911"/>
                  </a:lnTo>
                  <a:lnTo>
                    <a:pt x="35560" y="58039"/>
                  </a:lnTo>
                  <a:lnTo>
                    <a:pt x="34036" y="63881"/>
                  </a:lnTo>
                  <a:lnTo>
                    <a:pt x="24003" y="48514"/>
                  </a:lnTo>
                  <a:lnTo>
                    <a:pt x="13462" y="31750"/>
                  </a:lnTo>
                  <a:lnTo>
                    <a:pt x="9144" y="24511"/>
                  </a:lnTo>
                  <a:lnTo>
                    <a:pt x="4826" y="18288"/>
                  </a:lnTo>
                  <a:lnTo>
                    <a:pt x="1905" y="13970"/>
                  </a:lnTo>
                  <a:lnTo>
                    <a:pt x="0" y="12065"/>
                  </a:lnTo>
                  <a:lnTo>
                    <a:pt x="6731" y="5334"/>
                  </a:lnTo>
                  <a:lnTo>
                    <a:pt x="10033" y="2413"/>
                  </a:lnTo>
                  <a:lnTo>
                    <a:pt x="11557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9280271" y="2816225"/>
              <a:ext cx="66295" cy="68708"/>
            </a:xfrm>
            <a:custGeom>
              <a:avLst/>
              <a:gdLst/>
              <a:ahLst/>
              <a:cxnLst/>
              <a:rect l="0" t="0" r="0" b="0"/>
              <a:pathLst>
                <a:path w="66295" h="68708">
                  <a:moveTo>
                    <a:pt x="20193" y="0"/>
                  </a:moveTo>
                  <a:lnTo>
                    <a:pt x="28321" y="508"/>
                  </a:lnTo>
                  <a:lnTo>
                    <a:pt x="41783" y="2921"/>
                  </a:lnTo>
                  <a:lnTo>
                    <a:pt x="51435" y="7747"/>
                  </a:lnTo>
                  <a:lnTo>
                    <a:pt x="58674" y="14478"/>
                  </a:lnTo>
                  <a:lnTo>
                    <a:pt x="63373" y="22606"/>
                  </a:lnTo>
                  <a:lnTo>
                    <a:pt x="66294" y="31750"/>
                  </a:lnTo>
                  <a:lnTo>
                    <a:pt x="66294" y="50419"/>
                  </a:lnTo>
                  <a:lnTo>
                    <a:pt x="64389" y="54737"/>
                  </a:lnTo>
                  <a:lnTo>
                    <a:pt x="60579" y="57150"/>
                  </a:lnTo>
                  <a:lnTo>
                    <a:pt x="49530" y="60071"/>
                  </a:lnTo>
                  <a:lnTo>
                    <a:pt x="38481" y="62865"/>
                  </a:lnTo>
                  <a:lnTo>
                    <a:pt x="34163" y="65278"/>
                  </a:lnTo>
                  <a:lnTo>
                    <a:pt x="32258" y="68707"/>
                  </a:lnTo>
                  <a:lnTo>
                    <a:pt x="22098" y="52324"/>
                  </a:lnTo>
                  <a:lnTo>
                    <a:pt x="12573" y="34544"/>
                  </a:lnTo>
                  <a:lnTo>
                    <a:pt x="8255" y="26416"/>
                  </a:lnTo>
                  <a:lnTo>
                    <a:pt x="4318" y="19685"/>
                  </a:lnTo>
                  <a:lnTo>
                    <a:pt x="1524" y="14859"/>
                  </a:lnTo>
                  <a:lnTo>
                    <a:pt x="0" y="12954"/>
                  </a:lnTo>
                  <a:lnTo>
                    <a:pt x="6731" y="6223"/>
                  </a:lnTo>
                  <a:lnTo>
                    <a:pt x="9652" y="3429"/>
                  </a:lnTo>
                  <a:lnTo>
                    <a:pt x="11557" y="1016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9314434" y="2880995"/>
              <a:ext cx="60453" cy="53341"/>
            </a:xfrm>
            <a:custGeom>
              <a:avLst/>
              <a:gdLst/>
              <a:ahLst/>
              <a:cxnLst/>
              <a:rect l="0" t="0" r="0" b="0"/>
              <a:pathLst>
                <a:path w="60453" h="53341">
                  <a:moveTo>
                    <a:pt x="7620" y="6350"/>
                  </a:moveTo>
                  <a:lnTo>
                    <a:pt x="15367" y="2921"/>
                  </a:lnTo>
                  <a:lnTo>
                    <a:pt x="22098" y="1016"/>
                  </a:lnTo>
                  <a:lnTo>
                    <a:pt x="28321" y="0"/>
                  </a:lnTo>
                  <a:lnTo>
                    <a:pt x="38862" y="508"/>
                  </a:lnTo>
                  <a:lnTo>
                    <a:pt x="46990" y="3429"/>
                  </a:lnTo>
                  <a:lnTo>
                    <a:pt x="52832" y="8255"/>
                  </a:lnTo>
                  <a:lnTo>
                    <a:pt x="57150" y="13970"/>
                  </a:lnTo>
                  <a:lnTo>
                    <a:pt x="59436" y="19685"/>
                  </a:lnTo>
                  <a:lnTo>
                    <a:pt x="60452" y="24511"/>
                  </a:lnTo>
                  <a:lnTo>
                    <a:pt x="58547" y="28321"/>
                  </a:lnTo>
                  <a:lnTo>
                    <a:pt x="54737" y="32639"/>
                  </a:lnTo>
                  <a:lnTo>
                    <a:pt x="42164" y="43688"/>
                  </a:lnTo>
                  <a:lnTo>
                    <a:pt x="35433" y="48514"/>
                  </a:lnTo>
                  <a:lnTo>
                    <a:pt x="29210" y="51943"/>
                  </a:lnTo>
                  <a:lnTo>
                    <a:pt x="24511" y="53340"/>
                  </a:lnTo>
                  <a:lnTo>
                    <a:pt x="22098" y="52832"/>
                  </a:lnTo>
                  <a:lnTo>
                    <a:pt x="14351" y="38989"/>
                  </a:lnTo>
                  <a:lnTo>
                    <a:pt x="8128" y="25527"/>
                  </a:lnTo>
                  <a:lnTo>
                    <a:pt x="5207" y="19685"/>
                  </a:lnTo>
                  <a:lnTo>
                    <a:pt x="2794" y="15367"/>
                  </a:lnTo>
                  <a:lnTo>
                    <a:pt x="889" y="12573"/>
                  </a:lnTo>
                  <a:lnTo>
                    <a:pt x="0" y="11049"/>
                  </a:lnTo>
                  <a:close/>
                </a:path>
              </a:pathLst>
            </a:custGeom>
            <a:solidFill>
              <a:srgbClr val="DC8723"/>
            </a:solidFill>
            <a:ln w="0" cap="flat" cmpd="sng" algn="ctr">
              <a:solidFill>
                <a:srgbClr val="DC872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9355201" y="2965958"/>
              <a:ext cx="64771" cy="47626"/>
            </a:xfrm>
            <a:custGeom>
              <a:avLst/>
              <a:gdLst/>
              <a:ahLst/>
              <a:cxnLst/>
              <a:rect l="0" t="0" r="0" b="0"/>
              <a:pathLst>
                <a:path w="64771" h="47626">
                  <a:moveTo>
                    <a:pt x="8128" y="6350"/>
                  </a:moveTo>
                  <a:lnTo>
                    <a:pt x="16383" y="3429"/>
                  </a:lnTo>
                  <a:lnTo>
                    <a:pt x="24003" y="1016"/>
                  </a:lnTo>
                  <a:lnTo>
                    <a:pt x="30734" y="0"/>
                  </a:lnTo>
                  <a:lnTo>
                    <a:pt x="43180" y="1524"/>
                  </a:lnTo>
                  <a:lnTo>
                    <a:pt x="53340" y="5842"/>
                  </a:lnTo>
                  <a:lnTo>
                    <a:pt x="60960" y="12954"/>
                  </a:lnTo>
                  <a:lnTo>
                    <a:pt x="64770" y="21590"/>
                  </a:lnTo>
                  <a:lnTo>
                    <a:pt x="64770" y="31242"/>
                  </a:lnTo>
                  <a:lnTo>
                    <a:pt x="61468" y="41275"/>
                  </a:lnTo>
                  <a:lnTo>
                    <a:pt x="58547" y="43688"/>
                  </a:lnTo>
                  <a:lnTo>
                    <a:pt x="53340" y="45212"/>
                  </a:lnTo>
                  <a:lnTo>
                    <a:pt x="38862" y="47117"/>
                  </a:lnTo>
                  <a:lnTo>
                    <a:pt x="31242" y="47625"/>
                  </a:lnTo>
                  <a:lnTo>
                    <a:pt x="25019" y="47117"/>
                  </a:lnTo>
                  <a:lnTo>
                    <a:pt x="19685" y="45593"/>
                  </a:lnTo>
                  <a:lnTo>
                    <a:pt x="16764" y="44196"/>
                  </a:lnTo>
                  <a:lnTo>
                    <a:pt x="10541" y="31242"/>
                  </a:lnTo>
                  <a:lnTo>
                    <a:pt x="5715" y="21209"/>
                  </a:lnTo>
                  <a:lnTo>
                    <a:pt x="2413" y="13970"/>
                  </a:lnTo>
                  <a:lnTo>
                    <a:pt x="0" y="11049"/>
                  </a:lnTo>
                  <a:close/>
                </a:path>
              </a:pathLst>
            </a:custGeom>
            <a:solidFill>
              <a:srgbClr val="E29B47"/>
            </a:solidFill>
            <a:ln w="0" cap="flat" cmpd="sng" algn="ctr">
              <a:solidFill>
                <a:srgbClr val="E29B4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9358630" y="2821559"/>
              <a:ext cx="87758" cy="79630"/>
            </a:xfrm>
            <a:custGeom>
              <a:avLst/>
              <a:gdLst/>
              <a:ahLst/>
              <a:cxnLst/>
              <a:rect l="0" t="0" r="0" b="0"/>
              <a:pathLst>
                <a:path w="87758" h="79630">
                  <a:moveTo>
                    <a:pt x="5715" y="4318"/>
                  </a:moveTo>
                  <a:lnTo>
                    <a:pt x="10541" y="2413"/>
                  </a:lnTo>
                  <a:lnTo>
                    <a:pt x="22479" y="0"/>
                  </a:lnTo>
                  <a:lnTo>
                    <a:pt x="36957" y="508"/>
                  </a:lnTo>
                  <a:lnTo>
                    <a:pt x="51308" y="3810"/>
                  </a:lnTo>
                  <a:lnTo>
                    <a:pt x="65659" y="11049"/>
                  </a:lnTo>
                  <a:lnTo>
                    <a:pt x="71501" y="15748"/>
                  </a:lnTo>
                  <a:lnTo>
                    <a:pt x="77216" y="22098"/>
                  </a:lnTo>
                  <a:lnTo>
                    <a:pt x="81534" y="28829"/>
                  </a:lnTo>
                  <a:lnTo>
                    <a:pt x="84963" y="36957"/>
                  </a:lnTo>
                  <a:lnTo>
                    <a:pt x="87249" y="45593"/>
                  </a:lnTo>
                  <a:lnTo>
                    <a:pt x="87757" y="55626"/>
                  </a:lnTo>
                  <a:lnTo>
                    <a:pt x="86868" y="57150"/>
                  </a:lnTo>
                  <a:lnTo>
                    <a:pt x="84963" y="59055"/>
                  </a:lnTo>
                  <a:lnTo>
                    <a:pt x="77724" y="63373"/>
                  </a:lnTo>
                  <a:lnTo>
                    <a:pt x="67564" y="67691"/>
                  </a:lnTo>
                  <a:lnTo>
                    <a:pt x="55626" y="72009"/>
                  </a:lnTo>
                  <a:lnTo>
                    <a:pt x="43561" y="75819"/>
                  </a:lnTo>
                  <a:lnTo>
                    <a:pt x="33020" y="78740"/>
                  </a:lnTo>
                  <a:lnTo>
                    <a:pt x="25400" y="79629"/>
                  </a:lnTo>
                  <a:lnTo>
                    <a:pt x="22479" y="79121"/>
                  </a:lnTo>
                  <a:lnTo>
                    <a:pt x="21590" y="78740"/>
                  </a:lnTo>
                  <a:lnTo>
                    <a:pt x="17272" y="70485"/>
                  </a:lnTo>
                  <a:lnTo>
                    <a:pt x="12954" y="60960"/>
                  </a:lnTo>
                  <a:lnTo>
                    <a:pt x="4699" y="39370"/>
                  </a:lnTo>
                  <a:lnTo>
                    <a:pt x="1905" y="28829"/>
                  </a:lnTo>
                  <a:lnTo>
                    <a:pt x="0" y="19685"/>
                  </a:lnTo>
                  <a:lnTo>
                    <a:pt x="0" y="11938"/>
                  </a:lnTo>
                  <a:lnTo>
                    <a:pt x="2286" y="7112"/>
                  </a:lnTo>
                  <a:close/>
                </a:path>
              </a:pathLst>
            </a:custGeom>
            <a:solidFill>
              <a:srgbClr val="DC8723"/>
            </a:solidFill>
            <a:ln w="0" cap="flat" cmpd="sng" algn="ctr">
              <a:solidFill>
                <a:srgbClr val="DC872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9411843" y="2889631"/>
              <a:ext cx="67184" cy="74423"/>
            </a:xfrm>
            <a:custGeom>
              <a:avLst/>
              <a:gdLst/>
              <a:ahLst/>
              <a:cxnLst/>
              <a:rect l="0" t="0" r="0" b="0"/>
              <a:pathLst>
                <a:path w="67184" h="74423">
                  <a:moveTo>
                    <a:pt x="7747" y="17399"/>
                  </a:moveTo>
                  <a:lnTo>
                    <a:pt x="14859" y="11557"/>
                  </a:lnTo>
                  <a:lnTo>
                    <a:pt x="23495" y="5842"/>
                  </a:lnTo>
                  <a:lnTo>
                    <a:pt x="32131" y="2032"/>
                  </a:lnTo>
                  <a:lnTo>
                    <a:pt x="41783" y="0"/>
                  </a:lnTo>
                  <a:lnTo>
                    <a:pt x="50927" y="1524"/>
                  </a:lnTo>
                  <a:lnTo>
                    <a:pt x="59563" y="7239"/>
                  </a:lnTo>
                  <a:lnTo>
                    <a:pt x="63373" y="12065"/>
                  </a:lnTo>
                  <a:lnTo>
                    <a:pt x="67183" y="18288"/>
                  </a:lnTo>
                  <a:lnTo>
                    <a:pt x="65278" y="31242"/>
                  </a:lnTo>
                  <a:lnTo>
                    <a:pt x="64389" y="42291"/>
                  </a:lnTo>
                  <a:lnTo>
                    <a:pt x="63881" y="53848"/>
                  </a:lnTo>
                  <a:lnTo>
                    <a:pt x="62865" y="60960"/>
                  </a:lnTo>
                  <a:lnTo>
                    <a:pt x="62357" y="69215"/>
                  </a:lnTo>
                  <a:lnTo>
                    <a:pt x="61468" y="70612"/>
                  </a:lnTo>
                  <a:lnTo>
                    <a:pt x="59055" y="72009"/>
                  </a:lnTo>
                  <a:lnTo>
                    <a:pt x="50419" y="73914"/>
                  </a:lnTo>
                  <a:lnTo>
                    <a:pt x="38354" y="74422"/>
                  </a:lnTo>
                  <a:lnTo>
                    <a:pt x="25400" y="72517"/>
                  </a:lnTo>
                  <a:lnTo>
                    <a:pt x="13462" y="67310"/>
                  </a:lnTo>
                  <a:lnTo>
                    <a:pt x="8128" y="62992"/>
                  </a:lnTo>
                  <a:lnTo>
                    <a:pt x="4318" y="57658"/>
                  </a:lnTo>
                  <a:lnTo>
                    <a:pt x="1397" y="50927"/>
                  </a:lnTo>
                  <a:lnTo>
                    <a:pt x="0" y="43307"/>
                  </a:lnTo>
                  <a:lnTo>
                    <a:pt x="0" y="33655"/>
                  </a:lnTo>
                  <a:lnTo>
                    <a:pt x="2413" y="22606"/>
                  </a:lnTo>
                  <a:close/>
                </a:path>
              </a:pathLst>
            </a:custGeom>
            <a:solidFill>
              <a:srgbClr val="DC8723"/>
            </a:solidFill>
            <a:ln w="0" cap="flat" cmpd="sng" algn="ctr">
              <a:solidFill>
                <a:srgbClr val="DC872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9362440" y="2912237"/>
              <a:ext cx="44578" cy="50420"/>
            </a:xfrm>
            <a:custGeom>
              <a:avLst/>
              <a:gdLst/>
              <a:ahLst/>
              <a:cxnLst/>
              <a:rect l="0" t="0" r="0" b="0"/>
              <a:pathLst>
                <a:path w="44578" h="50420">
                  <a:moveTo>
                    <a:pt x="9525" y="9144"/>
                  </a:moveTo>
                  <a:lnTo>
                    <a:pt x="17780" y="2921"/>
                  </a:lnTo>
                  <a:lnTo>
                    <a:pt x="25400" y="0"/>
                  </a:lnTo>
                  <a:lnTo>
                    <a:pt x="32131" y="1016"/>
                  </a:lnTo>
                  <a:lnTo>
                    <a:pt x="37846" y="5334"/>
                  </a:lnTo>
                  <a:lnTo>
                    <a:pt x="42164" y="13970"/>
                  </a:lnTo>
                  <a:lnTo>
                    <a:pt x="44577" y="26416"/>
                  </a:lnTo>
                  <a:lnTo>
                    <a:pt x="44577" y="34036"/>
                  </a:lnTo>
                  <a:lnTo>
                    <a:pt x="44577" y="42672"/>
                  </a:lnTo>
                  <a:lnTo>
                    <a:pt x="41783" y="45593"/>
                  </a:lnTo>
                  <a:lnTo>
                    <a:pt x="35433" y="48514"/>
                  </a:lnTo>
                  <a:lnTo>
                    <a:pt x="27305" y="50419"/>
                  </a:lnTo>
                  <a:lnTo>
                    <a:pt x="18161" y="50419"/>
                  </a:lnTo>
                  <a:lnTo>
                    <a:pt x="9525" y="48514"/>
                  </a:lnTo>
                  <a:lnTo>
                    <a:pt x="5715" y="46101"/>
                  </a:lnTo>
                  <a:lnTo>
                    <a:pt x="2794" y="42672"/>
                  </a:lnTo>
                  <a:lnTo>
                    <a:pt x="889" y="38354"/>
                  </a:lnTo>
                  <a:lnTo>
                    <a:pt x="0" y="33147"/>
                  </a:lnTo>
                  <a:lnTo>
                    <a:pt x="0" y="26416"/>
                  </a:lnTo>
                  <a:lnTo>
                    <a:pt x="1905" y="18669"/>
                  </a:lnTo>
                  <a:close/>
                </a:path>
              </a:pathLst>
            </a:custGeom>
            <a:solidFill>
              <a:srgbClr val="DC8723"/>
            </a:solidFill>
            <a:ln w="0" cap="flat" cmpd="sng" algn="ctr">
              <a:solidFill>
                <a:srgbClr val="DC872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9433941" y="2756789"/>
              <a:ext cx="49404" cy="106046"/>
            </a:xfrm>
            <a:custGeom>
              <a:avLst/>
              <a:gdLst/>
              <a:ahLst/>
              <a:cxnLst/>
              <a:rect l="0" t="0" r="0" b="0"/>
              <a:pathLst>
                <a:path w="49404" h="106046">
                  <a:moveTo>
                    <a:pt x="17780" y="25400"/>
                  </a:moveTo>
                  <a:lnTo>
                    <a:pt x="25400" y="12954"/>
                  </a:lnTo>
                  <a:lnTo>
                    <a:pt x="32131" y="0"/>
                  </a:lnTo>
                  <a:lnTo>
                    <a:pt x="35941" y="9525"/>
                  </a:lnTo>
                  <a:lnTo>
                    <a:pt x="39370" y="20574"/>
                  </a:lnTo>
                  <a:lnTo>
                    <a:pt x="45085" y="46990"/>
                  </a:lnTo>
                  <a:lnTo>
                    <a:pt x="48514" y="75311"/>
                  </a:lnTo>
                  <a:lnTo>
                    <a:pt x="49403" y="88773"/>
                  </a:lnTo>
                  <a:lnTo>
                    <a:pt x="49403" y="100711"/>
                  </a:lnTo>
                  <a:lnTo>
                    <a:pt x="46609" y="103632"/>
                  </a:lnTo>
                  <a:lnTo>
                    <a:pt x="43180" y="105537"/>
                  </a:lnTo>
                  <a:lnTo>
                    <a:pt x="35052" y="106045"/>
                  </a:lnTo>
                  <a:lnTo>
                    <a:pt x="25908" y="103124"/>
                  </a:lnTo>
                  <a:lnTo>
                    <a:pt x="16764" y="96393"/>
                  </a:lnTo>
                  <a:lnTo>
                    <a:pt x="8636" y="87249"/>
                  </a:lnTo>
                  <a:lnTo>
                    <a:pt x="2921" y="76200"/>
                  </a:lnTo>
                  <a:lnTo>
                    <a:pt x="0" y="63246"/>
                  </a:lnTo>
                  <a:lnTo>
                    <a:pt x="1905" y="49403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9432544" y="2977007"/>
              <a:ext cx="42165" cy="60961"/>
            </a:xfrm>
            <a:custGeom>
              <a:avLst/>
              <a:gdLst/>
              <a:ahLst/>
              <a:cxnLst/>
              <a:rect l="0" t="0" r="0" b="0"/>
              <a:pathLst>
                <a:path w="42165" h="60961">
                  <a:moveTo>
                    <a:pt x="7620" y="14859"/>
                  </a:moveTo>
                  <a:lnTo>
                    <a:pt x="16764" y="7239"/>
                  </a:lnTo>
                  <a:lnTo>
                    <a:pt x="26797" y="1905"/>
                  </a:lnTo>
                  <a:lnTo>
                    <a:pt x="33020" y="508"/>
                  </a:lnTo>
                  <a:lnTo>
                    <a:pt x="39751" y="0"/>
                  </a:lnTo>
                  <a:lnTo>
                    <a:pt x="40259" y="30734"/>
                  </a:lnTo>
                  <a:lnTo>
                    <a:pt x="42164" y="60960"/>
                  </a:lnTo>
                  <a:lnTo>
                    <a:pt x="35941" y="58547"/>
                  </a:lnTo>
                  <a:lnTo>
                    <a:pt x="29718" y="55245"/>
                  </a:lnTo>
                  <a:lnTo>
                    <a:pt x="16764" y="46609"/>
                  </a:lnTo>
                  <a:lnTo>
                    <a:pt x="6223" y="36068"/>
                  </a:lnTo>
                  <a:lnTo>
                    <a:pt x="2286" y="30226"/>
                  </a:lnTo>
                  <a:lnTo>
                    <a:pt x="0" y="24511"/>
                  </a:lnTo>
                  <a:close/>
                </a:path>
              </a:pathLst>
            </a:custGeom>
            <a:solidFill>
              <a:srgbClr val="E29B47"/>
            </a:solidFill>
            <a:ln w="0" cap="flat" cmpd="sng" algn="ctr">
              <a:solidFill>
                <a:srgbClr val="E29B4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9436862" y="3076829"/>
              <a:ext cx="29211" cy="39879"/>
            </a:xfrm>
            <a:custGeom>
              <a:avLst/>
              <a:gdLst/>
              <a:ahLst/>
              <a:cxnLst/>
              <a:rect l="0" t="0" r="0" b="0"/>
              <a:pathLst>
                <a:path w="29211" h="39879">
                  <a:moveTo>
                    <a:pt x="889" y="11557"/>
                  </a:moveTo>
                  <a:lnTo>
                    <a:pt x="1397" y="6731"/>
                  </a:lnTo>
                  <a:lnTo>
                    <a:pt x="2286" y="3937"/>
                  </a:lnTo>
                  <a:lnTo>
                    <a:pt x="4318" y="1524"/>
                  </a:lnTo>
                  <a:lnTo>
                    <a:pt x="6223" y="508"/>
                  </a:lnTo>
                  <a:lnTo>
                    <a:pt x="9525" y="0"/>
                  </a:lnTo>
                  <a:lnTo>
                    <a:pt x="14351" y="0"/>
                  </a:lnTo>
                  <a:lnTo>
                    <a:pt x="20574" y="0"/>
                  </a:lnTo>
                  <a:lnTo>
                    <a:pt x="24892" y="8636"/>
                  </a:lnTo>
                  <a:lnTo>
                    <a:pt x="27305" y="15875"/>
                  </a:lnTo>
                  <a:lnTo>
                    <a:pt x="28702" y="22098"/>
                  </a:lnTo>
                  <a:lnTo>
                    <a:pt x="29210" y="27432"/>
                  </a:lnTo>
                  <a:lnTo>
                    <a:pt x="28702" y="31750"/>
                  </a:lnTo>
                  <a:lnTo>
                    <a:pt x="27305" y="35560"/>
                  </a:lnTo>
                  <a:lnTo>
                    <a:pt x="22987" y="39370"/>
                  </a:lnTo>
                  <a:lnTo>
                    <a:pt x="16764" y="39878"/>
                  </a:lnTo>
                  <a:lnTo>
                    <a:pt x="10033" y="36576"/>
                  </a:lnTo>
                  <a:lnTo>
                    <a:pt x="3810" y="29337"/>
                  </a:lnTo>
                  <a:lnTo>
                    <a:pt x="1397" y="24003"/>
                  </a:lnTo>
                  <a:lnTo>
                    <a:pt x="0" y="18288"/>
                  </a:lnTo>
                  <a:close/>
                </a:path>
              </a:pathLst>
            </a:custGeom>
            <a:solidFill>
              <a:srgbClr val="E29B47"/>
            </a:solidFill>
            <a:ln w="0" cap="flat" cmpd="sng" algn="ctr">
              <a:solidFill>
                <a:srgbClr val="E29B4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9484360" y="3169539"/>
              <a:ext cx="35942" cy="43181"/>
            </a:xfrm>
            <a:custGeom>
              <a:avLst/>
              <a:gdLst/>
              <a:ahLst/>
              <a:cxnLst/>
              <a:rect l="0" t="0" r="0" b="0"/>
              <a:pathLst>
                <a:path w="35942" h="43181">
                  <a:moveTo>
                    <a:pt x="889" y="11557"/>
                  </a:moveTo>
                  <a:lnTo>
                    <a:pt x="1905" y="6731"/>
                  </a:lnTo>
                  <a:lnTo>
                    <a:pt x="2794" y="3302"/>
                  </a:lnTo>
                  <a:lnTo>
                    <a:pt x="4318" y="1397"/>
                  </a:lnTo>
                  <a:lnTo>
                    <a:pt x="6731" y="508"/>
                  </a:lnTo>
                  <a:lnTo>
                    <a:pt x="9525" y="0"/>
                  </a:lnTo>
                  <a:lnTo>
                    <a:pt x="14351" y="0"/>
                  </a:lnTo>
                  <a:lnTo>
                    <a:pt x="21082" y="0"/>
                  </a:lnTo>
                  <a:lnTo>
                    <a:pt x="27305" y="7620"/>
                  </a:lnTo>
                  <a:lnTo>
                    <a:pt x="32131" y="14859"/>
                  </a:lnTo>
                  <a:lnTo>
                    <a:pt x="35052" y="21082"/>
                  </a:lnTo>
                  <a:lnTo>
                    <a:pt x="35941" y="26924"/>
                  </a:lnTo>
                  <a:lnTo>
                    <a:pt x="35433" y="31623"/>
                  </a:lnTo>
                  <a:lnTo>
                    <a:pt x="34036" y="35941"/>
                  </a:lnTo>
                  <a:lnTo>
                    <a:pt x="31623" y="39370"/>
                  </a:lnTo>
                  <a:lnTo>
                    <a:pt x="28321" y="41783"/>
                  </a:lnTo>
                  <a:lnTo>
                    <a:pt x="20574" y="43180"/>
                  </a:lnTo>
                  <a:lnTo>
                    <a:pt x="11938" y="39878"/>
                  </a:lnTo>
                  <a:lnTo>
                    <a:pt x="8128" y="36449"/>
                  </a:lnTo>
                  <a:lnTo>
                    <a:pt x="4826" y="31623"/>
                  </a:lnTo>
                  <a:lnTo>
                    <a:pt x="1905" y="25400"/>
                  </a:lnTo>
                  <a:lnTo>
                    <a:pt x="0" y="17780"/>
                  </a:lnTo>
                  <a:close/>
                </a:path>
              </a:pathLst>
            </a:custGeom>
            <a:solidFill>
              <a:srgbClr val="EBBE86"/>
            </a:solidFill>
            <a:ln w="0" cap="flat" cmpd="sng" algn="ctr">
              <a:solidFill>
                <a:srgbClr val="EBBE8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9453626" y="3191637"/>
              <a:ext cx="31243" cy="31624"/>
            </a:xfrm>
            <a:custGeom>
              <a:avLst/>
              <a:gdLst/>
              <a:ahLst/>
              <a:cxnLst/>
              <a:rect l="0" t="0" r="0" b="0"/>
              <a:pathLst>
                <a:path w="31243" h="31624">
                  <a:moveTo>
                    <a:pt x="889" y="11430"/>
                  </a:moveTo>
                  <a:lnTo>
                    <a:pt x="1397" y="7112"/>
                  </a:lnTo>
                  <a:lnTo>
                    <a:pt x="2921" y="3810"/>
                  </a:lnTo>
                  <a:lnTo>
                    <a:pt x="4318" y="1397"/>
                  </a:lnTo>
                  <a:lnTo>
                    <a:pt x="6731" y="508"/>
                  </a:lnTo>
                  <a:lnTo>
                    <a:pt x="10033" y="0"/>
                  </a:lnTo>
                  <a:lnTo>
                    <a:pt x="14351" y="0"/>
                  </a:lnTo>
                  <a:lnTo>
                    <a:pt x="20574" y="0"/>
                  </a:lnTo>
                  <a:lnTo>
                    <a:pt x="25908" y="5207"/>
                  </a:lnTo>
                  <a:lnTo>
                    <a:pt x="29210" y="9525"/>
                  </a:lnTo>
                  <a:lnTo>
                    <a:pt x="30734" y="13843"/>
                  </a:lnTo>
                  <a:lnTo>
                    <a:pt x="31242" y="18161"/>
                  </a:lnTo>
                  <a:lnTo>
                    <a:pt x="28829" y="24892"/>
                  </a:lnTo>
                  <a:lnTo>
                    <a:pt x="23495" y="29718"/>
                  </a:lnTo>
                  <a:lnTo>
                    <a:pt x="16256" y="31623"/>
                  </a:lnTo>
                  <a:lnTo>
                    <a:pt x="9144" y="31115"/>
                  </a:lnTo>
                  <a:lnTo>
                    <a:pt x="2921" y="26416"/>
                  </a:lnTo>
                  <a:lnTo>
                    <a:pt x="889" y="22987"/>
                  </a:lnTo>
                  <a:lnTo>
                    <a:pt x="0" y="18161"/>
                  </a:lnTo>
                  <a:close/>
                </a:path>
              </a:pathLst>
            </a:custGeom>
            <a:solidFill>
              <a:srgbClr val="EBBE86"/>
            </a:solidFill>
            <a:ln w="0" cap="flat" cmpd="sng" algn="ctr">
              <a:solidFill>
                <a:srgbClr val="EBBE8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9456928" y="3162808"/>
              <a:ext cx="26417" cy="22607"/>
            </a:xfrm>
            <a:custGeom>
              <a:avLst/>
              <a:gdLst/>
              <a:ahLst/>
              <a:cxnLst/>
              <a:rect l="0" t="0" r="0" b="0"/>
              <a:pathLst>
                <a:path w="26417" h="22607">
                  <a:moveTo>
                    <a:pt x="1016" y="11557"/>
                  </a:moveTo>
                  <a:lnTo>
                    <a:pt x="1905" y="7239"/>
                  </a:lnTo>
                  <a:lnTo>
                    <a:pt x="2921" y="3810"/>
                  </a:lnTo>
                  <a:lnTo>
                    <a:pt x="4318" y="1905"/>
                  </a:lnTo>
                  <a:lnTo>
                    <a:pt x="6731" y="1016"/>
                  </a:lnTo>
                  <a:lnTo>
                    <a:pt x="10160" y="508"/>
                  </a:lnTo>
                  <a:lnTo>
                    <a:pt x="14859" y="0"/>
                  </a:lnTo>
                  <a:lnTo>
                    <a:pt x="21209" y="0"/>
                  </a:lnTo>
                  <a:lnTo>
                    <a:pt x="25527" y="4826"/>
                  </a:lnTo>
                  <a:lnTo>
                    <a:pt x="26416" y="10033"/>
                  </a:lnTo>
                  <a:lnTo>
                    <a:pt x="24003" y="14351"/>
                  </a:lnTo>
                  <a:lnTo>
                    <a:pt x="19685" y="18669"/>
                  </a:lnTo>
                  <a:lnTo>
                    <a:pt x="14478" y="21590"/>
                  </a:lnTo>
                  <a:lnTo>
                    <a:pt x="8636" y="22606"/>
                  </a:lnTo>
                  <a:lnTo>
                    <a:pt x="3937" y="21590"/>
                  </a:lnTo>
                  <a:lnTo>
                    <a:pt x="0" y="18288"/>
                  </a:lnTo>
                  <a:close/>
                </a:path>
              </a:pathLst>
            </a:custGeom>
            <a:solidFill>
              <a:srgbClr val="EBBE86"/>
            </a:solidFill>
            <a:ln w="0" cap="flat" cmpd="sng" algn="ctr">
              <a:solidFill>
                <a:srgbClr val="EBBE8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9464675" y="3116199"/>
              <a:ext cx="40768" cy="39879"/>
            </a:xfrm>
            <a:custGeom>
              <a:avLst/>
              <a:gdLst/>
              <a:ahLst/>
              <a:cxnLst/>
              <a:rect l="0" t="0" r="0" b="0"/>
              <a:pathLst>
                <a:path w="40768" h="39879">
                  <a:moveTo>
                    <a:pt x="889" y="11557"/>
                  </a:moveTo>
                  <a:lnTo>
                    <a:pt x="1905" y="6731"/>
                  </a:lnTo>
                  <a:lnTo>
                    <a:pt x="2794" y="3429"/>
                  </a:lnTo>
                  <a:lnTo>
                    <a:pt x="4318" y="1524"/>
                  </a:lnTo>
                  <a:lnTo>
                    <a:pt x="6223" y="508"/>
                  </a:lnTo>
                  <a:lnTo>
                    <a:pt x="9525" y="0"/>
                  </a:lnTo>
                  <a:lnTo>
                    <a:pt x="14351" y="0"/>
                  </a:lnTo>
                  <a:lnTo>
                    <a:pt x="20574" y="0"/>
                  </a:lnTo>
                  <a:lnTo>
                    <a:pt x="29210" y="8255"/>
                  </a:lnTo>
                  <a:lnTo>
                    <a:pt x="35433" y="15367"/>
                  </a:lnTo>
                  <a:lnTo>
                    <a:pt x="39370" y="21590"/>
                  </a:lnTo>
                  <a:lnTo>
                    <a:pt x="40767" y="26924"/>
                  </a:lnTo>
                  <a:lnTo>
                    <a:pt x="40767" y="31750"/>
                  </a:lnTo>
                  <a:lnTo>
                    <a:pt x="39370" y="35052"/>
                  </a:lnTo>
                  <a:lnTo>
                    <a:pt x="36449" y="37465"/>
                  </a:lnTo>
                  <a:lnTo>
                    <a:pt x="32639" y="39370"/>
                  </a:lnTo>
                  <a:lnTo>
                    <a:pt x="22987" y="39878"/>
                  </a:lnTo>
                  <a:lnTo>
                    <a:pt x="13462" y="36576"/>
                  </a:lnTo>
                  <a:lnTo>
                    <a:pt x="8636" y="33655"/>
                  </a:lnTo>
                  <a:lnTo>
                    <a:pt x="4826" y="29337"/>
                  </a:lnTo>
                  <a:lnTo>
                    <a:pt x="1905" y="24511"/>
                  </a:lnTo>
                  <a:lnTo>
                    <a:pt x="0" y="17780"/>
                  </a:lnTo>
                  <a:close/>
                </a:path>
              </a:pathLst>
            </a:custGeom>
            <a:solidFill>
              <a:srgbClr val="EBBE86"/>
            </a:solidFill>
            <a:ln w="0" cap="flat" cmpd="sng" algn="ctr">
              <a:solidFill>
                <a:srgbClr val="EBBE8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9464167" y="3061589"/>
              <a:ext cx="36958" cy="50293"/>
            </a:xfrm>
            <a:custGeom>
              <a:avLst/>
              <a:gdLst/>
              <a:ahLst/>
              <a:cxnLst/>
              <a:rect l="0" t="0" r="0" b="0"/>
              <a:pathLst>
                <a:path w="36958" h="50293">
                  <a:moveTo>
                    <a:pt x="1016" y="11430"/>
                  </a:moveTo>
                  <a:lnTo>
                    <a:pt x="1905" y="6604"/>
                  </a:lnTo>
                  <a:lnTo>
                    <a:pt x="2921" y="3810"/>
                  </a:lnTo>
                  <a:lnTo>
                    <a:pt x="4318" y="1397"/>
                  </a:lnTo>
                  <a:lnTo>
                    <a:pt x="6731" y="381"/>
                  </a:lnTo>
                  <a:lnTo>
                    <a:pt x="10033" y="0"/>
                  </a:lnTo>
                  <a:lnTo>
                    <a:pt x="14859" y="0"/>
                  </a:lnTo>
                  <a:lnTo>
                    <a:pt x="21082" y="0"/>
                  </a:lnTo>
                  <a:lnTo>
                    <a:pt x="25400" y="9525"/>
                  </a:lnTo>
                  <a:lnTo>
                    <a:pt x="28829" y="19558"/>
                  </a:lnTo>
                  <a:lnTo>
                    <a:pt x="32131" y="31623"/>
                  </a:lnTo>
                  <a:lnTo>
                    <a:pt x="34036" y="38862"/>
                  </a:lnTo>
                  <a:lnTo>
                    <a:pt x="36957" y="46990"/>
                  </a:lnTo>
                  <a:lnTo>
                    <a:pt x="32639" y="49403"/>
                  </a:lnTo>
                  <a:lnTo>
                    <a:pt x="27813" y="50292"/>
                  </a:lnTo>
                  <a:lnTo>
                    <a:pt x="22606" y="49911"/>
                  </a:lnTo>
                  <a:lnTo>
                    <a:pt x="17272" y="47498"/>
                  </a:lnTo>
                  <a:lnTo>
                    <a:pt x="12065" y="43180"/>
                  </a:lnTo>
                  <a:lnTo>
                    <a:pt x="7239" y="36957"/>
                  </a:lnTo>
                  <a:lnTo>
                    <a:pt x="3302" y="28702"/>
                  </a:lnTo>
                  <a:lnTo>
                    <a:pt x="0" y="18161"/>
                  </a:lnTo>
                  <a:close/>
                </a:path>
              </a:pathLst>
            </a:custGeom>
            <a:solidFill>
              <a:srgbClr val="E29B47"/>
            </a:solidFill>
            <a:ln w="0" cap="flat" cmpd="sng" algn="ctr">
              <a:solidFill>
                <a:srgbClr val="E29B4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9468993" y="3239135"/>
              <a:ext cx="26798" cy="30227"/>
            </a:xfrm>
            <a:custGeom>
              <a:avLst/>
              <a:gdLst/>
              <a:ahLst/>
              <a:cxnLst/>
              <a:rect l="0" t="0" r="0" b="0"/>
              <a:pathLst>
                <a:path w="26798" h="30227">
                  <a:moveTo>
                    <a:pt x="508" y="9144"/>
                  </a:moveTo>
                  <a:lnTo>
                    <a:pt x="508" y="4826"/>
                  </a:lnTo>
                  <a:lnTo>
                    <a:pt x="889" y="2413"/>
                  </a:lnTo>
                  <a:lnTo>
                    <a:pt x="1397" y="508"/>
                  </a:lnTo>
                  <a:lnTo>
                    <a:pt x="2794" y="0"/>
                  </a:lnTo>
                  <a:lnTo>
                    <a:pt x="5207" y="0"/>
                  </a:lnTo>
                  <a:lnTo>
                    <a:pt x="9525" y="508"/>
                  </a:lnTo>
                  <a:lnTo>
                    <a:pt x="15367" y="508"/>
                  </a:lnTo>
                  <a:lnTo>
                    <a:pt x="20574" y="5334"/>
                  </a:lnTo>
                  <a:lnTo>
                    <a:pt x="24003" y="10033"/>
                  </a:lnTo>
                  <a:lnTo>
                    <a:pt x="25908" y="13970"/>
                  </a:lnTo>
                  <a:lnTo>
                    <a:pt x="26797" y="18288"/>
                  </a:lnTo>
                  <a:lnTo>
                    <a:pt x="24892" y="24511"/>
                  </a:lnTo>
                  <a:lnTo>
                    <a:pt x="20574" y="28321"/>
                  </a:lnTo>
                  <a:lnTo>
                    <a:pt x="14351" y="30226"/>
                  </a:lnTo>
                  <a:lnTo>
                    <a:pt x="7620" y="28829"/>
                  </a:lnTo>
                  <a:lnTo>
                    <a:pt x="2413" y="24003"/>
                  </a:lnTo>
                  <a:lnTo>
                    <a:pt x="889" y="20574"/>
                  </a:lnTo>
                  <a:lnTo>
                    <a:pt x="0" y="15875"/>
                  </a:lnTo>
                  <a:close/>
                </a:path>
              </a:pathLst>
            </a:custGeom>
            <a:solidFill>
              <a:srgbClr val="EBBE86"/>
            </a:solidFill>
            <a:ln w="0" cap="flat" cmpd="sng" algn="ctr">
              <a:solidFill>
                <a:srgbClr val="EBBE8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9464675" y="3276600"/>
              <a:ext cx="19686" cy="19686"/>
            </a:xfrm>
            <a:custGeom>
              <a:avLst/>
              <a:gdLst/>
              <a:ahLst/>
              <a:cxnLst/>
              <a:rect l="0" t="0" r="0" b="0"/>
              <a:pathLst>
                <a:path w="19686" h="19686">
                  <a:moveTo>
                    <a:pt x="508" y="9144"/>
                  </a:moveTo>
                  <a:lnTo>
                    <a:pt x="889" y="4826"/>
                  </a:lnTo>
                  <a:lnTo>
                    <a:pt x="889" y="1905"/>
                  </a:lnTo>
                  <a:lnTo>
                    <a:pt x="1397" y="508"/>
                  </a:lnTo>
                  <a:lnTo>
                    <a:pt x="2794" y="0"/>
                  </a:lnTo>
                  <a:lnTo>
                    <a:pt x="5715" y="0"/>
                  </a:lnTo>
                  <a:lnTo>
                    <a:pt x="9525" y="0"/>
                  </a:lnTo>
                  <a:lnTo>
                    <a:pt x="15875" y="508"/>
                  </a:lnTo>
                  <a:lnTo>
                    <a:pt x="19177" y="5207"/>
                  </a:lnTo>
                  <a:lnTo>
                    <a:pt x="19685" y="9525"/>
                  </a:lnTo>
                  <a:lnTo>
                    <a:pt x="18161" y="13843"/>
                  </a:lnTo>
                  <a:lnTo>
                    <a:pt x="14859" y="17272"/>
                  </a:lnTo>
                  <a:lnTo>
                    <a:pt x="11049" y="19177"/>
                  </a:lnTo>
                  <a:lnTo>
                    <a:pt x="6731" y="19685"/>
                  </a:lnTo>
                  <a:lnTo>
                    <a:pt x="2794" y="18669"/>
                  </a:lnTo>
                  <a:lnTo>
                    <a:pt x="0" y="15367"/>
                  </a:lnTo>
                  <a:close/>
                </a:path>
              </a:pathLst>
            </a:custGeom>
            <a:solidFill>
              <a:srgbClr val="EBBE86"/>
            </a:solidFill>
            <a:ln w="0" cap="flat" cmpd="sng" algn="ctr">
              <a:solidFill>
                <a:srgbClr val="EBBE8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9478137" y="3315970"/>
              <a:ext cx="19686" cy="19686"/>
            </a:xfrm>
            <a:custGeom>
              <a:avLst/>
              <a:gdLst/>
              <a:ahLst/>
              <a:cxnLst/>
              <a:rect l="0" t="0" r="0" b="0"/>
              <a:pathLst>
                <a:path w="19686" h="19686">
                  <a:moveTo>
                    <a:pt x="889" y="9017"/>
                  </a:moveTo>
                  <a:lnTo>
                    <a:pt x="889" y="4699"/>
                  </a:lnTo>
                  <a:lnTo>
                    <a:pt x="889" y="1905"/>
                  </a:lnTo>
                  <a:lnTo>
                    <a:pt x="1397" y="381"/>
                  </a:lnTo>
                  <a:lnTo>
                    <a:pt x="2794" y="0"/>
                  </a:lnTo>
                  <a:lnTo>
                    <a:pt x="5715" y="0"/>
                  </a:lnTo>
                  <a:lnTo>
                    <a:pt x="9525" y="0"/>
                  </a:lnTo>
                  <a:lnTo>
                    <a:pt x="15748" y="381"/>
                  </a:lnTo>
                  <a:lnTo>
                    <a:pt x="19177" y="5207"/>
                  </a:lnTo>
                  <a:lnTo>
                    <a:pt x="19685" y="9525"/>
                  </a:lnTo>
                  <a:lnTo>
                    <a:pt x="18161" y="13843"/>
                  </a:lnTo>
                  <a:lnTo>
                    <a:pt x="14859" y="17272"/>
                  </a:lnTo>
                  <a:lnTo>
                    <a:pt x="11049" y="19177"/>
                  </a:lnTo>
                  <a:lnTo>
                    <a:pt x="6731" y="19685"/>
                  </a:lnTo>
                  <a:lnTo>
                    <a:pt x="2794" y="18669"/>
                  </a:lnTo>
                  <a:lnTo>
                    <a:pt x="0" y="15367"/>
                  </a:lnTo>
                  <a:close/>
                </a:path>
              </a:pathLst>
            </a:custGeom>
            <a:solidFill>
              <a:srgbClr val="F3D5B4"/>
            </a:solidFill>
            <a:ln w="0" cap="flat" cmpd="sng" algn="ctr">
              <a:solidFill>
                <a:srgbClr val="F3D5B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9505950" y="3290951"/>
              <a:ext cx="19686" cy="19686"/>
            </a:xfrm>
            <a:custGeom>
              <a:avLst/>
              <a:gdLst/>
              <a:ahLst/>
              <a:cxnLst/>
              <a:rect l="0" t="0" r="0" b="0"/>
              <a:pathLst>
                <a:path w="19686" h="19686">
                  <a:moveTo>
                    <a:pt x="508" y="9144"/>
                  </a:moveTo>
                  <a:lnTo>
                    <a:pt x="889" y="4826"/>
                  </a:lnTo>
                  <a:lnTo>
                    <a:pt x="889" y="1905"/>
                  </a:lnTo>
                  <a:lnTo>
                    <a:pt x="1397" y="508"/>
                  </a:lnTo>
                  <a:lnTo>
                    <a:pt x="2921" y="0"/>
                  </a:lnTo>
                  <a:lnTo>
                    <a:pt x="5715" y="0"/>
                  </a:lnTo>
                  <a:lnTo>
                    <a:pt x="9525" y="0"/>
                  </a:lnTo>
                  <a:lnTo>
                    <a:pt x="15875" y="508"/>
                  </a:lnTo>
                  <a:lnTo>
                    <a:pt x="19177" y="5334"/>
                  </a:lnTo>
                  <a:lnTo>
                    <a:pt x="19685" y="9652"/>
                  </a:lnTo>
                  <a:lnTo>
                    <a:pt x="18161" y="13970"/>
                  </a:lnTo>
                  <a:lnTo>
                    <a:pt x="14859" y="17272"/>
                  </a:lnTo>
                  <a:lnTo>
                    <a:pt x="11049" y="19177"/>
                  </a:lnTo>
                  <a:lnTo>
                    <a:pt x="6731" y="19685"/>
                  </a:lnTo>
                  <a:lnTo>
                    <a:pt x="2921" y="18796"/>
                  </a:lnTo>
                  <a:lnTo>
                    <a:pt x="0" y="15367"/>
                  </a:lnTo>
                  <a:close/>
                </a:path>
              </a:pathLst>
            </a:custGeom>
            <a:solidFill>
              <a:srgbClr val="EBBE86"/>
            </a:solidFill>
            <a:ln w="0" cap="flat" cmpd="sng" algn="ctr">
              <a:solidFill>
                <a:srgbClr val="EBBE8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9480042" y="3363468"/>
              <a:ext cx="19686" cy="20194"/>
            </a:xfrm>
            <a:custGeom>
              <a:avLst/>
              <a:gdLst/>
              <a:ahLst/>
              <a:cxnLst/>
              <a:rect l="0" t="0" r="0" b="0"/>
              <a:pathLst>
                <a:path w="19686" h="20194">
                  <a:moveTo>
                    <a:pt x="508" y="9144"/>
                  </a:moveTo>
                  <a:lnTo>
                    <a:pt x="889" y="4826"/>
                  </a:lnTo>
                  <a:lnTo>
                    <a:pt x="889" y="1905"/>
                  </a:lnTo>
                  <a:lnTo>
                    <a:pt x="1397" y="508"/>
                  </a:lnTo>
                  <a:lnTo>
                    <a:pt x="2794" y="0"/>
                  </a:lnTo>
                  <a:lnTo>
                    <a:pt x="5715" y="0"/>
                  </a:lnTo>
                  <a:lnTo>
                    <a:pt x="9525" y="0"/>
                  </a:lnTo>
                  <a:lnTo>
                    <a:pt x="15748" y="508"/>
                  </a:lnTo>
                  <a:lnTo>
                    <a:pt x="19177" y="5207"/>
                  </a:lnTo>
                  <a:lnTo>
                    <a:pt x="19685" y="10033"/>
                  </a:lnTo>
                  <a:lnTo>
                    <a:pt x="18161" y="13843"/>
                  </a:lnTo>
                  <a:lnTo>
                    <a:pt x="14859" y="17272"/>
                  </a:lnTo>
                  <a:lnTo>
                    <a:pt x="11049" y="19177"/>
                  </a:lnTo>
                  <a:lnTo>
                    <a:pt x="6731" y="20193"/>
                  </a:lnTo>
                  <a:lnTo>
                    <a:pt x="2794" y="18669"/>
                  </a:lnTo>
                  <a:lnTo>
                    <a:pt x="0" y="15875"/>
                  </a:lnTo>
                  <a:close/>
                </a:path>
              </a:pathLst>
            </a:custGeom>
            <a:solidFill>
              <a:srgbClr val="F3D5B4"/>
            </a:solidFill>
            <a:ln w="0" cap="flat" cmpd="sng" algn="ctr">
              <a:solidFill>
                <a:srgbClr val="F3D5B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9491472" y="3406648"/>
              <a:ext cx="19686" cy="20194"/>
            </a:xfrm>
            <a:custGeom>
              <a:avLst/>
              <a:gdLst/>
              <a:ahLst/>
              <a:cxnLst/>
              <a:rect l="0" t="0" r="0" b="0"/>
              <a:pathLst>
                <a:path w="19686" h="20194">
                  <a:moveTo>
                    <a:pt x="1016" y="9144"/>
                  </a:moveTo>
                  <a:lnTo>
                    <a:pt x="1016" y="4826"/>
                  </a:lnTo>
                  <a:lnTo>
                    <a:pt x="1524" y="1905"/>
                  </a:lnTo>
                  <a:lnTo>
                    <a:pt x="1524" y="508"/>
                  </a:lnTo>
                  <a:lnTo>
                    <a:pt x="2921" y="0"/>
                  </a:lnTo>
                  <a:lnTo>
                    <a:pt x="5842" y="0"/>
                  </a:lnTo>
                  <a:lnTo>
                    <a:pt x="9652" y="0"/>
                  </a:lnTo>
                  <a:lnTo>
                    <a:pt x="15875" y="508"/>
                  </a:lnTo>
                  <a:lnTo>
                    <a:pt x="19304" y="5334"/>
                  </a:lnTo>
                  <a:lnTo>
                    <a:pt x="19685" y="10033"/>
                  </a:lnTo>
                  <a:lnTo>
                    <a:pt x="18288" y="13970"/>
                  </a:lnTo>
                  <a:lnTo>
                    <a:pt x="15367" y="17272"/>
                  </a:lnTo>
                  <a:lnTo>
                    <a:pt x="11049" y="19177"/>
                  </a:lnTo>
                  <a:lnTo>
                    <a:pt x="6731" y="20193"/>
                  </a:lnTo>
                  <a:lnTo>
                    <a:pt x="2921" y="18669"/>
                  </a:lnTo>
                  <a:lnTo>
                    <a:pt x="0" y="15367"/>
                  </a:lnTo>
                  <a:close/>
                </a:path>
              </a:pathLst>
            </a:custGeom>
            <a:solidFill>
              <a:srgbClr val="F7E6D2"/>
            </a:solidFill>
            <a:ln w="0" cap="flat" cmpd="sng" algn="ctr">
              <a:solidFill>
                <a:srgbClr val="F7E6D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9501632" y="3512185"/>
              <a:ext cx="19686" cy="19686"/>
            </a:xfrm>
            <a:custGeom>
              <a:avLst/>
              <a:gdLst/>
              <a:ahLst/>
              <a:cxnLst/>
              <a:rect l="0" t="0" r="0" b="0"/>
              <a:pathLst>
                <a:path w="19686" h="19686">
                  <a:moveTo>
                    <a:pt x="508" y="9144"/>
                  </a:moveTo>
                  <a:lnTo>
                    <a:pt x="889" y="4826"/>
                  </a:lnTo>
                  <a:lnTo>
                    <a:pt x="889" y="2032"/>
                  </a:lnTo>
                  <a:lnTo>
                    <a:pt x="1397" y="508"/>
                  </a:lnTo>
                  <a:lnTo>
                    <a:pt x="2921" y="0"/>
                  </a:lnTo>
                  <a:lnTo>
                    <a:pt x="5715" y="0"/>
                  </a:lnTo>
                  <a:lnTo>
                    <a:pt x="9525" y="508"/>
                  </a:lnTo>
                  <a:lnTo>
                    <a:pt x="15875" y="508"/>
                  </a:lnTo>
                  <a:lnTo>
                    <a:pt x="19177" y="5334"/>
                  </a:lnTo>
                  <a:lnTo>
                    <a:pt x="19685" y="9652"/>
                  </a:lnTo>
                  <a:lnTo>
                    <a:pt x="18161" y="13970"/>
                  </a:lnTo>
                  <a:lnTo>
                    <a:pt x="14859" y="17399"/>
                  </a:lnTo>
                  <a:lnTo>
                    <a:pt x="11049" y="19304"/>
                  </a:lnTo>
                  <a:lnTo>
                    <a:pt x="6731" y="19685"/>
                  </a:lnTo>
                  <a:lnTo>
                    <a:pt x="2921" y="18796"/>
                  </a:lnTo>
                  <a:lnTo>
                    <a:pt x="0" y="15367"/>
                  </a:lnTo>
                  <a:close/>
                </a:path>
              </a:pathLst>
            </a:custGeom>
            <a:solidFill>
              <a:srgbClr val="F7E6D2"/>
            </a:solidFill>
            <a:ln w="0" cap="flat" cmpd="sng" algn="ctr">
              <a:solidFill>
                <a:srgbClr val="F7E6D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9511665" y="3418205"/>
              <a:ext cx="16765" cy="16765"/>
            </a:xfrm>
            <a:custGeom>
              <a:avLst/>
              <a:gdLst/>
              <a:ahLst/>
              <a:cxnLst/>
              <a:rect l="0" t="0" r="0" b="0"/>
              <a:pathLst>
                <a:path w="16765" h="16765">
                  <a:moveTo>
                    <a:pt x="3429" y="5207"/>
                  </a:moveTo>
                  <a:lnTo>
                    <a:pt x="5842" y="2413"/>
                  </a:lnTo>
                  <a:lnTo>
                    <a:pt x="8128" y="0"/>
                  </a:lnTo>
                  <a:lnTo>
                    <a:pt x="11049" y="1905"/>
                  </a:lnTo>
                  <a:lnTo>
                    <a:pt x="12954" y="3810"/>
                  </a:lnTo>
                  <a:lnTo>
                    <a:pt x="16764" y="6731"/>
                  </a:lnTo>
                  <a:lnTo>
                    <a:pt x="16764" y="11430"/>
                  </a:lnTo>
                  <a:lnTo>
                    <a:pt x="14859" y="14351"/>
                  </a:lnTo>
                  <a:lnTo>
                    <a:pt x="12065" y="16256"/>
                  </a:lnTo>
                  <a:lnTo>
                    <a:pt x="8636" y="16764"/>
                  </a:lnTo>
                  <a:lnTo>
                    <a:pt x="5334" y="16256"/>
                  </a:lnTo>
                  <a:lnTo>
                    <a:pt x="2413" y="14351"/>
                  </a:lnTo>
                  <a:lnTo>
                    <a:pt x="508" y="11938"/>
                  </a:lnTo>
                  <a:lnTo>
                    <a:pt x="0" y="8636"/>
                  </a:lnTo>
                  <a:close/>
                </a:path>
              </a:pathLst>
            </a:custGeom>
            <a:solidFill>
              <a:srgbClr val="F7E6D2"/>
            </a:solidFill>
            <a:ln w="0" cap="flat" cmpd="sng" algn="ctr">
              <a:solidFill>
                <a:srgbClr val="F7E6D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9513189" y="3451733"/>
              <a:ext cx="21591" cy="21591"/>
            </a:xfrm>
            <a:custGeom>
              <a:avLst/>
              <a:gdLst/>
              <a:ahLst/>
              <a:cxnLst/>
              <a:rect l="0" t="0" r="0" b="0"/>
              <a:pathLst>
                <a:path w="21591" h="21591">
                  <a:moveTo>
                    <a:pt x="4318" y="6731"/>
                  </a:moveTo>
                  <a:lnTo>
                    <a:pt x="6604" y="3429"/>
                  </a:lnTo>
                  <a:lnTo>
                    <a:pt x="8636" y="1016"/>
                  </a:lnTo>
                  <a:lnTo>
                    <a:pt x="9525" y="0"/>
                  </a:lnTo>
                  <a:lnTo>
                    <a:pt x="10922" y="508"/>
                  </a:lnTo>
                  <a:lnTo>
                    <a:pt x="13335" y="1905"/>
                  </a:lnTo>
                  <a:lnTo>
                    <a:pt x="16256" y="4318"/>
                  </a:lnTo>
                  <a:lnTo>
                    <a:pt x="21590" y="7747"/>
                  </a:lnTo>
                  <a:lnTo>
                    <a:pt x="21590" y="13462"/>
                  </a:lnTo>
                  <a:lnTo>
                    <a:pt x="19558" y="17780"/>
                  </a:lnTo>
                  <a:lnTo>
                    <a:pt x="15748" y="20701"/>
                  </a:lnTo>
                  <a:lnTo>
                    <a:pt x="11430" y="21590"/>
                  </a:lnTo>
                  <a:lnTo>
                    <a:pt x="7112" y="20701"/>
                  </a:lnTo>
                  <a:lnTo>
                    <a:pt x="3302" y="19177"/>
                  </a:lnTo>
                  <a:lnTo>
                    <a:pt x="381" y="15875"/>
                  </a:lnTo>
                  <a:lnTo>
                    <a:pt x="0" y="11557"/>
                  </a:lnTo>
                  <a:close/>
                </a:path>
              </a:pathLst>
            </a:custGeom>
            <a:solidFill>
              <a:srgbClr val="F7E6D2"/>
            </a:solidFill>
            <a:ln w="0" cap="flat" cmpd="sng" algn="ctr">
              <a:solidFill>
                <a:srgbClr val="F7E6D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9510776" y="3350006"/>
              <a:ext cx="20575" cy="20702"/>
            </a:xfrm>
            <a:custGeom>
              <a:avLst/>
              <a:gdLst/>
              <a:ahLst/>
              <a:cxnLst/>
              <a:rect l="0" t="0" r="0" b="0"/>
              <a:pathLst>
                <a:path w="20575" h="20702">
                  <a:moveTo>
                    <a:pt x="0" y="4318"/>
                  </a:moveTo>
                  <a:lnTo>
                    <a:pt x="2794" y="1016"/>
                  </a:lnTo>
                  <a:lnTo>
                    <a:pt x="7112" y="0"/>
                  </a:lnTo>
                  <a:lnTo>
                    <a:pt x="11430" y="508"/>
                  </a:lnTo>
                  <a:lnTo>
                    <a:pt x="15748" y="2921"/>
                  </a:lnTo>
                  <a:lnTo>
                    <a:pt x="19177" y="6223"/>
                  </a:lnTo>
                  <a:lnTo>
                    <a:pt x="20574" y="10541"/>
                  </a:lnTo>
                  <a:lnTo>
                    <a:pt x="20066" y="15367"/>
                  </a:lnTo>
                  <a:lnTo>
                    <a:pt x="16764" y="20701"/>
                  </a:lnTo>
                  <a:lnTo>
                    <a:pt x="10033" y="20701"/>
                  </a:lnTo>
                  <a:lnTo>
                    <a:pt x="5715" y="20701"/>
                  </a:lnTo>
                  <a:lnTo>
                    <a:pt x="3302" y="20701"/>
                  </a:lnTo>
                  <a:lnTo>
                    <a:pt x="1905" y="20193"/>
                  </a:lnTo>
                  <a:lnTo>
                    <a:pt x="889" y="18669"/>
                  </a:lnTo>
                  <a:lnTo>
                    <a:pt x="889" y="15875"/>
                  </a:lnTo>
                  <a:lnTo>
                    <a:pt x="381" y="11049"/>
                  </a:lnTo>
                  <a:close/>
                </a:path>
              </a:pathLst>
            </a:custGeom>
            <a:solidFill>
              <a:srgbClr val="F3D5B4"/>
            </a:solidFill>
            <a:ln w="0" cap="flat" cmpd="sng" algn="ctr">
              <a:solidFill>
                <a:srgbClr val="F3D5B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8349107" y="2088134"/>
              <a:ext cx="88774" cy="226950"/>
            </a:xfrm>
            <a:custGeom>
              <a:avLst/>
              <a:gdLst/>
              <a:ahLst/>
              <a:cxnLst/>
              <a:rect l="0" t="0" r="0" b="0"/>
              <a:pathLst>
                <a:path w="88774" h="226950">
                  <a:moveTo>
                    <a:pt x="75819" y="33020"/>
                  </a:moveTo>
                  <a:lnTo>
                    <a:pt x="80137" y="59055"/>
                  </a:lnTo>
                  <a:lnTo>
                    <a:pt x="83058" y="82931"/>
                  </a:lnTo>
                  <a:lnTo>
                    <a:pt x="84963" y="104648"/>
                  </a:lnTo>
                  <a:lnTo>
                    <a:pt x="85979" y="124333"/>
                  </a:lnTo>
                  <a:lnTo>
                    <a:pt x="86360" y="141986"/>
                  </a:lnTo>
                  <a:lnTo>
                    <a:pt x="87376" y="158877"/>
                  </a:lnTo>
                  <a:lnTo>
                    <a:pt x="88773" y="173736"/>
                  </a:lnTo>
                  <a:lnTo>
                    <a:pt x="86868" y="179959"/>
                  </a:lnTo>
                  <a:lnTo>
                    <a:pt x="83566" y="187198"/>
                  </a:lnTo>
                  <a:lnTo>
                    <a:pt x="73914" y="202565"/>
                  </a:lnTo>
                  <a:lnTo>
                    <a:pt x="61468" y="217424"/>
                  </a:lnTo>
                  <a:lnTo>
                    <a:pt x="54229" y="223139"/>
                  </a:lnTo>
                  <a:lnTo>
                    <a:pt x="46609" y="226949"/>
                  </a:lnTo>
                  <a:lnTo>
                    <a:pt x="35560" y="191008"/>
                  </a:lnTo>
                  <a:lnTo>
                    <a:pt x="25908" y="159258"/>
                  </a:lnTo>
                  <a:lnTo>
                    <a:pt x="17780" y="130937"/>
                  </a:lnTo>
                  <a:lnTo>
                    <a:pt x="11557" y="106045"/>
                  </a:lnTo>
                  <a:lnTo>
                    <a:pt x="6223" y="83947"/>
                  </a:lnTo>
                  <a:lnTo>
                    <a:pt x="2921" y="63754"/>
                  </a:lnTo>
                  <a:lnTo>
                    <a:pt x="508" y="45593"/>
                  </a:lnTo>
                  <a:lnTo>
                    <a:pt x="0" y="28321"/>
                  </a:lnTo>
                  <a:lnTo>
                    <a:pt x="8636" y="19685"/>
                  </a:lnTo>
                  <a:lnTo>
                    <a:pt x="18288" y="11938"/>
                  </a:lnTo>
                  <a:lnTo>
                    <a:pt x="29337" y="6731"/>
                  </a:lnTo>
                  <a:lnTo>
                    <a:pt x="39878" y="2413"/>
                  </a:lnTo>
                  <a:lnTo>
                    <a:pt x="49911" y="0"/>
                  </a:lnTo>
                  <a:lnTo>
                    <a:pt x="58547" y="0"/>
                  </a:lnTo>
                  <a:lnTo>
                    <a:pt x="65278" y="1397"/>
                  </a:lnTo>
                  <a:lnTo>
                    <a:pt x="69088" y="4699"/>
                  </a:lnTo>
                  <a:close/>
                </a:path>
              </a:pathLst>
            </a:custGeom>
            <a:solidFill>
              <a:srgbClr val="BE6700"/>
            </a:solidFill>
            <a:ln w="0" cap="flat" cmpd="sng" algn="ctr">
              <a:solidFill>
                <a:srgbClr val="BE67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8347710" y="1938782"/>
              <a:ext cx="102236" cy="162307"/>
            </a:xfrm>
            <a:custGeom>
              <a:avLst/>
              <a:gdLst/>
              <a:ahLst/>
              <a:cxnLst/>
              <a:rect l="0" t="0" r="0" b="0"/>
              <a:pathLst>
                <a:path w="102236" h="162307">
                  <a:moveTo>
                    <a:pt x="86868" y="45593"/>
                  </a:moveTo>
                  <a:lnTo>
                    <a:pt x="72517" y="73914"/>
                  </a:lnTo>
                  <a:lnTo>
                    <a:pt x="66675" y="87376"/>
                  </a:lnTo>
                  <a:lnTo>
                    <a:pt x="62357" y="101346"/>
                  </a:lnTo>
                  <a:lnTo>
                    <a:pt x="60452" y="115697"/>
                  </a:lnTo>
                  <a:lnTo>
                    <a:pt x="60960" y="130048"/>
                  </a:lnTo>
                  <a:lnTo>
                    <a:pt x="49403" y="132969"/>
                  </a:lnTo>
                  <a:lnTo>
                    <a:pt x="39878" y="136398"/>
                  </a:lnTo>
                  <a:lnTo>
                    <a:pt x="31623" y="140716"/>
                  </a:lnTo>
                  <a:lnTo>
                    <a:pt x="24892" y="145034"/>
                  </a:lnTo>
                  <a:lnTo>
                    <a:pt x="12954" y="154051"/>
                  </a:lnTo>
                  <a:lnTo>
                    <a:pt x="0" y="162306"/>
                  </a:lnTo>
                  <a:lnTo>
                    <a:pt x="1397" y="146431"/>
                  </a:lnTo>
                  <a:lnTo>
                    <a:pt x="3302" y="132080"/>
                  </a:lnTo>
                  <a:lnTo>
                    <a:pt x="6223" y="118618"/>
                  </a:lnTo>
                  <a:lnTo>
                    <a:pt x="10033" y="105664"/>
                  </a:lnTo>
                  <a:lnTo>
                    <a:pt x="18669" y="83058"/>
                  </a:lnTo>
                  <a:lnTo>
                    <a:pt x="29210" y="62865"/>
                  </a:lnTo>
                  <a:lnTo>
                    <a:pt x="39878" y="45593"/>
                  </a:lnTo>
                  <a:lnTo>
                    <a:pt x="50419" y="29337"/>
                  </a:lnTo>
                  <a:lnTo>
                    <a:pt x="59563" y="14478"/>
                  </a:lnTo>
                  <a:lnTo>
                    <a:pt x="66675" y="0"/>
                  </a:lnTo>
                  <a:lnTo>
                    <a:pt x="77216" y="1905"/>
                  </a:lnTo>
                  <a:lnTo>
                    <a:pt x="87757" y="4318"/>
                  </a:lnTo>
                  <a:lnTo>
                    <a:pt x="96520" y="9144"/>
                  </a:lnTo>
                  <a:lnTo>
                    <a:pt x="99822" y="12446"/>
                  </a:lnTo>
                  <a:lnTo>
                    <a:pt x="102235" y="16383"/>
                  </a:lnTo>
                  <a:close/>
                </a:path>
              </a:pathLst>
            </a:custGeom>
            <a:solidFill>
              <a:srgbClr val="C46B00"/>
            </a:solidFill>
            <a:ln w="0" cap="flat" cmpd="sng" algn="ctr">
              <a:solidFill>
                <a:srgbClr val="C46B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8426450" y="1634998"/>
              <a:ext cx="138177" cy="306706"/>
            </a:xfrm>
            <a:custGeom>
              <a:avLst/>
              <a:gdLst/>
              <a:ahLst/>
              <a:cxnLst/>
              <a:rect l="0" t="0" r="0" b="0"/>
              <a:pathLst>
                <a:path w="138177" h="306706">
                  <a:moveTo>
                    <a:pt x="112776" y="24511"/>
                  </a:moveTo>
                  <a:lnTo>
                    <a:pt x="121920" y="36957"/>
                  </a:lnTo>
                  <a:lnTo>
                    <a:pt x="128651" y="49911"/>
                  </a:lnTo>
                  <a:lnTo>
                    <a:pt x="133350" y="62865"/>
                  </a:lnTo>
                  <a:lnTo>
                    <a:pt x="136271" y="76327"/>
                  </a:lnTo>
                  <a:lnTo>
                    <a:pt x="137668" y="89789"/>
                  </a:lnTo>
                  <a:lnTo>
                    <a:pt x="138176" y="118491"/>
                  </a:lnTo>
                  <a:lnTo>
                    <a:pt x="135763" y="149225"/>
                  </a:lnTo>
                  <a:lnTo>
                    <a:pt x="132969" y="182880"/>
                  </a:lnTo>
                  <a:lnTo>
                    <a:pt x="132461" y="200660"/>
                  </a:lnTo>
                  <a:lnTo>
                    <a:pt x="132461" y="218821"/>
                  </a:lnTo>
                  <a:lnTo>
                    <a:pt x="133350" y="238506"/>
                  </a:lnTo>
                  <a:lnTo>
                    <a:pt x="135763" y="258699"/>
                  </a:lnTo>
                  <a:lnTo>
                    <a:pt x="118491" y="259207"/>
                  </a:lnTo>
                  <a:lnTo>
                    <a:pt x="102235" y="262509"/>
                  </a:lnTo>
                  <a:lnTo>
                    <a:pt x="86360" y="269240"/>
                  </a:lnTo>
                  <a:lnTo>
                    <a:pt x="72009" y="277368"/>
                  </a:lnTo>
                  <a:lnTo>
                    <a:pt x="59055" y="286004"/>
                  </a:lnTo>
                  <a:lnTo>
                    <a:pt x="46990" y="294640"/>
                  </a:lnTo>
                  <a:lnTo>
                    <a:pt x="36449" y="301879"/>
                  </a:lnTo>
                  <a:lnTo>
                    <a:pt x="28321" y="306705"/>
                  </a:lnTo>
                  <a:lnTo>
                    <a:pt x="26416" y="297561"/>
                  </a:lnTo>
                  <a:lnTo>
                    <a:pt x="21590" y="287528"/>
                  </a:lnTo>
                  <a:lnTo>
                    <a:pt x="16764" y="276479"/>
                  </a:lnTo>
                  <a:lnTo>
                    <a:pt x="13843" y="265430"/>
                  </a:lnTo>
                  <a:lnTo>
                    <a:pt x="15748" y="246634"/>
                  </a:lnTo>
                  <a:lnTo>
                    <a:pt x="16764" y="228473"/>
                  </a:lnTo>
                  <a:lnTo>
                    <a:pt x="16256" y="194818"/>
                  </a:lnTo>
                  <a:lnTo>
                    <a:pt x="13843" y="164084"/>
                  </a:lnTo>
                  <a:lnTo>
                    <a:pt x="10033" y="135763"/>
                  </a:lnTo>
                  <a:lnTo>
                    <a:pt x="5715" y="109855"/>
                  </a:lnTo>
                  <a:lnTo>
                    <a:pt x="1905" y="85471"/>
                  </a:lnTo>
                  <a:lnTo>
                    <a:pt x="0" y="62357"/>
                  </a:lnTo>
                  <a:lnTo>
                    <a:pt x="381" y="39751"/>
                  </a:lnTo>
                  <a:lnTo>
                    <a:pt x="3302" y="31623"/>
                  </a:lnTo>
                  <a:lnTo>
                    <a:pt x="8636" y="24511"/>
                  </a:lnTo>
                  <a:lnTo>
                    <a:pt x="16256" y="19177"/>
                  </a:lnTo>
                  <a:lnTo>
                    <a:pt x="24892" y="14351"/>
                  </a:lnTo>
                  <a:lnTo>
                    <a:pt x="41275" y="6731"/>
                  </a:lnTo>
                  <a:lnTo>
                    <a:pt x="47498" y="3302"/>
                  </a:lnTo>
                  <a:lnTo>
                    <a:pt x="50419" y="0"/>
                  </a:lnTo>
                  <a:lnTo>
                    <a:pt x="63754" y="889"/>
                  </a:lnTo>
                  <a:lnTo>
                    <a:pt x="79121" y="2413"/>
                  </a:lnTo>
                  <a:lnTo>
                    <a:pt x="86868" y="3302"/>
                  </a:lnTo>
                  <a:lnTo>
                    <a:pt x="93091" y="5207"/>
                  </a:lnTo>
                  <a:lnTo>
                    <a:pt x="98298" y="8128"/>
                  </a:lnTo>
                  <a:lnTo>
                    <a:pt x="101727" y="11938"/>
                  </a:lnTo>
                  <a:close/>
                </a:path>
              </a:pathLst>
            </a:custGeom>
            <a:solidFill>
              <a:srgbClr val="CA6D00"/>
            </a:solidFill>
            <a:ln w="0" cap="flat" cmpd="sng" algn="ctr">
              <a:solidFill>
                <a:srgbClr val="CA6D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8480171" y="1435735"/>
              <a:ext cx="195327" cy="193930"/>
            </a:xfrm>
            <a:custGeom>
              <a:avLst/>
              <a:gdLst/>
              <a:ahLst/>
              <a:cxnLst/>
              <a:rect l="0" t="0" r="0" b="0"/>
              <a:pathLst>
                <a:path w="195327" h="193930">
                  <a:moveTo>
                    <a:pt x="142113" y="15367"/>
                  </a:moveTo>
                  <a:lnTo>
                    <a:pt x="152654" y="25908"/>
                  </a:lnTo>
                  <a:lnTo>
                    <a:pt x="162179" y="35052"/>
                  </a:lnTo>
                  <a:lnTo>
                    <a:pt x="170434" y="43688"/>
                  </a:lnTo>
                  <a:lnTo>
                    <a:pt x="177165" y="50927"/>
                  </a:lnTo>
                  <a:lnTo>
                    <a:pt x="182880" y="58166"/>
                  </a:lnTo>
                  <a:lnTo>
                    <a:pt x="191008" y="70104"/>
                  </a:lnTo>
                  <a:lnTo>
                    <a:pt x="195326" y="80645"/>
                  </a:lnTo>
                  <a:lnTo>
                    <a:pt x="195326" y="91186"/>
                  </a:lnTo>
                  <a:lnTo>
                    <a:pt x="192024" y="102743"/>
                  </a:lnTo>
                  <a:lnTo>
                    <a:pt x="185801" y="116205"/>
                  </a:lnTo>
                  <a:lnTo>
                    <a:pt x="165100" y="120523"/>
                  </a:lnTo>
                  <a:lnTo>
                    <a:pt x="145415" y="127254"/>
                  </a:lnTo>
                  <a:lnTo>
                    <a:pt x="126746" y="136398"/>
                  </a:lnTo>
                  <a:lnTo>
                    <a:pt x="109474" y="146431"/>
                  </a:lnTo>
                  <a:lnTo>
                    <a:pt x="93091" y="157988"/>
                  </a:lnTo>
                  <a:lnTo>
                    <a:pt x="78232" y="170434"/>
                  </a:lnTo>
                  <a:lnTo>
                    <a:pt x="65786" y="182372"/>
                  </a:lnTo>
                  <a:lnTo>
                    <a:pt x="54737" y="193929"/>
                  </a:lnTo>
                  <a:lnTo>
                    <a:pt x="40259" y="191135"/>
                  </a:lnTo>
                  <a:lnTo>
                    <a:pt x="26924" y="187706"/>
                  </a:lnTo>
                  <a:lnTo>
                    <a:pt x="13970" y="180467"/>
                  </a:lnTo>
                  <a:lnTo>
                    <a:pt x="7239" y="175768"/>
                  </a:lnTo>
                  <a:lnTo>
                    <a:pt x="0" y="169418"/>
                  </a:lnTo>
                  <a:lnTo>
                    <a:pt x="1016" y="163703"/>
                  </a:lnTo>
                  <a:lnTo>
                    <a:pt x="1905" y="156083"/>
                  </a:lnTo>
                  <a:lnTo>
                    <a:pt x="3810" y="146431"/>
                  </a:lnTo>
                  <a:lnTo>
                    <a:pt x="5715" y="135382"/>
                  </a:lnTo>
                  <a:lnTo>
                    <a:pt x="11049" y="110490"/>
                  </a:lnTo>
                  <a:lnTo>
                    <a:pt x="16764" y="84074"/>
                  </a:lnTo>
                  <a:lnTo>
                    <a:pt x="22606" y="58166"/>
                  </a:lnTo>
                  <a:lnTo>
                    <a:pt x="27813" y="35052"/>
                  </a:lnTo>
                  <a:lnTo>
                    <a:pt x="30226" y="25908"/>
                  </a:lnTo>
                  <a:lnTo>
                    <a:pt x="32131" y="18288"/>
                  </a:lnTo>
                  <a:lnTo>
                    <a:pt x="33655" y="12573"/>
                  </a:lnTo>
                  <a:lnTo>
                    <a:pt x="34544" y="9144"/>
                  </a:lnTo>
                  <a:lnTo>
                    <a:pt x="37973" y="9652"/>
                  </a:lnTo>
                  <a:lnTo>
                    <a:pt x="42672" y="9144"/>
                  </a:lnTo>
                  <a:lnTo>
                    <a:pt x="54737" y="7747"/>
                  </a:lnTo>
                  <a:lnTo>
                    <a:pt x="69596" y="5334"/>
                  </a:lnTo>
                  <a:lnTo>
                    <a:pt x="85471" y="2921"/>
                  </a:lnTo>
                  <a:lnTo>
                    <a:pt x="101219" y="1016"/>
                  </a:lnTo>
                  <a:lnTo>
                    <a:pt x="114681" y="0"/>
                  </a:lnTo>
                  <a:lnTo>
                    <a:pt x="120523" y="0"/>
                  </a:lnTo>
                  <a:lnTo>
                    <a:pt x="124841" y="508"/>
                  </a:lnTo>
                  <a:lnTo>
                    <a:pt x="128143" y="1905"/>
                  </a:lnTo>
                  <a:lnTo>
                    <a:pt x="130048" y="3810"/>
                  </a:lnTo>
                  <a:close/>
                </a:path>
              </a:pathLst>
            </a:custGeom>
            <a:solidFill>
              <a:srgbClr val="D07100"/>
            </a:solidFill>
            <a:ln w="0" cap="flat" cmpd="sng" algn="ctr">
              <a:solidFill>
                <a:srgbClr val="D071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8543036" y="1571625"/>
              <a:ext cx="141606" cy="131065"/>
            </a:xfrm>
            <a:custGeom>
              <a:avLst/>
              <a:gdLst/>
              <a:ahLst/>
              <a:cxnLst/>
              <a:rect l="0" t="0" r="0" b="0"/>
              <a:pathLst>
                <a:path w="141606" h="131065">
                  <a:moveTo>
                    <a:pt x="138303" y="10541"/>
                  </a:moveTo>
                  <a:lnTo>
                    <a:pt x="140208" y="17272"/>
                  </a:lnTo>
                  <a:lnTo>
                    <a:pt x="141605" y="30226"/>
                  </a:lnTo>
                  <a:lnTo>
                    <a:pt x="141605" y="37846"/>
                  </a:lnTo>
                  <a:lnTo>
                    <a:pt x="141605" y="48006"/>
                  </a:lnTo>
                  <a:lnTo>
                    <a:pt x="141097" y="60452"/>
                  </a:lnTo>
                  <a:lnTo>
                    <a:pt x="141605" y="76835"/>
                  </a:lnTo>
                  <a:lnTo>
                    <a:pt x="116713" y="89281"/>
                  </a:lnTo>
                  <a:lnTo>
                    <a:pt x="94107" y="101727"/>
                  </a:lnTo>
                  <a:lnTo>
                    <a:pt x="69596" y="115697"/>
                  </a:lnTo>
                  <a:lnTo>
                    <a:pt x="55245" y="122809"/>
                  </a:lnTo>
                  <a:lnTo>
                    <a:pt x="39370" y="131064"/>
                  </a:lnTo>
                  <a:lnTo>
                    <a:pt x="31750" y="127635"/>
                  </a:lnTo>
                  <a:lnTo>
                    <a:pt x="24003" y="120904"/>
                  </a:lnTo>
                  <a:lnTo>
                    <a:pt x="16764" y="111379"/>
                  </a:lnTo>
                  <a:lnTo>
                    <a:pt x="10541" y="100838"/>
                  </a:lnTo>
                  <a:lnTo>
                    <a:pt x="5334" y="89789"/>
                  </a:lnTo>
                  <a:lnTo>
                    <a:pt x="1905" y="79629"/>
                  </a:lnTo>
                  <a:lnTo>
                    <a:pt x="0" y="70993"/>
                  </a:lnTo>
                  <a:lnTo>
                    <a:pt x="508" y="65278"/>
                  </a:lnTo>
                  <a:lnTo>
                    <a:pt x="3429" y="65278"/>
                  </a:lnTo>
                  <a:lnTo>
                    <a:pt x="8128" y="62865"/>
                  </a:lnTo>
                  <a:lnTo>
                    <a:pt x="13970" y="59055"/>
                  </a:lnTo>
                  <a:lnTo>
                    <a:pt x="20701" y="54229"/>
                  </a:lnTo>
                  <a:lnTo>
                    <a:pt x="36449" y="41783"/>
                  </a:lnTo>
                  <a:lnTo>
                    <a:pt x="55245" y="27813"/>
                  </a:lnTo>
                  <a:lnTo>
                    <a:pt x="74930" y="14859"/>
                  </a:lnTo>
                  <a:lnTo>
                    <a:pt x="95504" y="4826"/>
                  </a:lnTo>
                  <a:lnTo>
                    <a:pt x="105664" y="1905"/>
                  </a:lnTo>
                  <a:lnTo>
                    <a:pt x="115697" y="0"/>
                  </a:lnTo>
                  <a:lnTo>
                    <a:pt x="125730" y="0"/>
                  </a:lnTo>
                  <a:lnTo>
                    <a:pt x="134874" y="2413"/>
                  </a:lnTo>
                  <a:close/>
                </a:path>
              </a:pathLst>
            </a:custGeom>
            <a:solidFill>
              <a:srgbClr val="D07100"/>
            </a:solidFill>
            <a:ln w="0" cap="flat" cmpd="sng" algn="ctr">
              <a:solidFill>
                <a:srgbClr val="D071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8617966" y="1342644"/>
              <a:ext cx="164593" cy="173229"/>
            </a:xfrm>
            <a:custGeom>
              <a:avLst/>
              <a:gdLst/>
              <a:ahLst/>
              <a:cxnLst/>
              <a:rect l="0" t="0" r="0" b="0"/>
              <a:pathLst>
                <a:path w="164593" h="173229">
                  <a:moveTo>
                    <a:pt x="88265" y="10033"/>
                  </a:moveTo>
                  <a:lnTo>
                    <a:pt x="96901" y="21590"/>
                  </a:lnTo>
                  <a:lnTo>
                    <a:pt x="107061" y="34544"/>
                  </a:lnTo>
                  <a:lnTo>
                    <a:pt x="118491" y="48006"/>
                  </a:lnTo>
                  <a:lnTo>
                    <a:pt x="142494" y="74422"/>
                  </a:lnTo>
                  <a:lnTo>
                    <a:pt x="154051" y="86868"/>
                  </a:lnTo>
                  <a:lnTo>
                    <a:pt x="164592" y="97917"/>
                  </a:lnTo>
                  <a:lnTo>
                    <a:pt x="152146" y="105156"/>
                  </a:lnTo>
                  <a:lnTo>
                    <a:pt x="141605" y="113792"/>
                  </a:lnTo>
                  <a:lnTo>
                    <a:pt x="122809" y="133477"/>
                  </a:lnTo>
                  <a:lnTo>
                    <a:pt x="112776" y="144018"/>
                  </a:lnTo>
                  <a:lnTo>
                    <a:pt x="101727" y="154559"/>
                  </a:lnTo>
                  <a:lnTo>
                    <a:pt x="88773" y="164592"/>
                  </a:lnTo>
                  <a:lnTo>
                    <a:pt x="73406" y="173228"/>
                  </a:lnTo>
                  <a:lnTo>
                    <a:pt x="66167" y="160274"/>
                  </a:lnTo>
                  <a:lnTo>
                    <a:pt x="55626" y="146431"/>
                  </a:lnTo>
                  <a:lnTo>
                    <a:pt x="30226" y="117602"/>
                  </a:lnTo>
                  <a:lnTo>
                    <a:pt x="17780" y="104648"/>
                  </a:lnTo>
                  <a:lnTo>
                    <a:pt x="8128" y="93599"/>
                  </a:lnTo>
                  <a:lnTo>
                    <a:pt x="4318" y="88773"/>
                  </a:lnTo>
                  <a:lnTo>
                    <a:pt x="1397" y="84455"/>
                  </a:lnTo>
                  <a:lnTo>
                    <a:pt x="0" y="81153"/>
                  </a:lnTo>
                  <a:lnTo>
                    <a:pt x="0" y="78740"/>
                  </a:lnTo>
                  <a:lnTo>
                    <a:pt x="2794" y="78232"/>
                  </a:lnTo>
                  <a:lnTo>
                    <a:pt x="6223" y="76327"/>
                  </a:lnTo>
                  <a:lnTo>
                    <a:pt x="13462" y="68580"/>
                  </a:lnTo>
                  <a:lnTo>
                    <a:pt x="21590" y="56642"/>
                  </a:lnTo>
                  <a:lnTo>
                    <a:pt x="31115" y="42672"/>
                  </a:lnTo>
                  <a:lnTo>
                    <a:pt x="41783" y="28321"/>
                  </a:lnTo>
                  <a:lnTo>
                    <a:pt x="53721" y="15367"/>
                  </a:lnTo>
                  <a:lnTo>
                    <a:pt x="67183" y="5334"/>
                  </a:lnTo>
                  <a:lnTo>
                    <a:pt x="74422" y="1905"/>
                  </a:lnTo>
                  <a:lnTo>
                    <a:pt x="82042" y="0"/>
                  </a:lnTo>
                  <a:close/>
                </a:path>
              </a:pathLst>
            </a:custGeom>
            <a:solidFill>
              <a:srgbClr val="D87B0C"/>
            </a:solidFill>
            <a:ln w="0" cap="flat" cmpd="sng" algn="ctr">
              <a:solidFill>
                <a:srgbClr val="D87B0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8680323" y="1454912"/>
              <a:ext cx="180976" cy="178563"/>
            </a:xfrm>
            <a:custGeom>
              <a:avLst/>
              <a:gdLst/>
              <a:ahLst/>
              <a:cxnLst/>
              <a:rect l="0" t="0" r="0" b="0"/>
              <a:pathLst>
                <a:path w="180976" h="178563">
                  <a:moveTo>
                    <a:pt x="126746" y="5842"/>
                  </a:moveTo>
                  <a:lnTo>
                    <a:pt x="132969" y="10668"/>
                  </a:lnTo>
                  <a:lnTo>
                    <a:pt x="147828" y="21209"/>
                  </a:lnTo>
                  <a:lnTo>
                    <a:pt x="155956" y="27940"/>
                  </a:lnTo>
                  <a:lnTo>
                    <a:pt x="164211" y="36068"/>
                  </a:lnTo>
                  <a:lnTo>
                    <a:pt x="172847" y="46609"/>
                  </a:lnTo>
                  <a:lnTo>
                    <a:pt x="180975" y="60071"/>
                  </a:lnTo>
                  <a:lnTo>
                    <a:pt x="175260" y="63881"/>
                  </a:lnTo>
                  <a:lnTo>
                    <a:pt x="169926" y="69215"/>
                  </a:lnTo>
                  <a:lnTo>
                    <a:pt x="166116" y="74930"/>
                  </a:lnTo>
                  <a:lnTo>
                    <a:pt x="163195" y="82169"/>
                  </a:lnTo>
                  <a:lnTo>
                    <a:pt x="158369" y="97536"/>
                  </a:lnTo>
                  <a:lnTo>
                    <a:pt x="155067" y="114808"/>
                  </a:lnTo>
                  <a:lnTo>
                    <a:pt x="150749" y="132588"/>
                  </a:lnTo>
                  <a:lnTo>
                    <a:pt x="144526" y="148844"/>
                  </a:lnTo>
                  <a:lnTo>
                    <a:pt x="140589" y="156591"/>
                  </a:lnTo>
                  <a:lnTo>
                    <a:pt x="135382" y="162814"/>
                  </a:lnTo>
                  <a:lnTo>
                    <a:pt x="128651" y="169037"/>
                  </a:lnTo>
                  <a:lnTo>
                    <a:pt x="120904" y="173355"/>
                  </a:lnTo>
                  <a:lnTo>
                    <a:pt x="107569" y="177165"/>
                  </a:lnTo>
                  <a:lnTo>
                    <a:pt x="94996" y="178562"/>
                  </a:lnTo>
                  <a:lnTo>
                    <a:pt x="83947" y="178562"/>
                  </a:lnTo>
                  <a:lnTo>
                    <a:pt x="73406" y="178181"/>
                  </a:lnTo>
                  <a:lnTo>
                    <a:pt x="52832" y="175260"/>
                  </a:lnTo>
                  <a:lnTo>
                    <a:pt x="41275" y="174244"/>
                  </a:lnTo>
                  <a:lnTo>
                    <a:pt x="28829" y="174752"/>
                  </a:lnTo>
                  <a:lnTo>
                    <a:pt x="25400" y="158877"/>
                  </a:lnTo>
                  <a:lnTo>
                    <a:pt x="20701" y="145034"/>
                  </a:lnTo>
                  <a:lnTo>
                    <a:pt x="15875" y="132588"/>
                  </a:lnTo>
                  <a:lnTo>
                    <a:pt x="10541" y="121920"/>
                  </a:lnTo>
                  <a:lnTo>
                    <a:pt x="5715" y="112903"/>
                  </a:lnTo>
                  <a:lnTo>
                    <a:pt x="2413" y="105664"/>
                  </a:lnTo>
                  <a:lnTo>
                    <a:pt x="0" y="100330"/>
                  </a:lnTo>
                  <a:lnTo>
                    <a:pt x="0" y="97028"/>
                  </a:lnTo>
                  <a:lnTo>
                    <a:pt x="6223" y="84963"/>
                  </a:lnTo>
                  <a:lnTo>
                    <a:pt x="15875" y="74422"/>
                  </a:lnTo>
                  <a:lnTo>
                    <a:pt x="28321" y="64897"/>
                  </a:lnTo>
                  <a:lnTo>
                    <a:pt x="43180" y="55245"/>
                  </a:lnTo>
                  <a:lnTo>
                    <a:pt x="59944" y="44704"/>
                  </a:lnTo>
                  <a:lnTo>
                    <a:pt x="79248" y="32639"/>
                  </a:lnTo>
                  <a:lnTo>
                    <a:pt x="99314" y="18288"/>
                  </a:lnTo>
                  <a:lnTo>
                    <a:pt x="120904" y="0"/>
                  </a:lnTo>
                  <a:close/>
                </a:path>
              </a:pathLst>
            </a:custGeom>
            <a:solidFill>
              <a:srgbClr val="D87B0C"/>
            </a:solidFill>
            <a:ln w="0" cap="flat" cmpd="sng" algn="ctr">
              <a:solidFill>
                <a:srgbClr val="D87B0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8380349" y="1390650"/>
              <a:ext cx="112777" cy="241936"/>
            </a:xfrm>
            <a:custGeom>
              <a:avLst/>
              <a:gdLst/>
              <a:ahLst/>
              <a:cxnLst/>
              <a:rect l="0" t="0" r="0" b="0"/>
              <a:pathLst>
                <a:path w="112777" h="241936">
                  <a:moveTo>
                    <a:pt x="97917" y="4826"/>
                  </a:moveTo>
                  <a:lnTo>
                    <a:pt x="99314" y="9144"/>
                  </a:lnTo>
                  <a:lnTo>
                    <a:pt x="100330" y="17272"/>
                  </a:lnTo>
                  <a:lnTo>
                    <a:pt x="100838" y="22987"/>
                  </a:lnTo>
                  <a:lnTo>
                    <a:pt x="102743" y="30226"/>
                  </a:lnTo>
                  <a:lnTo>
                    <a:pt x="106045" y="39878"/>
                  </a:lnTo>
                  <a:lnTo>
                    <a:pt x="109474" y="46101"/>
                  </a:lnTo>
                  <a:lnTo>
                    <a:pt x="112776" y="53340"/>
                  </a:lnTo>
                  <a:lnTo>
                    <a:pt x="110363" y="59944"/>
                  </a:lnTo>
                  <a:lnTo>
                    <a:pt x="108458" y="68580"/>
                  </a:lnTo>
                  <a:lnTo>
                    <a:pt x="106553" y="79248"/>
                  </a:lnTo>
                  <a:lnTo>
                    <a:pt x="105156" y="91694"/>
                  </a:lnTo>
                  <a:lnTo>
                    <a:pt x="101727" y="118999"/>
                  </a:lnTo>
                  <a:lnTo>
                    <a:pt x="97917" y="148336"/>
                  </a:lnTo>
                  <a:lnTo>
                    <a:pt x="92583" y="177165"/>
                  </a:lnTo>
                  <a:lnTo>
                    <a:pt x="89281" y="191008"/>
                  </a:lnTo>
                  <a:lnTo>
                    <a:pt x="85471" y="203454"/>
                  </a:lnTo>
                  <a:lnTo>
                    <a:pt x="80137" y="215011"/>
                  </a:lnTo>
                  <a:lnTo>
                    <a:pt x="74422" y="224663"/>
                  </a:lnTo>
                  <a:lnTo>
                    <a:pt x="67691" y="232283"/>
                  </a:lnTo>
                  <a:lnTo>
                    <a:pt x="59563" y="237617"/>
                  </a:lnTo>
                  <a:lnTo>
                    <a:pt x="52832" y="239522"/>
                  </a:lnTo>
                  <a:lnTo>
                    <a:pt x="47498" y="240919"/>
                  </a:lnTo>
                  <a:lnTo>
                    <a:pt x="39370" y="241935"/>
                  </a:lnTo>
                  <a:lnTo>
                    <a:pt x="33528" y="240538"/>
                  </a:lnTo>
                  <a:lnTo>
                    <a:pt x="29718" y="238506"/>
                  </a:lnTo>
                  <a:lnTo>
                    <a:pt x="26416" y="236220"/>
                  </a:lnTo>
                  <a:lnTo>
                    <a:pt x="21082" y="233807"/>
                  </a:lnTo>
                  <a:lnTo>
                    <a:pt x="13843" y="232283"/>
                  </a:lnTo>
                  <a:lnTo>
                    <a:pt x="9144" y="231775"/>
                  </a:lnTo>
                  <a:lnTo>
                    <a:pt x="2921" y="231775"/>
                  </a:lnTo>
                  <a:lnTo>
                    <a:pt x="1905" y="223139"/>
                  </a:lnTo>
                  <a:lnTo>
                    <a:pt x="889" y="213106"/>
                  </a:lnTo>
                  <a:lnTo>
                    <a:pt x="0" y="189611"/>
                  </a:lnTo>
                  <a:lnTo>
                    <a:pt x="508" y="164211"/>
                  </a:lnTo>
                  <a:lnTo>
                    <a:pt x="1397" y="138176"/>
                  </a:lnTo>
                  <a:lnTo>
                    <a:pt x="2921" y="113792"/>
                  </a:lnTo>
                  <a:lnTo>
                    <a:pt x="4826" y="93599"/>
                  </a:lnTo>
                  <a:lnTo>
                    <a:pt x="5207" y="85471"/>
                  </a:lnTo>
                  <a:lnTo>
                    <a:pt x="6223" y="79248"/>
                  </a:lnTo>
                  <a:lnTo>
                    <a:pt x="6731" y="74422"/>
                  </a:lnTo>
                  <a:lnTo>
                    <a:pt x="7620" y="72009"/>
                  </a:lnTo>
                  <a:lnTo>
                    <a:pt x="11938" y="60960"/>
                  </a:lnTo>
                  <a:lnTo>
                    <a:pt x="17780" y="53340"/>
                  </a:lnTo>
                  <a:lnTo>
                    <a:pt x="24892" y="47498"/>
                  </a:lnTo>
                  <a:lnTo>
                    <a:pt x="33147" y="42672"/>
                  </a:lnTo>
                  <a:lnTo>
                    <a:pt x="44196" y="36957"/>
                  </a:lnTo>
                  <a:lnTo>
                    <a:pt x="57531" y="28829"/>
                  </a:lnTo>
                  <a:lnTo>
                    <a:pt x="65278" y="22987"/>
                  </a:lnTo>
                  <a:lnTo>
                    <a:pt x="73914" y="16764"/>
                  </a:lnTo>
                  <a:lnTo>
                    <a:pt x="83439" y="9144"/>
                  </a:lnTo>
                  <a:lnTo>
                    <a:pt x="94107" y="0"/>
                  </a:lnTo>
                  <a:close/>
                </a:path>
              </a:pathLst>
            </a:custGeom>
            <a:solidFill>
              <a:srgbClr val="CD7000"/>
            </a:solidFill>
            <a:ln w="0" cap="flat" cmpd="sng" algn="ctr">
              <a:solidFill>
                <a:srgbClr val="CD7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8469630" y="1069467"/>
              <a:ext cx="194819" cy="201169"/>
            </a:xfrm>
            <a:custGeom>
              <a:avLst/>
              <a:gdLst/>
              <a:ahLst/>
              <a:cxnLst/>
              <a:rect l="0" t="0" r="0" b="0"/>
              <a:pathLst>
                <a:path w="194819" h="201169">
                  <a:moveTo>
                    <a:pt x="162687" y="37973"/>
                  </a:moveTo>
                  <a:lnTo>
                    <a:pt x="165608" y="51435"/>
                  </a:lnTo>
                  <a:lnTo>
                    <a:pt x="169418" y="66802"/>
                  </a:lnTo>
                  <a:lnTo>
                    <a:pt x="173736" y="84582"/>
                  </a:lnTo>
                  <a:lnTo>
                    <a:pt x="178054" y="103759"/>
                  </a:lnTo>
                  <a:lnTo>
                    <a:pt x="183388" y="124333"/>
                  </a:lnTo>
                  <a:lnTo>
                    <a:pt x="194818" y="168021"/>
                  </a:lnTo>
                  <a:lnTo>
                    <a:pt x="178562" y="172847"/>
                  </a:lnTo>
                  <a:lnTo>
                    <a:pt x="158877" y="177673"/>
                  </a:lnTo>
                  <a:lnTo>
                    <a:pt x="115189" y="186817"/>
                  </a:lnTo>
                  <a:lnTo>
                    <a:pt x="94107" y="191135"/>
                  </a:lnTo>
                  <a:lnTo>
                    <a:pt x="74422" y="194945"/>
                  </a:lnTo>
                  <a:lnTo>
                    <a:pt x="58039" y="198247"/>
                  </a:lnTo>
                  <a:lnTo>
                    <a:pt x="46101" y="201168"/>
                  </a:lnTo>
                  <a:lnTo>
                    <a:pt x="41783" y="197358"/>
                  </a:lnTo>
                  <a:lnTo>
                    <a:pt x="38862" y="192532"/>
                  </a:lnTo>
                  <a:lnTo>
                    <a:pt x="33147" y="181483"/>
                  </a:lnTo>
                  <a:lnTo>
                    <a:pt x="29210" y="176657"/>
                  </a:lnTo>
                  <a:lnTo>
                    <a:pt x="23495" y="172847"/>
                  </a:lnTo>
                  <a:lnTo>
                    <a:pt x="15367" y="170434"/>
                  </a:lnTo>
                  <a:lnTo>
                    <a:pt x="3810" y="169926"/>
                  </a:lnTo>
                  <a:lnTo>
                    <a:pt x="1397" y="151257"/>
                  </a:lnTo>
                  <a:lnTo>
                    <a:pt x="0" y="128651"/>
                  </a:lnTo>
                  <a:lnTo>
                    <a:pt x="508" y="103251"/>
                  </a:lnTo>
                  <a:lnTo>
                    <a:pt x="3302" y="77343"/>
                  </a:lnTo>
                  <a:lnTo>
                    <a:pt x="10033" y="52832"/>
                  </a:lnTo>
                  <a:lnTo>
                    <a:pt x="14859" y="41402"/>
                  </a:lnTo>
                  <a:lnTo>
                    <a:pt x="21082" y="30353"/>
                  </a:lnTo>
                  <a:lnTo>
                    <a:pt x="28321" y="20701"/>
                  </a:lnTo>
                  <a:lnTo>
                    <a:pt x="36957" y="12573"/>
                  </a:lnTo>
                  <a:lnTo>
                    <a:pt x="46482" y="5334"/>
                  </a:lnTo>
                  <a:lnTo>
                    <a:pt x="58039" y="0"/>
                  </a:lnTo>
                  <a:lnTo>
                    <a:pt x="67691" y="2032"/>
                  </a:lnTo>
                  <a:lnTo>
                    <a:pt x="77216" y="4826"/>
                  </a:lnTo>
                  <a:lnTo>
                    <a:pt x="98806" y="13462"/>
                  </a:lnTo>
                  <a:lnTo>
                    <a:pt x="111379" y="17780"/>
                  </a:lnTo>
                  <a:lnTo>
                    <a:pt x="125730" y="22098"/>
                  </a:lnTo>
                  <a:lnTo>
                    <a:pt x="142113" y="25019"/>
                  </a:lnTo>
                  <a:lnTo>
                    <a:pt x="160274" y="26924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8510397" y="1257173"/>
              <a:ext cx="177166" cy="173356"/>
            </a:xfrm>
            <a:custGeom>
              <a:avLst/>
              <a:gdLst/>
              <a:ahLst/>
              <a:cxnLst/>
              <a:rect l="0" t="0" r="0" b="0"/>
              <a:pathLst>
                <a:path w="177166" h="173356">
                  <a:moveTo>
                    <a:pt x="161290" y="13970"/>
                  </a:moveTo>
                  <a:lnTo>
                    <a:pt x="165608" y="29845"/>
                  </a:lnTo>
                  <a:lnTo>
                    <a:pt x="171323" y="48514"/>
                  </a:lnTo>
                  <a:lnTo>
                    <a:pt x="177165" y="70104"/>
                  </a:lnTo>
                  <a:lnTo>
                    <a:pt x="167005" y="75819"/>
                  </a:lnTo>
                  <a:lnTo>
                    <a:pt x="155067" y="84074"/>
                  </a:lnTo>
                  <a:lnTo>
                    <a:pt x="143510" y="94615"/>
                  </a:lnTo>
                  <a:lnTo>
                    <a:pt x="131953" y="106172"/>
                  </a:lnTo>
                  <a:lnTo>
                    <a:pt x="122428" y="118110"/>
                  </a:lnTo>
                  <a:lnTo>
                    <a:pt x="114681" y="130175"/>
                  </a:lnTo>
                  <a:lnTo>
                    <a:pt x="109982" y="141605"/>
                  </a:lnTo>
                  <a:lnTo>
                    <a:pt x="109474" y="146431"/>
                  </a:lnTo>
                  <a:lnTo>
                    <a:pt x="109474" y="151257"/>
                  </a:lnTo>
                  <a:lnTo>
                    <a:pt x="81153" y="158877"/>
                  </a:lnTo>
                  <a:lnTo>
                    <a:pt x="54229" y="164211"/>
                  </a:lnTo>
                  <a:lnTo>
                    <a:pt x="30226" y="168529"/>
                  </a:lnTo>
                  <a:lnTo>
                    <a:pt x="9652" y="173355"/>
                  </a:lnTo>
                  <a:lnTo>
                    <a:pt x="7239" y="170434"/>
                  </a:lnTo>
                  <a:lnTo>
                    <a:pt x="4826" y="166116"/>
                  </a:lnTo>
                  <a:lnTo>
                    <a:pt x="3429" y="159893"/>
                  </a:lnTo>
                  <a:lnTo>
                    <a:pt x="1905" y="151765"/>
                  </a:lnTo>
                  <a:lnTo>
                    <a:pt x="508" y="132969"/>
                  </a:lnTo>
                  <a:lnTo>
                    <a:pt x="0" y="110871"/>
                  </a:lnTo>
                  <a:lnTo>
                    <a:pt x="1016" y="88392"/>
                  </a:lnTo>
                  <a:lnTo>
                    <a:pt x="3810" y="66294"/>
                  </a:lnTo>
                  <a:lnTo>
                    <a:pt x="7747" y="47498"/>
                  </a:lnTo>
                  <a:lnTo>
                    <a:pt x="10541" y="39878"/>
                  </a:lnTo>
                  <a:lnTo>
                    <a:pt x="13970" y="33147"/>
                  </a:lnTo>
                  <a:lnTo>
                    <a:pt x="19177" y="33147"/>
                  </a:lnTo>
                  <a:lnTo>
                    <a:pt x="25019" y="32639"/>
                  </a:lnTo>
                  <a:lnTo>
                    <a:pt x="39370" y="28829"/>
                  </a:lnTo>
                  <a:lnTo>
                    <a:pt x="56134" y="23114"/>
                  </a:lnTo>
                  <a:lnTo>
                    <a:pt x="75311" y="16891"/>
                  </a:lnTo>
                  <a:lnTo>
                    <a:pt x="95504" y="10160"/>
                  </a:lnTo>
                  <a:lnTo>
                    <a:pt x="116713" y="4318"/>
                  </a:lnTo>
                  <a:lnTo>
                    <a:pt x="137287" y="1016"/>
                  </a:lnTo>
                  <a:lnTo>
                    <a:pt x="157480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8401431" y="1152144"/>
              <a:ext cx="60961" cy="111761"/>
            </a:xfrm>
            <a:custGeom>
              <a:avLst/>
              <a:gdLst/>
              <a:ahLst/>
              <a:cxnLst/>
              <a:rect l="0" t="0" r="0" b="0"/>
              <a:pathLst>
                <a:path w="60961" h="111761">
                  <a:moveTo>
                    <a:pt x="56642" y="13335"/>
                  </a:moveTo>
                  <a:lnTo>
                    <a:pt x="55753" y="25908"/>
                  </a:lnTo>
                  <a:lnTo>
                    <a:pt x="55753" y="51816"/>
                  </a:lnTo>
                  <a:lnTo>
                    <a:pt x="58039" y="76200"/>
                  </a:lnTo>
                  <a:lnTo>
                    <a:pt x="60960" y="96393"/>
                  </a:lnTo>
                  <a:lnTo>
                    <a:pt x="54737" y="98298"/>
                  </a:lnTo>
                  <a:lnTo>
                    <a:pt x="49403" y="100203"/>
                  </a:lnTo>
                  <a:lnTo>
                    <a:pt x="42799" y="103124"/>
                  </a:lnTo>
                  <a:lnTo>
                    <a:pt x="38862" y="105029"/>
                  </a:lnTo>
                  <a:lnTo>
                    <a:pt x="36957" y="106045"/>
                  </a:lnTo>
                  <a:lnTo>
                    <a:pt x="34036" y="108458"/>
                  </a:lnTo>
                  <a:lnTo>
                    <a:pt x="30226" y="109855"/>
                  </a:lnTo>
                  <a:lnTo>
                    <a:pt x="23114" y="111760"/>
                  </a:lnTo>
                  <a:lnTo>
                    <a:pt x="20701" y="109347"/>
                  </a:lnTo>
                  <a:lnTo>
                    <a:pt x="17780" y="106045"/>
                  </a:lnTo>
                  <a:lnTo>
                    <a:pt x="11557" y="95885"/>
                  </a:lnTo>
                  <a:lnTo>
                    <a:pt x="5842" y="82550"/>
                  </a:lnTo>
                  <a:lnTo>
                    <a:pt x="1397" y="67183"/>
                  </a:lnTo>
                  <a:lnTo>
                    <a:pt x="0" y="51308"/>
                  </a:lnTo>
                  <a:lnTo>
                    <a:pt x="2413" y="35433"/>
                  </a:lnTo>
                  <a:lnTo>
                    <a:pt x="5842" y="28321"/>
                  </a:lnTo>
                  <a:lnTo>
                    <a:pt x="10160" y="21590"/>
                  </a:lnTo>
                  <a:lnTo>
                    <a:pt x="15875" y="15748"/>
                  </a:lnTo>
                  <a:lnTo>
                    <a:pt x="23114" y="10541"/>
                  </a:lnTo>
                  <a:lnTo>
                    <a:pt x="26924" y="6604"/>
                  </a:lnTo>
                  <a:lnTo>
                    <a:pt x="32131" y="3810"/>
                  </a:lnTo>
                  <a:lnTo>
                    <a:pt x="42799" y="381"/>
                  </a:lnTo>
                  <a:lnTo>
                    <a:pt x="52324" y="0"/>
                  </a:lnTo>
                  <a:lnTo>
                    <a:pt x="56134" y="889"/>
                  </a:lnTo>
                  <a:lnTo>
                    <a:pt x="58547" y="1905"/>
                  </a:lnTo>
                  <a:close/>
                </a:path>
              </a:pathLst>
            </a:custGeom>
            <a:solidFill>
              <a:srgbClr val="CD7000"/>
            </a:solidFill>
            <a:ln w="0" cap="flat" cmpd="sng" algn="ctr">
              <a:solidFill>
                <a:srgbClr val="CD7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8451342" y="1259586"/>
              <a:ext cx="46102" cy="124334"/>
            </a:xfrm>
            <a:custGeom>
              <a:avLst/>
              <a:gdLst/>
              <a:ahLst/>
              <a:cxnLst/>
              <a:rect l="0" t="0" r="0" b="0"/>
              <a:pathLst>
                <a:path w="46102" h="124334">
                  <a:moveTo>
                    <a:pt x="40767" y="14859"/>
                  </a:moveTo>
                  <a:lnTo>
                    <a:pt x="41783" y="25400"/>
                  </a:lnTo>
                  <a:lnTo>
                    <a:pt x="43180" y="36449"/>
                  </a:lnTo>
                  <a:lnTo>
                    <a:pt x="45085" y="48514"/>
                  </a:lnTo>
                  <a:lnTo>
                    <a:pt x="46101" y="62484"/>
                  </a:lnTo>
                  <a:lnTo>
                    <a:pt x="44704" y="79248"/>
                  </a:lnTo>
                  <a:lnTo>
                    <a:pt x="42799" y="88773"/>
                  </a:lnTo>
                  <a:lnTo>
                    <a:pt x="40386" y="99441"/>
                  </a:lnTo>
                  <a:lnTo>
                    <a:pt x="36957" y="111379"/>
                  </a:lnTo>
                  <a:lnTo>
                    <a:pt x="32131" y="124333"/>
                  </a:lnTo>
                  <a:lnTo>
                    <a:pt x="25019" y="109982"/>
                  </a:lnTo>
                  <a:lnTo>
                    <a:pt x="17272" y="94615"/>
                  </a:lnTo>
                  <a:lnTo>
                    <a:pt x="9144" y="78232"/>
                  </a:lnTo>
                  <a:lnTo>
                    <a:pt x="3429" y="61976"/>
                  </a:lnTo>
                  <a:lnTo>
                    <a:pt x="0" y="46101"/>
                  </a:lnTo>
                  <a:lnTo>
                    <a:pt x="0" y="38481"/>
                  </a:lnTo>
                  <a:lnTo>
                    <a:pt x="1016" y="31242"/>
                  </a:lnTo>
                  <a:lnTo>
                    <a:pt x="3429" y="24511"/>
                  </a:lnTo>
                  <a:lnTo>
                    <a:pt x="7239" y="18288"/>
                  </a:lnTo>
                  <a:lnTo>
                    <a:pt x="12446" y="12446"/>
                  </a:lnTo>
                  <a:lnTo>
                    <a:pt x="20193" y="7747"/>
                  </a:lnTo>
                  <a:lnTo>
                    <a:pt x="26416" y="1524"/>
                  </a:lnTo>
                  <a:lnTo>
                    <a:pt x="32639" y="0"/>
                  </a:lnTo>
                  <a:lnTo>
                    <a:pt x="37973" y="1524"/>
                  </a:lnTo>
                  <a:lnTo>
                    <a:pt x="42291" y="4318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8381746" y="1272032"/>
              <a:ext cx="84964" cy="162815"/>
            </a:xfrm>
            <a:custGeom>
              <a:avLst/>
              <a:gdLst/>
              <a:ahLst/>
              <a:cxnLst/>
              <a:rect l="0" t="0" r="0" b="0"/>
              <a:pathLst>
                <a:path w="84964" h="162815">
                  <a:moveTo>
                    <a:pt x="54737" y="23622"/>
                  </a:moveTo>
                  <a:lnTo>
                    <a:pt x="55753" y="33655"/>
                  </a:lnTo>
                  <a:lnTo>
                    <a:pt x="58166" y="44196"/>
                  </a:lnTo>
                  <a:lnTo>
                    <a:pt x="61976" y="55753"/>
                  </a:lnTo>
                  <a:lnTo>
                    <a:pt x="66802" y="68199"/>
                  </a:lnTo>
                  <a:lnTo>
                    <a:pt x="72517" y="81153"/>
                  </a:lnTo>
                  <a:lnTo>
                    <a:pt x="84963" y="109474"/>
                  </a:lnTo>
                  <a:lnTo>
                    <a:pt x="83566" y="111379"/>
                  </a:lnTo>
                  <a:lnTo>
                    <a:pt x="81153" y="114300"/>
                  </a:lnTo>
                  <a:lnTo>
                    <a:pt x="72517" y="120015"/>
                  </a:lnTo>
                  <a:lnTo>
                    <a:pt x="60452" y="127254"/>
                  </a:lnTo>
                  <a:lnTo>
                    <a:pt x="47117" y="134874"/>
                  </a:lnTo>
                  <a:lnTo>
                    <a:pt x="33147" y="142621"/>
                  </a:lnTo>
                  <a:lnTo>
                    <a:pt x="21082" y="150241"/>
                  </a:lnTo>
                  <a:lnTo>
                    <a:pt x="11557" y="156972"/>
                  </a:lnTo>
                  <a:lnTo>
                    <a:pt x="8636" y="160401"/>
                  </a:lnTo>
                  <a:lnTo>
                    <a:pt x="6731" y="162814"/>
                  </a:lnTo>
                  <a:lnTo>
                    <a:pt x="4318" y="155575"/>
                  </a:lnTo>
                  <a:lnTo>
                    <a:pt x="2413" y="147955"/>
                  </a:lnTo>
                  <a:lnTo>
                    <a:pt x="0" y="130175"/>
                  </a:lnTo>
                  <a:lnTo>
                    <a:pt x="508" y="109982"/>
                  </a:lnTo>
                  <a:lnTo>
                    <a:pt x="1905" y="88392"/>
                  </a:lnTo>
                  <a:lnTo>
                    <a:pt x="8128" y="44196"/>
                  </a:lnTo>
                  <a:lnTo>
                    <a:pt x="11049" y="23622"/>
                  </a:lnTo>
                  <a:lnTo>
                    <a:pt x="13970" y="3937"/>
                  </a:lnTo>
                  <a:lnTo>
                    <a:pt x="17780" y="508"/>
                  </a:lnTo>
                  <a:lnTo>
                    <a:pt x="23495" y="0"/>
                  </a:lnTo>
                  <a:lnTo>
                    <a:pt x="29845" y="1016"/>
                  </a:lnTo>
                  <a:lnTo>
                    <a:pt x="36449" y="3429"/>
                  </a:lnTo>
                  <a:lnTo>
                    <a:pt x="48514" y="9144"/>
                  </a:lnTo>
                  <a:lnTo>
                    <a:pt x="53340" y="12065"/>
                  </a:lnTo>
                  <a:lnTo>
                    <a:pt x="55753" y="13970"/>
                  </a:lnTo>
                  <a:close/>
                </a:path>
              </a:pathLst>
            </a:custGeom>
            <a:solidFill>
              <a:srgbClr val="CD7000"/>
            </a:solidFill>
            <a:ln w="0" cap="flat" cmpd="sng" algn="ctr">
              <a:solidFill>
                <a:srgbClr val="CD7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8348218" y="1259586"/>
              <a:ext cx="40768" cy="276480"/>
            </a:xfrm>
            <a:custGeom>
              <a:avLst/>
              <a:gdLst/>
              <a:ahLst/>
              <a:cxnLst/>
              <a:rect l="0" t="0" r="0" b="0"/>
              <a:pathLst>
                <a:path w="40768" h="276480">
                  <a:moveTo>
                    <a:pt x="35941" y="28829"/>
                  </a:moveTo>
                  <a:lnTo>
                    <a:pt x="33020" y="44704"/>
                  </a:lnTo>
                  <a:lnTo>
                    <a:pt x="29210" y="77724"/>
                  </a:lnTo>
                  <a:lnTo>
                    <a:pt x="28702" y="111379"/>
                  </a:lnTo>
                  <a:lnTo>
                    <a:pt x="28702" y="145415"/>
                  </a:lnTo>
                  <a:lnTo>
                    <a:pt x="28702" y="179578"/>
                  </a:lnTo>
                  <a:lnTo>
                    <a:pt x="27305" y="213106"/>
                  </a:lnTo>
                  <a:lnTo>
                    <a:pt x="22479" y="245745"/>
                  </a:lnTo>
                  <a:lnTo>
                    <a:pt x="18669" y="261620"/>
                  </a:lnTo>
                  <a:lnTo>
                    <a:pt x="12954" y="276479"/>
                  </a:lnTo>
                  <a:lnTo>
                    <a:pt x="10033" y="268351"/>
                  </a:lnTo>
                  <a:lnTo>
                    <a:pt x="7112" y="256286"/>
                  </a:lnTo>
                  <a:lnTo>
                    <a:pt x="5207" y="240919"/>
                  </a:lnTo>
                  <a:lnTo>
                    <a:pt x="3302" y="223266"/>
                  </a:lnTo>
                  <a:lnTo>
                    <a:pt x="1905" y="203962"/>
                  </a:lnTo>
                  <a:lnTo>
                    <a:pt x="889" y="182880"/>
                  </a:lnTo>
                  <a:lnTo>
                    <a:pt x="0" y="138303"/>
                  </a:lnTo>
                  <a:lnTo>
                    <a:pt x="381" y="94615"/>
                  </a:lnTo>
                  <a:lnTo>
                    <a:pt x="1397" y="73914"/>
                  </a:lnTo>
                  <a:lnTo>
                    <a:pt x="2794" y="54737"/>
                  </a:lnTo>
                  <a:lnTo>
                    <a:pt x="4318" y="37465"/>
                  </a:lnTo>
                  <a:lnTo>
                    <a:pt x="5715" y="23495"/>
                  </a:lnTo>
                  <a:lnTo>
                    <a:pt x="8128" y="12065"/>
                  </a:lnTo>
                  <a:lnTo>
                    <a:pt x="10541" y="4318"/>
                  </a:lnTo>
                  <a:lnTo>
                    <a:pt x="14351" y="1524"/>
                  </a:lnTo>
                  <a:lnTo>
                    <a:pt x="18669" y="0"/>
                  </a:lnTo>
                  <a:lnTo>
                    <a:pt x="27305" y="2921"/>
                  </a:lnTo>
                  <a:lnTo>
                    <a:pt x="35433" y="8636"/>
                  </a:lnTo>
                  <a:lnTo>
                    <a:pt x="38354" y="11557"/>
                  </a:lnTo>
                  <a:lnTo>
                    <a:pt x="40767" y="13462"/>
                  </a:lnTo>
                  <a:close/>
                </a:path>
              </a:pathLst>
            </a:custGeom>
            <a:solidFill>
              <a:srgbClr val="C46B00"/>
            </a:solidFill>
            <a:ln w="0" cap="flat" cmpd="sng" algn="ctr">
              <a:solidFill>
                <a:srgbClr val="C46B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8339074" y="761873"/>
              <a:ext cx="118492" cy="182881"/>
            </a:xfrm>
            <a:custGeom>
              <a:avLst/>
              <a:gdLst/>
              <a:ahLst/>
              <a:cxnLst/>
              <a:rect l="0" t="0" r="0" b="0"/>
              <a:pathLst>
                <a:path w="118492" h="182881">
                  <a:moveTo>
                    <a:pt x="114681" y="55626"/>
                  </a:moveTo>
                  <a:lnTo>
                    <a:pt x="112268" y="79629"/>
                  </a:lnTo>
                  <a:lnTo>
                    <a:pt x="110363" y="93091"/>
                  </a:lnTo>
                  <a:lnTo>
                    <a:pt x="108458" y="107442"/>
                  </a:lnTo>
                  <a:lnTo>
                    <a:pt x="105156" y="123825"/>
                  </a:lnTo>
                  <a:lnTo>
                    <a:pt x="100838" y="142113"/>
                  </a:lnTo>
                  <a:lnTo>
                    <a:pt x="86360" y="151638"/>
                  </a:lnTo>
                  <a:lnTo>
                    <a:pt x="73406" y="158877"/>
                  </a:lnTo>
                  <a:lnTo>
                    <a:pt x="61468" y="165100"/>
                  </a:lnTo>
                  <a:lnTo>
                    <a:pt x="50419" y="169926"/>
                  </a:lnTo>
                  <a:lnTo>
                    <a:pt x="30734" y="177038"/>
                  </a:lnTo>
                  <a:lnTo>
                    <a:pt x="11938" y="182880"/>
                  </a:lnTo>
                  <a:lnTo>
                    <a:pt x="11557" y="166116"/>
                  </a:lnTo>
                  <a:lnTo>
                    <a:pt x="10541" y="144907"/>
                  </a:lnTo>
                  <a:lnTo>
                    <a:pt x="9144" y="120396"/>
                  </a:lnTo>
                  <a:lnTo>
                    <a:pt x="7239" y="94996"/>
                  </a:lnTo>
                  <a:lnTo>
                    <a:pt x="2794" y="44196"/>
                  </a:lnTo>
                  <a:lnTo>
                    <a:pt x="1397" y="21590"/>
                  </a:lnTo>
                  <a:lnTo>
                    <a:pt x="0" y="2413"/>
                  </a:lnTo>
                  <a:lnTo>
                    <a:pt x="2794" y="889"/>
                  </a:lnTo>
                  <a:lnTo>
                    <a:pt x="7620" y="0"/>
                  </a:lnTo>
                  <a:lnTo>
                    <a:pt x="13843" y="508"/>
                  </a:lnTo>
                  <a:lnTo>
                    <a:pt x="21590" y="1905"/>
                  </a:lnTo>
                  <a:lnTo>
                    <a:pt x="40259" y="6223"/>
                  </a:lnTo>
                  <a:lnTo>
                    <a:pt x="60960" y="11938"/>
                  </a:lnTo>
                  <a:lnTo>
                    <a:pt x="81534" y="19177"/>
                  </a:lnTo>
                  <a:lnTo>
                    <a:pt x="99314" y="25400"/>
                  </a:lnTo>
                  <a:lnTo>
                    <a:pt x="107061" y="28321"/>
                  </a:lnTo>
                  <a:lnTo>
                    <a:pt x="112776" y="30734"/>
                  </a:lnTo>
                  <a:lnTo>
                    <a:pt x="116586" y="32639"/>
                  </a:lnTo>
                  <a:lnTo>
                    <a:pt x="118491" y="33528"/>
                  </a:lnTo>
                  <a:close/>
                </a:path>
              </a:pathLst>
            </a:custGeom>
            <a:solidFill>
              <a:srgbClr val="CD7000"/>
            </a:solidFill>
            <a:ln w="0" cap="flat" cmpd="sng" algn="ctr">
              <a:solidFill>
                <a:srgbClr val="CD7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8352917" y="939419"/>
              <a:ext cx="136907" cy="256795"/>
            </a:xfrm>
            <a:custGeom>
              <a:avLst/>
              <a:gdLst/>
              <a:ahLst/>
              <a:cxnLst/>
              <a:rect l="0" t="0" r="0" b="0"/>
              <a:pathLst>
                <a:path w="136907" h="256795">
                  <a:moveTo>
                    <a:pt x="128651" y="51816"/>
                  </a:moveTo>
                  <a:lnTo>
                    <a:pt x="123444" y="61468"/>
                  </a:lnTo>
                  <a:lnTo>
                    <a:pt x="120015" y="70104"/>
                  </a:lnTo>
                  <a:lnTo>
                    <a:pt x="119126" y="77851"/>
                  </a:lnTo>
                  <a:lnTo>
                    <a:pt x="119126" y="84074"/>
                  </a:lnTo>
                  <a:lnTo>
                    <a:pt x="120523" y="90297"/>
                  </a:lnTo>
                  <a:lnTo>
                    <a:pt x="124841" y="102235"/>
                  </a:lnTo>
                  <a:lnTo>
                    <a:pt x="128651" y="116205"/>
                  </a:lnTo>
                  <a:lnTo>
                    <a:pt x="129159" y="124333"/>
                  </a:lnTo>
                  <a:lnTo>
                    <a:pt x="128651" y="133985"/>
                  </a:lnTo>
                  <a:lnTo>
                    <a:pt x="126746" y="145034"/>
                  </a:lnTo>
                  <a:lnTo>
                    <a:pt x="122428" y="158369"/>
                  </a:lnTo>
                  <a:lnTo>
                    <a:pt x="115697" y="173355"/>
                  </a:lnTo>
                  <a:lnTo>
                    <a:pt x="106172" y="191516"/>
                  </a:lnTo>
                  <a:lnTo>
                    <a:pt x="92710" y="193040"/>
                  </a:lnTo>
                  <a:lnTo>
                    <a:pt x="82550" y="195326"/>
                  </a:lnTo>
                  <a:lnTo>
                    <a:pt x="74422" y="198247"/>
                  </a:lnTo>
                  <a:lnTo>
                    <a:pt x="68707" y="201168"/>
                  </a:lnTo>
                  <a:lnTo>
                    <a:pt x="64897" y="204470"/>
                  </a:lnTo>
                  <a:lnTo>
                    <a:pt x="61976" y="208407"/>
                  </a:lnTo>
                  <a:lnTo>
                    <a:pt x="58674" y="216535"/>
                  </a:lnTo>
                  <a:lnTo>
                    <a:pt x="55245" y="225679"/>
                  </a:lnTo>
                  <a:lnTo>
                    <a:pt x="48514" y="235712"/>
                  </a:lnTo>
                  <a:lnTo>
                    <a:pt x="43307" y="241046"/>
                  </a:lnTo>
                  <a:lnTo>
                    <a:pt x="35560" y="246253"/>
                  </a:lnTo>
                  <a:lnTo>
                    <a:pt x="25527" y="251587"/>
                  </a:lnTo>
                  <a:lnTo>
                    <a:pt x="12573" y="256794"/>
                  </a:lnTo>
                  <a:lnTo>
                    <a:pt x="12065" y="246761"/>
                  </a:lnTo>
                  <a:lnTo>
                    <a:pt x="11557" y="234696"/>
                  </a:lnTo>
                  <a:lnTo>
                    <a:pt x="10668" y="220853"/>
                  </a:lnTo>
                  <a:lnTo>
                    <a:pt x="9652" y="205994"/>
                  </a:lnTo>
                  <a:lnTo>
                    <a:pt x="7747" y="172847"/>
                  </a:lnTo>
                  <a:lnTo>
                    <a:pt x="5334" y="138303"/>
                  </a:lnTo>
                  <a:lnTo>
                    <a:pt x="3429" y="103759"/>
                  </a:lnTo>
                  <a:lnTo>
                    <a:pt x="1524" y="72517"/>
                  </a:lnTo>
                  <a:lnTo>
                    <a:pt x="1016" y="58547"/>
                  </a:lnTo>
                  <a:lnTo>
                    <a:pt x="508" y="46101"/>
                  </a:lnTo>
                  <a:lnTo>
                    <a:pt x="0" y="36068"/>
                  </a:lnTo>
                  <a:lnTo>
                    <a:pt x="508" y="27813"/>
                  </a:lnTo>
                  <a:lnTo>
                    <a:pt x="13462" y="29845"/>
                  </a:lnTo>
                  <a:lnTo>
                    <a:pt x="25019" y="29337"/>
                  </a:lnTo>
                  <a:lnTo>
                    <a:pt x="35560" y="26924"/>
                  </a:lnTo>
                  <a:lnTo>
                    <a:pt x="45212" y="23495"/>
                  </a:lnTo>
                  <a:lnTo>
                    <a:pt x="61468" y="14478"/>
                  </a:lnTo>
                  <a:lnTo>
                    <a:pt x="75946" y="5842"/>
                  </a:lnTo>
                  <a:lnTo>
                    <a:pt x="89789" y="508"/>
                  </a:lnTo>
                  <a:lnTo>
                    <a:pt x="96520" y="0"/>
                  </a:lnTo>
                  <a:lnTo>
                    <a:pt x="103251" y="1905"/>
                  </a:lnTo>
                  <a:lnTo>
                    <a:pt x="110871" y="6731"/>
                  </a:lnTo>
                  <a:lnTo>
                    <a:pt x="118618" y="13970"/>
                  </a:lnTo>
                  <a:lnTo>
                    <a:pt x="127254" y="25019"/>
                  </a:lnTo>
                  <a:lnTo>
                    <a:pt x="136906" y="40386"/>
                  </a:lnTo>
                  <a:close/>
                </a:path>
              </a:pathLst>
            </a:custGeom>
            <a:solidFill>
              <a:srgbClr val="C66C00"/>
            </a:solidFill>
            <a:ln w="0" cap="flat" cmpd="sng" algn="ctr">
              <a:solidFill>
                <a:srgbClr val="C66C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8330438" y="638048"/>
              <a:ext cx="155449" cy="134875"/>
            </a:xfrm>
            <a:custGeom>
              <a:avLst/>
              <a:gdLst/>
              <a:ahLst/>
              <a:cxnLst/>
              <a:rect l="0" t="0" r="0" b="0"/>
              <a:pathLst>
                <a:path w="155449" h="134875">
                  <a:moveTo>
                    <a:pt x="146431" y="46101"/>
                  </a:moveTo>
                  <a:lnTo>
                    <a:pt x="139700" y="59944"/>
                  </a:lnTo>
                  <a:lnTo>
                    <a:pt x="134366" y="74422"/>
                  </a:lnTo>
                  <a:lnTo>
                    <a:pt x="131064" y="88265"/>
                  </a:lnTo>
                  <a:lnTo>
                    <a:pt x="129032" y="101219"/>
                  </a:lnTo>
                  <a:lnTo>
                    <a:pt x="128651" y="113284"/>
                  </a:lnTo>
                  <a:lnTo>
                    <a:pt x="129540" y="123317"/>
                  </a:lnTo>
                  <a:lnTo>
                    <a:pt x="131445" y="130937"/>
                  </a:lnTo>
                  <a:lnTo>
                    <a:pt x="131064" y="133350"/>
                  </a:lnTo>
                  <a:lnTo>
                    <a:pt x="128651" y="134874"/>
                  </a:lnTo>
                  <a:lnTo>
                    <a:pt x="124333" y="134874"/>
                  </a:lnTo>
                  <a:lnTo>
                    <a:pt x="118110" y="134366"/>
                  </a:lnTo>
                  <a:lnTo>
                    <a:pt x="109855" y="132969"/>
                  </a:lnTo>
                  <a:lnTo>
                    <a:pt x="100711" y="130556"/>
                  </a:lnTo>
                  <a:lnTo>
                    <a:pt x="80645" y="124714"/>
                  </a:lnTo>
                  <a:lnTo>
                    <a:pt x="36449" y="109855"/>
                  </a:lnTo>
                  <a:lnTo>
                    <a:pt x="17780" y="102616"/>
                  </a:lnTo>
                  <a:lnTo>
                    <a:pt x="10033" y="99314"/>
                  </a:lnTo>
                  <a:lnTo>
                    <a:pt x="4318" y="96393"/>
                  </a:lnTo>
                  <a:lnTo>
                    <a:pt x="2794" y="81534"/>
                  </a:lnTo>
                  <a:lnTo>
                    <a:pt x="1397" y="70993"/>
                  </a:lnTo>
                  <a:lnTo>
                    <a:pt x="0" y="62865"/>
                  </a:lnTo>
                  <a:lnTo>
                    <a:pt x="0" y="54737"/>
                  </a:lnTo>
                  <a:lnTo>
                    <a:pt x="12954" y="56134"/>
                  </a:lnTo>
                  <a:lnTo>
                    <a:pt x="25400" y="54737"/>
                  </a:lnTo>
                  <a:lnTo>
                    <a:pt x="36957" y="50800"/>
                  </a:lnTo>
                  <a:lnTo>
                    <a:pt x="47498" y="45085"/>
                  </a:lnTo>
                  <a:lnTo>
                    <a:pt x="67183" y="30734"/>
                  </a:lnTo>
                  <a:lnTo>
                    <a:pt x="84963" y="15367"/>
                  </a:lnTo>
                  <a:lnTo>
                    <a:pt x="93599" y="9017"/>
                  </a:lnTo>
                  <a:lnTo>
                    <a:pt x="102235" y="3810"/>
                  </a:lnTo>
                  <a:lnTo>
                    <a:pt x="110363" y="381"/>
                  </a:lnTo>
                  <a:lnTo>
                    <a:pt x="118999" y="0"/>
                  </a:lnTo>
                  <a:lnTo>
                    <a:pt x="127127" y="2413"/>
                  </a:lnTo>
                  <a:lnTo>
                    <a:pt x="136271" y="8128"/>
                  </a:lnTo>
                  <a:lnTo>
                    <a:pt x="145415" y="18161"/>
                  </a:lnTo>
                  <a:lnTo>
                    <a:pt x="155448" y="32639"/>
                  </a:lnTo>
                  <a:close/>
                </a:path>
              </a:pathLst>
            </a:custGeom>
            <a:solidFill>
              <a:srgbClr val="CD7000"/>
            </a:solidFill>
            <a:ln w="0" cap="flat" cmpd="sng" algn="ctr">
              <a:solidFill>
                <a:srgbClr val="CD7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8373110" y="1209675"/>
              <a:ext cx="26417" cy="51436"/>
            </a:xfrm>
            <a:custGeom>
              <a:avLst/>
              <a:gdLst/>
              <a:ahLst/>
              <a:cxnLst/>
              <a:rect l="0" t="0" r="0" b="0"/>
              <a:pathLst>
                <a:path w="26417" h="51436">
                  <a:moveTo>
                    <a:pt x="4318" y="5715"/>
                  </a:moveTo>
                  <a:lnTo>
                    <a:pt x="8128" y="2413"/>
                  </a:lnTo>
                  <a:lnTo>
                    <a:pt x="11557" y="508"/>
                  </a:lnTo>
                  <a:lnTo>
                    <a:pt x="14478" y="0"/>
                  </a:lnTo>
                  <a:lnTo>
                    <a:pt x="17272" y="1397"/>
                  </a:lnTo>
                  <a:lnTo>
                    <a:pt x="19685" y="4318"/>
                  </a:lnTo>
                  <a:lnTo>
                    <a:pt x="23495" y="12065"/>
                  </a:lnTo>
                  <a:lnTo>
                    <a:pt x="25908" y="22606"/>
                  </a:lnTo>
                  <a:lnTo>
                    <a:pt x="26416" y="33147"/>
                  </a:lnTo>
                  <a:lnTo>
                    <a:pt x="25908" y="42291"/>
                  </a:lnTo>
                  <a:lnTo>
                    <a:pt x="23114" y="48514"/>
                  </a:lnTo>
                  <a:lnTo>
                    <a:pt x="20701" y="50419"/>
                  </a:lnTo>
                  <a:lnTo>
                    <a:pt x="17272" y="51435"/>
                  </a:lnTo>
                  <a:lnTo>
                    <a:pt x="12954" y="50419"/>
                  </a:lnTo>
                  <a:lnTo>
                    <a:pt x="8636" y="47498"/>
                  </a:lnTo>
                  <a:lnTo>
                    <a:pt x="4826" y="42672"/>
                  </a:lnTo>
                  <a:lnTo>
                    <a:pt x="1905" y="35560"/>
                  </a:lnTo>
                  <a:lnTo>
                    <a:pt x="0" y="25400"/>
                  </a:lnTo>
                  <a:lnTo>
                    <a:pt x="0" y="12065"/>
                  </a:lnTo>
                  <a:close/>
                </a:path>
              </a:pathLst>
            </a:custGeom>
            <a:solidFill>
              <a:srgbClr val="CD7000"/>
            </a:solidFill>
            <a:ln w="0" cap="flat" cmpd="sng" algn="ctr">
              <a:solidFill>
                <a:srgbClr val="CD7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8485886" y="990854"/>
              <a:ext cx="33148" cy="68581"/>
            </a:xfrm>
            <a:custGeom>
              <a:avLst/>
              <a:gdLst/>
              <a:ahLst/>
              <a:cxnLst/>
              <a:rect l="0" t="0" r="0" b="0"/>
              <a:pathLst>
                <a:path w="33148" h="68581">
                  <a:moveTo>
                    <a:pt x="5334" y="4699"/>
                  </a:moveTo>
                  <a:lnTo>
                    <a:pt x="9652" y="1397"/>
                  </a:lnTo>
                  <a:lnTo>
                    <a:pt x="13970" y="0"/>
                  </a:lnTo>
                  <a:lnTo>
                    <a:pt x="17780" y="381"/>
                  </a:lnTo>
                  <a:lnTo>
                    <a:pt x="21209" y="2413"/>
                  </a:lnTo>
                  <a:lnTo>
                    <a:pt x="24511" y="5715"/>
                  </a:lnTo>
                  <a:lnTo>
                    <a:pt x="29845" y="15748"/>
                  </a:lnTo>
                  <a:lnTo>
                    <a:pt x="33147" y="28321"/>
                  </a:lnTo>
                  <a:lnTo>
                    <a:pt x="33147" y="41656"/>
                  </a:lnTo>
                  <a:lnTo>
                    <a:pt x="30226" y="54229"/>
                  </a:lnTo>
                  <a:lnTo>
                    <a:pt x="27432" y="59944"/>
                  </a:lnTo>
                  <a:lnTo>
                    <a:pt x="23114" y="64262"/>
                  </a:lnTo>
                  <a:lnTo>
                    <a:pt x="18796" y="66675"/>
                  </a:lnTo>
                  <a:lnTo>
                    <a:pt x="15367" y="68580"/>
                  </a:lnTo>
                  <a:lnTo>
                    <a:pt x="9144" y="68580"/>
                  </a:lnTo>
                  <a:lnTo>
                    <a:pt x="4826" y="65659"/>
                  </a:lnTo>
                  <a:lnTo>
                    <a:pt x="1905" y="59055"/>
                  </a:lnTo>
                  <a:lnTo>
                    <a:pt x="508" y="49911"/>
                  </a:lnTo>
                  <a:lnTo>
                    <a:pt x="0" y="38354"/>
                  </a:lnTo>
                  <a:lnTo>
                    <a:pt x="508" y="25400"/>
                  </a:lnTo>
                  <a:lnTo>
                    <a:pt x="1016" y="10541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8454771" y="853059"/>
              <a:ext cx="58040" cy="96521"/>
            </a:xfrm>
            <a:custGeom>
              <a:avLst/>
              <a:gdLst/>
              <a:ahLst/>
              <a:cxnLst/>
              <a:rect l="0" t="0" r="0" b="0"/>
              <a:pathLst>
                <a:path w="58040" h="96521">
                  <a:moveTo>
                    <a:pt x="11938" y="1905"/>
                  </a:moveTo>
                  <a:lnTo>
                    <a:pt x="17272" y="0"/>
                  </a:lnTo>
                  <a:lnTo>
                    <a:pt x="22098" y="0"/>
                  </a:lnTo>
                  <a:lnTo>
                    <a:pt x="27305" y="2921"/>
                  </a:lnTo>
                  <a:lnTo>
                    <a:pt x="32639" y="7620"/>
                  </a:lnTo>
                  <a:lnTo>
                    <a:pt x="37846" y="13970"/>
                  </a:lnTo>
                  <a:lnTo>
                    <a:pt x="46990" y="30734"/>
                  </a:lnTo>
                  <a:lnTo>
                    <a:pt x="54229" y="49403"/>
                  </a:lnTo>
                  <a:lnTo>
                    <a:pt x="57531" y="69088"/>
                  </a:lnTo>
                  <a:lnTo>
                    <a:pt x="58039" y="77724"/>
                  </a:lnTo>
                  <a:lnTo>
                    <a:pt x="57023" y="85471"/>
                  </a:lnTo>
                  <a:lnTo>
                    <a:pt x="54737" y="91694"/>
                  </a:lnTo>
                  <a:lnTo>
                    <a:pt x="50800" y="96520"/>
                  </a:lnTo>
                  <a:lnTo>
                    <a:pt x="37846" y="94107"/>
                  </a:lnTo>
                  <a:lnTo>
                    <a:pt x="27305" y="91694"/>
                  </a:lnTo>
                  <a:lnTo>
                    <a:pt x="18669" y="88265"/>
                  </a:lnTo>
                  <a:lnTo>
                    <a:pt x="11938" y="83947"/>
                  </a:lnTo>
                  <a:lnTo>
                    <a:pt x="6731" y="79629"/>
                  </a:lnTo>
                  <a:lnTo>
                    <a:pt x="3302" y="74422"/>
                  </a:lnTo>
                  <a:lnTo>
                    <a:pt x="0" y="63373"/>
                  </a:lnTo>
                  <a:lnTo>
                    <a:pt x="381" y="50927"/>
                  </a:lnTo>
                  <a:lnTo>
                    <a:pt x="2794" y="36957"/>
                  </a:lnTo>
                  <a:lnTo>
                    <a:pt x="5715" y="22606"/>
                  </a:lnTo>
                  <a:lnTo>
                    <a:pt x="7620" y="762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8518144" y="901573"/>
              <a:ext cx="105030" cy="173229"/>
            </a:xfrm>
            <a:custGeom>
              <a:avLst/>
              <a:gdLst/>
              <a:ahLst/>
              <a:cxnLst/>
              <a:rect l="0" t="0" r="0" b="0"/>
              <a:pathLst>
                <a:path w="105030" h="173229">
                  <a:moveTo>
                    <a:pt x="71501" y="19177"/>
                  </a:moveTo>
                  <a:lnTo>
                    <a:pt x="75819" y="37846"/>
                  </a:lnTo>
                  <a:lnTo>
                    <a:pt x="80645" y="58547"/>
                  </a:lnTo>
                  <a:lnTo>
                    <a:pt x="85852" y="81026"/>
                  </a:lnTo>
                  <a:lnTo>
                    <a:pt x="95885" y="128143"/>
                  </a:lnTo>
                  <a:lnTo>
                    <a:pt x="100711" y="150622"/>
                  </a:lnTo>
                  <a:lnTo>
                    <a:pt x="105029" y="171323"/>
                  </a:lnTo>
                  <a:lnTo>
                    <a:pt x="95885" y="173228"/>
                  </a:lnTo>
                  <a:lnTo>
                    <a:pt x="86868" y="172720"/>
                  </a:lnTo>
                  <a:lnTo>
                    <a:pt x="69088" y="167894"/>
                  </a:lnTo>
                  <a:lnTo>
                    <a:pt x="49403" y="159258"/>
                  </a:lnTo>
                  <a:lnTo>
                    <a:pt x="27305" y="150241"/>
                  </a:lnTo>
                  <a:lnTo>
                    <a:pt x="15748" y="124714"/>
                  </a:lnTo>
                  <a:lnTo>
                    <a:pt x="7112" y="101219"/>
                  </a:lnTo>
                  <a:lnTo>
                    <a:pt x="1905" y="79121"/>
                  </a:lnTo>
                  <a:lnTo>
                    <a:pt x="0" y="59436"/>
                  </a:lnTo>
                  <a:lnTo>
                    <a:pt x="1397" y="41656"/>
                  </a:lnTo>
                  <a:lnTo>
                    <a:pt x="6604" y="25908"/>
                  </a:lnTo>
                  <a:lnTo>
                    <a:pt x="16256" y="11938"/>
                  </a:lnTo>
                  <a:lnTo>
                    <a:pt x="29210" y="0"/>
                  </a:lnTo>
                  <a:lnTo>
                    <a:pt x="42164" y="2794"/>
                  </a:lnTo>
                  <a:lnTo>
                    <a:pt x="52705" y="4318"/>
                  </a:lnTo>
                  <a:lnTo>
                    <a:pt x="61341" y="4318"/>
                  </a:lnTo>
                  <a:lnTo>
                    <a:pt x="68072" y="4318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8411591" y="481584"/>
              <a:ext cx="106046" cy="122810"/>
            </a:xfrm>
            <a:custGeom>
              <a:avLst/>
              <a:gdLst/>
              <a:ahLst/>
              <a:cxnLst/>
              <a:rect l="0" t="0" r="0" b="0"/>
              <a:pathLst>
                <a:path w="106046" h="122810">
                  <a:moveTo>
                    <a:pt x="61849" y="4699"/>
                  </a:moveTo>
                  <a:lnTo>
                    <a:pt x="73406" y="10541"/>
                  </a:lnTo>
                  <a:lnTo>
                    <a:pt x="83947" y="16764"/>
                  </a:lnTo>
                  <a:lnTo>
                    <a:pt x="91567" y="24003"/>
                  </a:lnTo>
                  <a:lnTo>
                    <a:pt x="96393" y="47498"/>
                  </a:lnTo>
                  <a:lnTo>
                    <a:pt x="100203" y="66675"/>
                  </a:lnTo>
                  <a:lnTo>
                    <a:pt x="103124" y="82042"/>
                  </a:lnTo>
                  <a:lnTo>
                    <a:pt x="106045" y="93091"/>
                  </a:lnTo>
                  <a:lnTo>
                    <a:pt x="94488" y="98806"/>
                  </a:lnTo>
                  <a:lnTo>
                    <a:pt x="86360" y="103124"/>
                  </a:lnTo>
                  <a:lnTo>
                    <a:pt x="80137" y="105537"/>
                  </a:lnTo>
                  <a:lnTo>
                    <a:pt x="75311" y="107950"/>
                  </a:lnTo>
                  <a:lnTo>
                    <a:pt x="70485" y="109855"/>
                  </a:lnTo>
                  <a:lnTo>
                    <a:pt x="64770" y="112776"/>
                  </a:lnTo>
                  <a:lnTo>
                    <a:pt x="58039" y="117094"/>
                  </a:lnTo>
                  <a:lnTo>
                    <a:pt x="48387" y="122809"/>
                  </a:lnTo>
                  <a:lnTo>
                    <a:pt x="45593" y="113284"/>
                  </a:lnTo>
                  <a:lnTo>
                    <a:pt x="39751" y="103124"/>
                  </a:lnTo>
                  <a:lnTo>
                    <a:pt x="23495" y="82042"/>
                  </a:lnTo>
                  <a:lnTo>
                    <a:pt x="14859" y="72390"/>
                  </a:lnTo>
                  <a:lnTo>
                    <a:pt x="7112" y="63754"/>
                  </a:lnTo>
                  <a:lnTo>
                    <a:pt x="1905" y="56642"/>
                  </a:lnTo>
                  <a:lnTo>
                    <a:pt x="381" y="53721"/>
                  </a:lnTo>
                  <a:lnTo>
                    <a:pt x="0" y="51308"/>
                  </a:lnTo>
                  <a:lnTo>
                    <a:pt x="6223" y="39243"/>
                  </a:lnTo>
                  <a:lnTo>
                    <a:pt x="12446" y="29718"/>
                  </a:lnTo>
                  <a:lnTo>
                    <a:pt x="18669" y="22479"/>
                  </a:lnTo>
                  <a:lnTo>
                    <a:pt x="24892" y="16764"/>
                  </a:lnTo>
                  <a:lnTo>
                    <a:pt x="38354" y="8128"/>
                  </a:lnTo>
                  <a:lnTo>
                    <a:pt x="51308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8322310" y="546862"/>
              <a:ext cx="130049" cy="128144"/>
            </a:xfrm>
            <a:custGeom>
              <a:avLst/>
              <a:gdLst/>
              <a:ahLst/>
              <a:cxnLst/>
              <a:rect l="0" t="0" r="0" b="0"/>
              <a:pathLst>
                <a:path w="130049" h="128144">
                  <a:moveTo>
                    <a:pt x="82042" y="8636"/>
                  </a:moveTo>
                  <a:lnTo>
                    <a:pt x="93980" y="16764"/>
                  </a:lnTo>
                  <a:lnTo>
                    <a:pt x="104140" y="24384"/>
                  </a:lnTo>
                  <a:lnTo>
                    <a:pt x="112268" y="32639"/>
                  </a:lnTo>
                  <a:lnTo>
                    <a:pt x="118491" y="39751"/>
                  </a:lnTo>
                  <a:lnTo>
                    <a:pt x="123317" y="46990"/>
                  </a:lnTo>
                  <a:lnTo>
                    <a:pt x="130048" y="60452"/>
                  </a:lnTo>
                  <a:lnTo>
                    <a:pt x="116078" y="69088"/>
                  </a:lnTo>
                  <a:lnTo>
                    <a:pt x="100203" y="80645"/>
                  </a:lnTo>
                  <a:lnTo>
                    <a:pt x="66167" y="105029"/>
                  </a:lnTo>
                  <a:lnTo>
                    <a:pt x="48895" y="116078"/>
                  </a:lnTo>
                  <a:lnTo>
                    <a:pt x="33020" y="124206"/>
                  </a:lnTo>
                  <a:lnTo>
                    <a:pt x="25908" y="126619"/>
                  </a:lnTo>
                  <a:lnTo>
                    <a:pt x="18669" y="128143"/>
                  </a:lnTo>
                  <a:lnTo>
                    <a:pt x="12446" y="127635"/>
                  </a:lnTo>
                  <a:lnTo>
                    <a:pt x="7112" y="126238"/>
                  </a:lnTo>
                  <a:lnTo>
                    <a:pt x="2794" y="91186"/>
                  </a:lnTo>
                  <a:lnTo>
                    <a:pt x="889" y="76327"/>
                  </a:lnTo>
                  <a:lnTo>
                    <a:pt x="0" y="70485"/>
                  </a:lnTo>
                  <a:lnTo>
                    <a:pt x="0" y="65659"/>
                  </a:lnTo>
                  <a:lnTo>
                    <a:pt x="11938" y="58547"/>
                  </a:lnTo>
                  <a:lnTo>
                    <a:pt x="21971" y="49911"/>
                  </a:lnTo>
                  <a:lnTo>
                    <a:pt x="39751" y="31115"/>
                  </a:lnTo>
                  <a:lnTo>
                    <a:pt x="54610" y="12954"/>
                  </a:lnTo>
                  <a:lnTo>
                    <a:pt x="61341" y="5715"/>
                  </a:lnTo>
                  <a:lnTo>
                    <a:pt x="67564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8470138" y="708533"/>
              <a:ext cx="109856" cy="177674"/>
            </a:xfrm>
            <a:custGeom>
              <a:avLst/>
              <a:gdLst/>
              <a:ahLst/>
              <a:cxnLst/>
              <a:rect l="0" t="0" r="0" b="0"/>
              <a:pathLst>
                <a:path w="109856" h="177674">
                  <a:moveTo>
                    <a:pt x="76327" y="19177"/>
                  </a:moveTo>
                  <a:lnTo>
                    <a:pt x="80645" y="37973"/>
                  </a:lnTo>
                  <a:lnTo>
                    <a:pt x="85344" y="59055"/>
                  </a:lnTo>
                  <a:lnTo>
                    <a:pt x="90678" y="81661"/>
                  </a:lnTo>
                  <a:lnTo>
                    <a:pt x="100711" y="129159"/>
                  </a:lnTo>
                  <a:lnTo>
                    <a:pt x="105537" y="152146"/>
                  </a:lnTo>
                  <a:lnTo>
                    <a:pt x="109855" y="172847"/>
                  </a:lnTo>
                  <a:lnTo>
                    <a:pt x="101219" y="174752"/>
                  </a:lnTo>
                  <a:lnTo>
                    <a:pt x="93599" y="174752"/>
                  </a:lnTo>
                  <a:lnTo>
                    <a:pt x="79629" y="172339"/>
                  </a:lnTo>
                  <a:lnTo>
                    <a:pt x="72390" y="171450"/>
                  </a:lnTo>
                  <a:lnTo>
                    <a:pt x="64770" y="171450"/>
                  </a:lnTo>
                  <a:lnTo>
                    <a:pt x="56134" y="173355"/>
                  </a:lnTo>
                  <a:lnTo>
                    <a:pt x="46482" y="177673"/>
                  </a:lnTo>
                  <a:lnTo>
                    <a:pt x="34544" y="163195"/>
                  </a:lnTo>
                  <a:lnTo>
                    <a:pt x="24384" y="148844"/>
                  </a:lnTo>
                  <a:lnTo>
                    <a:pt x="16256" y="134493"/>
                  </a:lnTo>
                  <a:lnTo>
                    <a:pt x="10033" y="120523"/>
                  </a:lnTo>
                  <a:lnTo>
                    <a:pt x="5207" y="107569"/>
                  </a:lnTo>
                  <a:lnTo>
                    <a:pt x="1905" y="94615"/>
                  </a:lnTo>
                  <a:lnTo>
                    <a:pt x="0" y="82169"/>
                  </a:lnTo>
                  <a:lnTo>
                    <a:pt x="0" y="70104"/>
                  </a:lnTo>
                  <a:lnTo>
                    <a:pt x="889" y="58547"/>
                  </a:lnTo>
                  <a:lnTo>
                    <a:pt x="2794" y="48006"/>
                  </a:lnTo>
                  <a:lnTo>
                    <a:pt x="6223" y="37973"/>
                  </a:lnTo>
                  <a:lnTo>
                    <a:pt x="10033" y="28829"/>
                  </a:lnTo>
                  <a:lnTo>
                    <a:pt x="15367" y="20193"/>
                  </a:lnTo>
                  <a:lnTo>
                    <a:pt x="21590" y="12573"/>
                  </a:lnTo>
                  <a:lnTo>
                    <a:pt x="28321" y="5842"/>
                  </a:lnTo>
                  <a:lnTo>
                    <a:pt x="35433" y="0"/>
                  </a:lnTo>
                  <a:lnTo>
                    <a:pt x="48006" y="2921"/>
                  </a:lnTo>
                  <a:lnTo>
                    <a:pt x="58039" y="3937"/>
                  </a:lnTo>
                  <a:lnTo>
                    <a:pt x="66167" y="4318"/>
                  </a:lnTo>
                  <a:lnTo>
                    <a:pt x="72898" y="4318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8467725" y="583819"/>
              <a:ext cx="73915" cy="114682"/>
            </a:xfrm>
            <a:custGeom>
              <a:avLst/>
              <a:gdLst/>
              <a:ahLst/>
              <a:cxnLst/>
              <a:rect l="0" t="0" r="0" b="0"/>
              <a:pathLst>
                <a:path w="73915" h="114682">
                  <a:moveTo>
                    <a:pt x="58039" y="34925"/>
                  </a:moveTo>
                  <a:lnTo>
                    <a:pt x="63754" y="68072"/>
                  </a:lnTo>
                  <a:lnTo>
                    <a:pt x="66675" y="82550"/>
                  </a:lnTo>
                  <a:lnTo>
                    <a:pt x="69088" y="95504"/>
                  </a:lnTo>
                  <a:lnTo>
                    <a:pt x="71501" y="106553"/>
                  </a:lnTo>
                  <a:lnTo>
                    <a:pt x="73914" y="114681"/>
                  </a:lnTo>
                  <a:lnTo>
                    <a:pt x="63754" y="112268"/>
                  </a:lnTo>
                  <a:lnTo>
                    <a:pt x="53721" y="108966"/>
                  </a:lnTo>
                  <a:lnTo>
                    <a:pt x="45085" y="106553"/>
                  </a:lnTo>
                  <a:lnTo>
                    <a:pt x="41783" y="105537"/>
                  </a:lnTo>
                  <a:lnTo>
                    <a:pt x="38862" y="106045"/>
                  </a:lnTo>
                  <a:lnTo>
                    <a:pt x="37846" y="96393"/>
                  </a:lnTo>
                  <a:lnTo>
                    <a:pt x="36449" y="85852"/>
                  </a:lnTo>
                  <a:lnTo>
                    <a:pt x="34544" y="75311"/>
                  </a:lnTo>
                  <a:lnTo>
                    <a:pt x="31115" y="64262"/>
                  </a:lnTo>
                  <a:lnTo>
                    <a:pt x="26416" y="54229"/>
                  </a:lnTo>
                  <a:lnTo>
                    <a:pt x="19685" y="45593"/>
                  </a:lnTo>
                  <a:lnTo>
                    <a:pt x="11049" y="38862"/>
                  </a:lnTo>
                  <a:lnTo>
                    <a:pt x="0" y="34544"/>
                  </a:lnTo>
                  <a:lnTo>
                    <a:pt x="5715" y="23495"/>
                  </a:lnTo>
                  <a:lnTo>
                    <a:pt x="11938" y="15748"/>
                  </a:lnTo>
                  <a:lnTo>
                    <a:pt x="18161" y="11049"/>
                  </a:lnTo>
                  <a:lnTo>
                    <a:pt x="24892" y="8636"/>
                  </a:lnTo>
                  <a:lnTo>
                    <a:pt x="37846" y="5715"/>
                  </a:lnTo>
                  <a:lnTo>
                    <a:pt x="44069" y="3302"/>
                  </a:lnTo>
                  <a:lnTo>
                    <a:pt x="50800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8402447" y="383667"/>
              <a:ext cx="99315" cy="85853"/>
            </a:xfrm>
            <a:custGeom>
              <a:avLst/>
              <a:gdLst/>
              <a:ahLst/>
              <a:cxnLst/>
              <a:rect l="0" t="0" r="0" b="0"/>
              <a:pathLst>
                <a:path w="99315" h="85853">
                  <a:moveTo>
                    <a:pt x="9525" y="1905"/>
                  </a:moveTo>
                  <a:lnTo>
                    <a:pt x="16764" y="7112"/>
                  </a:lnTo>
                  <a:lnTo>
                    <a:pt x="24892" y="13335"/>
                  </a:lnTo>
                  <a:lnTo>
                    <a:pt x="35052" y="17653"/>
                  </a:lnTo>
                  <a:lnTo>
                    <a:pt x="45085" y="19177"/>
                  </a:lnTo>
                  <a:lnTo>
                    <a:pt x="53721" y="18669"/>
                  </a:lnTo>
                  <a:lnTo>
                    <a:pt x="62357" y="19177"/>
                  </a:lnTo>
                  <a:lnTo>
                    <a:pt x="69596" y="22479"/>
                  </a:lnTo>
                  <a:lnTo>
                    <a:pt x="76327" y="27813"/>
                  </a:lnTo>
                  <a:lnTo>
                    <a:pt x="82550" y="34544"/>
                  </a:lnTo>
                  <a:lnTo>
                    <a:pt x="91694" y="50292"/>
                  </a:lnTo>
                  <a:lnTo>
                    <a:pt x="97409" y="67564"/>
                  </a:lnTo>
                  <a:lnTo>
                    <a:pt x="99314" y="85852"/>
                  </a:lnTo>
                  <a:lnTo>
                    <a:pt x="78232" y="80518"/>
                  </a:lnTo>
                  <a:lnTo>
                    <a:pt x="59944" y="71882"/>
                  </a:lnTo>
                  <a:lnTo>
                    <a:pt x="44069" y="61341"/>
                  </a:lnTo>
                  <a:lnTo>
                    <a:pt x="29210" y="48387"/>
                  </a:lnTo>
                  <a:lnTo>
                    <a:pt x="18161" y="37338"/>
                  </a:lnTo>
                  <a:lnTo>
                    <a:pt x="6731" y="24892"/>
                  </a:lnTo>
                  <a:lnTo>
                    <a:pt x="2413" y="18161"/>
                  </a:lnTo>
                  <a:lnTo>
                    <a:pt x="0" y="11938"/>
                  </a:lnTo>
                  <a:lnTo>
                    <a:pt x="0" y="5715"/>
                  </a:lnTo>
                  <a:lnTo>
                    <a:pt x="2794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8385175" y="1632077"/>
              <a:ext cx="36958" cy="73407"/>
            </a:xfrm>
            <a:custGeom>
              <a:avLst/>
              <a:gdLst/>
              <a:ahLst/>
              <a:cxnLst/>
              <a:rect l="0" t="0" r="0" b="0"/>
              <a:pathLst>
                <a:path w="36958" h="73407">
                  <a:moveTo>
                    <a:pt x="3810" y="1016"/>
                  </a:moveTo>
                  <a:lnTo>
                    <a:pt x="8636" y="0"/>
                  </a:lnTo>
                  <a:lnTo>
                    <a:pt x="19177" y="1397"/>
                  </a:lnTo>
                  <a:lnTo>
                    <a:pt x="29718" y="6731"/>
                  </a:lnTo>
                  <a:lnTo>
                    <a:pt x="36957" y="14351"/>
                  </a:lnTo>
                  <a:lnTo>
                    <a:pt x="32131" y="22098"/>
                  </a:lnTo>
                  <a:lnTo>
                    <a:pt x="29210" y="30734"/>
                  </a:lnTo>
                  <a:lnTo>
                    <a:pt x="27305" y="46990"/>
                  </a:lnTo>
                  <a:lnTo>
                    <a:pt x="27305" y="61976"/>
                  </a:lnTo>
                  <a:lnTo>
                    <a:pt x="26797" y="68199"/>
                  </a:lnTo>
                  <a:lnTo>
                    <a:pt x="25400" y="73406"/>
                  </a:lnTo>
                  <a:lnTo>
                    <a:pt x="21082" y="66675"/>
                  </a:lnTo>
                  <a:lnTo>
                    <a:pt x="16764" y="58039"/>
                  </a:lnTo>
                  <a:lnTo>
                    <a:pt x="10033" y="38354"/>
                  </a:lnTo>
                  <a:lnTo>
                    <a:pt x="4699" y="18669"/>
                  </a:lnTo>
                  <a:lnTo>
                    <a:pt x="2413" y="10541"/>
                  </a:lnTo>
                  <a:lnTo>
                    <a:pt x="0" y="3429"/>
                  </a:lnTo>
                  <a:close/>
                </a:path>
              </a:pathLst>
            </a:custGeom>
            <a:solidFill>
              <a:srgbClr val="CD7000"/>
            </a:solidFill>
            <a:ln w="0" cap="flat" cmpd="sng" algn="ctr">
              <a:solidFill>
                <a:srgbClr val="CD7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9219311" y="2303145"/>
              <a:ext cx="165609" cy="126747"/>
            </a:xfrm>
            <a:custGeom>
              <a:avLst/>
              <a:gdLst/>
              <a:ahLst/>
              <a:cxnLst/>
              <a:rect l="0" t="0" r="0" b="0"/>
              <a:pathLst>
                <a:path w="165609" h="126747">
                  <a:moveTo>
                    <a:pt x="33147" y="8128"/>
                  </a:moveTo>
                  <a:lnTo>
                    <a:pt x="49530" y="17780"/>
                  </a:lnTo>
                  <a:lnTo>
                    <a:pt x="84963" y="38862"/>
                  </a:lnTo>
                  <a:lnTo>
                    <a:pt x="158877" y="84963"/>
                  </a:lnTo>
                  <a:lnTo>
                    <a:pt x="161290" y="87376"/>
                  </a:lnTo>
                  <a:lnTo>
                    <a:pt x="162814" y="89281"/>
                  </a:lnTo>
                  <a:lnTo>
                    <a:pt x="163703" y="94996"/>
                  </a:lnTo>
                  <a:lnTo>
                    <a:pt x="163322" y="98806"/>
                  </a:lnTo>
                  <a:lnTo>
                    <a:pt x="163322" y="103632"/>
                  </a:lnTo>
                  <a:lnTo>
                    <a:pt x="164211" y="110363"/>
                  </a:lnTo>
                  <a:lnTo>
                    <a:pt x="165608" y="118999"/>
                  </a:lnTo>
                  <a:lnTo>
                    <a:pt x="156591" y="118491"/>
                  </a:lnTo>
                  <a:lnTo>
                    <a:pt x="149352" y="118999"/>
                  </a:lnTo>
                  <a:lnTo>
                    <a:pt x="143129" y="120523"/>
                  </a:lnTo>
                  <a:lnTo>
                    <a:pt x="137795" y="122428"/>
                  </a:lnTo>
                  <a:lnTo>
                    <a:pt x="128651" y="126238"/>
                  </a:lnTo>
                  <a:lnTo>
                    <a:pt x="123952" y="126746"/>
                  </a:lnTo>
                  <a:lnTo>
                    <a:pt x="118618" y="126238"/>
                  </a:lnTo>
                  <a:lnTo>
                    <a:pt x="108966" y="114173"/>
                  </a:lnTo>
                  <a:lnTo>
                    <a:pt x="97028" y="102235"/>
                  </a:lnTo>
                  <a:lnTo>
                    <a:pt x="82677" y="90678"/>
                  </a:lnTo>
                  <a:lnTo>
                    <a:pt x="66802" y="79121"/>
                  </a:lnTo>
                  <a:lnTo>
                    <a:pt x="33147" y="58547"/>
                  </a:lnTo>
                  <a:lnTo>
                    <a:pt x="16891" y="49911"/>
                  </a:lnTo>
                  <a:lnTo>
                    <a:pt x="1524" y="43688"/>
                  </a:lnTo>
                  <a:lnTo>
                    <a:pt x="0" y="37465"/>
                  </a:lnTo>
                  <a:lnTo>
                    <a:pt x="0" y="31242"/>
                  </a:lnTo>
                  <a:lnTo>
                    <a:pt x="2413" y="17780"/>
                  </a:lnTo>
                  <a:lnTo>
                    <a:pt x="5334" y="11938"/>
                  </a:lnTo>
                  <a:lnTo>
                    <a:pt x="8636" y="6731"/>
                  </a:lnTo>
                  <a:lnTo>
                    <a:pt x="13081" y="2413"/>
                  </a:lnTo>
                  <a:lnTo>
                    <a:pt x="18288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9532747" y="2438019"/>
              <a:ext cx="45721" cy="137796"/>
            </a:xfrm>
            <a:custGeom>
              <a:avLst/>
              <a:gdLst/>
              <a:ahLst/>
              <a:cxnLst/>
              <a:rect l="0" t="0" r="0" b="0"/>
              <a:pathLst>
                <a:path w="45721" h="137796">
                  <a:moveTo>
                    <a:pt x="42799" y="34544"/>
                  </a:moveTo>
                  <a:lnTo>
                    <a:pt x="38989" y="66675"/>
                  </a:lnTo>
                  <a:lnTo>
                    <a:pt x="34163" y="99822"/>
                  </a:lnTo>
                  <a:lnTo>
                    <a:pt x="30734" y="118110"/>
                  </a:lnTo>
                  <a:lnTo>
                    <a:pt x="27432" y="137795"/>
                  </a:lnTo>
                  <a:lnTo>
                    <a:pt x="23114" y="137795"/>
                  </a:lnTo>
                  <a:lnTo>
                    <a:pt x="19685" y="136271"/>
                  </a:lnTo>
                  <a:lnTo>
                    <a:pt x="17399" y="133477"/>
                  </a:lnTo>
                  <a:lnTo>
                    <a:pt x="14986" y="128651"/>
                  </a:lnTo>
                  <a:lnTo>
                    <a:pt x="9144" y="118110"/>
                  </a:lnTo>
                  <a:lnTo>
                    <a:pt x="5334" y="112268"/>
                  </a:lnTo>
                  <a:lnTo>
                    <a:pt x="0" y="107061"/>
                  </a:lnTo>
                  <a:lnTo>
                    <a:pt x="4445" y="94107"/>
                  </a:lnTo>
                  <a:lnTo>
                    <a:pt x="8255" y="79629"/>
                  </a:lnTo>
                  <a:lnTo>
                    <a:pt x="15875" y="49403"/>
                  </a:lnTo>
                  <a:lnTo>
                    <a:pt x="20701" y="34544"/>
                  </a:lnTo>
                  <a:lnTo>
                    <a:pt x="26924" y="21082"/>
                  </a:lnTo>
                  <a:lnTo>
                    <a:pt x="35052" y="9144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C16900"/>
            </a:solidFill>
            <a:ln w="0" cap="flat" cmpd="sng" algn="ctr">
              <a:solidFill>
                <a:srgbClr val="C169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9509252" y="2593467"/>
              <a:ext cx="47118" cy="137796"/>
            </a:xfrm>
            <a:custGeom>
              <a:avLst/>
              <a:gdLst/>
              <a:ahLst/>
              <a:cxnLst/>
              <a:rect l="0" t="0" r="0" b="0"/>
              <a:pathLst>
                <a:path w="47118" h="137796">
                  <a:moveTo>
                    <a:pt x="44196" y="17399"/>
                  </a:moveTo>
                  <a:lnTo>
                    <a:pt x="41275" y="33147"/>
                  </a:lnTo>
                  <a:lnTo>
                    <a:pt x="36576" y="60960"/>
                  </a:lnTo>
                  <a:lnTo>
                    <a:pt x="34163" y="75946"/>
                  </a:lnTo>
                  <a:lnTo>
                    <a:pt x="31750" y="93218"/>
                  </a:lnTo>
                  <a:lnTo>
                    <a:pt x="29337" y="113284"/>
                  </a:lnTo>
                  <a:lnTo>
                    <a:pt x="26924" y="137795"/>
                  </a:lnTo>
                  <a:lnTo>
                    <a:pt x="22606" y="137287"/>
                  </a:lnTo>
                  <a:lnTo>
                    <a:pt x="18796" y="132588"/>
                  </a:lnTo>
                  <a:lnTo>
                    <a:pt x="15367" y="124841"/>
                  </a:lnTo>
                  <a:lnTo>
                    <a:pt x="12573" y="115316"/>
                  </a:lnTo>
                  <a:lnTo>
                    <a:pt x="6223" y="92202"/>
                  </a:lnTo>
                  <a:lnTo>
                    <a:pt x="3429" y="81153"/>
                  </a:lnTo>
                  <a:lnTo>
                    <a:pt x="0" y="71120"/>
                  </a:lnTo>
                  <a:lnTo>
                    <a:pt x="4318" y="59563"/>
                  </a:lnTo>
                  <a:lnTo>
                    <a:pt x="7747" y="49530"/>
                  </a:lnTo>
                  <a:lnTo>
                    <a:pt x="16383" y="31242"/>
                  </a:lnTo>
                  <a:lnTo>
                    <a:pt x="21590" y="23114"/>
                  </a:lnTo>
                  <a:lnTo>
                    <a:pt x="27940" y="15367"/>
                  </a:lnTo>
                  <a:lnTo>
                    <a:pt x="36576" y="7747"/>
                  </a:lnTo>
                  <a:lnTo>
                    <a:pt x="47117" y="0"/>
                  </a:lnTo>
                  <a:close/>
                </a:path>
              </a:pathLst>
            </a:custGeom>
            <a:solidFill>
              <a:srgbClr val="8E4D00"/>
            </a:solidFill>
            <a:ln w="0" cap="flat" cmpd="sng" algn="ctr">
              <a:solidFill>
                <a:srgbClr val="8E4D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9485757" y="2621407"/>
              <a:ext cx="60453" cy="348870"/>
            </a:xfrm>
            <a:custGeom>
              <a:avLst/>
              <a:gdLst/>
              <a:ahLst/>
              <a:cxnLst/>
              <a:rect l="0" t="0" r="0" b="0"/>
              <a:pathLst>
                <a:path w="60453" h="348870">
                  <a:moveTo>
                    <a:pt x="44704" y="121920"/>
                  </a:moveTo>
                  <a:lnTo>
                    <a:pt x="42672" y="130937"/>
                  </a:lnTo>
                  <a:lnTo>
                    <a:pt x="41275" y="143002"/>
                  </a:lnTo>
                  <a:lnTo>
                    <a:pt x="40767" y="156972"/>
                  </a:lnTo>
                  <a:lnTo>
                    <a:pt x="40767" y="172720"/>
                  </a:lnTo>
                  <a:lnTo>
                    <a:pt x="41783" y="189992"/>
                  </a:lnTo>
                  <a:lnTo>
                    <a:pt x="44704" y="226949"/>
                  </a:lnTo>
                  <a:lnTo>
                    <a:pt x="49022" y="264414"/>
                  </a:lnTo>
                  <a:lnTo>
                    <a:pt x="53721" y="299466"/>
                  </a:lnTo>
                  <a:lnTo>
                    <a:pt x="55753" y="315341"/>
                  </a:lnTo>
                  <a:lnTo>
                    <a:pt x="57658" y="328803"/>
                  </a:lnTo>
                  <a:lnTo>
                    <a:pt x="59055" y="340233"/>
                  </a:lnTo>
                  <a:lnTo>
                    <a:pt x="60452" y="348869"/>
                  </a:lnTo>
                  <a:lnTo>
                    <a:pt x="49022" y="330708"/>
                  </a:lnTo>
                  <a:lnTo>
                    <a:pt x="38862" y="309499"/>
                  </a:lnTo>
                  <a:lnTo>
                    <a:pt x="29718" y="287020"/>
                  </a:lnTo>
                  <a:lnTo>
                    <a:pt x="21590" y="263906"/>
                  </a:lnTo>
                  <a:lnTo>
                    <a:pt x="14351" y="241427"/>
                  </a:lnTo>
                  <a:lnTo>
                    <a:pt x="8636" y="219837"/>
                  </a:lnTo>
                  <a:lnTo>
                    <a:pt x="3429" y="201041"/>
                  </a:lnTo>
                  <a:lnTo>
                    <a:pt x="0" y="185674"/>
                  </a:lnTo>
                  <a:lnTo>
                    <a:pt x="0" y="184785"/>
                  </a:lnTo>
                  <a:lnTo>
                    <a:pt x="508" y="181356"/>
                  </a:lnTo>
                  <a:lnTo>
                    <a:pt x="1016" y="176149"/>
                  </a:lnTo>
                  <a:lnTo>
                    <a:pt x="1397" y="168910"/>
                  </a:lnTo>
                  <a:lnTo>
                    <a:pt x="2413" y="150241"/>
                  </a:lnTo>
                  <a:lnTo>
                    <a:pt x="3429" y="127127"/>
                  </a:lnTo>
                  <a:lnTo>
                    <a:pt x="5334" y="101727"/>
                  </a:lnTo>
                  <a:lnTo>
                    <a:pt x="7239" y="75819"/>
                  </a:lnTo>
                  <a:lnTo>
                    <a:pt x="9652" y="50800"/>
                  </a:lnTo>
                  <a:lnTo>
                    <a:pt x="12446" y="28702"/>
                  </a:lnTo>
                  <a:lnTo>
                    <a:pt x="21082" y="20574"/>
                  </a:lnTo>
                  <a:lnTo>
                    <a:pt x="28321" y="11938"/>
                  </a:lnTo>
                  <a:lnTo>
                    <a:pt x="35052" y="4699"/>
                  </a:lnTo>
                  <a:lnTo>
                    <a:pt x="41783" y="0"/>
                  </a:lnTo>
                  <a:lnTo>
                    <a:pt x="45085" y="16256"/>
                  </a:lnTo>
                  <a:lnTo>
                    <a:pt x="46609" y="35052"/>
                  </a:lnTo>
                  <a:lnTo>
                    <a:pt x="47498" y="72009"/>
                  </a:lnTo>
                  <a:lnTo>
                    <a:pt x="46990" y="88265"/>
                  </a:lnTo>
                  <a:lnTo>
                    <a:pt x="46990" y="101727"/>
                  </a:lnTo>
                  <a:lnTo>
                    <a:pt x="46990" y="111379"/>
                  </a:lnTo>
                  <a:lnTo>
                    <a:pt x="47498" y="114173"/>
                  </a:lnTo>
                  <a:lnTo>
                    <a:pt x="48006" y="115697"/>
                  </a:lnTo>
                  <a:close/>
                </a:path>
              </a:pathLst>
            </a:custGeom>
            <a:solidFill>
              <a:srgbClr val="6C3A00"/>
            </a:solidFill>
            <a:ln w="0" cap="flat" cmpd="sng" algn="ctr">
              <a:solidFill>
                <a:srgbClr val="6C3A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9503537" y="2671318"/>
              <a:ext cx="40768" cy="214504"/>
            </a:xfrm>
            <a:custGeom>
              <a:avLst/>
              <a:gdLst/>
              <a:ahLst/>
              <a:cxnLst/>
              <a:rect l="0" t="0" r="0" b="0"/>
              <a:pathLst>
                <a:path w="40768" h="214504">
                  <a:moveTo>
                    <a:pt x="37465" y="19177"/>
                  </a:moveTo>
                  <a:lnTo>
                    <a:pt x="34036" y="42672"/>
                  </a:lnTo>
                  <a:lnTo>
                    <a:pt x="32131" y="69596"/>
                  </a:lnTo>
                  <a:lnTo>
                    <a:pt x="30226" y="98425"/>
                  </a:lnTo>
                  <a:lnTo>
                    <a:pt x="29210" y="158877"/>
                  </a:lnTo>
                  <a:lnTo>
                    <a:pt x="29210" y="187706"/>
                  </a:lnTo>
                  <a:lnTo>
                    <a:pt x="30226" y="214503"/>
                  </a:lnTo>
                  <a:lnTo>
                    <a:pt x="25908" y="213106"/>
                  </a:lnTo>
                  <a:lnTo>
                    <a:pt x="21590" y="207391"/>
                  </a:lnTo>
                  <a:lnTo>
                    <a:pt x="17780" y="197739"/>
                  </a:lnTo>
                  <a:lnTo>
                    <a:pt x="13970" y="185293"/>
                  </a:lnTo>
                  <a:lnTo>
                    <a:pt x="7239" y="158369"/>
                  </a:lnTo>
                  <a:lnTo>
                    <a:pt x="3302" y="145923"/>
                  </a:lnTo>
                  <a:lnTo>
                    <a:pt x="0" y="135763"/>
                  </a:lnTo>
                  <a:lnTo>
                    <a:pt x="1905" y="110871"/>
                  </a:lnTo>
                  <a:lnTo>
                    <a:pt x="3810" y="88265"/>
                  </a:lnTo>
                  <a:lnTo>
                    <a:pt x="6731" y="68072"/>
                  </a:lnTo>
                  <a:lnTo>
                    <a:pt x="10541" y="49911"/>
                  </a:lnTo>
                  <a:lnTo>
                    <a:pt x="15367" y="34036"/>
                  </a:lnTo>
                  <a:lnTo>
                    <a:pt x="22098" y="20574"/>
                  </a:lnTo>
                  <a:lnTo>
                    <a:pt x="30226" y="9144"/>
                  </a:lnTo>
                  <a:lnTo>
                    <a:pt x="40767" y="0"/>
                  </a:lnTo>
                  <a:close/>
                </a:path>
              </a:pathLst>
            </a:custGeom>
            <a:solidFill>
              <a:srgbClr val="8E4D00"/>
            </a:solidFill>
            <a:ln w="0" cap="flat" cmpd="sng" algn="ctr">
              <a:solidFill>
                <a:srgbClr val="8E4D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9524619" y="2318004"/>
              <a:ext cx="56135" cy="115698"/>
            </a:xfrm>
            <a:custGeom>
              <a:avLst/>
              <a:gdLst/>
              <a:ahLst/>
              <a:cxnLst/>
              <a:rect l="0" t="0" r="0" b="0"/>
              <a:pathLst>
                <a:path w="56135" h="115698">
                  <a:moveTo>
                    <a:pt x="49911" y="23495"/>
                  </a:moveTo>
                  <a:lnTo>
                    <a:pt x="54737" y="46990"/>
                  </a:lnTo>
                  <a:lnTo>
                    <a:pt x="55753" y="60452"/>
                  </a:lnTo>
                  <a:lnTo>
                    <a:pt x="56134" y="74930"/>
                  </a:lnTo>
                  <a:lnTo>
                    <a:pt x="55245" y="91694"/>
                  </a:lnTo>
                  <a:lnTo>
                    <a:pt x="52324" y="110871"/>
                  </a:lnTo>
                  <a:lnTo>
                    <a:pt x="40894" y="114300"/>
                  </a:lnTo>
                  <a:lnTo>
                    <a:pt x="26924" y="115697"/>
                  </a:lnTo>
                  <a:lnTo>
                    <a:pt x="12954" y="114300"/>
                  </a:lnTo>
                  <a:lnTo>
                    <a:pt x="6223" y="111379"/>
                  </a:lnTo>
                  <a:lnTo>
                    <a:pt x="0" y="107061"/>
                  </a:lnTo>
                  <a:lnTo>
                    <a:pt x="5334" y="95504"/>
                  </a:lnTo>
                  <a:lnTo>
                    <a:pt x="12065" y="83566"/>
                  </a:lnTo>
                  <a:lnTo>
                    <a:pt x="26416" y="59563"/>
                  </a:lnTo>
                  <a:lnTo>
                    <a:pt x="33147" y="46990"/>
                  </a:lnTo>
                  <a:lnTo>
                    <a:pt x="38862" y="33147"/>
                  </a:lnTo>
                  <a:lnTo>
                    <a:pt x="43180" y="17272"/>
                  </a:lnTo>
                  <a:lnTo>
                    <a:pt x="45212" y="0"/>
                  </a:lnTo>
                  <a:close/>
                </a:path>
              </a:pathLst>
            </a:custGeom>
            <a:solidFill>
              <a:srgbClr val="CA6D00"/>
            </a:solidFill>
            <a:ln w="0" cap="flat" cmpd="sng" algn="ctr">
              <a:solidFill>
                <a:srgbClr val="CA6D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9498203" y="2527808"/>
              <a:ext cx="55246" cy="115698"/>
            </a:xfrm>
            <a:custGeom>
              <a:avLst/>
              <a:gdLst/>
              <a:ahLst/>
              <a:cxnLst/>
              <a:rect l="0" t="0" r="0" b="0"/>
              <a:pathLst>
                <a:path w="55246" h="115698">
                  <a:moveTo>
                    <a:pt x="39370" y="74803"/>
                  </a:moveTo>
                  <a:lnTo>
                    <a:pt x="25527" y="90170"/>
                  </a:lnTo>
                  <a:lnTo>
                    <a:pt x="12573" y="104140"/>
                  </a:lnTo>
                  <a:lnTo>
                    <a:pt x="0" y="115697"/>
                  </a:lnTo>
                  <a:lnTo>
                    <a:pt x="1524" y="104140"/>
                  </a:lnTo>
                  <a:lnTo>
                    <a:pt x="3429" y="89662"/>
                  </a:lnTo>
                  <a:lnTo>
                    <a:pt x="8636" y="56134"/>
                  </a:lnTo>
                  <a:lnTo>
                    <a:pt x="11557" y="39370"/>
                  </a:lnTo>
                  <a:lnTo>
                    <a:pt x="13970" y="23495"/>
                  </a:lnTo>
                  <a:lnTo>
                    <a:pt x="16383" y="10033"/>
                  </a:lnTo>
                  <a:lnTo>
                    <a:pt x="18288" y="0"/>
                  </a:lnTo>
                  <a:lnTo>
                    <a:pt x="23622" y="8128"/>
                  </a:lnTo>
                  <a:lnTo>
                    <a:pt x="27940" y="14859"/>
                  </a:lnTo>
                  <a:lnTo>
                    <a:pt x="35560" y="26797"/>
                  </a:lnTo>
                  <a:lnTo>
                    <a:pt x="39370" y="32639"/>
                  </a:lnTo>
                  <a:lnTo>
                    <a:pt x="43688" y="39751"/>
                  </a:lnTo>
                  <a:lnTo>
                    <a:pt x="49022" y="48006"/>
                  </a:lnTo>
                  <a:lnTo>
                    <a:pt x="55245" y="58547"/>
                  </a:lnTo>
                  <a:close/>
                </a:path>
              </a:pathLst>
            </a:custGeom>
            <a:solidFill>
              <a:srgbClr val="9D5400"/>
            </a:solidFill>
            <a:ln w="0" cap="flat" cmpd="sng" algn="ctr">
              <a:solidFill>
                <a:srgbClr val="9D54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9517888" y="2442337"/>
              <a:ext cx="39879" cy="92584"/>
            </a:xfrm>
            <a:custGeom>
              <a:avLst/>
              <a:gdLst/>
              <a:ahLst/>
              <a:cxnLst/>
              <a:rect l="0" t="0" r="0" b="0"/>
              <a:pathLst>
                <a:path w="39879" h="92584">
                  <a:moveTo>
                    <a:pt x="35560" y="11557"/>
                  </a:moveTo>
                  <a:lnTo>
                    <a:pt x="31750" y="21590"/>
                  </a:lnTo>
                  <a:lnTo>
                    <a:pt x="27940" y="33528"/>
                  </a:lnTo>
                  <a:lnTo>
                    <a:pt x="24511" y="46990"/>
                  </a:lnTo>
                  <a:lnTo>
                    <a:pt x="18288" y="72517"/>
                  </a:lnTo>
                  <a:lnTo>
                    <a:pt x="15367" y="83058"/>
                  </a:lnTo>
                  <a:lnTo>
                    <a:pt x="12573" y="90678"/>
                  </a:lnTo>
                  <a:lnTo>
                    <a:pt x="10541" y="92583"/>
                  </a:lnTo>
                  <a:lnTo>
                    <a:pt x="9144" y="92202"/>
                  </a:lnTo>
                  <a:lnTo>
                    <a:pt x="5842" y="85852"/>
                  </a:lnTo>
                  <a:lnTo>
                    <a:pt x="2921" y="79248"/>
                  </a:lnTo>
                  <a:lnTo>
                    <a:pt x="1524" y="78232"/>
                  </a:lnTo>
                  <a:lnTo>
                    <a:pt x="0" y="79629"/>
                  </a:lnTo>
                  <a:lnTo>
                    <a:pt x="1524" y="60452"/>
                  </a:lnTo>
                  <a:lnTo>
                    <a:pt x="4318" y="42291"/>
                  </a:lnTo>
                  <a:lnTo>
                    <a:pt x="6731" y="22606"/>
                  </a:lnTo>
                  <a:lnTo>
                    <a:pt x="7239" y="11557"/>
                  </a:lnTo>
                  <a:lnTo>
                    <a:pt x="7239" y="0"/>
                  </a:lnTo>
                  <a:lnTo>
                    <a:pt x="10160" y="889"/>
                  </a:lnTo>
                  <a:lnTo>
                    <a:pt x="14478" y="1397"/>
                  </a:lnTo>
                  <a:lnTo>
                    <a:pt x="24003" y="1397"/>
                  </a:lnTo>
                  <a:lnTo>
                    <a:pt x="33147" y="1905"/>
                  </a:lnTo>
                  <a:lnTo>
                    <a:pt x="37465" y="2921"/>
                  </a:lnTo>
                  <a:lnTo>
                    <a:pt x="39878" y="4318"/>
                  </a:lnTo>
                  <a:close/>
                </a:path>
              </a:pathLst>
            </a:custGeom>
            <a:solidFill>
              <a:srgbClr val="A95C00"/>
            </a:solidFill>
            <a:ln w="0" cap="flat" cmpd="sng" algn="ctr">
              <a:solidFill>
                <a:srgbClr val="A95C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9501124" y="2288667"/>
              <a:ext cx="55246" cy="112904"/>
            </a:xfrm>
            <a:custGeom>
              <a:avLst/>
              <a:gdLst/>
              <a:ahLst/>
              <a:cxnLst/>
              <a:rect l="0" t="0" r="0" b="0"/>
              <a:pathLst>
                <a:path w="55246" h="112904">
                  <a:moveTo>
                    <a:pt x="48514" y="66294"/>
                  </a:moveTo>
                  <a:lnTo>
                    <a:pt x="43180" y="73533"/>
                  </a:lnTo>
                  <a:lnTo>
                    <a:pt x="36068" y="86487"/>
                  </a:lnTo>
                  <a:lnTo>
                    <a:pt x="30734" y="98425"/>
                  </a:lnTo>
                  <a:lnTo>
                    <a:pt x="25019" y="112903"/>
                  </a:lnTo>
                  <a:lnTo>
                    <a:pt x="22606" y="112903"/>
                  </a:lnTo>
                  <a:lnTo>
                    <a:pt x="20193" y="111379"/>
                  </a:lnTo>
                  <a:lnTo>
                    <a:pt x="15367" y="104648"/>
                  </a:lnTo>
                  <a:lnTo>
                    <a:pt x="11557" y="93599"/>
                  </a:lnTo>
                  <a:lnTo>
                    <a:pt x="7747" y="79248"/>
                  </a:lnTo>
                  <a:lnTo>
                    <a:pt x="2413" y="47625"/>
                  </a:lnTo>
                  <a:lnTo>
                    <a:pt x="1016" y="31750"/>
                  </a:lnTo>
                  <a:lnTo>
                    <a:pt x="0" y="18288"/>
                  </a:lnTo>
                  <a:lnTo>
                    <a:pt x="1397" y="17399"/>
                  </a:lnTo>
                  <a:lnTo>
                    <a:pt x="2921" y="14986"/>
                  </a:lnTo>
                  <a:lnTo>
                    <a:pt x="8128" y="7239"/>
                  </a:lnTo>
                  <a:lnTo>
                    <a:pt x="13970" y="1016"/>
                  </a:lnTo>
                  <a:lnTo>
                    <a:pt x="17272" y="0"/>
                  </a:lnTo>
                  <a:lnTo>
                    <a:pt x="20193" y="1524"/>
                  </a:lnTo>
                  <a:lnTo>
                    <a:pt x="24511" y="15367"/>
                  </a:lnTo>
                  <a:lnTo>
                    <a:pt x="29337" y="26924"/>
                  </a:lnTo>
                  <a:lnTo>
                    <a:pt x="35052" y="36068"/>
                  </a:lnTo>
                  <a:lnTo>
                    <a:pt x="40386" y="43307"/>
                  </a:lnTo>
                  <a:lnTo>
                    <a:pt x="45085" y="49022"/>
                  </a:lnTo>
                  <a:lnTo>
                    <a:pt x="49403" y="53340"/>
                  </a:lnTo>
                  <a:lnTo>
                    <a:pt x="53340" y="56261"/>
                  </a:lnTo>
                  <a:lnTo>
                    <a:pt x="55245" y="57658"/>
                  </a:lnTo>
                  <a:close/>
                </a:path>
              </a:pathLst>
            </a:custGeom>
            <a:solidFill>
              <a:srgbClr val="B86300"/>
            </a:solidFill>
            <a:ln w="0" cap="flat" cmpd="sng" algn="ctr">
              <a:solidFill>
                <a:srgbClr val="B86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8561070" y="3436620"/>
              <a:ext cx="217170" cy="386081"/>
            </a:xfrm>
            <a:custGeom>
              <a:avLst/>
              <a:gdLst/>
              <a:ahLst/>
              <a:cxnLst/>
              <a:rect l="0" t="0" r="0" b="0"/>
              <a:pathLst>
                <a:path w="217170" h="386081">
                  <a:moveTo>
                    <a:pt x="217169" y="0"/>
                  </a:moveTo>
                  <a:lnTo>
                    <a:pt x="215900" y="27940"/>
                  </a:lnTo>
                  <a:lnTo>
                    <a:pt x="210819" y="55880"/>
                  </a:lnTo>
                  <a:lnTo>
                    <a:pt x="203200" y="81280"/>
                  </a:lnTo>
                  <a:lnTo>
                    <a:pt x="193040" y="106680"/>
                  </a:lnTo>
                  <a:lnTo>
                    <a:pt x="181610" y="129540"/>
                  </a:lnTo>
                  <a:lnTo>
                    <a:pt x="167640" y="152400"/>
                  </a:lnTo>
                  <a:lnTo>
                    <a:pt x="152400" y="175260"/>
                  </a:lnTo>
                  <a:lnTo>
                    <a:pt x="134619" y="198120"/>
                  </a:lnTo>
                  <a:lnTo>
                    <a:pt x="100330" y="242570"/>
                  </a:lnTo>
                  <a:lnTo>
                    <a:pt x="63500" y="288290"/>
                  </a:lnTo>
                  <a:lnTo>
                    <a:pt x="45719" y="311150"/>
                  </a:lnTo>
                  <a:lnTo>
                    <a:pt x="29210" y="335280"/>
                  </a:lnTo>
                  <a:lnTo>
                    <a:pt x="13969" y="360680"/>
                  </a:lnTo>
                  <a:lnTo>
                    <a:pt x="0" y="386080"/>
                  </a:lnTo>
                </a:path>
              </a:pathLst>
            </a:custGeom>
            <a:ln w="12700" cap="flat" cmpd="sng" algn="ctr">
              <a:solidFill>
                <a:srgbClr val="F5DC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8489950" y="3463290"/>
              <a:ext cx="203201" cy="351791"/>
            </a:xfrm>
            <a:custGeom>
              <a:avLst/>
              <a:gdLst/>
              <a:ahLst/>
              <a:cxnLst/>
              <a:rect l="0" t="0" r="0" b="0"/>
              <a:pathLst>
                <a:path w="203201" h="351791">
                  <a:moveTo>
                    <a:pt x="203200" y="0"/>
                  </a:moveTo>
                  <a:lnTo>
                    <a:pt x="189230" y="19050"/>
                  </a:lnTo>
                  <a:lnTo>
                    <a:pt x="175260" y="39370"/>
                  </a:lnTo>
                  <a:lnTo>
                    <a:pt x="148590" y="81280"/>
                  </a:lnTo>
                  <a:lnTo>
                    <a:pt x="125730" y="125730"/>
                  </a:lnTo>
                  <a:lnTo>
                    <a:pt x="101600" y="171450"/>
                  </a:lnTo>
                  <a:lnTo>
                    <a:pt x="78740" y="217170"/>
                  </a:lnTo>
                  <a:lnTo>
                    <a:pt x="55880" y="262890"/>
                  </a:lnTo>
                  <a:lnTo>
                    <a:pt x="29210" y="308610"/>
                  </a:lnTo>
                  <a:lnTo>
                    <a:pt x="0" y="351790"/>
                  </a:lnTo>
                </a:path>
              </a:pathLst>
            </a:custGeom>
            <a:ln w="12700" cap="flat" cmpd="sng" algn="ctr">
              <a:solidFill>
                <a:srgbClr val="F5DC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8547100" y="3530600"/>
              <a:ext cx="177801" cy="288291"/>
            </a:xfrm>
            <a:custGeom>
              <a:avLst/>
              <a:gdLst/>
              <a:ahLst/>
              <a:cxnLst/>
              <a:rect l="0" t="0" r="0" b="0"/>
              <a:pathLst>
                <a:path w="177801" h="288291">
                  <a:moveTo>
                    <a:pt x="177800" y="0"/>
                  </a:moveTo>
                  <a:lnTo>
                    <a:pt x="146050" y="31750"/>
                  </a:lnTo>
                  <a:lnTo>
                    <a:pt x="116840" y="64770"/>
                  </a:lnTo>
                  <a:lnTo>
                    <a:pt x="88900" y="97790"/>
                  </a:lnTo>
                  <a:lnTo>
                    <a:pt x="63500" y="132080"/>
                  </a:lnTo>
                  <a:lnTo>
                    <a:pt x="43180" y="167640"/>
                  </a:lnTo>
                  <a:lnTo>
                    <a:pt x="24130" y="204470"/>
                  </a:lnTo>
                  <a:lnTo>
                    <a:pt x="16510" y="224790"/>
                  </a:lnTo>
                  <a:lnTo>
                    <a:pt x="10160" y="245110"/>
                  </a:lnTo>
                  <a:lnTo>
                    <a:pt x="5080" y="266700"/>
                  </a:lnTo>
                  <a:lnTo>
                    <a:pt x="0" y="288290"/>
                  </a:lnTo>
                </a:path>
              </a:pathLst>
            </a:custGeom>
            <a:ln w="12700" cap="flat" cmpd="sng" algn="ctr">
              <a:solidFill>
                <a:srgbClr val="F5DC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8204200" y="3383280"/>
              <a:ext cx="85091" cy="426721"/>
            </a:xfrm>
            <a:custGeom>
              <a:avLst/>
              <a:gdLst/>
              <a:ahLst/>
              <a:cxnLst/>
              <a:rect l="0" t="0" r="0" b="0"/>
              <a:pathLst>
                <a:path w="85091" h="426721">
                  <a:moveTo>
                    <a:pt x="54610" y="0"/>
                  </a:moveTo>
                  <a:lnTo>
                    <a:pt x="49530" y="0"/>
                  </a:lnTo>
                  <a:lnTo>
                    <a:pt x="54610" y="0"/>
                  </a:lnTo>
                  <a:lnTo>
                    <a:pt x="43180" y="11430"/>
                  </a:lnTo>
                  <a:lnTo>
                    <a:pt x="34290" y="22860"/>
                  </a:lnTo>
                  <a:lnTo>
                    <a:pt x="20320" y="48260"/>
                  </a:lnTo>
                  <a:lnTo>
                    <a:pt x="8890" y="73660"/>
                  </a:lnTo>
                  <a:lnTo>
                    <a:pt x="2540" y="99060"/>
                  </a:lnTo>
                  <a:lnTo>
                    <a:pt x="0" y="127000"/>
                  </a:lnTo>
                  <a:lnTo>
                    <a:pt x="0" y="153670"/>
                  </a:lnTo>
                  <a:lnTo>
                    <a:pt x="2540" y="181610"/>
                  </a:lnTo>
                  <a:lnTo>
                    <a:pt x="7620" y="210820"/>
                  </a:lnTo>
                  <a:lnTo>
                    <a:pt x="15240" y="238760"/>
                  </a:lnTo>
                  <a:lnTo>
                    <a:pt x="24130" y="267970"/>
                  </a:lnTo>
                  <a:lnTo>
                    <a:pt x="44450" y="323850"/>
                  </a:lnTo>
                  <a:lnTo>
                    <a:pt x="66040" y="377190"/>
                  </a:lnTo>
                  <a:lnTo>
                    <a:pt x="76200" y="402590"/>
                  </a:lnTo>
                  <a:lnTo>
                    <a:pt x="85090" y="426720"/>
                  </a:lnTo>
                </a:path>
              </a:pathLst>
            </a:custGeom>
            <a:ln w="12700" cap="flat" cmpd="sng" algn="ctr">
              <a:solidFill>
                <a:srgbClr val="F5DC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8102600" y="3468370"/>
              <a:ext cx="133351" cy="217171"/>
            </a:xfrm>
            <a:custGeom>
              <a:avLst/>
              <a:gdLst/>
              <a:ahLst/>
              <a:cxnLst/>
              <a:rect l="0" t="0" r="0" b="0"/>
              <a:pathLst>
                <a:path w="133351" h="217171">
                  <a:moveTo>
                    <a:pt x="0" y="0"/>
                  </a:moveTo>
                  <a:lnTo>
                    <a:pt x="1270" y="6350"/>
                  </a:lnTo>
                  <a:lnTo>
                    <a:pt x="5080" y="16510"/>
                  </a:lnTo>
                  <a:lnTo>
                    <a:pt x="11430" y="27940"/>
                  </a:lnTo>
                  <a:lnTo>
                    <a:pt x="19050" y="41910"/>
                  </a:lnTo>
                  <a:lnTo>
                    <a:pt x="27940" y="57150"/>
                  </a:lnTo>
                  <a:lnTo>
                    <a:pt x="38100" y="73660"/>
                  </a:lnTo>
                  <a:lnTo>
                    <a:pt x="60960" y="106680"/>
                  </a:lnTo>
                  <a:lnTo>
                    <a:pt x="85090" y="140970"/>
                  </a:lnTo>
                  <a:lnTo>
                    <a:pt x="96520" y="157480"/>
                  </a:lnTo>
                  <a:lnTo>
                    <a:pt x="106680" y="172720"/>
                  </a:lnTo>
                  <a:lnTo>
                    <a:pt x="115570" y="186690"/>
                  </a:lnTo>
                  <a:lnTo>
                    <a:pt x="123190" y="199390"/>
                  </a:lnTo>
                  <a:lnTo>
                    <a:pt x="129540" y="209550"/>
                  </a:lnTo>
                  <a:lnTo>
                    <a:pt x="133350" y="217170"/>
                  </a:lnTo>
                </a:path>
              </a:pathLst>
            </a:custGeom>
            <a:ln w="12700" cap="flat" cmpd="sng" algn="ctr">
              <a:solidFill>
                <a:srgbClr val="F5DC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8148320" y="3427730"/>
              <a:ext cx="78741" cy="382271"/>
            </a:xfrm>
            <a:custGeom>
              <a:avLst/>
              <a:gdLst/>
              <a:ahLst/>
              <a:cxnLst/>
              <a:rect l="0" t="0" r="0" b="0"/>
              <a:pathLst>
                <a:path w="78741" h="382271">
                  <a:moveTo>
                    <a:pt x="12700" y="3810"/>
                  </a:moveTo>
                  <a:lnTo>
                    <a:pt x="12700" y="0"/>
                  </a:lnTo>
                  <a:lnTo>
                    <a:pt x="8890" y="5080"/>
                  </a:lnTo>
                  <a:lnTo>
                    <a:pt x="5080" y="11430"/>
                  </a:lnTo>
                  <a:lnTo>
                    <a:pt x="2540" y="17780"/>
                  </a:lnTo>
                  <a:lnTo>
                    <a:pt x="1269" y="26670"/>
                  </a:lnTo>
                  <a:lnTo>
                    <a:pt x="0" y="45720"/>
                  </a:lnTo>
                  <a:lnTo>
                    <a:pt x="0" y="68580"/>
                  </a:lnTo>
                  <a:lnTo>
                    <a:pt x="3810" y="93980"/>
                  </a:lnTo>
                  <a:lnTo>
                    <a:pt x="7619" y="120650"/>
                  </a:lnTo>
                  <a:lnTo>
                    <a:pt x="13969" y="149860"/>
                  </a:lnTo>
                  <a:lnTo>
                    <a:pt x="20319" y="179070"/>
                  </a:lnTo>
                  <a:lnTo>
                    <a:pt x="36830" y="240030"/>
                  </a:lnTo>
                  <a:lnTo>
                    <a:pt x="44450" y="269240"/>
                  </a:lnTo>
                  <a:lnTo>
                    <a:pt x="53340" y="297180"/>
                  </a:lnTo>
                  <a:lnTo>
                    <a:pt x="60960" y="322580"/>
                  </a:lnTo>
                  <a:lnTo>
                    <a:pt x="68580" y="345440"/>
                  </a:lnTo>
                  <a:lnTo>
                    <a:pt x="73660" y="365760"/>
                  </a:lnTo>
                  <a:lnTo>
                    <a:pt x="78740" y="382270"/>
                  </a:lnTo>
                </a:path>
              </a:pathLst>
            </a:custGeom>
            <a:ln w="12700" cap="flat" cmpd="sng" algn="ctr">
              <a:solidFill>
                <a:srgbClr val="F5DC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8329930" y="3525520"/>
              <a:ext cx="115571" cy="275591"/>
            </a:xfrm>
            <a:custGeom>
              <a:avLst/>
              <a:gdLst/>
              <a:ahLst/>
              <a:cxnLst/>
              <a:rect l="0" t="0" r="0" b="0"/>
              <a:pathLst>
                <a:path w="115571" h="275591">
                  <a:moveTo>
                    <a:pt x="115570" y="0"/>
                  </a:moveTo>
                  <a:lnTo>
                    <a:pt x="102870" y="13970"/>
                  </a:lnTo>
                  <a:lnTo>
                    <a:pt x="91440" y="29210"/>
                  </a:lnTo>
                  <a:lnTo>
                    <a:pt x="82550" y="44450"/>
                  </a:lnTo>
                  <a:lnTo>
                    <a:pt x="73660" y="60960"/>
                  </a:lnTo>
                  <a:lnTo>
                    <a:pt x="59690" y="95250"/>
                  </a:lnTo>
                  <a:lnTo>
                    <a:pt x="46990" y="130810"/>
                  </a:lnTo>
                  <a:lnTo>
                    <a:pt x="26670" y="204470"/>
                  </a:lnTo>
                  <a:lnTo>
                    <a:pt x="13970" y="241300"/>
                  </a:lnTo>
                  <a:lnTo>
                    <a:pt x="0" y="275590"/>
                  </a:lnTo>
                </a:path>
              </a:pathLst>
            </a:custGeom>
            <a:ln w="12700" cap="flat" cmpd="sng" algn="ctr">
              <a:solidFill>
                <a:srgbClr val="F5DC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8303260" y="2910840"/>
              <a:ext cx="252731" cy="830581"/>
            </a:xfrm>
            <a:custGeom>
              <a:avLst/>
              <a:gdLst/>
              <a:ahLst/>
              <a:cxnLst/>
              <a:rect l="0" t="0" r="0" b="0"/>
              <a:pathLst>
                <a:path w="252731" h="830581">
                  <a:moveTo>
                    <a:pt x="132080" y="0"/>
                  </a:moveTo>
                  <a:lnTo>
                    <a:pt x="128270" y="20320"/>
                  </a:lnTo>
                  <a:lnTo>
                    <a:pt x="125730" y="40640"/>
                  </a:lnTo>
                  <a:lnTo>
                    <a:pt x="124460" y="62230"/>
                  </a:lnTo>
                  <a:lnTo>
                    <a:pt x="125730" y="83820"/>
                  </a:lnTo>
                  <a:lnTo>
                    <a:pt x="127000" y="107950"/>
                  </a:lnTo>
                  <a:lnTo>
                    <a:pt x="130810" y="134620"/>
                  </a:lnTo>
                  <a:lnTo>
                    <a:pt x="135890" y="163830"/>
                  </a:lnTo>
                  <a:lnTo>
                    <a:pt x="143510" y="195580"/>
                  </a:lnTo>
                  <a:lnTo>
                    <a:pt x="132080" y="276860"/>
                  </a:lnTo>
                  <a:lnTo>
                    <a:pt x="120650" y="353060"/>
                  </a:lnTo>
                  <a:lnTo>
                    <a:pt x="111760" y="426720"/>
                  </a:lnTo>
                  <a:lnTo>
                    <a:pt x="100330" y="494030"/>
                  </a:lnTo>
                  <a:lnTo>
                    <a:pt x="91440" y="557530"/>
                  </a:lnTo>
                  <a:lnTo>
                    <a:pt x="81280" y="615951"/>
                  </a:lnTo>
                  <a:lnTo>
                    <a:pt x="73660" y="670560"/>
                  </a:lnTo>
                  <a:lnTo>
                    <a:pt x="69850" y="694690"/>
                  </a:lnTo>
                  <a:lnTo>
                    <a:pt x="67310" y="718820"/>
                  </a:lnTo>
                  <a:lnTo>
                    <a:pt x="64770" y="732790"/>
                  </a:lnTo>
                  <a:lnTo>
                    <a:pt x="62230" y="744220"/>
                  </a:lnTo>
                  <a:lnTo>
                    <a:pt x="58420" y="754380"/>
                  </a:lnTo>
                  <a:lnTo>
                    <a:pt x="54610" y="762001"/>
                  </a:lnTo>
                  <a:lnTo>
                    <a:pt x="46990" y="773430"/>
                  </a:lnTo>
                  <a:lnTo>
                    <a:pt x="36830" y="782320"/>
                  </a:lnTo>
                  <a:lnTo>
                    <a:pt x="27940" y="789940"/>
                  </a:lnTo>
                  <a:lnTo>
                    <a:pt x="17780" y="797560"/>
                  </a:lnTo>
                  <a:lnTo>
                    <a:pt x="8890" y="810260"/>
                  </a:lnTo>
                  <a:lnTo>
                    <a:pt x="5080" y="819151"/>
                  </a:lnTo>
                  <a:lnTo>
                    <a:pt x="0" y="829310"/>
                  </a:lnTo>
                  <a:lnTo>
                    <a:pt x="12700" y="830580"/>
                  </a:lnTo>
                  <a:lnTo>
                    <a:pt x="26670" y="830580"/>
                  </a:lnTo>
                  <a:lnTo>
                    <a:pt x="43180" y="830580"/>
                  </a:lnTo>
                  <a:lnTo>
                    <a:pt x="60960" y="829310"/>
                  </a:lnTo>
                  <a:lnTo>
                    <a:pt x="77470" y="826770"/>
                  </a:lnTo>
                  <a:lnTo>
                    <a:pt x="93980" y="824230"/>
                  </a:lnTo>
                  <a:lnTo>
                    <a:pt x="105410" y="820420"/>
                  </a:lnTo>
                  <a:lnTo>
                    <a:pt x="114300" y="815340"/>
                  </a:lnTo>
                  <a:lnTo>
                    <a:pt x="119380" y="810260"/>
                  </a:lnTo>
                  <a:lnTo>
                    <a:pt x="120650" y="802640"/>
                  </a:lnTo>
                  <a:lnTo>
                    <a:pt x="119380" y="788670"/>
                  </a:lnTo>
                  <a:lnTo>
                    <a:pt x="116840" y="781051"/>
                  </a:lnTo>
                  <a:lnTo>
                    <a:pt x="116840" y="775970"/>
                  </a:lnTo>
                  <a:lnTo>
                    <a:pt x="116840" y="772160"/>
                  </a:lnTo>
                  <a:lnTo>
                    <a:pt x="120650" y="769620"/>
                  </a:lnTo>
                  <a:lnTo>
                    <a:pt x="132080" y="762001"/>
                  </a:lnTo>
                  <a:lnTo>
                    <a:pt x="146050" y="755651"/>
                  </a:lnTo>
                  <a:lnTo>
                    <a:pt x="160020" y="748030"/>
                  </a:lnTo>
                  <a:lnTo>
                    <a:pt x="165100" y="742951"/>
                  </a:lnTo>
                  <a:lnTo>
                    <a:pt x="168910" y="737870"/>
                  </a:lnTo>
                  <a:lnTo>
                    <a:pt x="166370" y="706120"/>
                  </a:lnTo>
                  <a:lnTo>
                    <a:pt x="166370" y="671830"/>
                  </a:lnTo>
                  <a:lnTo>
                    <a:pt x="166370" y="635001"/>
                  </a:lnTo>
                  <a:lnTo>
                    <a:pt x="168910" y="596901"/>
                  </a:lnTo>
                  <a:lnTo>
                    <a:pt x="171450" y="557530"/>
                  </a:lnTo>
                  <a:lnTo>
                    <a:pt x="176530" y="518160"/>
                  </a:lnTo>
                  <a:lnTo>
                    <a:pt x="187960" y="436880"/>
                  </a:lnTo>
                  <a:lnTo>
                    <a:pt x="200660" y="359410"/>
                  </a:lnTo>
                  <a:lnTo>
                    <a:pt x="208280" y="321310"/>
                  </a:lnTo>
                  <a:lnTo>
                    <a:pt x="214630" y="285750"/>
                  </a:lnTo>
                  <a:lnTo>
                    <a:pt x="220980" y="252730"/>
                  </a:lnTo>
                  <a:lnTo>
                    <a:pt x="228600" y="220980"/>
                  </a:lnTo>
                  <a:lnTo>
                    <a:pt x="234950" y="194310"/>
                  </a:lnTo>
                  <a:lnTo>
                    <a:pt x="241300" y="168910"/>
                  </a:lnTo>
                  <a:lnTo>
                    <a:pt x="242570" y="129540"/>
                  </a:lnTo>
                  <a:lnTo>
                    <a:pt x="245110" y="87630"/>
                  </a:lnTo>
                  <a:lnTo>
                    <a:pt x="252730" y="381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8121650" y="3617341"/>
              <a:ext cx="1673734" cy="251080"/>
            </a:xfrm>
            <a:custGeom>
              <a:avLst/>
              <a:gdLst/>
              <a:ahLst/>
              <a:cxnLst/>
              <a:rect l="0" t="0" r="0" b="0"/>
              <a:pathLst>
                <a:path w="1673734" h="251080">
                  <a:moveTo>
                    <a:pt x="2413" y="109474"/>
                  </a:moveTo>
                  <a:lnTo>
                    <a:pt x="2413" y="104648"/>
                  </a:lnTo>
                  <a:lnTo>
                    <a:pt x="11430" y="109982"/>
                  </a:lnTo>
                  <a:lnTo>
                    <a:pt x="17272" y="113284"/>
                  </a:lnTo>
                  <a:lnTo>
                    <a:pt x="20574" y="115189"/>
                  </a:lnTo>
                  <a:lnTo>
                    <a:pt x="23495" y="116205"/>
                  </a:lnTo>
                  <a:lnTo>
                    <a:pt x="27813" y="115189"/>
                  </a:lnTo>
                  <a:lnTo>
                    <a:pt x="35052" y="112776"/>
                  </a:lnTo>
                  <a:lnTo>
                    <a:pt x="40259" y="111379"/>
                  </a:lnTo>
                  <a:lnTo>
                    <a:pt x="46990" y="109474"/>
                  </a:lnTo>
                  <a:lnTo>
                    <a:pt x="54737" y="107569"/>
                  </a:lnTo>
                  <a:lnTo>
                    <a:pt x="64770" y="104648"/>
                  </a:lnTo>
                  <a:lnTo>
                    <a:pt x="63754" y="114300"/>
                  </a:lnTo>
                  <a:lnTo>
                    <a:pt x="60452" y="122936"/>
                  </a:lnTo>
                  <a:lnTo>
                    <a:pt x="98298" y="110871"/>
                  </a:lnTo>
                  <a:lnTo>
                    <a:pt x="136779" y="102743"/>
                  </a:lnTo>
                  <a:lnTo>
                    <a:pt x="175641" y="97028"/>
                  </a:lnTo>
                  <a:lnTo>
                    <a:pt x="215900" y="91186"/>
                  </a:lnTo>
                  <a:lnTo>
                    <a:pt x="214503" y="102743"/>
                  </a:lnTo>
                  <a:lnTo>
                    <a:pt x="211201" y="113792"/>
                  </a:lnTo>
                  <a:lnTo>
                    <a:pt x="255778" y="104648"/>
                  </a:lnTo>
                  <a:lnTo>
                    <a:pt x="246634" y="113792"/>
                  </a:lnTo>
                  <a:lnTo>
                    <a:pt x="257683" y="115697"/>
                  </a:lnTo>
                  <a:lnTo>
                    <a:pt x="267335" y="114808"/>
                  </a:lnTo>
                  <a:lnTo>
                    <a:pt x="275971" y="110871"/>
                  </a:lnTo>
                  <a:lnTo>
                    <a:pt x="284099" y="105156"/>
                  </a:lnTo>
                  <a:lnTo>
                    <a:pt x="298577" y="90297"/>
                  </a:lnTo>
                  <a:lnTo>
                    <a:pt x="313436" y="73914"/>
                  </a:lnTo>
                  <a:lnTo>
                    <a:pt x="318262" y="79248"/>
                  </a:lnTo>
                  <a:lnTo>
                    <a:pt x="323977" y="83566"/>
                  </a:lnTo>
                  <a:lnTo>
                    <a:pt x="330708" y="87376"/>
                  </a:lnTo>
                  <a:lnTo>
                    <a:pt x="338328" y="90297"/>
                  </a:lnTo>
                  <a:lnTo>
                    <a:pt x="356108" y="94107"/>
                  </a:lnTo>
                  <a:lnTo>
                    <a:pt x="375793" y="95123"/>
                  </a:lnTo>
                  <a:lnTo>
                    <a:pt x="395478" y="93091"/>
                  </a:lnTo>
                  <a:lnTo>
                    <a:pt x="414147" y="89281"/>
                  </a:lnTo>
                  <a:lnTo>
                    <a:pt x="430022" y="82550"/>
                  </a:lnTo>
                  <a:lnTo>
                    <a:pt x="436753" y="78232"/>
                  </a:lnTo>
                  <a:lnTo>
                    <a:pt x="442468" y="73914"/>
                  </a:lnTo>
                  <a:lnTo>
                    <a:pt x="432943" y="78232"/>
                  </a:lnTo>
                  <a:lnTo>
                    <a:pt x="426212" y="83566"/>
                  </a:lnTo>
                  <a:lnTo>
                    <a:pt x="421386" y="91186"/>
                  </a:lnTo>
                  <a:lnTo>
                    <a:pt x="415671" y="100330"/>
                  </a:lnTo>
                  <a:lnTo>
                    <a:pt x="431927" y="99441"/>
                  </a:lnTo>
                  <a:lnTo>
                    <a:pt x="444881" y="97028"/>
                  </a:lnTo>
                  <a:lnTo>
                    <a:pt x="455041" y="93091"/>
                  </a:lnTo>
                  <a:lnTo>
                    <a:pt x="463677" y="88392"/>
                  </a:lnTo>
                  <a:lnTo>
                    <a:pt x="469392" y="83058"/>
                  </a:lnTo>
                  <a:lnTo>
                    <a:pt x="474726" y="77724"/>
                  </a:lnTo>
                  <a:lnTo>
                    <a:pt x="481457" y="68199"/>
                  </a:lnTo>
                  <a:lnTo>
                    <a:pt x="484251" y="65278"/>
                  </a:lnTo>
                  <a:lnTo>
                    <a:pt x="487172" y="63373"/>
                  </a:lnTo>
                  <a:lnTo>
                    <a:pt x="490982" y="63373"/>
                  </a:lnTo>
                  <a:lnTo>
                    <a:pt x="495300" y="65786"/>
                  </a:lnTo>
                  <a:lnTo>
                    <a:pt x="501142" y="70612"/>
                  </a:lnTo>
                  <a:lnTo>
                    <a:pt x="509270" y="78232"/>
                  </a:lnTo>
                  <a:lnTo>
                    <a:pt x="518795" y="89789"/>
                  </a:lnTo>
                  <a:lnTo>
                    <a:pt x="524637" y="97028"/>
                  </a:lnTo>
                  <a:lnTo>
                    <a:pt x="531368" y="104648"/>
                  </a:lnTo>
                  <a:lnTo>
                    <a:pt x="547624" y="92202"/>
                  </a:lnTo>
                  <a:lnTo>
                    <a:pt x="561086" y="81661"/>
                  </a:lnTo>
                  <a:lnTo>
                    <a:pt x="572135" y="73025"/>
                  </a:lnTo>
                  <a:lnTo>
                    <a:pt x="580263" y="66802"/>
                  </a:lnTo>
                  <a:lnTo>
                    <a:pt x="586994" y="61976"/>
                  </a:lnTo>
                  <a:lnTo>
                    <a:pt x="591312" y="58547"/>
                  </a:lnTo>
                  <a:lnTo>
                    <a:pt x="594233" y="57150"/>
                  </a:lnTo>
                  <a:lnTo>
                    <a:pt x="596138" y="57150"/>
                  </a:lnTo>
                  <a:lnTo>
                    <a:pt x="596138" y="58547"/>
                  </a:lnTo>
                  <a:lnTo>
                    <a:pt x="596138" y="61468"/>
                  </a:lnTo>
                  <a:lnTo>
                    <a:pt x="594741" y="65278"/>
                  </a:lnTo>
                  <a:lnTo>
                    <a:pt x="593217" y="70612"/>
                  </a:lnTo>
                  <a:lnTo>
                    <a:pt x="590423" y="84074"/>
                  </a:lnTo>
                  <a:lnTo>
                    <a:pt x="588899" y="100330"/>
                  </a:lnTo>
                  <a:lnTo>
                    <a:pt x="604266" y="87884"/>
                  </a:lnTo>
                  <a:lnTo>
                    <a:pt x="620141" y="78740"/>
                  </a:lnTo>
                  <a:lnTo>
                    <a:pt x="637413" y="71501"/>
                  </a:lnTo>
                  <a:lnTo>
                    <a:pt x="655701" y="64770"/>
                  </a:lnTo>
                  <a:lnTo>
                    <a:pt x="655701" y="82550"/>
                  </a:lnTo>
                  <a:lnTo>
                    <a:pt x="691134" y="64770"/>
                  </a:lnTo>
                  <a:lnTo>
                    <a:pt x="691642" y="75819"/>
                  </a:lnTo>
                  <a:lnTo>
                    <a:pt x="692150" y="85471"/>
                  </a:lnTo>
                  <a:lnTo>
                    <a:pt x="692658" y="93091"/>
                  </a:lnTo>
                  <a:lnTo>
                    <a:pt x="694055" y="99822"/>
                  </a:lnTo>
                  <a:lnTo>
                    <a:pt x="696976" y="109982"/>
                  </a:lnTo>
                  <a:lnTo>
                    <a:pt x="701294" y="115697"/>
                  </a:lnTo>
                  <a:lnTo>
                    <a:pt x="705993" y="117094"/>
                  </a:lnTo>
                  <a:lnTo>
                    <a:pt x="712343" y="115189"/>
                  </a:lnTo>
                  <a:lnTo>
                    <a:pt x="718947" y="110363"/>
                  </a:lnTo>
                  <a:lnTo>
                    <a:pt x="726186" y="103251"/>
                  </a:lnTo>
                  <a:lnTo>
                    <a:pt x="734314" y="94107"/>
                  </a:lnTo>
                  <a:lnTo>
                    <a:pt x="742950" y="84074"/>
                  </a:lnTo>
                  <a:lnTo>
                    <a:pt x="760730" y="60960"/>
                  </a:lnTo>
                  <a:lnTo>
                    <a:pt x="779526" y="38481"/>
                  </a:lnTo>
                  <a:lnTo>
                    <a:pt x="788543" y="28321"/>
                  </a:lnTo>
                  <a:lnTo>
                    <a:pt x="798195" y="20701"/>
                  </a:lnTo>
                  <a:lnTo>
                    <a:pt x="798195" y="26924"/>
                  </a:lnTo>
                  <a:lnTo>
                    <a:pt x="798195" y="29337"/>
                  </a:lnTo>
                  <a:lnTo>
                    <a:pt x="798195" y="28829"/>
                  </a:lnTo>
                  <a:lnTo>
                    <a:pt x="798703" y="25527"/>
                  </a:lnTo>
                  <a:lnTo>
                    <a:pt x="799211" y="14859"/>
                  </a:lnTo>
                  <a:lnTo>
                    <a:pt x="800100" y="3810"/>
                  </a:lnTo>
                  <a:lnTo>
                    <a:pt x="800608" y="1016"/>
                  </a:lnTo>
                  <a:lnTo>
                    <a:pt x="801116" y="0"/>
                  </a:lnTo>
                  <a:lnTo>
                    <a:pt x="801497" y="2921"/>
                  </a:lnTo>
                  <a:lnTo>
                    <a:pt x="802005" y="9652"/>
                  </a:lnTo>
                  <a:lnTo>
                    <a:pt x="802005" y="21590"/>
                  </a:lnTo>
                  <a:lnTo>
                    <a:pt x="802005" y="29845"/>
                  </a:lnTo>
                  <a:lnTo>
                    <a:pt x="802005" y="39370"/>
                  </a:lnTo>
                  <a:lnTo>
                    <a:pt x="802513" y="50927"/>
                  </a:lnTo>
                  <a:lnTo>
                    <a:pt x="802513" y="63881"/>
                  </a:lnTo>
                  <a:lnTo>
                    <a:pt x="802513" y="78740"/>
                  </a:lnTo>
                  <a:lnTo>
                    <a:pt x="802513" y="96012"/>
                  </a:lnTo>
                  <a:lnTo>
                    <a:pt x="814959" y="82169"/>
                  </a:lnTo>
                  <a:lnTo>
                    <a:pt x="826008" y="68199"/>
                  </a:lnTo>
                  <a:lnTo>
                    <a:pt x="837565" y="55245"/>
                  </a:lnTo>
                  <a:lnTo>
                    <a:pt x="851535" y="42799"/>
                  </a:lnTo>
                  <a:lnTo>
                    <a:pt x="851535" y="86868"/>
                  </a:lnTo>
                  <a:lnTo>
                    <a:pt x="868807" y="81153"/>
                  </a:lnTo>
                  <a:lnTo>
                    <a:pt x="884555" y="73406"/>
                  </a:lnTo>
                  <a:lnTo>
                    <a:pt x="900430" y="65786"/>
                  </a:lnTo>
                  <a:lnTo>
                    <a:pt x="918210" y="60452"/>
                  </a:lnTo>
                  <a:lnTo>
                    <a:pt x="918718" y="73914"/>
                  </a:lnTo>
                  <a:lnTo>
                    <a:pt x="919607" y="83566"/>
                  </a:lnTo>
                  <a:lnTo>
                    <a:pt x="921512" y="90805"/>
                  </a:lnTo>
                  <a:lnTo>
                    <a:pt x="924433" y="95123"/>
                  </a:lnTo>
                  <a:lnTo>
                    <a:pt x="927862" y="97028"/>
                  </a:lnTo>
                  <a:lnTo>
                    <a:pt x="932180" y="97028"/>
                  </a:lnTo>
                  <a:lnTo>
                    <a:pt x="936498" y="95123"/>
                  </a:lnTo>
                  <a:lnTo>
                    <a:pt x="941705" y="92202"/>
                  </a:lnTo>
                  <a:lnTo>
                    <a:pt x="952246" y="82550"/>
                  </a:lnTo>
                  <a:lnTo>
                    <a:pt x="964311" y="71120"/>
                  </a:lnTo>
                  <a:lnTo>
                    <a:pt x="976757" y="59563"/>
                  </a:lnTo>
                  <a:lnTo>
                    <a:pt x="989203" y="51435"/>
                  </a:lnTo>
                  <a:lnTo>
                    <a:pt x="991616" y="60960"/>
                  </a:lnTo>
                  <a:lnTo>
                    <a:pt x="994029" y="69088"/>
                  </a:lnTo>
                  <a:lnTo>
                    <a:pt x="999744" y="81661"/>
                  </a:lnTo>
                  <a:lnTo>
                    <a:pt x="1006475" y="89281"/>
                  </a:lnTo>
                  <a:lnTo>
                    <a:pt x="1013206" y="93091"/>
                  </a:lnTo>
                  <a:lnTo>
                    <a:pt x="1020953" y="94107"/>
                  </a:lnTo>
                  <a:lnTo>
                    <a:pt x="1028065" y="93091"/>
                  </a:lnTo>
                  <a:lnTo>
                    <a:pt x="1042543" y="88392"/>
                  </a:lnTo>
                  <a:lnTo>
                    <a:pt x="1049782" y="85471"/>
                  </a:lnTo>
                  <a:lnTo>
                    <a:pt x="1056386" y="84455"/>
                  </a:lnTo>
                  <a:lnTo>
                    <a:pt x="1062228" y="85471"/>
                  </a:lnTo>
                  <a:lnTo>
                    <a:pt x="1067435" y="89281"/>
                  </a:lnTo>
                  <a:lnTo>
                    <a:pt x="1071753" y="96520"/>
                  </a:lnTo>
                  <a:lnTo>
                    <a:pt x="1075182" y="108458"/>
                  </a:lnTo>
                  <a:lnTo>
                    <a:pt x="1076579" y="116713"/>
                  </a:lnTo>
                  <a:lnTo>
                    <a:pt x="1077087" y="125730"/>
                  </a:lnTo>
                  <a:lnTo>
                    <a:pt x="1078103" y="136779"/>
                  </a:lnTo>
                  <a:lnTo>
                    <a:pt x="1078103" y="149352"/>
                  </a:lnTo>
                  <a:lnTo>
                    <a:pt x="1106805" y="125730"/>
                  </a:lnTo>
                  <a:lnTo>
                    <a:pt x="1132713" y="103251"/>
                  </a:lnTo>
                  <a:lnTo>
                    <a:pt x="1146175" y="92710"/>
                  </a:lnTo>
                  <a:lnTo>
                    <a:pt x="1160653" y="82550"/>
                  </a:lnTo>
                  <a:lnTo>
                    <a:pt x="1176020" y="73406"/>
                  </a:lnTo>
                  <a:lnTo>
                    <a:pt x="1193673" y="64770"/>
                  </a:lnTo>
                  <a:lnTo>
                    <a:pt x="1192276" y="77724"/>
                  </a:lnTo>
                  <a:lnTo>
                    <a:pt x="1188466" y="91694"/>
                  </a:lnTo>
                  <a:lnTo>
                    <a:pt x="1184148" y="105664"/>
                  </a:lnTo>
                  <a:lnTo>
                    <a:pt x="1180338" y="118110"/>
                  </a:lnTo>
                  <a:lnTo>
                    <a:pt x="1189355" y="116713"/>
                  </a:lnTo>
                  <a:lnTo>
                    <a:pt x="1197991" y="112395"/>
                  </a:lnTo>
                  <a:lnTo>
                    <a:pt x="1205230" y="105664"/>
                  </a:lnTo>
                  <a:lnTo>
                    <a:pt x="1211961" y="97409"/>
                  </a:lnTo>
                  <a:lnTo>
                    <a:pt x="1223899" y="79248"/>
                  </a:lnTo>
                  <a:lnTo>
                    <a:pt x="1228725" y="70104"/>
                  </a:lnTo>
                  <a:lnTo>
                    <a:pt x="1233043" y="61976"/>
                  </a:lnTo>
                  <a:lnTo>
                    <a:pt x="1236980" y="55245"/>
                  </a:lnTo>
                  <a:lnTo>
                    <a:pt x="1240790" y="50927"/>
                  </a:lnTo>
                  <a:lnTo>
                    <a:pt x="1243584" y="49403"/>
                  </a:lnTo>
                  <a:lnTo>
                    <a:pt x="1246505" y="51435"/>
                  </a:lnTo>
                  <a:lnTo>
                    <a:pt x="1248918" y="57150"/>
                  </a:lnTo>
                  <a:lnTo>
                    <a:pt x="1251331" y="67691"/>
                  </a:lnTo>
                  <a:lnTo>
                    <a:pt x="1253744" y="83058"/>
                  </a:lnTo>
                  <a:lnTo>
                    <a:pt x="1254633" y="93091"/>
                  </a:lnTo>
                  <a:lnTo>
                    <a:pt x="1255649" y="104648"/>
                  </a:lnTo>
                  <a:lnTo>
                    <a:pt x="1266698" y="98933"/>
                  </a:lnTo>
                  <a:lnTo>
                    <a:pt x="1278636" y="94107"/>
                  </a:lnTo>
                  <a:lnTo>
                    <a:pt x="1290193" y="89281"/>
                  </a:lnTo>
                  <a:lnTo>
                    <a:pt x="1302258" y="83566"/>
                  </a:lnTo>
                  <a:lnTo>
                    <a:pt x="1312799" y="75438"/>
                  </a:lnTo>
                  <a:lnTo>
                    <a:pt x="1317498" y="70104"/>
                  </a:lnTo>
                  <a:lnTo>
                    <a:pt x="1321943" y="63881"/>
                  </a:lnTo>
                  <a:lnTo>
                    <a:pt x="1325753" y="56134"/>
                  </a:lnTo>
                  <a:lnTo>
                    <a:pt x="1329055" y="47498"/>
                  </a:lnTo>
                  <a:lnTo>
                    <a:pt x="1331468" y="36957"/>
                  </a:lnTo>
                  <a:lnTo>
                    <a:pt x="1332865" y="25019"/>
                  </a:lnTo>
                  <a:lnTo>
                    <a:pt x="1333881" y="28321"/>
                  </a:lnTo>
                  <a:lnTo>
                    <a:pt x="1334897" y="35560"/>
                  </a:lnTo>
                  <a:lnTo>
                    <a:pt x="1335278" y="45085"/>
                  </a:lnTo>
                  <a:lnTo>
                    <a:pt x="1335278" y="55753"/>
                  </a:lnTo>
                  <a:lnTo>
                    <a:pt x="1335786" y="66802"/>
                  </a:lnTo>
                  <a:lnTo>
                    <a:pt x="1335786" y="75819"/>
                  </a:lnTo>
                  <a:lnTo>
                    <a:pt x="1335278" y="82169"/>
                  </a:lnTo>
                  <a:lnTo>
                    <a:pt x="1335278" y="84455"/>
                  </a:lnTo>
                  <a:lnTo>
                    <a:pt x="1342009" y="84074"/>
                  </a:lnTo>
                  <a:lnTo>
                    <a:pt x="1349248" y="81661"/>
                  </a:lnTo>
                  <a:lnTo>
                    <a:pt x="1356487" y="77343"/>
                  </a:lnTo>
                  <a:lnTo>
                    <a:pt x="1364107" y="71120"/>
                  </a:lnTo>
                  <a:lnTo>
                    <a:pt x="1370838" y="62865"/>
                  </a:lnTo>
                  <a:lnTo>
                    <a:pt x="1377061" y="52324"/>
                  </a:lnTo>
                  <a:lnTo>
                    <a:pt x="1381887" y="39878"/>
                  </a:lnTo>
                  <a:lnTo>
                    <a:pt x="1384808" y="25019"/>
                  </a:lnTo>
                  <a:lnTo>
                    <a:pt x="1384808" y="25527"/>
                  </a:lnTo>
                  <a:lnTo>
                    <a:pt x="1385189" y="27432"/>
                  </a:lnTo>
                  <a:lnTo>
                    <a:pt x="1387602" y="33655"/>
                  </a:lnTo>
                  <a:lnTo>
                    <a:pt x="1391539" y="43180"/>
                  </a:lnTo>
                  <a:lnTo>
                    <a:pt x="1395857" y="53848"/>
                  </a:lnTo>
                  <a:lnTo>
                    <a:pt x="1400175" y="64389"/>
                  </a:lnTo>
                  <a:lnTo>
                    <a:pt x="1403985" y="73406"/>
                  </a:lnTo>
                  <a:lnTo>
                    <a:pt x="1406398" y="80137"/>
                  </a:lnTo>
                  <a:lnTo>
                    <a:pt x="1406779" y="82169"/>
                  </a:lnTo>
                  <a:lnTo>
                    <a:pt x="1406779" y="82550"/>
                  </a:lnTo>
                  <a:lnTo>
                    <a:pt x="1414018" y="74930"/>
                  </a:lnTo>
                  <a:lnTo>
                    <a:pt x="1420241" y="68707"/>
                  </a:lnTo>
                  <a:lnTo>
                    <a:pt x="1426083" y="63881"/>
                  </a:lnTo>
                  <a:lnTo>
                    <a:pt x="1430782" y="60960"/>
                  </a:lnTo>
                  <a:lnTo>
                    <a:pt x="1435608" y="59563"/>
                  </a:lnTo>
                  <a:lnTo>
                    <a:pt x="1439418" y="59055"/>
                  </a:lnTo>
                  <a:lnTo>
                    <a:pt x="1446149" y="60960"/>
                  </a:lnTo>
                  <a:lnTo>
                    <a:pt x="1450467" y="66802"/>
                  </a:lnTo>
                  <a:lnTo>
                    <a:pt x="1453896" y="75438"/>
                  </a:lnTo>
                  <a:lnTo>
                    <a:pt x="1455293" y="85471"/>
                  </a:lnTo>
                  <a:lnTo>
                    <a:pt x="1455801" y="96012"/>
                  </a:lnTo>
                  <a:lnTo>
                    <a:pt x="1468247" y="89789"/>
                  </a:lnTo>
                  <a:lnTo>
                    <a:pt x="1478788" y="82169"/>
                  </a:lnTo>
                  <a:lnTo>
                    <a:pt x="1488948" y="73406"/>
                  </a:lnTo>
                  <a:lnTo>
                    <a:pt x="1500378" y="64770"/>
                  </a:lnTo>
                  <a:lnTo>
                    <a:pt x="1500378" y="76327"/>
                  </a:lnTo>
                  <a:lnTo>
                    <a:pt x="1501394" y="84963"/>
                  </a:lnTo>
                  <a:lnTo>
                    <a:pt x="1502410" y="91694"/>
                  </a:lnTo>
                  <a:lnTo>
                    <a:pt x="1503807" y="96520"/>
                  </a:lnTo>
                  <a:lnTo>
                    <a:pt x="1506220" y="99441"/>
                  </a:lnTo>
                  <a:lnTo>
                    <a:pt x="1508633" y="100330"/>
                  </a:lnTo>
                  <a:lnTo>
                    <a:pt x="1511427" y="100330"/>
                  </a:lnTo>
                  <a:lnTo>
                    <a:pt x="1514856" y="99441"/>
                  </a:lnTo>
                  <a:lnTo>
                    <a:pt x="1522984" y="94107"/>
                  </a:lnTo>
                  <a:lnTo>
                    <a:pt x="1532636" y="85979"/>
                  </a:lnTo>
                  <a:lnTo>
                    <a:pt x="1544574" y="77343"/>
                  </a:lnTo>
                  <a:lnTo>
                    <a:pt x="1558036" y="69088"/>
                  </a:lnTo>
                  <a:lnTo>
                    <a:pt x="1560449" y="77343"/>
                  </a:lnTo>
                  <a:lnTo>
                    <a:pt x="1561846" y="84455"/>
                  </a:lnTo>
                  <a:lnTo>
                    <a:pt x="1562354" y="100330"/>
                  </a:lnTo>
                  <a:lnTo>
                    <a:pt x="1576705" y="97409"/>
                  </a:lnTo>
                  <a:lnTo>
                    <a:pt x="1591691" y="96012"/>
                  </a:lnTo>
                  <a:lnTo>
                    <a:pt x="1621917" y="93599"/>
                  </a:lnTo>
                  <a:lnTo>
                    <a:pt x="1636268" y="91186"/>
                  </a:lnTo>
                  <a:lnTo>
                    <a:pt x="1650238" y="87884"/>
                  </a:lnTo>
                  <a:lnTo>
                    <a:pt x="1662684" y="82169"/>
                  </a:lnTo>
                  <a:lnTo>
                    <a:pt x="1673733" y="73914"/>
                  </a:lnTo>
                  <a:lnTo>
                    <a:pt x="1673733" y="251079"/>
                  </a:lnTo>
                  <a:lnTo>
                    <a:pt x="0" y="251079"/>
                  </a:lnTo>
                  <a:lnTo>
                    <a:pt x="2413" y="104648"/>
                  </a:lnTo>
                  <a:close/>
                </a:path>
              </a:pathLst>
            </a:custGeom>
            <a:solidFill>
              <a:srgbClr val="D1DD94"/>
            </a:solidFill>
            <a:ln w="0" cap="flat" cmpd="sng" algn="ctr">
              <a:solidFill>
                <a:srgbClr val="D1DD9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8121650" y="3616960"/>
              <a:ext cx="1673861" cy="251461"/>
            </a:xfrm>
            <a:custGeom>
              <a:avLst/>
              <a:gdLst/>
              <a:ahLst/>
              <a:cxnLst/>
              <a:rect l="0" t="0" r="0" b="0"/>
              <a:pathLst>
                <a:path w="1673861" h="251461">
                  <a:moveTo>
                    <a:pt x="2540" y="105410"/>
                  </a:moveTo>
                  <a:lnTo>
                    <a:pt x="0" y="251460"/>
                  </a:lnTo>
                  <a:lnTo>
                    <a:pt x="1673860" y="251460"/>
                  </a:lnTo>
                  <a:lnTo>
                    <a:pt x="1673860" y="73660"/>
                  </a:lnTo>
                  <a:lnTo>
                    <a:pt x="1662430" y="82550"/>
                  </a:lnTo>
                  <a:lnTo>
                    <a:pt x="1649730" y="87630"/>
                  </a:lnTo>
                  <a:lnTo>
                    <a:pt x="1635760" y="91440"/>
                  </a:lnTo>
                  <a:lnTo>
                    <a:pt x="1621790" y="93980"/>
                  </a:lnTo>
                  <a:lnTo>
                    <a:pt x="1591310" y="96520"/>
                  </a:lnTo>
                  <a:lnTo>
                    <a:pt x="1576070" y="97790"/>
                  </a:lnTo>
                  <a:lnTo>
                    <a:pt x="1562100" y="100330"/>
                  </a:lnTo>
                  <a:lnTo>
                    <a:pt x="1562100" y="85090"/>
                  </a:lnTo>
                  <a:lnTo>
                    <a:pt x="1560830" y="77470"/>
                  </a:lnTo>
                  <a:lnTo>
                    <a:pt x="1558290" y="69850"/>
                  </a:lnTo>
                  <a:lnTo>
                    <a:pt x="1544320" y="77470"/>
                  </a:lnTo>
                  <a:lnTo>
                    <a:pt x="1532890" y="86360"/>
                  </a:lnTo>
                  <a:lnTo>
                    <a:pt x="1522730" y="93980"/>
                  </a:lnTo>
                  <a:lnTo>
                    <a:pt x="1515110" y="99060"/>
                  </a:lnTo>
                  <a:lnTo>
                    <a:pt x="1511300" y="100330"/>
                  </a:lnTo>
                  <a:lnTo>
                    <a:pt x="1508760" y="100330"/>
                  </a:lnTo>
                  <a:lnTo>
                    <a:pt x="1506220" y="99060"/>
                  </a:lnTo>
                  <a:lnTo>
                    <a:pt x="1503680" y="96520"/>
                  </a:lnTo>
                  <a:lnTo>
                    <a:pt x="1502410" y="91440"/>
                  </a:lnTo>
                  <a:lnTo>
                    <a:pt x="1501140" y="85090"/>
                  </a:lnTo>
                  <a:lnTo>
                    <a:pt x="1499870" y="76200"/>
                  </a:lnTo>
                  <a:lnTo>
                    <a:pt x="1499870" y="64770"/>
                  </a:lnTo>
                  <a:lnTo>
                    <a:pt x="1488440" y="73660"/>
                  </a:lnTo>
                  <a:lnTo>
                    <a:pt x="1478280" y="82550"/>
                  </a:lnTo>
                  <a:lnTo>
                    <a:pt x="1468120" y="90170"/>
                  </a:lnTo>
                  <a:lnTo>
                    <a:pt x="1455420" y="96520"/>
                  </a:lnTo>
                  <a:lnTo>
                    <a:pt x="1455420" y="85090"/>
                  </a:lnTo>
                  <a:lnTo>
                    <a:pt x="1454150" y="76200"/>
                  </a:lnTo>
                  <a:lnTo>
                    <a:pt x="1450340" y="67310"/>
                  </a:lnTo>
                  <a:lnTo>
                    <a:pt x="1446530" y="60960"/>
                  </a:lnTo>
                  <a:lnTo>
                    <a:pt x="1438910" y="59690"/>
                  </a:lnTo>
                  <a:lnTo>
                    <a:pt x="1435100" y="59690"/>
                  </a:lnTo>
                  <a:lnTo>
                    <a:pt x="1431290" y="60960"/>
                  </a:lnTo>
                  <a:lnTo>
                    <a:pt x="1426210" y="64770"/>
                  </a:lnTo>
                  <a:lnTo>
                    <a:pt x="1419860" y="68580"/>
                  </a:lnTo>
                  <a:lnTo>
                    <a:pt x="1413510" y="74930"/>
                  </a:lnTo>
                  <a:lnTo>
                    <a:pt x="1407160" y="82550"/>
                  </a:lnTo>
                  <a:lnTo>
                    <a:pt x="1407160" y="82550"/>
                  </a:lnTo>
                  <a:lnTo>
                    <a:pt x="1405890" y="80010"/>
                  </a:lnTo>
                  <a:lnTo>
                    <a:pt x="1403350" y="73660"/>
                  </a:lnTo>
                  <a:lnTo>
                    <a:pt x="1400810" y="64770"/>
                  </a:lnTo>
                  <a:lnTo>
                    <a:pt x="1395730" y="54610"/>
                  </a:lnTo>
                  <a:lnTo>
                    <a:pt x="1391920" y="43180"/>
                  </a:lnTo>
                  <a:lnTo>
                    <a:pt x="1388110" y="34290"/>
                  </a:lnTo>
                  <a:lnTo>
                    <a:pt x="1385570" y="27940"/>
                  </a:lnTo>
                  <a:lnTo>
                    <a:pt x="1384300" y="25400"/>
                  </a:lnTo>
                  <a:lnTo>
                    <a:pt x="1384300" y="25400"/>
                  </a:lnTo>
                  <a:lnTo>
                    <a:pt x="1381760" y="40640"/>
                  </a:lnTo>
                  <a:lnTo>
                    <a:pt x="1376680" y="52070"/>
                  </a:lnTo>
                  <a:lnTo>
                    <a:pt x="1370330" y="63500"/>
                  </a:lnTo>
                  <a:lnTo>
                    <a:pt x="1363980" y="71120"/>
                  </a:lnTo>
                  <a:lnTo>
                    <a:pt x="1356360" y="77470"/>
                  </a:lnTo>
                  <a:lnTo>
                    <a:pt x="1348740" y="82550"/>
                  </a:lnTo>
                  <a:lnTo>
                    <a:pt x="1342390" y="83820"/>
                  </a:lnTo>
                  <a:lnTo>
                    <a:pt x="1334770" y="85090"/>
                  </a:lnTo>
                  <a:lnTo>
                    <a:pt x="1334770" y="82550"/>
                  </a:lnTo>
                  <a:lnTo>
                    <a:pt x="1336040" y="76200"/>
                  </a:lnTo>
                  <a:lnTo>
                    <a:pt x="1336040" y="67310"/>
                  </a:lnTo>
                  <a:lnTo>
                    <a:pt x="1334770" y="55880"/>
                  </a:lnTo>
                  <a:lnTo>
                    <a:pt x="1334770" y="45720"/>
                  </a:lnTo>
                  <a:lnTo>
                    <a:pt x="1334770" y="35560"/>
                  </a:lnTo>
                  <a:lnTo>
                    <a:pt x="1333500" y="27940"/>
                  </a:lnTo>
                  <a:lnTo>
                    <a:pt x="1333500" y="25400"/>
                  </a:lnTo>
                  <a:lnTo>
                    <a:pt x="1330960" y="36830"/>
                  </a:lnTo>
                  <a:lnTo>
                    <a:pt x="1328420" y="48260"/>
                  </a:lnTo>
                  <a:lnTo>
                    <a:pt x="1325880" y="55880"/>
                  </a:lnTo>
                  <a:lnTo>
                    <a:pt x="1322070" y="64770"/>
                  </a:lnTo>
                  <a:lnTo>
                    <a:pt x="1316990" y="69850"/>
                  </a:lnTo>
                  <a:lnTo>
                    <a:pt x="1313180" y="76200"/>
                  </a:lnTo>
                  <a:lnTo>
                    <a:pt x="1301750" y="83820"/>
                  </a:lnTo>
                  <a:lnTo>
                    <a:pt x="1290320" y="90170"/>
                  </a:lnTo>
                  <a:lnTo>
                    <a:pt x="1278890" y="93980"/>
                  </a:lnTo>
                  <a:lnTo>
                    <a:pt x="1266190" y="99060"/>
                  </a:lnTo>
                  <a:lnTo>
                    <a:pt x="1256030" y="105410"/>
                  </a:lnTo>
                  <a:lnTo>
                    <a:pt x="1254760" y="92710"/>
                  </a:lnTo>
                  <a:lnTo>
                    <a:pt x="1253490" y="83820"/>
                  </a:lnTo>
                  <a:lnTo>
                    <a:pt x="1250950" y="67310"/>
                  </a:lnTo>
                  <a:lnTo>
                    <a:pt x="1248410" y="57150"/>
                  </a:lnTo>
                  <a:lnTo>
                    <a:pt x="1245870" y="52070"/>
                  </a:lnTo>
                  <a:lnTo>
                    <a:pt x="1243330" y="49530"/>
                  </a:lnTo>
                  <a:lnTo>
                    <a:pt x="1240790" y="50800"/>
                  </a:lnTo>
                  <a:lnTo>
                    <a:pt x="1236980" y="55880"/>
                  </a:lnTo>
                  <a:lnTo>
                    <a:pt x="1233170" y="62230"/>
                  </a:lnTo>
                  <a:lnTo>
                    <a:pt x="1229360" y="69850"/>
                  </a:lnTo>
                  <a:lnTo>
                    <a:pt x="1224280" y="80010"/>
                  </a:lnTo>
                  <a:lnTo>
                    <a:pt x="1211580" y="97790"/>
                  </a:lnTo>
                  <a:lnTo>
                    <a:pt x="1205230" y="105410"/>
                  </a:lnTo>
                  <a:lnTo>
                    <a:pt x="1197610" y="113030"/>
                  </a:lnTo>
                  <a:lnTo>
                    <a:pt x="1188720" y="116840"/>
                  </a:lnTo>
                  <a:lnTo>
                    <a:pt x="1179830" y="118110"/>
                  </a:lnTo>
                  <a:lnTo>
                    <a:pt x="1183640" y="105410"/>
                  </a:lnTo>
                  <a:lnTo>
                    <a:pt x="1188720" y="91440"/>
                  </a:lnTo>
                  <a:lnTo>
                    <a:pt x="1192530" y="77470"/>
                  </a:lnTo>
                  <a:lnTo>
                    <a:pt x="1193800" y="64770"/>
                  </a:lnTo>
                  <a:lnTo>
                    <a:pt x="1176020" y="73660"/>
                  </a:lnTo>
                  <a:lnTo>
                    <a:pt x="1160780" y="82550"/>
                  </a:lnTo>
                  <a:lnTo>
                    <a:pt x="1146810" y="92710"/>
                  </a:lnTo>
                  <a:lnTo>
                    <a:pt x="1132840" y="104140"/>
                  </a:lnTo>
                  <a:lnTo>
                    <a:pt x="1106170" y="125730"/>
                  </a:lnTo>
                  <a:lnTo>
                    <a:pt x="1078230" y="149860"/>
                  </a:lnTo>
                  <a:lnTo>
                    <a:pt x="1078230" y="137160"/>
                  </a:lnTo>
                  <a:lnTo>
                    <a:pt x="1076960" y="125730"/>
                  </a:lnTo>
                  <a:lnTo>
                    <a:pt x="1076960" y="116840"/>
                  </a:lnTo>
                  <a:lnTo>
                    <a:pt x="1075690" y="109220"/>
                  </a:lnTo>
                  <a:lnTo>
                    <a:pt x="1071880" y="96520"/>
                  </a:lnTo>
                  <a:lnTo>
                    <a:pt x="1066800" y="90170"/>
                  </a:lnTo>
                  <a:lnTo>
                    <a:pt x="1061720" y="85090"/>
                  </a:lnTo>
                  <a:lnTo>
                    <a:pt x="1056640" y="85090"/>
                  </a:lnTo>
                  <a:lnTo>
                    <a:pt x="1050290" y="85090"/>
                  </a:lnTo>
                  <a:lnTo>
                    <a:pt x="1042670" y="88900"/>
                  </a:lnTo>
                  <a:lnTo>
                    <a:pt x="1028700" y="92710"/>
                  </a:lnTo>
                  <a:lnTo>
                    <a:pt x="1021080" y="93980"/>
                  </a:lnTo>
                  <a:lnTo>
                    <a:pt x="1013460" y="92710"/>
                  </a:lnTo>
                  <a:lnTo>
                    <a:pt x="1007110" y="90170"/>
                  </a:lnTo>
                  <a:lnTo>
                    <a:pt x="999490" y="82550"/>
                  </a:lnTo>
                  <a:lnTo>
                    <a:pt x="994410" y="69850"/>
                  </a:lnTo>
                  <a:lnTo>
                    <a:pt x="991870" y="60960"/>
                  </a:lnTo>
                  <a:lnTo>
                    <a:pt x="989330" y="52070"/>
                  </a:lnTo>
                  <a:lnTo>
                    <a:pt x="976630" y="59690"/>
                  </a:lnTo>
                  <a:lnTo>
                    <a:pt x="963930" y="71120"/>
                  </a:lnTo>
                  <a:lnTo>
                    <a:pt x="952500" y="82550"/>
                  </a:lnTo>
                  <a:lnTo>
                    <a:pt x="941070" y="92710"/>
                  </a:lnTo>
                  <a:lnTo>
                    <a:pt x="935990" y="95250"/>
                  </a:lnTo>
                  <a:lnTo>
                    <a:pt x="932180" y="97790"/>
                  </a:lnTo>
                  <a:lnTo>
                    <a:pt x="928370" y="97790"/>
                  </a:lnTo>
                  <a:lnTo>
                    <a:pt x="924560" y="95250"/>
                  </a:lnTo>
                  <a:lnTo>
                    <a:pt x="922020" y="91440"/>
                  </a:lnTo>
                  <a:lnTo>
                    <a:pt x="919480" y="83820"/>
                  </a:lnTo>
                  <a:lnTo>
                    <a:pt x="918210" y="73660"/>
                  </a:lnTo>
                  <a:lnTo>
                    <a:pt x="918210" y="60960"/>
                  </a:lnTo>
                  <a:lnTo>
                    <a:pt x="900430" y="66040"/>
                  </a:lnTo>
                  <a:lnTo>
                    <a:pt x="883920" y="73660"/>
                  </a:lnTo>
                  <a:lnTo>
                    <a:pt x="868680" y="81280"/>
                  </a:lnTo>
                  <a:lnTo>
                    <a:pt x="850900" y="87630"/>
                  </a:lnTo>
                  <a:lnTo>
                    <a:pt x="850900" y="43180"/>
                  </a:lnTo>
                  <a:lnTo>
                    <a:pt x="838200" y="55880"/>
                  </a:lnTo>
                  <a:lnTo>
                    <a:pt x="825500" y="68580"/>
                  </a:lnTo>
                  <a:lnTo>
                    <a:pt x="815340" y="82550"/>
                  </a:lnTo>
                  <a:lnTo>
                    <a:pt x="802640" y="96520"/>
                  </a:lnTo>
                  <a:lnTo>
                    <a:pt x="802640" y="78740"/>
                  </a:lnTo>
                  <a:lnTo>
                    <a:pt x="802640" y="64770"/>
                  </a:lnTo>
                  <a:lnTo>
                    <a:pt x="802640" y="50800"/>
                  </a:lnTo>
                  <a:lnTo>
                    <a:pt x="801370" y="39370"/>
                  </a:lnTo>
                  <a:lnTo>
                    <a:pt x="801370" y="30480"/>
                  </a:lnTo>
                  <a:lnTo>
                    <a:pt x="801370" y="21590"/>
                  </a:lnTo>
                  <a:lnTo>
                    <a:pt x="801370" y="10160"/>
                  </a:lnTo>
                  <a:lnTo>
                    <a:pt x="801370" y="2540"/>
                  </a:lnTo>
                  <a:lnTo>
                    <a:pt x="801370" y="0"/>
                  </a:lnTo>
                  <a:lnTo>
                    <a:pt x="800100" y="1270"/>
                  </a:lnTo>
                  <a:lnTo>
                    <a:pt x="800100" y="3810"/>
                  </a:lnTo>
                  <a:lnTo>
                    <a:pt x="798830" y="15240"/>
                  </a:lnTo>
                  <a:lnTo>
                    <a:pt x="798830" y="25400"/>
                  </a:lnTo>
                  <a:lnTo>
                    <a:pt x="798830" y="29210"/>
                  </a:lnTo>
                  <a:lnTo>
                    <a:pt x="798830" y="29210"/>
                  </a:lnTo>
                  <a:lnTo>
                    <a:pt x="798830" y="26670"/>
                  </a:lnTo>
                  <a:lnTo>
                    <a:pt x="798830" y="21590"/>
                  </a:lnTo>
                  <a:lnTo>
                    <a:pt x="788670" y="27940"/>
                  </a:lnTo>
                  <a:lnTo>
                    <a:pt x="779780" y="39370"/>
                  </a:lnTo>
                  <a:lnTo>
                    <a:pt x="760730" y="60960"/>
                  </a:lnTo>
                  <a:lnTo>
                    <a:pt x="742950" y="83820"/>
                  </a:lnTo>
                  <a:lnTo>
                    <a:pt x="734060" y="93980"/>
                  </a:lnTo>
                  <a:lnTo>
                    <a:pt x="726440" y="104140"/>
                  </a:lnTo>
                  <a:lnTo>
                    <a:pt x="718820" y="110490"/>
                  </a:lnTo>
                  <a:lnTo>
                    <a:pt x="712470" y="115570"/>
                  </a:lnTo>
                  <a:lnTo>
                    <a:pt x="706120" y="116840"/>
                  </a:lnTo>
                  <a:lnTo>
                    <a:pt x="701040" y="115570"/>
                  </a:lnTo>
                  <a:lnTo>
                    <a:pt x="697230" y="110490"/>
                  </a:lnTo>
                  <a:lnTo>
                    <a:pt x="694690" y="100330"/>
                  </a:lnTo>
                  <a:lnTo>
                    <a:pt x="692150" y="92710"/>
                  </a:lnTo>
                  <a:lnTo>
                    <a:pt x="692150" y="85090"/>
                  </a:lnTo>
                  <a:lnTo>
                    <a:pt x="692150" y="76200"/>
                  </a:lnTo>
                  <a:lnTo>
                    <a:pt x="690880" y="64770"/>
                  </a:lnTo>
                  <a:lnTo>
                    <a:pt x="655320" y="82550"/>
                  </a:lnTo>
                  <a:lnTo>
                    <a:pt x="655320" y="64770"/>
                  </a:lnTo>
                  <a:lnTo>
                    <a:pt x="637540" y="72390"/>
                  </a:lnTo>
                  <a:lnTo>
                    <a:pt x="619760" y="78740"/>
                  </a:lnTo>
                  <a:lnTo>
                    <a:pt x="604520" y="87630"/>
                  </a:lnTo>
                  <a:lnTo>
                    <a:pt x="589280" y="100330"/>
                  </a:lnTo>
                  <a:lnTo>
                    <a:pt x="590550" y="83820"/>
                  </a:lnTo>
                  <a:lnTo>
                    <a:pt x="593090" y="71120"/>
                  </a:lnTo>
                  <a:lnTo>
                    <a:pt x="594360" y="66040"/>
                  </a:lnTo>
                  <a:lnTo>
                    <a:pt x="595630" y="62230"/>
                  </a:lnTo>
                  <a:lnTo>
                    <a:pt x="595630" y="58420"/>
                  </a:lnTo>
                  <a:lnTo>
                    <a:pt x="595630" y="57150"/>
                  </a:lnTo>
                  <a:lnTo>
                    <a:pt x="594360" y="57150"/>
                  </a:lnTo>
                  <a:lnTo>
                    <a:pt x="591820" y="58420"/>
                  </a:lnTo>
                  <a:lnTo>
                    <a:pt x="586740" y="62230"/>
                  </a:lnTo>
                  <a:lnTo>
                    <a:pt x="580390" y="67310"/>
                  </a:lnTo>
                  <a:lnTo>
                    <a:pt x="571500" y="73660"/>
                  </a:lnTo>
                  <a:lnTo>
                    <a:pt x="561340" y="82550"/>
                  </a:lnTo>
                  <a:lnTo>
                    <a:pt x="547370" y="92710"/>
                  </a:lnTo>
                  <a:lnTo>
                    <a:pt x="530860" y="105410"/>
                  </a:lnTo>
                  <a:lnTo>
                    <a:pt x="524510" y="97790"/>
                  </a:lnTo>
                  <a:lnTo>
                    <a:pt x="519430" y="90170"/>
                  </a:lnTo>
                  <a:lnTo>
                    <a:pt x="509270" y="78740"/>
                  </a:lnTo>
                  <a:lnTo>
                    <a:pt x="501650" y="71120"/>
                  </a:lnTo>
                  <a:lnTo>
                    <a:pt x="495300" y="66040"/>
                  </a:lnTo>
                  <a:lnTo>
                    <a:pt x="491490" y="63500"/>
                  </a:lnTo>
                  <a:lnTo>
                    <a:pt x="487680" y="63500"/>
                  </a:lnTo>
                  <a:lnTo>
                    <a:pt x="483870" y="66040"/>
                  </a:lnTo>
                  <a:lnTo>
                    <a:pt x="481330" y="68580"/>
                  </a:lnTo>
                  <a:lnTo>
                    <a:pt x="474980" y="77470"/>
                  </a:lnTo>
                  <a:lnTo>
                    <a:pt x="469900" y="83820"/>
                  </a:lnTo>
                  <a:lnTo>
                    <a:pt x="463550" y="88900"/>
                  </a:lnTo>
                  <a:lnTo>
                    <a:pt x="454660" y="92710"/>
                  </a:lnTo>
                  <a:lnTo>
                    <a:pt x="444500" y="97790"/>
                  </a:lnTo>
                  <a:lnTo>
                    <a:pt x="431800" y="99060"/>
                  </a:lnTo>
                  <a:lnTo>
                    <a:pt x="415290" y="100330"/>
                  </a:lnTo>
                  <a:lnTo>
                    <a:pt x="421640" y="91440"/>
                  </a:lnTo>
                  <a:lnTo>
                    <a:pt x="426720" y="83820"/>
                  </a:lnTo>
                  <a:lnTo>
                    <a:pt x="433070" y="78740"/>
                  </a:lnTo>
                  <a:lnTo>
                    <a:pt x="441960" y="73660"/>
                  </a:lnTo>
                  <a:lnTo>
                    <a:pt x="436880" y="78740"/>
                  </a:lnTo>
                  <a:lnTo>
                    <a:pt x="430530" y="82550"/>
                  </a:lnTo>
                  <a:lnTo>
                    <a:pt x="414020" y="90170"/>
                  </a:lnTo>
                  <a:lnTo>
                    <a:pt x="394970" y="92710"/>
                  </a:lnTo>
                  <a:lnTo>
                    <a:pt x="375920" y="95250"/>
                  </a:lnTo>
                  <a:lnTo>
                    <a:pt x="355600" y="93980"/>
                  </a:lnTo>
                  <a:lnTo>
                    <a:pt x="337820" y="90170"/>
                  </a:lnTo>
                  <a:lnTo>
                    <a:pt x="330200" y="87630"/>
                  </a:lnTo>
                  <a:lnTo>
                    <a:pt x="323850" y="83820"/>
                  </a:lnTo>
                  <a:lnTo>
                    <a:pt x="318770" y="80010"/>
                  </a:lnTo>
                  <a:lnTo>
                    <a:pt x="313690" y="73660"/>
                  </a:lnTo>
                  <a:lnTo>
                    <a:pt x="298450" y="90170"/>
                  </a:lnTo>
                  <a:lnTo>
                    <a:pt x="284480" y="105410"/>
                  </a:lnTo>
                  <a:lnTo>
                    <a:pt x="275590" y="110490"/>
                  </a:lnTo>
                  <a:lnTo>
                    <a:pt x="267970" y="115570"/>
                  </a:lnTo>
                  <a:lnTo>
                    <a:pt x="257810" y="115570"/>
                  </a:lnTo>
                  <a:lnTo>
                    <a:pt x="246380" y="114300"/>
                  </a:lnTo>
                  <a:lnTo>
                    <a:pt x="255270" y="105410"/>
                  </a:lnTo>
                  <a:lnTo>
                    <a:pt x="210820" y="114300"/>
                  </a:lnTo>
                  <a:lnTo>
                    <a:pt x="214630" y="102870"/>
                  </a:lnTo>
                  <a:lnTo>
                    <a:pt x="215900" y="91440"/>
                  </a:lnTo>
                  <a:lnTo>
                    <a:pt x="175260" y="97790"/>
                  </a:lnTo>
                  <a:lnTo>
                    <a:pt x="137160" y="102870"/>
                  </a:lnTo>
                  <a:lnTo>
                    <a:pt x="97790" y="110490"/>
                  </a:lnTo>
                  <a:lnTo>
                    <a:pt x="60960" y="123190"/>
                  </a:lnTo>
                  <a:lnTo>
                    <a:pt x="63500" y="114300"/>
                  </a:lnTo>
                  <a:lnTo>
                    <a:pt x="64770" y="105410"/>
                  </a:lnTo>
                  <a:lnTo>
                    <a:pt x="54610" y="107950"/>
                  </a:lnTo>
                  <a:lnTo>
                    <a:pt x="46990" y="109220"/>
                  </a:lnTo>
                  <a:lnTo>
                    <a:pt x="40640" y="111760"/>
                  </a:lnTo>
                  <a:lnTo>
                    <a:pt x="35560" y="113030"/>
                  </a:lnTo>
                  <a:lnTo>
                    <a:pt x="27940" y="115570"/>
                  </a:lnTo>
                  <a:lnTo>
                    <a:pt x="24130" y="116840"/>
                  </a:lnTo>
                  <a:lnTo>
                    <a:pt x="20320" y="115570"/>
                  </a:lnTo>
                  <a:lnTo>
                    <a:pt x="17780" y="113030"/>
                  </a:lnTo>
                  <a:lnTo>
                    <a:pt x="11430" y="110490"/>
                  </a:lnTo>
                  <a:lnTo>
                    <a:pt x="2540" y="105410"/>
                  </a:lnTo>
                  <a:lnTo>
                    <a:pt x="2540" y="10922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EEC99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8306435" y="215138"/>
              <a:ext cx="54230" cy="71502"/>
            </a:xfrm>
            <a:custGeom>
              <a:avLst/>
              <a:gdLst/>
              <a:ahLst/>
              <a:cxnLst/>
              <a:rect l="0" t="0" r="0" b="0"/>
              <a:pathLst>
                <a:path w="54230" h="71502">
                  <a:moveTo>
                    <a:pt x="24003" y="11557"/>
                  </a:moveTo>
                  <a:lnTo>
                    <a:pt x="22987" y="20574"/>
                  </a:lnTo>
                  <a:lnTo>
                    <a:pt x="22987" y="28321"/>
                  </a:lnTo>
                  <a:lnTo>
                    <a:pt x="24511" y="34544"/>
                  </a:lnTo>
                  <a:lnTo>
                    <a:pt x="28321" y="40767"/>
                  </a:lnTo>
                  <a:lnTo>
                    <a:pt x="34036" y="47498"/>
                  </a:lnTo>
                  <a:lnTo>
                    <a:pt x="42672" y="55626"/>
                  </a:lnTo>
                  <a:lnTo>
                    <a:pt x="54229" y="66167"/>
                  </a:lnTo>
                  <a:lnTo>
                    <a:pt x="48514" y="70104"/>
                  </a:lnTo>
                  <a:lnTo>
                    <a:pt x="41783" y="71501"/>
                  </a:lnTo>
                  <a:lnTo>
                    <a:pt x="34036" y="70612"/>
                  </a:lnTo>
                  <a:lnTo>
                    <a:pt x="25908" y="68199"/>
                  </a:lnTo>
                  <a:lnTo>
                    <a:pt x="18161" y="64262"/>
                  </a:lnTo>
                  <a:lnTo>
                    <a:pt x="11557" y="59563"/>
                  </a:lnTo>
                  <a:lnTo>
                    <a:pt x="5715" y="53213"/>
                  </a:lnTo>
                  <a:lnTo>
                    <a:pt x="2413" y="47498"/>
                  </a:lnTo>
                  <a:lnTo>
                    <a:pt x="508" y="40259"/>
                  </a:lnTo>
                  <a:lnTo>
                    <a:pt x="0" y="33147"/>
                  </a:lnTo>
                  <a:lnTo>
                    <a:pt x="889" y="24892"/>
                  </a:lnTo>
                  <a:lnTo>
                    <a:pt x="3302" y="17780"/>
                  </a:lnTo>
                  <a:lnTo>
                    <a:pt x="7112" y="11049"/>
                  </a:lnTo>
                  <a:lnTo>
                    <a:pt x="11938" y="5207"/>
                  </a:lnTo>
                  <a:lnTo>
                    <a:pt x="18669" y="1397"/>
                  </a:lnTo>
                  <a:lnTo>
                    <a:pt x="26416" y="0"/>
                  </a:lnTo>
                  <a:close/>
                </a:path>
              </a:pathLst>
            </a:custGeom>
            <a:solidFill>
              <a:srgbClr val="794100"/>
            </a:solidFill>
            <a:ln w="0" cap="flat" cmpd="sng" algn="ctr">
              <a:solidFill>
                <a:srgbClr val="7941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8348218" y="398526"/>
              <a:ext cx="44070" cy="43689"/>
            </a:xfrm>
            <a:custGeom>
              <a:avLst/>
              <a:gdLst/>
              <a:ahLst/>
              <a:cxnLst/>
              <a:rect l="0" t="0" r="0" b="0"/>
              <a:pathLst>
                <a:path w="44070" h="43689">
                  <a:moveTo>
                    <a:pt x="22987" y="7620"/>
                  </a:moveTo>
                  <a:lnTo>
                    <a:pt x="33020" y="13843"/>
                  </a:lnTo>
                  <a:lnTo>
                    <a:pt x="40259" y="19685"/>
                  </a:lnTo>
                  <a:lnTo>
                    <a:pt x="44069" y="25400"/>
                  </a:lnTo>
                  <a:lnTo>
                    <a:pt x="27305" y="34036"/>
                  </a:lnTo>
                  <a:lnTo>
                    <a:pt x="20066" y="37338"/>
                  </a:lnTo>
                  <a:lnTo>
                    <a:pt x="13335" y="40259"/>
                  </a:lnTo>
                  <a:lnTo>
                    <a:pt x="8128" y="42672"/>
                  </a:lnTo>
                  <a:lnTo>
                    <a:pt x="3810" y="43688"/>
                  </a:lnTo>
                  <a:lnTo>
                    <a:pt x="1397" y="43688"/>
                  </a:lnTo>
                  <a:lnTo>
                    <a:pt x="0" y="42672"/>
                  </a:lnTo>
                  <a:lnTo>
                    <a:pt x="3810" y="29718"/>
                  </a:lnTo>
                  <a:lnTo>
                    <a:pt x="4699" y="17272"/>
                  </a:lnTo>
                  <a:lnTo>
                    <a:pt x="6223" y="7112"/>
                  </a:lnTo>
                  <a:lnTo>
                    <a:pt x="7620" y="2794"/>
                  </a:lnTo>
                  <a:lnTo>
                    <a:pt x="10033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8353933" y="374904"/>
              <a:ext cx="20194" cy="21718"/>
            </a:xfrm>
            <a:custGeom>
              <a:avLst/>
              <a:gdLst/>
              <a:ahLst/>
              <a:cxnLst/>
              <a:rect l="0" t="0" r="0" b="0"/>
              <a:pathLst>
                <a:path w="20194" h="21718">
                  <a:moveTo>
                    <a:pt x="16764" y="12573"/>
                  </a:moveTo>
                  <a:lnTo>
                    <a:pt x="14351" y="15367"/>
                  </a:lnTo>
                  <a:lnTo>
                    <a:pt x="11557" y="19304"/>
                  </a:lnTo>
                  <a:lnTo>
                    <a:pt x="8128" y="20701"/>
                  </a:lnTo>
                  <a:lnTo>
                    <a:pt x="2921" y="21717"/>
                  </a:lnTo>
                  <a:lnTo>
                    <a:pt x="508" y="19685"/>
                  </a:lnTo>
                  <a:lnTo>
                    <a:pt x="0" y="16383"/>
                  </a:lnTo>
                  <a:lnTo>
                    <a:pt x="1397" y="10668"/>
                  </a:lnTo>
                  <a:lnTo>
                    <a:pt x="4826" y="3429"/>
                  </a:lnTo>
                  <a:lnTo>
                    <a:pt x="7239" y="1016"/>
                  </a:lnTo>
                  <a:lnTo>
                    <a:pt x="9144" y="0"/>
                  </a:lnTo>
                  <a:lnTo>
                    <a:pt x="11049" y="508"/>
                  </a:lnTo>
                  <a:lnTo>
                    <a:pt x="12954" y="1524"/>
                  </a:lnTo>
                  <a:lnTo>
                    <a:pt x="15875" y="4445"/>
                  </a:lnTo>
                  <a:lnTo>
                    <a:pt x="20193" y="8255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8340979" y="348996"/>
              <a:ext cx="24893" cy="22099"/>
            </a:xfrm>
            <a:custGeom>
              <a:avLst/>
              <a:gdLst/>
              <a:ahLst/>
              <a:cxnLst/>
              <a:rect l="0" t="0" r="0" b="0"/>
              <a:pathLst>
                <a:path w="24893" h="22099">
                  <a:moveTo>
                    <a:pt x="22098" y="12954"/>
                  </a:moveTo>
                  <a:lnTo>
                    <a:pt x="19685" y="16383"/>
                  </a:lnTo>
                  <a:lnTo>
                    <a:pt x="16764" y="20193"/>
                  </a:lnTo>
                  <a:lnTo>
                    <a:pt x="13462" y="21590"/>
                  </a:lnTo>
                  <a:lnTo>
                    <a:pt x="8128" y="22098"/>
                  </a:lnTo>
                  <a:lnTo>
                    <a:pt x="4318" y="20193"/>
                  </a:lnTo>
                  <a:lnTo>
                    <a:pt x="1397" y="16383"/>
                  </a:lnTo>
                  <a:lnTo>
                    <a:pt x="0" y="10668"/>
                  </a:lnTo>
                  <a:lnTo>
                    <a:pt x="2413" y="3429"/>
                  </a:lnTo>
                  <a:lnTo>
                    <a:pt x="5334" y="1016"/>
                  </a:lnTo>
                  <a:lnTo>
                    <a:pt x="10541" y="0"/>
                  </a:lnTo>
                  <a:lnTo>
                    <a:pt x="16764" y="2032"/>
                  </a:lnTo>
                  <a:lnTo>
                    <a:pt x="20574" y="4826"/>
                  </a:lnTo>
                  <a:lnTo>
                    <a:pt x="24892" y="8636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8373618" y="236220"/>
              <a:ext cx="24893" cy="28322"/>
            </a:xfrm>
            <a:custGeom>
              <a:avLst/>
              <a:gdLst/>
              <a:ahLst/>
              <a:cxnLst/>
              <a:rect l="0" t="0" r="0" b="0"/>
              <a:pathLst>
                <a:path w="24893" h="28322">
                  <a:moveTo>
                    <a:pt x="22098" y="10160"/>
                  </a:moveTo>
                  <a:lnTo>
                    <a:pt x="20193" y="14478"/>
                  </a:lnTo>
                  <a:lnTo>
                    <a:pt x="18669" y="21209"/>
                  </a:lnTo>
                  <a:lnTo>
                    <a:pt x="17272" y="25908"/>
                  </a:lnTo>
                  <a:lnTo>
                    <a:pt x="15367" y="27432"/>
                  </a:lnTo>
                  <a:lnTo>
                    <a:pt x="12446" y="28321"/>
                  </a:lnTo>
                  <a:lnTo>
                    <a:pt x="8128" y="26924"/>
                  </a:lnTo>
                  <a:lnTo>
                    <a:pt x="2921" y="23495"/>
                  </a:lnTo>
                  <a:lnTo>
                    <a:pt x="889" y="21209"/>
                  </a:lnTo>
                  <a:lnTo>
                    <a:pt x="0" y="17780"/>
                  </a:lnTo>
                  <a:lnTo>
                    <a:pt x="0" y="13462"/>
                  </a:lnTo>
                  <a:lnTo>
                    <a:pt x="1905" y="8128"/>
                  </a:lnTo>
                  <a:lnTo>
                    <a:pt x="4826" y="4318"/>
                  </a:lnTo>
                  <a:lnTo>
                    <a:pt x="10033" y="1016"/>
                  </a:lnTo>
                  <a:lnTo>
                    <a:pt x="13462" y="0"/>
                  </a:lnTo>
                  <a:lnTo>
                    <a:pt x="16764" y="0"/>
                  </a:lnTo>
                  <a:lnTo>
                    <a:pt x="20574" y="1905"/>
                  </a:lnTo>
                  <a:lnTo>
                    <a:pt x="24892" y="5842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8387080" y="270764"/>
              <a:ext cx="24004" cy="22099"/>
            </a:xfrm>
            <a:custGeom>
              <a:avLst/>
              <a:gdLst/>
              <a:ahLst/>
              <a:cxnLst/>
              <a:rect l="0" t="0" r="0" b="0"/>
              <a:pathLst>
                <a:path w="24004" h="22099">
                  <a:moveTo>
                    <a:pt x="21082" y="12954"/>
                  </a:moveTo>
                  <a:lnTo>
                    <a:pt x="18669" y="16383"/>
                  </a:lnTo>
                  <a:lnTo>
                    <a:pt x="15748" y="20193"/>
                  </a:lnTo>
                  <a:lnTo>
                    <a:pt x="12446" y="21590"/>
                  </a:lnTo>
                  <a:lnTo>
                    <a:pt x="6731" y="22098"/>
                  </a:lnTo>
                  <a:lnTo>
                    <a:pt x="3302" y="20701"/>
                  </a:lnTo>
                  <a:lnTo>
                    <a:pt x="889" y="17780"/>
                  </a:lnTo>
                  <a:lnTo>
                    <a:pt x="0" y="12573"/>
                  </a:lnTo>
                  <a:lnTo>
                    <a:pt x="2413" y="5842"/>
                  </a:lnTo>
                  <a:lnTo>
                    <a:pt x="6223" y="2921"/>
                  </a:lnTo>
                  <a:lnTo>
                    <a:pt x="12446" y="0"/>
                  </a:lnTo>
                  <a:lnTo>
                    <a:pt x="15748" y="0"/>
                  </a:lnTo>
                  <a:lnTo>
                    <a:pt x="18669" y="1016"/>
                  </a:lnTo>
                  <a:lnTo>
                    <a:pt x="21590" y="3937"/>
                  </a:lnTo>
                  <a:lnTo>
                    <a:pt x="24003" y="9144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8362569" y="260223"/>
              <a:ext cx="21591" cy="19686"/>
            </a:xfrm>
            <a:custGeom>
              <a:avLst/>
              <a:gdLst/>
              <a:ahLst/>
              <a:cxnLst/>
              <a:rect l="0" t="0" r="0" b="0"/>
              <a:pathLst>
                <a:path w="21591" h="19686">
                  <a:moveTo>
                    <a:pt x="18669" y="10541"/>
                  </a:moveTo>
                  <a:lnTo>
                    <a:pt x="16383" y="13970"/>
                  </a:lnTo>
                  <a:lnTo>
                    <a:pt x="12954" y="17272"/>
                  </a:lnTo>
                  <a:lnTo>
                    <a:pt x="10033" y="19177"/>
                  </a:lnTo>
                  <a:lnTo>
                    <a:pt x="4318" y="19685"/>
                  </a:lnTo>
                  <a:lnTo>
                    <a:pt x="1397" y="18796"/>
                  </a:lnTo>
                  <a:lnTo>
                    <a:pt x="0" y="16764"/>
                  </a:lnTo>
                  <a:lnTo>
                    <a:pt x="0" y="12954"/>
                  </a:lnTo>
                  <a:lnTo>
                    <a:pt x="2921" y="6731"/>
                  </a:lnTo>
                  <a:lnTo>
                    <a:pt x="5715" y="3429"/>
                  </a:lnTo>
                  <a:lnTo>
                    <a:pt x="9144" y="508"/>
                  </a:lnTo>
                  <a:lnTo>
                    <a:pt x="11557" y="0"/>
                  </a:lnTo>
                  <a:lnTo>
                    <a:pt x="14351" y="508"/>
                  </a:lnTo>
                  <a:lnTo>
                    <a:pt x="17272" y="2921"/>
                  </a:lnTo>
                  <a:lnTo>
                    <a:pt x="21590" y="6223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8380857" y="302006"/>
              <a:ext cx="24893" cy="22099"/>
            </a:xfrm>
            <a:custGeom>
              <a:avLst/>
              <a:gdLst/>
              <a:ahLst/>
              <a:cxnLst/>
              <a:rect l="0" t="0" r="0" b="0"/>
              <a:pathLst>
                <a:path w="24893" h="22099">
                  <a:moveTo>
                    <a:pt x="21971" y="12954"/>
                  </a:moveTo>
                  <a:lnTo>
                    <a:pt x="19685" y="16383"/>
                  </a:lnTo>
                  <a:lnTo>
                    <a:pt x="16256" y="20193"/>
                  </a:lnTo>
                  <a:lnTo>
                    <a:pt x="13335" y="21590"/>
                  </a:lnTo>
                  <a:lnTo>
                    <a:pt x="7620" y="22098"/>
                  </a:lnTo>
                  <a:lnTo>
                    <a:pt x="4318" y="20193"/>
                  </a:lnTo>
                  <a:lnTo>
                    <a:pt x="1397" y="16383"/>
                  </a:lnTo>
                  <a:lnTo>
                    <a:pt x="0" y="10541"/>
                  </a:lnTo>
                  <a:lnTo>
                    <a:pt x="1905" y="3302"/>
                  </a:lnTo>
                  <a:lnTo>
                    <a:pt x="5207" y="1397"/>
                  </a:lnTo>
                  <a:lnTo>
                    <a:pt x="10541" y="0"/>
                  </a:lnTo>
                  <a:lnTo>
                    <a:pt x="16764" y="2413"/>
                  </a:lnTo>
                  <a:lnTo>
                    <a:pt x="20574" y="4826"/>
                  </a:lnTo>
                  <a:lnTo>
                    <a:pt x="24892" y="8636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5" name="Freeform 204"/>
            <p:cNvSpPr/>
            <p:nvPr/>
          </p:nvSpPr>
          <p:spPr>
            <a:xfrm>
              <a:off x="8353933" y="293878"/>
              <a:ext cx="23496" cy="25909"/>
            </a:xfrm>
            <a:custGeom>
              <a:avLst/>
              <a:gdLst/>
              <a:ahLst/>
              <a:cxnLst/>
              <a:rect l="0" t="0" r="0" b="0"/>
              <a:pathLst>
                <a:path w="23496" h="25909">
                  <a:moveTo>
                    <a:pt x="23495" y="12446"/>
                  </a:moveTo>
                  <a:lnTo>
                    <a:pt x="20574" y="19177"/>
                  </a:lnTo>
                  <a:lnTo>
                    <a:pt x="14859" y="24003"/>
                  </a:lnTo>
                  <a:lnTo>
                    <a:pt x="7620" y="25908"/>
                  </a:lnTo>
                  <a:lnTo>
                    <a:pt x="4318" y="24003"/>
                  </a:lnTo>
                  <a:lnTo>
                    <a:pt x="1397" y="20066"/>
                  </a:lnTo>
                  <a:lnTo>
                    <a:pt x="0" y="14351"/>
                  </a:lnTo>
                  <a:lnTo>
                    <a:pt x="1905" y="7112"/>
                  </a:lnTo>
                  <a:lnTo>
                    <a:pt x="5334" y="3810"/>
                  </a:lnTo>
                  <a:lnTo>
                    <a:pt x="9652" y="508"/>
                  </a:lnTo>
                  <a:lnTo>
                    <a:pt x="11938" y="0"/>
                  </a:lnTo>
                  <a:lnTo>
                    <a:pt x="15367" y="508"/>
                  </a:lnTo>
                  <a:lnTo>
                    <a:pt x="19177" y="2413"/>
                  </a:lnTo>
                  <a:lnTo>
                    <a:pt x="22987" y="5715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8337550" y="319278"/>
              <a:ext cx="25020" cy="22099"/>
            </a:xfrm>
            <a:custGeom>
              <a:avLst/>
              <a:gdLst/>
              <a:ahLst/>
              <a:cxnLst/>
              <a:rect l="0" t="0" r="0" b="0"/>
              <a:pathLst>
                <a:path w="25020" h="22099">
                  <a:moveTo>
                    <a:pt x="24511" y="12954"/>
                  </a:moveTo>
                  <a:lnTo>
                    <a:pt x="23622" y="15875"/>
                  </a:lnTo>
                  <a:lnTo>
                    <a:pt x="20193" y="19685"/>
                  </a:lnTo>
                  <a:lnTo>
                    <a:pt x="14478" y="21590"/>
                  </a:lnTo>
                  <a:lnTo>
                    <a:pt x="7747" y="22098"/>
                  </a:lnTo>
                  <a:lnTo>
                    <a:pt x="3937" y="20193"/>
                  </a:lnTo>
                  <a:lnTo>
                    <a:pt x="1016" y="16383"/>
                  </a:lnTo>
                  <a:lnTo>
                    <a:pt x="0" y="10541"/>
                  </a:lnTo>
                  <a:lnTo>
                    <a:pt x="2032" y="3429"/>
                  </a:lnTo>
                  <a:lnTo>
                    <a:pt x="5334" y="1397"/>
                  </a:lnTo>
                  <a:lnTo>
                    <a:pt x="10160" y="0"/>
                  </a:lnTo>
                  <a:lnTo>
                    <a:pt x="16891" y="2413"/>
                  </a:lnTo>
                  <a:lnTo>
                    <a:pt x="20701" y="4826"/>
                  </a:lnTo>
                  <a:lnTo>
                    <a:pt x="25019" y="8636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8438896" y="288036"/>
              <a:ext cx="18289" cy="15368"/>
            </a:xfrm>
            <a:custGeom>
              <a:avLst/>
              <a:gdLst/>
              <a:ahLst/>
              <a:cxnLst/>
              <a:rect l="0" t="0" r="0" b="0"/>
              <a:pathLst>
                <a:path w="18289" h="15368">
                  <a:moveTo>
                    <a:pt x="14351" y="12573"/>
                  </a:moveTo>
                  <a:lnTo>
                    <a:pt x="10541" y="14478"/>
                  </a:lnTo>
                  <a:lnTo>
                    <a:pt x="7239" y="15367"/>
                  </a:lnTo>
                  <a:lnTo>
                    <a:pt x="3810" y="14986"/>
                  </a:lnTo>
                  <a:lnTo>
                    <a:pt x="1397" y="13462"/>
                  </a:lnTo>
                  <a:lnTo>
                    <a:pt x="0" y="11049"/>
                  </a:lnTo>
                  <a:lnTo>
                    <a:pt x="0" y="7747"/>
                  </a:lnTo>
                  <a:lnTo>
                    <a:pt x="1016" y="3937"/>
                  </a:lnTo>
                  <a:lnTo>
                    <a:pt x="3302" y="1524"/>
                  </a:lnTo>
                  <a:lnTo>
                    <a:pt x="6731" y="0"/>
                  </a:lnTo>
                  <a:lnTo>
                    <a:pt x="8636" y="508"/>
                  </a:lnTo>
                  <a:lnTo>
                    <a:pt x="11049" y="2032"/>
                  </a:lnTo>
                  <a:lnTo>
                    <a:pt x="14351" y="4318"/>
                  </a:lnTo>
                  <a:lnTo>
                    <a:pt x="18288" y="8255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8439912" y="270383"/>
              <a:ext cx="18162" cy="15368"/>
            </a:xfrm>
            <a:custGeom>
              <a:avLst/>
              <a:gdLst/>
              <a:ahLst/>
              <a:cxnLst/>
              <a:rect l="0" t="0" r="0" b="0"/>
              <a:pathLst>
                <a:path w="18162" h="15368">
                  <a:moveTo>
                    <a:pt x="14859" y="12446"/>
                  </a:moveTo>
                  <a:lnTo>
                    <a:pt x="10922" y="14351"/>
                  </a:lnTo>
                  <a:lnTo>
                    <a:pt x="7112" y="15367"/>
                  </a:lnTo>
                  <a:lnTo>
                    <a:pt x="4318" y="14859"/>
                  </a:lnTo>
                  <a:lnTo>
                    <a:pt x="1905" y="13335"/>
                  </a:lnTo>
                  <a:lnTo>
                    <a:pt x="381" y="10922"/>
                  </a:lnTo>
                  <a:lnTo>
                    <a:pt x="0" y="7620"/>
                  </a:lnTo>
                  <a:lnTo>
                    <a:pt x="1397" y="3810"/>
                  </a:lnTo>
                  <a:lnTo>
                    <a:pt x="3302" y="1397"/>
                  </a:lnTo>
                  <a:lnTo>
                    <a:pt x="6604" y="0"/>
                  </a:lnTo>
                  <a:lnTo>
                    <a:pt x="8636" y="381"/>
                  </a:lnTo>
                  <a:lnTo>
                    <a:pt x="10922" y="1905"/>
                  </a:lnTo>
                  <a:lnTo>
                    <a:pt x="14351" y="4318"/>
                  </a:lnTo>
                  <a:lnTo>
                    <a:pt x="18161" y="8636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9" name="Freeform 208"/>
            <p:cNvSpPr/>
            <p:nvPr/>
          </p:nvSpPr>
          <p:spPr>
            <a:xfrm>
              <a:off x="8422132" y="276606"/>
              <a:ext cx="14860" cy="17273"/>
            </a:xfrm>
            <a:custGeom>
              <a:avLst/>
              <a:gdLst/>
              <a:ahLst/>
              <a:cxnLst/>
              <a:rect l="0" t="0" r="0" b="0"/>
              <a:pathLst>
                <a:path w="14860" h="17273">
                  <a:moveTo>
                    <a:pt x="14351" y="5207"/>
                  </a:moveTo>
                  <a:lnTo>
                    <a:pt x="14859" y="9525"/>
                  </a:lnTo>
                  <a:lnTo>
                    <a:pt x="13843" y="13462"/>
                  </a:lnTo>
                  <a:lnTo>
                    <a:pt x="11938" y="15748"/>
                  </a:lnTo>
                  <a:lnTo>
                    <a:pt x="9525" y="17272"/>
                  </a:lnTo>
                  <a:lnTo>
                    <a:pt x="6731" y="17272"/>
                  </a:lnTo>
                  <a:lnTo>
                    <a:pt x="3810" y="15748"/>
                  </a:lnTo>
                  <a:lnTo>
                    <a:pt x="889" y="12954"/>
                  </a:lnTo>
                  <a:lnTo>
                    <a:pt x="0" y="9525"/>
                  </a:lnTo>
                  <a:lnTo>
                    <a:pt x="0" y="6731"/>
                  </a:lnTo>
                  <a:lnTo>
                    <a:pt x="3810" y="3302"/>
                  </a:lnTo>
                  <a:lnTo>
                    <a:pt x="7620" y="1397"/>
                  </a:lnTo>
                  <a:lnTo>
                    <a:pt x="12954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8411972" y="260731"/>
              <a:ext cx="14860" cy="17781"/>
            </a:xfrm>
            <a:custGeom>
              <a:avLst/>
              <a:gdLst/>
              <a:ahLst/>
              <a:cxnLst/>
              <a:rect l="0" t="0" r="0" b="0"/>
              <a:pathLst>
                <a:path w="14860" h="17781">
                  <a:moveTo>
                    <a:pt x="6731" y="15875"/>
                  </a:moveTo>
                  <a:lnTo>
                    <a:pt x="3429" y="13462"/>
                  </a:lnTo>
                  <a:lnTo>
                    <a:pt x="0" y="7239"/>
                  </a:lnTo>
                  <a:lnTo>
                    <a:pt x="508" y="4826"/>
                  </a:lnTo>
                  <a:lnTo>
                    <a:pt x="1905" y="2413"/>
                  </a:lnTo>
                  <a:lnTo>
                    <a:pt x="4826" y="1016"/>
                  </a:lnTo>
                  <a:lnTo>
                    <a:pt x="8636" y="0"/>
                  </a:lnTo>
                  <a:lnTo>
                    <a:pt x="12065" y="1397"/>
                  </a:lnTo>
                  <a:lnTo>
                    <a:pt x="14478" y="3302"/>
                  </a:lnTo>
                  <a:lnTo>
                    <a:pt x="14859" y="5334"/>
                  </a:lnTo>
                  <a:lnTo>
                    <a:pt x="14859" y="8128"/>
                  </a:lnTo>
                  <a:lnTo>
                    <a:pt x="13970" y="12446"/>
                  </a:lnTo>
                  <a:lnTo>
                    <a:pt x="12065" y="1778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8408162" y="291465"/>
              <a:ext cx="26417" cy="18162"/>
            </a:xfrm>
            <a:custGeom>
              <a:avLst/>
              <a:gdLst/>
              <a:ahLst/>
              <a:cxnLst/>
              <a:rect l="0" t="0" r="0" b="0"/>
              <a:pathLst>
                <a:path w="26417" h="18162">
                  <a:moveTo>
                    <a:pt x="22606" y="16764"/>
                  </a:moveTo>
                  <a:lnTo>
                    <a:pt x="17780" y="18161"/>
                  </a:lnTo>
                  <a:lnTo>
                    <a:pt x="12446" y="17780"/>
                  </a:lnTo>
                  <a:lnTo>
                    <a:pt x="8128" y="15875"/>
                  </a:lnTo>
                  <a:lnTo>
                    <a:pt x="3810" y="12954"/>
                  </a:lnTo>
                  <a:lnTo>
                    <a:pt x="1016" y="9144"/>
                  </a:lnTo>
                  <a:lnTo>
                    <a:pt x="0" y="5207"/>
                  </a:lnTo>
                  <a:lnTo>
                    <a:pt x="1016" y="889"/>
                  </a:lnTo>
                  <a:lnTo>
                    <a:pt x="4826" y="0"/>
                  </a:lnTo>
                  <a:lnTo>
                    <a:pt x="10541" y="1397"/>
                  </a:lnTo>
                  <a:lnTo>
                    <a:pt x="18288" y="5715"/>
                  </a:lnTo>
                  <a:lnTo>
                    <a:pt x="26416" y="13462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8439912" y="342265"/>
              <a:ext cx="27814" cy="19305"/>
            </a:xfrm>
            <a:custGeom>
              <a:avLst/>
              <a:gdLst/>
              <a:ahLst/>
              <a:cxnLst/>
              <a:rect l="0" t="0" r="0" b="0"/>
              <a:pathLst>
                <a:path w="27814" h="19305">
                  <a:moveTo>
                    <a:pt x="24384" y="17399"/>
                  </a:moveTo>
                  <a:lnTo>
                    <a:pt x="21971" y="19304"/>
                  </a:lnTo>
                  <a:lnTo>
                    <a:pt x="18161" y="19304"/>
                  </a:lnTo>
                  <a:lnTo>
                    <a:pt x="14351" y="17399"/>
                  </a:lnTo>
                  <a:lnTo>
                    <a:pt x="11938" y="15875"/>
                  </a:lnTo>
                  <a:lnTo>
                    <a:pt x="8636" y="15875"/>
                  </a:lnTo>
                  <a:lnTo>
                    <a:pt x="4699" y="14478"/>
                  </a:lnTo>
                  <a:lnTo>
                    <a:pt x="1397" y="12065"/>
                  </a:lnTo>
                  <a:lnTo>
                    <a:pt x="0" y="7747"/>
                  </a:lnTo>
                  <a:lnTo>
                    <a:pt x="381" y="4826"/>
                  </a:lnTo>
                  <a:lnTo>
                    <a:pt x="1905" y="1524"/>
                  </a:lnTo>
                  <a:lnTo>
                    <a:pt x="5715" y="0"/>
                  </a:lnTo>
                  <a:lnTo>
                    <a:pt x="11938" y="1524"/>
                  </a:lnTo>
                  <a:lnTo>
                    <a:pt x="19177" y="5842"/>
                  </a:lnTo>
                  <a:lnTo>
                    <a:pt x="27813" y="13462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3" name="Freeform 212"/>
            <p:cNvSpPr/>
            <p:nvPr/>
          </p:nvSpPr>
          <p:spPr>
            <a:xfrm>
              <a:off x="8412988" y="317373"/>
              <a:ext cx="27814" cy="21083"/>
            </a:xfrm>
            <a:custGeom>
              <a:avLst/>
              <a:gdLst/>
              <a:ahLst/>
              <a:cxnLst/>
              <a:rect l="0" t="0" r="0" b="0"/>
              <a:pathLst>
                <a:path w="27814" h="21083">
                  <a:moveTo>
                    <a:pt x="24511" y="17272"/>
                  </a:moveTo>
                  <a:lnTo>
                    <a:pt x="21590" y="19177"/>
                  </a:lnTo>
                  <a:lnTo>
                    <a:pt x="17780" y="21082"/>
                  </a:lnTo>
                  <a:lnTo>
                    <a:pt x="13843" y="20193"/>
                  </a:lnTo>
                  <a:lnTo>
                    <a:pt x="7620" y="19685"/>
                  </a:lnTo>
                  <a:lnTo>
                    <a:pt x="4318" y="17780"/>
                  </a:lnTo>
                  <a:lnTo>
                    <a:pt x="889" y="13970"/>
                  </a:lnTo>
                  <a:lnTo>
                    <a:pt x="0" y="8128"/>
                  </a:lnTo>
                  <a:lnTo>
                    <a:pt x="1905" y="1016"/>
                  </a:lnTo>
                  <a:lnTo>
                    <a:pt x="5715" y="0"/>
                  </a:lnTo>
                  <a:lnTo>
                    <a:pt x="11557" y="1016"/>
                  </a:lnTo>
                  <a:lnTo>
                    <a:pt x="19177" y="5334"/>
                  </a:lnTo>
                  <a:lnTo>
                    <a:pt x="27813" y="13462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8289163" y="271780"/>
              <a:ext cx="54230" cy="34545"/>
            </a:xfrm>
            <a:custGeom>
              <a:avLst/>
              <a:gdLst/>
              <a:ahLst/>
              <a:cxnLst/>
              <a:rect l="0" t="0" r="0" b="0"/>
              <a:pathLst>
                <a:path w="54230" h="34545">
                  <a:moveTo>
                    <a:pt x="48006" y="32131"/>
                  </a:moveTo>
                  <a:lnTo>
                    <a:pt x="41783" y="34544"/>
                  </a:lnTo>
                  <a:lnTo>
                    <a:pt x="35941" y="33528"/>
                  </a:lnTo>
                  <a:lnTo>
                    <a:pt x="30226" y="30226"/>
                  </a:lnTo>
                  <a:lnTo>
                    <a:pt x="20066" y="20574"/>
                  </a:lnTo>
                  <a:lnTo>
                    <a:pt x="15748" y="17272"/>
                  </a:lnTo>
                  <a:lnTo>
                    <a:pt x="11938" y="15875"/>
                  </a:lnTo>
                  <a:lnTo>
                    <a:pt x="7620" y="14351"/>
                  </a:lnTo>
                  <a:lnTo>
                    <a:pt x="2794" y="11557"/>
                  </a:lnTo>
                  <a:lnTo>
                    <a:pt x="0" y="6731"/>
                  </a:lnTo>
                  <a:lnTo>
                    <a:pt x="0" y="3810"/>
                  </a:lnTo>
                  <a:lnTo>
                    <a:pt x="1397" y="0"/>
                  </a:lnTo>
                  <a:lnTo>
                    <a:pt x="4318" y="0"/>
                  </a:lnTo>
                  <a:lnTo>
                    <a:pt x="9144" y="2413"/>
                  </a:lnTo>
                  <a:lnTo>
                    <a:pt x="15748" y="6223"/>
                  </a:lnTo>
                  <a:lnTo>
                    <a:pt x="23495" y="11049"/>
                  </a:lnTo>
                  <a:lnTo>
                    <a:pt x="40259" y="20193"/>
                  </a:lnTo>
                  <a:lnTo>
                    <a:pt x="48006" y="23495"/>
                  </a:lnTo>
                  <a:lnTo>
                    <a:pt x="54229" y="2540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5" name="Freeform 214"/>
            <p:cNvSpPr/>
            <p:nvPr/>
          </p:nvSpPr>
          <p:spPr>
            <a:xfrm>
              <a:off x="8261350" y="196469"/>
              <a:ext cx="27814" cy="20575"/>
            </a:xfrm>
            <a:custGeom>
              <a:avLst/>
              <a:gdLst/>
              <a:ahLst/>
              <a:cxnLst/>
              <a:rect l="0" t="0" r="0" b="0"/>
              <a:pathLst>
                <a:path w="27814" h="20575">
                  <a:moveTo>
                    <a:pt x="25400" y="7620"/>
                  </a:moveTo>
                  <a:lnTo>
                    <a:pt x="21971" y="13843"/>
                  </a:lnTo>
                  <a:lnTo>
                    <a:pt x="17272" y="18669"/>
                  </a:lnTo>
                  <a:lnTo>
                    <a:pt x="10541" y="20574"/>
                  </a:lnTo>
                  <a:lnTo>
                    <a:pt x="2286" y="20066"/>
                  </a:lnTo>
                  <a:lnTo>
                    <a:pt x="0" y="18161"/>
                  </a:lnTo>
                  <a:lnTo>
                    <a:pt x="0" y="15748"/>
                  </a:lnTo>
                  <a:lnTo>
                    <a:pt x="1397" y="12446"/>
                  </a:lnTo>
                  <a:lnTo>
                    <a:pt x="4699" y="9017"/>
                  </a:lnTo>
                  <a:lnTo>
                    <a:pt x="10033" y="4318"/>
                  </a:lnTo>
                  <a:lnTo>
                    <a:pt x="17653" y="889"/>
                  </a:lnTo>
                  <a:lnTo>
                    <a:pt x="21971" y="0"/>
                  </a:lnTo>
                  <a:lnTo>
                    <a:pt x="27813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6" name="Freeform 215"/>
            <p:cNvSpPr/>
            <p:nvPr/>
          </p:nvSpPr>
          <p:spPr>
            <a:xfrm>
              <a:off x="8291068" y="193548"/>
              <a:ext cx="29719" cy="24893"/>
            </a:xfrm>
            <a:custGeom>
              <a:avLst/>
              <a:gdLst/>
              <a:ahLst/>
              <a:cxnLst/>
              <a:rect l="0" t="0" r="0" b="0"/>
              <a:pathLst>
                <a:path w="29719" h="24893">
                  <a:moveTo>
                    <a:pt x="29718" y="3302"/>
                  </a:moveTo>
                  <a:lnTo>
                    <a:pt x="29718" y="5715"/>
                  </a:lnTo>
                  <a:lnTo>
                    <a:pt x="25400" y="10541"/>
                  </a:lnTo>
                  <a:lnTo>
                    <a:pt x="17272" y="16764"/>
                  </a:lnTo>
                  <a:lnTo>
                    <a:pt x="8128" y="24892"/>
                  </a:lnTo>
                  <a:lnTo>
                    <a:pt x="4318" y="24511"/>
                  </a:lnTo>
                  <a:lnTo>
                    <a:pt x="1397" y="22479"/>
                  </a:lnTo>
                  <a:lnTo>
                    <a:pt x="0" y="18669"/>
                  </a:lnTo>
                  <a:lnTo>
                    <a:pt x="508" y="16256"/>
                  </a:lnTo>
                  <a:lnTo>
                    <a:pt x="2413" y="12446"/>
                  </a:lnTo>
                  <a:lnTo>
                    <a:pt x="5207" y="9144"/>
                  </a:lnTo>
                  <a:lnTo>
                    <a:pt x="11049" y="4826"/>
                  </a:lnTo>
                  <a:lnTo>
                    <a:pt x="18161" y="889"/>
                  </a:lnTo>
                  <a:lnTo>
                    <a:pt x="22987" y="0"/>
                  </a:lnTo>
                  <a:lnTo>
                    <a:pt x="28321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8251698" y="227584"/>
              <a:ext cx="30227" cy="19686"/>
            </a:xfrm>
            <a:custGeom>
              <a:avLst/>
              <a:gdLst/>
              <a:ahLst/>
              <a:cxnLst/>
              <a:rect l="0" t="0" r="0" b="0"/>
              <a:pathLst>
                <a:path w="30227" h="19686">
                  <a:moveTo>
                    <a:pt x="29210" y="5334"/>
                  </a:moveTo>
                  <a:lnTo>
                    <a:pt x="30226" y="8128"/>
                  </a:lnTo>
                  <a:lnTo>
                    <a:pt x="28829" y="10160"/>
                  </a:lnTo>
                  <a:lnTo>
                    <a:pt x="26416" y="11049"/>
                  </a:lnTo>
                  <a:lnTo>
                    <a:pt x="18288" y="13462"/>
                  </a:lnTo>
                  <a:lnTo>
                    <a:pt x="13462" y="15875"/>
                  </a:lnTo>
                  <a:lnTo>
                    <a:pt x="8636" y="19685"/>
                  </a:lnTo>
                  <a:lnTo>
                    <a:pt x="4826" y="18796"/>
                  </a:lnTo>
                  <a:lnTo>
                    <a:pt x="1397" y="16383"/>
                  </a:lnTo>
                  <a:lnTo>
                    <a:pt x="0" y="12446"/>
                  </a:lnTo>
                  <a:lnTo>
                    <a:pt x="508" y="9652"/>
                  </a:lnTo>
                  <a:lnTo>
                    <a:pt x="1905" y="5842"/>
                  </a:lnTo>
                  <a:lnTo>
                    <a:pt x="7239" y="3810"/>
                  </a:lnTo>
                  <a:lnTo>
                    <a:pt x="15367" y="1905"/>
                  </a:lnTo>
                  <a:lnTo>
                    <a:pt x="22987" y="508"/>
                  </a:lnTo>
                  <a:lnTo>
                    <a:pt x="25400" y="0"/>
                  </a:lnTo>
                  <a:lnTo>
                    <a:pt x="26416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8250301" y="171958"/>
              <a:ext cx="61342" cy="31624"/>
            </a:xfrm>
            <a:custGeom>
              <a:avLst/>
              <a:gdLst/>
              <a:ahLst/>
              <a:cxnLst/>
              <a:rect l="0" t="0" r="0" b="0"/>
              <a:pathLst>
                <a:path w="61342" h="31624">
                  <a:moveTo>
                    <a:pt x="43688" y="15367"/>
                  </a:moveTo>
                  <a:lnTo>
                    <a:pt x="29718" y="18669"/>
                  </a:lnTo>
                  <a:lnTo>
                    <a:pt x="18161" y="23495"/>
                  </a:lnTo>
                  <a:lnTo>
                    <a:pt x="8636" y="31623"/>
                  </a:lnTo>
                  <a:lnTo>
                    <a:pt x="5207" y="30734"/>
                  </a:lnTo>
                  <a:lnTo>
                    <a:pt x="1397" y="28321"/>
                  </a:lnTo>
                  <a:lnTo>
                    <a:pt x="0" y="24511"/>
                  </a:lnTo>
                  <a:lnTo>
                    <a:pt x="381" y="21590"/>
                  </a:lnTo>
                  <a:lnTo>
                    <a:pt x="1905" y="17780"/>
                  </a:lnTo>
                  <a:lnTo>
                    <a:pt x="8128" y="12446"/>
                  </a:lnTo>
                  <a:lnTo>
                    <a:pt x="13843" y="8636"/>
                  </a:lnTo>
                  <a:lnTo>
                    <a:pt x="24892" y="3810"/>
                  </a:lnTo>
                  <a:lnTo>
                    <a:pt x="36449" y="1905"/>
                  </a:lnTo>
                  <a:lnTo>
                    <a:pt x="49403" y="0"/>
                  </a:lnTo>
                  <a:lnTo>
                    <a:pt x="51816" y="0"/>
                  </a:lnTo>
                  <a:lnTo>
                    <a:pt x="53721" y="1397"/>
                  </a:lnTo>
                  <a:lnTo>
                    <a:pt x="55626" y="5207"/>
                  </a:lnTo>
                  <a:lnTo>
                    <a:pt x="57531" y="10033"/>
                  </a:lnTo>
                  <a:lnTo>
                    <a:pt x="58928" y="11938"/>
                  </a:lnTo>
                  <a:lnTo>
                    <a:pt x="61341" y="12954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8135493" y="173355"/>
              <a:ext cx="59056" cy="55246"/>
            </a:xfrm>
            <a:custGeom>
              <a:avLst/>
              <a:gdLst/>
              <a:ahLst/>
              <a:cxnLst/>
              <a:rect l="0" t="0" r="0" b="0"/>
              <a:pathLst>
                <a:path w="59056" h="55246">
                  <a:moveTo>
                    <a:pt x="53340" y="18288"/>
                  </a:moveTo>
                  <a:lnTo>
                    <a:pt x="48514" y="26416"/>
                  </a:lnTo>
                  <a:lnTo>
                    <a:pt x="48006" y="31242"/>
                  </a:lnTo>
                  <a:lnTo>
                    <a:pt x="48006" y="36957"/>
                  </a:lnTo>
                  <a:lnTo>
                    <a:pt x="49911" y="44196"/>
                  </a:lnTo>
                  <a:lnTo>
                    <a:pt x="53340" y="52324"/>
                  </a:lnTo>
                  <a:lnTo>
                    <a:pt x="45593" y="55245"/>
                  </a:lnTo>
                  <a:lnTo>
                    <a:pt x="35560" y="55245"/>
                  </a:lnTo>
                  <a:lnTo>
                    <a:pt x="25527" y="55245"/>
                  </a:lnTo>
                  <a:lnTo>
                    <a:pt x="18288" y="55245"/>
                  </a:lnTo>
                  <a:lnTo>
                    <a:pt x="15367" y="46101"/>
                  </a:lnTo>
                  <a:lnTo>
                    <a:pt x="10160" y="35560"/>
                  </a:lnTo>
                  <a:lnTo>
                    <a:pt x="4318" y="24003"/>
                  </a:lnTo>
                  <a:lnTo>
                    <a:pt x="0" y="12065"/>
                  </a:lnTo>
                  <a:lnTo>
                    <a:pt x="6223" y="6731"/>
                  </a:lnTo>
                  <a:lnTo>
                    <a:pt x="12065" y="3810"/>
                  </a:lnTo>
                  <a:lnTo>
                    <a:pt x="16891" y="1905"/>
                  </a:lnTo>
                  <a:lnTo>
                    <a:pt x="21590" y="1397"/>
                  </a:lnTo>
                  <a:lnTo>
                    <a:pt x="29337" y="1016"/>
                  </a:lnTo>
                  <a:lnTo>
                    <a:pt x="35560" y="0"/>
                  </a:lnTo>
                  <a:lnTo>
                    <a:pt x="41783" y="1016"/>
                  </a:lnTo>
                  <a:lnTo>
                    <a:pt x="47498" y="4826"/>
                  </a:lnTo>
                  <a:lnTo>
                    <a:pt x="53340" y="8636"/>
                  </a:lnTo>
                  <a:lnTo>
                    <a:pt x="59055" y="11049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8108188" y="65405"/>
              <a:ext cx="124842" cy="114174"/>
            </a:xfrm>
            <a:custGeom>
              <a:avLst/>
              <a:gdLst/>
              <a:ahLst/>
              <a:cxnLst/>
              <a:rect l="0" t="0" r="0" b="0"/>
              <a:pathLst>
                <a:path w="124842" h="114174">
                  <a:moveTo>
                    <a:pt x="122428" y="36957"/>
                  </a:moveTo>
                  <a:lnTo>
                    <a:pt x="118491" y="39370"/>
                  </a:lnTo>
                  <a:lnTo>
                    <a:pt x="114173" y="43688"/>
                  </a:lnTo>
                  <a:lnTo>
                    <a:pt x="110363" y="50800"/>
                  </a:lnTo>
                  <a:lnTo>
                    <a:pt x="107061" y="60960"/>
                  </a:lnTo>
                  <a:lnTo>
                    <a:pt x="105537" y="73406"/>
                  </a:lnTo>
                  <a:lnTo>
                    <a:pt x="106553" y="88773"/>
                  </a:lnTo>
                  <a:lnTo>
                    <a:pt x="108458" y="97409"/>
                  </a:lnTo>
                  <a:lnTo>
                    <a:pt x="110871" y="106553"/>
                  </a:lnTo>
                  <a:lnTo>
                    <a:pt x="93091" y="102743"/>
                  </a:lnTo>
                  <a:lnTo>
                    <a:pt x="76835" y="100711"/>
                  </a:lnTo>
                  <a:lnTo>
                    <a:pt x="61849" y="100330"/>
                  </a:lnTo>
                  <a:lnTo>
                    <a:pt x="48514" y="101219"/>
                  </a:lnTo>
                  <a:lnTo>
                    <a:pt x="37465" y="103632"/>
                  </a:lnTo>
                  <a:lnTo>
                    <a:pt x="28321" y="107061"/>
                  </a:lnTo>
                  <a:lnTo>
                    <a:pt x="22479" y="110363"/>
                  </a:lnTo>
                  <a:lnTo>
                    <a:pt x="19685" y="114173"/>
                  </a:lnTo>
                  <a:lnTo>
                    <a:pt x="14351" y="107061"/>
                  </a:lnTo>
                  <a:lnTo>
                    <a:pt x="9525" y="98425"/>
                  </a:lnTo>
                  <a:lnTo>
                    <a:pt x="5715" y="88265"/>
                  </a:lnTo>
                  <a:lnTo>
                    <a:pt x="2413" y="77216"/>
                  </a:lnTo>
                  <a:lnTo>
                    <a:pt x="508" y="65659"/>
                  </a:lnTo>
                  <a:lnTo>
                    <a:pt x="0" y="54229"/>
                  </a:lnTo>
                  <a:lnTo>
                    <a:pt x="889" y="42164"/>
                  </a:lnTo>
                  <a:lnTo>
                    <a:pt x="4318" y="30734"/>
                  </a:lnTo>
                  <a:lnTo>
                    <a:pt x="5207" y="26797"/>
                  </a:lnTo>
                  <a:lnTo>
                    <a:pt x="6731" y="22098"/>
                  </a:lnTo>
                  <a:lnTo>
                    <a:pt x="11938" y="11049"/>
                  </a:lnTo>
                  <a:lnTo>
                    <a:pt x="16256" y="6223"/>
                  </a:lnTo>
                  <a:lnTo>
                    <a:pt x="22479" y="2413"/>
                  </a:lnTo>
                  <a:lnTo>
                    <a:pt x="30734" y="0"/>
                  </a:lnTo>
                  <a:lnTo>
                    <a:pt x="41275" y="0"/>
                  </a:lnTo>
                  <a:lnTo>
                    <a:pt x="50800" y="889"/>
                  </a:lnTo>
                  <a:lnTo>
                    <a:pt x="60452" y="3810"/>
                  </a:lnTo>
                  <a:lnTo>
                    <a:pt x="81534" y="12954"/>
                  </a:lnTo>
                  <a:lnTo>
                    <a:pt x="102743" y="24892"/>
                  </a:lnTo>
                  <a:lnTo>
                    <a:pt x="124841" y="37465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1" name="Freeform 220"/>
            <p:cNvSpPr/>
            <p:nvPr/>
          </p:nvSpPr>
          <p:spPr>
            <a:xfrm>
              <a:off x="8220964" y="114808"/>
              <a:ext cx="79630" cy="67184"/>
            </a:xfrm>
            <a:custGeom>
              <a:avLst/>
              <a:gdLst/>
              <a:ahLst/>
              <a:cxnLst/>
              <a:rect l="0" t="0" r="0" b="0"/>
              <a:pathLst>
                <a:path w="79630" h="67184">
                  <a:moveTo>
                    <a:pt x="73025" y="48006"/>
                  </a:moveTo>
                  <a:lnTo>
                    <a:pt x="66675" y="46609"/>
                  </a:lnTo>
                  <a:lnTo>
                    <a:pt x="59563" y="46990"/>
                  </a:lnTo>
                  <a:lnTo>
                    <a:pt x="51816" y="48514"/>
                  </a:lnTo>
                  <a:lnTo>
                    <a:pt x="43688" y="50927"/>
                  </a:lnTo>
                  <a:lnTo>
                    <a:pt x="36449" y="55245"/>
                  </a:lnTo>
                  <a:lnTo>
                    <a:pt x="30734" y="60452"/>
                  </a:lnTo>
                  <a:lnTo>
                    <a:pt x="26924" y="67183"/>
                  </a:lnTo>
                  <a:lnTo>
                    <a:pt x="22098" y="64262"/>
                  </a:lnTo>
                  <a:lnTo>
                    <a:pt x="17272" y="60452"/>
                  </a:lnTo>
                  <a:lnTo>
                    <a:pt x="9144" y="49911"/>
                  </a:lnTo>
                  <a:lnTo>
                    <a:pt x="2921" y="38862"/>
                  </a:lnTo>
                  <a:lnTo>
                    <a:pt x="1016" y="34544"/>
                  </a:lnTo>
                  <a:lnTo>
                    <a:pt x="0" y="30734"/>
                  </a:lnTo>
                  <a:lnTo>
                    <a:pt x="4826" y="24511"/>
                  </a:lnTo>
                  <a:lnTo>
                    <a:pt x="8128" y="18669"/>
                  </a:lnTo>
                  <a:lnTo>
                    <a:pt x="12065" y="8128"/>
                  </a:lnTo>
                  <a:lnTo>
                    <a:pt x="14859" y="4318"/>
                  </a:lnTo>
                  <a:lnTo>
                    <a:pt x="18669" y="1397"/>
                  </a:lnTo>
                  <a:lnTo>
                    <a:pt x="25400" y="0"/>
                  </a:lnTo>
                  <a:lnTo>
                    <a:pt x="35052" y="508"/>
                  </a:lnTo>
                  <a:lnTo>
                    <a:pt x="39370" y="5715"/>
                  </a:lnTo>
                  <a:lnTo>
                    <a:pt x="46101" y="12446"/>
                  </a:lnTo>
                  <a:lnTo>
                    <a:pt x="63373" y="27305"/>
                  </a:lnTo>
                  <a:lnTo>
                    <a:pt x="71501" y="34544"/>
                  </a:lnTo>
                  <a:lnTo>
                    <a:pt x="77343" y="41275"/>
                  </a:lnTo>
                  <a:lnTo>
                    <a:pt x="79629" y="46609"/>
                  </a:lnTo>
                  <a:lnTo>
                    <a:pt x="78740" y="49022"/>
                  </a:lnTo>
                  <a:lnTo>
                    <a:pt x="76835" y="50419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2" name="Freeform 221"/>
            <p:cNvSpPr/>
            <p:nvPr/>
          </p:nvSpPr>
          <p:spPr>
            <a:xfrm>
              <a:off x="8166227" y="235712"/>
              <a:ext cx="34164" cy="53341"/>
            </a:xfrm>
            <a:custGeom>
              <a:avLst/>
              <a:gdLst/>
              <a:ahLst/>
              <a:cxnLst/>
              <a:rect l="0" t="0" r="0" b="0"/>
              <a:pathLst>
                <a:path w="34164" h="53341">
                  <a:moveTo>
                    <a:pt x="17780" y="41275"/>
                  </a:moveTo>
                  <a:lnTo>
                    <a:pt x="10160" y="30734"/>
                  </a:lnTo>
                  <a:lnTo>
                    <a:pt x="3810" y="20193"/>
                  </a:lnTo>
                  <a:lnTo>
                    <a:pt x="0" y="8636"/>
                  </a:lnTo>
                  <a:lnTo>
                    <a:pt x="5334" y="3937"/>
                  </a:lnTo>
                  <a:lnTo>
                    <a:pt x="9652" y="1524"/>
                  </a:lnTo>
                  <a:lnTo>
                    <a:pt x="12954" y="0"/>
                  </a:lnTo>
                  <a:lnTo>
                    <a:pt x="14859" y="0"/>
                  </a:lnTo>
                  <a:lnTo>
                    <a:pt x="18796" y="1524"/>
                  </a:lnTo>
                  <a:lnTo>
                    <a:pt x="20701" y="2032"/>
                  </a:lnTo>
                  <a:lnTo>
                    <a:pt x="23114" y="1016"/>
                  </a:lnTo>
                  <a:lnTo>
                    <a:pt x="25400" y="6350"/>
                  </a:lnTo>
                  <a:lnTo>
                    <a:pt x="27813" y="12954"/>
                  </a:lnTo>
                  <a:lnTo>
                    <a:pt x="32639" y="28829"/>
                  </a:lnTo>
                  <a:lnTo>
                    <a:pt x="34163" y="36957"/>
                  </a:lnTo>
                  <a:lnTo>
                    <a:pt x="33655" y="43688"/>
                  </a:lnTo>
                  <a:lnTo>
                    <a:pt x="31750" y="49530"/>
                  </a:lnTo>
                  <a:lnTo>
                    <a:pt x="27432" y="5334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3" name="Freeform 222"/>
            <p:cNvSpPr/>
            <p:nvPr/>
          </p:nvSpPr>
          <p:spPr>
            <a:xfrm>
              <a:off x="8216646" y="306832"/>
              <a:ext cx="53722" cy="56135"/>
            </a:xfrm>
            <a:custGeom>
              <a:avLst/>
              <a:gdLst/>
              <a:ahLst/>
              <a:cxnLst/>
              <a:rect l="0" t="0" r="0" b="0"/>
              <a:pathLst>
                <a:path w="53722" h="56135">
                  <a:moveTo>
                    <a:pt x="48006" y="32131"/>
                  </a:moveTo>
                  <a:lnTo>
                    <a:pt x="43688" y="38862"/>
                  </a:lnTo>
                  <a:lnTo>
                    <a:pt x="41275" y="44196"/>
                  </a:lnTo>
                  <a:lnTo>
                    <a:pt x="39878" y="48514"/>
                  </a:lnTo>
                  <a:lnTo>
                    <a:pt x="36957" y="54229"/>
                  </a:lnTo>
                  <a:lnTo>
                    <a:pt x="35052" y="55626"/>
                  </a:lnTo>
                  <a:lnTo>
                    <a:pt x="31242" y="56134"/>
                  </a:lnTo>
                  <a:lnTo>
                    <a:pt x="29718" y="52324"/>
                  </a:lnTo>
                  <a:lnTo>
                    <a:pt x="26416" y="47498"/>
                  </a:lnTo>
                  <a:lnTo>
                    <a:pt x="16383" y="36957"/>
                  </a:lnTo>
                  <a:lnTo>
                    <a:pt x="6223" y="25400"/>
                  </a:lnTo>
                  <a:lnTo>
                    <a:pt x="2413" y="19685"/>
                  </a:lnTo>
                  <a:lnTo>
                    <a:pt x="0" y="13462"/>
                  </a:lnTo>
                  <a:lnTo>
                    <a:pt x="5334" y="8636"/>
                  </a:lnTo>
                  <a:lnTo>
                    <a:pt x="9652" y="5715"/>
                  </a:lnTo>
                  <a:lnTo>
                    <a:pt x="12954" y="4826"/>
                  </a:lnTo>
                  <a:lnTo>
                    <a:pt x="14859" y="4826"/>
                  </a:lnTo>
                  <a:lnTo>
                    <a:pt x="18669" y="6223"/>
                  </a:lnTo>
                  <a:lnTo>
                    <a:pt x="20701" y="6223"/>
                  </a:lnTo>
                  <a:lnTo>
                    <a:pt x="22987" y="5715"/>
                  </a:lnTo>
                  <a:lnTo>
                    <a:pt x="29337" y="889"/>
                  </a:lnTo>
                  <a:lnTo>
                    <a:pt x="34036" y="0"/>
                  </a:lnTo>
                  <a:lnTo>
                    <a:pt x="38354" y="2413"/>
                  </a:lnTo>
                  <a:lnTo>
                    <a:pt x="42291" y="6731"/>
                  </a:lnTo>
                  <a:lnTo>
                    <a:pt x="48514" y="17780"/>
                  </a:lnTo>
                  <a:lnTo>
                    <a:pt x="50927" y="22098"/>
                  </a:lnTo>
                  <a:lnTo>
                    <a:pt x="53721" y="24511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4" name="Freeform 223"/>
            <p:cNvSpPr/>
            <p:nvPr/>
          </p:nvSpPr>
          <p:spPr>
            <a:xfrm>
              <a:off x="8199374" y="177165"/>
              <a:ext cx="43689" cy="35053"/>
            </a:xfrm>
            <a:custGeom>
              <a:avLst/>
              <a:gdLst/>
              <a:ahLst/>
              <a:cxnLst/>
              <a:rect l="0" t="0" r="0" b="0"/>
              <a:pathLst>
                <a:path w="43689" h="35053">
                  <a:moveTo>
                    <a:pt x="36957" y="18796"/>
                  </a:moveTo>
                  <a:lnTo>
                    <a:pt x="30734" y="24511"/>
                  </a:lnTo>
                  <a:lnTo>
                    <a:pt x="25019" y="28321"/>
                  </a:lnTo>
                  <a:lnTo>
                    <a:pt x="20193" y="31242"/>
                  </a:lnTo>
                  <a:lnTo>
                    <a:pt x="10541" y="34163"/>
                  </a:lnTo>
                  <a:lnTo>
                    <a:pt x="1905" y="35052"/>
                  </a:lnTo>
                  <a:lnTo>
                    <a:pt x="1397" y="32258"/>
                  </a:lnTo>
                  <a:lnTo>
                    <a:pt x="1397" y="30226"/>
                  </a:lnTo>
                  <a:lnTo>
                    <a:pt x="1905" y="29337"/>
                  </a:lnTo>
                  <a:lnTo>
                    <a:pt x="1905" y="27432"/>
                  </a:lnTo>
                  <a:lnTo>
                    <a:pt x="1016" y="24511"/>
                  </a:lnTo>
                  <a:lnTo>
                    <a:pt x="0" y="19685"/>
                  </a:lnTo>
                  <a:lnTo>
                    <a:pt x="5334" y="14478"/>
                  </a:lnTo>
                  <a:lnTo>
                    <a:pt x="9144" y="10541"/>
                  </a:lnTo>
                  <a:lnTo>
                    <a:pt x="11938" y="7239"/>
                  </a:lnTo>
                  <a:lnTo>
                    <a:pt x="13970" y="5334"/>
                  </a:lnTo>
                  <a:lnTo>
                    <a:pt x="16256" y="2413"/>
                  </a:lnTo>
                  <a:lnTo>
                    <a:pt x="20574" y="0"/>
                  </a:lnTo>
                  <a:lnTo>
                    <a:pt x="26416" y="1524"/>
                  </a:lnTo>
                  <a:lnTo>
                    <a:pt x="32639" y="4826"/>
                  </a:lnTo>
                  <a:lnTo>
                    <a:pt x="38354" y="8636"/>
                  </a:lnTo>
                  <a:lnTo>
                    <a:pt x="43688" y="11557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5" name="Freeform 224"/>
            <p:cNvSpPr/>
            <p:nvPr/>
          </p:nvSpPr>
          <p:spPr>
            <a:xfrm>
              <a:off x="8196961" y="201676"/>
              <a:ext cx="60453" cy="52833"/>
            </a:xfrm>
            <a:custGeom>
              <a:avLst/>
              <a:gdLst/>
              <a:ahLst/>
              <a:cxnLst/>
              <a:rect l="0" t="0" r="0" b="0"/>
              <a:pathLst>
                <a:path w="60453" h="52833">
                  <a:moveTo>
                    <a:pt x="46101" y="25400"/>
                  </a:moveTo>
                  <a:lnTo>
                    <a:pt x="33147" y="38862"/>
                  </a:lnTo>
                  <a:lnTo>
                    <a:pt x="27432" y="44196"/>
                  </a:lnTo>
                  <a:lnTo>
                    <a:pt x="21590" y="48514"/>
                  </a:lnTo>
                  <a:lnTo>
                    <a:pt x="16383" y="51308"/>
                  </a:lnTo>
                  <a:lnTo>
                    <a:pt x="11557" y="52832"/>
                  </a:lnTo>
                  <a:lnTo>
                    <a:pt x="9652" y="46990"/>
                  </a:lnTo>
                  <a:lnTo>
                    <a:pt x="6731" y="42672"/>
                  </a:lnTo>
                  <a:lnTo>
                    <a:pt x="3429" y="37973"/>
                  </a:lnTo>
                  <a:lnTo>
                    <a:pt x="0" y="28829"/>
                  </a:lnTo>
                  <a:lnTo>
                    <a:pt x="6223" y="24003"/>
                  </a:lnTo>
                  <a:lnTo>
                    <a:pt x="11557" y="21590"/>
                  </a:lnTo>
                  <a:lnTo>
                    <a:pt x="20701" y="19177"/>
                  </a:lnTo>
                  <a:lnTo>
                    <a:pt x="25019" y="17780"/>
                  </a:lnTo>
                  <a:lnTo>
                    <a:pt x="29337" y="14351"/>
                  </a:lnTo>
                  <a:lnTo>
                    <a:pt x="34036" y="9144"/>
                  </a:lnTo>
                  <a:lnTo>
                    <a:pt x="38862" y="0"/>
                  </a:lnTo>
                  <a:lnTo>
                    <a:pt x="44704" y="1016"/>
                  </a:lnTo>
                  <a:lnTo>
                    <a:pt x="49911" y="3810"/>
                  </a:lnTo>
                  <a:lnTo>
                    <a:pt x="54737" y="7239"/>
                  </a:lnTo>
                  <a:lnTo>
                    <a:pt x="60452" y="9652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6" name="Freeform 225"/>
            <p:cNvSpPr/>
            <p:nvPr/>
          </p:nvSpPr>
          <p:spPr>
            <a:xfrm>
              <a:off x="8218551" y="250190"/>
              <a:ext cx="65279" cy="47499"/>
            </a:xfrm>
            <a:custGeom>
              <a:avLst/>
              <a:gdLst/>
              <a:ahLst/>
              <a:cxnLst/>
              <a:rect l="0" t="0" r="0" b="0"/>
              <a:pathLst>
                <a:path w="65279" h="47499">
                  <a:moveTo>
                    <a:pt x="50419" y="29718"/>
                  </a:moveTo>
                  <a:lnTo>
                    <a:pt x="36957" y="39370"/>
                  </a:lnTo>
                  <a:lnTo>
                    <a:pt x="24511" y="45085"/>
                  </a:lnTo>
                  <a:lnTo>
                    <a:pt x="14478" y="47498"/>
                  </a:lnTo>
                  <a:lnTo>
                    <a:pt x="12065" y="40259"/>
                  </a:lnTo>
                  <a:lnTo>
                    <a:pt x="8128" y="33147"/>
                  </a:lnTo>
                  <a:lnTo>
                    <a:pt x="3810" y="24892"/>
                  </a:lnTo>
                  <a:lnTo>
                    <a:pt x="0" y="14859"/>
                  </a:lnTo>
                  <a:lnTo>
                    <a:pt x="5842" y="9525"/>
                  </a:lnTo>
                  <a:lnTo>
                    <a:pt x="11557" y="5715"/>
                  </a:lnTo>
                  <a:lnTo>
                    <a:pt x="21590" y="889"/>
                  </a:lnTo>
                  <a:lnTo>
                    <a:pt x="30226" y="0"/>
                  </a:lnTo>
                  <a:lnTo>
                    <a:pt x="38481" y="1905"/>
                  </a:lnTo>
                  <a:lnTo>
                    <a:pt x="46101" y="5207"/>
                  </a:lnTo>
                  <a:lnTo>
                    <a:pt x="52832" y="9144"/>
                  </a:lnTo>
                  <a:lnTo>
                    <a:pt x="59055" y="12954"/>
                  </a:lnTo>
                  <a:lnTo>
                    <a:pt x="65278" y="15367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7" name="Freeform 226"/>
            <p:cNvSpPr/>
            <p:nvPr/>
          </p:nvSpPr>
          <p:spPr>
            <a:xfrm>
              <a:off x="8387080" y="435483"/>
              <a:ext cx="57151" cy="63755"/>
            </a:xfrm>
            <a:custGeom>
              <a:avLst/>
              <a:gdLst/>
              <a:ahLst/>
              <a:cxnLst/>
              <a:rect l="0" t="0" r="0" b="0"/>
              <a:pathLst>
                <a:path w="57151" h="63755">
                  <a:moveTo>
                    <a:pt x="50419" y="43180"/>
                  </a:moveTo>
                  <a:lnTo>
                    <a:pt x="44577" y="49403"/>
                  </a:lnTo>
                  <a:lnTo>
                    <a:pt x="39751" y="54229"/>
                  </a:lnTo>
                  <a:lnTo>
                    <a:pt x="35433" y="57531"/>
                  </a:lnTo>
                  <a:lnTo>
                    <a:pt x="27813" y="62357"/>
                  </a:lnTo>
                  <a:lnTo>
                    <a:pt x="19685" y="63754"/>
                  </a:lnTo>
                  <a:lnTo>
                    <a:pt x="15748" y="61341"/>
                  </a:lnTo>
                  <a:lnTo>
                    <a:pt x="11430" y="57531"/>
                  </a:lnTo>
                  <a:lnTo>
                    <a:pt x="6731" y="51816"/>
                  </a:lnTo>
                  <a:lnTo>
                    <a:pt x="2413" y="45085"/>
                  </a:lnTo>
                  <a:lnTo>
                    <a:pt x="0" y="36449"/>
                  </a:lnTo>
                  <a:lnTo>
                    <a:pt x="0" y="25908"/>
                  </a:lnTo>
                  <a:lnTo>
                    <a:pt x="3302" y="13843"/>
                  </a:lnTo>
                  <a:lnTo>
                    <a:pt x="6731" y="7112"/>
                  </a:lnTo>
                  <a:lnTo>
                    <a:pt x="11049" y="0"/>
                  </a:lnTo>
                  <a:lnTo>
                    <a:pt x="21082" y="13843"/>
                  </a:lnTo>
                  <a:lnTo>
                    <a:pt x="32639" y="24384"/>
                  </a:lnTo>
                  <a:lnTo>
                    <a:pt x="44577" y="31115"/>
                  </a:lnTo>
                  <a:lnTo>
                    <a:pt x="57150" y="35433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8" name="Freeform 227"/>
            <p:cNvSpPr/>
            <p:nvPr/>
          </p:nvSpPr>
          <p:spPr>
            <a:xfrm>
              <a:off x="8320786" y="532384"/>
              <a:ext cx="37466" cy="58548"/>
            </a:xfrm>
            <a:custGeom>
              <a:avLst/>
              <a:gdLst/>
              <a:ahLst/>
              <a:cxnLst/>
              <a:rect l="0" t="0" r="0" b="0"/>
              <a:pathLst>
                <a:path w="37466" h="58548">
                  <a:moveTo>
                    <a:pt x="37465" y="20701"/>
                  </a:moveTo>
                  <a:lnTo>
                    <a:pt x="37465" y="28829"/>
                  </a:lnTo>
                  <a:lnTo>
                    <a:pt x="36449" y="36068"/>
                  </a:lnTo>
                  <a:lnTo>
                    <a:pt x="34163" y="42799"/>
                  </a:lnTo>
                  <a:lnTo>
                    <a:pt x="30226" y="48514"/>
                  </a:lnTo>
                  <a:lnTo>
                    <a:pt x="24003" y="53721"/>
                  </a:lnTo>
                  <a:lnTo>
                    <a:pt x="15367" y="58547"/>
                  </a:lnTo>
                  <a:lnTo>
                    <a:pt x="8128" y="54229"/>
                  </a:lnTo>
                  <a:lnTo>
                    <a:pt x="4318" y="50419"/>
                  </a:lnTo>
                  <a:lnTo>
                    <a:pt x="1016" y="46101"/>
                  </a:lnTo>
                  <a:lnTo>
                    <a:pt x="0" y="39878"/>
                  </a:lnTo>
                  <a:lnTo>
                    <a:pt x="1016" y="31242"/>
                  </a:lnTo>
                  <a:lnTo>
                    <a:pt x="4826" y="20701"/>
                  </a:lnTo>
                  <a:lnTo>
                    <a:pt x="8128" y="14478"/>
                  </a:lnTo>
                  <a:lnTo>
                    <a:pt x="12954" y="7239"/>
                  </a:lnTo>
                  <a:lnTo>
                    <a:pt x="17272" y="4318"/>
                  </a:lnTo>
                  <a:lnTo>
                    <a:pt x="20701" y="2413"/>
                  </a:lnTo>
                  <a:lnTo>
                    <a:pt x="24003" y="0"/>
                  </a:lnTo>
                  <a:lnTo>
                    <a:pt x="27432" y="0"/>
                  </a:lnTo>
                  <a:lnTo>
                    <a:pt x="30734" y="1016"/>
                  </a:lnTo>
                  <a:lnTo>
                    <a:pt x="36068" y="2413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9" name="Freeform 228"/>
            <p:cNvSpPr/>
            <p:nvPr/>
          </p:nvSpPr>
          <p:spPr>
            <a:xfrm>
              <a:off x="8307832" y="455168"/>
              <a:ext cx="35561" cy="65660"/>
            </a:xfrm>
            <a:custGeom>
              <a:avLst/>
              <a:gdLst/>
              <a:ahLst/>
              <a:cxnLst/>
              <a:rect l="0" t="0" r="0" b="0"/>
              <a:pathLst>
                <a:path w="35561" h="65660">
                  <a:moveTo>
                    <a:pt x="35560" y="21082"/>
                  </a:moveTo>
                  <a:lnTo>
                    <a:pt x="34036" y="36957"/>
                  </a:lnTo>
                  <a:lnTo>
                    <a:pt x="30734" y="51308"/>
                  </a:lnTo>
                  <a:lnTo>
                    <a:pt x="26416" y="65659"/>
                  </a:lnTo>
                  <a:lnTo>
                    <a:pt x="19685" y="64262"/>
                  </a:lnTo>
                  <a:lnTo>
                    <a:pt x="12954" y="61341"/>
                  </a:lnTo>
                  <a:lnTo>
                    <a:pt x="7239" y="57023"/>
                  </a:lnTo>
                  <a:lnTo>
                    <a:pt x="2413" y="50800"/>
                  </a:lnTo>
                  <a:lnTo>
                    <a:pt x="0" y="42672"/>
                  </a:lnTo>
                  <a:lnTo>
                    <a:pt x="0" y="33020"/>
                  </a:lnTo>
                  <a:lnTo>
                    <a:pt x="3810" y="21082"/>
                  </a:lnTo>
                  <a:lnTo>
                    <a:pt x="7239" y="14351"/>
                  </a:lnTo>
                  <a:lnTo>
                    <a:pt x="11557" y="7112"/>
                  </a:lnTo>
                  <a:lnTo>
                    <a:pt x="15875" y="4699"/>
                  </a:lnTo>
                  <a:lnTo>
                    <a:pt x="19177" y="2413"/>
                  </a:lnTo>
                  <a:lnTo>
                    <a:pt x="22606" y="0"/>
                  </a:lnTo>
                  <a:lnTo>
                    <a:pt x="26416" y="381"/>
                  </a:lnTo>
                  <a:lnTo>
                    <a:pt x="29718" y="889"/>
                  </a:lnTo>
                  <a:lnTo>
                    <a:pt x="34544" y="2413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0" name="Freeform 229"/>
            <p:cNvSpPr/>
            <p:nvPr/>
          </p:nvSpPr>
          <p:spPr>
            <a:xfrm>
              <a:off x="8348218" y="459486"/>
              <a:ext cx="40260" cy="70486"/>
            </a:xfrm>
            <a:custGeom>
              <a:avLst/>
              <a:gdLst/>
              <a:ahLst/>
              <a:cxnLst/>
              <a:rect l="0" t="0" r="0" b="0"/>
              <a:pathLst>
                <a:path w="40260" h="70486">
                  <a:moveTo>
                    <a:pt x="36957" y="23495"/>
                  </a:moveTo>
                  <a:lnTo>
                    <a:pt x="39370" y="40259"/>
                  </a:lnTo>
                  <a:lnTo>
                    <a:pt x="40259" y="55626"/>
                  </a:lnTo>
                  <a:lnTo>
                    <a:pt x="37338" y="70485"/>
                  </a:lnTo>
                  <a:lnTo>
                    <a:pt x="30734" y="69596"/>
                  </a:lnTo>
                  <a:lnTo>
                    <a:pt x="22987" y="67183"/>
                  </a:lnTo>
                  <a:lnTo>
                    <a:pt x="15367" y="62865"/>
                  </a:lnTo>
                  <a:lnTo>
                    <a:pt x="8636" y="56642"/>
                  </a:lnTo>
                  <a:lnTo>
                    <a:pt x="3302" y="48006"/>
                  </a:lnTo>
                  <a:lnTo>
                    <a:pt x="381" y="36957"/>
                  </a:lnTo>
                  <a:lnTo>
                    <a:pt x="0" y="30226"/>
                  </a:lnTo>
                  <a:lnTo>
                    <a:pt x="889" y="22479"/>
                  </a:lnTo>
                  <a:lnTo>
                    <a:pt x="2413" y="13843"/>
                  </a:lnTo>
                  <a:lnTo>
                    <a:pt x="4699" y="4699"/>
                  </a:lnTo>
                  <a:lnTo>
                    <a:pt x="9525" y="2413"/>
                  </a:lnTo>
                  <a:lnTo>
                    <a:pt x="13335" y="889"/>
                  </a:lnTo>
                  <a:lnTo>
                    <a:pt x="19177" y="0"/>
                  </a:lnTo>
                  <a:lnTo>
                    <a:pt x="24892" y="1397"/>
                  </a:lnTo>
                  <a:lnTo>
                    <a:pt x="34036" y="4318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1" name="Freeform 230"/>
            <p:cNvSpPr/>
            <p:nvPr/>
          </p:nvSpPr>
          <p:spPr>
            <a:xfrm>
              <a:off x="8308340" y="375412"/>
              <a:ext cx="35561" cy="57151"/>
            </a:xfrm>
            <a:custGeom>
              <a:avLst/>
              <a:gdLst/>
              <a:ahLst/>
              <a:cxnLst/>
              <a:rect l="0" t="0" r="0" b="0"/>
              <a:pathLst>
                <a:path w="35561" h="57151">
                  <a:moveTo>
                    <a:pt x="35560" y="9144"/>
                  </a:moveTo>
                  <a:lnTo>
                    <a:pt x="35560" y="16383"/>
                  </a:lnTo>
                  <a:lnTo>
                    <a:pt x="33147" y="28321"/>
                  </a:lnTo>
                  <a:lnTo>
                    <a:pt x="31242" y="40386"/>
                  </a:lnTo>
                  <a:lnTo>
                    <a:pt x="31623" y="47498"/>
                  </a:lnTo>
                  <a:lnTo>
                    <a:pt x="33528" y="57150"/>
                  </a:lnTo>
                  <a:lnTo>
                    <a:pt x="22098" y="54737"/>
                  </a:lnTo>
                  <a:lnTo>
                    <a:pt x="12954" y="49530"/>
                  </a:lnTo>
                  <a:lnTo>
                    <a:pt x="7239" y="43688"/>
                  </a:lnTo>
                  <a:lnTo>
                    <a:pt x="5207" y="39370"/>
                  </a:lnTo>
                  <a:lnTo>
                    <a:pt x="508" y="33655"/>
                  </a:lnTo>
                  <a:lnTo>
                    <a:pt x="0" y="27432"/>
                  </a:lnTo>
                  <a:lnTo>
                    <a:pt x="3810" y="21590"/>
                  </a:lnTo>
                  <a:lnTo>
                    <a:pt x="9652" y="15875"/>
                  </a:lnTo>
                  <a:lnTo>
                    <a:pt x="24511" y="6223"/>
                  </a:lnTo>
                  <a:lnTo>
                    <a:pt x="31242" y="2413"/>
                  </a:lnTo>
                  <a:lnTo>
                    <a:pt x="35560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2" name="Freeform 231"/>
            <p:cNvSpPr/>
            <p:nvPr/>
          </p:nvSpPr>
          <p:spPr>
            <a:xfrm>
              <a:off x="8263255" y="332740"/>
              <a:ext cx="56135" cy="56643"/>
            </a:xfrm>
            <a:custGeom>
              <a:avLst/>
              <a:gdLst/>
              <a:ahLst/>
              <a:cxnLst/>
              <a:rect l="0" t="0" r="0" b="0"/>
              <a:pathLst>
                <a:path w="56135" h="56643">
                  <a:moveTo>
                    <a:pt x="24384" y="4318"/>
                  </a:moveTo>
                  <a:lnTo>
                    <a:pt x="31623" y="3302"/>
                  </a:lnTo>
                  <a:lnTo>
                    <a:pt x="42164" y="508"/>
                  </a:lnTo>
                  <a:lnTo>
                    <a:pt x="46482" y="0"/>
                  </a:lnTo>
                  <a:lnTo>
                    <a:pt x="50292" y="2413"/>
                  </a:lnTo>
                  <a:lnTo>
                    <a:pt x="53213" y="6731"/>
                  </a:lnTo>
                  <a:lnTo>
                    <a:pt x="56134" y="15367"/>
                  </a:lnTo>
                  <a:lnTo>
                    <a:pt x="47498" y="21082"/>
                  </a:lnTo>
                  <a:lnTo>
                    <a:pt x="38862" y="27813"/>
                  </a:lnTo>
                  <a:lnTo>
                    <a:pt x="23495" y="42164"/>
                  </a:lnTo>
                  <a:lnTo>
                    <a:pt x="17272" y="48895"/>
                  </a:lnTo>
                  <a:lnTo>
                    <a:pt x="12446" y="54229"/>
                  </a:lnTo>
                  <a:lnTo>
                    <a:pt x="9017" y="56642"/>
                  </a:lnTo>
                  <a:lnTo>
                    <a:pt x="8128" y="56642"/>
                  </a:lnTo>
                  <a:lnTo>
                    <a:pt x="2413" y="50419"/>
                  </a:lnTo>
                  <a:lnTo>
                    <a:pt x="0" y="42672"/>
                  </a:lnTo>
                  <a:lnTo>
                    <a:pt x="0" y="35052"/>
                  </a:lnTo>
                  <a:lnTo>
                    <a:pt x="1905" y="26924"/>
                  </a:lnTo>
                  <a:lnTo>
                    <a:pt x="5207" y="19685"/>
                  </a:lnTo>
                  <a:lnTo>
                    <a:pt x="9017" y="12954"/>
                  </a:lnTo>
                  <a:lnTo>
                    <a:pt x="13335" y="7620"/>
                  </a:lnTo>
                  <a:lnTo>
                    <a:pt x="16764" y="4318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3" name="Freeform 232"/>
            <p:cNvSpPr/>
            <p:nvPr/>
          </p:nvSpPr>
          <p:spPr>
            <a:xfrm>
              <a:off x="8270367" y="293878"/>
              <a:ext cx="48007" cy="31116"/>
            </a:xfrm>
            <a:custGeom>
              <a:avLst/>
              <a:gdLst/>
              <a:ahLst/>
              <a:cxnLst/>
              <a:rect l="0" t="0" r="0" b="0"/>
              <a:pathLst>
                <a:path w="48007" h="31116">
                  <a:moveTo>
                    <a:pt x="26924" y="7112"/>
                  </a:moveTo>
                  <a:lnTo>
                    <a:pt x="36957" y="13462"/>
                  </a:lnTo>
                  <a:lnTo>
                    <a:pt x="44196" y="19177"/>
                  </a:lnTo>
                  <a:lnTo>
                    <a:pt x="48006" y="25400"/>
                  </a:lnTo>
                  <a:lnTo>
                    <a:pt x="39370" y="28829"/>
                  </a:lnTo>
                  <a:lnTo>
                    <a:pt x="31242" y="30734"/>
                  </a:lnTo>
                  <a:lnTo>
                    <a:pt x="23114" y="31115"/>
                  </a:lnTo>
                  <a:lnTo>
                    <a:pt x="15367" y="30734"/>
                  </a:lnTo>
                  <a:lnTo>
                    <a:pt x="9144" y="29210"/>
                  </a:lnTo>
                  <a:lnTo>
                    <a:pt x="4318" y="27305"/>
                  </a:lnTo>
                  <a:lnTo>
                    <a:pt x="1524" y="25400"/>
                  </a:lnTo>
                  <a:lnTo>
                    <a:pt x="0" y="23495"/>
                  </a:lnTo>
                  <a:lnTo>
                    <a:pt x="2413" y="17780"/>
                  </a:lnTo>
                  <a:lnTo>
                    <a:pt x="4318" y="13462"/>
                  </a:lnTo>
                  <a:lnTo>
                    <a:pt x="6731" y="7620"/>
                  </a:lnTo>
                  <a:lnTo>
                    <a:pt x="9652" y="381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4" name="Freeform 233"/>
            <p:cNvSpPr/>
            <p:nvPr/>
          </p:nvSpPr>
          <p:spPr>
            <a:xfrm>
              <a:off x="8298307" y="418592"/>
              <a:ext cx="25909" cy="53849"/>
            </a:xfrm>
            <a:custGeom>
              <a:avLst/>
              <a:gdLst/>
              <a:ahLst/>
              <a:cxnLst/>
              <a:rect l="0" t="0" r="0" b="0"/>
              <a:pathLst>
                <a:path w="25909" h="53849">
                  <a:moveTo>
                    <a:pt x="11430" y="4318"/>
                  </a:moveTo>
                  <a:lnTo>
                    <a:pt x="16256" y="7747"/>
                  </a:lnTo>
                  <a:lnTo>
                    <a:pt x="21590" y="14986"/>
                  </a:lnTo>
                  <a:lnTo>
                    <a:pt x="24003" y="21717"/>
                  </a:lnTo>
                  <a:lnTo>
                    <a:pt x="25908" y="27432"/>
                  </a:lnTo>
                  <a:lnTo>
                    <a:pt x="18161" y="32258"/>
                  </a:lnTo>
                  <a:lnTo>
                    <a:pt x="12954" y="37465"/>
                  </a:lnTo>
                  <a:lnTo>
                    <a:pt x="9017" y="42291"/>
                  </a:lnTo>
                  <a:lnTo>
                    <a:pt x="6223" y="46609"/>
                  </a:lnTo>
                  <a:lnTo>
                    <a:pt x="4699" y="50419"/>
                  </a:lnTo>
                  <a:lnTo>
                    <a:pt x="3810" y="52832"/>
                  </a:lnTo>
                  <a:lnTo>
                    <a:pt x="3810" y="53848"/>
                  </a:lnTo>
                  <a:lnTo>
                    <a:pt x="3810" y="53340"/>
                  </a:lnTo>
                  <a:lnTo>
                    <a:pt x="889" y="36068"/>
                  </a:lnTo>
                  <a:lnTo>
                    <a:pt x="0" y="20193"/>
                  </a:lnTo>
                  <a:lnTo>
                    <a:pt x="381" y="12954"/>
                  </a:lnTo>
                  <a:lnTo>
                    <a:pt x="889" y="7747"/>
                  </a:lnTo>
                  <a:lnTo>
                    <a:pt x="2794" y="2921"/>
                  </a:lnTo>
                  <a:lnTo>
                    <a:pt x="5207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8313166" y="220853"/>
              <a:ext cx="36958" cy="54230"/>
            </a:xfrm>
            <a:custGeom>
              <a:avLst/>
              <a:gdLst/>
              <a:ahLst/>
              <a:cxnLst/>
              <a:rect l="0" t="0" r="0" b="0"/>
              <a:pathLst>
                <a:path w="36958" h="54230">
                  <a:moveTo>
                    <a:pt x="12954" y="9652"/>
                  </a:moveTo>
                  <a:lnTo>
                    <a:pt x="12446" y="17780"/>
                  </a:lnTo>
                  <a:lnTo>
                    <a:pt x="13843" y="25019"/>
                  </a:lnTo>
                  <a:lnTo>
                    <a:pt x="15748" y="31242"/>
                  </a:lnTo>
                  <a:lnTo>
                    <a:pt x="24003" y="42291"/>
                  </a:lnTo>
                  <a:lnTo>
                    <a:pt x="30226" y="48006"/>
                  </a:lnTo>
                  <a:lnTo>
                    <a:pt x="36957" y="54229"/>
                  </a:lnTo>
                  <a:lnTo>
                    <a:pt x="22987" y="51816"/>
                  </a:lnTo>
                  <a:lnTo>
                    <a:pt x="13462" y="48514"/>
                  </a:lnTo>
                  <a:lnTo>
                    <a:pt x="6731" y="43688"/>
                  </a:lnTo>
                  <a:lnTo>
                    <a:pt x="1397" y="36576"/>
                  </a:lnTo>
                  <a:lnTo>
                    <a:pt x="0" y="28829"/>
                  </a:lnTo>
                  <a:lnTo>
                    <a:pt x="1397" y="19177"/>
                  </a:lnTo>
                  <a:lnTo>
                    <a:pt x="5715" y="9144"/>
                  </a:lnTo>
                  <a:lnTo>
                    <a:pt x="9525" y="4318"/>
                  </a:lnTo>
                  <a:lnTo>
                    <a:pt x="14351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6" name="Freeform 235"/>
            <p:cNvSpPr/>
            <p:nvPr/>
          </p:nvSpPr>
          <p:spPr>
            <a:xfrm>
              <a:off x="8319897" y="249682"/>
              <a:ext cx="7113" cy="8637"/>
            </a:xfrm>
            <a:custGeom>
              <a:avLst/>
              <a:gdLst/>
              <a:ahLst/>
              <a:cxnLst/>
              <a:rect l="0" t="0" r="0" b="0"/>
              <a:pathLst>
                <a:path w="7113" h="8637">
                  <a:moveTo>
                    <a:pt x="889" y="1016"/>
                  </a:moveTo>
                  <a:lnTo>
                    <a:pt x="3810" y="0"/>
                  </a:lnTo>
                  <a:lnTo>
                    <a:pt x="6223" y="1016"/>
                  </a:lnTo>
                  <a:lnTo>
                    <a:pt x="7112" y="4318"/>
                  </a:lnTo>
                  <a:lnTo>
                    <a:pt x="6223" y="7239"/>
                  </a:lnTo>
                  <a:lnTo>
                    <a:pt x="3810" y="8636"/>
                  </a:lnTo>
                  <a:lnTo>
                    <a:pt x="889" y="7239"/>
                  </a:lnTo>
                  <a:lnTo>
                    <a:pt x="0" y="4318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7" name="Freeform 236"/>
            <p:cNvSpPr/>
            <p:nvPr/>
          </p:nvSpPr>
          <p:spPr>
            <a:xfrm>
              <a:off x="8390890" y="397510"/>
              <a:ext cx="110491" cy="77471"/>
            </a:xfrm>
            <a:custGeom>
              <a:avLst/>
              <a:gdLst/>
              <a:ahLst/>
              <a:cxnLst/>
              <a:rect l="0" t="0" r="0" b="0"/>
              <a:pathLst>
                <a:path w="110491" h="77471">
                  <a:moveTo>
                    <a:pt x="0" y="0"/>
                  </a:moveTo>
                  <a:lnTo>
                    <a:pt x="10160" y="16510"/>
                  </a:lnTo>
                  <a:lnTo>
                    <a:pt x="22860" y="30480"/>
                  </a:lnTo>
                  <a:lnTo>
                    <a:pt x="35560" y="43180"/>
                  </a:lnTo>
                  <a:lnTo>
                    <a:pt x="50800" y="54610"/>
                  </a:lnTo>
                  <a:lnTo>
                    <a:pt x="64770" y="63500"/>
                  </a:lnTo>
                  <a:lnTo>
                    <a:pt x="80010" y="69850"/>
                  </a:lnTo>
                  <a:lnTo>
                    <a:pt x="95250" y="74930"/>
                  </a:lnTo>
                  <a:lnTo>
                    <a:pt x="110490" y="7747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8" name="Freeform 237"/>
            <p:cNvSpPr/>
            <p:nvPr/>
          </p:nvSpPr>
          <p:spPr>
            <a:xfrm>
              <a:off x="8491220" y="354330"/>
              <a:ext cx="7620" cy="58421"/>
            </a:xfrm>
            <a:custGeom>
              <a:avLst/>
              <a:gdLst/>
              <a:ahLst/>
              <a:cxnLst/>
              <a:rect l="0" t="0" r="0" b="0"/>
              <a:pathLst>
                <a:path w="7620" h="58421">
                  <a:moveTo>
                    <a:pt x="0" y="58420"/>
                  </a:moveTo>
                  <a:lnTo>
                    <a:pt x="3810" y="49530"/>
                  </a:lnTo>
                  <a:lnTo>
                    <a:pt x="6350" y="41910"/>
                  </a:lnTo>
                  <a:lnTo>
                    <a:pt x="7619" y="26670"/>
                  </a:lnTo>
                  <a:lnTo>
                    <a:pt x="5080" y="1397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355" name="Group 354"/>
          <p:cNvGrpSpPr/>
          <p:nvPr/>
        </p:nvGrpSpPr>
        <p:grpSpPr>
          <a:xfrm>
            <a:off x="660400" y="1016000"/>
            <a:ext cx="1183768" cy="2348231"/>
            <a:chOff x="660400" y="1016000"/>
            <a:chExt cx="1183768" cy="2348231"/>
          </a:xfrm>
        </p:grpSpPr>
        <p:sp>
          <p:nvSpPr>
            <p:cNvPr id="240" name="Freeform 239"/>
            <p:cNvSpPr/>
            <p:nvPr/>
          </p:nvSpPr>
          <p:spPr>
            <a:xfrm>
              <a:off x="1060831" y="2325370"/>
              <a:ext cx="423800" cy="863474"/>
            </a:xfrm>
            <a:custGeom>
              <a:avLst/>
              <a:gdLst/>
              <a:ahLst/>
              <a:cxnLst/>
              <a:rect l="0" t="0" r="0" b="0"/>
              <a:pathLst>
                <a:path w="423800" h="863474">
                  <a:moveTo>
                    <a:pt x="889" y="858647"/>
                  </a:moveTo>
                  <a:lnTo>
                    <a:pt x="0" y="853821"/>
                  </a:lnTo>
                  <a:lnTo>
                    <a:pt x="508" y="849503"/>
                  </a:lnTo>
                  <a:lnTo>
                    <a:pt x="1397" y="845185"/>
                  </a:lnTo>
                  <a:lnTo>
                    <a:pt x="4318" y="841883"/>
                  </a:lnTo>
                  <a:lnTo>
                    <a:pt x="9144" y="838454"/>
                  </a:lnTo>
                  <a:lnTo>
                    <a:pt x="15875" y="836041"/>
                  </a:lnTo>
                  <a:lnTo>
                    <a:pt x="24892" y="833755"/>
                  </a:lnTo>
                  <a:lnTo>
                    <a:pt x="37465" y="832231"/>
                  </a:lnTo>
                  <a:lnTo>
                    <a:pt x="31623" y="829818"/>
                  </a:lnTo>
                  <a:lnTo>
                    <a:pt x="27813" y="827405"/>
                  </a:lnTo>
                  <a:lnTo>
                    <a:pt x="25400" y="825500"/>
                  </a:lnTo>
                  <a:lnTo>
                    <a:pt x="24003" y="823087"/>
                  </a:lnTo>
                  <a:lnTo>
                    <a:pt x="24511" y="818388"/>
                  </a:lnTo>
                  <a:lnTo>
                    <a:pt x="28321" y="814070"/>
                  </a:lnTo>
                  <a:lnTo>
                    <a:pt x="34544" y="810133"/>
                  </a:lnTo>
                  <a:lnTo>
                    <a:pt x="42672" y="807339"/>
                  </a:lnTo>
                  <a:lnTo>
                    <a:pt x="51308" y="804926"/>
                  </a:lnTo>
                  <a:lnTo>
                    <a:pt x="59944" y="803402"/>
                  </a:lnTo>
                  <a:lnTo>
                    <a:pt x="72517" y="803021"/>
                  </a:lnTo>
                  <a:lnTo>
                    <a:pt x="84963" y="803910"/>
                  </a:lnTo>
                  <a:lnTo>
                    <a:pt x="110363" y="805815"/>
                  </a:lnTo>
                  <a:lnTo>
                    <a:pt x="122428" y="805815"/>
                  </a:lnTo>
                  <a:lnTo>
                    <a:pt x="132969" y="803910"/>
                  </a:lnTo>
                  <a:lnTo>
                    <a:pt x="137795" y="802513"/>
                  </a:lnTo>
                  <a:lnTo>
                    <a:pt x="142113" y="800608"/>
                  </a:lnTo>
                  <a:lnTo>
                    <a:pt x="145923" y="797687"/>
                  </a:lnTo>
                  <a:lnTo>
                    <a:pt x="149733" y="793877"/>
                  </a:lnTo>
                  <a:lnTo>
                    <a:pt x="162179" y="777113"/>
                  </a:lnTo>
                  <a:lnTo>
                    <a:pt x="174244" y="760222"/>
                  </a:lnTo>
                  <a:lnTo>
                    <a:pt x="185801" y="742442"/>
                  </a:lnTo>
                  <a:lnTo>
                    <a:pt x="196723" y="724281"/>
                  </a:lnTo>
                  <a:lnTo>
                    <a:pt x="207391" y="704596"/>
                  </a:lnTo>
                  <a:lnTo>
                    <a:pt x="217932" y="683514"/>
                  </a:lnTo>
                  <a:lnTo>
                    <a:pt x="228473" y="660400"/>
                  </a:lnTo>
                  <a:lnTo>
                    <a:pt x="239014" y="635889"/>
                  </a:lnTo>
                  <a:lnTo>
                    <a:pt x="244348" y="622554"/>
                  </a:lnTo>
                  <a:lnTo>
                    <a:pt x="250063" y="607568"/>
                  </a:lnTo>
                  <a:lnTo>
                    <a:pt x="261620" y="575437"/>
                  </a:lnTo>
                  <a:lnTo>
                    <a:pt x="272669" y="539877"/>
                  </a:lnTo>
                  <a:lnTo>
                    <a:pt x="282702" y="502539"/>
                  </a:lnTo>
                  <a:lnTo>
                    <a:pt x="291846" y="463169"/>
                  </a:lnTo>
                  <a:lnTo>
                    <a:pt x="298577" y="424307"/>
                  </a:lnTo>
                  <a:lnTo>
                    <a:pt x="300990" y="404622"/>
                  </a:lnTo>
                  <a:lnTo>
                    <a:pt x="302895" y="385318"/>
                  </a:lnTo>
                  <a:lnTo>
                    <a:pt x="303784" y="366649"/>
                  </a:lnTo>
                  <a:lnTo>
                    <a:pt x="303784" y="348361"/>
                  </a:lnTo>
                  <a:lnTo>
                    <a:pt x="303784" y="331089"/>
                  </a:lnTo>
                  <a:lnTo>
                    <a:pt x="303784" y="314833"/>
                  </a:lnTo>
                  <a:lnTo>
                    <a:pt x="304292" y="299974"/>
                  </a:lnTo>
                  <a:lnTo>
                    <a:pt x="305308" y="285496"/>
                  </a:lnTo>
                  <a:lnTo>
                    <a:pt x="307721" y="257683"/>
                  </a:lnTo>
                  <a:lnTo>
                    <a:pt x="310007" y="230759"/>
                  </a:lnTo>
                  <a:lnTo>
                    <a:pt x="312928" y="203454"/>
                  </a:lnTo>
                  <a:lnTo>
                    <a:pt x="314833" y="173736"/>
                  </a:lnTo>
                  <a:lnTo>
                    <a:pt x="315341" y="157353"/>
                  </a:lnTo>
                  <a:lnTo>
                    <a:pt x="315849" y="139573"/>
                  </a:lnTo>
                  <a:lnTo>
                    <a:pt x="315849" y="120904"/>
                  </a:lnTo>
                  <a:lnTo>
                    <a:pt x="315341" y="100711"/>
                  </a:lnTo>
                  <a:lnTo>
                    <a:pt x="317754" y="97917"/>
                  </a:lnTo>
                  <a:lnTo>
                    <a:pt x="321056" y="93980"/>
                  </a:lnTo>
                  <a:lnTo>
                    <a:pt x="327787" y="84963"/>
                  </a:lnTo>
                  <a:lnTo>
                    <a:pt x="336042" y="72898"/>
                  </a:lnTo>
                  <a:lnTo>
                    <a:pt x="345059" y="59436"/>
                  </a:lnTo>
                  <a:lnTo>
                    <a:pt x="355219" y="45085"/>
                  </a:lnTo>
                  <a:lnTo>
                    <a:pt x="366649" y="29718"/>
                  </a:lnTo>
                  <a:lnTo>
                    <a:pt x="379603" y="14859"/>
                  </a:lnTo>
                  <a:lnTo>
                    <a:pt x="393065" y="0"/>
                  </a:lnTo>
                  <a:lnTo>
                    <a:pt x="389763" y="14351"/>
                  </a:lnTo>
                  <a:lnTo>
                    <a:pt x="386842" y="26797"/>
                  </a:lnTo>
                  <a:lnTo>
                    <a:pt x="385445" y="37338"/>
                  </a:lnTo>
                  <a:lnTo>
                    <a:pt x="384937" y="45974"/>
                  </a:lnTo>
                  <a:lnTo>
                    <a:pt x="384937" y="53721"/>
                  </a:lnTo>
                  <a:lnTo>
                    <a:pt x="385953" y="59944"/>
                  </a:lnTo>
                  <a:lnTo>
                    <a:pt x="387350" y="64770"/>
                  </a:lnTo>
                  <a:lnTo>
                    <a:pt x="389255" y="68580"/>
                  </a:lnTo>
                  <a:lnTo>
                    <a:pt x="391668" y="71501"/>
                  </a:lnTo>
                  <a:lnTo>
                    <a:pt x="394081" y="73914"/>
                  </a:lnTo>
                  <a:lnTo>
                    <a:pt x="399796" y="77216"/>
                  </a:lnTo>
                  <a:lnTo>
                    <a:pt x="405638" y="79121"/>
                  </a:lnTo>
                  <a:lnTo>
                    <a:pt x="410337" y="81534"/>
                  </a:lnTo>
                  <a:lnTo>
                    <a:pt x="406527" y="95885"/>
                  </a:lnTo>
                  <a:lnTo>
                    <a:pt x="402717" y="109347"/>
                  </a:lnTo>
                  <a:lnTo>
                    <a:pt x="397002" y="134874"/>
                  </a:lnTo>
                  <a:lnTo>
                    <a:pt x="393065" y="157861"/>
                  </a:lnTo>
                  <a:lnTo>
                    <a:pt x="390652" y="178943"/>
                  </a:lnTo>
                  <a:lnTo>
                    <a:pt x="389255" y="198120"/>
                  </a:lnTo>
                  <a:lnTo>
                    <a:pt x="389763" y="215900"/>
                  </a:lnTo>
                  <a:lnTo>
                    <a:pt x="390652" y="232791"/>
                  </a:lnTo>
                  <a:lnTo>
                    <a:pt x="392557" y="248158"/>
                  </a:lnTo>
                  <a:lnTo>
                    <a:pt x="395478" y="263017"/>
                  </a:lnTo>
                  <a:lnTo>
                    <a:pt x="398907" y="276860"/>
                  </a:lnTo>
                  <a:lnTo>
                    <a:pt x="407035" y="304292"/>
                  </a:lnTo>
                  <a:lnTo>
                    <a:pt x="415671" y="332105"/>
                  </a:lnTo>
                  <a:lnTo>
                    <a:pt x="419989" y="346456"/>
                  </a:lnTo>
                  <a:lnTo>
                    <a:pt x="423799" y="361823"/>
                  </a:lnTo>
                  <a:lnTo>
                    <a:pt x="418084" y="375285"/>
                  </a:lnTo>
                  <a:lnTo>
                    <a:pt x="411353" y="389763"/>
                  </a:lnTo>
                  <a:lnTo>
                    <a:pt x="404622" y="405003"/>
                  </a:lnTo>
                  <a:lnTo>
                    <a:pt x="397383" y="420878"/>
                  </a:lnTo>
                  <a:lnTo>
                    <a:pt x="382016" y="455041"/>
                  </a:lnTo>
                  <a:lnTo>
                    <a:pt x="365760" y="491490"/>
                  </a:lnTo>
                  <a:lnTo>
                    <a:pt x="348996" y="530352"/>
                  </a:lnTo>
                  <a:lnTo>
                    <a:pt x="331597" y="571119"/>
                  </a:lnTo>
                  <a:lnTo>
                    <a:pt x="313944" y="612902"/>
                  </a:lnTo>
                  <a:lnTo>
                    <a:pt x="297053" y="656082"/>
                  </a:lnTo>
                  <a:lnTo>
                    <a:pt x="289941" y="672465"/>
                  </a:lnTo>
                  <a:lnTo>
                    <a:pt x="282194" y="688213"/>
                  </a:lnTo>
                  <a:lnTo>
                    <a:pt x="266827" y="719455"/>
                  </a:lnTo>
                  <a:lnTo>
                    <a:pt x="259715" y="735838"/>
                  </a:lnTo>
                  <a:lnTo>
                    <a:pt x="254381" y="753110"/>
                  </a:lnTo>
                  <a:lnTo>
                    <a:pt x="251079" y="771779"/>
                  </a:lnTo>
                  <a:lnTo>
                    <a:pt x="250571" y="781431"/>
                  </a:lnTo>
                  <a:lnTo>
                    <a:pt x="250571" y="791972"/>
                  </a:lnTo>
                  <a:lnTo>
                    <a:pt x="245237" y="794385"/>
                  </a:lnTo>
                  <a:lnTo>
                    <a:pt x="240919" y="797179"/>
                  </a:lnTo>
                  <a:lnTo>
                    <a:pt x="233680" y="804418"/>
                  </a:lnTo>
                  <a:lnTo>
                    <a:pt x="228473" y="813054"/>
                  </a:lnTo>
                  <a:lnTo>
                    <a:pt x="223647" y="822706"/>
                  </a:lnTo>
                  <a:lnTo>
                    <a:pt x="219329" y="832739"/>
                  </a:lnTo>
                  <a:lnTo>
                    <a:pt x="215011" y="842391"/>
                  </a:lnTo>
                  <a:lnTo>
                    <a:pt x="209677" y="850519"/>
                  </a:lnTo>
                  <a:lnTo>
                    <a:pt x="206375" y="853821"/>
                  </a:lnTo>
                  <a:lnTo>
                    <a:pt x="203073" y="856742"/>
                  </a:lnTo>
                  <a:lnTo>
                    <a:pt x="196342" y="858647"/>
                  </a:lnTo>
                  <a:lnTo>
                    <a:pt x="188087" y="860044"/>
                  </a:lnTo>
                  <a:lnTo>
                    <a:pt x="178054" y="861568"/>
                  </a:lnTo>
                  <a:lnTo>
                    <a:pt x="166497" y="862457"/>
                  </a:lnTo>
                  <a:lnTo>
                    <a:pt x="153543" y="862965"/>
                  </a:lnTo>
                  <a:lnTo>
                    <a:pt x="140081" y="863473"/>
                  </a:lnTo>
                  <a:lnTo>
                    <a:pt x="110363" y="863473"/>
                  </a:lnTo>
                  <a:lnTo>
                    <a:pt x="80137" y="862965"/>
                  </a:lnTo>
                  <a:lnTo>
                    <a:pt x="50419" y="861568"/>
                  </a:lnTo>
                  <a:lnTo>
                    <a:pt x="23495" y="860044"/>
                  </a:lnTo>
                  <a:lnTo>
                    <a:pt x="11557" y="859663"/>
                  </a:lnTo>
                  <a:close/>
                </a:path>
              </a:pathLst>
            </a:custGeom>
            <a:solidFill>
              <a:srgbClr val="D6BABA"/>
            </a:solidFill>
            <a:ln w="0" cap="flat" cmpd="sng" algn="ctr">
              <a:solidFill>
                <a:srgbClr val="D6BAB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1" name="Freeform 240"/>
            <p:cNvSpPr/>
            <p:nvPr/>
          </p:nvSpPr>
          <p:spPr>
            <a:xfrm>
              <a:off x="1060450" y="2325370"/>
              <a:ext cx="424181" cy="863601"/>
            </a:xfrm>
            <a:custGeom>
              <a:avLst/>
              <a:gdLst/>
              <a:ahLst/>
              <a:cxnLst/>
              <a:rect l="0" t="0" r="0" b="0"/>
              <a:pathLst>
                <a:path w="424181" h="863601">
                  <a:moveTo>
                    <a:pt x="1270" y="858520"/>
                  </a:moveTo>
                  <a:lnTo>
                    <a:pt x="0" y="853440"/>
                  </a:lnTo>
                  <a:lnTo>
                    <a:pt x="1270" y="849630"/>
                  </a:lnTo>
                  <a:lnTo>
                    <a:pt x="1270" y="845820"/>
                  </a:lnTo>
                  <a:lnTo>
                    <a:pt x="5080" y="842010"/>
                  </a:lnTo>
                  <a:lnTo>
                    <a:pt x="10160" y="838200"/>
                  </a:lnTo>
                  <a:lnTo>
                    <a:pt x="16510" y="835660"/>
                  </a:lnTo>
                  <a:lnTo>
                    <a:pt x="25400" y="833120"/>
                  </a:lnTo>
                  <a:lnTo>
                    <a:pt x="38100" y="831850"/>
                  </a:lnTo>
                  <a:lnTo>
                    <a:pt x="31750" y="829310"/>
                  </a:lnTo>
                  <a:lnTo>
                    <a:pt x="27940" y="826770"/>
                  </a:lnTo>
                  <a:lnTo>
                    <a:pt x="25400" y="825500"/>
                  </a:lnTo>
                  <a:lnTo>
                    <a:pt x="24130" y="822960"/>
                  </a:lnTo>
                  <a:lnTo>
                    <a:pt x="25400" y="817880"/>
                  </a:lnTo>
                  <a:lnTo>
                    <a:pt x="29210" y="814070"/>
                  </a:lnTo>
                  <a:lnTo>
                    <a:pt x="35560" y="810260"/>
                  </a:lnTo>
                  <a:lnTo>
                    <a:pt x="43180" y="807720"/>
                  </a:lnTo>
                  <a:lnTo>
                    <a:pt x="52070" y="805180"/>
                  </a:lnTo>
                  <a:lnTo>
                    <a:pt x="60960" y="803910"/>
                  </a:lnTo>
                  <a:lnTo>
                    <a:pt x="72390" y="802640"/>
                  </a:lnTo>
                  <a:lnTo>
                    <a:pt x="85090" y="803910"/>
                  </a:lnTo>
                  <a:lnTo>
                    <a:pt x="110490" y="805180"/>
                  </a:lnTo>
                  <a:lnTo>
                    <a:pt x="123190" y="805180"/>
                  </a:lnTo>
                  <a:lnTo>
                    <a:pt x="133350" y="803910"/>
                  </a:lnTo>
                  <a:lnTo>
                    <a:pt x="138430" y="802640"/>
                  </a:lnTo>
                  <a:lnTo>
                    <a:pt x="142240" y="800100"/>
                  </a:lnTo>
                  <a:lnTo>
                    <a:pt x="146050" y="797560"/>
                  </a:lnTo>
                  <a:lnTo>
                    <a:pt x="149860" y="793750"/>
                  </a:lnTo>
                  <a:lnTo>
                    <a:pt x="162560" y="777240"/>
                  </a:lnTo>
                  <a:lnTo>
                    <a:pt x="175260" y="760730"/>
                  </a:lnTo>
                  <a:lnTo>
                    <a:pt x="186690" y="742950"/>
                  </a:lnTo>
                  <a:lnTo>
                    <a:pt x="196850" y="723900"/>
                  </a:lnTo>
                  <a:lnTo>
                    <a:pt x="208280" y="704850"/>
                  </a:lnTo>
                  <a:lnTo>
                    <a:pt x="218440" y="683260"/>
                  </a:lnTo>
                  <a:lnTo>
                    <a:pt x="228600" y="660400"/>
                  </a:lnTo>
                  <a:lnTo>
                    <a:pt x="240030" y="636270"/>
                  </a:lnTo>
                  <a:lnTo>
                    <a:pt x="245110" y="622300"/>
                  </a:lnTo>
                  <a:lnTo>
                    <a:pt x="250190" y="607060"/>
                  </a:lnTo>
                  <a:lnTo>
                    <a:pt x="261620" y="575310"/>
                  </a:lnTo>
                  <a:lnTo>
                    <a:pt x="273050" y="539750"/>
                  </a:lnTo>
                  <a:lnTo>
                    <a:pt x="283210" y="502920"/>
                  </a:lnTo>
                  <a:lnTo>
                    <a:pt x="292100" y="463550"/>
                  </a:lnTo>
                  <a:lnTo>
                    <a:pt x="298450" y="424180"/>
                  </a:lnTo>
                  <a:lnTo>
                    <a:pt x="300990" y="405130"/>
                  </a:lnTo>
                  <a:lnTo>
                    <a:pt x="303530" y="384810"/>
                  </a:lnTo>
                  <a:lnTo>
                    <a:pt x="303530" y="367030"/>
                  </a:lnTo>
                  <a:lnTo>
                    <a:pt x="303530" y="347980"/>
                  </a:lnTo>
                  <a:lnTo>
                    <a:pt x="303530" y="331470"/>
                  </a:lnTo>
                  <a:lnTo>
                    <a:pt x="303530" y="314960"/>
                  </a:lnTo>
                  <a:lnTo>
                    <a:pt x="304800" y="299720"/>
                  </a:lnTo>
                  <a:lnTo>
                    <a:pt x="306070" y="285750"/>
                  </a:lnTo>
                  <a:lnTo>
                    <a:pt x="308610" y="257810"/>
                  </a:lnTo>
                  <a:lnTo>
                    <a:pt x="309880" y="231140"/>
                  </a:lnTo>
                  <a:lnTo>
                    <a:pt x="313690" y="203200"/>
                  </a:lnTo>
                  <a:lnTo>
                    <a:pt x="314960" y="173990"/>
                  </a:lnTo>
                  <a:lnTo>
                    <a:pt x="316230" y="157480"/>
                  </a:lnTo>
                  <a:lnTo>
                    <a:pt x="316230" y="139700"/>
                  </a:lnTo>
                  <a:lnTo>
                    <a:pt x="316230" y="120650"/>
                  </a:lnTo>
                  <a:lnTo>
                    <a:pt x="316230" y="100330"/>
                  </a:lnTo>
                  <a:lnTo>
                    <a:pt x="318770" y="97790"/>
                  </a:lnTo>
                  <a:lnTo>
                    <a:pt x="321310" y="93980"/>
                  </a:lnTo>
                  <a:lnTo>
                    <a:pt x="327660" y="85090"/>
                  </a:lnTo>
                  <a:lnTo>
                    <a:pt x="336550" y="72390"/>
                  </a:lnTo>
                  <a:lnTo>
                    <a:pt x="345440" y="59690"/>
                  </a:lnTo>
                  <a:lnTo>
                    <a:pt x="355600" y="45720"/>
                  </a:lnTo>
                  <a:lnTo>
                    <a:pt x="367030" y="29210"/>
                  </a:lnTo>
                  <a:lnTo>
                    <a:pt x="379730" y="15240"/>
                  </a:lnTo>
                  <a:lnTo>
                    <a:pt x="393700" y="0"/>
                  </a:lnTo>
                  <a:lnTo>
                    <a:pt x="389890" y="13970"/>
                  </a:lnTo>
                  <a:lnTo>
                    <a:pt x="387350" y="26670"/>
                  </a:lnTo>
                  <a:lnTo>
                    <a:pt x="386080" y="36830"/>
                  </a:lnTo>
                  <a:lnTo>
                    <a:pt x="384810" y="45720"/>
                  </a:lnTo>
                  <a:lnTo>
                    <a:pt x="384810" y="53340"/>
                  </a:lnTo>
                  <a:lnTo>
                    <a:pt x="386080" y="59690"/>
                  </a:lnTo>
                  <a:lnTo>
                    <a:pt x="387350" y="64770"/>
                  </a:lnTo>
                  <a:lnTo>
                    <a:pt x="389890" y="68580"/>
                  </a:lnTo>
                  <a:lnTo>
                    <a:pt x="392430" y="71120"/>
                  </a:lnTo>
                  <a:lnTo>
                    <a:pt x="394970" y="73660"/>
                  </a:lnTo>
                  <a:lnTo>
                    <a:pt x="400050" y="77470"/>
                  </a:lnTo>
                  <a:lnTo>
                    <a:pt x="406400" y="78740"/>
                  </a:lnTo>
                  <a:lnTo>
                    <a:pt x="410210" y="81280"/>
                  </a:lnTo>
                  <a:lnTo>
                    <a:pt x="406400" y="96520"/>
                  </a:lnTo>
                  <a:lnTo>
                    <a:pt x="402590" y="109220"/>
                  </a:lnTo>
                  <a:lnTo>
                    <a:pt x="397510" y="134620"/>
                  </a:lnTo>
                  <a:lnTo>
                    <a:pt x="393700" y="157480"/>
                  </a:lnTo>
                  <a:lnTo>
                    <a:pt x="391160" y="179070"/>
                  </a:lnTo>
                  <a:lnTo>
                    <a:pt x="389890" y="198120"/>
                  </a:lnTo>
                  <a:lnTo>
                    <a:pt x="389890" y="215900"/>
                  </a:lnTo>
                  <a:lnTo>
                    <a:pt x="391160" y="232410"/>
                  </a:lnTo>
                  <a:lnTo>
                    <a:pt x="392430" y="247650"/>
                  </a:lnTo>
                  <a:lnTo>
                    <a:pt x="396240" y="262890"/>
                  </a:lnTo>
                  <a:lnTo>
                    <a:pt x="398780" y="276860"/>
                  </a:lnTo>
                  <a:lnTo>
                    <a:pt x="407670" y="304800"/>
                  </a:lnTo>
                  <a:lnTo>
                    <a:pt x="416560" y="331470"/>
                  </a:lnTo>
                  <a:lnTo>
                    <a:pt x="420370" y="346710"/>
                  </a:lnTo>
                  <a:lnTo>
                    <a:pt x="424180" y="361950"/>
                  </a:lnTo>
                  <a:lnTo>
                    <a:pt x="417830" y="375920"/>
                  </a:lnTo>
                  <a:lnTo>
                    <a:pt x="411480" y="389890"/>
                  </a:lnTo>
                  <a:lnTo>
                    <a:pt x="405130" y="405130"/>
                  </a:lnTo>
                  <a:lnTo>
                    <a:pt x="397510" y="420370"/>
                  </a:lnTo>
                  <a:lnTo>
                    <a:pt x="382270" y="454660"/>
                  </a:lnTo>
                  <a:lnTo>
                    <a:pt x="365760" y="491490"/>
                  </a:lnTo>
                  <a:lnTo>
                    <a:pt x="349250" y="530860"/>
                  </a:lnTo>
                  <a:lnTo>
                    <a:pt x="331470" y="571500"/>
                  </a:lnTo>
                  <a:lnTo>
                    <a:pt x="314960" y="613410"/>
                  </a:lnTo>
                  <a:lnTo>
                    <a:pt x="297180" y="656590"/>
                  </a:lnTo>
                  <a:lnTo>
                    <a:pt x="290830" y="671830"/>
                  </a:lnTo>
                  <a:lnTo>
                    <a:pt x="283210" y="688340"/>
                  </a:lnTo>
                  <a:lnTo>
                    <a:pt x="266700" y="718820"/>
                  </a:lnTo>
                  <a:lnTo>
                    <a:pt x="260350" y="735330"/>
                  </a:lnTo>
                  <a:lnTo>
                    <a:pt x="255270" y="753110"/>
                  </a:lnTo>
                  <a:lnTo>
                    <a:pt x="251460" y="772160"/>
                  </a:lnTo>
                  <a:lnTo>
                    <a:pt x="251460" y="781050"/>
                  </a:lnTo>
                  <a:lnTo>
                    <a:pt x="251460" y="792480"/>
                  </a:lnTo>
                  <a:lnTo>
                    <a:pt x="245110" y="795020"/>
                  </a:lnTo>
                  <a:lnTo>
                    <a:pt x="241300" y="797560"/>
                  </a:lnTo>
                  <a:lnTo>
                    <a:pt x="233680" y="803910"/>
                  </a:lnTo>
                  <a:lnTo>
                    <a:pt x="228600" y="812800"/>
                  </a:lnTo>
                  <a:lnTo>
                    <a:pt x="223520" y="822960"/>
                  </a:lnTo>
                  <a:lnTo>
                    <a:pt x="219710" y="833120"/>
                  </a:lnTo>
                  <a:lnTo>
                    <a:pt x="215900" y="842010"/>
                  </a:lnTo>
                  <a:lnTo>
                    <a:pt x="209550" y="850900"/>
                  </a:lnTo>
                  <a:lnTo>
                    <a:pt x="207010" y="853440"/>
                  </a:lnTo>
                  <a:lnTo>
                    <a:pt x="203200" y="857250"/>
                  </a:lnTo>
                  <a:lnTo>
                    <a:pt x="196850" y="858520"/>
                  </a:lnTo>
                  <a:lnTo>
                    <a:pt x="187960" y="859790"/>
                  </a:lnTo>
                  <a:lnTo>
                    <a:pt x="179070" y="861060"/>
                  </a:lnTo>
                  <a:lnTo>
                    <a:pt x="166370" y="862330"/>
                  </a:lnTo>
                  <a:lnTo>
                    <a:pt x="153670" y="862330"/>
                  </a:lnTo>
                  <a:lnTo>
                    <a:pt x="140970" y="863600"/>
                  </a:lnTo>
                  <a:lnTo>
                    <a:pt x="110490" y="863600"/>
                  </a:lnTo>
                  <a:lnTo>
                    <a:pt x="80010" y="862330"/>
                  </a:lnTo>
                  <a:lnTo>
                    <a:pt x="50800" y="861060"/>
                  </a:lnTo>
                  <a:lnTo>
                    <a:pt x="24130" y="859790"/>
                  </a:lnTo>
                  <a:lnTo>
                    <a:pt x="11430" y="85979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2" name="Freeform 241"/>
            <p:cNvSpPr/>
            <p:nvPr/>
          </p:nvSpPr>
          <p:spPr>
            <a:xfrm>
              <a:off x="1591183" y="2033905"/>
              <a:ext cx="252985" cy="365761"/>
            </a:xfrm>
            <a:custGeom>
              <a:avLst/>
              <a:gdLst/>
              <a:ahLst/>
              <a:cxnLst/>
              <a:rect l="0" t="0" r="0" b="0"/>
              <a:pathLst>
                <a:path w="252985" h="365761">
                  <a:moveTo>
                    <a:pt x="172339" y="23114"/>
                  </a:moveTo>
                  <a:lnTo>
                    <a:pt x="187706" y="30734"/>
                  </a:lnTo>
                  <a:lnTo>
                    <a:pt x="202565" y="40386"/>
                  </a:lnTo>
                  <a:lnTo>
                    <a:pt x="216027" y="50927"/>
                  </a:lnTo>
                  <a:lnTo>
                    <a:pt x="216535" y="51435"/>
                  </a:lnTo>
                  <a:lnTo>
                    <a:pt x="216027" y="51435"/>
                  </a:lnTo>
                  <a:lnTo>
                    <a:pt x="212725" y="51435"/>
                  </a:lnTo>
                  <a:lnTo>
                    <a:pt x="207391" y="50419"/>
                  </a:lnTo>
                  <a:lnTo>
                    <a:pt x="201676" y="49530"/>
                  </a:lnTo>
                  <a:lnTo>
                    <a:pt x="195326" y="48006"/>
                  </a:lnTo>
                  <a:lnTo>
                    <a:pt x="190119" y="47625"/>
                  </a:lnTo>
                  <a:lnTo>
                    <a:pt x="186690" y="47625"/>
                  </a:lnTo>
                  <a:lnTo>
                    <a:pt x="186309" y="48006"/>
                  </a:lnTo>
                  <a:lnTo>
                    <a:pt x="186309" y="48514"/>
                  </a:lnTo>
                  <a:lnTo>
                    <a:pt x="195834" y="51435"/>
                  </a:lnTo>
                  <a:lnTo>
                    <a:pt x="203581" y="53848"/>
                  </a:lnTo>
                  <a:lnTo>
                    <a:pt x="210693" y="56642"/>
                  </a:lnTo>
                  <a:lnTo>
                    <a:pt x="216535" y="59055"/>
                  </a:lnTo>
                  <a:lnTo>
                    <a:pt x="225679" y="63881"/>
                  </a:lnTo>
                  <a:lnTo>
                    <a:pt x="231902" y="68707"/>
                  </a:lnTo>
                  <a:lnTo>
                    <a:pt x="235712" y="73025"/>
                  </a:lnTo>
                  <a:lnTo>
                    <a:pt x="238125" y="77343"/>
                  </a:lnTo>
                  <a:lnTo>
                    <a:pt x="241046" y="84582"/>
                  </a:lnTo>
                  <a:lnTo>
                    <a:pt x="246253" y="97917"/>
                  </a:lnTo>
                  <a:lnTo>
                    <a:pt x="251079" y="114300"/>
                  </a:lnTo>
                  <a:lnTo>
                    <a:pt x="242443" y="106553"/>
                  </a:lnTo>
                  <a:lnTo>
                    <a:pt x="234696" y="99822"/>
                  </a:lnTo>
                  <a:lnTo>
                    <a:pt x="228473" y="94107"/>
                  </a:lnTo>
                  <a:lnTo>
                    <a:pt x="222758" y="88900"/>
                  </a:lnTo>
                  <a:lnTo>
                    <a:pt x="217424" y="84582"/>
                  </a:lnTo>
                  <a:lnTo>
                    <a:pt x="213106" y="80645"/>
                  </a:lnTo>
                  <a:lnTo>
                    <a:pt x="205486" y="74930"/>
                  </a:lnTo>
                  <a:lnTo>
                    <a:pt x="209296" y="81153"/>
                  </a:lnTo>
                  <a:lnTo>
                    <a:pt x="211201" y="85471"/>
                  </a:lnTo>
                  <a:lnTo>
                    <a:pt x="212217" y="88392"/>
                  </a:lnTo>
                  <a:lnTo>
                    <a:pt x="212217" y="89789"/>
                  </a:lnTo>
                  <a:lnTo>
                    <a:pt x="210693" y="89789"/>
                  </a:lnTo>
                  <a:lnTo>
                    <a:pt x="208407" y="89281"/>
                  </a:lnTo>
                  <a:lnTo>
                    <a:pt x="204978" y="87884"/>
                  </a:lnTo>
                  <a:lnTo>
                    <a:pt x="200660" y="85979"/>
                  </a:lnTo>
                  <a:lnTo>
                    <a:pt x="191008" y="80645"/>
                  </a:lnTo>
                  <a:lnTo>
                    <a:pt x="180086" y="75438"/>
                  </a:lnTo>
                  <a:lnTo>
                    <a:pt x="168529" y="71628"/>
                  </a:lnTo>
                  <a:lnTo>
                    <a:pt x="163195" y="70612"/>
                  </a:lnTo>
                  <a:lnTo>
                    <a:pt x="157988" y="70612"/>
                  </a:lnTo>
                  <a:lnTo>
                    <a:pt x="170434" y="81153"/>
                  </a:lnTo>
                  <a:lnTo>
                    <a:pt x="181991" y="90805"/>
                  </a:lnTo>
                  <a:lnTo>
                    <a:pt x="191516" y="98933"/>
                  </a:lnTo>
                  <a:lnTo>
                    <a:pt x="200152" y="106172"/>
                  </a:lnTo>
                  <a:lnTo>
                    <a:pt x="207391" y="113284"/>
                  </a:lnTo>
                  <a:lnTo>
                    <a:pt x="213614" y="119507"/>
                  </a:lnTo>
                  <a:lnTo>
                    <a:pt x="224155" y="132588"/>
                  </a:lnTo>
                  <a:lnTo>
                    <a:pt x="227965" y="139700"/>
                  </a:lnTo>
                  <a:lnTo>
                    <a:pt x="231902" y="146939"/>
                  </a:lnTo>
                  <a:lnTo>
                    <a:pt x="235712" y="155575"/>
                  </a:lnTo>
                  <a:lnTo>
                    <a:pt x="238633" y="165227"/>
                  </a:lnTo>
                  <a:lnTo>
                    <a:pt x="241935" y="175768"/>
                  </a:lnTo>
                  <a:lnTo>
                    <a:pt x="245364" y="188214"/>
                  </a:lnTo>
                  <a:lnTo>
                    <a:pt x="249174" y="202565"/>
                  </a:lnTo>
                  <a:lnTo>
                    <a:pt x="252984" y="218948"/>
                  </a:lnTo>
                  <a:lnTo>
                    <a:pt x="252984" y="219837"/>
                  </a:lnTo>
                  <a:lnTo>
                    <a:pt x="251968" y="219456"/>
                  </a:lnTo>
                  <a:lnTo>
                    <a:pt x="250571" y="217043"/>
                  </a:lnTo>
                  <a:lnTo>
                    <a:pt x="248666" y="214122"/>
                  </a:lnTo>
                  <a:lnTo>
                    <a:pt x="246761" y="209804"/>
                  </a:lnTo>
                  <a:lnTo>
                    <a:pt x="243840" y="204470"/>
                  </a:lnTo>
                  <a:lnTo>
                    <a:pt x="237617" y="192532"/>
                  </a:lnTo>
                  <a:lnTo>
                    <a:pt x="224155" y="165608"/>
                  </a:lnTo>
                  <a:lnTo>
                    <a:pt x="217043" y="153670"/>
                  </a:lnTo>
                  <a:lnTo>
                    <a:pt x="214122" y="148336"/>
                  </a:lnTo>
                  <a:lnTo>
                    <a:pt x="210693" y="144018"/>
                  </a:lnTo>
                  <a:lnTo>
                    <a:pt x="214630" y="152146"/>
                  </a:lnTo>
                  <a:lnTo>
                    <a:pt x="217043" y="159385"/>
                  </a:lnTo>
                  <a:lnTo>
                    <a:pt x="218440" y="165227"/>
                  </a:lnTo>
                  <a:lnTo>
                    <a:pt x="218948" y="169545"/>
                  </a:lnTo>
                  <a:lnTo>
                    <a:pt x="218440" y="172847"/>
                  </a:lnTo>
                  <a:lnTo>
                    <a:pt x="217424" y="174752"/>
                  </a:lnTo>
                  <a:lnTo>
                    <a:pt x="216027" y="174752"/>
                  </a:lnTo>
                  <a:lnTo>
                    <a:pt x="214122" y="173355"/>
                  </a:lnTo>
                  <a:lnTo>
                    <a:pt x="198755" y="157480"/>
                  </a:lnTo>
                  <a:lnTo>
                    <a:pt x="190119" y="150241"/>
                  </a:lnTo>
                  <a:lnTo>
                    <a:pt x="181483" y="144526"/>
                  </a:lnTo>
                  <a:lnTo>
                    <a:pt x="172339" y="139700"/>
                  </a:lnTo>
                  <a:lnTo>
                    <a:pt x="162687" y="136398"/>
                  </a:lnTo>
                  <a:lnTo>
                    <a:pt x="152654" y="134874"/>
                  </a:lnTo>
                  <a:lnTo>
                    <a:pt x="142621" y="135382"/>
                  </a:lnTo>
                  <a:lnTo>
                    <a:pt x="156972" y="145923"/>
                  </a:lnTo>
                  <a:lnTo>
                    <a:pt x="169418" y="156083"/>
                  </a:lnTo>
                  <a:lnTo>
                    <a:pt x="180467" y="165227"/>
                  </a:lnTo>
                  <a:lnTo>
                    <a:pt x="189611" y="173863"/>
                  </a:lnTo>
                  <a:lnTo>
                    <a:pt x="197739" y="181991"/>
                  </a:lnTo>
                  <a:lnTo>
                    <a:pt x="204470" y="189611"/>
                  </a:lnTo>
                  <a:lnTo>
                    <a:pt x="210312" y="196850"/>
                  </a:lnTo>
                  <a:lnTo>
                    <a:pt x="215011" y="204089"/>
                  </a:lnTo>
                  <a:lnTo>
                    <a:pt x="222758" y="218948"/>
                  </a:lnTo>
                  <a:lnTo>
                    <a:pt x="228981" y="235204"/>
                  </a:lnTo>
                  <a:lnTo>
                    <a:pt x="234696" y="254000"/>
                  </a:lnTo>
                  <a:lnTo>
                    <a:pt x="238125" y="264541"/>
                  </a:lnTo>
                  <a:lnTo>
                    <a:pt x="241427" y="276098"/>
                  </a:lnTo>
                  <a:lnTo>
                    <a:pt x="241427" y="278003"/>
                  </a:lnTo>
                  <a:lnTo>
                    <a:pt x="240030" y="277495"/>
                  </a:lnTo>
                  <a:lnTo>
                    <a:pt x="238125" y="275082"/>
                  </a:lnTo>
                  <a:lnTo>
                    <a:pt x="235204" y="270764"/>
                  </a:lnTo>
                  <a:lnTo>
                    <a:pt x="231394" y="265430"/>
                  </a:lnTo>
                  <a:lnTo>
                    <a:pt x="226568" y="259207"/>
                  </a:lnTo>
                  <a:lnTo>
                    <a:pt x="221361" y="252476"/>
                  </a:lnTo>
                  <a:lnTo>
                    <a:pt x="215011" y="245364"/>
                  </a:lnTo>
                  <a:lnTo>
                    <a:pt x="208407" y="238633"/>
                  </a:lnTo>
                  <a:lnTo>
                    <a:pt x="200152" y="231902"/>
                  </a:lnTo>
                  <a:lnTo>
                    <a:pt x="191516" y="226187"/>
                  </a:lnTo>
                  <a:lnTo>
                    <a:pt x="182372" y="221361"/>
                  </a:lnTo>
                  <a:lnTo>
                    <a:pt x="171831" y="218440"/>
                  </a:lnTo>
                  <a:lnTo>
                    <a:pt x="161290" y="217043"/>
                  </a:lnTo>
                  <a:lnTo>
                    <a:pt x="149352" y="217424"/>
                  </a:lnTo>
                  <a:lnTo>
                    <a:pt x="136779" y="220853"/>
                  </a:lnTo>
                  <a:lnTo>
                    <a:pt x="147447" y="227076"/>
                  </a:lnTo>
                  <a:lnTo>
                    <a:pt x="156972" y="233299"/>
                  </a:lnTo>
                  <a:lnTo>
                    <a:pt x="165100" y="240030"/>
                  </a:lnTo>
                  <a:lnTo>
                    <a:pt x="172847" y="246761"/>
                  </a:lnTo>
                  <a:lnTo>
                    <a:pt x="185293" y="260223"/>
                  </a:lnTo>
                  <a:lnTo>
                    <a:pt x="194437" y="274066"/>
                  </a:lnTo>
                  <a:lnTo>
                    <a:pt x="201168" y="288036"/>
                  </a:lnTo>
                  <a:lnTo>
                    <a:pt x="205994" y="301498"/>
                  </a:lnTo>
                  <a:lnTo>
                    <a:pt x="209296" y="314960"/>
                  </a:lnTo>
                  <a:lnTo>
                    <a:pt x="211201" y="327406"/>
                  </a:lnTo>
                  <a:lnTo>
                    <a:pt x="210693" y="327406"/>
                  </a:lnTo>
                  <a:lnTo>
                    <a:pt x="208788" y="324993"/>
                  </a:lnTo>
                  <a:lnTo>
                    <a:pt x="205994" y="321183"/>
                  </a:lnTo>
                  <a:lnTo>
                    <a:pt x="202057" y="315468"/>
                  </a:lnTo>
                  <a:lnTo>
                    <a:pt x="197358" y="308737"/>
                  </a:lnTo>
                  <a:lnTo>
                    <a:pt x="192532" y="301498"/>
                  </a:lnTo>
                  <a:lnTo>
                    <a:pt x="182372" y="287147"/>
                  </a:lnTo>
                  <a:lnTo>
                    <a:pt x="178054" y="281305"/>
                  </a:lnTo>
                  <a:lnTo>
                    <a:pt x="173736" y="276098"/>
                  </a:lnTo>
                  <a:lnTo>
                    <a:pt x="169926" y="272669"/>
                  </a:lnTo>
                  <a:lnTo>
                    <a:pt x="167513" y="271780"/>
                  </a:lnTo>
                  <a:lnTo>
                    <a:pt x="166116" y="273177"/>
                  </a:lnTo>
                  <a:lnTo>
                    <a:pt x="166116" y="274574"/>
                  </a:lnTo>
                  <a:lnTo>
                    <a:pt x="166116" y="277495"/>
                  </a:lnTo>
                  <a:lnTo>
                    <a:pt x="166624" y="280797"/>
                  </a:lnTo>
                  <a:lnTo>
                    <a:pt x="168021" y="285115"/>
                  </a:lnTo>
                  <a:lnTo>
                    <a:pt x="169418" y="290449"/>
                  </a:lnTo>
                  <a:lnTo>
                    <a:pt x="171450" y="296672"/>
                  </a:lnTo>
                  <a:lnTo>
                    <a:pt x="161798" y="285623"/>
                  </a:lnTo>
                  <a:lnTo>
                    <a:pt x="152146" y="276098"/>
                  </a:lnTo>
                  <a:lnTo>
                    <a:pt x="142621" y="267462"/>
                  </a:lnTo>
                  <a:lnTo>
                    <a:pt x="133477" y="261112"/>
                  </a:lnTo>
                  <a:lnTo>
                    <a:pt x="124841" y="255905"/>
                  </a:lnTo>
                  <a:lnTo>
                    <a:pt x="117602" y="252476"/>
                  </a:lnTo>
                  <a:lnTo>
                    <a:pt x="111379" y="251079"/>
                  </a:lnTo>
                  <a:lnTo>
                    <a:pt x="106553" y="251587"/>
                  </a:lnTo>
                  <a:lnTo>
                    <a:pt x="115697" y="260731"/>
                  </a:lnTo>
                  <a:lnTo>
                    <a:pt x="122936" y="269367"/>
                  </a:lnTo>
                  <a:lnTo>
                    <a:pt x="128651" y="276987"/>
                  </a:lnTo>
                  <a:lnTo>
                    <a:pt x="132461" y="283718"/>
                  </a:lnTo>
                  <a:lnTo>
                    <a:pt x="135382" y="289941"/>
                  </a:lnTo>
                  <a:lnTo>
                    <a:pt x="137287" y="295783"/>
                  </a:lnTo>
                  <a:lnTo>
                    <a:pt x="137795" y="301498"/>
                  </a:lnTo>
                  <a:lnTo>
                    <a:pt x="137795" y="307213"/>
                  </a:lnTo>
                  <a:lnTo>
                    <a:pt x="134874" y="318262"/>
                  </a:lnTo>
                  <a:lnTo>
                    <a:pt x="131064" y="331216"/>
                  </a:lnTo>
                  <a:lnTo>
                    <a:pt x="125730" y="346583"/>
                  </a:lnTo>
                  <a:lnTo>
                    <a:pt x="123825" y="355727"/>
                  </a:lnTo>
                  <a:lnTo>
                    <a:pt x="121920" y="365760"/>
                  </a:lnTo>
                  <a:lnTo>
                    <a:pt x="120015" y="363347"/>
                  </a:lnTo>
                  <a:lnTo>
                    <a:pt x="119126" y="360045"/>
                  </a:lnTo>
                  <a:lnTo>
                    <a:pt x="118110" y="355219"/>
                  </a:lnTo>
                  <a:lnTo>
                    <a:pt x="117602" y="350012"/>
                  </a:lnTo>
                  <a:lnTo>
                    <a:pt x="116205" y="337439"/>
                  </a:lnTo>
                  <a:lnTo>
                    <a:pt x="115189" y="323088"/>
                  </a:lnTo>
                  <a:lnTo>
                    <a:pt x="112776" y="307213"/>
                  </a:lnTo>
                  <a:lnTo>
                    <a:pt x="109474" y="292354"/>
                  </a:lnTo>
                  <a:lnTo>
                    <a:pt x="104140" y="278003"/>
                  </a:lnTo>
                  <a:lnTo>
                    <a:pt x="100330" y="271780"/>
                  </a:lnTo>
                  <a:lnTo>
                    <a:pt x="96012" y="265938"/>
                  </a:lnTo>
                  <a:lnTo>
                    <a:pt x="96520" y="275082"/>
                  </a:lnTo>
                  <a:lnTo>
                    <a:pt x="97028" y="282321"/>
                  </a:lnTo>
                  <a:lnTo>
                    <a:pt x="97409" y="288544"/>
                  </a:lnTo>
                  <a:lnTo>
                    <a:pt x="97409" y="292862"/>
                  </a:lnTo>
                  <a:lnTo>
                    <a:pt x="97409" y="296672"/>
                  </a:lnTo>
                  <a:lnTo>
                    <a:pt x="97028" y="299085"/>
                  </a:lnTo>
                  <a:lnTo>
                    <a:pt x="96012" y="302387"/>
                  </a:lnTo>
                  <a:lnTo>
                    <a:pt x="94615" y="303911"/>
                  </a:lnTo>
                  <a:lnTo>
                    <a:pt x="92202" y="305308"/>
                  </a:lnTo>
                  <a:lnTo>
                    <a:pt x="89789" y="307721"/>
                  </a:lnTo>
                  <a:lnTo>
                    <a:pt x="86487" y="312547"/>
                  </a:lnTo>
                  <a:lnTo>
                    <a:pt x="85471" y="302895"/>
                  </a:lnTo>
                  <a:lnTo>
                    <a:pt x="84074" y="295275"/>
                  </a:lnTo>
                  <a:lnTo>
                    <a:pt x="82169" y="289433"/>
                  </a:lnTo>
                  <a:lnTo>
                    <a:pt x="79756" y="285623"/>
                  </a:lnTo>
                  <a:lnTo>
                    <a:pt x="76835" y="283210"/>
                  </a:lnTo>
                  <a:lnTo>
                    <a:pt x="73406" y="281813"/>
                  </a:lnTo>
                  <a:lnTo>
                    <a:pt x="69596" y="282321"/>
                  </a:lnTo>
                  <a:lnTo>
                    <a:pt x="65278" y="283210"/>
                  </a:lnTo>
                  <a:lnTo>
                    <a:pt x="60452" y="285115"/>
                  </a:lnTo>
                  <a:lnTo>
                    <a:pt x="54737" y="287528"/>
                  </a:lnTo>
                  <a:lnTo>
                    <a:pt x="41275" y="293370"/>
                  </a:lnTo>
                  <a:lnTo>
                    <a:pt x="25019" y="298577"/>
                  </a:lnTo>
                  <a:lnTo>
                    <a:pt x="15875" y="300990"/>
                  </a:lnTo>
                  <a:lnTo>
                    <a:pt x="5842" y="302895"/>
                  </a:lnTo>
                  <a:lnTo>
                    <a:pt x="14478" y="295783"/>
                  </a:lnTo>
                  <a:lnTo>
                    <a:pt x="21590" y="288544"/>
                  </a:lnTo>
                  <a:lnTo>
                    <a:pt x="27432" y="281305"/>
                  </a:lnTo>
                  <a:lnTo>
                    <a:pt x="31242" y="273177"/>
                  </a:lnTo>
                  <a:lnTo>
                    <a:pt x="33655" y="264541"/>
                  </a:lnTo>
                  <a:lnTo>
                    <a:pt x="35052" y="255397"/>
                  </a:lnTo>
                  <a:lnTo>
                    <a:pt x="35052" y="245364"/>
                  </a:lnTo>
                  <a:lnTo>
                    <a:pt x="33655" y="234823"/>
                  </a:lnTo>
                  <a:lnTo>
                    <a:pt x="31750" y="223266"/>
                  </a:lnTo>
                  <a:lnTo>
                    <a:pt x="28829" y="211201"/>
                  </a:lnTo>
                  <a:lnTo>
                    <a:pt x="25019" y="197866"/>
                  </a:lnTo>
                  <a:lnTo>
                    <a:pt x="20701" y="182880"/>
                  </a:lnTo>
                  <a:lnTo>
                    <a:pt x="15875" y="167513"/>
                  </a:lnTo>
                  <a:lnTo>
                    <a:pt x="10541" y="150241"/>
                  </a:lnTo>
                  <a:lnTo>
                    <a:pt x="5334" y="132080"/>
                  </a:lnTo>
                  <a:lnTo>
                    <a:pt x="0" y="112395"/>
                  </a:lnTo>
                  <a:lnTo>
                    <a:pt x="10160" y="110871"/>
                  </a:lnTo>
                  <a:lnTo>
                    <a:pt x="18796" y="108966"/>
                  </a:lnTo>
                  <a:lnTo>
                    <a:pt x="26416" y="107061"/>
                  </a:lnTo>
                  <a:lnTo>
                    <a:pt x="33147" y="104648"/>
                  </a:lnTo>
                  <a:lnTo>
                    <a:pt x="38481" y="102235"/>
                  </a:lnTo>
                  <a:lnTo>
                    <a:pt x="43180" y="99441"/>
                  </a:lnTo>
                  <a:lnTo>
                    <a:pt x="46609" y="96012"/>
                  </a:lnTo>
                  <a:lnTo>
                    <a:pt x="49530" y="92710"/>
                  </a:lnTo>
                  <a:lnTo>
                    <a:pt x="52832" y="85471"/>
                  </a:lnTo>
                  <a:lnTo>
                    <a:pt x="53340" y="77343"/>
                  </a:lnTo>
                  <a:lnTo>
                    <a:pt x="51816" y="69215"/>
                  </a:lnTo>
                  <a:lnTo>
                    <a:pt x="48514" y="60579"/>
                  </a:lnTo>
                  <a:lnTo>
                    <a:pt x="39370" y="42799"/>
                  </a:lnTo>
                  <a:lnTo>
                    <a:pt x="29845" y="25908"/>
                  </a:lnTo>
                  <a:lnTo>
                    <a:pt x="26416" y="18288"/>
                  </a:lnTo>
                  <a:lnTo>
                    <a:pt x="24511" y="11557"/>
                  </a:lnTo>
                  <a:lnTo>
                    <a:pt x="24003" y="5334"/>
                  </a:lnTo>
                  <a:lnTo>
                    <a:pt x="26416" y="0"/>
                  </a:lnTo>
                  <a:lnTo>
                    <a:pt x="37973" y="0"/>
                  </a:lnTo>
                  <a:lnTo>
                    <a:pt x="48514" y="1016"/>
                  </a:lnTo>
                  <a:lnTo>
                    <a:pt x="68199" y="3429"/>
                  </a:lnTo>
                  <a:lnTo>
                    <a:pt x="85979" y="6731"/>
                  </a:lnTo>
                  <a:lnTo>
                    <a:pt x="101346" y="10668"/>
                  </a:lnTo>
                  <a:lnTo>
                    <a:pt x="116205" y="14478"/>
                  </a:lnTo>
                  <a:lnTo>
                    <a:pt x="129667" y="16891"/>
                  </a:lnTo>
                  <a:lnTo>
                    <a:pt x="142621" y="18288"/>
                  </a:lnTo>
                  <a:lnTo>
                    <a:pt x="156083" y="17272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3" name="Freeform 242"/>
            <p:cNvSpPr/>
            <p:nvPr/>
          </p:nvSpPr>
          <p:spPr>
            <a:xfrm>
              <a:off x="1591310" y="2034540"/>
              <a:ext cx="252731" cy="364491"/>
            </a:xfrm>
            <a:custGeom>
              <a:avLst/>
              <a:gdLst/>
              <a:ahLst/>
              <a:cxnLst/>
              <a:rect l="0" t="0" r="0" b="0"/>
              <a:pathLst>
                <a:path w="252731" h="364491">
                  <a:moveTo>
                    <a:pt x="156210" y="16510"/>
                  </a:moveTo>
                  <a:lnTo>
                    <a:pt x="142240" y="17780"/>
                  </a:lnTo>
                  <a:lnTo>
                    <a:pt x="129540" y="16510"/>
                  </a:lnTo>
                  <a:lnTo>
                    <a:pt x="115570" y="13970"/>
                  </a:lnTo>
                  <a:lnTo>
                    <a:pt x="101600" y="10160"/>
                  </a:lnTo>
                  <a:lnTo>
                    <a:pt x="86360" y="6350"/>
                  </a:lnTo>
                  <a:lnTo>
                    <a:pt x="68580" y="2540"/>
                  </a:lnTo>
                  <a:lnTo>
                    <a:pt x="48260" y="0"/>
                  </a:lnTo>
                  <a:lnTo>
                    <a:pt x="38100" y="0"/>
                  </a:lnTo>
                  <a:lnTo>
                    <a:pt x="26670" y="0"/>
                  </a:lnTo>
                  <a:lnTo>
                    <a:pt x="24130" y="5080"/>
                  </a:lnTo>
                  <a:lnTo>
                    <a:pt x="24130" y="11430"/>
                  </a:lnTo>
                  <a:lnTo>
                    <a:pt x="26670" y="17780"/>
                  </a:lnTo>
                  <a:lnTo>
                    <a:pt x="29210" y="25400"/>
                  </a:lnTo>
                  <a:lnTo>
                    <a:pt x="39370" y="41910"/>
                  </a:lnTo>
                  <a:lnTo>
                    <a:pt x="48260" y="59690"/>
                  </a:lnTo>
                  <a:lnTo>
                    <a:pt x="52070" y="68580"/>
                  </a:lnTo>
                  <a:lnTo>
                    <a:pt x="53340" y="76200"/>
                  </a:lnTo>
                  <a:lnTo>
                    <a:pt x="52070" y="85090"/>
                  </a:lnTo>
                  <a:lnTo>
                    <a:pt x="49530" y="91440"/>
                  </a:lnTo>
                  <a:lnTo>
                    <a:pt x="46990" y="95250"/>
                  </a:lnTo>
                  <a:lnTo>
                    <a:pt x="43180" y="99060"/>
                  </a:lnTo>
                  <a:lnTo>
                    <a:pt x="38100" y="101600"/>
                  </a:lnTo>
                  <a:lnTo>
                    <a:pt x="33020" y="104140"/>
                  </a:lnTo>
                  <a:lnTo>
                    <a:pt x="26670" y="106680"/>
                  </a:lnTo>
                  <a:lnTo>
                    <a:pt x="19050" y="107950"/>
                  </a:lnTo>
                  <a:lnTo>
                    <a:pt x="10160" y="110490"/>
                  </a:lnTo>
                  <a:lnTo>
                    <a:pt x="0" y="111760"/>
                  </a:lnTo>
                  <a:lnTo>
                    <a:pt x="5080" y="130810"/>
                  </a:lnTo>
                  <a:lnTo>
                    <a:pt x="10160" y="149860"/>
                  </a:lnTo>
                  <a:lnTo>
                    <a:pt x="15240" y="166370"/>
                  </a:lnTo>
                  <a:lnTo>
                    <a:pt x="20320" y="181610"/>
                  </a:lnTo>
                  <a:lnTo>
                    <a:pt x="25400" y="196850"/>
                  </a:lnTo>
                  <a:lnTo>
                    <a:pt x="29210" y="210820"/>
                  </a:lnTo>
                  <a:lnTo>
                    <a:pt x="31750" y="222250"/>
                  </a:lnTo>
                  <a:lnTo>
                    <a:pt x="33020" y="233680"/>
                  </a:lnTo>
                  <a:lnTo>
                    <a:pt x="34290" y="245110"/>
                  </a:lnTo>
                  <a:lnTo>
                    <a:pt x="34290" y="255270"/>
                  </a:lnTo>
                  <a:lnTo>
                    <a:pt x="33020" y="264160"/>
                  </a:lnTo>
                  <a:lnTo>
                    <a:pt x="31750" y="273050"/>
                  </a:lnTo>
                  <a:lnTo>
                    <a:pt x="26670" y="280670"/>
                  </a:lnTo>
                  <a:lnTo>
                    <a:pt x="21590" y="288290"/>
                  </a:lnTo>
                  <a:lnTo>
                    <a:pt x="13970" y="294640"/>
                  </a:lnTo>
                  <a:lnTo>
                    <a:pt x="6350" y="302260"/>
                  </a:lnTo>
                  <a:lnTo>
                    <a:pt x="15240" y="300990"/>
                  </a:lnTo>
                  <a:lnTo>
                    <a:pt x="25400" y="298450"/>
                  </a:lnTo>
                  <a:lnTo>
                    <a:pt x="40640" y="293370"/>
                  </a:lnTo>
                  <a:lnTo>
                    <a:pt x="54610" y="287020"/>
                  </a:lnTo>
                  <a:lnTo>
                    <a:pt x="59690" y="284480"/>
                  </a:lnTo>
                  <a:lnTo>
                    <a:pt x="64770" y="281940"/>
                  </a:lnTo>
                  <a:lnTo>
                    <a:pt x="69850" y="281940"/>
                  </a:lnTo>
                  <a:lnTo>
                    <a:pt x="73660" y="280670"/>
                  </a:lnTo>
                  <a:lnTo>
                    <a:pt x="76200" y="281940"/>
                  </a:lnTo>
                  <a:lnTo>
                    <a:pt x="80010" y="284480"/>
                  </a:lnTo>
                  <a:lnTo>
                    <a:pt x="82550" y="288290"/>
                  </a:lnTo>
                  <a:lnTo>
                    <a:pt x="83820" y="294640"/>
                  </a:lnTo>
                  <a:lnTo>
                    <a:pt x="85090" y="302260"/>
                  </a:lnTo>
                  <a:lnTo>
                    <a:pt x="86360" y="312420"/>
                  </a:lnTo>
                  <a:lnTo>
                    <a:pt x="90170" y="307340"/>
                  </a:lnTo>
                  <a:lnTo>
                    <a:pt x="91440" y="304800"/>
                  </a:lnTo>
                  <a:lnTo>
                    <a:pt x="93980" y="303530"/>
                  </a:lnTo>
                  <a:lnTo>
                    <a:pt x="96520" y="302260"/>
                  </a:lnTo>
                  <a:lnTo>
                    <a:pt x="96520" y="298450"/>
                  </a:lnTo>
                  <a:lnTo>
                    <a:pt x="97790" y="295910"/>
                  </a:lnTo>
                  <a:lnTo>
                    <a:pt x="97790" y="292100"/>
                  </a:lnTo>
                  <a:lnTo>
                    <a:pt x="97790" y="288290"/>
                  </a:lnTo>
                  <a:lnTo>
                    <a:pt x="96520" y="281940"/>
                  </a:lnTo>
                  <a:lnTo>
                    <a:pt x="96520" y="274320"/>
                  </a:lnTo>
                  <a:lnTo>
                    <a:pt x="96520" y="265430"/>
                  </a:lnTo>
                  <a:lnTo>
                    <a:pt x="100330" y="270510"/>
                  </a:lnTo>
                  <a:lnTo>
                    <a:pt x="104140" y="276860"/>
                  </a:lnTo>
                  <a:lnTo>
                    <a:pt x="109220" y="292100"/>
                  </a:lnTo>
                  <a:lnTo>
                    <a:pt x="113030" y="306070"/>
                  </a:lnTo>
                  <a:lnTo>
                    <a:pt x="115570" y="322580"/>
                  </a:lnTo>
                  <a:lnTo>
                    <a:pt x="115570" y="336550"/>
                  </a:lnTo>
                  <a:lnTo>
                    <a:pt x="116840" y="349250"/>
                  </a:lnTo>
                  <a:lnTo>
                    <a:pt x="118110" y="354330"/>
                  </a:lnTo>
                  <a:lnTo>
                    <a:pt x="119380" y="359410"/>
                  </a:lnTo>
                  <a:lnTo>
                    <a:pt x="119380" y="363220"/>
                  </a:lnTo>
                  <a:lnTo>
                    <a:pt x="121920" y="364490"/>
                  </a:lnTo>
                  <a:lnTo>
                    <a:pt x="123190" y="355600"/>
                  </a:lnTo>
                  <a:lnTo>
                    <a:pt x="125730" y="345440"/>
                  </a:lnTo>
                  <a:lnTo>
                    <a:pt x="130810" y="330200"/>
                  </a:lnTo>
                  <a:lnTo>
                    <a:pt x="134620" y="317500"/>
                  </a:lnTo>
                  <a:lnTo>
                    <a:pt x="137160" y="306070"/>
                  </a:lnTo>
                  <a:lnTo>
                    <a:pt x="137160" y="300990"/>
                  </a:lnTo>
                  <a:lnTo>
                    <a:pt x="137160" y="294640"/>
                  </a:lnTo>
                  <a:lnTo>
                    <a:pt x="134620" y="289560"/>
                  </a:lnTo>
                  <a:lnTo>
                    <a:pt x="132080" y="283210"/>
                  </a:lnTo>
                  <a:lnTo>
                    <a:pt x="128270" y="276860"/>
                  </a:lnTo>
                  <a:lnTo>
                    <a:pt x="123190" y="269240"/>
                  </a:lnTo>
                  <a:lnTo>
                    <a:pt x="115570" y="260350"/>
                  </a:lnTo>
                  <a:lnTo>
                    <a:pt x="106680" y="251460"/>
                  </a:lnTo>
                  <a:lnTo>
                    <a:pt x="111760" y="250190"/>
                  </a:lnTo>
                  <a:lnTo>
                    <a:pt x="116840" y="251460"/>
                  </a:lnTo>
                  <a:lnTo>
                    <a:pt x="124460" y="255270"/>
                  </a:lnTo>
                  <a:lnTo>
                    <a:pt x="133350" y="260350"/>
                  </a:lnTo>
                  <a:lnTo>
                    <a:pt x="142240" y="266700"/>
                  </a:lnTo>
                  <a:lnTo>
                    <a:pt x="152400" y="275590"/>
                  </a:lnTo>
                  <a:lnTo>
                    <a:pt x="161290" y="284480"/>
                  </a:lnTo>
                  <a:lnTo>
                    <a:pt x="171450" y="295910"/>
                  </a:lnTo>
                  <a:lnTo>
                    <a:pt x="168910" y="289560"/>
                  </a:lnTo>
                  <a:lnTo>
                    <a:pt x="167640" y="284480"/>
                  </a:lnTo>
                  <a:lnTo>
                    <a:pt x="166370" y="280670"/>
                  </a:lnTo>
                  <a:lnTo>
                    <a:pt x="166370" y="276860"/>
                  </a:lnTo>
                  <a:lnTo>
                    <a:pt x="166370" y="274320"/>
                  </a:lnTo>
                  <a:lnTo>
                    <a:pt x="166370" y="273050"/>
                  </a:lnTo>
                  <a:lnTo>
                    <a:pt x="167640" y="270510"/>
                  </a:lnTo>
                  <a:lnTo>
                    <a:pt x="170180" y="271780"/>
                  </a:lnTo>
                  <a:lnTo>
                    <a:pt x="173990" y="275590"/>
                  </a:lnTo>
                  <a:lnTo>
                    <a:pt x="177800" y="280670"/>
                  </a:lnTo>
                  <a:lnTo>
                    <a:pt x="182880" y="287020"/>
                  </a:lnTo>
                  <a:lnTo>
                    <a:pt x="191770" y="300990"/>
                  </a:lnTo>
                  <a:lnTo>
                    <a:pt x="196850" y="308610"/>
                  </a:lnTo>
                  <a:lnTo>
                    <a:pt x="201930" y="314960"/>
                  </a:lnTo>
                  <a:lnTo>
                    <a:pt x="205740" y="320040"/>
                  </a:lnTo>
                  <a:lnTo>
                    <a:pt x="208280" y="323850"/>
                  </a:lnTo>
                  <a:lnTo>
                    <a:pt x="210820" y="326390"/>
                  </a:lnTo>
                  <a:lnTo>
                    <a:pt x="210820" y="326390"/>
                  </a:lnTo>
                  <a:lnTo>
                    <a:pt x="209550" y="313690"/>
                  </a:lnTo>
                  <a:lnTo>
                    <a:pt x="205740" y="300990"/>
                  </a:lnTo>
                  <a:lnTo>
                    <a:pt x="200660" y="287020"/>
                  </a:lnTo>
                  <a:lnTo>
                    <a:pt x="194310" y="273050"/>
                  </a:lnTo>
                  <a:lnTo>
                    <a:pt x="185420" y="259080"/>
                  </a:lnTo>
                  <a:lnTo>
                    <a:pt x="172720" y="246380"/>
                  </a:lnTo>
                  <a:lnTo>
                    <a:pt x="165100" y="238760"/>
                  </a:lnTo>
                  <a:lnTo>
                    <a:pt x="157480" y="232410"/>
                  </a:lnTo>
                  <a:lnTo>
                    <a:pt x="147320" y="226060"/>
                  </a:lnTo>
                  <a:lnTo>
                    <a:pt x="137160" y="219710"/>
                  </a:lnTo>
                  <a:lnTo>
                    <a:pt x="148590" y="217170"/>
                  </a:lnTo>
                  <a:lnTo>
                    <a:pt x="161290" y="215900"/>
                  </a:lnTo>
                  <a:lnTo>
                    <a:pt x="171450" y="218440"/>
                  </a:lnTo>
                  <a:lnTo>
                    <a:pt x="182880" y="220980"/>
                  </a:lnTo>
                  <a:lnTo>
                    <a:pt x="191770" y="226060"/>
                  </a:lnTo>
                  <a:lnTo>
                    <a:pt x="199390" y="231140"/>
                  </a:lnTo>
                  <a:lnTo>
                    <a:pt x="208280" y="237490"/>
                  </a:lnTo>
                  <a:lnTo>
                    <a:pt x="214630" y="245110"/>
                  </a:lnTo>
                  <a:lnTo>
                    <a:pt x="220980" y="251460"/>
                  </a:lnTo>
                  <a:lnTo>
                    <a:pt x="226060" y="259080"/>
                  </a:lnTo>
                  <a:lnTo>
                    <a:pt x="231140" y="264160"/>
                  </a:lnTo>
                  <a:lnTo>
                    <a:pt x="234950" y="270510"/>
                  </a:lnTo>
                  <a:lnTo>
                    <a:pt x="237490" y="274320"/>
                  </a:lnTo>
                  <a:lnTo>
                    <a:pt x="240030" y="276860"/>
                  </a:lnTo>
                  <a:lnTo>
                    <a:pt x="241300" y="276860"/>
                  </a:lnTo>
                  <a:lnTo>
                    <a:pt x="241300" y="275590"/>
                  </a:lnTo>
                  <a:lnTo>
                    <a:pt x="237490" y="264160"/>
                  </a:lnTo>
                  <a:lnTo>
                    <a:pt x="234950" y="254000"/>
                  </a:lnTo>
                  <a:lnTo>
                    <a:pt x="228600" y="234950"/>
                  </a:lnTo>
                  <a:lnTo>
                    <a:pt x="222250" y="218440"/>
                  </a:lnTo>
                  <a:lnTo>
                    <a:pt x="214630" y="203200"/>
                  </a:lnTo>
                  <a:lnTo>
                    <a:pt x="210820" y="196850"/>
                  </a:lnTo>
                  <a:lnTo>
                    <a:pt x="204470" y="189230"/>
                  </a:lnTo>
                  <a:lnTo>
                    <a:pt x="198120" y="181610"/>
                  </a:lnTo>
                  <a:lnTo>
                    <a:pt x="189230" y="172720"/>
                  </a:lnTo>
                  <a:lnTo>
                    <a:pt x="180340" y="165100"/>
                  </a:lnTo>
                  <a:lnTo>
                    <a:pt x="168910" y="154940"/>
                  </a:lnTo>
                  <a:lnTo>
                    <a:pt x="157480" y="144780"/>
                  </a:lnTo>
                  <a:lnTo>
                    <a:pt x="142240" y="134620"/>
                  </a:lnTo>
                  <a:lnTo>
                    <a:pt x="152400" y="134620"/>
                  </a:lnTo>
                  <a:lnTo>
                    <a:pt x="162560" y="135890"/>
                  </a:lnTo>
                  <a:lnTo>
                    <a:pt x="172720" y="139700"/>
                  </a:lnTo>
                  <a:lnTo>
                    <a:pt x="181610" y="143510"/>
                  </a:lnTo>
                  <a:lnTo>
                    <a:pt x="190500" y="149860"/>
                  </a:lnTo>
                  <a:lnTo>
                    <a:pt x="198120" y="156210"/>
                  </a:lnTo>
                  <a:lnTo>
                    <a:pt x="214630" y="172720"/>
                  </a:lnTo>
                  <a:lnTo>
                    <a:pt x="215900" y="173990"/>
                  </a:lnTo>
                  <a:lnTo>
                    <a:pt x="217170" y="173990"/>
                  </a:lnTo>
                  <a:lnTo>
                    <a:pt x="218440" y="172720"/>
                  </a:lnTo>
                  <a:lnTo>
                    <a:pt x="218440" y="168910"/>
                  </a:lnTo>
                  <a:lnTo>
                    <a:pt x="218440" y="165100"/>
                  </a:lnTo>
                  <a:lnTo>
                    <a:pt x="217170" y="158750"/>
                  </a:lnTo>
                  <a:lnTo>
                    <a:pt x="214630" y="151130"/>
                  </a:lnTo>
                  <a:lnTo>
                    <a:pt x="210820" y="143510"/>
                  </a:lnTo>
                  <a:lnTo>
                    <a:pt x="214630" y="147320"/>
                  </a:lnTo>
                  <a:lnTo>
                    <a:pt x="217170" y="153670"/>
                  </a:lnTo>
                  <a:lnTo>
                    <a:pt x="223520" y="165100"/>
                  </a:lnTo>
                  <a:lnTo>
                    <a:pt x="237490" y="191770"/>
                  </a:lnTo>
                  <a:lnTo>
                    <a:pt x="243840" y="204470"/>
                  </a:lnTo>
                  <a:lnTo>
                    <a:pt x="246380" y="209550"/>
                  </a:lnTo>
                  <a:lnTo>
                    <a:pt x="248920" y="213360"/>
                  </a:lnTo>
                  <a:lnTo>
                    <a:pt x="250190" y="215900"/>
                  </a:lnTo>
                  <a:lnTo>
                    <a:pt x="251460" y="218440"/>
                  </a:lnTo>
                  <a:lnTo>
                    <a:pt x="252730" y="219710"/>
                  </a:lnTo>
                  <a:lnTo>
                    <a:pt x="252730" y="218440"/>
                  </a:lnTo>
                  <a:lnTo>
                    <a:pt x="248920" y="201930"/>
                  </a:lnTo>
                  <a:lnTo>
                    <a:pt x="245110" y="187960"/>
                  </a:lnTo>
                  <a:lnTo>
                    <a:pt x="241300" y="175260"/>
                  </a:lnTo>
                  <a:lnTo>
                    <a:pt x="238760" y="165100"/>
                  </a:lnTo>
                  <a:lnTo>
                    <a:pt x="236220" y="154940"/>
                  </a:lnTo>
                  <a:lnTo>
                    <a:pt x="231140" y="146050"/>
                  </a:lnTo>
                  <a:lnTo>
                    <a:pt x="227330" y="139700"/>
                  </a:lnTo>
                  <a:lnTo>
                    <a:pt x="223520" y="132080"/>
                  </a:lnTo>
                  <a:lnTo>
                    <a:pt x="213360" y="119380"/>
                  </a:lnTo>
                  <a:lnTo>
                    <a:pt x="207010" y="113030"/>
                  </a:lnTo>
                  <a:lnTo>
                    <a:pt x="199390" y="105410"/>
                  </a:lnTo>
                  <a:lnTo>
                    <a:pt x="191770" y="97790"/>
                  </a:lnTo>
                  <a:lnTo>
                    <a:pt x="181610" y="90170"/>
                  </a:lnTo>
                  <a:lnTo>
                    <a:pt x="170180" y="80010"/>
                  </a:lnTo>
                  <a:lnTo>
                    <a:pt x="157480" y="69850"/>
                  </a:lnTo>
                  <a:lnTo>
                    <a:pt x="162560" y="69850"/>
                  </a:lnTo>
                  <a:lnTo>
                    <a:pt x="168910" y="71120"/>
                  </a:lnTo>
                  <a:lnTo>
                    <a:pt x="180340" y="74930"/>
                  </a:lnTo>
                  <a:lnTo>
                    <a:pt x="190500" y="80010"/>
                  </a:lnTo>
                  <a:lnTo>
                    <a:pt x="200660" y="85090"/>
                  </a:lnTo>
                  <a:lnTo>
                    <a:pt x="204470" y="87630"/>
                  </a:lnTo>
                  <a:lnTo>
                    <a:pt x="208280" y="88900"/>
                  </a:lnTo>
                  <a:lnTo>
                    <a:pt x="210820" y="88900"/>
                  </a:lnTo>
                  <a:lnTo>
                    <a:pt x="212090" y="88900"/>
                  </a:lnTo>
                  <a:lnTo>
                    <a:pt x="212090" y="87630"/>
                  </a:lnTo>
                  <a:lnTo>
                    <a:pt x="210820" y="85090"/>
                  </a:lnTo>
                  <a:lnTo>
                    <a:pt x="209550" y="80010"/>
                  </a:lnTo>
                  <a:lnTo>
                    <a:pt x="205740" y="73660"/>
                  </a:lnTo>
                  <a:lnTo>
                    <a:pt x="213360" y="80010"/>
                  </a:lnTo>
                  <a:lnTo>
                    <a:pt x="217170" y="83820"/>
                  </a:lnTo>
                  <a:lnTo>
                    <a:pt x="222250" y="88900"/>
                  </a:lnTo>
                  <a:lnTo>
                    <a:pt x="228600" y="93980"/>
                  </a:lnTo>
                  <a:lnTo>
                    <a:pt x="234950" y="99060"/>
                  </a:lnTo>
                  <a:lnTo>
                    <a:pt x="242570" y="105410"/>
                  </a:lnTo>
                  <a:lnTo>
                    <a:pt x="251460" y="114300"/>
                  </a:lnTo>
                  <a:lnTo>
                    <a:pt x="246380" y="97790"/>
                  </a:lnTo>
                  <a:lnTo>
                    <a:pt x="241300" y="83820"/>
                  </a:lnTo>
                  <a:lnTo>
                    <a:pt x="237490" y="76200"/>
                  </a:lnTo>
                  <a:lnTo>
                    <a:pt x="236220" y="72390"/>
                  </a:lnTo>
                  <a:lnTo>
                    <a:pt x="231140" y="68580"/>
                  </a:lnTo>
                  <a:lnTo>
                    <a:pt x="226060" y="63500"/>
                  </a:lnTo>
                  <a:lnTo>
                    <a:pt x="215900" y="58420"/>
                  </a:lnTo>
                  <a:lnTo>
                    <a:pt x="210820" y="55880"/>
                  </a:lnTo>
                  <a:lnTo>
                    <a:pt x="203200" y="53340"/>
                  </a:lnTo>
                  <a:lnTo>
                    <a:pt x="195580" y="50800"/>
                  </a:lnTo>
                  <a:lnTo>
                    <a:pt x="186690" y="48260"/>
                  </a:lnTo>
                  <a:lnTo>
                    <a:pt x="186690" y="46990"/>
                  </a:lnTo>
                  <a:lnTo>
                    <a:pt x="186690" y="46990"/>
                  </a:lnTo>
                  <a:lnTo>
                    <a:pt x="190500" y="46990"/>
                  </a:lnTo>
                  <a:lnTo>
                    <a:pt x="195580" y="46990"/>
                  </a:lnTo>
                  <a:lnTo>
                    <a:pt x="201930" y="48260"/>
                  </a:lnTo>
                  <a:lnTo>
                    <a:pt x="207010" y="49530"/>
                  </a:lnTo>
                  <a:lnTo>
                    <a:pt x="212090" y="50800"/>
                  </a:lnTo>
                  <a:lnTo>
                    <a:pt x="215900" y="50800"/>
                  </a:lnTo>
                  <a:lnTo>
                    <a:pt x="215900" y="50800"/>
                  </a:lnTo>
                  <a:lnTo>
                    <a:pt x="215900" y="50800"/>
                  </a:lnTo>
                  <a:lnTo>
                    <a:pt x="201930" y="39370"/>
                  </a:lnTo>
                  <a:lnTo>
                    <a:pt x="187960" y="30480"/>
                  </a:lnTo>
                  <a:lnTo>
                    <a:pt x="172720" y="2286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4" name="Freeform 243"/>
            <p:cNvSpPr/>
            <p:nvPr/>
          </p:nvSpPr>
          <p:spPr>
            <a:xfrm>
              <a:off x="754507" y="1024001"/>
              <a:ext cx="224283" cy="836677"/>
            </a:xfrm>
            <a:custGeom>
              <a:avLst/>
              <a:gdLst/>
              <a:ahLst/>
              <a:cxnLst/>
              <a:rect l="0" t="0" r="0" b="0"/>
              <a:pathLst>
                <a:path w="224283" h="836677">
                  <a:moveTo>
                    <a:pt x="37973" y="24003"/>
                  </a:moveTo>
                  <a:lnTo>
                    <a:pt x="46101" y="17780"/>
                  </a:lnTo>
                  <a:lnTo>
                    <a:pt x="54737" y="12446"/>
                  </a:lnTo>
                  <a:lnTo>
                    <a:pt x="63881" y="8636"/>
                  </a:lnTo>
                  <a:lnTo>
                    <a:pt x="73533" y="4826"/>
                  </a:lnTo>
                  <a:lnTo>
                    <a:pt x="83566" y="2413"/>
                  </a:lnTo>
                  <a:lnTo>
                    <a:pt x="94107" y="1016"/>
                  </a:lnTo>
                  <a:lnTo>
                    <a:pt x="104648" y="0"/>
                  </a:lnTo>
                  <a:lnTo>
                    <a:pt x="125857" y="1524"/>
                  </a:lnTo>
                  <a:lnTo>
                    <a:pt x="136398" y="2921"/>
                  </a:lnTo>
                  <a:lnTo>
                    <a:pt x="146431" y="5842"/>
                  </a:lnTo>
                  <a:lnTo>
                    <a:pt x="156083" y="9652"/>
                  </a:lnTo>
                  <a:lnTo>
                    <a:pt x="165227" y="13970"/>
                  </a:lnTo>
                  <a:lnTo>
                    <a:pt x="173863" y="19177"/>
                  </a:lnTo>
                  <a:lnTo>
                    <a:pt x="181483" y="25527"/>
                  </a:lnTo>
                  <a:lnTo>
                    <a:pt x="188722" y="33147"/>
                  </a:lnTo>
                  <a:lnTo>
                    <a:pt x="195453" y="42291"/>
                  </a:lnTo>
                  <a:lnTo>
                    <a:pt x="201168" y="52324"/>
                  </a:lnTo>
                  <a:lnTo>
                    <a:pt x="206502" y="63881"/>
                  </a:lnTo>
                  <a:lnTo>
                    <a:pt x="210820" y="76327"/>
                  </a:lnTo>
                  <a:lnTo>
                    <a:pt x="214630" y="90297"/>
                  </a:lnTo>
                  <a:lnTo>
                    <a:pt x="217551" y="104648"/>
                  </a:lnTo>
                  <a:lnTo>
                    <a:pt x="220345" y="120523"/>
                  </a:lnTo>
                  <a:lnTo>
                    <a:pt x="221869" y="136779"/>
                  </a:lnTo>
                  <a:lnTo>
                    <a:pt x="223266" y="154559"/>
                  </a:lnTo>
                  <a:lnTo>
                    <a:pt x="224282" y="172339"/>
                  </a:lnTo>
                  <a:lnTo>
                    <a:pt x="224282" y="191516"/>
                  </a:lnTo>
                  <a:lnTo>
                    <a:pt x="224282" y="210693"/>
                  </a:lnTo>
                  <a:lnTo>
                    <a:pt x="223266" y="230886"/>
                  </a:lnTo>
                  <a:lnTo>
                    <a:pt x="219964" y="272669"/>
                  </a:lnTo>
                  <a:lnTo>
                    <a:pt x="215138" y="315849"/>
                  </a:lnTo>
                  <a:lnTo>
                    <a:pt x="208407" y="360045"/>
                  </a:lnTo>
                  <a:lnTo>
                    <a:pt x="200660" y="404622"/>
                  </a:lnTo>
                  <a:lnTo>
                    <a:pt x="191135" y="449834"/>
                  </a:lnTo>
                  <a:lnTo>
                    <a:pt x="180594" y="493903"/>
                  </a:lnTo>
                  <a:lnTo>
                    <a:pt x="169037" y="537591"/>
                  </a:lnTo>
                  <a:lnTo>
                    <a:pt x="156591" y="579374"/>
                  </a:lnTo>
                  <a:lnTo>
                    <a:pt x="143637" y="619252"/>
                  </a:lnTo>
                  <a:lnTo>
                    <a:pt x="133477" y="649478"/>
                  </a:lnTo>
                  <a:lnTo>
                    <a:pt x="124333" y="680212"/>
                  </a:lnTo>
                  <a:lnTo>
                    <a:pt x="121031" y="695579"/>
                  </a:lnTo>
                  <a:lnTo>
                    <a:pt x="118110" y="710438"/>
                  </a:lnTo>
                  <a:lnTo>
                    <a:pt x="116205" y="724789"/>
                  </a:lnTo>
                  <a:lnTo>
                    <a:pt x="115316" y="739267"/>
                  </a:lnTo>
                  <a:lnTo>
                    <a:pt x="115697" y="752729"/>
                  </a:lnTo>
                  <a:lnTo>
                    <a:pt x="117602" y="765175"/>
                  </a:lnTo>
                  <a:lnTo>
                    <a:pt x="121539" y="777113"/>
                  </a:lnTo>
                  <a:lnTo>
                    <a:pt x="126746" y="787654"/>
                  </a:lnTo>
                  <a:lnTo>
                    <a:pt x="134493" y="797306"/>
                  </a:lnTo>
                  <a:lnTo>
                    <a:pt x="144018" y="805434"/>
                  </a:lnTo>
                  <a:lnTo>
                    <a:pt x="156083" y="812165"/>
                  </a:lnTo>
                  <a:lnTo>
                    <a:pt x="162814" y="815086"/>
                  </a:lnTo>
                  <a:lnTo>
                    <a:pt x="170434" y="817499"/>
                  </a:lnTo>
                  <a:lnTo>
                    <a:pt x="160909" y="823214"/>
                  </a:lnTo>
                  <a:lnTo>
                    <a:pt x="150241" y="828040"/>
                  </a:lnTo>
                  <a:lnTo>
                    <a:pt x="137795" y="831850"/>
                  </a:lnTo>
                  <a:lnTo>
                    <a:pt x="124333" y="834771"/>
                  </a:lnTo>
                  <a:lnTo>
                    <a:pt x="109982" y="836168"/>
                  </a:lnTo>
                  <a:lnTo>
                    <a:pt x="95631" y="836676"/>
                  </a:lnTo>
                  <a:lnTo>
                    <a:pt x="81153" y="836168"/>
                  </a:lnTo>
                  <a:lnTo>
                    <a:pt x="66802" y="834263"/>
                  </a:lnTo>
                  <a:lnTo>
                    <a:pt x="53340" y="831850"/>
                  </a:lnTo>
                  <a:lnTo>
                    <a:pt x="40386" y="828040"/>
                  </a:lnTo>
                  <a:lnTo>
                    <a:pt x="29337" y="823214"/>
                  </a:lnTo>
                  <a:lnTo>
                    <a:pt x="19685" y="817499"/>
                  </a:lnTo>
                  <a:lnTo>
                    <a:pt x="12573" y="810768"/>
                  </a:lnTo>
                  <a:lnTo>
                    <a:pt x="7747" y="803021"/>
                  </a:lnTo>
                  <a:lnTo>
                    <a:pt x="5334" y="794385"/>
                  </a:lnTo>
                  <a:lnTo>
                    <a:pt x="5334" y="790067"/>
                  </a:lnTo>
                  <a:lnTo>
                    <a:pt x="6350" y="784860"/>
                  </a:lnTo>
                  <a:lnTo>
                    <a:pt x="17399" y="746887"/>
                  </a:lnTo>
                  <a:lnTo>
                    <a:pt x="28321" y="709930"/>
                  </a:lnTo>
                  <a:lnTo>
                    <a:pt x="39878" y="674370"/>
                  </a:lnTo>
                  <a:lnTo>
                    <a:pt x="51943" y="639445"/>
                  </a:lnTo>
                  <a:lnTo>
                    <a:pt x="75438" y="571246"/>
                  </a:lnTo>
                  <a:lnTo>
                    <a:pt x="97536" y="503047"/>
                  </a:lnTo>
                  <a:lnTo>
                    <a:pt x="107569" y="468503"/>
                  </a:lnTo>
                  <a:lnTo>
                    <a:pt x="116713" y="432943"/>
                  </a:lnTo>
                  <a:lnTo>
                    <a:pt x="124841" y="396494"/>
                  </a:lnTo>
                  <a:lnTo>
                    <a:pt x="131572" y="359029"/>
                  </a:lnTo>
                  <a:lnTo>
                    <a:pt x="136906" y="319659"/>
                  </a:lnTo>
                  <a:lnTo>
                    <a:pt x="140208" y="278892"/>
                  </a:lnTo>
                  <a:lnTo>
                    <a:pt x="142113" y="236220"/>
                  </a:lnTo>
                  <a:lnTo>
                    <a:pt x="142113" y="213614"/>
                  </a:lnTo>
                  <a:lnTo>
                    <a:pt x="141605" y="191008"/>
                  </a:lnTo>
                  <a:lnTo>
                    <a:pt x="137287" y="180467"/>
                  </a:lnTo>
                  <a:lnTo>
                    <a:pt x="132969" y="172339"/>
                  </a:lnTo>
                  <a:lnTo>
                    <a:pt x="128270" y="166116"/>
                  </a:lnTo>
                  <a:lnTo>
                    <a:pt x="123952" y="161798"/>
                  </a:lnTo>
                  <a:lnTo>
                    <a:pt x="115316" y="154051"/>
                  </a:lnTo>
                  <a:lnTo>
                    <a:pt x="110998" y="150241"/>
                  </a:lnTo>
                  <a:lnTo>
                    <a:pt x="107569" y="145034"/>
                  </a:lnTo>
                  <a:lnTo>
                    <a:pt x="91313" y="138303"/>
                  </a:lnTo>
                  <a:lnTo>
                    <a:pt x="77343" y="131572"/>
                  </a:lnTo>
                  <a:lnTo>
                    <a:pt x="65405" y="124841"/>
                  </a:lnTo>
                  <a:lnTo>
                    <a:pt x="55753" y="118618"/>
                  </a:lnTo>
                  <a:lnTo>
                    <a:pt x="47625" y="111887"/>
                  </a:lnTo>
                  <a:lnTo>
                    <a:pt x="41402" y="105664"/>
                  </a:lnTo>
                  <a:lnTo>
                    <a:pt x="35560" y="99822"/>
                  </a:lnTo>
                  <a:lnTo>
                    <a:pt x="31242" y="94107"/>
                  </a:lnTo>
                  <a:lnTo>
                    <a:pt x="24003" y="82550"/>
                  </a:lnTo>
                  <a:lnTo>
                    <a:pt x="17780" y="72517"/>
                  </a:lnTo>
                  <a:lnTo>
                    <a:pt x="10668" y="63373"/>
                  </a:lnTo>
                  <a:lnTo>
                    <a:pt x="5842" y="59055"/>
                  </a:lnTo>
                  <a:lnTo>
                    <a:pt x="0" y="55245"/>
                  </a:lnTo>
                  <a:lnTo>
                    <a:pt x="2032" y="52324"/>
                  </a:lnTo>
                  <a:lnTo>
                    <a:pt x="5842" y="49530"/>
                  </a:lnTo>
                  <a:lnTo>
                    <a:pt x="15367" y="42799"/>
                  </a:lnTo>
                  <a:lnTo>
                    <a:pt x="25019" y="36068"/>
                  </a:lnTo>
                  <a:lnTo>
                    <a:pt x="28829" y="33147"/>
                  </a:lnTo>
                  <a:lnTo>
                    <a:pt x="31242" y="30734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5" name="Freeform 244"/>
            <p:cNvSpPr/>
            <p:nvPr/>
          </p:nvSpPr>
          <p:spPr>
            <a:xfrm>
              <a:off x="754380" y="1023620"/>
              <a:ext cx="224791" cy="836931"/>
            </a:xfrm>
            <a:custGeom>
              <a:avLst/>
              <a:gdLst/>
              <a:ahLst/>
              <a:cxnLst/>
              <a:rect l="0" t="0" r="0" b="0"/>
              <a:pathLst>
                <a:path w="224791" h="836931">
                  <a:moveTo>
                    <a:pt x="31750" y="30480"/>
                  </a:moveTo>
                  <a:lnTo>
                    <a:pt x="29210" y="33020"/>
                  </a:lnTo>
                  <a:lnTo>
                    <a:pt x="25400" y="36830"/>
                  </a:lnTo>
                  <a:lnTo>
                    <a:pt x="15240" y="43180"/>
                  </a:lnTo>
                  <a:lnTo>
                    <a:pt x="6350" y="49530"/>
                  </a:lnTo>
                  <a:lnTo>
                    <a:pt x="2540" y="52070"/>
                  </a:lnTo>
                  <a:lnTo>
                    <a:pt x="0" y="55880"/>
                  </a:lnTo>
                  <a:lnTo>
                    <a:pt x="6350" y="59690"/>
                  </a:lnTo>
                  <a:lnTo>
                    <a:pt x="10160" y="63500"/>
                  </a:lnTo>
                  <a:lnTo>
                    <a:pt x="17780" y="72390"/>
                  </a:lnTo>
                  <a:lnTo>
                    <a:pt x="24130" y="82550"/>
                  </a:lnTo>
                  <a:lnTo>
                    <a:pt x="31750" y="93980"/>
                  </a:lnTo>
                  <a:lnTo>
                    <a:pt x="35560" y="100330"/>
                  </a:lnTo>
                  <a:lnTo>
                    <a:pt x="41910" y="106680"/>
                  </a:lnTo>
                  <a:lnTo>
                    <a:pt x="48260" y="111760"/>
                  </a:lnTo>
                  <a:lnTo>
                    <a:pt x="55880" y="119380"/>
                  </a:lnTo>
                  <a:lnTo>
                    <a:pt x="66040" y="125730"/>
                  </a:lnTo>
                  <a:lnTo>
                    <a:pt x="77470" y="132080"/>
                  </a:lnTo>
                  <a:lnTo>
                    <a:pt x="91440" y="138430"/>
                  </a:lnTo>
                  <a:lnTo>
                    <a:pt x="107950" y="144780"/>
                  </a:lnTo>
                  <a:lnTo>
                    <a:pt x="110490" y="151130"/>
                  </a:lnTo>
                  <a:lnTo>
                    <a:pt x="115570" y="154940"/>
                  </a:lnTo>
                  <a:lnTo>
                    <a:pt x="124460" y="162560"/>
                  </a:lnTo>
                  <a:lnTo>
                    <a:pt x="128270" y="166370"/>
                  </a:lnTo>
                  <a:lnTo>
                    <a:pt x="133350" y="172720"/>
                  </a:lnTo>
                  <a:lnTo>
                    <a:pt x="137160" y="180340"/>
                  </a:lnTo>
                  <a:lnTo>
                    <a:pt x="142240" y="191770"/>
                  </a:lnTo>
                  <a:lnTo>
                    <a:pt x="142240" y="214630"/>
                  </a:lnTo>
                  <a:lnTo>
                    <a:pt x="142240" y="236220"/>
                  </a:lnTo>
                  <a:lnTo>
                    <a:pt x="140970" y="279400"/>
                  </a:lnTo>
                  <a:lnTo>
                    <a:pt x="137160" y="320040"/>
                  </a:lnTo>
                  <a:lnTo>
                    <a:pt x="132080" y="359410"/>
                  </a:lnTo>
                  <a:lnTo>
                    <a:pt x="124460" y="397510"/>
                  </a:lnTo>
                  <a:lnTo>
                    <a:pt x="116840" y="433070"/>
                  </a:lnTo>
                  <a:lnTo>
                    <a:pt x="107950" y="468630"/>
                  </a:lnTo>
                  <a:lnTo>
                    <a:pt x="97790" y="502920"/>
                  </a:lnTo>
                  <a:lnTo>
                    <a:pt x="76200" y="571500"/>
                  </a:lnTo>
                  <a:lnTo>
                    <a:pt x="52070" y="640080"/>
                  </a:lnTo>
                  <a:lnTo>
                    <a:pt x="39370" y="674370"/>
                  </a:lnTo>
                  <a:lnTo>
                    <a:pt x="27940" y="709930"/>
                  </a:lnTo>
                  <a:lnTo>
                    <a:pt x="17780" y="746760"/>
                  </a:lnTo>
                  <a:lnTo>
                    <a:pt x="6350" y="784860"/>
                  </a:lnTo>
                  <a:lnTo>
                    <a:pt x="5080" y="789940"/>
                  </a:lnTo>
                  <a:lnTo>
                    <a:pt x="5080" y="795020"/>
                  </a:lnTo>
                  <a:lnTo>
                    <a:pt x="7620" y="803910"/>
                  </a:lnTo>
                  <a:lnTo>
                    <a:pt x="12700" y="811530"/>
                  </a:lnTo>
                  <a:lnTo>
                    <a:pt x="20320" y="817880"/>
                  </a:lnTo>
                  <a:lnTo>
                    <a:pt x="29210" y="822960"/>
                  </a:lnTo>
                  <a:lnTo>
                    <a:pt x="40640" y="828040"/>
                  </a:lnTo>
                  <a:lnTo>
                    <a:pt x="53340" y="831850"/>
                  </a:lnTo>
                  <a:lnTo>
                    <a:pt x="67310" y="834390"/>
                  </a:lnTo>
                  <a:lnTo>
                    <a:pt x="81280" y="836930"/>
                  </a:lnTo>
                  <a:lnTo>
                    <a:pt x="95250" y="836930"/>
                  </a:lnTo>
                  <a:lnTo>
                    <a:pt x="110490" y="836930"/>
                  </a:lnTo>
                  <a:lnTo>
                    <a:pt x="124460" y="835660"/>
                  </a:lnTo>
                  <a:lnTo>
                    <a:pt x="138430" y="831850"/>
                  </a:lnTo>
                  <a:lnTo>
                    <a:pt x="149860" y="828040"/>
                  </a:lnTo>
                  <a:lnTo>
                    <a:pt x="161290" y="822960"/>
                  </a:lnTo>
                  <a:lnTo>
                    <a:pt x="170180" y="817880"/>
                  </a:lnTo>
                  <a:lnTo>
                    <a:pt x="162560" y="815340"/>
                  </a:lnTo>
                  <a:lnTo>
                    <a:pt x="156210" y="812800"/>
                  </a:lnTo>
                  <a:lnTo>
                    <a:pt x="143510" y="805180"/>
                  </a:lnTo>
                  <a:lnTo>
                    <a:pt x="134620" y="797560"/>
                  </a:lnTo>
                  <a:lnTo>
                    <a:pt x="127000" y="788670"/>
                  </a:lnTo>
                  <a:lnTo>
                    <a:pt x="121920" y="777240"/>
                  </a:lnTo>
                  <a:lnTo>
                    <a:pt x="118110" y="765810"/>
                  </a:lnTo>
                  <a:lnTo>
                    <a:pt x="115570" y="753110"/>
                  </a:lnTo>
                  <a:lnTo>
                    <a:pt x="115570" y="739140"/>
                  </a:lnTo>
                  <a:lnTo>
                    <a:pt x="116840" y="725170"/>
                  </a:lnTo>
                  <a:lnTo>
                    <a:pt x="118110" y="711200"/>
                  </a:lnTo>
                  <a:lnTo>
                    <a:pt x="120650" y="695960"/>
                  </a:lnTo>
                  <a:lnTo>
                    <a:pt x="124460" y="680720"/>
                  </a:lnTo>
                  <a:lnTo>
                    <a:pt x="133350" y="650240"/>
                  </a:lnTo>
                  <a:lnTo>
                    <a:pt x="143510" y="619760"/>
                  </a:lnTo>
                  <a:lnTo>
                    <a:pt x="156210" y="580390"/>
                  </a:lnTo>
                  <a:lnTo>
                    <a:pt x="168910" y="538480"/>
                  </a:lnTo>
                  <a:lnTo>
                    <a:pt x="180340" y="494030"/>
                  </a:lnTo>
                  <a:lnTo>
                    <a:pt x="191770" y="450850"/>
                  </a:lnTo>
                  <a:lnTo>
                    <a:pt x="200660" y="405130"/>
                  </a:lnTo>
                  <a:lnTo>
                    <a:pt x="208280" y="360680"/>
                  </a:lnTo>
                  <a:lnTo>
                    <a:pt x="215900" y="316230"/>
                  </a:lnTo>
                  <a:lnTo>
                    <a:pt x="219710" y="273050"/>
                  </a:lnTo>
                  <a:lnTo>
                    <a:pt x="223520" y="231140"/>
                  </a:lnTo>
                  <a:lnTo>
                    <a:pt x="224790" y="210820"/>
                  </a:lnTo>
                  <a:lnTo>
                    <a:pt x="224790" y="191770"/>
                  </a:lnTo>
                  <a:lnTo>
                    <a:pt x="224790" y="172720"/>
                  </a:lnTo>
                  <a:lnTo>
                    <a:pt x="223520" y="154940"/>
                  </a:lnTo>
                  <a:lnTo>
                    <a:pt x="222250" y="137160"/>
                  </a:lnTo>
                  <a:lnTo>
                    <a:pt x="220980" y="120650"/>
                  </a:lnTo>
                  <a:lnTo>
                    <a:pt x="217170" y="105410"/>
                  </a:lnTo>
                  <a:lnTo>
                    <a:pt x="214630" y="90170"/>
                  </a:lnTo>
                  <a:lnTo>
                    <a:pt x="210820" y="76200"/>
                  </a:lnTo>
                  <a:lnTo>
                    <a:pt x="207010" y="64770"/>
                  </a:lnTo>
                  <a:lnTo>
                    <a:pt x="200660" y="52070"/>
                  </a:lnTo>
                  <a:lnTo>
                    <a:pt x="195580" y="43180"/>
                  </a:lnTo>
                  <a:lnTo>
                    <a:pt x="189230" y="33020"/>
                  </a:lnTo>
                  <a:lnTo>
                    <a:pt x="181610" y="25400"/>
                  </a:lnTo>
                  <a:lnTo>
                    <a:pt x="173990" y="19050"/>
                  </a:lnTo>
                  <a:lnTo>
                    <a:pt x="165100" y="13970"/>
                  </a:lnTo>
                  <a:lnTo>
                    <a:pt x="156210" y="10160"/>
                  </a:lnTo>
                  <a:lnTo>
                    <a:pt x="146050" y="6350"/>
                  </a:lnTo>
                  <a:lnTo>
                    <a:pt x="135890" y="3810"/>
                  </a:lnTo>
                  <a:lnTo>
                    <a:pt x="125730" y="2540"/>
                  </a:lnTo>
                  <a:lnTo>
                    <a:pt x="104140" y="0"/>
                  </a:lnTo>
                  <a:lnTo>
                    <a:pt x="93980" y="1270"/>
                  </a:lnTo>
                  <a:lnTo>
                    <a:pt x="83820" y="2540"/>
                  </a:lnTo>
                  <a:lnTo>
                    <a:pt x="73660" y="5080"/>
                  </a:lnTo>
                  <a:lnTo>
                    <a:pt x="63500" y="8890"/>
                  </a:lnTo>
                  <a:lnTo>
                    <a:pt x="54610" y="12700"/>
                  </a:lnTo>
                  <a:lnTo>
                    <a:pt x="45720" y="17780"/>
                  </a:lnTo>
                  <a:lnTo>
                    <a:pt x="38100" y="2413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6" name="Freeform 245"/>
            <p:cNvSpPr/>
            <p:nvPr/>
          </p:nvSpPr>
          <p:spPr>
            <a:xfrm>
              <a:off x="756539" y="1056132"/>
              <a:ext cx="195835" cy="25528"/>
            </a:xfrm>
            <a:custGeom>
              <a:avLst/>
              <a:gdLst/>
              <a:ahLst/>
              <a:cxnLst/>
              <a:rect l="0" t="0" r="0" b="0"/>
              <a:pathLst>
                <a:path w="195835" h="25528">
                  <a:moveTo>
                    <a:pt x="0" y="25527"/>
                  </a:moveTo>
                  <a:lnTo>
                    <a:pt x="2413" y="22098"/>
                  </a:lnTo>
                  <a:lnTo>
                    <a:pt x="5207" y="18796"/>
                  </a:lnTo>
                  <a:lnTo>
                    <a:pt x="14351" y="13081"/>
                  </a:lnTo>
                  <a:lnTo>
                    <a:pt x="25908" y="8636"/>
                  </a:lnTo>
                  <a:lnTo>
                    <a:pt x="39370" y="5334"/>
                  </a:lnTo>
                  <a:lnTo>
                    <a:pt x="54610" y="2413"/>
                  </a:lnTo>
                  <a:lnTo>
                    <a:pt x="71501" y="1016"/>
                  </a:lnTo>
                  <a:lnTo>
                    <a:pt x="88773" y="0"/>
                  </a:lnTo>
                  <a:lnTo>
                    <a:pt x="106045" y="0"/>
                  </a:lnTo>
                  <a:lnTo>
                    <a:pt x="123317" y="1016"/>
                  </a:lnTo>
                  <a:lnTo>
                    <a:pt x="139573" y="2413"/>
                  </a:lnTo>
                  <a:lnTo>
                    <a:pt x="154940" y="4826"/>
                  </a:lnTo>
                  <a:lnTo>
                    <a:pt x="168402" y="7239"/>
                  </a:lnTo>
                  <a:lnTo>
                    <a:pt x="179959" y="10668"/>
                  </a:lnTo>
                  <a:lnTo>
                    <a:pt x="188595" y="14478"/>
                  </a:lnTo>
                  <a:lnTo>
                    <a:pt x="193929" y="19304"/>
                  </a:lnTo>
                  <a:lnTo>
                    <a:pt x="195326" y="21209"/>
                  </a:lnTo>
                  <a:lnTo>
                    <a:pt x="195834" y="23622"/>
                  </a:lnTo>
                  <a:lnTo>
                    <a:pt x="183261" y="18288"/>
                  </a:lnTo>
                  <a:lnTo>
                    <a:pt x="171323" y="14478"/>
                  </a:lnTo>
                  <a:lnTo>
                    <a:pt x="158369" y="11557"/>
                  </a:lnTo>
                  <a:lnTo>
                    <a:pt x="145923" y="9652"/>
                  </a:lnTo>
                  <a:lnTo>
                    <a:pt x="119888" y="8636"/>
                  </a:lnTo>
                  <a:lnTo>
                    <a:pt x="93980" y="10668"/>
                  </a:lnTo>
                  <a:lnTo>
                    <a:pt x="68580" y="13970"/>
                  </a:lnTo>
                  <a:lnTo>
                    <a:pt x="44577" y="18288"/>
                  </a:lnTo>
                  <a:lnTo>
                    <a:pt x="21082" y="22098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7" name="Freeform 246"/>
            <p:cNvSpPr/>
            <p:nvPr/>
          </p:nvSpPr>
          <p:spPr>
            <a:xfrm>
              <a:off x="762254" y="1051433"/>
              <a:ext cx="189104" cy="25401"/>
            </a:xfrm>
            <a:custGeom>
              <a:avLst/>
              <a:gdLst/>
              <a:ahLst/>
              <a:cxnLst/>
              <a:rect l="0" t="0" r="0" b="0"/>
              <a:pathLst>
                <a:path w="189104" h="25401">
                  <a:moveTo>
                    <a:pt x="0" y="25400"/>
                  </a:moveTo>
                  <a:lnTo>
                    <a:pt x="5715" y="19177"/>
                  </a:lnTo>
                  <a:lnTo>
                    <a:pt x="14351" y="13335"/>
                  </a:lnTo>
                  <a:lnTo>
                    <a:pt x="25400" y="8636"/>
                  </a:lnTo>
                  <a:lnTo>
                    <a:pt x="38354" y="5207"/>
                  </a:lnTo>
                  <a:lnTo>
                    <a:pt x="52832" y="2413"/>
                  </a:lnTo>
                  <a:lnTo>
                    <a:pt x="68580" y="889"/>
                  </a:lnTo>
                  <a:lnTo>
                    <a:pt x="84455" y="0"/>
                  </a:lnTo>
                  <a:lnTo>
                    <a:pt x="101219" y="0"/>
                  </a:lnTo>
                  <a:lnTo>
                    <a:pt x="117602" y="889"/>
                  </a:lnTo>
                  <a:lnTo>
                    <a:pt x="132969" y="2413"/>
                  </a:lnTo>
                  <a:lnTo>
                    <a:pt x="147828" y="4699"/>
                  </a:lnTo>
                  <a:lnTo>
                    <a:pt x="160782" y="7620"/>
                  </a:lnTo>
                  <a:lnTo>
                    <a:pt x="171831" y="11430"/>
                  </a:lnTo>
                  <a:lnTo>
                    <a:pt x="180467" y="15367"/>
                  </a:lnTo>
                  <a:lnTo>
                    <a:pt x="186182" y="20066"/>
                  </a:lnTo>
                  <a:lnTo>
                    <a:pt x="189103" y="25400"/>
                  </a:lnTo>
                  <a:lnTo>
                    <a:pt x="176657" y="20066"/>
                  </a:lnTo>
                  <a:lnTo>
                    <a:pt x="164592" y="15367"/>
                  </a:lnTo>
                  <a:lnTo>
                    <a:pt x="152654" y="11938"/>
                  </a:lnTo>
                  <a:lnTo>
                    <a:pt x="140208" y="10033"/>
                  </a:lnTo>
                  <a:lnTo>
                    <a:pt x="115189" y="8128"/>
                  </a:lnTo>
                  <a:lnTo>
                    <a:pt x="90678" y="9525"/>
                  </a:lnTo>
                  <a:lnTo>
                    <a:pt x="66675" y="12954"/>
                  </a:lnTo>
                  <a:lnTo>
                    <a:pt x="43180" y="17272"/>
                  </a:lnTo>
                  <a:lnTo>
                    <a:pt x="21082" y="21590"/>
                  </a:lnTo>
                  <a:close/>
                </a:path>
              </a:pathLst>
            </a:custGeom>
            <a:solidFill>
              <a:srgbClr val="FDF7F8"/>
            </a:solidFill>
            <a:ln w="0" cap="flat" cmpd="sng" algn="ctr">
              <a:solidFill>
                <a:srgbClr val="FDF7F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8" name="Freeform 247"/>
            <p:cNvSpPr/>
            <p:nvPr/>
          </p:nvSpPr>
          <p:spPr>
            <a:xfrm>
              <a:off x="767969" y="1046099"/>
              <a:ext cx="181992" cy="27433"/>
            </a:xfrm>
            <a:custGeom>
              <a:avLst/>
              <a:gdLst/>
              <a:ahLst/>
              <a:cxnLst/>
              <a:rect l="0" t="0" r="0" b="0"/>
              <a:pathLst>
                <a:path w="181992" h="27433">
                  <a:moveTo>
                    <a:pt x="0" y="25908"/>
                  </a:moveTo>
                  <a:lnTo>
                    <a:pt x="5842" y="19177"/>
                  </a:lnTo>
                  <a:lnTo>
                    <a:pt x="14478" y="13462"/>
                  </a:lnTo>
                  <a:lnTo>
                    <a:pt x="25019" y="8636"/>
                  </a:lnTo>
                  <a:lnTo>
                    <a:pt x="36957" y="5334"/>
                  </a:lnTo>
                  <a:lnTo>
                    <a:pt x="50927" y="2413"/>
                  </a:lnTo>
                  <a:lnTo>
                    <a:pt x="65278" y="1016"/>
                  </a:lnTo>
                  <a:lnTo>
                    <a:pt x="80645" y="0"/>
                  </a:lnTo>
                  <a:lnTo>
                    <a:pt x="96520" y="0"/>
                  </a:lnTo>
                  <a:lnTo>
                    <a:pt x="111379" y="508"/>
                  </a:lnTo>
                  <a:lnTo>
                    <a:pt x="126238" y="2413"/>
                  </a:lnTo>
                  <a:lnTo>
                    <a:pt x="140208" y="4826"/>
                  </a:lnTo>
                  <a:lnTo>
                    <a:pt x="152654" y="7747"/>
                  </a:lnTo>
                  <a:lnTo>
                    <a:pt x="163703" y="12065"/>
                  </a:lnTo>
                  <a:lnTo>
                    <a:pt x="172339" y="16383"/>
                  </a:lnTo>
                  <a:lnTo>
                    <a:pt x="178562" y="21590"/>
                  </a:lnTo>
                  <a:lnTo>
                    <a:pt x="181991" y="27432"/>
                  </a:lnTo>
                  <a:lnTo>
                    <a:pt x="169926" y="21590"/>
                  </a:lnTo>
                  <a:lnTo>
                    <a:pt x="158496" y="16383"/>
                  </a:lnTo>
                  <a:lnTo>
                    <a:pt x="146431" y="12954"/>
                  </a:lnTo>
                  <a:lnTo>
                    <a:pt x="134493" y="10033"/>
                  </a:lnTo>
                  <a:lnTo>
                    <a:pt x="110871" y="7747"/>
                  </a:lnTo>
                  <a:lnTo>
                    <a:pt x="87376" y="8636"/>
                  </a:lnTo>
                  <a:lnTo>
                    <a:pt x="64389" y="11557"/>
                  </a:lnTo>
                  <a:lnTo>
                    <a:pt x="42291" y="15875"/>
                  </a:lnTo>
                  <a:lnTo>
                    <a:pt x="20701" y="21082"/>
                  </a:lnTo>
                  <a:close/>
                </a:path>
              </a:pathLst>
            </a:custGeom>
            <a:solidFill>
              <a:srgbClr val="F9EEF1"/>
            </a:solidFill>
            <a:ln w="0" cap="flat" cmpd="sng" algn="ctr">
              <a:solidFill>
                <a:srgbClr val="F9EEF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9" name="Freeform 248"/>
            <p:cNvSpPr/>
            <p:nvPr/>
          </p:nvSpPr>
          <p:spPr>
            <a:xfrm>
              <a:off x="773811" y="1040892"/>
              <a:ext cx="175134" cy="29719"/>
            </a:xfrm>
            <a:custGeom>
              <a:avLst/>
              <a:gdLst/>
              <a:ahLst/>
              <a:cxnLst/>
              <a:rect l="0" t="0" r="0" b="0"/>
              <a:pathLst>
                <a:path w="175134" h="29719">
                  <a:moveTo>
                    <a:pt x="0" y="25908"/>
                  </a:moveTo>
                  <a:lnTo>
                    <a:pt x="6223" y="19558"/>
                  </a:lnTo>
                  <a:lnTo>
                    <a:pt x="14351" y="13843"/>
                  </a:lnTo>
                  <a:lnTo>
                    <a:pt x="24384" y="9017"/>
                  </a:lnTo>
                  <a:lnTo>
                    <a:pt x="35941" y="5207"/>
                  </a:lnTo>
                  <a:lnTo>
                    <a:pt x="48895" y="2286"/>
                  </a:lnTo>
                  <a:lnTo>
                    <a:pt x="62357" y="889"/>
                  </a:lnTo>
                  <a:lnTo>
                    <a:pt x="76708" y="0"/>
                  </a:lnTo>
                  <a:lnTo>
                    <a:pt x="91186" y="0"/>
                  </a:lnTo>
                  <a:lnTo>
                    <a:pt x="105537" y="381"/>
                  </a:lnTo>
                  <a:lnTo>
                    <a:pt x="119507" y="2286"/>
                  </a:lnTo>
                  <a:lnTo>
                    <a:pt x="132969" y="4699"/>
                  </a:lnTo>
                  <a:lnTo>
                    <a:pt x="144907" y="8128"/>
                  </a:lnTo>
                  <a:lnTo>
                    <a:pt x="155448" y="12446"/>
                  </a:lnTo>
                  <a:lnTo>
                    <a:pt x="164084" y="17272"/>
                  </a:lnTo>
                  <a:lnTo>
                    <a:pt x="170815" y="22987"/>
                  </a:lnTo>
                  <a:lnTo>
                    <a:pt x="175133" y="29718"/>
                  </a:lnTo>
                  <a:lnTo>
                    <a:pt x="163195" y="22987"/>
                  </a:lnTo>
                  <a:lnTo>
                    <a:pt x="151638" y="17653"/>
                  </a:lnTo>
                  <a:lnTo>
                    <a:pt x="140081" y="13335"/>
                  </a:lnTo>
                  <a:lnTo>
                    <a:pt x="128651" y="10541"/>
                  </a:lnTo>
                  <a:lnTo>
                    <a:pt x="117094" y="8636"/>
                  </a:lnTo>
                  <a:lnTo>
                    <a:pt x="106045" y="7620"/>
                  </a:lnTo>
                  <a:lnTo>
                    <a:pt x="83947" y="7620"/>
                  </a:lnTo>
                  <a:lnTo>
                    <a:pt x="62357" y="10541"/>
                  </a:lnTo>
                  <a:lnTo>
                    <a:pt x="40767" y="15240"/>
                  </a:lnTo>
                  <a:close/>
                </a:path>
              </a:pathLst>
            </a:custGeom>
            <a:solidFill>
              <a:srgbClr val="F8E7E9"/>
            </a:solidFill>
            <a:ln w="0" cap="flat" cmpd="sng" algn="ctr">
              <a:solidFill>
                <a:srgbClr val="F8E7E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50" name="Freeform 249"/>
            <p:cNvSpPr/>
            <p:nvPr/>
          </p:nvSpPr>
          <p:spPr>
            <a:xfrm>
              <a:off x="779526" y="1035558"/>
              <a:ext cx="168530" cy="32132"/>
            </a:xfrm>
            <a:custGeom>
              <a:avLst/>
              <a:gdLst/>
              <a:ahLst/>
              <a:cxnLst/>
              <a:rect l="0" t="0" r="0" b="0"/>
              <a:pathLst>
                <a:path w="168530" h="32132">
                  <a:moveTo>
                    <a:pt x="0" y="26924"/>
                  </a:moveTo>
                  <a:lnTo>
                    <a:pt x="6223" y="20193"/>
                  </a:lnTo>
                  <a:lnTo>
                    <a:pt x="14351" y="14351"/>
                  </a:lnTo>
                  <a:lnTo>
                    <a:pt x="24003" y="9652"/>
                  </a:lnTo>
                  <a:lnTo>
                    <a:pt x="35052" y="5715"/>
                  </a:lnTo>
                  <a:lnTo>
                    <a:pt x="46990" y="2921"/>
                  </a:lnTo>
                  <a:lnTo>
                    <a:pt x="59563" y="889"/>
                  </a:lnTo>
                  <a:lnTo>
                    <a:pt x="73025" y="0"/>
                  </a:lnTo>
                  <a:lnTo>
                    <a:pt x="86360" y="0"/>
                  </a:lnTo>
                  <a:lnTo>
                    <a:pt x="99822" y="889"/>
                  </a:lnTo>
                  <a:lnTo>
                    <a:pt x="112776" y="2921"/>
                  </a:lnTo>
                  <a:lnTo>
                    <a:pt x="125222" y="5334"/>
                  </a:lnTo>
                  <a:lnTo>
                    <a:pt x="136779" y="9144"/>
                  </a:lnTo>
                  <a:lnTo>
                    <a:pt x="147320" y="13462"/>
                  </a:lnTo>
                  <a:lnTo>
                    <a:pt x="155956" y="18669"/>
                  </a:lnTo>
                  <a:lnTo>
                    <a:pt x="163195" y="24892"/>
                  </a:lnTo>
                  <a:lnTo>
                    <a:pt x="168529" y="32131"/>
                  </a:lnTo>
                  <a:lnTo>
                    <a:pt x="156464" y="24892"/>
                  </a:lnTo>
                  <a:lnTo>
                    <a:pt x="144907" y="19177"/>
                  </a:lnTo>
                  <a:lnTo>
                    <a:pt x="133985" y="14859"/>
                  </a:lnTo>
                  <a:lnTo>
                    <a:pt x="122936" y="11557"/>
                  </a:lnTo>
                  <a:lnTo>
                    <a:pt x="111887" y="9144"/>
                  </a:lnTo>
                  <a:lnTo>
                    <a:pt x="101346" y="7620"/>
                  </a:lnTo>
                  <a:lnTo>
                    <a:pt x="80137" y="7620"/>
                  </a:lnTo>
                  <a:lnTo>
                    <a:pt x="59944" y="10033"/>
                  </a:lnTo>
                  <a:lnTo>
                    <a:pt x="39878" y="14351"/>
                  </a:lnTo>
                  <a:close/>
                </a:path>
              </a:pathLst>
            </a:custGeom>
            <a:solidFill>
              <a:srgbClr val="F5DFE0"/>
            </a:solidFill>
            <a:ln w="0" cap="flat" cmpd="sng" algn="ctr">
              <a:solidFill>
                <a:srgbClr val="F5DFE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51" name="Freeform 250"/>
            <p:cNvSpPr/>
            <p:nvPr/>
          </p:nvSpPr>
          <p:spPr>
            <a:xfrm>
              <a:off x="785749" y="1030224"/>
              <a:ext cx="161291" cy="34164"/>
            </a:xfrm>
            <a:custGeom>
              <a:avLst/>
              <a:gdLst/>
              <a:ahLst/>
              <a:cxnLst/>
              <a:rect l="0" t="0" r="0" b="0"/>
              <a:pathLst>
                <a:path w="161291" h="34164">
                  <a:moveTo>
                    <a:pt x="0" y="26924"/>
                  </a:moveTo>
                  <a:lnTo>
                    <a:pt x="6223" y="20193"/>
                  </a:lnTo>
                  <a:lnTo>
                    <a:pt x="13970" y="14478"/>
                  </a:lnTo>
                  <a:lnTo>
                    <a:pt x="23114" y="9652"/>
                  </a:lnTo>
                  <a:lnTo>
                    <a:pt x="33147" y="5842"/>
                  </a:lnTo>
                  <a:lnTo>
                    <a:pt x="44704" y="2921"/>
                  </a:lnTo>
                  <a:lnTo>
                    <a:pt x="56134" y="1016"/>
                  </a:lnTo>
                  <a:lnTo>
                    <a:pt x="68707" y="0"/>
                  </a:lnTo>
                  <a:lnTo>
                    <a:pt x="81153" y="0"/>
                  </a:lnTo>
                  <a:lnTo>
                    <a:pt x="93599" y="1016"/>
                  </a:lnTo>
                  <a:lnTo>
                    <a:pt x="105664" y="2921"/>
                  </a:lnTo>
                  <a:lnTo>
                    <a:pt x="117602" y="5334"/>
                  </a:lnTo>
                  <a:lnTo>
                    <a:pt x="128651" y="9144"/>
                  </a:lnTo>
                  <a:lnTo>
                    <a:pt x="138684" y="13970"/>
                  </a:lnTo>
                  <a:lnTo>
                    <a:pt x="147828" y="19685"/>
                  </a:lnTo>
                  <a:lnTo>
                    <a:pt x="155067" y="26416"/>
                  </a:lnTo>
                  <a:lnTo>
                    <a:pt x="161290" y="34163"/>
                  </a:lnTo>
                  <a:lnTo>
                    <a:pt x="149352" y="26416"/>
                  </a:lnTo>
                  <a:lnTo>
                    <a:pt x="138303" y="20193"/>
                  </a:lnTo>
                  <a:lnTo>
                    <a:pt x="127254" y="15367"/>
                  </a:lnTo>
                  <a:lnTo>
                    <a:pt x="116713" y="11557"/>
                  </a:lnTo>
                  <a:lnTo>
                    <a:pt x="106045" y="9144"/>
                  </a:lnTo>
                  <a:lnTo>
                    <a:pt x="96012" y="7239"/>
                  </a:lnTo>
                  <a:lnTo>
                    <a:pt x="76327" y="6731"/>
                  </a:lnTo>
                  <a:lnTo>
                    <a:pt x="57150" y="9144"/>
                  </a:lnTo>
                  <a:lnTo>
                    <a:pt x="38481" y="13462"/>
                  </a:lnTo>
                  <a:lnTo>
                    <a:pt x="19177" y="19685"/>
                  </a:lnTo>
                  <a:close/>
                </a:path>
              </a:pathLst>
            </a:custGeom>
            <a:solidFill>
              <a:srgbClr val="F3D7D9"/>
            </a:solidFill>
            <a:ln w="0" cap="flat" cmpd="sng" algn="ctr">
              <a:solidFill>
                <a:srgbClr val="F3D7D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52" name="Freeform 251"/>
            <p:cNvSpPr/>
            <p:nvPr/>
          </p:nvSpPr>
          <p:spPr>
            <a:xfrm>
              <a:off x="791591" y="1025017"/>
              <a:ext cx="154560" cy="35942"/>
            </a:xfrm>
            <a:custGeom>
              <a:avLst/>
              <a:gdLst/>
              <a:ahLst/>
              <a:cxnLst/>
              <a:rect l="0" t="0" r="0" b="0"/>
              <a:pathLst>
                <a:path w="154560" h="35942">
                  <a:moveTo>
                    <a:pt x="0" y="27305"/>
                  </a:moveTo>
                  <a:lnTo>
                    <a:pt x="6223" y="20574"/>
                  </a:lnTo>
                  <a:lnTo>
                    <a:pt x="13843" y="14859"/>
                  </a:lnTo>
                  <a:lnTo>
                    <a:pt x="22479" y="10033"/>
                  </a:lnTo>
                  <a:lnTo>
                    <a:pt x="32131" y="6223"/>
                  </a:lnTo>
                  <a:lnTo>
                    <a:pt x="42672" y="3302"/>
                  </a:lnTo>
                  <a:lnTo>
                    <a:pt x="53213" y="889"/>
                  </a:lnTo>
                  <a:lnTo>
                    <a:pt x="64770" y="0"/>
                  </a:lnTo>
                  <a:lnTo>
                    <a:pt x="76200" y="0"/>
                  </a:lnTo>
                  <a:lnTo>
                    <a:pt x="87757" y="889"/>
                  </a:lnTo>
                  <a:lnTo>
                    <a:pt x="98806" y="2794"/>
                  </a:lnTo>
                  <a:lnTo>
                    <a:pt x="109855" y="5715"/>
                  </a:lnTo>
                  <a:lnTo>
                    <a:pt x="120396" y="9525"/>
                  </a:lnTo>
                  <a:lnTo>
                    <a:pt x="130556" y="14859"/>
                  </a:lnTo>
                  <a:lnTo>
                    <a:pt x="139573" y="20574"/>
                  </a:lnTo>
                  <a:lnTo>
                    <a:pt x="147320" y="27813"/>
                  </a:lnTo>
                  <a:lnTo>
                    <a:pt x="154559" y="35941"/>
                  </a:lnTo>
                  <a:lnTo>
                    <a:pt x="143002" y="28321"/>
                  </a:lnTo>
                  <a:lnTo>
                    <a:pt x="131953" y="21590"/>
                  </a:lnTo>
                  <a:lnTo>
                    <a:pt x="121412" y="16256"/>
                  </a:lnTo>
                  <a:lnTo>
                    <a:pt x="110871" y="11938"/>
                  </a:lnTo>
                  <a:lnTo>
                    <a:pt x="101219" y="9144"/>
                  </a:lnTo>
                  <a:lnTo>
                    <a:pt x="91567" y="7112"/>
                  </a:lnTo>
                  <a:lnTo>
                    <a:pt x="82042" y="6223"/>
                  </a:lnTo>
                  <a:lnTo>
                    <a:pt x="72898" y="6223"/>
                  </a:lnTo>
                  <a:lnTo>
                    <a:pt x="55118" y="8128"/>
                  </a:lnTo>
                  <a:lnTo>
                    <a:pt x="36957" y="12954"/>
                  </a:lnTo>
                  <a:lnTo>
                    <a:pt x="18669" y="19177"/>
                  </a:lnTo>
                  <a:close/>
                </a:path>
              </a:pathLst>
            </a:custGeom>
            <a:solidFill>
              <a:srgbClr val="EFCED1"/>
            </a:solidFill>
            <a:ln w="0" cap="flat" cmpd="sng" algn="ctr">
              <a:solidFill>
                <a:srgbClr val="EFCED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53" name="Freeform 252"/>
            <p:cNvSpPr/>
            <p:nvPr/>
          </p:nvSpPr>
          <p:spPr>
            <a:xfrm>
              <a:off x="660908" y="1078230"/>
              <a:ext cx="188723" cy="85472"/>
            </a:xfrm>
            <a:custGeom>
              <a:avLst/>
              <a:gdLst/>
              <a:ahLst/>
              <a:cxnLst/>
              <a:rect l="0" t="0" r="0" b="0"/>
              <a:pathLst>
                <a:path w="188723" h="85472">
                  <a:moveTo>
                    <a:pt x="2032" y="32258"/>
                  </a:moveTo>
                  <a:lnTo>
                    <a:pt x="4826" y="30734"/>
                  </a:lnTo>
                  <a:lnTo>
                    <a:pt x="8763" y="29845"/>
                  </a:lnTo>
                  <a:lnTo>
                    <a:pt x="13970" y="28829"/>
                  </a:lnTo>
                  <a:lnTo>
                    <a:pt x="26416" y="26924"/>
                  </a:lnTo>
                  <a:lnTo>
                    <a:pt x="41783" y="25019"/>
                  </a:lnTo>
                  <a:lnTo>
                    <a:pt x="54356" y="21590"/>
                  </a:lnTo>
                  <a:lnTo>
                    <a:pt x="66802" y="16891"/>
                  </a:lnTo>
                  <a:lnTo>
                    <a:pt x="80264" y="9652"/>
                  </a:lnTo>
                  <a:lnTo>
                    <a:pt x="86995" y="5334"/>
                  </a:lnTo>
                  <a:lnTo>
                    <a:pt x="94615" y="0"/>
                  </a:lnTo>
                  <a:lnTo>
                    <a:pt x="97028" y="508"/>
                  </a:lnTo>
                  <a:lnTo>
                    <a:pt x="100330" y="1524"/>
                  </a:lnTo>
                  <a:lnTo>
                    <a:pt x="108585" y="4826"/>
                  </a:lnTo>
                  <a:lnTo>
                    <a:pt x="117221" y="9144"/>
                  </a:lnTo>
                  <a:lnTo>
                    <a:pt x="124841" y="12954"/>
                  </a:lnTo>
                  <a:lnTo>
                    <a:pt x="135001" y="15875"/>
                  </a:lnTo>
                  <a:lnTo>
                    <a:pt x="145542" y="17780"/>
                  </a:lnTo>
                  <a:lnTo>
                    <a:pt x="155067" y="18796"/>
                  </a:lnTo>
                  <a:lnTo>
                    <a:pt x="159385" y="19177"/>
                  </a:lnTo>
                  <a:lnTo>
                    <a:pt x="162814" y="20701"/>
                  </a:lnTo>
                  <a:lnTo>
                    <a:pt x="161290" y="28321"/>
                  </a:lnTo>
                  <a:lnTo>
                    <a:pt x="163322" y="36576"/>
                  </a:lnTo>
                  <a:lnTo>
                    <a:pt x="167640" y="44196"/>
                  </a:lnTo>
                  <a:lnTo>
                    <a:pt x="173355" y="52324"/>
                  </a:lnTo>
                  <a:lnTo>
                    <a:pt x="179070" y="60579"/>
                  </a:lnTo>
                  <a:lnTo>
                    <a:pt x="184404" y="68707"/>
                  </a:lnTo>
                  <a:lnTo>
                    <a:pt x="187706" y="76835"/>
                  </a:lnTo>
                  <a:lnTo>
                    <a:pt x="188722" y="85471"/>
                  </a:lnTo>
                  <a:lnTo>
                    <a:pt x="180086" y="84074"/>
                  </a:lnTo>
                  <a:lnTo>
                    <a:pt x="170942" y="81661"/>
                  </a:lnTo>
                  <a:lnTo>
                    <a:pt x="161290" y="78232"/>
                  </a:lnTo>
                  <a:lnTo>
                    <a:pt x="151257" y="73914"/>
                  </a:lnTo>
                  <a:lnTo>
                    <a:pt x="131064" y="63881"/>
                  </a:lnTo>
                  <a:lnTo>
                    <a:pt x="110490" y="51435"/>
                  </a:lnTo>
                  <a:lnTo>
                    <a:pt x="60960" y="49911"/>
                  </a:lnTo>
                  <a:lnTo>
                    <a:pt x="37084" y="48514"/>
                  </a:lnTo>
                  <a:lnTo>
                    <a:pt x="14478" y="46609"/>
                  </a:lnTo>
                  <a:lnTo>
                    <a:pt x="10668" y="45593"/>
                  </a:lnTo>
                  <a:lnTo>
                    <a:pt x="7747" y="44704"/>
                  </a:lnTo>
                  <a:lnTo>
                    <a:pt x="6731" y="42799"/>
                  </a:lnTo>
                  <a:lnTo>
                    <a:pt x="8255" y="40386"/>
                  </a:lnTo>
                  <a:lnTo>
                    <a:pt x="4826" y="40386"/>
                  </a:lnTo>
                  <a:lnTo>
                    <a:pt x="2413" y="38862"/>
                  </a:lnTo>
                  <a:lnTo>
                    <a:pt x="1016" y="36957"/>
                  </a:lnTo>
                  <a:lnTo>
                    <a:pt x="0" y="34544"/>
                  </a:lnTo>
                  <a:close/>
                </a:path>
              </a:pathLst>
            </a:custGeom>
            <a:solidFill>
              <a:srgbClr val="F9DDE5"/>
            </a:solidFill>
            <a:ln w="0" cap="flat" cmpd="sng" algn="ctr">
              <a:solidFill>
                <a:srgbClr val="F9DDE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54" name="Freeform 253"/>
            <p:cNvSpPr/>
            <p:nvPr/>
          </p:nvSpPr>
          <p:spPr>
            <a:xfrm>
              <a:off x="1115060" y="2133727"/>
              <a:ext cx="411354" cy="1230250"/>
            </a:xfrm>
            <a:custGeom>
              <a:avLst/>
              <a:gdLst/>
              <a:ahLst/>
              <a:cxnLst/>
              <a:rect l="0" t="0" r="0" b="0"/>
              <a:pathLst>
                <a:path w="411354" h="1230250">
                  <a:moveTo>
                    <a:pt x="263017" y="288544"/>
                  </a:moveTo>
                  <a:lnTo>
                    <a:pt x="268732" y="322199"/>
                  </a:lnTo>
                  <a:lnTo>
                    <a:pt x="275463" y="352806"/>
                  </a:lnTo>
                  <a:lnTo>
                    <a:pt x="282702" y="380238"/>
                  </a:lnTo>
                  <a:lnTo>
                    <a:pt x="290449" y="404749"/>
                  </a:lnTo>
                  <a:lnTo>
                    <a:pt x="298069" y="426720"/>
                  </a:lnTo>
                  <a:lnTo>
                    <a:pt x="306705" y="446024"/>
                  </a:lnTo>
                  <a:lnTo>
                    <a:pt x="314833" y="463296"/>
                  </a:lnTo>
                  <a:lnTo>
                    <a:pt x="323469" y="478663"/>
                  </a:lnTo>
                  <a:lnTo>
                    <a:pt x="332613" y="492125"/>
                  </a:lnTo>
                  <a:lnTo>
                    <a:pt x="341249" y="503555"/>
                  </a:lnTo>
                  <a:lnTo>
                    <a:pt x="349885" y="514604"/>
                  </a:lnTo>
                  <a:lnTo>
                    <a:pt x="358521" y="524256"/>
                  </a:lnTo>
                  <a:lnTo>
                    <a:pt x="375412" y="541020"/>
                  </a:lnTo>
                  <a:lnTo>
                    <a:pt x="390271" y="556895"/>
                  </a:lnTo>
                  <a:lnTo>
                    <a:pt x="386842" y="599567"/>
                  </a:lnTo>
                  <a:lnTo>
                    <a:pt x="383540" y="643763"/>
                  </a:lnTo>
                  <a:lnTo>
                    <a:pt x="377317" y="734441"/>
                  </a:lnTo>
                  <a:lnTo>
                    <a:pt x="374904" y="780034"/>
                  </a:lnTo>
                  <a:lnTo>
                    <a:pt x="372999" y="825246"/>
                  </a:lnTo>
                  <a:lnTo>
                    <a:pt x="371983" y="869315"/>
                  </a:lnTo>
                  <a:lnTo>
                    <a:pt x="371475" y="912495"/>
                  </a:lnTo>
                  <a:lnTo>
                    <a:pt x="371983" y="953389"/>
                  </a:lnTo>
                  <a:lnTo>
                    <a:pt x="373888" y="992251"/>
                  </a:lnTo>
                  <a:lnTo>
                    <a:pt x="374904" y="1010412"/>
                  </a:lnTo>
                  <a:lnTo>
                    <a:pt x="376301" y="1028192"/>
                  </a:lnTo>
                  <a:lnTo>
                    <a:pt x="378206" y="1044575"/>
                  </a:lnTo>
                  <a:lnTo>
                    <a:pt x="380619" y="1060831"/>
                  </a:lnTo>
                  <a:lnTo>
                    <a:pt x="383032" y="1075690"/>
                  </a:lnTo>
                  <a:lnTo>
                    <a:pt x="385953" y="1089660"/>
                  </a:lnTo>
                  <a:lnTo>
                    <a:pt x="389255" y="1102614"/>
                  </a:lnTo>
                  <a:lnTo>
                    <a:pt x="392684" y="1114171"/>
                  </a:lnTo>
                  <a:lnTo>
                    <a:pt x="396494" y="1124712"/>
                  </a:lnTo>
                  <a:lnTo>
                    <a:pt x="401320" y="1134364"/>
                  </a:lnTo>
                  <a:lnTo>
                    <a:pt x="406019" y="1142492"/>
                  </a:lnTo>
                  <a:lnTo>
                    <a:pt x="411353" y="1149223"/>
                  </a:lnTo>
                  <a:lnTo>
                    <a:pt x="407543" y="1150620"/>
                  </a:lnTo>
                  <a:lnTo>
                    <a:pt x="402209" y="1153033"/>
                  </a:lnTo>
                  <a:lnTo>
                    <a:pt x="394970" y="1155954"/>
                  </a:lnTo>
                  <a:lnTo>
                    <a:pt x="388366" y="1160653"/>
                  </a:lnTo>
                  <a:lnTo>
                    <a:pt x="381635" y="1167003"/>
                  </a:lnTo>
                  <a:lnTo>
                    <a:pt x="378714" y="1170813"/>
                  </a:lnTo>
                  <a:lnTo>
                    <a:pt x="376809" y="1175639"/>
                  </a:lnTo>
                  <a:lnTo>
                    <a:pt x="375412" y="1180338"/>
                  </a:lnTo>
                  <a:lnTo>
                    <a:pt x="374396" y="1186561"/>
                  </a:lnTo>
                  <a:lnTo>
                    <a:pt x="374396" y="1193292"/>
                  </a:lnTo>
                  <a:lnTo>
                    <a:pt x="375412" y="1200531"/>
                  </a:lnTo>
                  <a:lnTo>
                    <a:pt x="365760" y="1200531"/>
                  </a:lnTo>
                  <a:lnTo>
                    <a:pt x="355219" y="1201039"/>
                  </a:lnTo>
                  <a:lnTo>
                    <a:pt x="342773" y="1201547"/>
                  </a:lnTo>
                  <a:lnTo>
                    <a:pt x="329692" y="1202944"/>
                  </a:lnTo>
                  <a:lnTo>
                    <a:pt x="315341" y="1204849"/>
                  </a:lnTo>
                  <a:lnTo>
                    <a:pt x="300482" y="1206754"/>
                  </a:lnTo>
                  <a:lnTo>
                    <a:pt x="268732" y="1211072"/>
                  </a:lnTo>
                  <a:lnTo>
                    <a:pt x="236093" y="1215390"/>
                  </a:lnTo>
                  <a:lnTo>
                    <a:pt x="203454" y="1219200"/>
                  </a:lnTo>
                  <a:lnTo>
                    <a:pt x="187706" y="1220724"/>
                  </a:lnTo>
                  <a:lnTo>
                    <a:pt x="172847" y="1221613"/>
                  </a:lnTo>
                  <a:lnTo>
                    <a:pt x="158369" y="1222121"/>
                  </a:lnTo>
                  <a:lnTo>
                    <a:pt x="145415" y="1222121"/>
                  </a:lnTo>
                  <a:lnTo>
                    <a:pt x="139700" y="1225550"/>
                  </a:lnTo>
                  <a:lnTo>
                    <a:pt x="134874" y="1227455"/>
                  </a:lnTo>
                  <a:lnTo>
                    <a:pt x="131572" y="1229360"/>
                  </a:lnTo>
                  <a:lnTo>
                    <a:pt x="128651" y="1229868"/>
                  </a:lnTo>
                  <a:lnTo>
                    <a:pt x="126746" y="1230249"/>
                  </a:lnTo>
                  <a:lnTo>
                    <a:pt x="125222" y="1230249"/>
                  </a:lnTo>
                  <a:lnTo>
                    <a:pt x="122809" y="1228852"/>
                  </a:lnTo>
                  <a:lnTo>
                    <a:pt x="120523" y="1226947"/>
                  </a:lnTo>
                  <a:lnTo>
                    <a:pt x="117094" y="1225550"/>
                  </a:lnTo>
                  <a:lnTo>
                    <a:pt x="114681" y="1225042"/>
                  </a:lnTo>
                  <a:lnTo>
                    <a:pt x="110871" y="1225550"/>
                  </a:lnTo>
                  <a:lnTo>
                    <a:pt x="106553" y="1225931"/>
                  </a:lnTo>
                  <a:lnTo>
                    <a:pt x="100838" y="1227455"/>
                  </a:lnTo>
                  <a:lnTo>
                    <a:pt x="99314" y="1225042"/>
                  </a:lnTo>
                  <a:lnTo>
                    <a:pt x="98933" y="1220724"/>
                  </a:lnTo>
                  <a:lnTo>
                    <a:pt x="99822" y="1214501"/>
                  </a:lnTo>
                  <a:lnTo>
                    <a:pt x="101219" y="1211072"/>
                  </a:lnTo>
                  <a:lnTo>
                    <a:pt x="104140" y="1207770"/>
                  </a:lnTo>
                  <a:lnTo>
                    <a:pt x="107950" y="1204341"/>
                  </a:lnTo>
                  <a:lnTo>
                    <a:pt x="113284" y="1201039"/>
                  </a:lnTo>
                  <a:lnTo>
                    <a:pt x="120015" y="1198118"/>
                  </a:lnTo>
                  <a:lnTo>
                    <a:pt x="128651" y="1194816"/>
                  </a:lnTo>
                  <a:lnTo>
                    <a:pt x="139192" y="1192403"/>
                  </a:lnTo>
                  <a:lnTo>
                    <a:pt x="152146" y="1189990"/>
                  </a:lnTo>
                  <a:lnTo>
                    <a:pt x="167005" y="1188593"/>
                  </a:lnTo>
                  <a:lnTo>
                    <a:pt x="184785" y="1187069"/>
                  </a:lnTo>
                  <a:lnTo>
                    <a:pt x="184277" y="1186180"/>
                  </a:lnTo>
                  <a:lnTo>
                    <a:pt x="182880" y="1185672"/>
                  </a:lnTo>
                  <a:lnTo>
                    <a:pt x="180467" y="1185164"/>
                  </a:lnTo>
                  <a:lnTo>
                    <a:pt x="177165" y="1185672"/>
                  </a:lnTo>
                  <a:lnTo>
                    <a:pt x="168021" y="1186180"/>
                  </a:lnTo>
                  <a:lnTo>
                    <a:pt x="156972" y="1187577"/>
                  </a:lnTo>
                  <a:lnTo>
                    <a:pt x="144526" y="1188085"/>
                  </a:lnTo>
                  <a:lnTo>
                    <a:pt x="132461" y="1188085"/>
                  </a:lnTo>
                  <a:lnTo>
                    <a:pt x="121412" y="1186180"/>
                  </a:lnTo>
                  <a:lnTo>
                    <a:pt x="116586" y="1184275"/>
                  </a:lnTo>
                  <a:lnTo>
                    <a:pt x="112268" y="1181354"/>
                  </a:lnTo>
                  <a:lnTo>
                    <a:pt x="118999" y="1173607"/>
                  </a:lnTo>
                  <a:lnTo>
                    <a:pt x="124333" y="1170305"/>
                  </a:lnTo>
                  <a:lnTo>
                    <a:pt x="131572" y="1167003"/>
                  </a:lnTo>
                  <a:lnTo>
                    <a:pt x="142113" y="1164082"/>
                  </a:lnTo>
                  <a:lnTo>
                    <a:pt x="148844" y="1162685"/>
                  </a:lnTo>
                  <a:lnTo>
                    <a:pt x="156972" y="1161669"/>
                  </a:lnTo>
                  <a:lnTo>
                    <a:pt x="166116" y="1160653"/>
                  </a:lnTo>
                  <a:lnTo>
                    <a:pt x="176657" y="1159764"/>
                  </a:lnTo>
                  <a:lnTo>
                    <a:pt x="188087" y="1159256"/>
                  </a:lnTo>
                  <a:lnTo>
                    <a:pt x="202057" y="1158748"/>
                  </a:lnTo>
                  <a:lnTo>
                    <a:pt x="202565" y="1157859"/>
                  </a:lnTo>
                  <a:lnTo>
                    <a:pt x="202565" y="1156843"/>
                  </a:lnTo>
                  <a:lnTo>
                    <a:pt x="199644" y="1154938"/>
                  </a:lnTo>
                  <a:lnTo>
                    <a:pt x="193929" y="1153033"/>
                  </a:lnTo>
                  <a:lnTo>
                    <a:pt x="187198" y="1151128"/>
                  </a:lnTo>
                  <a:lnTo>
                    <a:pt x="180467" y="1149223"/>
                  </a:lnTo>
                  <a:lnTo>
                    <a:pt x="175133" y="1147318"/>
                  </a:lnTo>
                  <a:lnTo>
                    <a:pt x="172339" y="1145286"/>
                  </a:lnTo>
                  <a:lnTo>
                    <a:pt x="172339" y="1144397"/>
                  </a:lnTo>
                  <a:lnTo>
                    <a:pt x="173228" y="1143381"/>
                  </a:lnTo>
                  <a:lnTo>
                    <a:pt x="180467" y="1139063"/>
                  </a:lnTo>
                  <a:lnTo>
                    <a:pt x="187198" y="1135761"/>
                  </a:lnTo>
                  <a:lnTo>
                    <a:pt x="193421" y="1132840"/>
                  </a:lnTo>
                  <a:lnTo>
                    <a:pt x="201168" y="1130935"/>
                  </a:lnTo>
                  <a:lnTo>
                    <a:pt x="210693" y="1129538"/>
                  </a:lnTo>
                  <a:lnTo>
                    <a:pt x="216916" y="1129030"/>
                  </a:lnTo>
                  <a:lnTo>
                    <a:pt x="223647" y="1129030"/>
                  </a:lnTo>
                  <a:lnTo>
                    <a:pt x="231775" y="1128522"/>
                  </a:lnTo>
                  <a:lnTo>
                    <a:pt x="240411" y="1128522"/>
                  </a:lnTo>
                  <a:lnTo>
                    <a:pt x="251079" y="1128014"/>
                  </a:lnTo>
                  <a:lnTo>
                    <a:pt x="263017" y="1128014"/>
                  </a:lnTo>
                  <a:lnTo>
                    <a:pt x="264414" y="1122299"/>
                  </a:lnTo>
                  <a:lnTo>
                    <a:pt x="266827" y="1117473"/>
                  </a:lnTo>
                  <a:lnTo>
                    <a:pt x="273050" y="1108837"/>
                  </a:lnTo>
                  <a:lnTo>
                    <a:pt x="280289" y="1102106"/>
                  </a:lnTo>
                  <a:lnTo>
                    <a:pt x="288036" y="1096899"/>
                  </a:lnTo>
                  <a:lnTo>
                    <a:pt x="295148" y="1093470"/>
                  </a:lnTo>
                  <a:lnTo>
                    <a:pt x="301371" y="1091057"/>
                  </a:lnTo>
                  <a:lnTo>
                    <a:pt x="305308" y="1089152"/>
                  </a:lnTo>
                  <a:lnTo>
                    <a:pt x="306705" y="1088263"/>
                  </a:lnTo>
                  <a:lnTo>
                    <a:pt x="309626" y="1047369"/>
                  </a:lnTo>
                  <a:lnTo>
                    <a:pt x="312039" y="1010031"/>
                  </a:lnTo>
                  <a:lnTo>
                    <a:pt x="313436" y="974979"/>
                  </a:lnTo>
                  <a:lnTo>
                    <a:pt x="314452" y="942340"/>
                  </a:lnTo>
                  <a:lnTo>
                    <a:pt x="314452" y="912114"/>
                  </a:lnTo>
                  <a:lnTo>
                    <a:pt x="313944" y="883285"/>
                  </a:lnTo>
                  <a:lnTo>
                    <a:pt x="312420" y="855853"/>
                  </a:lnTo>
                  <a:lnTo>
                    <a:pt x="311023" y="829056"/>
                  </a:lnTo>
                  <a:lnTo>
                    <a:pt x="305308" y="776732"/>
                  </a:lnTo>
                  <a:lnTo>
                    <a:pt x="301879" y="750824"/>
                  </a:lnTo>
                  <a:lnTo>
                    <a:pt x="298069" y="723900"/>
                  </a:lnTo>
                  <a:lnTo>
                    <a:pt x="293751" y="696087"/>
                  </a:lnTo>
                  <a:lnTo>
                    <a:pt x="288925" y="666750"/>
                  </a:lnTo>
                  <a:lnTo>
                    <a:pt x="283718" y="635635"/>
                  </a:lnTo>
                  <a:lnTo>
                    <a:pt x="277876" y="602488"/>
                  </a:lnTo>
                  <a:lnTo>
                    <a:pt x="268732" y="589026"/>
                  </a:lnTo>
                  <a:lnTo>
                    <a:pt x="258191" y="574167"/>
                  </a:lnTo>
                  <a:lnTo>
                    <a:pt x="246761" y="558292"/>
                  </a:lnTo>
                  <a:lnTo>
                    <a:pt x="234188" y="541528"/>
                  </a:lnTo>
                  <a:lnTo>
                    <a:pt x="220853" y="523748"/>
                  </a:lnTo>
                  <a:lnTo>
                    <a:pt x="206375" y="505079"/>
                  </a:lnTo>
                  <a:lnTo>
                    <a:pt x="192024" y="485775"/>
                  </a:lnTo>
                  <a:lnTo>
                    <a:pt x="176657" y="465709"/>
                  </a:lnTo>
                  <a:lnTo>
                    <a:pt x="145923" y="423418"/>
                  </a:lnTo>
                  <a:lnTo>
                    <a:pt x="115697" y="379222"/>
                  </a:lnTo>
                  <a:lnTo>
                    <a:pt x="86868" y="333629"/>
                  </a:lnTo>
                  <a:lnTo>
                    <a:pt x="73406" y="310134"/>
                  </a:lnTo>
                  <a:lnTo>
                    <a:pt x="60452" y="286639"/>
                  </a:lnTo>
                  <a:lnTo>
                    <a:pt x="52832" y="278892"/>
                  </a:lnTo>
                  <a:lnTo>
                    <a:pt x="45085" y="269367"/>
                  </a:lnTo>
                  <a:lnTo>
                    <a:pt x="37465" y="257302"/>
                  </a:lnTo>
                  <a:lnTo>
                    <a:pt x="29718" y="243840"/>
                  </a:lnTo>
                  <a:lnTo>
                    <a:pt x="22606" y="228981"/>
                  </a:lnTo>
                  <a:lnTo>
                    <a:pt x="16256" y="212725"/>
                  </a:lnTo>
                  <a:lnTo>
                    <a:pt x="11049" y="194945"/>
                  </a:lnTo>
                  <a:lnTo>
                    <a:pt x="6223" y="176276"/>
                  </a:lnTo>
                  <a:lnTo>
                    <a:pt x="2921" y="156083"/>
                  </a:lnTo>
                  <a:lnTo>
                    <a:pt x="889" y="135382"/>
                  </a:lnTo>
                  <a:lnTo>
                    <a:pt x="0" y="113792"/>
                  </a:lnTo>
                  <a:lnTo>
                    <a:pt x="889" y="91694"/>
                  </a:lnTo>
                  <a:lnTo>
                    <a:pt x="3810" y="69215"/>
                  </a:lnTo>
                  <a:lnTo>
                    <a:pt x="8636" y="46101"/>
                  </a:lnTo>
                  <a:lnTo>
                    <a:pt x="15367" y="23114"/>
                  </a:lnTo>
                  <a:lnTo>
                    <a:pt x="24511" y="0"/>
                  </a:lnTo>
                  <a:lnTo>
                    <a:pt x="48514" y="7747"/>
                  </a:lnTo>
                  <a:lnTo>
                    <a:pt x="71501" y="15367"/>
                  </a:lnTo>
                  <a:lnTo>
                    <a:pt x="94488" y="24511"/>
                  </a:lnTo>
                  <a:lnTo>
                    <a:pt x="116586" y="34671"/>
                  </a:lnTo>
                  <a:lnTo>
                    <a:pt x="137287" y="45720"/>
                  </a:lnTo>
                  <a:lnTo>
                    <a:pt x="157480" y="58166"/>
                  </a:lnTo>
                  <a:lnTo>
                    <a:pt x="176149" y="72009"/>
                  </a:lnTo>
                  <a:lnTo>
                    <a:pt x="193421" y="87376"/>
                  </a:lnTo>
                  <a:lnTo>
                    <a:pt x="209296" y="104648"/>
                  </a:lnTo>
                  <a:lnTo>
                    <a:pt x="223647" y="123952"/>
                  </a:lnTo>
                  <a:lnTo>
                    <a:pt x="235712" y="145542"/>
                  </a:lnTo>
                  <a:lnTo>
                    <a:pt x="240919" y="156591"/>
                  </a:lnTo>
                  <a:lnTo>
                    <a:pt x="245745" y="169037"/>
                  </a:lnTo>
                  <a:lnTo>
                    <a:pt x="250063" y="181483"/>
                  </a:lnTo>
                  <a:lnTo>
                    <a:pt x="253873" y="194945"/>
                  </a:lnTo>
                  <a:lnTo>
                    <a:pt x="256794" y="208915"/>
                  </a:lnTo>
                  <a:lnTo>
                    <a:pt x="259715" y="223266"/>
                  </a:lnTo>
                  <a:lnTo>
                    <a:pt x="261112" y="238633"/>
                  </a:lnTo>
                  <a:lnTo>
                    <a:pt x="262509" y="254508"/>
                  </a:lnTo>
                  <a:lnTo>
                    <a:pt x="263017" y="271272"/>
                  </a:lnTo>
                  <a:close/>
                </a:path>
              </a:pathLst>
            </a:custGeom>
            <a:solidFill>
              <a:srgbClr val="EFCED1"/>
            </a:solidFill>
            <a:ln w="0" cap="flat" cmpd="sng" algn="ctr">
              <a:solidFill>
                <a:srgbClr val="EFCED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55" name="Freeform 254"/>
            <p:cNvSpPr/>
            <p:nvPr/>
          </p:nvSpPr>
          <p:spPr>
            <a:xfrm>
              <a:off x="1115060" y="2133600"/>
              <a:ext cx="411481" cy="1230631"/>
            </a:xfrm>
            <a:custGeom>
              <a:avLst/>
              <a:gdLst/>
              <a:ahLst/>
              <a:cxnLst/>
              <a:rect l="0" t="0" r="0" b="0"/>
              <a:pathLst>
                <a:path w="411481" h="1230631">
                  <a:moveTo>
                    <a:pt x="262890" y="288290"/>
                  </a:moveTo>
                  <a:lnTo>
                    <a:pt x="269240" y="322580"/>
                  </a:lnTo>
                  <a:lnTo>
                    <a:pt x="275590" y="353060"/>
                  </a:lnTo>
                  <a:lnTo>
                    <a:pt x="283210" y="379730"/>
                  </a:lnTo>
                  <a:lnTo>
                    <a:pt x="290830" y="405130"/>
                  </a:lnTo>
                  <a:lnTo>
                    <a:pt x="298450" y="426720"/>
                  </a:lnTo>
                  <a:lnTo>
                    <a:pt x="306070" y="445770"/>
                  </a:lnTo>
                  <a:lnTo>
                    <a:pt x="314960" y="463550"/>
                  </a:lnTo>
                  <a:lnTo>
                    <a:pt x="323850" y="478790"/>
                  </a:lnTo>
                  <a:lnTo>
                    <a:pt x="332740" y="492760"/>
                  </a:lnTo>
                  <a:lnTo>
                    <a:pt x="341630" y="504190"/>
                  </a:lnTo>
                  <a:lnTo>
                    <a:pt x="350520" y="514350"/>
                  </a:lnTo>
                  <a:lnTo>
                    <a:pt x="358140" y="524510"/>
                  </a:lnTo>
                  <a:lnTo>
                    <a:pt x="375920" y="541020"/>
                  </a:lnTo>
                  <a:lnTo>
                    <a:pt x="389890" y="557530"/>
                  </a:lnTo>
                  <a:lnTo>
                    <a:pt x="387350" y="599440"/>
                  </a:lnTo>
                  <a:lnTo>
                    <a:pt x="383540" y="643890"/>
                  </a:lnTo>
                  <a:lnTo>
                    <a:pt x="377190" y="734060"/>
                  </a:lnTo>
                  <a:lnTo>
                    <a:pt x="374650" y="779780"/>
                  </a:lnTo>
                  <a:lnTo>
                    <a:pt x="373380" y="825500"/>
                  </a:lnTo>
                  <a:lnTo>
                    <a:pt x="372110" y="869950"/>
                  </a:lnTo>
                  <a:lnTo>
                    <a:pt x="370840" y="913130"/>
                  </a:lnTo>
                  <a:lnTo>
                    <a:pt x="372110" y="953770"/>
                  </a:lnTo>
                  <a:lnTo>
                    <a:pt x="373380" y="991870"/>
                  </a:lnTo>
                  <a:lnTo>
                    <a:pt x="374650" y="1010920"/>
                  </a:lnTo>
                  <a:lnTo>
                    <a:pt x="375920" y="1028700"/>
                  </a:lnTo>
                  <a:lnTo>
                    <a:pt x="378460" y="1045210"/>
                  </a:lnTo>
                  <a:lnTo>
                    <a:pt x="381000" y="1060450"/>
                  </a:lnTo>
                  <a:lnTo>
                    <a:pt x="383540" y="1075690"/>
                  </a:lnTo>
                  <a:lnTo>
                    <a:pt x="386080" y="1089660"/>
                  </a:lnTo>
                  <a:lnTo>
                    <a:pt x="388620" y="1102360"/>
                  </a:lnTo>
                  <a:lnTo>
                    <a:pt x="392430" y="1113790"/>
                  </a:lnTo>
                  <a:lnTo>
                    <a:pt x="396240" y="1125220"/>
                  </a:lnTo>
                  <a:lnTo>
                    <a:pt x="401320" y="1134110"/>
                  </a:lnTo>
                  <a:lnTo>
                    <a:pt x="406400" y="1143000"/>
                  </a:lnTo>
                  <a:lnTo>
                    <a:pt x="411480" y="1149350"/>
                  </a:lnTo>
                  <a:lnTo>
                    <a:pt x="407670" y="1150620"/>
                  </a:lnTo>
                  <a:lnTo>
                    <a:pt x="402590" y="1153160"/>
                  </a:lnTo>
                  <a:lnTo>
                    <a:pt x="394970" y="1155700"/>
                  </a:lnTo>
                  <a:lnTo>
                    <a:pt x="388620" y="1160780"/>
                  </a:lnTo>
                  <a:lnTo>
                    <a:pt x="382270" y="1167130"/>
                  </a:lnTo>
                  <a:lnTo>
                    <a:pt x="378460" y="1170940"/>
                  </a:lnTo>
                  <a:lnTo>
                    <a:pt x="377190" y="1176020"/>
                  </a:lnTo>
                  <a:lnTo>
                    <a:pt x="375920" y="1181100"/>
                  </a:lnTo>
                  <a:lnTo>
                    <a:pt x="374650" y="1186180"/>
                  </a:lnTo>
                  <a:lnTo>
                    <a:pt x="374650" y="1193800"/>
                  </a:lnTo>
                  <a:lnTo>
                    <a:pt x="375920" y="1200150"/>
                  </a:lnTo>
                  <a:lnTo>
                    <a:pt x="365760" y="1200150"/>
                  </a:lnTo>
                  <a:lnTo>
                    <a:pt x="355600" y="1201420"/>
                  </a:lnTo>
                  <a:lnTo>
                    <a:pt x="342900" y="1201420"/>
                  </a:lnTo>
                  <a:lnTo>
                    <a:pt x="330200" y="1202690"/>
                  </a:lnTo>
                  <a:lnTo>
                    <a:pt x="314960" y="1205230"/>
                  </a:lnTo>
                  <a:lnTo>
                    <a:pt x="300990" y="1206500"/>
                  </a:lnTo>
                  <a:lnTo>
                    <a:pt x="269240" y="1211580"/>
                  </a:lnTo>
                  <a:lnTo>
                    <a:pt x="236220" y="1215390"/>
                  </a:lnTo>
                  <a:lnTo>
                    <a:pt x="203200" y="1219200"/>
                  </a:lnTo>
                  <a:lnTo>
                    <a:pt x="187960" y="1220470"/>
                  </a:lnTo>
                  <a:lnTo>
                    <a:pt x="172720" y="1221740"/>
                  </a:lnTo>
                  <a:lnTo>
                    <a:pt x="158750" y="1221740"/>
                  </a:lnTo>
                  <a:lnTo>
                    <a:pt x="146050" y="1221740"/>
                  </a:lnTo>
                  <a:lnTo>
                    <a:pt x="139700" y="1225550"/>
                  </a:lnTo>
                  <a:lnTo>
                    <a:pt x="134620" y="1228090"/>
                  </a:lnTo>
                  <a:lnTo>
                    <a:pt x="132080" y="1229360"/>
                  </a:lnTo>
                  <a:lnTo>
                    <a:pt x="128270" y="1230630"/>
                  </a:lnTo>
                  <a:lnTo>
                    <a:pt x="127000" y="1230630"/>
                  </a:lnTo>
                  <a:lnTo>
                    <a:pt x="125730" y="1230630"/>
                  </a:lnTo>
                  <a:lnTo>
                    <a:pt x="123190" y="1229360"/>
                  </a:lnTo>
                  <a:lnTo>
                    <a:pt x="120650" y="1226820"/>
                  </a:lnTo>
                  <a:lnTo>
                    <a:pt x="116840" y="1225550"/>
                  </a:lnTo>
                  <a:lnTo>
                    <a:pt x="114300" y="1225550"/>
                  </a:lnTo>
                  <a:lnTo>
                    <a:pt x="110490" y="1225550"/>
                  </a:lnTo>
                  <a:lnTo>
                    <a:pt x="106680" y="1225550"/>
                  </a:lnTo>
                  <a:lnTo>
                    <a:pt x="100330" y="1228090"/>
                  </a:lnTo>
                  <a:lnTo>
                    <a:pt x="99060" y="1225550"/>
                  </a:lnTo>
                  <a:lnTo>
                    <a:pt x="99060" y="1220470"/>
                  </a:lnTo>
                  <a:lnTo>
                    <a:pt x="100330" y="1214120"/>
                  </a:lnTo>
                  <a:lnTo>
                    <a:pt x="101600" y="1211580"/>
                  </a:lnTo>
                  <a:lnTo>
                    <a:pt x="104140" y="1207770"/>
                  </a:lnTo>
                  <a:lnTo>
                    <a:pt x="107950" y="1203960"/>
                  </a:lnTo>
                  <a:lnTo>
                    <a:pt x="113030" y="1201420"/>
                  </a:lnTo>
                  <a:lnTo>
                    <a:pt x="120650" y="1198880"/>
                  </a:lnTo>
                  <a:lnTo>
                    <a:pt x="128270" y="1195070"/>
                  </a:lnTo>
                  <a:lnTo>
                    <a:pt x="139700" y="1192530"/>
                  </a:lnTo>
                  <a:lnTo>
                    <a:pt x="152400" y="1189990"/>
                  </a:lnTo>
                  <a:lnTo>
                    <a:pt x="166370" y="1188720"/>
                  </a:lnTo>
                  <a:lnTo>
                    <a:pt x="185420" y="1187450"/>
                  </a:lnTo>
                  <a:lnTo>
                    <a:pt x="184150" y="1186180"/>
                  </a:lnTo>
                  <a:lnTo>
                    <a:pt x="182880" y="1186180"/>
                  </a:lnTo>
                  <a:lnTo>
                    <a:pt x="180340" y="1184910"/>
                  </a:lnTo>
                  <a:lnTo>
                    <a:pt x="177800" y="1186180"/>
                  </a:lnTo>
                  <a:lnTo>
                    <a:pt x="167640" y="1186180"/>
                  </a:lnTo>
                  <a:lnTo>
                    <a:pt x="157480" y="1187450"/>
                  </a:lnTo>
                  <a:lnTo>
                    <a:pt x="144780" y="1188720"/>
                  </a:lnTo>
                  <a:lnTo>
                    <a:pt x="132080" y="1188720"/>
                  </a:lnTo>
                  <a:lnTo>
                    <a:pt x="121920" y="1186180"/>
                  </a:lnTo>
                  <a:lnTo>
                    <a:pt x="116840" y="1184910"/>
                  </a:lnTo>
                  <a:lnTo>
                    <a:pt x="111760" y="1181100"/>
                  </a:lnTo>
                  <a:lnTo>
                    <a:pt x="119380" y="1173480"/>
                  </a:lnTo>
                  <a:lnTo>
                    <a:pt x="124460" y="1170940"/>
                  </a:lnTo>
                  <a:lnTo>
                    <a:pt x="132080" y="1167130"/>
                  </a:lnTo>
                  <a:lnTo>
                    <a:pt x="142240" y="1164590"/>
                  </a:lnTo>
                  <a:lnTo>
                    <a:pt x="148590" y="1163320"/>
                  </a:lnTo>
                  <a:lnTo>
                    <a:pt x="157480" y="1162050"/>
                  </a:lnTo>
                  <a:lnTo>
                    <a:pt x="166370" y="1160780"/>
                  </a:lnTo>
                  <a:lnTo>
                    <a:pt x="176530" y="1159510"/>
                  </a:lnTo>
                  <a:lnTo>
                    <a:pt x="187960" y="1159510"/>
                  </a:lnTo>
                  <a:lnTo>
                    <a:pt x="201930" y="1158240"/>
                  </a:lnTo>
                  <a:lnTo>
                    <a:pt x="203200" y="1158240"/>
                  </a:lnTo>
                  <a:lnTo>
                    <a:pt x="203200" y="1156970"/>
                  </a:lnTo>
                  <a:lnTo>
                    <a:pt x="199390" y="1155700"/>
                  </a:lnTo>
                  <a:lnTo>
                    <a:pt x="194310" y="1153160"/>
                  </a:lnTo>
                  <a:lnTo>
                    <a:pt x="186690" y="1151890"/>
                  </a:lnTo>
                  <a:lnTo>
                    <a:pt x="180340" y="1149350"/>
                  </a:lnTo>
                  <a:lnTo>
                    <a:pt x="175260" y="1148080"/>
                  </a:lnTo>
                  <a:lnTo>
                    <a:pt x="172720" y="1145540"/>
                  </a:lnTo>
                  <a:lnTo>
                    <a:pt x="172720" y="1144270"/>
                  </a:lnTo>
                  <a:lnTo>
                    <a:pt x="172720" y="1143000"/>
                  </a:lnTo>
                  <a:lnTo>
                    <a:pt x="180340" y="1139190"/>
                  </a:lnTo>
                  <a:lnTo>
                    <a:pt x="186690" y="1135380"/>
                  </a:lnTo>
                  <a:lnTo>
                    <a:pt x="193040" y="1132840"/>
                  </a:lnTo>
                  <a:lnTo>
                    <a:pt x="200660" y="1131570"/>
                  </a:lnTo>
                  <a:lnTo>
                    <a:pt x="210820" y="1130300"/>
                  </a:lnTo>
                  <a:lnTo>
                    <a:pt x="217170" y="1129030"/>
                  </a:lnTo>
                  <a:lnTo>
                    <a:pt x="223520" y="1129030"/>
                  </a:lnTo>
                  <a:lnTo>
                    <a:pt x="232410" y="1129030"/>
                  </a:lnTo>
                  <a:lnTo>
                    <a:pt x="240030" y="1129030"/>
                  </a:lnTo>
                  <a:lnTo>
                    <a:pt x="251460" y="1127760"/>
                  </a:lnTo>
                  <a:lnTo>
                    <a:pt x="262890" y="1127760"/>
                  </a:lnTo>
                  <a:lnTo>
                    <a:pt x="264160" y="1122680"/>
                  </a:lnTo>
                  <a:lnTo>
                    <a:pt x="266700" y="1117600"/>
                  </a:lnTo>
                  <a:lnTo>
                    <a:pt x="273050" y="1108710"/>
                  </a:lnTo>
                  <a:lnTo>
                    <a:pt x="280670" y="1102360"/>
                  </a:lnTo>
                  <a:lnTo>
                    <a:pt x="288290" y="1097280"/>
                  </a:lnTo>
                  <a:lnTo>
                    <a:pt x="294640" y="1093470"/>
                  </a:lnTo>
                  <a:lnTo>
                    <a:pt x="300990" y="1090930"/>
                  </a:lnTo>
                  <a:lnTo>
                    <a:pt x="304800" y="1089660"/>
                  </a:lnTo>
                  <a:lnTo>
                    <a:pt x="306070" y="1088390"/>
                  </a:lnTo>
                  <a:lnTo>
                    <a:pt x="309880" y="1047750"/>
                  </a:lnTo>
                  <a:lnTo>
                    <a:pt x="312420" y="1009650"/>
                  </a:lnTo>
                  <a:lnTo>
                    <a:pt x="313690" y="975360"/>
                  </a:lnTo>
                  <a:lnTo>
                    <a:pt x="314960" y="942340"/>
                  </a:lnTo>
                  <a:lnTo>
                    <a:pt x="314960" y="911860"/>
                  </a:lnTo>
                  <a:lnTo>
                    <a:pt x="313690" y="883920"/>
                  </a:lnTo>
                  <a:lnTo>
                    <a:pt x="312420" y="855980"/>
                  </a:lnTo>
                  <a:lnTo>
                    <a:pt x="311150" y="829310"/>
                  </a:lnTo>
                  <a:lnTo>
                    <a:pt x="304800" y="777240"/>
                  </a:lnTo>
                  <a:lnTo>
                    <a:pt x="302260" y="750570"/>
                  </a:lnTo>
                  <a:lnTo>
                    <a:pt x="298450" y="723900"/>
                  </a:lnTo>
                  <a:lnTo>
                    <a:pt x="293370" y="695960"/>
                  </a:lnTo>
                  <a:lnTo>
                    <a:pt x="289560" y="666750"/>
                  </a:lnTo>
                  <a:lnTo>
                    <a:pt x="283210" y="636270"/>
                  </a:lnTo>
                  <a:lnTo>
                    <a:pt x="278130" y="603250"/>
                  </a:lnTo>
                  <a:lnTo>
                    <a:pt x="269240" y="589280"/>
                  </a:lnTo>
                  <a:lnTo>
                    <a:pt x="257810" y="574040"/>
                  </a:lnTo>
                  <a:lnTo>
                    <a:pt x="246380" y="558800"/>
                  </a:lnTo>
                  <a:lnTo>
                    <a:pt x="233680" y="542290"/>
                  </a:lnTo>
                  <a:lnTo>
                    <a:pt x="220980" y="523240"/>
                  </a:lnTo>
                  <a:lnTo>
                    <a:pt x="207010" y="505460"/>
                  </a:lnTo>
                  <a:lnTo>
                    <a:pt x="191770" y="486410"/>
                  </a:lnTo>
                  <a:lnTo>
                    <a:pt x="176530" y="466090"/>
                  </a:lnTo>
                  <a:lnTo>
                    <a:pt x="146050" y="424180"/>
                  </a:lnTo>
                  <a:lnTo>
                    <a:pt x="115570" y="379730"/>
                  </a:lnTo>
                  <a:lnTo>
                    <a:pt x="86360" y="334010"/>
                  </a:lnTo>
                  <a:lnTo>
                    <a:pt x="73660" y="309880"/>
                  </a:lnTo>
                  <a:lnTo>
                    <a:pt x="60960" y="287020"/>
                  </a:lnTo>
                  <a:lnTo>
                    <a:pt x="53340" y="279400"/>
                  </a:lnTo>
                  <a:lnTo>
                    <a:pt x="45720" y="269240"/>
                  </a:lnTo>
                  <a:lnTo>
                    <a:pt x="38100" y="257810"/>
                  </a:lnTo>
                  <a:lnTo>
                    <a:pt x="29210" y="243840"/>
                  </a:lnTo>
                  <a:lnTo>
                    <a:pt x="22860" y="228600"/>
                  </a:lnTo>
                  <a:lnTo>
                    <a:pt x="16510" y="213360"/>
                  </a:lnTo>
                  <a:lnTo>
                    <a:pt x="11430" y="195580"/>
                  </a:lnTo>
                  <a:lnTo>
                    <a:pt x="6350" y="176530"/>
                  </a:lnTo>
                  <a:lnTo>
                    <a:pt x="2540" y="156210"/>
                  </a:lnTo>
                  <a:lnTo>
                    <a:pt x="1270" y="135890"/>
                  </a:lnTo>
                  <a:lnTo>
                    <a:pt x="0" y="114300"/>
                  </a:lnTo>
                  <a:lnTo>
                    <a:pt x="1270" y="91440"/>
                  </a:lnTo>
                  <a:lnTo>
                    <a:pt x="3810" y="69850"/>
                  </a:lnTo>
                  <a:lnTo>
                    <a:pt x="8890" y="45720"/>
                  </a:lnTo>
                  <a:lnTo>
                    <a:pt x="15240" y="22860"/>
                  </a:lnTo>
                  <a:lnTo>
                    <a:pt x="24130" y="0"/>
                  </a:lnTo>
                  <a:lnTo>
                    <a:pt x="48260" y="7620"/>
                  </a:lnTo>
                  <a:lnTo>
                    <a:pt x="71120" y="15240"/>
                  </a:lnTo>
                  <a:lnTo>
                    <a:pt x="93980" y="24130"/>
                  </a:lnTo>
                  <a:lnTo>
                    <a:pt x="116840" y="34290"/>
                  </a:lnTo>
                  <a:lnTo>
                    <a:pt x="137160" y="45720"/>
                  </a:lnTo>
                  <a:lnTo>
                    <a:pt x="157480" y="58420"/>
                  </a:lnTo>
                  <a:lnTo>
                    <a:pt x="176530" y="72390"/>
                  </a:lnTo>
                  <a:lnTo>
                    <a:pt x="193040" y="87630"/>
                  </a:lnTo>
                  <a:lnTo>
                    <a:pt x="209550" y="105410"/>
                  </a:lnTo>
                  <a:lnTo>
                    <a:pt x="223520" y="124460"/>
                  </a:lnTo>
                  <a:lnTo>
                    <a:pt x="236220" y="146050"/>
                  </a:lnTo>
                  <a:lnTo>
                    <a:pt x="241300" y="156210"/>
                  </a:lnTo>
                  <a:lnTo>
                    <a:pt x="245110" y="168910"/>
                  </a:lnTo>
                  <a:lnTo>
                    <a:pt x="250190" y="181610"/>
                  </a:lnTo>
                  <a:lnTo>
                    <a:pt x="254000" y="195580"/>
                  </a:lnTo>
                  <a:lnTo>
                    <a:pt x="256540" y="209550"/>
                  </a:lnTo>
                  <a:lnTo>
                    <a:pt x="260350" y="223520"/>
                  </a:lnTo>
                  <a:lnTo>
                    <a:pt x="261620" y="238760"/>
                  </a:lnTo>
                  <a:lnTo>
                    <a:pt x="262890" y="254000"/>
                  </a:lnTo>
                  <a:lnTo>
                    <a:pt x="262890" y="27178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56" name="Freeform 255"/>
            <p:cNvSpPr/>
            <p:nvPr/>
          </p:nvSpPr>
          <p:spPr>
            <a:xfrm>
              <a:off x="1135253" y="2169287"/>
              <a:ext cx="365253" cy="1132841"/>
            </a:xfrm>
            <a:custGeom>
              <a:avLst/>
              <a:gdLst/>
              <a:ahLst/>
              <a:cxnLst/>
              <a:rect l="0" t="0" r="0" b="0"/>
              <a:pathLst>
                <a:path w="365253" h="1132841">
                  <a:moveTo>
                    <a:pt x="20066" y="1524"/>
                  </a:moveTo>
                  <a:lnTo>
                    <a:pt x="30734" y="508"/>
                  </a:lnTo>
                  <a:lnTo>
                    <a:pt x="44069" y="0"/>
                  </a:lnTo>
                  <a:lnTo>
                    <a:pt x="60960" y="0"/>
                  </a:lnTo>
                  <a:lnTo>
                    <a:pt x="79629" y="508"/>
                  </a:lnTo>
                  <a:lnTo>
                    <a:pt x="99822" y="2921"/>
                  </a:lnTo>
                  <a:lnTo>
                    <a:pt x="121412" y="6731"/>
                  </a:lnTo>
                  <a:lnTo>
                    <a:pt x="142494" y="12446"/>
                  </a:lnTo>
                  <a:lnTo>
                    <a:pt x="163195" y="21082"/>
                  </a:lnTo>
                  <a:lnTo>
                    <a:pt x="173228" y="26416"/>
                  </a:lnTo>
                  <a:lnTo>
                    <a:pt x="182880" y="32131"/>
                  </a:lnTo>
                  <a:lnTo>
                    <a:pt x="191897" y="39370"/>
                  </a:lnTo>
                  <a:lnTo>
                    <a:pt x="200660" y="47117"/>
                  </a:lnTo>
                  <a:lnTo>
                    <a:pt x="208788" y="56134"/>
                  </a:lnTo>
                  <a:lnTo>
                    <a:pt x="215900" y="65786"/>
                  </a:lnTo>
                  <a:lnTo>
                    <a:pt x="222631" y="76327"/>
                  </a:lnTo>
                  <a:lnTo>
                    <a:pt x="228473" y="88392"/>
                  </a:lnTo>
                  <a:lnTo>
                    <a:pt x="232791" y="101346"/>
                  </a:lnTo>
                  <a:lnTo>
                    <a:pt x="236601" y="115697"/>
                  </a:lnTo>
                  <a:lnTo>
                    <a:pt x="239014" y="131064"/>
                  </a:lnTo>
                  <a:lnTo>
                    <a:pt x="240411" y="147828"/>
                  </a:lnTo>
                  <a:lnTo>
                    <a:pt x="240411" y="166116"/>
                  </a:lnTo>
                  <a:lnTo>
                    <a:pt x="239014" y="185293"/>
                  </a:lnTo>
                  <a:lnTo>
                    <a:pt x="236093" y="206375"/>
                  </a:lnTo>
                  <a:lnTo>
                    <a:pt x="231775" y="228473"/>
                  </a:lnTo>
                  <a:lnTo>
                    <a:pt x="234696" y="259207"/>
                  </a:lnTo>
                  <a:lnTo>
                    <a:pt x="239014" y="288544"/>
                  </a:lnTo>
                  <a:lnTo>
                    <a:pt x="244729" y="315849"/>
                  </a:lnTo>
                  <a:lnTo>
                    <a:pt x="251968" y="341757"/>
                  </a:lnTo>
                  <a:lnTo>
                    <a:pt x="259588" y="366268"/>
                  </a:lnTo>
                  <a:lnTo>
                    <a:pt x="268224" y="389255"/>
                  </a:lnTo>
                  <a:lnTo>
                    <a:pt x="277876" y="410845"/>
                  </a:lnTo>
                  <a:lnTo>
                    <a:pt x="287528" y="431038"/>
                  </a:lnTo>
                  <a:lnTo>
                    <a:pt x="297561" y="449834"/>
                  </a:lnTo>
                  <a:lnTo>
                    <a:pt x="308102" y="466598"/>
                  </a:lnTo>
                  <a:lnTo>
                    <a:pt x="318135" y="482473"/>
                  </a:lnTo>
                  <a:lnTo>
                    <a:pt x="328295" y="496824"/>
                  </a:lnTo>
                  <a:lnTo>
                    <a:pt x="337820" y="509270"/>
                  </a:lnTo>
                  <a:lnTo>
                    <a:pt x="346964" y="520827"/>
                  </a:lnTo>
                  <a:lnTo>
                    <a:pt x="355600" y="530860"/>
                  </a:lnTo>
                  <a:lnTo>
                    <a:pt x="363347" y="539496"/>
                  </a:lnTo>
                  <a:lnTo>
                    <a:pt x="356616" y="621665"/>
                  </a:lnTo>
                  <a:lnTo>
                    <a:pt x="353695" y="661416"/>
                  </a:lnTo>
                  <a:lnTo>
                    <a:pt x="351282" y="700786"/>
                  </a:lnTo>
                  <a:lnTo>
                    <a:pt x="349377" y="739267"/>
                  </a:lnTo>
                  <a:lnTo>
                    <a:pt x="347980" y="777113"/>
                  </a:lnTo>
                  <a:lnTo>
                    <a:pt x="346964" y="813562"/>
                  </a:lnTo>
                  <a:lnTo>
                    <a:pt x="346456" y="849122"/>
                  </a:lnTo>
                  <a:lnTo>
                    <a:pt x="346456" y="883666"/>
                  </a:lnTo>
                  <a:lnTo>
                    <a:pt x="346964" y="917321"/>
                  </a:lnTo>
                  <a:lnTo>
                    <a:pt x="348488" y="949960"/>
                  </a:lnTo>
                  <a:lnTo>
                    <a:pt x="350393" y="981202"/>
                  </a:lnTo>
                  <a:lnTo>
                    <a:pt x="352806" y="1010920"/>
                  </a:lnTo>
                  <a:lnTo>
                    <a:pt x="356108" y="1039749"/>
                  </a:lnTo>
                  <a:lnTo>
                    <a:pt x="360426" y="1067562"/>
                  </a:lnTo>
                  <a:lnTo>
                    <a:pt x="365252" y="1093470"/>
                  </a:lnTo>
                  <a:lnTo>
                    <a:pt x="363347" y="1101090"/>
                  </a:lnTo>
                  <a:lnTo>
                    <a:pt x="361442" y="1107821"/>
                  </a:lnTo>
                  <a:lnTo>
                    <a:pt x="357124" y="1118870"/>
                  </a:lnTo>
                  <a:lnTo>
                    <a:pt x="352298" y="1126617"/>
                  </a:lnTo>
                  <a:lnTo>
                    <a:pt x="346964" y="1130935"/>
                  </a:lnTo>
                  <a:lnTo>
                    <a:pt x="341757" y="1132840"/>
                  </a:lnTo>
                  <a:lnTo>
                    <a:pt x="335915" y="1131824"/>
                  </a:lnTo>
                  <a:lnTo>
                    <a:pt x="330200" y="1129411"/>
                  </a:lnTo>
                  <a:lnTo>
                    <a:pt x="324485" y="1125093"/>
                  </a:lnTo>
                  <a:lnTo>
                    <a:pt x="318643" y="1119378"/>
                  </a:lnTo>
                  <a:lnTo>
                    <a:pt x="313817" y="1112647"/>
                  </a:lnTo>
                  <a:lnTo>
                    <a:pt x="304800" y="1097280"/>
                  </a:lnTo>
                  <a:lnTo>
                    <a:pt x="300863" y="1089660"/>
                  </a:lnTo>
                  <a:lnTo>
                    <a:pt x="298069" y="1081913"/>
                  </a:lnTo>
                  <a:lnTo>
                    <a:pt x="296164" y="1075182"/>
                  </a:lnTo>
                  <a:lnTo>
                    <a:pt x="295148" y="1069467"/>
                  </a:lnTo>
                  <a:lnTo>
                    <a:pt x="296164" y="1035431"/>
                  </a:lnTo>
                  <a:lnTo>
                    <a:pt x="296545" y="1002792"/>
                  </a:lnTo>
                  <a:lnTo>
                    <a:pt x="297561" y="939800"/>
                  </a:lnTo>
                  <a:lnTo>
                    <a:pt x="297561" y="879348"/>
                  </a:lnTo>
                  <a:lnTo>
                    <a:pt x="296164" y="820293"/>
                  </a:lnTo>
                  <a:lnTo>
                    <a:pt x="293243" y="760857"/>
                  </a:lnTo>
                  <a:lnTo>
                    <a:pt x="288417" y="700405"/>
                  </a:lnTo>
                  <a:lnTo>
                    <a:pt x="285115" y="669671"/>
                  </a:lnTo>
                  <a:lnTo>
                    <a:pt x="281178" y="637413"/>
                  </a:lnTo>
                  <a:lnTo>
                    <a:pt x="276860" y="604774"/>
                  </a:lnTo>
                  <a:lnTo>
                    <a:pt x="271653" y="571246"/>
                  </a:lnTo>
                  <a:lnTo>
                    <a:pt x="263525" y="559689"/>
                  </a:lnTo>
                  <a:lnTo>
                    <a:pt x="254889" y="546735"/>
                  </a:lnTo>
                  <a:lnTo>
                    <a:pt x="244729" y="533781"/>
                  </a:lnTo>
                  <a:lnTo>
                    <a:pt x="234188" y="519811"/>
                  </a:lnTo>
                  <a:lnTo>
                    <a:pt x="223139" y="504952"/>
                  </a:lnTo>
                  <a:lnTo>
                    <a:pt x="211201" y="489585"/>
                  </a:lnTo>
                  <a:lnTo>
                    <a:pt x="185674" y="457454"/>
                  </a:lnTo>
                  <a:lnTo>
                    <a:pt x="159258" y="423418"/>
                  </a:lnTo>
                  <a:lnTo>
                    <a:pt x="132461" y="387858"/>
                  </a:lnTo>
                  <a:lnTo>
                    <a:pt x="106045" y="350393"/>
                  </a:lnTo>
                  <a:lnTo>
                    <a:pt x="81026" y="312039"/>
                  </a:lnTo>
                  <a:lnTo>
                    <a:pt x="57531" y="273177"/>
                  </a:lnTo>
                  <a:lnTo>
                    <a:pt x="37338" y="233299"/>
                  </a:lnTo>
                  <a:lnTo>
                    <a:pt x="20574" y="193421"/>
                  </a:lnTo>
                  <a:lnTo>
                    <a:pt x="13843" y="173736"/>
                  </a:lnTo>
                  <a:lnTo>
                    <a:pt x="8636" y="153670"/>
                  </a:lnTo>
                  <a:lnTo>
                    <a:pt x="4318" y="133985"/>
                  </a:lnTo>
                  <a:lnTo>
                    <a:pt x="1397" y="114300"/>
                  </a:lnTo>
                  <a:lnTo>
                    <a:pt x="0" y="95123"/>
                  </a:lnTo>
                  <a:lnTo>
                    <a:pt x="381" y="75819"/>
                  </a:lnTo>
                  <a:lnTo>
                    <a:pt x="2794" y="56642"/>
                  </a:lnTo>
                  <a:lnTo>
                    <a:pt x="6731" y="37973"/>
                  </a:lnTo>
                  <a:lnTo>
                    <a:pt x="12446" y="19685"/>
                  </a:lnTo>
                  <a:close/>
                </a:path>
              </a:pathLst>
            </a:custGeom>
            <a:solidFill>
              <a:srgbClr val="EFCED1"/>
            </a:solidFill>
            <a:ln w="0" cap="flat" cmpd="sng" algn="ctr">
              <a:solidFill>
                <a:srgbClr val="EFCED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57" name="Freeform 256"/>
            <p:cNvSpPr/>
            <p:nvPr/>
          </p:nvSpPr>
          <p:spPr>
            <a:xfrm>
              <a:off x="1139063" y="2167890"/>
              <a:ext cx="359538" cy="1128523"/>
            </a:xfrm>
            <a:custGeom>
              <a:avLst/>
              <a:gdLst/>
              <a:ahLst/>
              <a:cxnLst/>
              <a:rect l="0" t="0" r="0" b="0"/>
              <a:pathLst>
                <a:path w="359538" h="1128523">
                  <a:moveTo>
                    <a:pt x="294767" y="1068451"/>
                  </a:moveTo>
                  <a:lnTo>
                    <a:pt x="295148" y="1034923"/>
                  </a:lnTo>
                  <a:lnTo>
                    <a:pt x="296164" y="1002157"/>
                  </a:lnTo>
                  <a:lnTo>
                    <a:pt x="297053" y="938911"/>
                  </a:lnTo>
                  <a:lnTo>
                    <a:pt x="297053" y="878332"/>
                  </a:lnTo>
                  <a:lnTo>
                    <a:pt x="296164" y="818896"/>
                  </a:lnTo>
                  <a:lnTo>
                    <a:pt x="293751" y="759333"/>
                  </a:lnTo>
                  <a:lnTo>
                    <a:pt x="288925" y="698881"/>
                  </a:lnTo>
                  <a:lnTo>
                    <a:pt x="285623" y="667639"/>
                  </a:lnTo>
                  <a:lnTo>
                    <a:pt x="281686" y="635508"/>
                  </a:lnTo>
                  <a:lnTo>
                    <a:pt x="277368" y="602869"/>
                  </a:lnTo>
                  <a:lnTo>
                    <a:pt x="272161" y="569214"/>
                  </a:lnTo>
                  <a:lnTo>
                    <a:pt x="264033" y="557276"/>
                  </a:lnTo>
                  <a:lnTo>
                    <a:pt x="255397" y="544830"/>
                  </a:lnTo>
                  <a:lnTo>
                    <a:pt x="245237" y="531876"/>
                  </a:lnTo>
                  <a:lnTo>
                    <a:pt x="234696" y="517906"/>
                  </a:lnTo>
                  <a:lnTo>
                    <a:pt x="223647" y="503047"/>
                  </a:lnTo>
                  <a:lnTo>
                    <a:pt x="211709" y="488188"/>
                  </a:lnTo>
                  <a:lnTo>
                    <a:pt x="186182" y="455930"/>
                  </a:lnTo>
                  <a:lnTo>
                    <a:pt x="159766" y="421894"/>
                  </a:lnTo>
                  <a:lnTo>
                    <a:pt x="132969" y="386334"/>
                  </a:lnTo>
                  <a:lnTo>
                    <a:pt x="106553" y="349377"/>
                  </a:lnTo>
                  <a:lnTo>
                    <a:pt x="81153" y="311531"/>
                  </a:lnTo>
                  <a:lnTo>
                    <a:pt x="58039" y="272669"/>
                  </a:lnTo>
                  <a:lnTo>
                    <a:pt x="37465" y="233299"/>
                  </a:lnTo>
                  <a:lnTo>
                    <a:pt x="28829" y="213614"/>
                  </a:lnTo>
                  <a:lnTo>
                    <a:pt x="20574" y="193421"/>
                  </a:lnTo>
                  <a:lnTo>
                    <a:pt x="13970" y="173736"/>
                  </a:lnTo>
                  <a:lnTo>
                    <a:pt x="8636" y="154051"/>
                  </a:lnTo>
                  <a:lnTo>
                    <a:pt x="4318" y="134366"/>
                  </a:lnTo>
                  <a:lnTo>
                    <a:pt x="1397" y="114681"/>
                  </a:lnTo>
                  <a:lnTo>
                    <a:pt x="0" y="95504"/>
                  </a:lnTo>
                  <a:lnTo>
                    <a:pt x="508" y="76327"/>
                  </a:lnTo>
                  <a:lnTo>
                    <a:pt x="2921" y="57150"/>
                  </a:lnTo>
                  <a:lnTo>
                    <a:pt x="6731" y="38354"/>
                  </a:lnTo>
                  <a:lnTo>
                    <a:pt x="12446" y="20193"/>
                  </a:lnTo>
                  <a:lnTo>
                    <a:pt x="20193" y="1905"/>
                  </a:lnTo>
                  <a:lnTo>
                    <a:pt x="30226" y="1397"/>
                  </a:lnTo>
                  <a:lnTo>
                    <a:pt x="44196" y="508"/>
                  </a:lnTo>
                  <a:lnTo>
                    <a:pt x="59944" y="0"/>
                  </a:lnTo>
                  <a:lnTo>
                    <a:pt x="78740" y="889"/>
                  </a:lnTo>
                  <a:lnTo>
                    <a:pt x="98425" y="2413"/>
                  </a:lnTo>
                  <a:lnTo>
                    <a:pt x="118491" y="6223"/>
                  </a:lnTo>
                  <a:lnTo>
                    <a:pt x="139700" y="11938"/>
                  </a:lnTo>
                  <a:lnTo>
                    <a:pt x="159766" y="20193"/>
                  </a:lnTo>
                  <a:lnTo>
                    <a:pt x="169418" y="25400"/>
                  </a:lnTo>
                  <a:lnTo>
                    <a:pt x="178562" y="31623"/>
                  </a:lnTo>
                  <a:lnTo>
                    <a:pt x="187198" y="38354"/>
                  </a:lnTo>
                  <a:lnTo>
                    <a:pt x="195834" y="46101"/>
                  </a:lnTo>
                  <a:lnTo>
                    <a:pt x="203454" y="54737"/>
                  </a:lnTo>
                  <a:lnTo>
                    <a:pt x="210185" y="64262"/>
                  </a:lnTo>
                  <a:lnTo>
                    <a:pt x="216408" y="74803"/>
                  </a:lnTo>
                  <a:lnTo>
                    <a:pt x="222250" y="86868"/>
                  </a:lnTo>
                  <a:lnTo>
                    <a:pt x="226568" y="99822"/>
                  </a:lnTo>
                  <a:lnTo>
                    <a:pt x="229870" y="113792"/>
                  </a:lnTo>
                  <a:lnTo>
                    <a:pt x="232283" y="129159"/>
                  </a:lnTo>
                  <a:lnTo>
                    <a:pt x="233299" y="145923"/>
                  </a:lnTo>
                  <a:lnTo>
                    <a:pt x="233299" y="164084"/>
                  </a:lnTo>
                  <a:lnTo>
                    <a:pt x="231394" y="183388"/>
                  </a:lnTo>
                  <a:lnTo>
                    <a:pt x="228473" y="204470"/>
                  </a:lnTo>
                  <a:lnTo>
                    <a:pt x="224155" y="226568"/>
                  </a:lnTo>
                  <a:lnTo>
                    <a:pt x="227076" y="257302"/>
                  </a:lnTo>
                  <a:lnTo>
                    <a:pt x="231775" y="286512"/>
                  </a:lnTo>
                  <a:lnTo>
                    <a:pt x="237617" y="313944"/>
                  </a:lnTo>
                  <a:lnTo>
                    <a:pt x="244348" y="340360"/>
                  </a:lnTo>
                  <a:lnTo>
                    <a:pt x="252476" y="365252"/>
                  </a:lnTo>
                  <a:lnTo>
                    <a:pt x="261112" y="388239"/>
                  </a:lnTo>
                  <a:lnTo>
                    <a:pt x="270256" y="409956"/>
                  </a:lnTo>
                  <a:lnTo>
                    <a:pt x="280289" y="430530"/>
                  </a:lnTo>
                  <a:lnTo>
                    <a:pt x="290449" y="449199"/>
                  </a:lnTo>
                  <a:lnTo>
                    <a:pt x="300482" y="466598"/>
                  </a:lnTo>
                  <a:lnTo>
                    <a:pt x="310515" y="482346"/>
                  </a:lnTo>
                  <a:lnTo>
                    <a:pt x="320675" y="496824"/>
                  </a:lnTo>
                  <a:lnTo>
                    <a:pt x="330200" y="509778"/>
                  </a:lnTo>
                  <a:lnTo>
                    <a:pt x="339344" y="521208"/>
                  </a:lnTo>
                  <a:lnTo>
                    <a:pt x="347980" y="531368"/>
                  </a:lnTo>
                  <a:lnTo>
                    <a:pt x="355727" y="540004"/>
                  </a:lnTo>
                  <a:lnTo>
                    <a:pt x="352298" y="581787"/>
                  </a:lnTo>
                  <a:lnTo>
                    <a:pt x="349377" y="622046"/>
                  </a:lnTo>
                  <a:lnTo>
                    <a:pt x="346583" y="662432"/>
                  </a:lnTo>
                  <a:lnTo>
                    <a:pt x="344678" y="701802"/>
                  </a:lnTo>
                  <a:lnTo>
                    <a:pt x="342646" y="740156"/>
                  </a:lnTo>
                  <a:lnTo>
                    <a:pt x="341757" y="777621"/>
                  </a:lnTo>
                  <a:lnTo>
                    <a:pt x="340741" y="814070"/>
                  </a:lnTo>
                  <a:lnTo>
                    <a:pt x="340741" y="849630"/>
                  </a:lnTo>
                  <a:lnTo>
                    <a:pt x="340741" y="884174"/>
                  </a:lnTo>
                  <a:lnTo>
                    <a:pt x="341757" y="917321"/>
                  </a:lnTo>
                  <a:lnTo>
                    <a:pt x="343154" y="949960"/>
                  </a:lnTo>
                  <a:lnTo>
                    <a:pt x="345059" y="980567"/>
                  </a:lnTo>
                  <a:lnTo>
                    <a:pt x="347980" y="1010920"/>
                  </a:lnTo>
                  <a:lnTo>
                    <a:pt x="350901" y="1039241"/>
                  </a:lnTo>
                  <a:lnTo>
                    <a:pt x="354711" y="1066546"/>
                  </a:lnTo>
                  <a:lnTo>
                    <a:pt x="359537" y="1091946"/>
                  </a:lnTo>
                  <a:lnTo>
                    <a:pt x="356616" y="1104900"/>
                  </a:lnTo>
                  <a:lnTo>
                    <a:pt x="352806" y="1114552"/>
                  </a:lnTo>
                  <a:lnTo>
                    <a:pt x="348488" y="1121791"/>
                  </a:lnTo>
                  <a:lnTo>
                    <a:pt x="344170" y="1126109"/>
                  </a:lnTo>
                  <a:lnTo>
                    <a:pt x="339344" y="1128014"/>
                  </a:lnTo>
                  <a:lnTo>
                    <a:pt x="334010" y="1128522"/>
                  </a:lnTo>
                  <a:lnTo>
                    <a:pt x="328803" y="1126490"/>
                  </a:lnTo>
                  <a:lnTo>
                    <a:pt x="323977" y="1123188"/>
                  </a:lnTo>
                  <a:lnTo>
                    <a:pt x="318770" y="1118870"/>
                  </a:lnTo>
                  <a:lnTo>
                    <a:pt x="313944" y="1113155"/>
                  </a:lnTo>
                  <a:lnTo>
                    <a:pt x="309118" y="1106424"/>
                  </a:lnTo>
                  <a:lnTo>
                    <a:pt x="305308" y="1099185"/>
                  </a:lnTo>
                  <a:lnTo>
                    <a:pt x="298577" y="1083818"/>
                  </a:lnTo>
                  <a:lnTo>
                    <a:pt x="296164" y="1076198"/>
                  </a:lnTo>
                  <a:close/>
                </a:path>
              </a:pathLst>
            </a:custGeom>
            <a:solidFill>
              <a:srgbClr val="EBCACF"/>
            </a:solidFill>
            <a:ln w="0" cap="flat" cmpd="sng" algn="ctr">
              <a:solidFill>
                <a:srgbClr val="EBCAC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58" name="Freeform 257"/>
            <p:cNvSpPr/>
            <p:nvPr/>
          </p:nvSpPr>
          <p:spPr>
            <a:xfrm>
              <a:off x="1142365" y="2167382"/>
              <a:ext cx="353823" cy="1123697"/>
            </a:xfrm>
            <a:custGeom>
              <a:avLst/>
              <a:gdLst/>
              <a:ahLst/>
              <a:cxnLst/>
              <a:rect l="0" t="0" r="0" b="0"/>
              <a:pathLst>
                <a:path w="353823" h="1123697">
                  <a:moveTo>
                    <a:pt x="293751" y="1067054"/>
                  </a:moveTo>
                  <a:lnTo>
                    <a:pt x="295275" y="1000760"/>
                  </a:lnTo>
                  <a:lnTo>
                    <a:pt x="296672" y="937387"/>
                  </a:lnTo>
                  <a:lnTo>
                    <a:pt x="296672" y="876427"/>
                  </a:lnTo>
                  <a:lnTo>
                    <a:pt x="296164" y="816483"/>
                  </a:lnTo>
                  <a:lnTo>
                    <a:pt x="293751" y="756920"/>
                  </a:lnTo>
                  <a:lnTo>
                    <a:pt x="289433" y="695960"/>
                  </a:lnTo>
                  <a:lnTo>
                    <a:pt x="286131" y="664845"/>
                  </a:lnTo>
                  <a:lnTo>
                    <a:pt x="282321" y="633095"/>
                  </a:lnTo>
                  <a:lnTo>
                    <a:pt x="278003" y="600456"/>
                  </a:lnTo>
                  <a:lnTo>
                    <a:pt x="272669" y="566420"/>
                  </a:lnTo>
                  <a:lnTo>
                    <a:pt x="264541" y="554863"/>
                  </a:lnTo>
                  <a:lnTo>
                    <a:pt x="255905" y="542417"/>
                  </a:lnTo>
                  <a:lnTo>
                    <a:pt x="245745" y="528955"/>
                  </a:lnTo>
                  <a:lnTo>
                    <a:pt x="235204" y="514985"/>
                  </a:lnTo>
                  <a:lnTo>
                    <a:pt x="224155" y="500634"/>
                  </a:lnTo>
                  <a:lnTo>
                    <a:pt x="212217" y="485267"/>
                  </a:lnTo>
                  <a:lnTo>
                    <a:pt x="186817" y="453644"/>
                  </a:lnTo>
                  <a:lnTo>
                    <a:pt x="160401" y="419989"/>
                  </a:lnTo>
                  <a:lnTo>
                    <a:pt x="133477" y="384429"/>
                  </a:lnTo>
                  <a:lnTo>
                    <a:pt x="106553" y="347980"/>
                  </a:lnTo>
                  <a:lnTo>
                    <a:pt x="81661" y="310134"/>
                  </a:lnTo>
                  <a:lnTo>
                    <a:pt x="58166" y="271145"/>
                  </a:lnTo>
                  <a:lnTo>
                    <a:pt x="37465" y="232283"/>
                  </a:lnTo>
                  <a:lnTo>
                    <a:pt x="20701" y="192913"/>
                  </a:lnTo>
                  <a:lnTo>
                    <a:pt x="13970" y="173228"/>
                  </a:lnTo>
                  <a:lnTo>
                    <a:pt x="8636" y="153670"/>
                  </a:lnTo>
                  <a:lnTo>
                    <a:pt x="4318" y="133985"/>
                  </a:lnTo>
                  <a:lnTo>
                    <a:pt x="1524" y="114300"/>
                  </a:lnTo>
                  <a:lnTo>
                    <a:pt x="0" y="94996"/>
                  </a:lnTo>
                  <a:lnTo>
                    <a:pt x="508" y="75819"/>
                  </a:lnTo>
                  <a:lnTo>
                    <a:pt x="2413" y="57150"/>
                  </a:lnTo>
                  <a:lnTo>
                    <a:pt x="6223" y="38354"/>
                  </a:lnTo>
                  <a:lnTo>
                    <a:pt x="12573" y="20193"/>
                  </a:lnTo>
                  <a:lnTo>
                    <a:pt x="20193" y="1905"/>
                  </a:lnTo>
                  <a:lnTo>
                    <a:pt x="30226" y="1397"/>
                  </a:lnTo>
                  <a:lnTo>
                    <a:pt x="43688" y="508"/>
                  </a:lnTo>
                  <a:lnTo>
                    <a:pt x="59563" y="0"/>
                  </a:lnTo>
                  <a:lnTo>
                    <a:pt x="77343" y="508"/>
                  </a:lnTo>
                  <a:lnTo>
                    <a:pt x="96520" y="1905"/>
                  </a:lnTo>
                  <a:lnTo>
                    <a:pt x="116205" y="5334"/>
                  </a:lnTo>
                  <a:lnTo>
                    <a:pt x="136398" y="11049"/>
                  </a:lnTo>
                  <a:lnTo>
                    <a:pt x="156083" y="18669"/>
                  </a:lnTo>
                  <a:lnTo>
                    <a:pt x="165227" y="24003"/>
                  </a:lnTo>
                  <a:lnTo>
                    <a:pt x="174244" y="29718"/>
                  </a:lnTo>
                  <a:lnTo>
                    <a:pt x="182499" y="36449"/>
                  </a:lnTo>
                  <a:lnTo>
                    <a:pt x="190627" y="44196"/>
                  </a:lnTo>
                  <a:lnTo>
                    <a:pt x="197866" y="52832"/>
                  </a:lnTo>
                  <a:lnTo>
                    <a:pt x="204470" y="62357"/>
                  </a:lnTo>
                  <a:lnTo>
                    <a:pt x="210820" y="73025"/>
                  </a:lnTo>
                  <a:lnTo>
                    <a:pt x="215519" y="84455"/>
                  </a:lnTo>
                  <a:lnTo>
                    <a:pt x="219837" y="97409"/>
                  </a:lnTo>
                  <a:lnTo>
                    <a:pt x="223266" y="111379"/>
                  </a:lnTo>
                  <a:lnTo>
                    <a:pt x="225171" y="126746"/>
                  </a:lnTo>
                  <a:lnTo>
                    <a:pt x="226187" y="143002"/>
                  </a:lnTo>
                  <a:lnTo>
                    <a:pt x="225679" y="161290"/>
                  </a:lnTo>
                  <a:lnTo>
                    <a:pt x="224155" y="180467"/>
                  </a:lnTo>
                  <a:lnTo>
                    <a:pt x="221361" y="201549"/>
                  </a:lnTo>
                  <a:lnTo>
                    <a:pt x="217043" y="223647"/>
                  </a:lnTo>
                  <a:lnTo>
                    <a:pt x="219837" y="254381"/>
                  </a:lnTo>
                  <a:lnTo>
                    <a:pt x="224155" y="283718"/>
                  </a:lnTo>
                  <a:lnTo>
                    <a:pt x="229997" y="311531"/>
                  </a:lnTo>
                  <a:lnTo>
                    <a:pt x="237109" y="337947"/>
                  </a:lnTo>
                  <a:lnTo>
                    <a:pt x="244856" y="362839"/>
                  </a:lnTo>
                  <a:lnTo>
                    <a:pt x="253492" y="386461"/>
                  </a:lnTo>
                  <a:lnTo>
                    <a:pt x="263144" y="408432"/>
                  </a:lnTo>
                  <a:lnTo>
                    <a:pt x="272669" y="429133"/>
                  </a:lnTo>
                  <a:lnTo>
                    <a:pt x="282702" y="448310"/>
                  </a:lnTo>
                  <a:lnTo>
                    <a:pt x="293370" y="465582"/>
                  </a:lnTo>
                  <a:lnTo>
                    <a:pt x="303403" y="481965"/>
                  </a:lnTo>
                  <a:lnTo>
                    <a:pt x="313436" y="496316"/>
                  </a:lnTo>
                  <a:lnTo>
                    <a:pt x="323088" y="509778"/>
                  </a:lnTo>
                  <a:lnTo>
                    <a:pt x="332232" y="521335"/>
                  </a:lnTo>
                  <a:lnTo>
                    <a:pt x="340868" y="531368"/>
                  </a:lnTo>
                  <a:lnTo>
                    <a:pt x="348107" y="540004"/>
                  </a:lnTo>
                  <a:lnTo>
                    <a:pt x="344678" y="581279"/>
                  </a:lnTo>
                  <a:lnTo>
                    <a:pt x="342265" y="622046"/>
                  </a:lnTo>
                  <a:lnTo>
                    <a:pt x="339344" y="662432"/>
                  </a:lnTo>
                  <a:lnTo>
                    <a:pt x="337439" y="701294"/>
                  </a:lnTo>
                  <a:lnTo>
                    <a:pt x="336042" y="739648"/>
                  </a:lnTo>
                  <a:lnTo>
                    <a:pt x="335026" y="777113"/>
                  </a:lnTo>
                  <a:lnTo>
                    <a:pt x="334645" y="813562"/>
                  </a:lnTo>
                  <a:lnTo>
                    <a:pt x="335026" y="849122"/>
                  </a:lnTo>
                  <a:lnTo>
                    <a:pt x="335534" y="883666"/>
                  </a:lnTo>
                  <a:lnTo>
                    <a:pt x="336550" y="916813"/>
                  </a:lnTo>
                  <a:lnTo>
                    <a:pt x="337947" y="948944"/>
                  </a:lnTo>
                  <a:lnTo>
                    <a:pt x="339852" y="979678"/>
                  </a:lnTo>
                  <a:lnTo>
                    <a:pt x="342773" y="1009396"/>
                  </a:lnTo>
                  <a:lnTo>
                    <a:pt x="345694" y="1037717"/>
                  </a:lnTo>
                  <a:lnTo>
                    <a:pt x="349504" y="1064641"/>
                  </a:lnTo>
                  <a:lnTo>
                    <a:pt x="353822" y="1090041"/>
                  </a:lnTo>
                  <a:lnTo>
                    <a:pt x="351409" y="1100709"/>
                  </a:lnTo>
                  <a:lnTo>
                    <a:pt x="348488" y="1109345"/>
                  </a:lnTo>
                  <a:lnTo>
                    <a:pt x="345186" y="1115949"/>
                  </a:lnTo>
                  <a:lnTo>
                    <a:pt x="341376" y="1120267"/>
                  </a:lnTo>
                  <a:lnTo>
                    <a:pt x="337058" y="1122680"/>
                  </a:lnTo>
                  <a:lnTo>
                    <a:pt x="332740" y="1123696"/>
                  </a:lnTo>
                  <a:lnTo>
                    <a:pt x="327914" y="1123188"/>
                  </a:lnTo>
                  <a:lnTo>
                    <a:pt x="323596" y="1120775"/>
                  </a:lnTo>
                  <a:lnTo>
                    <a:pt x="318770" y="1117473"/>
                  </a:lnTo>
                  <a:lnTo>
                    <a:pt x="313944" y="1112647"/>
                  </a:lnTo>
                  <a:lnTo>
                    <a:pt x="309626" y="1106932"/>
                  </a:lnTo>
                  <a:lnTo>
                    <a:pt x="305816" y="1100201"/>
                  </a:lnTo>
                  <a:lnTo>
                    <a:pt x="302006" y="1092962"/>
                  </a:lnTo>
                  <a:lnTo>
                    <a:pt x="298577" y="1084834"/>
                  </a:lnTo>
                  <a:close/>
                </a:path>
              </a:pathLst>
            </a:custGeom>
            <a:solidFill>
              <a:srgbClr val="E8C8CA"/>
            </a:solidFill>
            <a:ln w="0" cap="flat" cmpd="sng" algn="ctr">
              <a:solidFill>
                <a:srgbClr val="E8C8C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59" name="Freeform 258"/>
            <p:cNvSpPr/>
            <p:nvPr/>
          </p:nvSpPr>
          <p:spPr>
            <a:xfrm>
              <a:off x="1145794" y="2166493"/>
              <a:ext cx="347981" cy="1119760"/>
            </a:xfrm>
            <a:custGeom>
              <a:avLst/>
              <a:gdLst/>
              <a:ahLst/>
              <a:cxnLst/>
              <a:rect l="0" t="0" r="0" b="0"/>
              <a:pathLst>
                <a:path w="347981" h="1119760">
                  <a:moveTo>
                    <a:pt x="293243" y="1066038"/>
                  </a:moveTo>
                  <a:lnTo>
                    <a:pt x="294640" y="999236"/>
                  </a:lnTo>
                  <a:lnTo>
                    <a:pt x="296164" y="935990"/>
                  </a:lnTo>
                  <a:lnTo>
                    <a:pt x="296672" y="875030"/>
                  </a:lnTo>
                  <a:lnTo>
                    <a:pt x="296164" y="814959"/>
                  </a:lnTo>
                  <a:lnTo>
                    <a:pt x="293751" y="755015"/>
                  </a:lnTo>
                  <a:lnTo>
                    <a:pt x="289941" y="694055"/>
                  </a:lnTo>
                  <a:lnTo>
                    <a:pt x="286512" y="662813"/>
                  </a:lnTo>
                  <a:lnTo>
                    <a:pt x="282702" y="630682"/>
                  </a:lnTo>
                  <a:lnTo>
                    <a:pt x="278384" y="598043"/>
                  </a:lnTo>
                  <a:lnTo>
                    <a:pt x="273050" y="563880"/>
                  </a:lnTo>
                  <a:lnTo>
                    <a:pt x="265430" y="552450"/>
                  </a:lnTo>
                  <a:lnTo>
                    <a:pt x="256286" y="539877"/>
                  </a:lnTo>
                  <a:lnTo>
                    <a:pt x="246634" y="526542"/>
                  </a:lnTo>
                  <a:lnTo>
                    <a:pt x="236093" y="512572"/>
                  </a:lnTo>
                  <a:lnTo>
                    <a:pt x="224663" y="498221"/>
                  </a:lnTo>
                  <a:lnTo>
                    <a:pt x="212598" y="483235"/>
                  </a:lnTo>
                  <a:lnTo>
                    <a:pt x="187198" y="451612"/>
                  </a:lnTo>
                  <a:lnTo>
                    <a:pt x="160782" y="417957"/>
                  </a:lnTo>
                  <a:lnTo>
                    <a:pt x="133858" y="383032"/>
                  </a:lnTo>
                  <a:lnTo>
                    <a:pt x="107061" y="346456"/>
                  </a:lnTo>
                  <a:lnTo>
                    <a:pt x="81534" y="309118"/>
                  </a:lnTo>
                  <a:lnTo>
                    <a:pt x="58039" y="270637"/>
                  </a:lnTo>
                  <a:lnTo>
                    <a:pt x="37846" y="231775"/>
                  </a:lnTo>
                  <a:lnTo>
                    <a:pt x="28829" y="212090"/>
                  </a:lnTo>
                  <a:lnTo>
                    <a:pt x="21082" y="192405"/>
                  </a:lnTo>
                  <a:lnTo>
                    <a:pt x="13843" y="172720"/>
                  </a:lnTo>
                  <a:lnTo>
                    <a:pt x="8636" y="153543"/>
                  </a:lnTo>
                  <a:lnTo>
                    <a:pt x="4318" y="133858"/>
                  </a:lnTo>
                  <a:lnTo>
                    <a:pt x="1397" y="114681"/>
                  </a:lnTo>
                  <a:lnTo>
                    <a:pt x="0" y="95504"/>
                  </a:lnTo>
                  <a:lnTo>
                    <a:pt x="508" y="76200"/>
                  </a:lnTo>
                  <a:lnTo>
                    <a:pt x="2413" y="57531"/>
                  </a:lnTo>
                  <a:lnTo>
                    <a:pt x="6223" y="38862"/>
                  </a:lnTo>
                  <a:lnTo>
                    <a:pt x="12446" y="20574"/>
                  </a:lnTo>
                  <a:lnTo>
                    <a:pt x="20193" y="2286"/>
                  </a:lnTo>
                  <a:lnTo>
                    <a:pt x="30226" y="1397"/>
                  </a:lnTo>
                  <a:lnTo>
                    <a:pt x="43180" y="381"/>
                  </a:lnTo>
                  <a:lnTo>
                    <a:pt x="58547" y="0"/>
                  </a:lnTo>
                  <a:lnTo>
                    <a:pt x="75819" y="0"/>
                  </a:lnTo>
                  <a:lnTo>
                    <a:pt x="94488" y="1905"/>
                  </a:lnTo>
                  <a:lnTo>
                    <a:pt x="113792" y="4699"/>
                  </a:lnTo>
                  <a:lnTo>
                    <a:pt x="133477" y="10033"/>
                  </a:lnTo>
                  <a:lnTo>
                    <a:pt x="152146" y="17653"/>
                  </a:lnTo>
                  <a:lnTo>
                    <a:pt x="161290" y="22479"/>
                  </a:lnTo>
                  <a:lnTo>
                    <a:pt x="169926" y="28194"/>
                  </a:lnTo>
                  <a:lnTo>
                    <a:pt x="178054" y="34925"/>
                  </a:lnTo>
                  <a:lnTo>
                    <a:pt x="185674" y="42672"/>
                  </a:lnTo>
                  <a:lnTo>
                    <a:pt x="192405" y="50800"/>
                  </a:lnTo>
                  <a:lnTo>
                    <a:pt x="199136" y="60452"/>
                  </a:lnTo>
                  <a:lnTo>
                    <a:pt x="204470" y="70993"/>
                  </a:lnTo>
                  <a:lnTo>
                    <a:pt x="209296" y="82550"/>
                  </a:lnTo>
                  <a:lnTo>
                    <a:pt x="213614" y="94996"/>
                  </a:lnTo>
                  <a:lnTo>
                    <a:pt x="216408" y="109347"/>
                  </a:lnTo>
                  <a:lnTo>
                    <a:pt x="218313" y="124206"/>
                  </a:lnTo>
                  <a:lnTo>
                    <a:pt x="218821" y="141097"/>
                  </a:lnTo>
                  <a:lnTo>
                    <a:pt x="218821" y="158877"/>
                  </a:lnTo>
                  <a:lnTo>
                    <a:pt x="216916" y="178054"/>
                  </a:lnTo>
                  <a:lnTo>
                    <a:pt x="213995" y="199136"/>
                  </a:lnTo>
                  <a:lnTo>
                    <a:pt x="209296" y="221234"/>
                  </a:lnTo>
                  <a:lnTo>
                    <a:pt x="212598" y="251968"/>
                  </a:lnTo>
                  <a:lnTo>
                    <a:pt x="216916" y="281686"/>
                  </a:lnTo>
                  <a:lnTo>
                    <a:pt x="222758" y="309499"/>
                  </a:lnTo>
                  <a:lnTo>
                    <a:pt x="229362" y="335915"/>
                  </a:lnTo>
                  <a:lnTo>
                    <a:pt x="237617" y="360934"/>
                  </a:lnTo>
                  <a:lnTo>
                    <a:pt x="246253" y="384937"/>
                  </a:lnTo>
                  <a:lnTo>
                    <a:pt x="255397" y="407035"/>
                  </a:lnTo>
                  <a:lnTo>
                    <a:pt x="265430" y="428117"/>
                  </a:lnTo>
                  <a:lnTo>
                    <a:pt x="275463" y="447294"/>
                  </a:lnTo>
                  <a:lnTo>
                    <a:pt x="285623" y="465074"/>
                  </a:lnTo>
                  <a:lnTo>
                    <a:pt x="296164" y="481330"/>
                  </a:lnTo>
                  <a:lnTo>
                    <a:pt x="305689" y="496316"/>
                  </a:lnTo>
                  <a:lnTo>
                    <a:pt x="315849" y="509651"/>
                  </a:lnTo>
                  <a:lnTo>
                    <a:pt x="324993" y="521208"/>
                  </a:lnTo>
                  <a:lnTo>
                    <a:pt x="333121" y="531749"/>
                  </a:lnTo>
                  <a:lnTo>
                    <a:pt x="340741" y="540385"/>
                  </a:lnTo>
                  <a:lnTo>
                    <a:pt x="337439" y="581660"/>
                  </a:lnTo>
                  <a:lnTo>
                    <a:pt x="335026" y="622554"/>
                  </a:lnTo>
                  <a:lnTo>
                    <a:pt x="332613" y="662305"/>
                  </a:lnTo>
                  <a:lnTo>
                    <a:pt x="330708" y="701675"/>
                  </a:lnTo>
                  <a:lnTo>
                    <a:pt x="329692" y="740156"/>
                  </a:lnTo>
                  <a:lnTo>
                    <a:pt x="328803" y="777494"/>
                  </a:lnTo>
                  <a:lnTo>
                    <a:pt x="328803" y="814070"/>
                  </a:lnTo>
                  <a:lnTo>
                    <a:pt x="329311" y="848995"/>
                  </a:lnTo>
                  <a:lnTo>
                    <a:pt x="329692" y="883666"/>
                  </a:lnTo>
                  <a:lnTo>
                    <a:pt x="331216" y="916686"/>
                  </a:lnTo>
                  <a:lnTo>
                    <a:pt x="332613" y="948436"/>
                  </a:lnTo>
                  <a:lnTo>
                    <a:pt x="335026" y="979170"/>
                  </a:lnTo>
                  <a:lnTo>
                    <a:pt x="337439" y="1008380"/>
                  </a:lnTo>
                  <a:lnTo>
                    <a:pt x="340233" y="1036701"/>
                  </a:lnTo>
                  <a:lnTo>
                    <a:pt x="344170" y="1063117"/>
                  </a:lnTo>
                  <a:lnTo>
                    <a:pt x="347980" y="1088136"/>
                  </a:lnTo>
                  <a:lnTo>
                    <a:pt x="346583" y="1097280"/>
                  </a:lnTo>
                  <a:lnTo>
                    <a:pt x="344170" y="1104900"/>
                  </a:lnTo>
                  <a:lnTo>
                    <a:pt x="341249" y="1110615"/>
                  </a:lnTo>
                  <a:lnTo>
                    <a:pt x="338328" y="1114933"/>
                  </a:lnTo>
                  <a:lnTo>
                    <a:pt x="335026" y="1117854"/>
                  </a:lnTo>
                  <a:lnTo>
                    <a:pt x="331216" y="1119759"/>
                  </a:lnTo>
                  <a:lnTo>
                    <a:pt x="326898" y="1119759"/>
                  </a:lnTo>
                  <a:lnTo>
                    <a:pt x="322961" y="1118870"/>
                  </a:lnTo>
                  <a:lnTo>
                    <a:pt x="318643" y="1116457"/>
                  </a:lnTo>
                  <a:lnTo>
                    <a:pt x="314325" y="1112520"/>
                  </a:lnTo>
                  <a:lnTo>
                    <a:pt x="310007" y="1107821"/>
                  </a:lnTo>
                  <a:lnTo>
                    <a:pt x="306197" y="1101598"/>
                  </a:lnTo>
                  <a:lnTo>
                    <a:pt x="302387" y="1094359"/>
                  </a:lnTo>
                  <a:lnTo>
                    <a:pt x="298958" y="1086231"/>
                  </a:lnTo>
                  <a:lnTo>
                    <a:pt x="295656" y="1076579"/>
                  </a:lnTo>
                  <a:close/>
                </a:path>
              </a:pathLst>
            </a:custGeom>
            <a:solidFill>
              <a:srgbClr val="E3C5C6"/>
            </a:solidFill>
            <a:ln w="0" cap="flat" cmpd="sng" algn="ctr">
              <a:solidFill>
                <a:srgbClr val="E3C5C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60" name="Freeform 259"/>
            <p:cNvSpPr/>
            <p:nvPr/>
          </p:nvSpPr>
          <p:spPr>
            <a:xfrm>
              <a:off x="1149096" y="2164969"/>
              <a:ext cx="342266" cy="1116966"/>
            </a:xfrm>
            <a:custGeom>
              <a:avLst/>
              <a:gdLst/>
              <a:ahLst/>
              <a:cxnLst/>
              <a:rect l="0" t="0" r="0" b="0"/>
              <a:pathLst>
                <a:path w="342266" h="1116966">
                  <a:moveTo>
                    <a:pt x="292354" y="1065657"/>
                  </a:moveTo>
                  <a:lnTo>
                    <a:pt x="293751" y="998474"/>
                  </a:lnTo>
                  <a:lnTo>
                    <a:pt x="295275" y="935101"/>
                  </a:lnTo>
                  <a:lnTo>
                    <a:pt x="296164" y="873633"/>
                  </a:lnTo>
                  <a:lnTo>
                    <a:pt x="296164" y="813562"/>
                  </a:lnTo>
                  <a:lnTo>
                    <a:pt x="294259" y="753110"/>
                  </a:lnTo>
                  <a:lnTo>
                    <a:pt x="289941" y="692150"/>
                  </a:lnTo>
                  <a:lnTo>
                    <a:pt x="287020" y="660527"/>
                  </a:lnTo>
                  <a:lnTo>
                    <a:pt x="283718" y="628777"/>
                  </a:lnTo>
                  <a:lnTo>
                    <a:pt x="278892" y="595757"/>
                  </a:lnTo>
                  <a:lnTo>
                    <a:pt x="273685" y="562102"/>
                  </a:lnTo>
                  <a:lnTo>
                    <a:pt x="265938" y="550164"/>
                  </a:lnTo>
                  <a:lnTo>
                    <a:pt x="256794" y="537591"/>
                  </a:lnTo>
                  <a:lnTo>
                    <a:pt x="247269" y="524637"/>
                  </a:lnTo>
                  <a:lnTo>
                    <a:pt x="236728" y="510794"/>
                  </a:lnTo>
                  <a:lnTo>
                    <a:pt x="225171" y="496316"/>
                  </a:lnTo>
                  <a:lnTo>
                    <a:pt x="213106" y="481457"/>
                  </a:lnTo>
                  <a:lnTo>
                    <a:pt x="187706" y="450215"/>
                  </a:lnTo>
                  <a:lnTo>
                    <a:pt x="161290" y="416687"/>
                  </a:lnTo>
                  <a:lnTo>
                    <a:pt x="133985" y="381635"/>
                  </a:lnTo>
                  <a:lnTo>
                    <a:pt x="107569" y="345567"/>
                  </a:lnTo>
                  <a:lnTo>
                    <a:pt x="82169" y="308229"/>
                  </a:lnTo>
                  <a:lnTo>
                    <a:pt x="58547" y="270256"/>
                  </a:lnTo>
                  <a:lnTo>
                    <a:pt x="37973" y="231394"/>
                  </a:lnTo>
                  <a:lnTo>
                    <a:pt x="28829" y="211709"/>
                  </a:lnTo>
                  <a:lnTo>
                    <a:pt x="21209" y="192532"/>
                  </a:lnTo>
                  <a:lnTo>
                    <a:pt x="14478" y="172847"/>
                  </a:lnTo>
                  <a:lnTo>
                    <a:pt x="8636" y="153670"/>
                  </a:lnTo>
                  <a:lnTo>
                    <a:pt x="4318" y="133985"/>
                  </a:lnTo>
                  <a:lnTo>
                    <a:pt x="1524" y="114681"/>
                  </a:lnTo>
                  <a:lnTo>
                    <a:pt x="0" y="95504"/>
                  </a:lnTo>
                  <a:lnTo>
                    <a:pt x="508" y="76835"/>
                  </a:lnTo>
                  <a:lnTo>
                    <a:pt x="2413" y="57658"/>
                  </a:lnTo>
                  <a:lnTo>
                    <a:pt x="6223" y="39370"/>
                  </a:lnTo>
                  <a:lnTo>
                    <a:pt x="12065" y="21082"/>
                  </a:lnTo>
                  <a:lnTo>
                    <a:pt x="20193" y="2921"/>
                  </a:lnTo>
                  <a:lnTo>
                    <a:pt x="29845" y="1905"/>
                  </a:lnTo>
                  <a:lnTo>
                    <a:pt x="42799" y="1016"/>
                  </a:lnTo>
                  <a:lnTo>
                    <a:pt x="58166" y="0"/>
                  </a:lnTo>
                  <a:lnTo>
                    <a:pt x="74930" y="508"/>
                  </a:lnTo>
                  <a:lnTo>
                    <a:pt x="93091" y="1524"/>
                  </a:lnTo>
                  <a:lnTo>
                    <a:pt x="111887" y="4318"/>
                  </a:lnTo>
                  <a:lnTo>
                    <a:pt x="130556" y="9652"/>
                  </a:lnTo>
                  <a:lnTo>
                    <a:pt x="148336" y="16764"/>
                  </a:lnTo>
                  <a:lnTo>
                    <a:pt x="156972" y="21590"/>
                  </a:lnTo>
                  <a:lnTo>
                    <a:pt x="165608" y="27432"/>
                  </a:lnTo>
                  <a:lnTo>
                    <a:pt x="173355" y="34163"/>
                  </a:lnTo>
                  <a:lnTo>
                    <a:pt x="180467" y="41275"/>
                  </a:lnTo>
                  <a:lnTo>
                    <a:pt x="187198" y="49403"/>
                  </a:lnTo>
                  <a:lnTo>
                    <a:pt x="193421" y="59055"/>
                  </a:lnTo>
                  <a:lnTo>
                    <a:pt x="198755" y="69088"/>
                  </a:lnTo>
                  <a:lnTo>
                    <a:pt x="203581" y="80645"/>
                  </a:lnTo>
                  <a:lnTo>
                    <a:pt x="206883" y="93599"/>
                  </a:lnTo>
                  <a:lnTo>
                    <a:pt x="209804" y="107569"/>
                  </a:lnTo>
                  <a:lnTo>
                    <a:pt x="211709" y="122428"/>
                  </a:lnTo>
                  <a:lnTo>
                    <a:pt x="212217" y="139192"/>
                  </a:lnTo>
                  <a:lnTo>
                    <a:pt x="211709" y="156972"/>
                  </a:lnTo>
                  <a:lnTo>
                    <a:pt x="209804" y="176149"/>
                  </a:lnTo>
                  <a:lnTo>
                    <a:pt x="206375" y="196850"/>
                  </a:lnTo>
                  <a:lnTo>
                    <a:pt x="202057" y="219329"/>
                  </a:lnTo>
                  <a:lnTo>
                    <a:pt x="204978" y="250063"/>
                  </a:lnTo>
                  <a:lnTo>
                    <a:pt x="209804" y="279400"/>
                  </a:lnTo>
                  <a:lnTo>
                    <a:pt x="215519" y="307721"/>
                  </a:lnTo>
                  <a:lnTo>
                    <a:pt x="222250" y="334137"/>
                  </a:lnTo>
                  <a:lnTo>
                    <a:pt x="230378" y="359537"/>
                  </a:lnTo>
                  <a:lnTo>
                    <a:pt x="239014" y="383540"/>
                  </a:lnTo>
                  <a:lnTo>
                    <a:pt x="248158" y="406146"/>
                  </a:lnTo>
                  <a:lnTo>
                    <a:pt x="257810" y="427228"/>
                  </a:lnTo>
                  <a:lnTo>
                    <a:pt x="268351" y="446913"/>
                  </a:lnTo>
                  <a:lnTo>
                    <a:pt x="278384" y="464693"/>
                  </a:lnTo>
                  <a:lnTo>
                    <a:pt x="288544" y="481457"/>
                  </a:lnTo>
                  <a:lnTo>
                    <a:pt x="298577" y="496316"/>
                  </a:lnTo>
                  <a:lnTo>
                    <a:pt x="308229" y="509778"/>
                  </a:lnTo>
                  <a:lnTo>
                    <a:pt x="317373" y="521843"/>
                  </a:lnTo>
                  <a:lnTo>
                    <a:pt x="326009" y="532384"/>
                  </a:lnTo>
                  <a:lnTo>
                    <a:pt x="333629" y="541020"/>
                  </a:lnTo>
                  <a:lnTo>
                    <a:pt x="330327" y="582295"/>
                  </a:lnTo>
                  <a:lnTo>
                    <a:pt x="327914" y="623062"/>
                  </a:lnTo>
                  <a:lnTo>
                    <a:pt x="325501" y="662940"/>
                  </a:lnTo>
                  <a:lnTo>
                    <a:pt x="323977" y="702310"/>
                  </a:lnTo>
                  <a:lnTo>
                    <a:pt x="323088" y="740664"/>
                  </a:lnTo>
                  <a:lnTo>
                    <a:pt x="322580" y="777621"/>
                  </a:lnTo>
                  <a:lnTo>
                    <a:pt x="322580" y="814070"/>
                  </a:lnTo>
                  <a:lnTo>
                    <a:pt x="323088" y="849630"/>
                  </a:lnTo>
                  <a:lnTo>
                    <a:pt x="324485" y="883666"/>
                  </a:lnTo>
                  <a:lnTo>
                    <a:pt x="326009" y="916813"/>
                  </a:lnTo>
                  <a:lnTo>
                    <a:pt x="327406" y="948563"/>
                  </a:lnTo>
                  <a:lnTo>
                    <a:pt x="329819" y="978789"/>
                  </a:lnTo>
                  <a:lnTo>
                    <a:pt x="332232" y="1007999"/>
                  </a:lnTo>
                  <a:lnTo>
                    <a:pt x="335534" y="1035812"/>
                  </a:lnTo>
                  <a:lnTo>
                    <a:pt x="338455" y="1062228"/>
                  </a:lnTo>
                  <a:lnTo>
                    <a:pt x="342265" y="1086739"/>
                  </a:lnTo>
                  <a:lnTo>
                    <a:pt x="341376" y="1093978"/>
                  </a:lnTo>
                  <a:lnTo>
                    <a:pt x="339852" y="1100201"/>
                  </a:lnTo>
                  <a:lnTo>
                    <a:pt x="337947" y="1105916"/>
                  </a:lnTo>
                  <a:lnTo>
                    <a:pt x="335534" y="1110234"/>
                  </a:lnTo>
                  <a:lnTo>
                    <a:pt x="332613" y="1113663"/>
                  </a:lnTo>
                  <a:lnTo>
                    <a:pt x="329819" y="1116076"/>
                  </a:lnTo>
                  <a:lnTo>
                    <a:pt x="326390" y="1116965"/>
                  </a:lnTo>
                  <a:lnTo>
                    <a:pt x="322580" y="1116965"/>
                  </a:lnTo>
                  <a:lnTo>
                    <a:pt x="318770" y="1115568"/>
                  </a:lnTo>
                  <a:lnTo>
                    <a:pt x="314960" y="1112647"/>
                  </a:lnTo>
                  <a:lnTo>
                    <a:pt x="311023" y="1108837"/>
                  </a:lnTo>
                  <a:lnTo>
                    <a:pt x="306705" y="1103122"/>
                  </a:lnTo>
                  <a:lnTo>
                    <a:pt x="302895" y="1096391"/>
                  </a:lnTo>
                  <a:lnTo>
                    <a:pt x="299085" y="1087755"/>
                  </a:lnTo>
                  <a:lnTo>
                    <a:pt x="295656" y="1077087"/>
                  </a:lnTo>
                  <a:close/>
                </a:path>
              </a:pathLst>
            </a:custGeom>
            <a:solidFill>
              <a:srgbClr val="DFC1C3"/>
            </a:solidFill>
            <a:ln w="0" cap="flat" cmpd="sng" algn="ctr">
              <a:solidFill>
                <a:srgbClr val="DFC1C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61" name="Freeform 260"/>
            <p:cNvSpPr/>
            <p:nvPr/>
          </p:nvSpPr>
          <p:spPr>
            <a:xfrm>
              <a:off x="1152525" y="2164461"/>
              <a:ext cx="336424" cy="1114553"/>
            </a:xfrm>
            <a:custGeom>
              <a:avLst/>
              <a:gdLst/>
              <a:ahLst/>
              <a:cxnLst/>
              <a:rect l="0" t="0" r="0" b="0"/>
              <a:pathLst>
                <a:path w="336424" h="1114553">
                  <a:moveTo>
                    <a:pt x="291846" y="1064260"/>
                  </a:moveTo>
                  <a:lnTo>
                    <a:pt x="293243" y="996950"/>
                  </a:lnTo>
                  <a:lnTo>
                    <a:pt x="294640" y="933704"/>
                  </a:lnTo>
                  <a:lnTo>
                    <a:pt x="296164" y="872236"/>
                  </a:lnTo>
                  <a:lnTo>
                    <a:pt x="296164" y="811276"/>
                  </a:lnTo>
                  <a:lnTo>
                    <a:pt x="294259" y="751205"/>
                  </a:lnTo>
                  <a:lnTo>
                    <a:pt x="290322" y="689356"/>
                  </a:lnTo>
                  <a:lnTo>
                    <a:pt x="287528" y="658114"/>
                  </a:lnTo>
                  <a:lnTo>
                    <a:pt x="284099" y="625983"/>
                  </a:lnTo>
                  <a:lnTo>
                    <a:pt x="279781" y="593344"/>
                  </a:lnTo>
                  <a:lnTo>
                    <a:pt x="274574" y="559308"/>
                  </a:lnTo>
                  <a:lnTo>
                    <a:pt x="266319" y="547751"/>
                  </a:lnTo>
                  <a:lnTo>
                    <a:pt x="257683" y="535305"/>
                  </a:lnTo>
                  <a:lnTo>
                    <a:pt x="247650" y="521843"/>
                  </a:lnTo>
                  <a:lnTo>
                    <a:pt x="237109" y="508381"/>
                  </a:lnTo>
                  <a:lnTo>
                    <a:pt x="225552" y="494030"/>
                  </a:lnTo>
                  <a:lnTo>
                    <a:pt x="213614" y="479044"/>
                  </a:lnTo>
                  <a:lnTo>
                    <a:pt x="188087" y="447929"/>
                  </a:lnTo>
                  <a:lnTo>
                    <a:pt x="161671" y="414782"/>
                  </a:lnTo>
                  <a:lnTo>
                    <a:pt x="134366" y="379730"/>
                  </a:lnTo>
                  <a:lnTo>
                    <a:pt x="107950" y="343789"/>
                  </a:lnTo>
                  <a:lnTo>
                    <a:pt x="82042" y="306832"/>
                  </a:lnTo>
                  <a:lnTo>
                    <a:pt x="58547" y="268859"/>
                  </a:lnTo>
                  <a:lnTo>
                    <a:pt x="37846" y="230505"/>
                  </a:lnTo>
                  <a:lnTo>
                    <a:pt x="29210" y="211201"/>
                  </a:lnTo>
                  <a:lnTo>
                    <a:pt x="21082" y="191516"/>
                  </a:lnTo>
                  <a:lnTo>
                    <a:pt x="14351" y="172339"/>
                  </a:lnTo>
                  <a:lnTo>
                    <a:pt x="8636" y="153162"/>
                  </a:lnTo>
                  <a:lnTo>
                    <a:pt x="4318" y="133477"/>
                  </a:lnTo>
                  <a:lnTo>
                    <a:pt x="1397" y="114300"/>
                  </a:lnTo>
                  <a:lnTo>
                    <a:pt x="0" y="95631"/>
                  </a:lnTo>
                  <a:lnTo>
                    <a:pt x="508" y="76327"/>
                  </a:lnTo>
                  <a:lnTo>
                    <a:pt x="2413" y="57658"/>
                  </a:lnTo>
                  <a:lnTo>
                    <a:pt x="6223" y="38989"/>
                  </a:lnTo>
                  <a:lnTo>
                    <a:pt x="11938" y="20701"/>
                  </a:lnTo>
                  <a:lnTo>
                    <a:pt x="20066" y="2921"/>
                  </a:lnTo>
                  <a:lnTo>
                    <a:pt x="29718" y="2032"/>
                  </a:lnTo>
                  <a:lnTo>
                    <a:pt x="42164" y="508"/>
                  </a:lnTo>
                  <a:lnTo>
                    <a:pt x="57023" y="0"/>
                  </a:lnTo>
                  <a:lnTo>
                    <a:pt x="73914" y="0"/>
                  </a:lnTo>
                  <a:lnTo>
                    <a:pt x="91186" y="1016"/>
                  </a:lnTo>
                  <a:lnTo>
                    <a:pt x="109347" y="3429"/>
                  </a:lnTo>
                  <a:lnTo>
                    <a:pt x="127127" y="8255"/>
                  </a:lnTo>
                  <a:lnTo>
                    <a:pt x="144907" y="15367"/>
                  </a:lnTo>
                  <a:lnTo>
                    <a:pt x="153035" y="20193"/>
                  </a:lnTo>
                  <a:lnTo>
                    <a:pt x="160782" y="25908"/>
                  </a:lnTo>
                  <a:lnTo>
                    <a:pt x="168402" y="32258"/>
                  </a:lnTo>
                  <a:lnTo>
                    <a:pt x="175641" y="39370"/>
                  </a:lnTo>
                  <a:lnTo>
                    <a:pt x="181864" y="47625"/>
                  </a:lnTo>
                  <a:lnTo>
                    <a:pt x="187706" y="56642"/>
                  </a:lnTo>
                  <a:lnTo>
                    <a:pt x="192913" y="67310"/>
                  </a:lnTo>
                  <a:lnTo>
                    <a:pt x="197231" y="78232"/>
                  </a:lnTo>
                  <a:lnTo>
                    <a:pt x="200660" y="91186"/>
                  </a:lnTo>
                  <a:lnTo>
                    <a:pt x="202946" y="104648"/>
                  </a:lnTo>
                  <a:lnTo>
                    <a:pt x="204470" y="120015"/>
                  </a:lnTo>
                  <a:lnTo>
                    <a:pt x="204978" y="136398"/>
                  </a:lnTo>
                  <a:lnTo>
                    <a:pt x="204470" y="154178"/>
                  </a:lnTo>
                  <a:lnTo>
                    <a:pt x="202565" y="173355"/>
                  </a:lnTo>
                  <a:lnTo>
                    <a:pt x="199136" y="194437"/>
                  </a:lnTo>
                  <a:lnTo>
                    <a:pt x="194818" y="216535"/>
                  </a:lnTo>
                  <a:lnTo>
                    <a:pt x="197739" y="247269"/>
                  </a:lnTo>
                  <a:lnTo>
                    <a:pt x="202057" y="276987"/>
                  </a:lnTo>
                  <a:lnTo>
                    <a:pt x="207772" y="305308"/>
                  </a:lnTo>
                  <a:lnTo>
                    <a:pt x="215011" y="332232"/>
                  </a:lnTo>
                  <a:lnTo>
                    <a:pt x="222631" y="357632"/>
                  </a:lnTo>
                  <a:lnTo>
                    <a:pt x="231267" y="381635"/>
                  </a:lnTo>
                  <a:lnTo>
                    <a:pt x="240919" y="404241"/>
                  </a:lnTo>
                  <a:lnTo>
                    <a:pt x="250571" y="425831"/>
                  </a:lnTo>
                  <a:lnTo>
                    <a:pt x="260604" y="445516"/>
                  </a:lnTo>
                  <a:lnTo>
                    <a:pt x="271145" y="463677"/>
                  </a:lnTo>
                  <a:lnTo>
                    <a:pt x="281305" y="480568"/>
                  </a:lnTo>
                  <a:lnTo>
                    <a:pt x="291338" y="495935"/>
                  </a:lnTo>
                  <a:lnTo>
                    <a:pt x="300863" y="509778"/>
                  </a:lnTo>
                  <a:lnTo>
                    <a:pt x="310007" y="521843"/>
                  </a:lnTo>
                  <a:lnTo>
                    <a:pt x="318643" y="531876"/>
                  </a:lnTo>
                  <a:lnTo>
                    <a:pt x="326390" y="540512"/>
                  </a:lnTo>
                  <a:lnTo>
                    <a:pt x="322961" y="582295"/>
                  </a:lnTo>
                  <a:lnTo>
                    <a:pt x="320548" y="623062"/>
                  </a:lnTo>
                  <a:lnTo>
                    <a:pt x="318643" y="662940"/>
                  </a:lnTo>
                  <a:lnTo>
                    <a:pt x="317246" y="702310"/>
                  </a:lnTo>
                  <a:lnTo>
                    <a:pt x="316230" y="740156"/>
                  </a:lnTo>
                  <a:lnTo>
                    <a:pt x="316230" y="777621"/>
                  </a:lnTo>
                  <a:lnTo>
                    <a:pt x="316738" y="814070"/>
                  </a:lnTo>
                  <a:lnTo>
                    <a:pt x="317246" y="849122"/>
                  </a:lnTo>
                  <a:lnTo>
                    <a:pt x="318643" y="883285"/>
                  </a:lnTo>
                  <a:lnTo>
                    <a:pt x="320167" y="915924"/>
                  </a:lnTo>
                  <a:lnTo>
                    <a:pt x="322580" y="947547"/>
                  </a:lnTo>
                  <a:lnTo>
                    <a:pt x="324485" y="977773"/>
                  </a:lnTo>
                  <a:lnTo>
                    <a:pt x="327279" y="1007110"/>
                  </a:lnTo>
                  <a:lnTo>
                    <a:pt x="330200" y="1034415"/>
                  </a:lnTo>
                  <a:lnTo>
                    <a:pt x="333121" y="1060323"/>
                  </a:lnTo>
                  <a:lnTo>
                    <a:pt x="336423" y="1084834"/>
                  </a:lnTo>
                  <a:lnTo>
                    <a:pt x="335534" y="1095375"/>
                  </a:lnTo>
                  <a:lnTo>
                    <a:pt x="332613" y="1104519"/>
                  </a:lnTo>
                  <a:lnTo>
                    <a:pt x="330708" y="1108329"/>
                  </a:lnTo>
                  <a:lnTo>
                    <a:pt x="327787" y="1111250"/>
                  </a:lnTo>
                  <a:lnTo>
                    <a:pt x="325374" y="1113663"/>
                  </a:lnTo>
                  <a:lnTo>
                    <a:pt x="322072" y="1114552"/>
                  </a:lnTo>
                  <a:lnTo>
                    <a:pt x="318643" y="1114171"/>
                  </a:lnTo>
                  <a:lnTo>
                    <a:pt x="314833" y="1112647"/>
                  </a:lnTo>
                  <a:lnTo>
                    <a:pt x="311531" y="1109345"/>
                  </a:lnTo>
                  <a:lnTo>
                    <a:pt x="307594" y="1104519"/>
                  </a:lnTo>
                  <a:lnTo>
                    <a:pt x="303276" y="1097280"/>
                  </a:lnTo>
                  <a:lnTo>
                    <a:pt x="299466" y="1088644"/>
                  </a:lnTo>
                  <a:lnTo>
                    <a:pt x="295656" y="1077595"/>
                  </a:lnTo>
                  <a:close/>
                </a:path>
              </a:pathLst>
            </a:custGeom>
            <a:solidFill>
              <a:srgbClr val="DBBEBF"/>
            </a:solidFill>
            <a:ln w="0" cap="flat" cmpd="sng" algn="ctr">
              <a:solidFill>
                <a:srgbClr val="DBBEB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62" name="Freeform 261"/>
            <p:cNvSpPr/>
            <p:nvPr/>
          </p:nvSpPr>
          <p:spPr>
            <a:xfrm>
              <a:off x="1156335" y="2163572"/>
              <a:ext cx="331217" cy="1113537"/>
            </a:xfrm>
            <a:custGeom>
              <a:avLst/>
              <a:gdLst/>
              <a:ahLst/>
              <a:cxnLst/>
              <a:rect l="0" t="0" r="0" b="0"/>
              <a:pathLst>
                <a:path w="331217" h="1113537">
                  <a:moveTo>
                    <a:pt x="19685" y="3302"/>
                  </a:moveTo>
                  <a:lnTo>
                    <a:pt x="29337" y="2413"/>
                  </a:lnTo>
                  <a:lnTo>
                    <a:pt x="41783" y="889"/>
                  </a:lnTo>
                  <a:lnTo>
                    <a:pt x="56134" y="0"/>
                  </a:lnTo>
                  <a:lnTo>
                    <a:pt x="72009" y="0"/>
                  </a:lnTo>
                  <a:lnTo>
                    <a:pt x="89281" y="889"/>
                  </a:lnTo>
                  <a:lnTo>
                    <a:pt x="106553" y="3302"/>
                  </a:lnTo>
                  <a:lnTo>
                    <a:pt x="123825" y="7620"/>
                  </a:lnTo>
                  <a:lnTo>
                    <a:pt x="140589" y="14859"/>
                  </a:lnTo>
                  <a:lnTo>
                    <a:pt x="148844" y="19177"/>
                  </a:lnTo>
                  <a:lnTo>
                    <a:pt x="155956" y="24511"/>
                  </a:lnTo>
                  <a:lnTo>
                    <a:pt x="163195" y="30734"/>
                  </a:lnTo>
                  <a:lnTo>
                    <a:pt x="169926" y="37846"/>
                  </a:lnTo>
                  <a:lnTo>
                    <a:pt x="176149" y="46101"/>
                  </a:lnTo>
                  <a:lnTo>
                    <a:pt x="181864" y="55118"/>
                  </a:lnTo>
                  <a:lnTo>
                    <a:pt x="186690" y="65278"/>
                  </a:lnTo>
                  <a:lnTo>
                    <a:pt x="190500" y="76835"/>
                  </a:lnTo>
                  <a:lnTo>
                    <a:pt x="193929" y="89281"/>
                  </a:lnTo>
                  <a:lnTo>
                    <a:pt x="195834" y="102743"/>
                  </a:lnTo>
                  <a:lnTo>
                    <a:pt x="197231" y="118110"/>
                  </a:lnTo>
                  <a:lnTo>
                    <a:pt x="197739" y="134366"/>
                  </a:lnTo>
                  <a:lnTo>
                    <a:pt x="196850" y="152146"/>
                  </a:lnTo>
                  <a:lnTo>
                    <a:pt x="194818" y="171323"/>
                  </a:lnTo>
                  <a:lnTo>
                    <a:pt x="191516" y="192024"/>
                  </a:lnTo>
                  <a:lnTo>
                    <a:pt x="187198" y="214503"/>
                  </a:lnTo>
                  <a:lnTo>
                    <a:pt x="190119" y="245237"/>
                  </a:lnTo>
                  <a:lnTo>
                    <a:pt x="194437" y="274955"/>
                  </a:lnTo>
                  <a:lnTo>
                    <a:pt x="200152" y="303276"/>
                  </a:lnTo>
                  <a:lnTo>
                    <a:pt x="207391" y="330200"/>
                  </a:lnTo>
                  <a:lnTo>
                    <a:pt x="215011" y="356108"/>
                  </a:lnTo>
                  <a:lnTo>
                    <a:pt x="223647" y="380111"/>
                  </a:lnTo>
                  <a:lnTo>
                    <a:pt x="233299" y="403225"/>
                  </a:lnTo>
                  <a:lnTo>
                    <a:pt x="242824" y="424815"/>
                  </a:lnTo>
                  <a:lnTo>
                    <a:pt x="252984" y="444881"/>
                  </a:lnTo>
                  <a:lnTo>
                    <a:pt x="263017" y="463677"/>
                  </a:lnTo>
                  <a:lnTo>
                    <a:pt x="273558" y="480441"/>
                  </a:lnTo>
                  <a:lnTo>
                    <a:pt x="283718" y="495808"/>
                  </a:lnTo>
                  <a:lnTo>
                    <a:pt x="293243" y="509778"/>
                  </a:lnTo>
                  <a:lnTo>
                    <a:pt x="302387" y="521716"/>
                  </a:lnTo>
                  <a:lnTo>
                    <a:pt x="311023" y="532257"/>
                  </a:lnTo>
                  <a:lnTo>
                    <a:pt x="318770" y="540893"/>
                  </a:lnTo>
                  <a:lnTo>
                    <a:pt x="315341" y="582676"/>
                  </a:lnTo>
                  <a:lnTo>
                    <a:pt x="312928" y="623443"/>
                  </a:lnTo>
                  <a:lnTo>
                    <a:pt x="311023" y="663321"/>
                  </a:lnTo>
                  <a:lnTo>
                    <a:pt x="310134" y="702183"/>
                  </a:lnTo>
                  <a:lnTo>
                    <a:pt x="309626" y="740664"/>
                  </a:lnTo>
                  <a:lnTo>
                    <a:pt x="309626" y="778002"/>
                  </a:lnTo>
                  <a:lnTo>
                    <a:pt x="310134" y="814070"/>
                  </a:lnTo>
                  <a:lnTo>
                    <a:pt x="311531" y="849122"/>
                  </a:lnTo>
                  <a:lnTo>
                    <a:pt x="312928" y="883158"/>
                  </a:lnTo>
                  <a:lnTo>
                    <a:pt x="314452" y="915797"/>
                  </a:lnTo>
                  <a:lnTo>
                    <a:pt x="316738" y="947547"/>
                  </a:lnTo>
                  <a:lnTo>
                    <a:pt x="319151" y="977773"/>
                  </a:lnTo>
                  <a:lnTo>
                    <a:pt x="321564" y="1006094"/>
                  </a:lnTo>
                  <a:lnTo>
                    <a:pt x="324485" y="1033399"/>
                  </a:lnTo>
                  <a:lnTo>
                    <a:pt x="327406" y="1058799"/>
                  </a:lnTo>
                  <a:lnTo>
                    <a:pt x="330200" y="1082802"/>
                  </a:lnTo>
                  <a:lnTo>
                    <a:pt x="331216" y="1086739"/>
                  </a:lnTo>
                  <a:lnTo>
                    <a:pt x="331216" y="1090549"/>
                  </a:lnTo>
                  <a:lnTo>
                    <a:pt x="329311" y="1099693"/>
                  </a:lnTo>
                  <a:lnTo>
                    <a:pt x="326390" y="1107313"/>
                  </a:lnTo>
                  <a:lnTo>
                    <a:pt x="323977" y="1110742"/>
                  </a:lnTo>
                  <a:lnTo>
                    <a:pt x="321056" y="1112647"/>
                  </a:lnTo>
                  <a:lnTo>
                    <a:pt x="318262" y="1113536"/>
                  </a:lnTo>
                  <a:lnTo>
                    <a:pt x="314833" y="1112647"/>
                  </a:lnTo>
                  <a:lnTo>
                    <a:pt x="311531" y="1110234"/>
                  </a:lnTo>
                  <a:lnTo>
                    <a:pt x="307721" y="1105916"/>
                  </a:lnTo>
                  <a:lnTo>
                    <a:pt x="303784" y="1099185"/>
                  </a:lnTo>
                  <a:lnTo>
                    <a:pt x="299466" y="1090041"/>
                  </a:lnTo>
                  <a:lnTo>
                    <a:pt x="295148" y="1078103"/>
                  </a:lnTo>
                  <a:lnTo>
                    <a:pt x="290449" y="1063117"/>
                  </a:lnTo>
                  <a:lnTo>
                    <a:pt x="292354" y="995934"/>
                  </a:lnTo>
                  <a:lnTo>
                    <a:pt x="294259" y="932561"/>
                  </a:lnTo>
                  <a:lnTo>
                    <a:pt x="295148" y="870712"/>
                  </a:lnTo>
                  <a:lnTo>
                    <a:pt x="295656" y="809752"/>
                  </a:lnTo>
                  <a:lnTo>
                    <a:pt x="294259" y="749300"/>
                  </a:lnTo>
                  <a:lnTo>
                    <a:pt x="290449" y="687324"/>
                  </a:lnTo>
                  <a:lnTo>
                    <a:pt x="288036" y="656082"/>
                  </a:lnTo>
                  <a:lnTo>
                    <a:pt x="284099" y="623951"/>
                  </a:lnTo>
                  <a:lnTo>
                    <a:pt x="279781" y="590804"/>
                  </a:lnTo>
                  <a:lnTo>
                    <a:pt x="274574" y="557276"/>
                  </a:lnTo>
                  <a:lnTo>
                    <a:pt x="266827" y="545211"/>
                  </a:lnTo>
                  <a:lnTo>
                    <a:pt x="257810" y="532765"/>
                  </a:lnTo>
                  <a:lnTo>
                    <a:pt x="248158" y="519811"/>
                  </a:lnTo>
                  <a:lnTo>
                    <a:pt x="237617" y="505841"/>
                  </a:lnTo>
                  <a:lnTo>
                    <a:pt x="226060" y="491998"/>
                  </a:lnTo>
                  <a:lnTo>
                    <a:pt x="214122" y="477139"/>
                  </a:lnTo>
                  <a:lnTo>
                    <a:pt x="188595" y="445897"/>
                  </a:lnTo>
                  <a:lnTo>
                    <a:pt x="161798" y="412750"/>
                  </a:lnTo>
                  <a:lnTo>
                    <a:pt x="134366" y="378714"/>
                  </a:lnTo>
                  <a:lnTo>
                    <a:pt x="107569" y="342646"/>
                  </a:lnTo>
                  <a:lnTo>
                    <a:pt x="82042" y="305689"/>
                  </a:lnTo>
                  <a:lnTo>
                    <a:pt x="58547" y="268351"/>
                  </a:lnTo>
                  <a:lnTo>
                    <a:pt x="37973" y="229870"/>
                  </a:lnTo>
                  <a:lnTo>
                    <a:pt x="28829" y="210693"/>
                  </a:lnTo>
                  <a:lnTo>
                    <a:pt x="20574" y="191516"/>
                  </a:lnTo>
                  <a:lnTo>
                    <a:pt x="13970" y="172339"/>
                  </a:lnTo>
                  <a:lnTo>
                    <a:pt x="8128" y="153035"/>
                  </a:lnTo>
                  <a:lnTo>
                    <a:pt x="3810" y="133858"/>
                  </a:lnTo>
                  <a:lnTo>
                    <a:pt x="1016" y="114681"/>
                  </a:lnTo>
                  <a:lnTo>
                    <a:pt x="0" y="95504"/>
                  </a:lnTo>
                  <a:lnTo>
                    <a:pt x="0" y="76835"/>
                  </a:lnTo>
                  <a:lnTo>
                    <a:pt x="1905" y="58039"/>
                  </a:lnTo>
                  <a:lnTo>
                    <a:pt x="5715" y="39370"/>
                  </a:lnTo>
                  <a:lnTo>
                    <a:pt x="11938" y="21082"/>
                  </a:lnTo>
                  <a:close/>
                </a:path>
              </a:pathLst>
            </a:custGeom>
            <a:solidFill>
              <a:srgbClr val="D6BABA"/>
            </a:solidFill>
            <a:ln w="0" cap="flat" cmpd="sng" algn="ctr">
              <a:solidFill>
                <a:srgbClr val="D6BAB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63" name="Freeform 262"/>
            <p:cNvSpPr/>
            <p:nvPr/>
          </p:nvSpPr>
          <p:spPr>
            <a:xfrm>
              <a:off x="1397762" y="1759331"/>
              <a:ext cx="334519" cy="183897"/>
            </a:xfrm>
            <a:custGeom>
              <a:avLst/>
              <a:gdLst/>
              <a:ahLst/>
              <a:cxnLst/>
              <a:rect l="0" t="0" r="0" b="0"/>
              <a:pathLst>
                <a:path w="334519" h="183897">
                  <a:moveTo>
                    <a:pt x="5334" y="4318"/>
                  </a:moveTo>
                  <a:lnTo>
                    <a:pt x="10541" y="6350"/>
                  </a:lnTo>
                  <a:lnTo>
                    <a:pt x="21590" y="7747"/>
                  </a:lnTo>
                  <a:lnTo>
                    <a:pt x="32639" y="6350"/>
                  </a:lnTo>
                  <a:lnTo>
                    <a:pt x="43180" y="3429"/>
                  </a:lnTo>
                  <a:lnTo>
                    <a:pt x="51816" y="1016"/>
                  </a:lnTo>
                  <a:lnTo>
                    <a:pt x="55245" y="508"/>
                  </a:lnTo>
                  <a:lnTo>
                    <a:pt x="57658" y="0"/>
                  </a:lnTo>
                  <a:lnTo>
                    <a:pt x="59563" y="1016"/>
                  </a:lnTo>
                  <a:lnTo>
                    <a:pt x="60452" y="2413"/>
                  </a:lnTo>
                  <a:lnTo>
                    <a:pt x="60452" y="4826"/>
                  </a:lnTo>
                  <a:lnTo>
                    <a:pt x="59055" y="8636"/>
                  </a:lnTo>
                  <a:lnTo>
                    <a:pt x="73025" y="8636"/>
                  </a:lnTo>
                  <a:lnTo>
                    <a:pt x="86360" y="8255"/>
                  </a:lnTo>
                  <a:lnTo>
                    <a:pt x="97917" y="8255"/>
                  </a:lnTo>
                  <a:lnTo>
                    <a:pt x="107061" y="8255"/>
                  </a:lnTo>
                  <a:lnTo>
                    <a:pt x="110363" y="8636"/>
                  </a:lnTo>
                  <a:lnTo>
                    <a:pt x="112776" y="9144"/>
                  </a:lnTo>
                  <a:lnTo>
                    <a:pt x="114681" y="10160"/>
                  </a:lnTo>
                  <a:lnTo>
                    <a:pt x="115189" y="11049"/>
                  </a:lnTo>
                  <a:lnTo>
                    <a:pt x="114300" y="12573"/>
                  </a:lnTo>
                  <a:lnTo>
                    <a:pt x="112268" y="13970"/>
                  </a:lnTo>
                  <a:lnTo>
                    <a:pt x="108966" y="15875"/>
                  </a:lnTo>
                  <a:lnTo>
                    <a:pt x="104140" y="18288"/>
                  </a:lnTo>
                  <a:lnTo>
                    <a:pt x="102235" y="20701"/>
                  </a:lnTo>
                  <a:lnTo>
                    <a:pt x="101346" y="22606"/>
                  </a:lnTo>
                  <a:lnTo>
                    <a:pt x="101727" y="24003"/>
                  </a:lnTo>
                  <a:lnTo>
                    <a:pt x="102235" y="25527"/>
                  </a:lnTo>
                  <a:lnTo>
                    <a:pt x="106045" y="27940"/>
                  </a:lnTo>
                  <a:lnTo>
                    <a:pt x="112268" y="29845"/>
                  </a:lnTo>
                  <a:lnTo>
                    <a:pt x="120523" y="30734"/>
                  </a:lnTo>
                  <a:lnTo>
                    <a:pt x="129159" y="31242"/>
                  </a:lnTo>
                  <a:lnTo>
                    <a:pt x="147828" y="31750"/>
                  </a:lnTo>
                  <a:lnTo>
                    <a:pt x="156464" y="31750"/>
                  </a:lnTo>
                  <a:lnTo>
                    <a:pt x="163195" y="32258"/>
                  </a:lnTo>
                  <a:lnTo>
                    <a:pt x="168529" y="33147"/>
                  </a:lnTo>
                  <a:lnTo>
                    <a:pt x="171323" y="34671"/>
                  </a:lnTo>
                  <a:lnTo>
                    <a:pt x="171323" y="35560"/>
                  </a:lnTo>
                  <a:lnTo>
                    <a:pt x="170434" y="36576"/>
                  </a:lnTo>
                  <a:lnTo>
                    <a:pt x="168910" y="37465"/>
                  </a:lnTo>
                  <a:lnTo>
                    <a:pt x="166116" y="39370"/>
                  </a:lnTo>
                  <a:lnTo>
                    <a:pt x="162306" y="40894"/>
                  </a:lnTo>
                  <a:lnTo>
                    <a:pt x="157480" y="42799"/>
                  </a:lnTo>
                  <a:lnTo>
                    <a:pt x="151257" y="45212"/>
                  </a:lnTo>
                  <a:lnTo>
                    <a:pt x="143510" y="47625"/>
                  </a:lnTo>
                  <a:lnTo>
                    <a:pt x="145923" y="50419"/>
                  </a:lnTo>
                  <a:lnTo>
                    <a:pt x="149733" y="53340"/>
                  </a:lnTo>
                  <a:lnTo>
                    <a:pt x="154559" y="55753"/>
                  </a:lnTo>
                  <a:lnTo>
                    <a:pt x="160274" y="58674"/>
                  </a:lnTo>
                  <a:lnTo>
                    <a:pt x="173228" y="63373"/>
                  </a:lnTo>
                  <a:lnTo>
                    <a:pt x="185801" y="68199"/>
                  </a:lnTo>
                  <a:lnTo>
                    <a:pt x="190627" y="70104"/>
                  </a:lnTo>
                  <a:lnTo>
                    <a:pt x="194945" y="72517"/>
                  </a:lnTo>
                  <a:lnTo>
                    <a:pt x="197231" y="74930"/>
                  </a:lnTo>
                  <a:lnTo>
                    <a:pt x="197739" y="77343"/>
                  </a:lnTo>
                  <a:lnTo>
                    <a:pt x="196342" y="79756"/>
                  </a:lnTo>
                  <a:lnTo>
                    <a:pt x="192532" y="82169"/>
                  </a:lnTo>
                  <a:lnTo>
                    <a:pt x="185801" y="84582"/>
                  </a:lnTo>
                  <a:lnTo>
                    <a:pt x="176149" y="86995"/>
                  </a:lnTo>
                  <a:lnTo>
                    <a:pt x="179959" y="89281"/>
                  </a:lnTo>
                  <a:lnTo>
                    <a:pt x="185801" y="91313"/>
                  </a:lnTo>
                  <a:lnTo>
                    <a:pt x="192913" y="93218"/>
                  </a:lnTo>
                  <a:lnTo>
                    <a:pt x="201168" y="94615"/>
                  </a:lnTo>
                  <a:lnTo>
                    <a:pt x="218948" y="97028"/>
                  </a:lnTo>
                  <a:lnTo>
                    <a:pt x="235712" y="99949"/>
                  </a:lnTo>
                  <a:lnTo>
                    <a:pt x="242951" y="101346"/>
                  </a:lnTo>
                  <a:lnTo>
                    <a:pt x="248158" y="102743"/>
                  </a:lnTo>
                  <a:lnTo>
                    <a:pt x="251968" y="104648"/>
                  </a:lnTo>
                  <a:lnTo>
                    <a:pt x="253492" y="106680"/>
                  </a:lnTo>
                  <a:lnTo>
                    <a:pt x="252476" y="108585"/>
                  </a:lnTo>
                  <a:lnTo>
                    <a:pt x="248158" y="110998"/>
                  </a:lnTo>
                  <a:lnTo>
                    <a:pt x="240919" y="114300"/>
                  </a:lnTo>
                  <a:lnTo>
                    <a:pt x="235712" y="115697"/>
                  </a:lnTo>
                  <a:lnTo>
                    <a:pt x="229489" y="117602"/>
                  </a:lnTo>
                  <a:lnTo>
                    <a:pt x="233807" y="118618"/>
                  </a:lnTo>
                  <a:lnTo>
                    <a:pt x="240538" y="119634"/>
                  </a:lnTo>
                  <a:lnTo>
                    <a:pt x="248666" y="120523"/>
                  </a:lnTo>
                  <a:lnTo>
                    <a:pt x="258191" y="121539"/>
                  </a:lnTo>
                  <a:lnTo>
                    <a:pt x="277876" y="122936"/>
                  </a:lnTo>
                  <a:lnTo>
                    <a:pt x="297180" y="123952"/>
                  </a:lnTo>
                  <a:lnTo>
                    <a:pt x="304800" y="124841"/>
                  </a:lnTo>
                  <a:lnTo>
                    <a:pt x="310515" y="125857"/>
                  </a:lnTo>
                  <a:lnTo>
                    <a:pt x="313944" y="126746"/>
                  </a:lnTo>
                  <a:lnTo>
                    <a:pt x="314833" y="127762"/>
                  </a:lnTo>
                  <a:lnTo>
                    <a:pt x="312547" y="128651"/>
                  </a:lnTo>
                  <a:lnTo>
                    <a:pt x="309626" y="129667"/>
                  </a:lnTo>
                  <a:lnTo>
                    <a:pt x="306197" y="130175"/>
                  </a:lnTo>
                  <a:lnTo>
                    <a:pt x="301498" y="131064"/>
                  </a:lnTo>
                  <a:lnTo>
                    <a:pt x="295656" y="132080"/>
                  </a:lnTo>
                  <a:lnTo>
                    <a:pt x="288544" y="132969"/>
                  </a:lnTo>
                  <a:lnTo>
                    <a:pt x="280289" y="133985"/>
                  </a:lnTo>
                  <a:lnTo>
                    <a:pt x="288544" y="135890"/>
                  </a:lnTo>
                  <a:lnTo>
                    <a:pt x="296164" y="137287"/>
                  </a:lnTo>
                  <a:lnTo>
                    <a:pt x="302895" y="137795"/>
                  </a:lnTo>
                  <a:lnTo>
                    <a:pt x="308610" y="138303"/>
                  </a:lnTo>
                  <a:lnTo>
                    <a:pt x="318770" y="138811"/>
                  </a:lnTo>
                  <a:lnTo>
                    <a:pt x="326390" y="138811"/>
                  </a:lnTo>
                  <a:lnTo>
                    <a:pt x="331724" y="138811"/>
                  </a:lnTo>
                  <a:lnTo>
                    <a:pt x="334137" y="140208"/>
                  </a:lnTo>
                  <a:lnTo>
                    <a:pt x="334518" y="141605"/>
                  </a:lnTo>
                  <a:lnTo>
                    <a:pt x="334137" y="143129"/>
                  </a:lnTo>
                  <a:lnTo>
                    <a:pt x="333629" y="145542"/>
                  </a:lnTo>
                  <a:lnTo>
                    <a:pt x="332105" y="148844"/>
                  </a:lnTo>
                  <a:lnTo>
                    <a:pt x="330708" y="150749"/>
                  </a:lnTo>
                  <a:lnTo>
                    <a:pt x="327787" y="151765"/>
                  </a:lnTo>
                  <a:lnTo>
                    <a:pt x="323469" y="151765"/>
                  </a:lnTo>
                  <a:lnTo>
                    <a:pt x="318262" y="150749"/>
                  </a:lnTo>
                  <a:lnTo>
                    <a:pt x="305816" y="147955"/>
                  </a:lnTo>
                  <a:lnTo>
                    <a:pt x="293243" y="144018"/>
                  </a:lnTo>
                  <a:lnTo>
                    <a:pt x="287528" y="142621"/>
                  </a:lnTo>
                  <a:lnTo>
                    <a:pt x="282702" y="141605"/>
                  </a:lnTo>
                  <a:lnTo>
                    <a:pt x="278892" y="141224"/>
                  </a:lnTo>
                  <a:lnTo>
                    <a:pt x="275971" y="141605"/>
                  </a:lnTo>
                  <a:lnTo>
                    <a:pt x="275082" y="143129"/>
                  </a:lnTo>
                  <a:lnTo>
                    <a:pt x="276479" y="145542"/>
                  </a:lnTo>
                  <a:lnTo>
                    <a:pt x="279908" y="149860"/>
                  </a:lnTo>
                  <a:lnTo>
                    <a:pt x="282194" y="152273"/>
                  </a:lnTo>
                  <a:lnTo>
                    <a:pt x="285623" y="155575"/>
                  </a:lnTo>
                  <a:lnTo>
                    <a:pt x="275590" y="153670"/>
                  </a:lnTo>
                  <a:lnTo>
                    <a:pt x="266446" y="152273"/>
                  </a:lnTo>
                  <a:lnTo>
                    <a:pt x="258699" y="151765"/>
                  </a:lnTo>
                  <a:lnTo>
                    <a:pt x="256286" y="151765"/>
                  </a:lnTo>
                  <a:lnTo>
                    <a:pt x="254381" y="152654"/>
                  </a:lnTo>
                  <a:lnTo>
                    <a:pt x="252984" y="154178"/>
                  </a:lnTo>
                  <a:lnTo>
                    <a:pt x="252476" y="156083"/>
                  </a:lnTo>
                  <a:lnTo>
                    <a:pt x="253492" y="158496"/>
                  </a:lnTo>
                  <a:lnTo>
                    <a:pt x="254889" y="161798"/>
                  </a:lnTo>
                  <a:lnTo>
                    <a:pt x="257810" y="166116"/>
                  </a:lnTo>
                  <a:lnTo>
                    <a:pt x="262128" y="170942"/>
                  </a:lnTo>
                  <a:lnTo>
                    <a:pt x="267335" y="177165"/>
                  </a:lnTo>
                  <a:lnTo>
                    <a:pt x="274574" y="183896"/>
                  </a:lnTo>
                  <a:lnTo>
                    <a:pt x="253873" y="183896"/>
                  </a:lnTo>
                  <a:lnTo>
                    <a:pt x="232791" y="180975"/>
                  </a:lnTo>
                  <a:lnTo>
                    <a:pt x="212598" y="175768"/>
                  </a:lnTo>
                  <a:lnTo>
                    <a:pt x="192024" y="167640"/>
                  </a:lnTo>
                  <a:lnTo>
                    <a:pt x="172339" y="157988"/>
                  </a:lnTo>
                  <a:lnTo>
                    <a:pt x="152654" y="146431"/>
                  </a:lnTo>
                  <a:lnTo>
                    <a:pt x="133477" y="133477"/>
                  </a:lnTo>
                  <a:lnTo>
                    <a:pt x="115189" y="119634"/>
                  </a:lnTo>
                  <a:lnTo>
                    <a:pt x="97409" y="104648"/>
                  </a:lnTo>
                  <a:lnTo>
                    <a:pt x="80137" y="89281"/>
                  </a:lnTo>
                  <a:lnTo>
                    <a:pt x="64389" y="73533"/>
                  </a:lnTo>
                  <a:lnTo>
                    <a:pt x="49022" y="57658"/>
                  </a:lnTo>
                  <a:lnTo>
                    <a:pt x="35052" y="42291"/>
                  </a:lnTo>
                  <a:lnTo>
                    <a:pt x="22098" y="27432"/>
                  </a:lnTo>
                  <a:lnTo>
                    <a:pt x="10541" y="13462"/>
                  </a:lnTo>
                  <a:lnTo>
                    <a:pt x="0" y="1016"/>
                  </a:lnTo>
                  <a:close/>
                </a:path>
              </a:pathLst>
            </a:custGeom>
            <a:solidFill>
              <a:srgbClr val="7F7F7F"/>
            </a:solidFill>
            <a:ln w="0" cap="flat" cmpd="sng" algn="ctr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64" name="Freeform 263"/>
            <p:cNvSpPr/>
            <p:nvPr/>
          </p:nvSpPr>
          <p:spPr>
            <a:xfrm>
              <a:off x="1398270" y="1758950"/>
              <a:ext cx="334011" cy="184151"/>
            </a:xfrm>
            <a:custGeom>
              <a:avLst/>
              <a:gdLst/>
              <a:ahLst/>
              <a:cxnLst/>
              <a:rect l="0" t="0" r="0" b="0"/>
              <a:pathLst>
                <a:path w="334011" h="184151">
                  <a:moveTo>
                    <a:pt x="0" y="1270"/>
                  </a:moveTo>
                  <a:lnTo>
                    <a:pt x="10160" y="13970"/>
                  </a:lnTo>
                  <a:lnTo>
                    <a:pt x="21590" y="27940"/>
                  </a:lnTo>
                  <a:lnTo>
                    <a:pt x="34290" y="43180"/>
                  </a:lnTo>
                  <a:lnTo>
                    <a:pt x="48260" y="58420"/>
                  </a:lnTo>
                  <a:lnTo>
                    <a:pt x="63500" y="73660"/>
                  </a:lnTo>
                  <a:lnTo>
                    <a:pt x="80010" y="90170"/>
                  </a:lnTo>
                  <a:lnTo>
                    <a:pt x="96520" y="105410"/>
                  </a:lnTo>
                  <a:lnTo>
                    <a:pt x="114300" y="119380"/>
                  </a:lnTo>
                  <a:lnTo>
                    <a:pt x="133350" y="133350"/>
                  </a:lnTo>
                  <a:lnTo>
                    <a:pt x="152400" y="147320"/>
                  </a:lnTo>
                  <a:lnTo>
                    <a:pt x="171450" y="158750"/>
                  </a:lnTo>
                  <a:lnTo>
                    <a:pt x="191770" y="167640"/>
                  </a:lnTo>
                  <a:lnTo>
                    <a:pt x="212090" y="176530"/>
                  </a:lnTo>
                  <a:lnTo>
                    <a:pt x="232410" y="181610"/>
                  </a:lnTo>
                  <a:lnTo>
                    <a:pt x="252730" y="184150"/>
                  </a:lnTo>
                  <a:lnTo>
                    <a:pt x="274320" y="184150"/>
                  </a:lnTo>
                  <a:lnTo>
                    <a:pt x="266700" y="177800"/>
                  </a:lnTo>
                  <a:lnTo>
                    <a:pt x="261620" y="171450"/>
                  </a:lnTo>
                  <a:lnTo>
                    <a:pt x="257810" y="166370"/>
                  </a:lnTo>
                  <a:lnTo>
                    <a:pt x="254000" y="162560"/>
                  </a:lnTo>
                  <a:lnTo>
                    <a:pt x="252730" y="158750"/>
                  </a:lnTo>
                  <a:lnTo>
                    <a:pt x="251460" y="156210"/>
                  </a:lnTo>
                  <a:lnTo>
                    <a:pt x="252730" y="154940"/>
                  </a:lnTo>
                  <a:lnTo>
                    <a:pt x="254000" y="152400"/>
                  </a:lnTo>
                  <a:lnTo>
                    <a:pt x="255270" y="152400"/>
                  </a:lnTo>
                  <a:lnTo>
                    <a:pt x="257810" y="152400"/>
                  </a:lnTo>
                  <a:lnTo>
                    <a:pt x="265430" y="152400"/>
                  </a:lnTo>
                  <a:lnTo>
                    <a:pt x="275590" y="153670"/>
                  </a:lnTo>
                  <a:lnTo>
                    <a:pt x="284480" y="156210"/>
                  </a:lnTo>
                  <a:lnTo>
                    <a:pt x="281940" y="152400"/>
                  </a:lnTo>
                  <a:lnTo>
                    <a:pt x="279400" y="149860"/>
                  </a:lnTo>
                  <a:lnTo>
                    <a:pt x="275590" y="146050"/>
                  </a:lnTo>
                  <a:lnTo>
                    <a:pt x="274320" y="143510"/>
                  </a:lnTo>
                  <a:lnTo>
                    <a:pt x="275590" y="142240"/>
                  </a:lnTo>
                  <a:lnTo>
                    <a:pt x="278130" y="142240"/>
                  </a:lnTo>
                  <a:lnTo>
                    <a:pt x="281940" y="142240"/>
                  </a:lnTo>
                  <a:lnTo>
                    <a:pt x="287020" y="143510"/>
                  </a:lnTo>
                  <a:lnTo>
                    <a:pt x="293370" y="144780"/>
                  </a:lnTo>
                  <a:lnTo>
                    <a:pt x="304800" y="148590"/>
                  </a:lnTo>
                  <a:lnTo>
                    <a:pt x="317500" y="151130"/>
                  </a:lnTo>
                  <a:lnTo>
                    <a:pt x="322580" y="152400"/>
                  </a:lnTo>
                  <a:lnTo>
                    <a:pt x="327660" y="152400"/>
                  </a:lnTo>
                  <a:lnTo>
                    <a:pt x="330200" y="151130"/>
                  </a:lnTo>
                  <a:lnTo>
                    <a:pt x="331470" y="149860"/>
                  </a:lnTo>
                  <a:lnTo>
                    <a:pt x="332740" y="146050"/>
                  </a:lnTo>
                  <a:lnTo>
                    <a:pt x="334010" y="143510"/>
                  </a:lnTo>
                  <a:lnTo>
                    <a:pt x="334010" y="142240"/>
                  </a:lnTo>
                  <a:lnTo>
                    <a:pt x="334010" y="140970"/>
                  </a:lnTo>
                  <a:lnTo>
                    <a:pt x="331470" y="139700"/>
                  </a:lnTo>
                  <a:lnTo>
                    <a:pt x="326390" y="139700"/>
                  </a:lnTo>
                  <a:lnTo>
                    <a:pt x="318770" y="139700"/>
                  </a:lnTo>
                  <a:lnTo>
                    <a:pt x="308610" y="138430"/>
                  </a:lnTo>
                  <a:lnTo>
                    <a:pt x="302260" y="138430"/>
                  </a:lnTo>
                  <a:lnTo>
                    <a:pt x="295910" y="137160"/>
                  </a:lnTo>
                  <a:lnTo>
                    <a:pt x="288290" y="135890"/>
                  </a:lnTo>
                  <a:lnTo>
                    <a:pt x="279400" y="134620"/>
                  </a:lnTo>
                  <a:lnTo>
                    <a:pt x="288290" y="133350"/>
                  </a:lnTo>
                  <a:lnTo>
                    <a:pt x="294640" y="132080"/>
                  </a:lnTo>
                  <a:lnTo>
                    <a:pt x="300990" y="132080"/>
                  </a:lnTo>
                  <a:lnTo>
                    <a:pt x="306070" y="130810"/>
                  </a:lnTo>
                  <a:lnTo>
                    <a:pt x="308610" y="129540"/>
                  </a:lnTo>
                  <a:lnTo>
                    <a:pt x="312420" y="129540"/>
                  </a:lnTo>
                  <a:lnTo>
                    <a:pt x="314960" y="128270"/>
                  </a:lnTo>
                  <a:lnTo>
                    <a:pt x="313690" y="127000"/>
                  </a:lnTo>
                  <a:lnTo>
                    <a:pt x="309880" y="125730"/>
                  </a:lnTo>
                  <a:lnTo>
                    <a:pt x="304800" y="125730"/>
                  </a:lnTo>
                  <a:lnTo>
                    <a:pt x="297180" y="124460"/>
                  </a:lnTo>
                  <a:lnTo>
                    <a:pt x="276860" y="123190"/>
                  </a:lnTo>
                  <a:lnTo>
                    <a:pt x="257810" y="121920"/>
                  </a:lnTo>
                  <a:lnTo>
                    <a:pt x="247650" y="120650"/>
                  </a:lnTo>
                  <a:lnTo>
                    <a:pt x="240030" y="119380"/>
                  </a:lnTo>
                  <a:lnTo>
                    <a:pt x="233680" y="119380"/>
                  </a:lnTo>
                  <a:lnTo>
                    <a:pt x="228600" y="118110"/>
                  </a:lnTo>
                  <a:lnTo>
                    <a:pt x="234950" y="115570"/>
                  </a:lnTo>
                  <a:lnTo>
                    <a:pt x="240030" y="114300"/>
                  </a:lnTo>
                  <a:lnTo>
                    <a:pt x="247650" y="111760"/>
                  </a:lnTo>
                  <a:lnTo>
                    <a:pt x="251460" y="109220"/>
                  </a:lnTo>
                  <a:lnTo>
                    <a:pt x="252730" y="106680"/>
                  </a:lnTo>
                  <a:lnTo>
                    <a:pt x="251460" y="105410"/>
                  </a:lnTo>
                  <a:lnTo>
                    <a:pt x="247650" y="102870"/>
                  </a:lnTo>
                  <a:lnTo>
                    <a:pt x="242570" y="101600"/>
                  </a:lnTo>
                  <a:lnTo>
                    <a:pt x="234950" y="100330"/>
                  </a:lnTo>
                  <a:lnTo>
                    <a:pt x="218440" y="97790"/>
                  </a:lnTo>
                  <a:lnTo>
                    <a:pt x="200660" y="95250"/>
                  </a:lnTo>
                  <a:lnTo>
                    <a:pt x="193040" y="93980"/>
                  </a:lnTo>
                  <a:lnTo>
                    <a:pt x="185420" y="91440"/>
                  </a:lnTo>
                  <a:lnTo>
                    <a:pt x="179070" y="90170"/>
                  </a:lnTo>
                  <a:lnTo>
                    <a:pt x="175260" y="87630"/>
                  </a:lnTo>
                  <a:lnTo>
                    <a:pt x="185420" y="85090"/>
                  </a:lnTo>
                  <a:lnTo>
                    <a:pt x="191770" y="82550"/>
                  </a:lnTo>
                  <a:lnTo>
                    <a:pt x="195580" y="80010"/>
                  </a:lnTo>
                  <a:lnTo>
                    <a:pt x="196850" y="77470"/>
                  </a:lnTo>
                  <a:lnTo>
                    <a:pt x="196850" y="74930"/>
                  </a:lnTo>
                  <a:lnTo>
                    <a:pt x="194310" y="72390"/>
                  </a:lnTo>
                  <a:lnTo>
                    <a:pt x="190500" y="69850"/>
                  </a:lnTo>
                  <a:lnTo>
                    <a:pt x="185420" y="68580"/>
                  </a:lnTo>
                  <a:lnTo>
                    <a:pt x="172720" y="63500"/>
                  </a:lnTo>
                  <a:lnTo>
                    <a:pt x="160020" y="59690"/>
                  </a:lnTo>
                  <a:lnTo>
                    <a:pt x="153670" y="55880"/>
                  </a:lnTo>
                  <a:lnTo>
                    <a:pt x="149860" y="53340"/>
                  </a:lnTo>
                  <a:lnTo>
                    <a:pt x="144780" y="50800"/>
                  </a:lnTo>
                  <a:lnTo>
                    <a:pt x="143510" y="48260"/>
                  </a:lnTo>
                  <a:lnTo>
                    <a:pt x="151130" y="45720"/>
                  </a:lnTo>
                  <a:lnTo>
                    <a:pt x="157480" y="43180"/>
                  </a:lnTo>
                  <a:lnTo>
                    <a:pt x="161290" y="41910"/>
                  </a:lnTo>
                  <a:lnTo>
                    <a:pt x="165100" y="39370"/>
                  </a:lnTo>
                  <a:lnTo>
                    <a:pt x="168910" y="38100"/>
                  </a:lnTo>
                  <a:lnTo>
                    <a:pt x="170180" y="36830"/>
                  </a:lnTo>
                  <a:lnTo>
                    <a:pt x="170180" y="35560"/>
                  </a:lnTo>
                  <a:lnTo>
                    <a:pt x="170180" y="35560"/>
                  </a:lnTo>
                  <a:lnTo>
                    <a:pt x="167640" y="33020"/>
                  </a:lnTo>
                  <a:lnTo>
                    <a:pt x="162560" y="33020"/>
                  </a:lnTo>
                  <a:lnTo>
                    <a:pt x="156210" y="31750"/>
                  </a:lnTo>
                  <a:lnTo>
                    <a:pt x="147320" y="31750"/>
                  </a:lnTo>
                  <a:lnTo>
                    <a:pt x="128270" y="31750"/>
                  </a:lnTo>
                  <a:lnTo>
                    <a:pt x="119380" y="30480"/>
                  </a:lnTo>
                  <a:lnTo>
                    <a:pt x="111760" y="30480"/>
                  </a:lnTo>
                  <a:lnTo>
                    <a:pt x="105410" y="27940"/>
                  </a:lnTo>
                  <a:lnTo>
                    <a:pt x="101600" y="25400"/>
                  </a:lnTo>
                  <a:lnTo>
                    <a:pt x="101600" y="24130"/>
                  </a:lnTo>
                  <a:lnTo>
                    <a:pt x="100330" y="22860"/>
                  </a:lnTo>
                  <a:lnTo>
                    <a:pt x="101600" y="21590"/>
                  </a:lnTo>
                  <a:lnTo>
                    <a:pt x="104140" y="19050"/>
                  </a:lnTo>
                  <a:lnTo>
                    <a:pt x="107950" y="16510"/>
                  </a:lnTo>
                  <a:lnTo>
                    <a:pt x="111760" y="13970"/>
                  </a:lnTo>
                  <a:lnTo>
                    <a:pt x="114300" y="12700"/>
                  </a:lnTo>
                  <a:lnTo>
                    <a:pt x="114300" y="11430"/>
                  </a:lnTo>
                  <a:lnTo>
                    <a:pt x="114300" y="10160"/>
                  </a:lnTo>
                  <a:lnTo>
                    <a:pt x="111760" y="10160"/>
                  </a:lnTo>
                  <a:lnTo>
                    <a:pt x="110490" y="8890"/>
                  </a:lnTo>
                  <a:lnTo>
                    <a:pt x="106680" y="8890"/>
                  </a:lnTo>
                  <a:lnTo>
                    <a:pt x="97790" y="8890"/>
                  </a:lnTo>
                  <a:lnTo>
                    <a:pt x="86360" y="8890"/>
                  </a:lnTo>
                  <a:lnTo>
                    <a:pt x="72390" y="8890"/>
                  </a:lnTo>
                  <a:lnTo>
                    <a:pt x="58420" y="8890"/>
                  </a:lnTo>
                  <a:lnTo>
                    <a:pt x="59690" y="5080"/>
                  </a:lnTo>
                  <a:lnTo>
                    <a:pt x="59690" y="2540"/>
                  </a:lnTo>
                  <a:lnTo>
                    <a:pt x="59690" y="1270"/>
                  </a:lnTo>
                  <a:lnTo>
                    <a:pt x="57150" y="0"/>
                  </a:lnTo>
                  <a:lnTo>
                    <a:pt x="54610" y="1270"/>
                  </a:lnTo>
                  <a:lnTo>
                    <a:pt x="50800" y="1270"/>
                  </a:lnTo>
                  <a:lnTo>
                    <a:pt x="43180" y="3810"/>
                  </a:lnTo>
                  <a:lnTo>
                    <a:pt x="31750" y="6350"/>
                  </a:lnTo>
                  <a:lnTo>
                    <a:pt x="21590" y="7620"/>
                  </a:lnTo>
                  <a:lnTo>
                    <a:pt x="10160" y="6350"/>
                  </a:lnTo>
                  <a:lnTo>
                    <a:pt x="5080" y="508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65" name="Freeform 264"/>
            <p:cNvSpPr/>
            <p:nvPr/>
          </p:nvSpPr>
          <p:spPr>
            <a:xfrm>
              <a:off x="722884" y="1096518"/>
              <a:ext cx="55246" cy="13971"/>
            </a:xfrm>
            <a:custGeom>
              <a:avLst/>
              <a:gdLst/>
              <a:ahLst/>
              <a:cxnLst/>
              <a:rect l="0" t="0" r="0" b="0"/>
              <a:pathLst>
                <a:path w="55246" h="13971">
                  <a:moveTo>
                    <a:pt x="7747" y="11557"/>
                  </a:moveTo>
                  <a:lnTo>
                    <a:pt x="16383" y="8636"/>
                  </a:lnTo>
                  <a:lnTo>
                    <a:pt x="33147" y="2921"/>
                  </a:lnTo>
                  <a:lnTo>
                    <a:pt x="40767" y="889"/>
                  </a:lnTo>
                  <a:lnTo>
                    <a:pt x="46990" y="0"/>
                  </a:lnTo>
                  <a:lnTo>
                    <a:pt x="51816" y="0"/>
                  </a:lnTo>
                  <a:lnTo>
                    <a:pt x="54737" y="1905"/>
                  </a:lnTo>
                  <a:lnTo>
                    <a:pt x="55245" y="3810"/>
                  </a:lnTo>
                  <a:lnTo>
                    <a:pt x="54229" y="5334"/>
                  </a:lnTo>
                  <a:lnTo>
                    <a:pt x="50419" y="7620"/>
                  </a:lnTo>
                  <a:lnTo>
                    <a:pt x="43180" y="10033"/>
                  </a:lnTo>
                  <a:lnTo>
                    <a:pt x="34036" y="11557"/>
                  </a:lnTo>
                  <a:lnTo>
                    <a:pt x="14351" y="13970"/>
                  </a:lnTo>
                  <a:lnTo>
                    <a:pt x="6223" y="1397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EFCED1"/>
            </a:solidFill>
            <a:ln w="0" cap="flat" cmpd="sng" algn="ctr">
              <a:solidFill>
                <a:srgbClr val="EFCED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66" name="Freeform 265"/>
            <p:cNvSpPr/>
            <p:nvPr/>
          </p:nvSpPr>
          <p:spPr>
            <a:xfrm>
              <a:off x="729107" y="1096518"/>
              <a:ext cx="48515" cy="12955"/>
            </a:xfrm>
            <a:custGeom>
              <a:avLst/>
              <a:gdLst/>
              <a:ahLst/>
              <a:cxnLst/>
              <a:rect l="0" t="0" r="0" b="0"/>
              <a:pathLst>
                <a:path w="48515" h="12955">
                  <a:moveTo>
                    <a:pt x="0" y="12954"/>
                  </a:moveTo>
                  <a:lnTo>
                    <a:pt x="14859" y="7620"/>
                  </a:lnTo>
                  <a:lnTo>
                    <a:pt x="29845" y="2921"/>
                  </a:lnTo>
                  <a:lnTo>
                    <a:pt x="36068" y="889"/>
                  </a:lnTo>
                  <a:lnTo>
                    <a:pt x="41783" y="0"/>
                  </a:lnTo>
                  <a:lnTo>
                    <a:pt x="45593" y="508"/>
                  </a:lnTo>
                  <a:lnTo>
                    <a:pt x="48006" y="2413"/>
                  </a:lnTo>
                  <a:lnTo>
                    <a:pt x="48514" y="3810"/>
                  </a:lnTo>
                  <a:lnTo>
                    <a:pt x="48006" y="4826"/>
                  </a:lnTo>
                  <a:lnTo>
                    <a:pt x="44704" y="7239"/>
                  </a:lnTo>
                  <a:lnTo>
                    <a:pt x="38862" y="9144"/>
                  </a:lnTo>
                  <a:lnTo>
                    <a:pt x="31242" y="10541"/>
                  </a:lnTo>
                  <a:lnTo>
                    <a:pt x="13970" y="12446"/>
                  </a:lnTo>
                  <a:lnTo>
                    <a:pt x="5842" y="12954"/>
                  </a:lnTo>
                  <a:close/>
                </a:path>
              </a:pathLst>
            </a:custGeom>
            <a:solidFill>
              <a:srgbClr val="D7B7B8"/>
            </a:solidFill>
            <a:ln w="0" cap="flat" cmpd="sng" algn="ctr">
              <a:solidFill>
                <a:srgbClr val="D7B7B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67" name="Freeform 266"/>
            <p:cNvSpPr/>
            <p:nvPr/>
          </p:nvSpPr>
          <p:spPr>
            <a:xfrm>
              <a:off x="734949" y="1096518"/>
              <a:ext cx="42673" cy="11939"/>
            </a:xfrm>
            <a:custGeom>
              <a:avLst/>
              <a:gdLst/>
              <a:ahLst/>
              <a:cxnLst/>
              <a:rect l="0" t="0" r="0" b="0"/>
              <a:pathLst>
                <a:path w="42673" h="11939">
                  <a:moveTo>
                    <a:pt x="0" y="11938"/>
                  </a:moveTo>
                  <a:lnTo>
                    <a:pt x="14351" y="6731"/>
                  </a:lnTo>
                  <a:lnTo>
                    <a:pt x="21082" y="4318"/>
                  </a:lnTo>
                  <a:lnTo>
                    <a:pt x="26797" y="2413"/>
                  </a:lnTo>
                  <a:lnTo>
                    <a:pt x="32131" y="508"/>
                  </a:lnTo>
                  <a:lnTo>
                    <a:pt x="36449" y="0"/>
                  </a:lnTo>
                  <a:lnTo>
                    <a:pt x="39751" y="508"/>
                  </a:lnTo>
                  <a:lnTo>
                    <a:pt x="42164" y="2413"/>
                  </a:lnTo>
                  <a:lnTo>
                    <a:pt x="42672" y="4318"/>
                  </a:lnTo>
                  <a:lnTo>
                    <a:pt x="39751" y="6223"/>
                  </a:lnTo>
                  <a:lnTo>
                    <a:pt x="34925" y="7620"/>
                  </a:lnTo>
                  <a:lnTo>
                    <a:pt x="28702" y="9144"/>
                  </a:lnTo>
                  <a:lnTo>
                    <a:pt x="13335" y="11049"/>
                  </a:lnTo>
                  <a:lnTo>
                    <a:pt x="6223" y="11557"/>
                  </a:lnTo>
                  <a:close/>
                </a:path>
              </a:pathLst>
            </a:custGeom>
            <a:solidFill>
              <a:srgbClr val="BD9FA0"/>
            </a:solidFill>
            <a:ln w="0" cap="flat" cmpd="sng" algn="ctr">
              <a:solidFill>
                <a:srgbClr val="BD9FA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68" name="Freeform 267"/>
            <p:cNvSpPr/>
            <p:nvPr/>
          </p:nvSpPr>
          <p:spPr>
            <a:xfrm>
              <a:off x="741553" y="1096518"/>
              <a:ext cx="36069" cy="11050"/>
            </a:xfrm>
            <a:custGeom>
              <a:avLst/>
              <a:gdLst/>
              <a:ahLst/>
              <a:cxnLst/>
              <a:rect l="0" t="0" r="0" b="0"/>
              <a:pathLst>
                <a:path w="36069" h="11050">
                  <a:moveTo>
                    <a:pt x="13462" y="6223"/>
                  </a:moveTo>
                  <a:lnTo>
                    <a:pt x="18796" y="3810"/>
                  </a:lnTo>
                  <a:lnTo>
                    <a:pt x="23622" y="1905"/>
                  </a:lnTo>
                  <a:lnTo>
                    <a:pt x="27940" y="508"/>
                  </a:lnTo>
                  <a:lnTo>
                    <a:pt x="31242" y="0"/>
                  </a:lnTo>
                  <a:lnTo>
                    <a:pt x="33655" y="508"/>
                  </a:lnTo>
                  <a:lnTo>
                    <a:pt x="35560" y="2413"/>
                  </a:lnTo>
                  <a:lnTo>
                    <a:pt x="36068" y="4318"/>
                  </a:lnTo>
                  <a:lnTo>
                    <a:pt x="34671" y="5715"/>
                  </a:lnTo>
                  <a:lnTo>
                    <a:pt x="30734" y="7239"/>
                  </a:lnTo>
                  <a:lnTo>
                    <a:pt x="25527" y="8128"/>
                  </a:lnTo>
                  <a:lnTo>
                    <a:pt x="12573" y="10033"/>
                  </a:lnTo>
                  <a:lnTo>
                    <a:pt x="0" y="11049"/>
                  </a:lnTo>
                  <a:close/>
                </a:path>
              </a:pathLst>
            </a:custGeom>
            <a:solidFill>
              <a:srgbClr val="A38787"/>
            </a:solidFill>
            <a:ln w="0" cap="flat" cmpd="sng" algn="ctr">
              <a:solidFill>
                <a:srgbClr val="A387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69" name="Freeform 268"/>
            <p:cNvSpPr/>
            <p:nvPr/>
          </p:nvSpPr>
          <p:spPr>
            <a:xfrm>
              <a:off x="756539" y="1074420"/>
              <a:ext cx="111761" cy="93600"/>
            </a:xfrm>
            <a:custGeom>
              <a:avLst/>
              <a:gdLst/>
              <a:ahLst/>
              <a:cxnLst/>
              <a:rect l="0" t="0" r="0" b="0"/>
              <a:pathLst>
                <a:path w="111761" h="93600">
                  <a:moveTo>
                    <a:pt x="0" y="6223"/>
                  </a:moveTo>
                  <a:lnTo>
                    <a:pt x="2794" y="2413"/>
                  </a:lnTo>
                  <a:lnTo>
                    <a:pt x="4318" y="1016"/>
                  </a:lnTo>
                  <a:lnTo>
                    <a:pt x="6731" y="0"/>
                  </a:lnTo>
                  <a:lnTo>
                    <a:pt x="9525" y="1397"/>
                  </a:lnTo>
                  <a:lnTo>
                    <a:pt x="12954" y="3429"/>
                  </a:lnTo>
                  <a:lnTo>
                    <a:pt x="17653" y="5334"/>
                  </a:lnTo>
                  <a:lnTo>
                    <a:pt x="23495" y="7747"/>
                  </a:lnTo>
                  <a:lnTo>
                    <a:pt x="36957" y="13462"/>
                  </a:lnTo>
                  <a:lnTo>
                    <a:pt x="51816" y="19177"/>
                  </a:lnTo>
                  <a:lnTo>
                    <a:pt x="67183" y="25400"/>
                  </a:lnTo>
                  <a:lnTo>
                    <a:pt x="81534" y="30734"/>
                  </a:lnTo>
                  <a:lnTo>
                    <a:pt x="87757" y="32639"/>
                  </a:lnTo>
                  <a:lnTo>
                    <a:pt x="93599" y="34544"/>
                  </a:lnTo>
                  <a:lnTo>
                    <a:pt x="97917" y="36068"/>
                  </a:lnTo>
                  <a:lnTo>
                    <a:pt x="101727" y="36449"/>
                  </a:lnTo>
                  <a:lnTo>
                    <a:pt x="106045" y="41783"/>
                  </a:lnTo>
                  <a:lnTo>
                    <a:pt x="108966" y="46101"/>
                  </a:lnTo>
                  <a:lnTo>
                    <a:pt x="110871" y="49911"/>
                  </a:lnTo>
                  <a:lnTo>
                    <a:pt x="111760" y="53340"/>
                  </a:lnTo>
                  <a:lnTo>
                    <a:pt x="111252" y="59563"/>
                  </a:lnTo>
                  <a:lnTo>
                    <a:pt x="108966" y="64770"/>
                  </a:lnTo>
                  <a:lnTo>
                    <a:pt x="106045" y="70612"/>
                  </a:lnTo>
                  <a:lnTo>
                    <a:pt x="104140" y="76327"/>
                  </a:lnTo>
                  <a:lnTo>
                    <a:pt x="103632" y="80137"/>
                  </a:lnTo>
                  <a:lnTo>
                    <a:pt x="104140" y="83947"/>
                  </a:lnTo>
                  <a:lnTo>
                    <a:pt x="105537" y="88392"/>
                  </a:lnTo>
                  <a:lnTo>
                    <a:pt x="107950" y="93599"/>
                  </a:lnTo>
                  <a:lnTo>
                    <a:pt x="101727" y="92202"/>
                  </a:lnTo>
                  <a:lnTo>
                    <a:pt x="97409" y="90297"/>
                  </a:lnTo>
                  <a:lnTo>
                    <a:pt x="93091" y="88392"/>
                  </a:lnTo>
                  <a:lnTo>
                    <a:pt x="86868" y="85471"/>
                  </a:lnTo>
                  <a:lnTo>
                    <a:pt x="82550" y="76835"/>
                  </a:lnTo>
                  <a:lnTo>
                    <a:pt x="78232" y="69088"/>
                  </a:lnTo>
                  <a:lnTo>
                    <a:pt x="69088" y="57150"/>
                  </a:lnTo>
                  <a:lnTo>
                    <a:pt x="61341" y="46101"/>
                  </a:lnTo>
                  <a:lnTo>
                    <a:pt x="58547" y="39370"/>
                  </a:lnTo>
                  <a:lnTo>
                    <a:pt x="56642" y="32131"/>
                  </a:lnTo>
                  <a:lnTo>
                    <a:pt x="42164" y="28321"/>
                  </a:lnTo>
                  <a:lnTo>
                    <a:pt x="29718" y="22987"/>
                  </a:lnTo>
                  <a:lnTo>
                    <a:pt x="22987" y="19685"/>
                  </a:lnTo>
                  <a:lnTo>
                    <a:pt x="16256" y="16383"/>
                  </a:lnTo>
                  <a:lnTo>
                    <a:pt x="8636" y="11557"/>
                  </a:lnTo>
                  <a:close/>
                </a:path>
              </a:pathLst>
            </a:custGeom>
            <a:solidFill>
              <a:srgbClr val="F9DDE5"/>
            </a:solidFill>
            <a:ln w="0" cap="flat" cmpd="sng" algn="ctr">
              <a:solidFill>
                <a:srgbClr val="F9DDE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70" name="Freeform 269"/>
            <p:cNvSpPr/>
            <p:nvPr/>
          </p:nvSpPr>
          <p:spPr>
            <a:xfrm>
              <a:off x="757936" y="1073912"/>
              <a:ext cx="111888" cy="93600"/>
            </a:xfrm>
            <a:custGeom>
              <a:avLst/>
              <a:gdLst/>
              <a:ahLst/>
              <a:cxnLst/>
              <a:rect l="0" t="0" r="0" b="0"/>
              <a:pathLst>
                <a:path w="111888" h="93600">
                  <a:moveTo>
                    <a:pt x="0" y="5842"/>
                  </a:moveTo>
                  <a:lnTo>
                    <a:pt x="2413" y="1905"/>
                  </a:lnTo>
                  <a:lnTo>
                    <a:pt x="4318" y="1016"/>
                  </a:lnTo>
                  <a:lnTo>
                    <a:pt x="6223" y="0"/>
                  </a:lnTo>
                  <a:lnTo>
                    <a:pt x="9144" y="1016"/>
                  </a:lnTo>
                  <a:lnTo>
                    <a:pt x="13462" y="2413"/>
                  </a:lnTo>
                  <a:lnTo>
                    <a:pt x="18288" y="4826"/>
                  </a:lnTo>
                  <a:lnTo>
                    <a:pt x="24003" y="7239"/>
                  </a:lnTo>
                  <a:lnTo>
                    <a:pt x="37465" y="12954"/>
                  </a:lnTo>
                  <a:lnTo>
                    <a:pt x="51816" y="19177"/>
                  </a:lnTo>
                  <a:lnTo>
                    <a:pt x="67183" y="25527"/>
                  </a:lnTo>
                  <a:lnTo>
                    <a:pt x="81153" y="30734"/>
                  </a:lnTo>
                  <a:lnTo>
                    <a:pt x="87376" y="33147"/>
                  </a:lnTo>
                  <a:lnTo>
                    <a:pt x="92583" y="35052"/>
                  </a:lnTo>
                  <a:lnTo>
                    <a:pt x="97409" y="36576"/>
                  </a:lnTo>
                  <a:lnTo>
                    <a:pt x="101219" y="37465"/>
                  </a:lnTo>
                  <a:lnTo>
                    <a:pt x="105156" y="41783"/>
                  </a:lnTo>
                  <a:lnTo>
                    <a:pt x="108458" y="45593"/>
                  </a:lnTo>
                  <a:lnTo>
                    <a:pt x="110363" y="49530"/>
                  </a:lnTo>
                  <a:lnTo>
                    <a:pt x="111379" y="52324"/>
                  </a:lnTo>
                  <a:lnTo>
                    <a:pt x="111887" y="58166"/>
                  </a:lnTo>
                  <a:lnTo>
                    <a:pt x="110363" y="62865"/>
                  </a:lnTo>
                  <a:lnTo>
                    <a:pt x="105537" y="72517"/>
                  </a:lnTo>
                  <a:lnTo>
                    <a:pt x="104140" y="78232"/>
                  </a:lnTo>
                  <a:lnTo>
                    <a:pt x="104648" y="84963"/>
                  </a:lnTo>
                  <a:lnTo>
                    <a:pt x="104140" y="86868"/>
                  </a:lnTo>
                  <a:lnTo>
                    <a:pt x="104648" y="88900"/>
                  </a:lnTo>
                  <a:lnTo>
                    <a:pt x="106045" y="93599"/>
                  </a:lnTo>
                  <a:lnTo>
                    <a:pt x="101219" y="90297"/>
                  </a:lnTo>
                  <a:lnTo>
                    <a:pt x="97917" y="86868"/>
                  </a:lnTo>
                  <a:lnTo>
                    <a:pt x="94107" y="83566"/>
                  </a:lnTo>
                  <a:lnTo>
                    <a:pt x="89281" y="80137"/>
                  </a:lnTo>
                  <a:lnTo>
                    <a:pt x="85471" y="72517"/>
                  </a:lnTo>
                  <a:lnTo>
                    <a:pt x="80645" y="65786"/>
                  </a:lnTo>
                  <a:lnTo>
                    <a:pt x="71501" y="54229"/>
                  </a:lnTo>
                  <a:lnTo>
                    <a:pt x="62865" y="44196"/>
                  </a:lnTo>
                  <a:lnTo>
                    <a:pt x="59055" y="38481"/>
                  </a:lnTo>
                  <a:lnTo>
                    <a:pt x="56134" y="31750"/>
                  </a:lnTo>
                  <a:lnTo>
                    <a:pt x="41783" y="27432"/>
                  </a:lnTo>
                  <a:lnTo>
                    <a:pt x="28321" y="21590"/>
                  </a:lnTo>
                  <a:lnTo>
                    <a:pt x="14859" y="14859"/>
                  </a:lnTo>
                  <a:lnTo>
                    <a:pt x="7620" y="10541"/>
                  </a:lnTo>
                  <a:close/>
                </a:path>
              </a:pathLst>
            </a:custGeom>
            <a:solidFill>
              <a:srgbClr val="FAE4EB"/>
            </a:solidFill>
            <a:ln w="0" cap="flat" cmpd="sng" algn="ctr">
              <a:solidFill>
                <a:srgbClr val="FAE4E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71" name="Freeform 270"/>
            <p:cNvSpPr/>
            <p:nvPr/>
          </p:nvSpPr>
          <p:spPr>
            <a:xfrm>
              <a:off x="759841" y="1072515"/>
              <a:ext cx="111888" cy="94616"/>
            </a:xfrm>
            <a:custGeom>
              <a:avLst/>
              <a:gdLst/>
              <a:ahLst/>
              <a:cxnLst/>
              <a:rect l="0" t="0" r="0" b="0"/>
              <a:pathLst>
                <a:path w="111888" h="94616">
                  <a:moveTo>
                    <a:pt x="0" y="5334"/>
                  </a:moveTo>
                  <a:lnTo>
                    <a:pt x="2413" y="1905"/>
                  </a:lnTo>
                  <a:lnTo>
                    <a:pt x="3810" y="1016"/>
                  </a:lnTo>
                  <a:lnTo>
                    <a:pt x="6223" y="0"/>
                  </a:lnTo>
                  <a:lnTo>
                    <a:pt x="9652" y="1016"/>
                  </a:lnTo>
                  <a:lnTo>
                    <a:pt x="13970" y="2413"/>
                  </a:lnTo>
                  <a:lnTo>
                    <a:pt x="18669" y="4318"/>
                  </a:lnTo>
                  <a:lnTo>
                    <a:pt x="24511" y="6731"/>
                  </a:lnTo>
                  <a:lnTo>
                    <a:pt x="37973" y="12446"/>
                  </a:lnTo>
                  <a:lnTo>
                    <a:pt x="52324" y="19177"/>
                  </a:lnTo>
                  <a:lnTo>
                    <a:pt x="67183" y="25400"/>
                  </a:lnTo>
                  <a:lnTo>
                    <a:pt x="80645" y="31623"/>
                  </a:lnTo>
                  <a:lnTo>
                    <a:pt x="86868" y="34036"/>
                  </a:lnTo>
                  <a:lnTo>
                    <a:pt x="92710" y="36449"/>
                  </a:lnTo>
                  <a:lnTo>
                    <a:pt x="97409" y="37973"/>
                  </a:lnTo>
                  <a:lnTo>
                    <a:pt x="101346" y="38862"/>
                  </a:lnTo>
                  <a:lnTo>
                    <a:pt x="105664" y="43180"/>
                  </a:lnTo>
                  <a:lnTo>
                    <a:pt x="108458" y="47498"/>
                  </a:lnTo>
                  <a:lnTo>
                    <a:pt x="110363" y="50927"/>
                  </a:lnTo>
                  <a:lnTo>
                    <a:pt x="111887" y="54229"/>
                  </a:lnTo>
                  <a:lnTo>
                    <a:pt x="111887" y="59563"/>
                  </a:lnTo>
                  <a:lnTo>
                    <a:pt x="110363" y="64770"/>
                  </a:lnTo>
                  <a:lnTo>
                    <a:pt x="105664" y="74930"/>
                  </a:lnTo>
                  <a:lnTo>
                    <a:pt x="104648" y="80645"/>
                  </a:lnTo>
                  <a:lnTo>
                    <a:pt x="104648" y="83947"/>
                  </a:lnTo>
                  <a:lnTo>
                    <a:pt x="105664" y="87884"/>
                  </a:lnTo>
                  <a:lnTo>
                    <a:pt x="104140" y="89281"/>
                  </a:lnTo>
                  <a:lnTo>
                    <a:pt x="104648" y="91186"/>
                  </a:lnTo>
                  <a:lnTo>
                    <a:pt x="105156" y="93091"/>
                  </a:lnTo>
                  <a:lnTo>
                    <a:pt x="104140" y="94615"/>
                  </a:lnTo>
                  <a:lnTo>
                    <a:pt x="98425" y="83566"/>
                  </a:lnTo>
                  <a:lnTo>
                    <a:pt x="95504" y="78740"/>
                  </a:lnTo>
                  <a:lnTo>
                    <a:pt x="92202" y="75311"/>
                  </a:lnTo>
                  <a:lnTo>
                    <a:pt x="88392" y="68199"/>
                  </a:lnTo>
                  <a:lnTo>
                    <a:pt x="83566" y="62357"/>
                  </a:lnTo>
                  <a:lnTo>
                    <a:pt x="73914" y="52324"/>
                  </a:lnTo>
                  <a:lnTo>
                    <a:pt x="64389" y="42672"/>
                  </a:lnTo>
                  <a:lnTo>
                    <a:pt x="60071" y="37465"/>
                  </a:lnTo>
                  <a:lnTo>
                    <a:pt x="56134" y="31623"/>
                  </a:lnTo>
                  <a:lnTo>
                    <a:pt x="41275" y="26416"/>
                  </a:lnTo>
                  <a:lnTo>
                    <a:pt x="27432" y="20574"/>
                  </a:lnTo>
                  <a:lnTo>
                    <a:pt x="13970" y="13970"/>
                  </a:lnTo>
                  <a:close/>
                </a:path>
              </a:pathLst>
            </a:custGeom>
            <a:solidFill>
              <a:srgbClr val="FCE9EE"/>
            </a:solidFill>
            <a:ln w="0" cap="flat" cmpd="sng" algn="ctr">
              <a:solidFill>
                <a:srgbClr val="FCE9E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761238" y="1072007"/>
              <a:ext cx="111888" cy="94616"/>
            </a:xfrm>
            <a:custGeom>
              <a:avLst/>
              <a:gdLst/>
              <a:ahLst/>
              <a:cxnLst/>
              <a:rect l="0" t="0" r="0" b="0"/>
              <a:pathLst>
                <a:path w="111888" h="94616">
                  <a:moveTo>
                    <a:pt x="0" y="4826"/>
                  </a:moveTo>
                  <a:lnTo>
                    <a:pt x="1016" y="2921"/>
                  </a:lnTo>
                  <a:lnTo>
                    <a:pt x="2032" y="1524"/>
                  </a:lnTo>
                  <a:lnTo>
                    <a:pt x="3429" y="508"/>
                  </a:lnTo>
                  <a:lnTo>
                    <a:pt x="5842" y="0"/>
                  </a:lnTo>
                  <a:lnTo>
                    <a:pt x="9652" y="508"/>
                  </a:lnTo>
                  <a:lnTo>
                    <a:pt x="13970" y="1905"/>
                  </a:lnTo>
                  <a:lnTo>
                    <a:pt x="19304" y="3810"/>
                  </a:lnTo>
                  <a:lnTo>
                    <a:pt x="25527" y="6223"/>
                  </a:lnTo>
                  <a:lnTo>
                    <a:pt x="38481" y="12065"/>
                  </a:lnTo>
                  <a:lnTo>
                    <a:pt x="52832" y="18796"/>
                  </a:lnTo>
                  <a:lnTo>
                    <a:pt x="66802" y="25400"/>
                  </a:lnTo>
                  <a:lnTo>
                    <a:pt x="80264" y="31750"/>
                  </a:lnTo>
                  <a:lnTo>
                    <a:pt x="92202" y="36957"/>
                  </a:lnTo>
                  <a:lnTo>
                    <a:pt x="97028" y="38481"/>
                  </a:lnTo>
                  <a:lnTo>
                    <a:pt x="101346" y="39878"/>
                  </a:lnTo>
                  <a:lnTo>
                    <a:pt x="105664" y="44196"/>
                  </a:lnTo>
                  <a:lnTo>
                    <a:pt x="108585" y="48514"/>
                  </a:lnTo>
                  <a:lnTo>
                    <a:pt x="110871" y="51816"/>
                  </a:lnTo>
                  <a:lnTo>
                    <a:pt x="111887" y="55245"/>
                  </a:lnTo>
                  <a:lnTo>
                    <a:pt x="111887" y="60960"/>
                  </a:lnTo>
                  <a:lnTo>
                    <a:pt x="110490" y="65786"/>
                  </a:lnTo>
                  <a:lnTo>
                    <a:pt x="107569" y="71120"/>
                  </a:lnTo>
                  <a:lnTo>
                    <a:pt x="105664" y="76327"/>
                  </a:lnTo>
                  <a:lnTo>
                    <a:pt x="104648" y="83058"/>
                  </a:lnTo>
                  <a:lnTo>
                    <a:pt x="105156" y="86360"/>
                  </a:lnTo>
                  <a:lnTo>
                    <a:pt x="106172" y="90805"/>
                  </a:lnTo>
                  <a:lnTo>
                    <a:pt x="104267" y="91694"/>
                  </a:lnTo>
                  <a:lnTo>
                    <a:pt x="104267" y="92710"/>
                  </a:lnTo>
                  <a:lnTo>
                    <a:pt x="104267" y="94107"/>
                  </a:lnTo>
                  <a:lnTo>
                    <a:pt x="102743" y="94615"/>
                  </a:lnTo>
                  <a:lnTo>
                    <a:pt x="98933" y="79756"/>
                  </a:lnTo>
                  <a:lnTo>
                    <a:pt x="96520" y="73914"/>
                  </a:lnTo>
                  <a:lnTo>
                    <a:pt x="94615" y="69596"/>
                  </a:lnTo>
                  <a:lnTo>
                    <a:pt x="90805" y="63881"/>
                  </a:lnTo>
                  <a:lnTo>
                    <a:pt x="86487" y="58547"/>
                  </a:lnTo>
                  <a:lnTo>
                    <a:pt x="76327" y="49403"/>
                  </a:lnTo>
                  <a:lnTo>
                    <a:pt x="65786" y="40767"/>
                  </a:lnTo>
                  <a:lnTo>
                    <a:pt x="55753" y="30734"/>
                  </a:lnTo>
                  <a:lnTo>
                    <a:pt x="40894" y="25400"/>
                  </a:lnTo>
                  <a:lnTo>
                    <a:pt x="26416" y="19177"/>
                  </a:lnTo>
                  <a:lnTo>
                    <a:pt x="12954" y="12446"/>
                  </a:lnTo>
                  <a:close/>
                </a:path>
              </a:pathLst>
            </a:custGeom>
            <a:solidFill>
              <a:srgbClr val="FDEEF3"/>
            </a:solidFill>
            <a:ln w="0" cap="flat" cmpd="sng" algn="ctr">
              <a:solidFill>
                <a:srgbClr val="FDEEF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762762" y="1071118"/>
              <a:ext cx="112777" cy="95505"/>
            </a:xfrm>
            <a:custGeom>
              <a:avLst/>
              <a:gdLst/>
              <a:ahLst/>
              <a:cxnLst/>
              <a:rect l="0" t="0" r="0" b="0"/>
              <a:pathLst>
                <a:path w="112777" h="95505">
                  <a:moveTo>
                    <a:pt x="0" y="4318"/>
                  </a:moveTo>
                  <a:lnTo>
                    <a:pt x="1397" y="2794"/>
                  </a:lnTo>
                  <a:lnTo>
                    <a:pt x="2413" y="1397"/>
                  </a:lnTo>
                  <a:lnTo>
                    <a:pt x="3810" y="889"/>
                  </a:lnTo>
                  <a:lnTo>
                    <a:pt x="5715" y="0"/>
                  </a:lnTo>
                  <a:lnTo>
                    <a:pt x="10033" y="381"/>
                  </a:lnTo>
                  <a:lnTo>
                    <a:pt x="14859" y="1905"/>
                  </a:lnTo>
                  <a:lnTo>
                    <a:pt x="20574" y="3810"/>
                  </a:lnTo>
                  <a:lnTo>
                    <a:pt x="26416" y="5715"/>
                  </a:lnTo>
                  <a:lnTo>
                    <a:pt x="39370" y="11938"/>
                  </a:lnTo>
                  <a:lnTo>
                    <a:pt x="53213" y="18669"/>
                  </a:lnTo>
                  <a:lnTo>
                    <a:pt x="67183" y="25908"/>
                  </a:lnTo>
                  <a:lnTo>
                    <a:pt x="80645" y="32639"/>
                  </a:lnTo>
                  <a:lnTo>
                    <a:pt x="92075" y="37846"/>
                  </a:lnTo>
                  <a:lnTo>
                    <a:pt x="97409" y="39751"/>
                  </a:lnTo>
                  <a:lnTo>
                    <a:pt x="101727" y="41275"/>
                  </a:lnTo>
                  <a:lnTo>
                    <a:pt x="106045" y="45593"/>
                  </a:lnTo>
                  <a:lnTo>
                    <a:pt x="109347" y="49911"/>
                  </a:lnTo>
                  <a:lnTo>
                    <a:pt x="111379" y="53213"/>
                  </a:lnTo>
                  <a:lnTo>
                    <a:pt x="112776" y="56642"/>
                  </a:lnTo>
                  <a:lnTo>
                    <a:pt x="112776" y="62357"/>
                  </a:lnTo>
                  <a:lnTo>
                    <a:pt x="110871" y="67691"/>
                  </a:lnTo>
                  <a:lnTo>
                    <a:pt x="107950" y="72898"/>
                  </a:lnTo>
                  <a:lnTo>
                    <a:pt x="105537" y="78613"/>
                  </a:lnTo>
                  <a:lnTo>
                    <a:pt x="105029" y="85344"/>
                  </a:lnTo>
                  <a:lnTo>
                    <a:pt x="106045" y="89662"/>
                  </a:lnTo>
                  <a:lnTo>
                    <a:pt x="107442" y="93980"/>
                  </a:lnTo>
                  <a:lnTo>
                    <a:pt x="105537" y="93980"/>
                  </a:lnTo>
                  <a:lnTo>
                    <a:pt x="104648" y="93980"/>
                  </a:lnTo>
                  <a:lnTo>
                    <a:pt x="104140" y="94996"/>
                  </a:lnTo>
                  <a:lnTo>
                    <a:pt x="104140" y="95504"/>
                  </a:lnTo>
                  <a:lnTo>
                    <a:pt x="103124" y="95504"/>
                  </a:lnTo>
                  <a:lnTo>
                    <a:pt x="101219" y="94996"/>
                  </a:lnTo>
                  <a:lnTo>
                    <a:pt x="101219" y="85852"/>
                  </a:lnTo>
                  <a:lnTo>
                    <a:pt x="99822" y="76708"/>
                  </a:lnTo>
                  <a:lnTo>
                    <a:pt x="98425" y="69088"/>
                  </a:lnTo>
                  <a:lnTo>
                    <a:pt x="97917" y="66167"/>
                  </a:lnTo>
                  <a:lnTo>
                    <a:pt x="97917" y="64262"/>
                  </a:lnTo>
                  <a:lnTo>
                    <a:pt x="94107" y="59944"/>
                  </a:lnTo>
                  <a:lnTo>
                    <a:pt x="89789" y="55626"/>
                  </a:lnTo>
                  <a:lnTo>
                    <a:pt x="79121" y="47498"/>
                  </a:lnTo>
                  <a:lnTo>
                    <a:pt x="67691" y="39370"/>
                  </a:lnTo>
                  <a:lnTo>
                    <a:pt x="56134" y="30734"/>
                  </a:lnTo>
                  <a:lnTo>
                    <a:pt x="40767" y="24384"/>
                  </a:lnTo>
                  <a:lnTo>
                    <a:pt x="26416" y="18669"/>
                  </a:lnTo>
                  <a:lnTo>
                    <a:pt x="12446" y="11938"/>
                  </a:lnTo>
                  <a:close/>
                </a:path>
              </a:pathLst>
            </a:custGeom>
            <a:solidFill>
              <a:srgbClr val="FEF4F7"/>
            </a:solidFill>
            <a:ln w="0" cap="flat" cmpd="sng" algn="ctr">
              <a:solidFill>
                <a:srgbClr val="FEF4F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764667" y="1070610"/>
              <a:ext cx="112777" cy="96521"/>
            </a:xfrm>
            <a:custGeom>
              <a:avLst/>
              <a:gdLst/>
              <a:ahLst/>
              <a:cxnLst/>
              <a:rect l="0" t="0" r="0" b="0"/>
              <a:pathLst>
                <a:path w="112777" h="96521">
                  <a:moveTo>
                    <a:pt x="0" y="3810"/>
                  </a:moveTo>
                  <a:lnTo>
                    <a:pt x="1397" y="1905"/>
                  </a:lnTo>
                  <a:lnTo>
                    <a:pt x="2413" y="889"/>
                  </a:lnTo>
                  <a:lnTo>
                    <a:pt x="3302" y="508"/>
                  </a:lnTo>
                  <a:lnTo>
                    <a:pt x="5207" y="0"/>
                  </a:lnTo>
                  <a:lnTo>
                    <a:pt x="10033" y="0"/>
                  </a:lnTo>
                  <a:lnTo>
                    <a:pt x="15367" y="889"/>
                  </a:lnTo>
                  <a:lnTo>
                    <a:pt x="26924" y="5207"/>
                  </a:lnTo>
                  <a:lnTo>
                    <a:pt x="39878" y="11049"/>
                  </a:lnTo>
                  <a:lnTo>
                    <a:pt x="53721" y="18161"/>
                  </a:lnTo>
                  <a:lnTo>
                    <a:pt x="67183" y="25908"/>
                  </a:lnTo>
                  <a:lnTo>
                    <a:pt x="80137" y="32639"/>
                  </a:lnTo>
                  <a:lnTo>
                    <a:pt x="91694" y="38354"/>
                  </a:lnTo>
                  <a:lnTo>
                    <a:pt x="96901" y="40259"/>
                  </a:lnTo>
                  <a:lnTo>
                    <a:pt x="101727" y="41783"/>
                  </a:lnTo>
                  <a:lnTo>
                    <a:pt x="106045" y="46482"/>
                  </a:lnTo>
                  <a:lnTo>
                    <a:pt x="109474" y="50800"/>
                  </a:lnTo>
                  <a:lnTo>
                    <a:pt x="111760" y="54229"/>
                  </a:lnTo>
                  <a:lnTo>
                    <a:pt x="112776" y="57531"/>
                  </a:lnTo>
                  <a:lnTo>
                    <a:pt x="112776" y="63881"/>
                  </a:lnTo>
                  <a:lnTo>
                    <a:pt x="110363" y="69088"/>
                  </a:lnTo>
                  <a:lnTo>
                    <a:pt x="107950" y="74422"/>
                  </a:lnTo>
                  <a:lnTo>
                    <a:pt x="105537" y="80137"/>
                  </a:lnTo>
                  <a:lnTo>
                    <a:pt x="105156" y="83439"/>
                  </a:lnTo>
                  <a:lnTo>
                    <a:pt x="105156" y="87376"/>
                  </a:lnTo>
                  <a:lnTo>
                    <a:pt x="106045" y="91694"/>
                  </a:lnTo>
                  <a:lnTo>
                    <a:pt x="107950" y="96520"/>
                  </a:lnTo>
                  <a:lnTo>
                    <a:pt x="105537" y="96520"/>
                  </a:lnTo>
                  <a:lnTo>
                    <a:pt x="104648" y="96012"/>
                  </a:lnTo>
                  <a:lnTo>
                    <a:pt x="104140" y="96520"/>
                  </a:lnTo>
                  <a:lnTo>
                    <a:pt x="103632" y="96520"/>
                  </a:lnTo>
                  <a:lnTo>
                    <a:pt x="102235" y="96012"/>
                  </a:lnTo>
                  <a:lnTo>
                    <a:pt x="99822" y="94996"/>
                  </a:lnTo>
                  <a:lnTo>
                    <a:pt x="100838" y="83947"/>
                  </a:lnTo>
                  <a:lnTo>
                    <a:pt x="99822" y="72898"/>
                  </a:lnTo>
                  <a:lnTo>
                    <a:pt x="99822" y="68199"/>
                  </a:lnTo>
                  <a:lnTo>
                    <a:pt x="99314" y="63881"/>
                  </a:lnTo>
                  <a:lnTo>
                    <a:pt x="99822" y="60960"/>
                  </a:lnTo>
                  <a:lnTo>
                    <a:pt x="100330" y="59055"/>
                  </a:lnTo>
                  <a:lnTo>
                    <a:pt x="92583" y="51816"/>
                  </a:lnTo>
                  <a:lnTo>
                    <a:pt x="81534" y="44577"/>
                  </a:lnTo>
                  <a:lnTo>
                    <a:pt x="69088" y="37465"/>
                  </a:lnTo>
                  <a:lnTo>
                    <a:pt x="55626" y="29718"/>
                  </a:lnTo>
                  <a:lnTo>
                    <a:pt x="39878" y="23495"/>
                  </a:lnTo>
                  <a:lnTo>
                    <a:pt x="24892" y="16764"/>
                  </a:lnTo>
                  <a:lnTo>
                    <a:pt x="11557" y="10541"/>
                  </a:lnTo>
                  <a:close/>
                </a:path>
              </a:pathLst>
            </a:custGeom>
            <a:solidFill>
              <a:srgbClr val="FFF9FA"/>
            </a:solidFill>
            <a:ln w="0" cap="flat" cmpd="sng" algn="ctr">
              <a:solidFill>
                <a:srgbClr val="FFF9F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766064" y="1069594"/>
              <a:ext cx="112777" cy="99823"/>
            </a:xfrm>
            <a:custGeom>
              <a:avLst/>
              <a:gdLst/>
              <a:ahLst/>
              <a:cxnLst/>
              <a:rect l="0" t="0" r="0" b="0"/>
              <a:pathLst>
                <a:path w="112777" h="99823">
                  <a:moveTo>
                    <a:pt x="0" y="3429"/>
                  </a:moveTo>
                  <a:lnTo>
                    <a:pt x="1016" y="1905"/>
                  </a:lnTo>
                  <a:lnTo>
                    <a:pt x="1905" y="1016"/>
                  </a:lnTo>
                  <a:lnTo>
                    <a:pt x="2921" y="508"/>
                  </a:lnTo>
                  <a:lnTo>
                    <a:pt x="4826" y="0"/>
                  </a:lnTo>
                  <a:lnTo>
                    <a:pt x="10160" y="0"/>
                  </a:lnTo>
                  <a:lnTo>
                    <a:pt x="15367" y="1016"/>
                  </a:lnTo>
                  <a:lnTo>
                    <a:pt x="27432" y="4826"/>
                  </a:lnTo>
                  <a:lnTo>
                    <a:pt x="40386" y="11049"/>
                  </a:lnTo>
                  <a:lnTo>
                    <a:pt x="53848" y="18288"/>
                  </a:lnTo>
                  <a:lnTo>
                    <a:pt x="66802" y="25908"/>
                  </a:lnTo>
                  <a:lnTo>
                    <a:pt x="79756" y="33147"/>
                  </a:lnTo>
                  <a:lnTo>
                    <a:pt x="91186" y="39370"/>
                  </a:lnTo>
                  <a:lnTo>
                    <a:pt x="96520" y="41783"/>
                  </a:lnTo>
                  <a:lnTo>
                    <a:pt x="101346" y="43180"/>
                  </a:lnTo>
                  <a:lnTo>
                    <a:pt x="106045" y="48006"/>
                  </a:lnTo>
                  <a:lnTo>
                    <a:pt x="109474" y="51816"/>
                  </a:lnTo>
                  <a:lnTo>
                    <a:pt x="111887" y="55753"/>
                  </a:lnTo>
                  <a:lnTo>
                    <a:pt x="112776" y="59055"/>
                  </a:lnTo>
                  <a:lnTo>
                    <a:pt x="112776" y="65278"/>
                  </a:lnTo>
                  <a:lnTo>
                    <a:pt x="110363" y="70612"/>
                  </a:lnTo>
                  <a:lnTo>
                    <a:pt x="107569" y="76327"/>
                  </a:lnTo>
                  <a:lnTo>
                    <a:pt x="105156" y="82550"/>
                  </a:lnTo>
                  <a:lnTo>
                    <a:pt x="104648" y="85979"/>
                  </a:lnTo>
                  <a:lnTo>
                    <a:pt x="105156" y="90297"/>
                  </a:lnTo>
                  <a:lnTo>
                    <a:pt x="106553" y="94615"/>
                  </a:lnTo>
                  <a:lnTo>
                    <a:pt x="108458" y="99822"/>
                  </a:lnTo>
                  <a:lnTo>
                    <a:pt x="105664" y="98933"/>
                  </a:lnTo>
                  <a:lnTo>
                    <a:pt x="104140" y="98933"/>
                  </a:lnTo>
                  <a:lnTo>
                    <a:pt x="103759" y="98425"/>
                  </a:lnTo>
                  <a:lnTo>
                    <a:pt x="102743" y="97917"/>
                  </a:lnTo>
                  <a:lnTo>
                    <a:pt x="101346" y="97028"/>
                  </a:lnTo>
                  <a:lnTo>
                    <a:pt x="97917" y="95504"/>
                  </a:lnTo>
                  <a:lnTo>
                    <a:pt x="99441" y="89281"/>
                  </a:lnTo>
                  <a:lnTo>
                    <a:pt x="100330" y="82550"/>
                  </a:lnTo>
                  <a:lnTo>
                    <a:pt x="100330" y="69596"/>
                  </a:lnTo>
                  <a:lnTo>
                    <a:pt x="100330" y="63881"/>
                  </a:lnTo>
                  <a:lnTo>
                    <a:pt x="100330" y="59563"/>
                  </a:lnTo>
                  <a:lnTo>
                    <a:pt x="101346" y="55753"/>
                  </a:lnTo>
                  <a:lnTo>
                    <a:pt x="102743" y="53848"/>
                  </a:lnTo>
                  <a:lnTo>
                    <a:pt x="99441" y="50927"/>
                  </a:lnTo>
                  <a:lnTo>
                    <a:pt x="95123" y="48006"/>
                  </a:lnTo>
                  <a:lnTo>
                    <a:pt x="83566" y="42291"/>
                  </a:lnTo>
                  <a:lnTo>
                    <a:pt x="70104" y="36068"/>
                  </a:lnTo>
                  <a:lnTo>
                    <a:pt x="54737" y="29337"/>
                  </a:lnTo>
                  <a:lnTo>
                    <a:pt x="38862" y="22606"/>
                  </a:lnTo>
                  <a:lnTo>
                    <a:pt x="24003" y="15875"/>
                  </a:lnTo>
                  <a:lnTo>
                    <a:pt x="10541" y="9144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76" name="Freeform 275"/>
            <p:cNvSpPr/>
            <p:nvPr/>
          </p:nvSpPr>
          <p:spPr>
            <a:xfrm>
              <a:off x="819404" y="1065784"/>
              <a:ext cx="77217" cy="41276"/>
            </a:xfrm>
            <a:custGeom>
              <a:avLst/>
              <a:gdLst/>
              <a:ahLst/>
              <a:cxnLst/>
              <a:rect l="0" t="0" r="0" b="0"/>
              <a:pathLst>
                <a:path w="77217" h="41276">
                  <a:moveTo>
                    <a:pt x="4826" y="15875"/>
                  </a:moveTo>
                  <a:lnTo>
                    <a:pt x="9525" y="11049"/>
                  </a:lnTo>
                  <a:lnTo>
                    <a:pt x="20066" y="3810"/>
                  </a:lnTo>
                  <a:lnTo>
                    <a:pt x="31623" y="0"/>
                  </a:lnTo>
                  <a:lnTo>
                    <a:pt x="42672" y="0"/>
                  </a:lnTo>
                  <a:lnTo>
                    <a:pt x="53213" y="2413"/>
                  </a:lnTo>
                  <a:lnTo>
                    <a:pt x="58039" y="5334"/>
                  </a:lnTo>
                  <a:lnTo>
                    <a:pt x="62865" y="8636"/>
                  </a:lnTo>
                  <a:lnTo>
                    <a:pt x="67183" y="12954"/>
                  </a:lnTo>
                  <a:lnTo>
                    <a:pt x="70993" y="17780"/>
                  </a:lnTo>
                  <a:lnTo>
                    <a:pt x="74422" y="23495"/>
                  </a:lnTo>
                  <a:lnTo>
                    <a:pt x="77216" y="30226"/>
                  </a:lnTo>
                  <a:lnTo>
                    <a:pt x="75819" y="31242"/>
                  </a:lnTo>
                  <a:lnTo>
                    <a:pt x="73406" y="30734"/>
                  </a:lnTo>
                  <a:lnTo>
                    <a:pt x="70993" y="30226"/>
                  </a:lnTo>
                  <a:lnTo>
                    <a:pt x="69596" y="30734"/>
                  </a:lnTo>
                  <a:lnTo>
                    <a:pt x="64262" y="34544"/>
                  </a:lnTo>
                  <a:lnTo>
                    <a:pt x="57023" y="37973"/>
                  </a:lnTo>
                  <a:lnTo>
                    <a:pt x="48006" y="40386"/>
                  </a:lnTo>
                  <a:lnTo>
                    <a:pt x="38354" y="41275"/>
                  </a:lnTo>
                  <a:lnTo>
                    <a:pt x="28829" y="40386"/>
                  </a:lnTo>
                  <a:lnTo>
                    <a:pt x="19685" y="37973"/>
                  </a:lnTo>
                  <a:lnTo>
                    <a:pt x="12446" y="33655"/>
                  </a:lnTo>
                  <a:lnTo>
                    <a:pt x="9144" y="30734"/>
                  </a:lnTo>
                  <a:lnTo>
                    <a:pt x="6731" y="26924"/>
                  </a:lnTo>
                  <a:lnTo>
                    <a:pt x="5207" y="25400"/>
                  </a:lnTo>
                  <a:lnTo>
                    <a:pt x="2794" y="24511"/>
                  </a:lnTo>
                  <a:lnTo>
                    <a:pt x="889" y="22987"/>
                  </a:lnTo>
                  <a:lnTo>
                    <a:pt x="0" y="2159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77" name="Freeform 276"/>
            <p:cNvSpPr/>
            <p:nvPr/>
          </p:nvSpPr>
          <p:spPr>
            <a:xfrm>
              <a:off x="843407" y="1075436"/>
              <a:ext cx="29211" cy="10034"/>
            </a:xfrm>
            <a:custGeom>
              <a:avLst/>
              <a:gdLst/>
              <a:ahLst/>
              <a:cxnLst/>
              <a:rect l="0" t="0" r="0" b="0"/>
              <a:pathLst>
                <a:path w="29211" h="10034">
                  <a:moveTo>
                    <a:pt x="3302" y="3302"/>
                  </a:moveTo>
                  <a:lnTo>
                    <a:pt x="7112" y="889"/>
                  </a:lnTo>
                  <a:lnTo>
                    <a:pt x="11430" y="0"/>
                  </a:lnTo>
                  <a:lnTo>
                    <a:pt x="15748" y="0"/>
                  </a:lnTo>
                  <a:lnTo>
                    <a:pt x="20066" y="889"/>
                  </a:lnTo>
                  <a:lnTo>
                    <a:pt x="24003" y="2794"/>
                  </a:lnTo>
                  <a:lnTo>
                    <a:pt x="27305" y="6223"/>
                  </a:lnTo>
                  <a:lnTo>
                    <a:pt x="29210" y="10033"/>
                  </a:lnTo>
                  <a:lnTo>
                    <a:pt x="24003" y="7112"/>
                  </a:lnTo>
                  <a:lnTo>
                    <a:pt x="16764" y="5207"/>
                  </a:lnTo>
                  <a:lnTo>
                    <a:pt x="8636" y="5207"/>
                  </a:lnTo>
                  <a:lnTo>
                    <a:pt x="0" y="6731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78" name="Freeform 277"/>
            <p:cNvSpPr/>
            <p:nvPr/>
          </p:nvSpPr>
          <p:spPr>
            <a:xfrm>
              <a:off x="832866" y="1084072"/>
              <a:ext cx="24004" cy="14860"/>
            </a:xfrm>
            <a:custGeom>
              <a:avLst/>
              <a:gdLst/>
              <a:ahLst/>
              <a:cxnLst/>
              <a:rect l="0" t="0" r="0" b="0"/>
              <a:pathLst>
                <a:path w="24004" h="14860">
                  <a:moveTo>
                    <a:pt x="4318" y="3810"/>
                  </a:moveTo>
                  <a:lnTo>
                    <a:pt x="5715" y="7620"/>
                  </a:lnTo>
                  <a:lnTo>
                    <a:pt x="8128" y="10033"/>
                  </a:lnTo>
                  <a:lnTo>
                    <a:pt x="11430" y="11938"/>
                  </a:lnTo>
                  <a:lnTo>
                    <a:pt x="16764" y="13335"/>
                  </a:lnTo>
                  <a:lnTo>
                    <a:pt x="24003" y="14859"/>
                  </a:lnTo>
                  <a:lnTo>
                    <a:pt x="18669" y="14859"/>
                  </a:lnTo>
                  <a:lnTo>
                    <a:pt x="13843" y="13843"/>
                  </a:lnTo>
                  <a:lnTo>
                    <a:pt x="6223" y="11430"/>
                  </a:lnTo>
                  <a:lnTo>
                    <a:pt x="1397" y="8636"/>
                  </a:lnTo>
                  <a:lnTo>
                    <a:pt x="0" y="7620"/>
                  </a:lnTo>
                  <a:lnTo>
                    <a:pt x="0" y="6731"/>
                  </a:lnTo>
                  <a:lnTo>
                    <a:pt x="381" y="5207"/>
                  </a:lnTo>
                  <a:lnTo>
                    <a:pt x="1397" y="2794"/>
                  </a:lnTo>
                  <a:lnTo>
                    <a:pt x="2286" y="889"/>
                  </a:lnTo>
                  <a:lnTo>
                    <a:pt x="4318" y="0"/>
                  </a:lnTo>
                  <a:close/>
                </a:path>
              </a:pathLst>
            </a:custGeom>
            <a:solidFill>
              <a:srgbClr val="A38787"/>
            </a:solidFill>
            <a:ln w="0" cap="flat" cmpd="sng" algn="ctr">
              <a:solidFill>
                <a:srgbClr val="A387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79" name="Freeform 278"/>
            <p:cNvSpPr/>
            <p:nvPr/>
          </p:nvSpPr>
          <p:spPr>
            <a:xfrm>
              <a:off x="877951" y="1087374"/>
              <a:ext cx="6224" cy="7240"/>
            </a:xfrm>
            <a:custGeom>
              <a:avLst/>
              <a:gdLst/>
              <a:ahLst/>
              <a:cxnLst/>
              <a:rect l="0" t="0" r="0" b="0"/>
              <a:pathLst>
                <a:path w="6224" h="7240">
                  <a:moveTo>
                    <a:pt x="3810" y="0"/>
                  </a:moveTo>
                  <a:lnTo>
                    <a:pt x="5207" y="508"/>
                  </a:lnTo>
                  <a:lnTo>
                    <a:pt x="5715" y="1397"/>
                  </a:lnTo>
                  <a:lnTo>
                    <a:pt x="6223" y="4318"/>
                  </a:lnTo>
                  <a:lnTo>
                    <a:pt x="5715" y="5334"/>
                  </a:lnTo>
                  <a:lnTo>
                    <a:pt x="4826" y="5715"/>
                  </a:lnTo>
                  <a:lnTo>
                    <a:pt x="0" y="7239"/>
                  </a:lnTo>
                  <a:lnTo>
                    <a:pt x="1905" y="5334"/>
                  </a:lnTo>
                  <a:lnTo>
                    <a:pt x="2921" y="3810"/>
                  </a:lnTo>
                  <a:lnTo>
                    <a:pt x="3302" y="2413"/>
                  </a:lnTo>
                  <a:close/>
                </a:path>
              </a:pathLst>
            </a:custGeom>
            <a:solidFill>
              <a:srgbClr val="A38787"/>
            </a:solidFill>
            <a:ln w="0" cap="flat" cmpd="sng" algn="ctr">
              <a:solidFill>
                <a:srgbClr val="A387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80" name="Freeform 279"/>
            <p:cNvSpPr/>
            <p:nvPr/>
          </p:nvSpPr>
          <p:spPr>
            <a:xfrm>
              <a:off x="754126" y="1727200"/>
              <a:ext cx="998856" cy="696469"/>
            </a:xfrm>
            <a:custGeom>
              <a:avLst/>
              <a:gdLst/>
              <a:ahLst/>
              <a:cxnLst/>
              <a:rect l="0" t="0" r="0" b="0"/>
              <a:pathLst>
                <a:path w="998856" h="696469">
                  <a:moveTo>
                    <a:pt x="620649" y="694563"/>
                  </a:moveTo>
                  <a:lnTo>
                    <a:pt x="618236" y="691769"/>
                  </a:lnTo>
                  <a:lnTo>
                    <a:pt x="609981" y="685419"/>
                  </a:lnTo>
                  <a:lnTo>
                    <a:pt x="600964" y="678307"/>
                  </a:lnTo>
                  <a:lnTo>
                    <a:pt x="592328" y="670560"/>
                  </a:lnTo>
                  <a:lnTo>
                    <a:pt x="585089" y="662432"/>
                  </a:lnTo>
                  <a:lnTo>
                    <a:pt x="583184" y="658622"/>
                  </a:lnTo>
                  <a:lnTo>
                    <a:pt x="582168" y="654812"/>
                  </a:lnTo>
                  <a:lnTo>
                    <a:pt x="582676" y="650875"/>
                  </a:lnTo>
                  <a:lnTo>
                    <a:pt x="585089" y="647573"/>
                  </a:lnTo>
                  <a:lnTo>
                    <a:pt x="588899" y="644652"/>
                  </a:lnTo>
                  <a:lnTo>
                    <a:pt x="594741" y="641731"/>
                  </a:lnTo>
                  <a:lnTo>
                    <a:pt x="593217" y="633095"/>
                  </a:lnTo>
                  <a:lnTo>
                    <a:pt x="590423" y="624078"/>
                  </a:lnTo>
                  <a:lnTo>
                    <a:pt x="586486" y="615442"/>
                  </a:lnTo>
                  <a:lnTo>
                    <a:pt x="580771" y="607695"/>
                  </a:lnTo>
                  <a:lnTo>
                    <a:pt x="576961" y="604774"/>
                  </a:lnTo>
                  <a:lnTo>
                    <a:pt x="572643" y="602869"/>
                  </a:lnTo>
                  <a:lnTo>
                    <a:pt x="567309" y="601472"/>
                  </a:lnTo>
                  <a:lnTo>
                    <a:pt x="561594" y="600964"/>
                  </a:lnTo>
                  <a:lnTo>
                    <a:pt x="555371" y="601472"/>
                  </a:lnTo>
                  <a:lnTo>
                    <a:pt x="547624" y="603377"/>
                  </a:lnTo>
                  <a:lnTo>
                    <a:pt x="539496" y="606806"/>
                  </a:lnTo>
                  <a:lnTo>
                    <a:pt x="530352" y="611124"/>
                  </a:lnTo>
                  <a:lnTo>
                    <a:pt x="530860" y="608711"/>
                  </a:lnTo>
                  <a:lnTo>
                    <a:pt x="532257" y="605790"/>
                  </a:lnTo>
                  <a:lnTo>
                    <a:pt x="535178" y="602869"/>
                  </a:lnTo>
                  <a:lnTo>
                    <a:pt x="538988" y="599567"/>
                  </a:lnTo>
                  <a:lnTo>
                    <a:pt x="548132" y="592836"/>
                  </a:lnTo>
                  <a:lnTo>
                    <a:pt x="558165" y="584200"/>
                  </a:lnTo>
                  <a:lnTo>
                    <a:pt x="562991" y="579374"/>
                  </a:lnTo>
                  <a:lnTo>
                    <a:pt x="567309" y="573659"/>
                  </a:lnTo>
                  <a:lnTo>
                    <a:pt x="570738" y="567436"/>
                  </a:lnTo>
                  <a:lnTo>
                    <a:pt x="573532" y="560197"/>
                  </a:lnTo>
                  <a:lnTo>
                    <a:pt x="574548" y="552450"/>
                  </a:lnTo>
                  <a:lnTo>
                    <a:pt x="574548" y="543814"/>
                  </a:lnTo>
                  <a:lnTo>
                    <a:pt x="572643" y="534289"/>
                  </a:lnTo>
                  <a:lnTo>
                    <a:pt x="568325" y="523748"/>
                  </a:lnTo>
                  <a:lnTo>
                    <a:pt x="566420" y="532892"/>
                  </a:lnTo>
                  <a:lnTo>
                    <a:pt x="564007" y="540512"/>
                  </a:lnTo>
                  <a:lnTo>
                    <a:pt x="561086" y="547243"/>
                  </a:lnTo>
                  <a:lnTo>
                    <a:pt x="557784" y="552958"/>
                  </a:lnTo>
                  <a:lnTo>
                    <a:pt x="554355" y="557784"/>
                  </a:lnTo>
                  <a:lnTo>
                    <a:pt x="550545" y="562102"/>
                  </a:lnTo>
                  <a:lnTo>
                    <a:pt x="541909" y="567436"/>
                  </a:lnTo>
                  <a:lnTo>
                    <a:pt x="532765" y="570738"/>
                  </a:lnTo>
                  <a:lnTo>
                    <a:pt x="523621" y="572135"/>
                  </a:lnTo>
                  <a:lnTo>
                    <a:pt x="514477" y="572135"/>
                  </a:lnTo>
                  <a:lnTo>
                    <a:pt x="505841" y="571246"/>
                  </a:lnTo>
                  <a:lnTo>
                    <a:pt x="508762" y="566928"/>
                  </a:lnTo>
                  <a:lnTo>
                    <a:pt x="510159" y="563118"/>
                  </a:lnTo>
                  <a:lnTo>
                    <a:pt x="510667" y="560197"/>
                  </a:lnTo>
                  <a:lnTo>
                    <a:pt x="509778" y="557784"/>
                  </a:lnTo>
                  <a:lnTo>
                    <a:pt x="506857" y="553466"/>
                  </a:lnTo>
                  <a:lnTo>
                    <a:pt x="502031" y="549656"/>
                  </a:lnTo>
                  <a:lnTo>
                    <a:pt x="497713" y="544322"/>
                  </a:lnTo>
                  <a:lnTo>
                    <a:pt x="496316" y="541020"/>
                  </a:lnTo>
                  <a:lnTo>
                    <a:pt x="495808" y="537210"/>
                  </a:lnTo>
                  <a:lnTo>
                    <a:pt x="495808" y="532384"/>
                  </a:lnTo>
                  <a:lnTo>
                    <a:pt x="496824" y="526161"/>
                  </a:lnTo>
                  <a:lnTo>
                    <a:pt x="499618" y="518922"/>
                  </a:lnTo>
                  <a:lnTo>
                    <a:pt x="503936" y="510286"/>
                  </a:lnTo>
                  <a:lnTo>
                    <a:pt x="494411" y="513588"/>
                  </a:lnTo>
                  <a:lnTo>
                    <a:pt x="487172" y="515493"/>
                  </a:lnTo>
                  <a:lnTo>
                    <a:pt x="481457" y="516509"/>
                  </a:lnTo>
                  <a:lnTo>
                    <a:pt x="477139" y="516001"/>
                  </a:lnTo>
                  <a:lnTo>
                    <a:pt x="473710" y="515493"/>
                  </a:lnTo>
                  <a:lnTo>
                    <a:pt x="471805" y="514096"/>
                  </a:lnTo>
                  <a:lnTo>
                    <a:pt x="468884" y="509778"/>
                  </a:lnTo>
                  <a:lnTo>
                    <a:pt x="466471" y="505460"/>
                  </a:lnTo>
                  <a:lnTo>
                    <a:pt x="465074" y="503555"/>
                  </a:lnTo>
                  <a:lnTo>
                    <a:pt x="462661" y="502158"/>
                  </a:lnTo>
                  <a:lnTo>
                    <a:pt x="459867" y="501650"/>
                  </a:lnTo>
                  <a:lnTo>
                    <a:pt x="455422" y="501650"/>
                  </a:lnTo>
                  <a:lnTo>
                    <a:pt x="450215" y="502539"/>
                  </a:lnTo>
                  <a:lnTo>
                    <a:pt x="442976" y="504571"/>
                  </a:lnTo>
                  <a:lnTo>
                    <a:pt x="447294" y="493014"/>
                  </a:lnTo>
                  <a:lnTo>
                    <a:pt x="453136" y="483362"/>
                  </a:lnTo>
                  <a:lnTo>
                    <a:pt x="459867" y="475742"/>
                  </a:lnTo>
                  <a:lnTo>
                    <a:pt x="466090" y="469519"/>
                  </a:lnTo>
                  <a:lnTo>
                    <a:pt x="471297" y="464693"/>
                  </a:lnTo>
                  <a:lnTo>
                    <a:pt x="475107" y="460883"/>
                  </a:lnTo>
                  <a:lnTo>
                    <a:pt x="476631" y="457962"/>
                  </a:lnTo>
                  <a:lnTo>
                    <a:pt x="475107" y="455041"/>
                  </a:lnTo>
                  <a:lnTo>
                    <a:pt x="468503" y="452247"/>
                  </a:lnTo>
                  <a:lnTo>
                    <a:pt x="461772" y="452247"/>
                  </a:lnTo>
                  <a:lnTo>
                    <a:pt x="454533" y="455041"/>
                  </a:lnTo>
                  <a:lnTo>
                    <a:pt x="446786" y="459359"/>
                  </a:lnTo>
                  <a:lnTo>
                    <a:pt x="432435" y="471932"/>
                  </a:lnTo>
                  <a:lnTo>
                    <a:pt x="425196" y="478155"/>
                  </a:lnTo>
                  <a:lnTo>
                    <a:pt x="418465" y="483870"/>
                  </a:lnTo>
                  <a:lnTo>
                    <a:pt x="412242" y="488188"/>
                  </a:lnTo>
                  <a:lnTo>
                    <a:pt x="406527" y="490093"/>
                  </a:lnTo>
                  <a:lnTo>
                    <a:pt x="401701" y="489585"/>
                  </a:lnTo>
                  <a:lnTo>
                    <a:pt x="399288" y="488696"/>
                  </a:lnTo>
                  <a:lnTo>
                    <a:pt x="397383" y="486283"/>
                  </a:lnTo>
                  <a:lnTo>
                    <a:pt x="395478" y="482854"/>
                  </a:lnTo>
                  <a:lnTo>
                    <a:pt x="393573" y="478155"/>
                  </a:lnTo>
                  <a:lnTo>
                    <a:pt x="392176" y="472821"/>
                  </a:lnTo>
                  <a:lnTo>
                    <a:pt x="391160" y="465582"/>
                  </a:lnTo>
                  <a:lnTo>
                    <a:pt x="390144" y="457454"/>
                  </a:lnTo>
                  <a:lnTo>
                    <a:pt x="389763" y="448310"/>
                  </a:lnTo>
                  <a:lnTo>
                    <a:pt x="389763" y="437261"/>
                  </a:lnTo>
                  <a:lnTo>
                    <a:pt x="389763" y="424307"/>
                  </a:lnTo>
                  <a:lnTo>
                    <a:pt x="382524" y="439674"/>
                  </a:lnTo>
                  <a:lnTo>
                    <a:pt x="377190" y="455549"/>
                  </a:lnTo>
                  <a:lnTo>
                    <a:pt x="373380" y="471932"/>
                  </a:lnTo>
                  <a:lnTo>
                    <a:pt x="370586" y="488188"/>
                  </a:lnTo>
                  <a:lnTo>
                    <a:pt x="369062" y="504571"/>
                  </a:lnTo>
                  <a:lnTo>
                    <a:pt x="369062" y="521335"/>
                  </a:lnTo>
                  <a:lnTo>
                    <a:pt x="370078" y="538607"/>
                  </a:lnTo>
                  <a:lnTo>
                    <a:pt x="371983" y="555371"/>
                  </a:lnTo>
                  <a:lnTo>
                    <a:pt x="375285" y="572643"/>
                  </a:lnTo>
                  <a:lnTo>
                    <a:pt x="379222" y="590423"/>
                  </a:lnTo>
                  <a:lnTo>
                    <a:pt x="390144" y="625475"/>
                  </a:lnTo>
                  <a:lnTo>
                    <a:pt x="404114" y="660527"/>
                  </a:lnTo>
                  <a:lnTo>
                    <a:pt x="420878" y="695071"/>
                  </a:lnTo>
                  <a:lnTo>
                    <a:pt x="409448" y="696087"/>
                  </a:lnTo>
                  <a:lnTo>
                    <a:pt x="400304" y="696087"/>
                  </a:lnTo>
                  <a:lnTo>
                    <a:pt x="392557" y="694563"/>
                  </a:lnTo>
                  <a:lnTo>
                    <a:pt x="386842" y="692150"/>
                  </a:lnTo>
                  <a:lnTo>
                    <a:pt x="381508" y="687451"/>
                  </a:lnTo>
                  <a:lnTo>
                    <a:pt x="376809" y="681101"/>
                  </a:lnTo>
                  <a:lnTo>
                    <a:pt x="371983" y="672084"/>
                  </a:lnTo>
                  <a:lnTo>
                    <a:pt x="366649" y="661035"/>
                  </a:lnTo>
                  <a:lnTo>
                    <a:pt x="354711" y="658114"/>
                  </a:lnTo>
                  <a:lnTo>
                    <a:pt x="345059" y="653796"/>
                  </a:lnTo>
                  <a:lnTo>
                    <a:pt x="336931" y="648081"/>
                  </a:lnTo>
                  <a:lnTo>
                    <a:pt x="330708" y="641350"/>
                  </a:lnTo>
                  <a:lnTo>
                    <a:pt x="325374" y="633603"/>
                  </a:lnTo>
                  <a:lnTo>
                    <a:pt x="321056" y="624967"/>
                  </a:lnTo>
                  <a:lnTo>
                    <a:pt x="318262" y="615823"/>
                  </a:lnTo>
                  <a:lnTo>
                    <a:pt x="315341" y="605790"/>
                  </a:lnTo>
                  <a:lnTo>
                    <a:pt x="310007" y="606806"/>
                  </a:lnTo>
                  <a:lnTo>
                    <a:pt x="306197" y="610616"/>
                  </a:lnTo>
                  <a:lnTo>
                    <a:pt x="303276" y="616331"/>
                  </a:lnTo>
                  <a:lnTo>
                    <a:pt x="302387" y="624967"/>
                  </a:lnTo>
                  <a:lnTo>
                    <a:pt x="302387" y="636016"/>
                  </a:lnTo>
                  <a:lnTo>
                    <a:pt x="304292" y="648970"/>
                  </a:lnTo>
                  <a:lnTo>
                    <a:pt x="307594" y="664337"/>
                  </a:lnTo>
                  <a:lnTo>
                    <a:pt x="313436" y="681609"/>
                  </a:lnTo>
                  <a:lnTo>
                    <a:pt x="309118" y="677291"/>
                  </a:lnTo>
                  <a:lnTo>
                    <a:pt x="304292" y="670560"/>
                  </a:lnTo>
                  <a:lnTo>
                    <a:pt x="299466" y="661924"/>
                  </a:lnTo>
                  <a:lnTo>
                    <a:pt x="294640" y="652780"/>
                  </a:lnTo>
                  <a:lnTo>
                    <a:pt x="289941" y="643255"/>
                  </a:lnTo>
                  <a:lnTo>
                    <a:pt x="285623" y="634619"/>
                  </a:lnTo>
                  <a:lnTo>
                    <a:pt x="281305" y="627380"/>
                  </a:lnTo>
                  <a:lnTo>
                    <a:pt x="276987" y="622554"/>
                  </a:lnTo>
                  <a:lnTo>
                    <a:pt x="275463" y="620141"/>
                  </a:lnTo>
                  <a:lnTo>
                    <a:pt x="274066" y="616839"/>
                  </a:lnTo>
                  <a:lnTo>
                    <a:pt x="271653" y="608711"/>
                  </a:lnTo>
                  <a:lnTo>
                    <a:pt x="268224" y="598551"/>
                  </a:lnTo>
                  <a:lnTo>
                    <a:pt x="265430" y="593852"/>
                  </a:lnTo>
                  <a:lnTo>
                    <a:pt x="262001" y="588518"/>
                  </a:lnTo>
                  <a:lnTo>
                    <a:pt x="254381" y="591820"/>
                  </a:lnTo>
                  <a:lnTo>
                    <a:pt x="247142" y="593344"/>
                  </a:lnTo>
                  <a:lnTo>
                    <a:pt x="239903" y="592328"/>
                  </a:lnTo>
                  <a:lnTo>
                    <a:pt x="233680" y="589407"/>
                  </a:lnTo>
                  <a:lnTo>
                    <a:pt x="227965" y="583692"/>
                  </a:lnTo>
                  <a:lnTo>
                    <a:pt x="226060" y="579374"/>
                  </a:lnTo>
                  <a:lnTo>
                    <a:pt x="223647" y="574548"/>
                  </a:lnTo>
                  <a:lnTo>
                    <a:pt x="222250" y="568833"/>
                  </a:lnTo>
                  <a:lnTo>
                    <a:pt x="221234" y="562610"/>
                  </a:lnTo>
                  <a:lnTo>
                    <a:pt x="220345" y="554863"/>
                  </a:lnTo>
                  <a:lnTo>
                    <a:pt x="220345" y="546735"/>
                  </a:lnTo>
                  <a:lnTo>
                    <a:pt x="215519" y="551561"/>
                  </a:lnTo>
                  <a:lnTo>
                    <a:pt x="211582" y="554863"/>
                  </a:lnTo>
                  <a:lnTo>
                    <a:pt x="208280" y="556768"/>
                  </a:lnTo>
                  <a:lnTo>
                    <a:pt x="205359" y="557784"/>
                  </a:lnTo>
                  <a:lnTo>
                    <a:pt x="203454" y="557784"/>
                  </a:lnTo>
                  <a:lnTo>
                    <a:pt x="201549" y="556768"/>
                  </a:lnTo>
                  <a:lnTo>
                    <a:pt x="199136" y="552450"/>
                  </a:lnTo>
                  <a:lnTo>
                    <a:pt x="197739" y="547243"/>
                  </a:lnTo>
                  <a:lnTo>
                    <a:pt x="196723" y="541020"/>
                  </a:lnTo>
                  <a:lnTo>
                    <a:pt x="195326" y="536194"/>
                  </a:lnTo>
                  <a:lnTo>
                    <a:pt x="193421" y="533273"/>
                  </a:lnTo>
                  <a:lnTo>
                    <a:pt x="191516" y="532892"/>
                  </a:lnTo>
                  <a:lnTo>
                    <a:pt x="189992" y="533273"/>
                  </a:lnTo>
                  <a:lnTo>
                    <a:pt x="188595" y="534797"/>
                  </a:lnTo>
                  <a:lnTo>
                    <a:pt x="188087" y="537210"/>
                  </a:lnTo>
                  <a:lnTo>
                    <a:pt x="186690" y="542925"/>
                  </a:lnTo>
                  <a:lnTo>
                    <a:pt x="185674" y="550164"/>
                  </a:lnTo>
                  <a:lnTo>
                    <a:pt x="184785" y="557276"/>
                  </a:lnTo>
                  <a:lnTo>
                    <a:pt x="183769" y="563118"/>
                  </a:lnTo>
                  <a:lnTo>
                    <a:pt x="182372" y="565531"/>
                  </a:lnTo>
                  <a:lnTo>
                    <a:pt x="181356" y="566420"/>
                  </a:lnTo>
                  <a:lnTo>
                    <a:pt x="179959" y="566928"/>
                  </a:lnTo>
                  <a:lnTo>
                    <a:pt x="177546" y="566420"/>
                  </a:lnTo>
                  <a:lnTo>
                    <a:pt x="174244" y="563499"/>
                  </a:lnTo>
                  <a:lnTo>
                    <a:pt x="169926" y="558292"/>
                  </a:lnTo>
                  <a:lnTo>
                    <a:pt x="166497" y="551053"/>
                  </a:lnTo>
                  <a:lnTo>
                    <a:pt x="162687" y="541020"/>
                  </a:lnTo>
                  <a:lnTo>
                    <a:pt x="159766" y="528447"/>
                  </a:lnTo>
                  <a:lnTo>
                    <a:pt x="157353" y="512699"/>
                  </a:lnTo>
                  <a:lnTo>
                    <a:pt x="155956" y="493903"/>
                  </a:lnTo>
                  <a:lnTo>
                    <a:pt x="155448" y="483870"/>
                  </a:lnTo>
                  <a:lnTo>
                    <a:pt x="155448" y="472313"/>
                  </a:lnTo>
                  <a:lnTo>
                    <a:pt x="153035" y="472821"/>
                  </a:lnTo>
                  <a:lnTo>
                    <a:pt x="150241" y="476631"/>
                  </a:lnTo>
                  <a:lnTo>
                    <a:pt x="147320" y="482854"/>
                  </a:lnTo>
                  <a:lnTo>
                    <a:pt x="144018" y="491109"/>
                  </a:lnTo>
                  <a:lnTo>
                    <a:pt x="140589" y="501650"/>
                  </a:lnTo>
                  <a:lnTo>
                    <a:pt x="138176" y="513588"/>
                  </a:lnTo>
                  <a:lnTo>
                    <a:pt x="136271" y="526542"/>
                  </a:lnTo>
                  <a:lnTo>
                    <a:pt x="134874" y="541020"/>
                  </a:lnTo>
                  <a:lnTo>
                    <a:pt x="133350" y="532892"/>
                  </a:lnTo>
                  <a:lnTo>
                    <a:pt x="131064" y="526161"/>
                  </a:lnTo>
                  <a:lnTo>
                    <a:pt x="128143" y="520319"/>
                  </a:lnTo>
                  <a:lnTo>
                    <a:pt x="124714" y="515112"/>
                  </a:lnTo>
                  <a:lnTo>
                    <a:pt x="111760" y="497332"/>
                  </a:lnTo>
                  <a:lnTo>
                    <a:pt x="108966" y="491998"/>
                  </a:lnTo>
                  <a:lnTo>
                    <a:pt x="106045" y="486791"/>
                  </a:lnTo>
                  <a:lnTo>
                    <a:pt x="104140" y="480568"/>
                  </a:lnTo>
                  <a:lnTo>
                    <a:pt x="102743" y="473329"/>
                  </a:lnTo>
                  <a:lnTo>
                    <a:pt x="102235" y="464693"/>
                  </a:lnTo>
                  <a:lnTo>
                    <a:pt x="102235" y="455041"/>
                  </a:lnTo>
                  <a:lnTo>
                    <a:pt x="103632" y="443611"/>
                  </a:lnTo>
                  <a:lnTo>
                    <a:pt x="105537" y="430149"/>
                  </a:lnTo>
                  <a:lnTo>
                    <a:pt x="100711" y="431546"/>
                  </a:lnTo>
                  <a:lnTo>
                    <a:pt x="96901" y="432943"/>
                  </a:lnTo>
                  <a:lnTo>
                    <a:pt x="94107" y="435864"/>
                  </a:lnTo>
                  <a:lnTo>
                    <a:pt x="91186" y="438785"/>
                  </a:lnTo>
                  <a:lnTo>
                    <a:pt x="88265" y="445897"/>
                  </a:lnTo>
                  <a:lnTo>
                    <a:pt x="86360" y="453644"/>
                  </a:lnTo>
                  <a:lnTo>
                    <a:pt x="84963" y="462280"/>
                  </a:lnTo>
                  <a:lnTo>
                    <a:pt x="83439" y="470408"/>
                  </a:lnTo>
                  <a:lnTo>
                    <a:pt x="80137" y="477139"/>
                  </a:lnTo>
                  <a:lnTo>
                    <a:pt x="78232" y="479552"/>
                  </a:lnTo>
                  <a:lnTo>
                    <a:pt x="75311" y="481965"/>
                  </a:lnTo>
                  <a:lnTo>
                    <a:pt x="72898" y="477647"/>
                  </a:lnTo>
                  <a:lnTo>
                    <a:pt x="70993" y="472821"/>
                  </a:lnTo>
                  <a:lnTo>
                    <a:pt x="68580" y="461264"/>
                  </a:lnTo>
                  <a:lnTo>
                    <a:pt x="67183" y="448310"/>
                  </a:lnTo>
                  <a:lnTo>
                    <a:pt x="66675" y="433451"/>
                  </a:lnTo>
                  <a:lnTo>
                    <a:pt x="66675" y="417576"/>
                  </a:lnTo>
                  <a:lnTo>
                    <a:pt x="67691" y="400812"/>
                  </a:lnTo>
                  <a:lnTo>
                    <a:pt x="69596" y="368173"/>
                  </a:lnTo>
                  <a:lnTo>
                    <a:pt x="70104" y="352806"/>
                  </a:lnTo>
                  <a:lnTo>
                    <a:pt x="70485" y="338455"/>
                  </a:lnTo>
                  <a:lnTo>
                    <a:pt x="69596" y="326009"/>
                  </a:lnTo>
                  <a:lnTo>
                    <a:pt x="67691" y="315341"/>
                  </a:lnTo>
                  <a:lnTo>
                    <a:pt x="66167" y="311023"/>
                  </a:lnTo>
                  <a:lnTo>
                    <a:pt x="64262" y="307721"/>
                  </a:lnTo>
                  <a:lnTo>
                    <a:pt x="61849" y="304800"/>
                  </a:lnTo>
                  <a:lnTo>
                    <a:pt x="59055" y="302895"/>
                  </a:lnTo>
                  <a:lnTo>
                    <a:pt x="55626" y="302006"/>
                  </a:lnTo>
                  <a:lnTo>
                    <a:pt x="52324" y="302006"/>
                  </a:lnTo>
                  <a:lnTo>
                    <a:pt x="48006" y="302387"/>
                  </a:lnTo>
                  <a:lnTo>
                    <a:pt x="42672" y="304800"/>
                  </a:lnTo>
                  <a:lnTo>
                    <a:pt x="42672" y="292862"/>
                  </a:lnTo>
                  <a:lnTo>
                    <a:pt x="42164" y="282321"/>
                  </a:lnTo>
                  <a:lnTo>
                    <a:pt x="41783" y="273177"/>
                  </a:lnTo>
                  <a:lnTo>
                    <a:pt x="41275" y="264541"/>
                  </a:lnTo>
                  <a:lnTo>
                    <a:pt x="40259" y="250063"/>
                  </a:lnTo>
                  <a:lnTo>
                    <a:pt x="38354" y="238633"/>
                  </a:lnTo>
                  <a:lnTo>
                    <a:pt x="36449" y="229997"/>
                  </a:lnTo>
                  <a:lnTo>
                    <a:pt x="34544" y="223647"/>
                  </a:lnTo>
                  <a:lnTo>
                    <a:pt x="32131" y="219837"/>
                  </a:lnTo>
                  <a:lnTo>
                    <a:pt x="30226" y="217043"/>
                  </a:lnTo>
                  <a:lnTo>
                    <a:pt x="24892" y="215011"/>
                  </a:lnTo>
                  <a:lnTo>
                    <a:pt x="20066" y="214122"/>
                  </a:lnTo>
                  <a:lnTo>
                    <a:pt x="17780" y="213106"/>
                  </a:lnTo>
                  <a:lnTo>
                    <a:pt x="15748" y="211709"/>
                  </a:lnTo>
                  <a:lnTo>
                    <a:pt x="13843" y="208407"/>
                  </a:lnTo>
                  <a:lnTo>
                    <a:pt x="11938" y="203581"/>
                  </a:lnTo>
                  <a:lnTo>
                    <a:pt x="7620" y="187706"/>
                  </a:lnTo>
                  <a:lnTo>
                    <a:pt x="4318" y="172339"/>
                  </a:lnTo>
                  <a:lnTo>
                    <a:pt x="1905" y="157480"/>
                  </a:lnTo>
                  <a:lnTo>
                    <a:pt x="381" y="142621"/>
                  </a:lnTo>
                  <a:lnTo>
                    <a:pt x="0" y="129159"/>
                  </a:lnTo>
                  <a:lnTo>
                    <a:pt x="381" y="115697"/>
                  </a:lnTo>
                  <a:lnTo>
                    <a:pt x="2413" y="103251"/>
                  </a:lnTo>
                  <a:lnTo>
                    <a:pt x="4826" y="91186"/>
                  </a:lnTo>
                  <a:lnTo>
                    <a:pt x="9525" y="97028"/>
                  </a:lnTo>
                  <a:lnTo>
                    <a:pt x="14859" y="101346"/>
                  </a:lnTo>
                  <a:lnTo>
                    <a:pt x="25908" y="107061"/>
                  </a:lnTo>
                  <a:lnTo>
                    <a:pt x="36957" y="110490"/>
                  </a:lnTo>
                  <a:lnTo>
                    <a:pt x="48006" y="112776"/>
                  </a:lnTo>
                  <a:lnTo>
                    <a:pt x="58547" y="115189"/>
                  </a:lnTo>
                  <a:lnTo>
                    <a:pt x="62865" y="117094"/>
                  </a:lnTo>
                  <a:lnTo>
                    <a:pt x="67183" y="119126"/>
                  </a:lnTo>
                  <a:lnTo>
                    <a:pt x="70485" y="121920"/>
                  </a:lnTo>
                  <a:lnTo>
                    <a:pt x="73406" y="125730"/>
                  </a:lnTo>
                  <a:lnTo>
                    <a:pt x="75819" y="131064"/>
                  </a:lnTo>
                  <a:lnTo>
                    <a:pt x="77216" y="136779"/>
                  </a:lnTo>
                  <a:lnTo>
                    <a:pt x="81026" y="133985"/>
                  </a:lnTo>
                  <a:lnTo>
                    <a:pt x="85344" y="131572"/>
                  </a:lnTo>
                  <a:lnTo>
                    <a:pt x="96393" y="127762"/>
                  </a:lnTo>
                  <a:lnTo>
                    <a:pt x="109347" y="124841"/>
                  </a:lnTo>
                  <a:lnTo>
                    <a:pt x="122809" y="122936"/>
                  </a:lnTo>
                  <a:lnTo>
                    <a:pt x="136271" y="121031"/>
                  </a:lnTo>
                  <a:lnTo>
                    <a:pt x="148336" y="118618"/>
                  </a:lnTo>
                  <a:lnTo>
                    <a:pt x="158369" y="116205"/>
                  </a:lnTo>
                  <a:lnTo>
                    <a:pt x="162179" y="114300"/>
                  </a:lnTo>
                  <a:lnTo>
                    <a:pt x="164592" y="112395"/>
                  </a:lnTo>
                  <a:lnTo>
                    <a:pt x="177038" y="104648"/>
                  </a:lnTo>
                  <a:lnTo>
                    <a:pt x="188595" y="97917"/>
                  </a:lnTo>
                  <a:lnTo>
                    <a:pt x="209296" y="84963"/>
                  </a:lnTo>
                  <a:lnTo>
                    <a:pt x="227965" y="73533"/>
                  </a:lnTo>
                  <a:lnTo>
                    <a:pt x="244221" y="63881"/>
                  </a:lnTo>
                  <a:lnTo>
                    <a:pt x="258699" y="55753"/>
                  </a:lnTo>
                  <a:lnTo>
                    <a:pt x="271145" y="48514"/>
                  </a:lnTo>
                  <a:lnTo>
                    <a:pt x="282702" y="42799"/>
                  </a:lnTo>
                  <a:lnTo>
                    <a:pt x="292735" y="37973"/>
                  </a:lnTo>
                  <a:lnTo>
                    <a:pt x="301879" y="34544"/>
                  </a:lnTo>
                  <a:lnTo>
                    <a:pt x="310007" y="31750"/>
                  </a:lnTo>
                  <a:lnTo>
                    <a:pt x="318262" y="30226"/>
                  </a:lnTo>
                  <a:lnTo>
                    <a:pt x="325882" y="29337"/>
                  </a:lnTo>
                  <a:lnTo>
                    <a:pt x="341249" y="29845"/>
                  </a:lnTo>
                  <a:lnTo>
                    <a:pt x="349885" y="30734"/>
                  </a:lnTo>
                  <a:lnTo>
                    <a:pt x="359029" y="32131"/>
                  </a:lnTo>
                  <a:lnTo>
                    <a:pt x="371983" y="23495"/>
                  </a:lnTo>
                  <a:lnTo>
                    <a:pt x="386334" y="16383"/>
                  </a:lnTo>
                  <a:lnTo>
                    <a:pt x="401701" y="10541"/>
                  </a:lnTo>
                  <a:lnTo>
                    <a:pt x="418084" y="5842"/>
                  </a:lnTo>
                  <a:lnTo>
                    <a:pt x="435864" y="2921"/>
                  </a:lnTo>
                  <a:lnTo>
                    <a:pt x="454025" y="1016"/>
                  </a:lnTo>
                  <a:lnTo>
                    <a:pt x="473202" y="0"/>
                  </a:lnTo>
                  <a:lnTo>
                    <a:pt x="492506" y="0"/>
                  </a:lnTo>
                  <a:lnTo>
                    <a:pt x="512064" y="1016"/>
                  </a:lnTo>
                  <a:lnTo>
                    <a:pt x="532257" y="2921"/>
                  </a:lnTo>
                  <a:lnTo>
                    <a:pt x="572135" y="9144"/>
                  </a:lnTo>
                  <a:lnTo>
                    <a:pt x="611505" y="17272"/>
                  </a:lnTo>
                  <a:lnTo>
                    <a:pt x="648462" y="26416"/>
                  </a:lnTo>
                  <a:lnTo>
                    <a:pt x="649351" y="33147"/>
                  </a:lnTo>
                  <a:lnTo>
                    <a:pt x="651383" y="38862"/>
                  </a:lnTo>
                  <a:lnTo>
                    <a:pt x="653669" y="44196"/>
                  </a:lnTo>
                  <a:lnTo>
                    <a:pt x="656590" y="49022"/>
                  </a:lnTo>
                  <a:lnTo>
                    <a:pt x="663829" y="56642"/>
                  </a:lnTo>
                  <a:lnTo>
                    <a:pt x="672973" y="62484"/>
                  </a:lnTo>
                  <a:lnTo>
                    <a:pt x="683006" y="66802"/>
                  </a:lnTo>
                  <a:lnTo>
                    <a:pt x="694563" y="70104"/>
                  </a:lnTo>
                  <a:lnTo>
                    <a:pt x="719455" y="75819"/>
                  </a:lnTo>
                  <a:lnTo>
                    <a:pt x="732409" y="78740"/>
                  </a:lnTo>
                  <a:lnTo>
                    <a:pt x="744982" y="82550"/>
                  </a:lnTo>
                  <a:lnTo>
                    <a:pt x="756920" y="87376"/>
                  </a:lnTo>
                  <a:lnTo>
                    <a:pt x="767461" y="94107"/>
                  </a:lnTo>
                  <a:lnTo>
                    <a:pt x="777113" y="102743"/>
                  </a:lnTo>
                  <a:lnTo>
                    <a:pt x="781431" y="108077"/>
                  </a:lnTo>
                  <a:lnTo>
                    <a:pt x="785241" y="113792"/>
                  </a:lnTo>
                  <a:lnTo>
                    <a:pt x="788543" y="120015"/>
                  </a:lnTo>
                  <a:lnTo>
                    <a:pt x="791464" y="127762"/>
                  </a:lnTo>
                  <a:lnTo>
                    <a:pt x="793369" y="135890"/>
                  </a:lnTo>
                  <a:lnTo>
                    <a:pt x="795274" y="144526"/>
                  </a:lnTo>
                  <a:lnTo>
                    <a:pt x="802513" y="150241"/>
                  </a:lnTo>
                  <a:lnTo>
                    <a:pt x="807847" y="155067"/>
                  </a:lnTo>
                  <a:lnTo>
                    <a:pt x="812165" y="158877"/>
                  </a:lnTo>
                  <a:lnTo>
                    <a:pt x="814578" y="162306"/>
                  </a:lnTo>
                  <a:lnTo>
                    <a:pt x="816483" y="164719"/>
                  </a:lnTo>
                  <a:lnTo>
                    <a:pt x="816864" y="166624"/>
                  </a:lnTo>
                  <a:lnTo>
                    <a:pt x="816483" y="169418"/>
                  </a:lnTo>
                  <a:lnTo>
                    <a:pt x="812546" y="172339"/>
                  </a:lnTo>
                  <a:lnTo>
                    <a:pt x="812546" y="174244"/>
                  </a:lnTo>
                  <a:lnTo>
                    <a:pt x="814070" y="175260"/>
                  </a:lnTo>
                  <a:lnTo>
                    <a:pt x="815975" y="177165"/>
                  </a:lnTo>
                  <a:lnTo>
                    <a:pt x="842391" y="195453"/>
                  </a:lnTo>
                  <a:lnTo>
                    <a:pt x="856234" y="204089"/>
                  </a:lnTo>
                  <a:lnTo>
                    <a:pt x="863473" y="207899"/>
                  </a:lnTo>
                  <a:lnTo>
                    <a:pt x="871220" y="211201"/>
                  </a:lnTo>
                  <a:lnTo>
                    <a:pt x="879348" y="213614"/>
                  </a:lnTo>
                  <a:lnTo>
                    <a:pt x="888492" y="215011"/>
                  </a:lnTo>
                  <a:lnTo>
                    <a:pt x="897509" y="215519"/>
                  </a:lnTo>
                  <a:lnTo>
                    <a:pt x="907669" y="214630"/>
                  </a:lnTo>
                  <a:lnTo>
                    <a:pt x="918718" y="212725"/>
                  </a:lnTo>
                  <a:lnTo>
                    <a:pt x="930656" y="209296"/>
                  </a:lnTo>
                  <a:lnTo>
                    <a:pt x="943102" y="204470"/>
                  </a:lnTo>
                  <a:lnTo>
                    <a:pt x="957072" y="197739"/>
                  </a:lnTo>
                  <a:lnTo>
                    <a:pt x="958088" y="200152"/>
                  </a:lnTo>
                  <a:lnTo>
                    <a:pt x="958088" y="202565"/>
                  </a:lnTo>
                  <a:lnTo>
                    <a:pt x="954659" y="206883"/>
                  </a:lnTo>
                  <a:lnTo>
                    <a:pt x="947928" y="211709"/>
                  </a:lnTo>
                  <a:lnTo>
                    <a:pt x="939800" y="216027"/>
                  </a:lnTo>
                  <a:lnTo>
                    <a:pt x="931672" y="220853"/>
                  </a:lnTo>
                  <a:lnTo>
                    <a:pt x="924433" y="225679"/>
                  </a:lnTo>
                  <a:lnTo>
                    <a:pt x="919607" y="230378"/>
                  </a:lnTo>
                  <a:lnTo>
                    <a:pt x="918718" y="233299"/>
                  </a:lnTo>
                  <a:lnTo>
                    <a:pt x="918718" y="236220"/>
                  </a:lnTo>
                  <a:lnTo>
                    <a:pt x="926338" y="237109"/>
                  </a:lnTo>
                  <a:lnTo>
                    <a:pt x="932180" y="239014"/>
                  </a:lnTo>
                  <a:lnTo>
                    <a:pt x="936879" y="241427"/>
                  </a:lnTo>
                  <a:lnTo>
                    <a:pt x="940308" y="244348"/>
                  </a:lnTo>
                  <a:lnTo>
                    <a:pt x="943102" y="248158"/>
                  </a:lnTo>
                  <a:lnTo>
                    <a:pt x="945134" y="251587"/>
                  </a:lnTo>
                  <a:lnTo>
                    <a:pt x="947547" y="259715"/>
                  </a:lnTo>
                  <a:lnTo>
                    <a:pt x="950341" y="267335"/>
                  </a:lnTo>
                  <a:lnTo>
                    <a:pt x="953770" y="274574"/>
                  </a:lnTo>
                  <a:lnTo>
                    <a:pt x="957072" y="276987"/>
                  </a:lnTo>
                  <a:lnTo>
                    <a:pt x="960882" y="279400"/>
                  </a:lnTo>
                  <a:lnTo>
                    <a:pt x="965708" y="280797"/>
                  </a:lnTo>
                  <a:lnTo>
                    <a:pt x="971931" y="281813"/>
                  </a:lnTo>
                  <a:lnTo>
                    <a:pt x="967105" y="287020"/>
                  </a:lnTo>
                  <a:lnTo>
                    <a:pt x="964311" y="292354"/>
                  </a:lnTo>
                  <a:lnTo>
                    <a:pt x="962787" y="298069"/>
                  </a:lnTo>
                  <a:lnTo>
                    <a:pt x="964311" y="303403"/>
                  </a:lnTo>
                  <a:lnTo>
                    <a:pt x="968121" y="308610"/>
                  </a:lnTo>
                  <a:lnTo>
                    <a:pt x="974852" y="313436"/>
                  </a:lnTo>
                  <a:lnTo>
                    <a:pt x="979678" y="315341"/>
                  </a:lnTo>
                  <a:lnTo>
                    <a:pt x="984885" y="317373"/>
                  </a:lnTo>
                  <a:lnTo>
                    <a:pt x="991616" y="318770"/>
                  </a:lnTo>
                  <a:lnTo>
                    <a:pt x="998855" y="319659"/>
                  </a:lnTo>
                  <a:lnTo>
                    <a:pt x="998855" y="321691"/>
                  </a:lnTo>
                  <a:lnTo>
                    <a:pt x="997458" y="323596"/>
                  </a:lnTo>
                  <a:lnTo>
                    <a:pt x="995045" y="324993"/>
                  </a:lnTo>
                  <a:lnTo>
                    <a:pt x="991108" y="326390"/>
                  </a:lnTo>
                  <a:lnTo>
                    <a:pt x="985901" y="327406"/>
                  </a:lnTo>
                  <a:lnTo>
                    <a:pt x="979678" y="327914"/>
                  </a:lnTo>
                  <a:lnTo>
                    <a:pt x="972439" y="328295"/>
                  </a:lnTo>
                  <a:lnTo>
                    <a:pt x="964311" y="328295"/>
                  </a:lnTo>
                  <a:lnTo>
                    <a:pt x="955167" y="327914"/>
                  </a:lnTo>
                  <a:lnTo>
                    <a:pt x="945134" y="326390"/>
                  </a:lnTo>
                  <a:lnTo>
                    <a:pt x="934085" y="324993"/>
                  </a:lnTo>
                  <a:lnTo>
                    <a:pt x="922528" y="323088"/>
                  </a:lnTo>
                  <a:lnTo>
                    <a:pt x="910082" y="320167"/>
                  </a:lnTo>
                  <a:lnTo>
                    <a:pt x="897128" y="316865"/>
                  </a:lnTo>
                  <a:lnTo>
                    <a:pt x="883666" y="312928"/>
                  </a:lnTo>
                  <a:lnTo>
                    <a:pt x="869188" y="308229"/>
                  </a:lnTo>
                  <a:lnTo>
                    <a:pt x="873506" y="315341"/>
                  </a:lnTo>
                  <a:lnTo>
                    <a:pt x="878840" y="321691"/>
                  </a:lnTo>
                  <a:lnTo>
                    <a:pt x="890397" y="333121"/>
                  </a:lnTo>
                  <a:lnTo>
                    <a:pt x="903351" y="342773"/>
                  </a:lnTo>
                  <a:lnTo>
                    <a:pt x="915797" y="350901"/>
                  </a:lnTo>
                  <a:lnTo>
                    <a:pt x="927862" y="358140"/>
                  </a:lnTo>
                  <a:lnTo>
                    <a:pt x="936879" y="363855"/>
                  </a:lnTo>
                  <a:lnTo>
                    <a:pt x="940308" y="366776"/>
                  </a:lnTo>
                  <a:lnTo>
                    <a:pt x="942721" y="369189"/>
                  </a:lnTo>
                  <a:lnTo>
                    <a:pt x="943610" y="371094"/>
                  </a:lnTo>
                  <a:lnTo>
                    <a:pt x="943610" y="372999"/>
                  </a:lnTo>
                  <a:lnTo>
                    <a:pt x="942213" y="374396"/>
                  </a:lnTo>
                  <a:lnTo>
                    <a:pt x="940308" y="375412"/>
                  </a:lnTo>
                  <a:lnTo>
                    <a:pt x="937387" y="375412"/>
                  </a:lnTo>
                  <a:lnTo>
                    <a:pt x="933577" y="375412"/>
                  </a:lnTo>
                  <a:lnTo>
                    <a:pt x="925449" y="374396"/>
                  </a:lnTo>
                  <a:lnTo>
                    <a:pt x="915797" y="372999"/>
                  </a:lnTo>
                  <a:lnTo>
                    <a:pt x="906145" y="371983"/>
                  </a:lnTo>
                  <a:lnTo>
                    <a:pt x="898017" y="371094"/>
                  </a:lnTo>
                  <a:lnTo>
                    <a:pt x="894715" y="371602"/>
                  </a:lnTo>
                  <a:lnTo>
                    <a:pt x="892302" y="371983"/>
                  </a:lnTo>
                  <a:lnTo>
                    <a:pt x="890905" y="373507"/>
                  </a:lnTo>
                  <a:lnTo>
                    <a:pt x="890397" y="374904"/>
                  </a:lnTo>
                  <a:lnTo>
                    <a:pt x="901827" y="380619"/>
                  </a:lnTo>
                  <a:lnTo>
                    <a:pt x="910971" y="386461"/>
                  </a:lnTo>
                  <a:lnTo>
                    <a:pt x="918718" y="392684"/>
                  </a:lnTo>
                  <a:lnTo>
                    <a:pt x="924433" y="398399"/>
                  </a:lnTo>
                  <a:lnTo>
                    <a:pt x="929259" y="404622"/>
                  </a:lnTo>
                  <a:lnTo>
                    <a:pt x="932180" y="411353"/>
                  </a:lnTo>
                  <a:lnTo>
                    <a:pt x="934085" y="418084"/>
                  </a:lnTo>
                  <a:lnTo>
                    <a:pt x="934974" y="424815"/>
                  </a:lnTo>
                  <a:lnTo>
                    <a:pt x="934466" y="439674"/>
                  </a:lnTo>
                  <a:lnTo>
                    <a:pt x="932561" y="455549"/>
                  </a:lnTo>
                  <a:lnTo>
                    <a:pt x="930148" y="473329"/>
                  </a:lnTo>
                  <a:lnTo>
                    <a:pt x="928243" y="493014"/>
                  </a:lnTo>
                  <a:lnTo>
                    <a:pt x="927354" y="493014"/>
                  </a:lnTo>
                  <a:lnTo>
                    <a:pt x="924941" y="489585"/>
                  </a:lnTo>
                  <a:lnTo>
                    <a:pt x="922020" y="484378"/>
                  </a:lnTo>
                  <a:lnTo>
                    <a:pt x="918718" y="477139"/>
                  </a:lnTo>
                  <a:lnTo>
                    <a:pt x="914400" y="469011"/>
                  </a:lnTo>
                  <a:lnTo>
                    <a:pt x="909574" y="459359"/>
                  </a:lnTo>
                  <a:lnTo>
                    <a:pt x="898525" y="440182"/>
                  </a:lnTo>
                  <a:lnTo>
                    <a:pt x="892302" y="431546"/>
                  </a:lnTo>
                  <a:lnTo>
                    <a:pt x="885571" y="423926"/>
                  </a:lnTo>
                  <a:lnTo>
                    <a:pt x="878840" y="417576"/>
                  </a:lnTo>
                  <a:lnTo>
                    <a:pt x="871601" y="413766"/>
                  </a:lnTo>
                  <a:lnTo>
                    <a:pt x="863981" y="412369"/>
                  </a:lnTo>
                  <a:lnTo>
                    <a:pt x="856234" y="413766"/>
                  </a:lnTo>
                  <a:lnTo>
                    <a:pt x="848614" y="419100"/>
                  </a:lnTo>
                  <a:lnTo>
                    <a:pt x="844804" y="423418"/>
                  </a:lnTo>
                  <a:lnTo>
                    <a:pt x="840867" y="428244"/>
                  </a:lnTo>
                  <a:lnTo>
                    <a:pt x="851916" y="434848"/>
                  </a:lnTo>
                  <a:lnTo>
                    <a:pt x="860552" y="441198"/>
                  </a:lnTo>
                  <a:lnTo>
                    <a:pt x="866902" y="447421"/>
                  </a:lnTo>
                  <a:lnTo>
                    <a:pt x="871220" y="453136"/>
                  </a:lnTo>
                  <a:lnTo>
                    <a:pt x="874014" y="458470"/>
                  </a:lnTo>
                  <a:lnTo>
                    <a:pt x="875919" y="464185"/>
                  </a:lnTo>
                  <a:lnTo>
                    <a:pt x="876935" y="475234"/>
                  </a:lnTo>
                  <a:lnTo>
                    <a:pt x="878332" y="486791"/>
                  </a:lnTo>
                  <a:lnTo>
                    <a:pt x="879856" y="493014"/>
                  </a:lnTo>
                  <a:lnTo>
                    <a:pt x="882650" y="499237"/>
                  </a:lnTo>
                  <a:lnTo>
                    <a:pt x="886587" y="505968"/>
                  </a:lnTo>
                  <a:lnTo>
                    <a:pt x="892810" y="513207"/>
                  </a:lnTo>
                  <a:lnTo>
                    <a:pt x="901446" y="520827"/>
                  </a:lnTo>
                  <a:lnTo>
                    <a:pt x="912876" y="529463"/>
                  </a:lnTo>
                  <a:lnTo>
                    <a:pt x="902843" y="525653"/>
                  </a:lnTo>
                  <a:lnTo>
                    <a:pt x="894207" y="522732"/>
                  </a:lnTo>
                  <a:lnTo>
                    <a:pt x="886587" y="519811"/>
                  </a:lnTo>
                  <a:lnTo>
                    <a:pt x="880745" y="517906"/>
                  </a:lnTo>
                  <a:lnTo>
                    <a:pt x="875919" y="516001"/>
                  </a:lnTo>
                  <a:lnTo>
                    <a:pt x="872109" y="515112"/>
                  </a:lnTo>
                  <a:lnTo>
                    <a:pt x="869188" y="514096"/>
                  </a:lnTo>
                  <a:lnTo>
                    <a:pt x="867283" y="514096"/>
                  </a:lnTo>
                  <a:lnTo>
                    <a:pt x="866394" y="514096"/>
                  </a:lnTo>
                  <a:lnTo>
                    <a:pt x="866394" y="514604"/>
                  </a:lnTo>
                  <a:lnTo>
                    <a:pt x="867791" y="516509"/>
                  </a:lnTo>
                  <a:lnTo>
                    <a:pt x="871601" y="519811"/>
                  </a:lnTo>
                  <a:lnTo>
                    <a:pt x="876427" y="524637"/>
                  </a:lnTo>
                  <a:lnTo>
                    <a:pt x="882142" y="530479"/>
                  </a:lnTo>
                  <a:lnTo>
                    <a:pt x="887476" y="537210"/>
                  </a:lnTo>
                  <a:lnTo>
                    <a:pt x="892302" y="544322"/>
                  </a:lnTo>
                  <a:lnTo>
                    <a:pt x="896112" y="552450"/>
                  </a:lnTo>
                  <a:lnTo>
                    <a:pt x="897509" y="561213"/>
                  </a:lnTo>
                  <a:lnTo>
                    <a:pt x="896112" y="569849"/>
                  </a:lnTo>
                  <a:lnTo>
                    <a:pt x="891286" y="578866"/>
                  </a:lnTo>
                  <a:lnTo>
                    <a:pt x="887476" y="583692"/>
                  </a:lnTo>
                  <a:lnTo>
                    <a:pt x="882650" y="588518"/>
                  </a:lnTo>
                  <a:lnTo>
                    <a:pt x="878840" y="591439"/>
                  </a:lnTo>
                  <a:lnTo>
                    <a:pt x="874522" y="595249"/>
                  </a:lnTo>
                  <a:lnTo>
                    <a:pt x="864489" y="602869"/>
                  </a:lnTo>
                  <a:lnTo>
                    <a:pt x="852932" y="610108"/>
                  </a:lnTo>
                  <a:lnTo>
                    <a:pt x="840867" y="615442"/>
                  </a:lnTo>
                  <a:lnTo>
                    <a:pt x="834644" y="616839"/>
                  </a:lnTo>
                  <a:lnTo>
                    <a:pt x="828421" y="616839"/>
                  </a:lnTo>
                  <a:lnTo>
                    <a:pt x="822198" y="615823"/>
                  </a:lnTo>
                  <a:lnTo>
                    <a:pt x="816864" y="613029"/>
                  </a:lnTo>
                  <a:lnTo>
                    <a:pt x="811657" y="608711"/>
                  </a:lnTo>
                  <a:lnTo>
                    <a:pt x="806831" y="601980"/>
                  </a:lnTo>
                  <a:lnTo>
                    <a:pt x="802513" y="593852"/>
                  </a:lnTo>
                  <a:lnTo>
                    <a:pt x="799211" y="582803"/>
                  </a:lnTo>
                  <a:lnTo>
                    <a:pt x="792480" y="588518"/>
                  </a:lnTo>
                  <a:lnTo>
                    <a:pt x="786638" y="593852"/>
                  </a:lnTo>
                  <a:lnTo>
                    <a:pt x="782828" y="599059"/>
                  </a:lnTo>
                  <a:lnTo>
                    <a:pt x="779526" y="603885"/>
                  </a:lnTo>
                  <a:lnTo>
                    <a:pt x="777621" y="608711"/>
                  </a:lnTo>
                  <a:lnTo>
                    <a:pt x="776097" y="613029"/>
                  </a:lnTo>
                  <a:lnTo>
                    <a:pt x="775589" y="621665"/>
                  </a:lnTo>
                  <a:lnTo>
                    <a:pt x="778002" y="629285"/>
                  </a:lnTo>
                  <a:lnTo>
                    <a:pt x="781431" y="636016"/>
                  </a:lnTo>
                  <a:lnTo>
                    <a:pt x="786257" y="642239"/>
                  </a:lnTo>
                  <a:lnTo>
                    <a:pt x="790956" y="647573"/>
                  </a:lnTo>
                  <a:lnTo>
                    <a:pt x="794893" y="652399"/>
                  </a:lnTo>
                  <a:lnTo>
                    <a:pt x="797306" y="656717"/>
                  </a:lnTo>
                  <a:lnTo>
                    <a:pt x="797687" y="660019"/>
                  </a:lnTo>
                  <a:lnTo>
                    <a:pt x="795274" y="662940"/>
                  </a:lnTo>
                  <a:lnTo>
                    <a:pt x="792480" y="663829"/>
                  </a:lnTo>
                  <a:lnTo>
                    <a:pt x="788543" y="664845"/>
                  </a:lnTo>
                  <a:lnTo>
                    <a:pt x="783844" y="665734"/>
                  </a:lnTo>
                  <a:lnTo>
                    <a:pt x="778002" y="666750"/>
                  </a:lnTo>
                  <a:lnTo>
                    <a:pt x="770890" y="667258"/>
                  </a:lnTo>
                  <a:lnTo>
                    <a:pt x="761746" y="667766"/>
                  </a:lnTo>
                  <a:lnTo>
                    <a:pt x="751586" y="668147"/>
                  </a:lnTo>
                  <a:lnTo>
                    <a:pt x="739648" y="668147"/>
                  </a:lnTo>
                  <a:lnTo>
                    <a:pt x="726694" y="673481"/>
                  </a:lnTo>
                  <a:lnTo>
                    <a:pt x="713740" y="677291"/>
                  </a:lnTo>
                  <a:lnTo>
                    <a:pt x="707009" y="678688"/>
                  </a:lnTo>
                  <a:lnTo>
                    <a:pt x="701294" y="679196"/>
                  </a:lnTo>
                  <a:lnTo>
                    <a:pt x="695452" y="678688"/>
                  </a:lnTo>
                  <a:lnTo>
                    <a:pt x="690626" y="677291"/>
                  </a:lnTo>
                  <a:lnTo>
                    <a:pt x="686816" y="674878"/>
                  </a:lnTo>
                  <a:lnTo>
                    <a:pt x="683514" y="671576"/>
                  </a:lnTo>
                  <a:lnTo>
                    <a:pt x="681609" y="666242"/>
                  </a:lnTo>
                  <a:lnTo>
                    <a:pt x="680593" y="660019"/>
                  </a:lnTo>
                  <a:lnTo>
                    <a:pt x="681101" y="651891"/>
                  </a:lnTo>
                  <a:lnTo>
                    <a:pt x="683006" y="642239"/>
                  </a:lnTo>
                  <a:lnTo>
                    <a:pt x="686816" y="630809"/>
                  </a:lnTo>
                  <a:lnTo>
                    <a:pt x="692150" y="616839"/>
                  </a:lnTo>
                  <a:lnTo>
                    <a:pt x="690245" y="618236"/>
                  </a:lnTo>
                  <a:lnTo>
                    <a:pt x="687324" y="620141"/>
                  </a:lnTo>
                  <a:lnTo>
                    <a:pt x="684022" y="624078"/>
                  </a:lnTo>
                  <a:lnTo>
                    <a:pt x="680593" y="628396"/>
                  </a:lnTo>
                  <a:lnTo>
                    <a:pt x="671957" y="639445"/>
                  </a:lnTo>
                  <a:lnTo>
                    <a:pt x="662813" y="652399"/>
                  </a:lnTo>
                  <a:lnTo>
                    <a:pt x="652780" y="666242"/>
                  </a:lnTo>
                  <a:lnTo>
                    <a:pt x="642747" y="678688"/>
                  </a:lnTo>
                  <a:lnTo>
                    <a:pt x="632079" y="689356"/>
                  </a:lnTo>
                  <a:lnTo>
                    <a:pt x="627380" y="693674"/>
                  </a:lnTo>
                  <a:lnTo>
                    <a:pt x="622554" y="696468"/>
                  </a:lnTo>
                  <a:close/>
                </a:path>
              </a:pathLst>
            </a:custGeom>
            <a:solidFill>
              <a:srgbClr val="4C4C4C"/>
            </a:solidFill>
            <a:ln w="0" cap="flat" cmpd="sng" algn="ctr">
              <a:solidFill>
                <a:srgbClr val="4C4C4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81" name="Freeform 280"/>
            <p:cNvSpPr/>
            <p:nvPr/>
          </p:nvSpPr>
          <p:spPr>
            <a:xfrm>
              <a:off x="754380" y="1727200"/>
              <a:ext cx="998221" cy="695961"/>
            </a:xfrm>
            <a:custGeom>
              <a:avLst/>
              <a:gdLst/>
              <a:ahLst/>
              <a:cxnLst/>
              <a:rect l="0" t="0" r="0" b="0"/>
              <a:pathLst>
                <a:path w="998221" h="695961">
                  <a:moveTo>
                    <a:pt x="622300" y="695960"/>
                  </a:moveTo>
                  <a:lnTo>
                    <a:pt x="627380" y="693420"/>
                  </a:lnTo>
                  <a:lnTo>
                    <a:pt x="631190" y="689610"/>
                  </a:lnTo>
                  <a:lnTo>
                    <a:pt x="642620" y="678180"/>
                  </a:lnTo>
                  <a:lnTo>
                    <a:pt x="652780" y="666750"/>
                  </a:lnTo>
                  <a:lnTo>
                    <a:pt x="662940" y="652780"/>
                  </a:lnTo>
                  <a:lnTo>
                    <a:pt x="671830" y="640080"/>
                  </a:lnTo>
                  <a:lnTo>
                    <a:pt x="680720" y="628650"/>
                  </a:lnTo>
                  <a:lnTo>
                    <a:pt x="683260" y="623570"/>
                  </a:lnTo>
                  <a:lnTo>
                    <a:pt x="687070" y="619760"/>
                  </a:lnTo>
                  <a:lnTo>
                    <a:pt x="689610" y="618490"/>
                  </a:lnTo>
                  <a:lnTo>
                    <a:pt x="692150" y="617220"/>
                  </a:lnTo>
                  <a:lnTo>
                    <a:pt x="687070" y="631190"/>
                  </a:lnTo>
                  <a:lnTo>
                    <a:pt x="683260" y="642620"/>
                  </a:lnTo>
                  <a:lnTo>
                    <a:pt x="680720" y="651510"/>
                  </a:lnTo>
                  <a:lnTo>
                    <a:pt x="680720" y="660400"/>
                  </a:lnTo>
                  <a:lnTo>
                    <a:pt x="681990" y="666750"/>
                  </a:lnTo>
                  <a:lnTo>
                    <a:pt x="683260" y="671830"/>
                  </a:lnTo>
                  <a:lnTo>
                    <a:pt x="687070" y="674370"/>
                  </a:lnTo>
                  <a:lnTo>
                    <a:pt x="690880" y="676910"/>
                  </a:lnTo>
                  <a:lnTo>
                    <a:pt x="694690" y="678180"/>
                  </a:lnTo>
                  <a:lnTo>
                    <a:pt x="701040" y="679450"/>
                  </a:lnTo>
                  <a:lnTo>
                    <a:pt x="707390" y="678180"/>
                  </a:lnTo>
                  <a:lnTo>
                    <a:pt x="713740" y="676910"/>
                  </a:lnTo>
                  <a:lnTo>
                    <a:pt x="726440" y="673100"/>
                  </a:lnTo>
                  <a:lnTo>
                    <a:pt x="739140" y="668020"/>
                  </a:lnTo>
                  <a:lnTo>
                    <a:pt x="751840" y="668020"/>
                  </a:lnTo>
                  <a:lnTo>
                    <a:pt x="762000" y="668020"/>
                  </a:lnTo>
                  <a:lnTo>
                    <a:pt x="770890" y="666750"/>
                  </a:lnTo>
                  <a:lnTo>
                    <a:pt x="777240" y="666750"/>
                  </a:lnTo>
                  <a:lnTo>
                    <a:pt x="783590" y="665480"/>
                  </a:lnTo>
                  <a:lnTo>
                    <a:pt x="788670" y="665480"/>
                  </a:lnTo>
                  <a:lnTo>
                    <a:pt x="792480" y="664210"/>
                  </a:lnTo>
                  <a:lnTo>
                    <a:pt x="795020" y="662940"/>
                  </a:lnTo>
                  <a:lnTo>
                    <a:pt x="797560" y="660400"/>
                  </a:lnTo>
                  <a:lnTo>
                    <a:pt x="797560" y="656590"/>
                  </a:lnTo>
                  <a:lnTo>
                    <a:pt x="795020" y="652780"/>
                  </a:lnTo>
                  <a:lnTo>
                    <a:pt x="791210" y="647700"/>
                  </a:lnTo>
                  <a:lnTo>
                    <a:pt x="786130" y="642620"/>
                  </a:lnTo>
                  <a:lnTo>
                    <a:pt x="781050" y="636270"/>
                  </a:lnTo>
                  <a:lnTo>
                    <a:pt x="777240" y="628650"/>
                  </a:lnTo>
                  <a:lnTo>
                    <a:pt x="774700" y="621030"/>
                  </a:lnTo>
                  <a:lnTo>
                    <a:pt x="775970" y="613410"/>
                  </a:lnTo>
                  <a:lnTo>
                    <a:pt x="777240" y="608330"/>
                  </a:lnTo>
                  <a:lnTo>
                    <a:pt x="779780" y="603250"/>
                  </a:lnTo>
                  <a:lnTo>
                    <a:pt x="782320" y="599440"/>
                  </a:lnTo>
                  <a:lnTo>
                    <a:pt x="786130" y="594360"/>
                  </a:lnTo>
                  <a:lnTo>
                    <a:pt x="792480" y="588010"/>
                  </a:lnTo>
                  <a:lnTo>
                    <a:pt x="798830" y="582930"/>
                  </a:lnTo>
                  <a:lnTo>
                    <a:pt x="802640" y="594360"/>
                  </a:lnTo>
                  <a:lnTo>
                    <a:pt x="806450" y="601980"/>
                  </a:lnTo>
                  <a:lnTo>
                    <a:pt x="811530" y="608330"/>
                  </a:lnTo>
                  <a:lnTo>
                    <a:pt x="816610" y="613410"/>
                  </a:lnTo>
                  <a:lnTo>
                    <a:pt x="821690" y="615950"/>
                  </a:lnTo>
                  <a:lnTo>
                    <a:pt x="828040" y="617220"/>
                  </a:lnTo>
                  <a:lnTo>
                    <a:pt x="834390" y="617220"/>
                  </a:lnTo>
                  <a:lnTo>
                    <a:pt x="840740" y="615950"/>
                  </a:lnTo>
                  <a:lnTo>
                    <a:pt x="852170" y="609600"/>
                  </a:lnTo>
                  <a:lnTo>
                    <a:pt x="863600" y="603250"/>
                  </a:lnTo>
                  <a:lnTo>
                    <a:pt x="873760" y="595630"/>
                  </a:lnTo>
                  <a:lnTo>
                    <a:pt x="878840" y="591820"/>
                  </a:lnTo>
                  <a:lnTo>
                    <a:pt x="882650" y="588010"/>
                  </a:lnTo>
                  <a:lnTo>
                    <a:pt x="887730" y="584200"/>
                  </a:lnTo>
                  <a:lnTo>
                    <a:pt x="891540" y="579120"/>
                  </a:lnTo>
                  <a:lnTo>
                    <a:pt x="895350" y="570230"/>
                  </a:lnTo>
                  <a:lnTo>
                    <a:pt x="896620" y="561340"/>
                  </a:lnTo>
                  <a:lnTo>
                    <a:pt x="895350" y="552450"/>
                  </a:lnTo>
                  <a:lnTo>
                    <a:pt x="891540" y="544830"/>
                  </a:lnTo>
                  <a:lnTo>
                    <a:pt x="887730" y="537210"/>
                  </a:lnTo>
                  <a:lnTo>
                    <a:pt x="881380" y="530860"/>
                  </a:lnTo>
                  <a:lnTo>
                    <a:pt x="876300" y="524510"/>
                  </a:lnTo>
                  <a:lnTo>
                    <a:pt x="871220" y="519430"/>
                  </a:lnTo>
                  <a:lnTo>
                    <a:pt x="867410" y="516890"/>
                  </a:lnTo>
                  <a:lnTo>
                    <a:pt x="866140" y="514350"/>
                  </a:lnTo>
                  <a:lnTo>
                    <a:pt x="866140" y="514350"/>
                  </a:lnTo>
                  <a:lnTo>
                    <a:pt x="867410" y="514350"/>
                  </a:lnTo>
                  <a:lnTo>
                    <a:pt x="868680" y="514350"/>
                  </a:lnTo>
                  <a:lnTo>
                    <a:pt x="871220" y="515620"/>
                  </a:lnTo>
                  <a:lnTo>
                    <a:pt x="876300" y="515620"/>
                  </a:lnTo>
                  <a:lnTo>
                    <a:pt x="880110" y="518160"/>
                  </a:lnTo>
                  <a:lnTo>
                    <a:pt x="886460" y="519430"/>
                  </a:lnTo>
                  <a:lnTo>
                    <a:pt x="894080" y="523240"/>
                  </a:lnTo>
                  <a:lnTo>
                    <a:pt x="902970" y="525780"/>
                  </a:lnTo>
                  <a:lnTo>
                    <a:pt x="913130" y="529590"/>
                  </a:lnTo>
                  <a:lnTo>
                    <a:pt x="901700" y="520700"/>
                  </a:lnTo>
                  <a:lnTo>
                    <a:pt x="892810" y="513080"/>
                  </a:lnTo>
                  <a:lnTo>
                    <a:pt x="886460" y="505460"/>
                  </a:lnTo>
                  <a:lnTo>
                    <a:pt x="882650" y="499110"/>
                  </a:lnTo>
                  <a:lnTo>
                    <a:pt x="880110" y="492760"/>
                  </a:lnTo>
                  <a:lnTo>
                    <a:pt x="877570" y="486410"/>
                  </a:lnTo>
                  <a:lnTo>
                    <a:pt x="876300" y="474980"/>
                  </a:lnTo>
                  <a:lnTo>
                    <a:pt x="876300" y="463550"/>
                  </a:lnTo>
                  <a:lnTo>
                    <a:pt x="873760" y="458470"/>
                  </a:lnTo>
                  <a:lnTo>
                    <a:pt x="871220" y="453390"/>
                  </a:lnTo>
                  <a:lnTo>
                    <a:pt x="866140" y="447040"/>
                  </a:lnTo>
                  <a:lnTo>
                    <a:pt x="859790" y="440690"/>
                  </a:lnTo>
                  <a:lnTo>
                    <a:pt x="852170" y="434340"/>
                  </a:lnTo>
                  <a:lnTo>
                    <a:pt x="840740" y="427990"/>
                  </a:lnTo>
                  <a:lnTo>
                    <a:pt x="844550" y="422910"/>
                  </a:lnTo>
                  <a:lnTo>
                    <a:pt x="848360" y="419100"/>
                  </a:lnTo>
                  <a:lnTo>
                    <a:pt x="855980" y="414020"/>
                  </a:lnTo>
                  <a:lnTo>
                    <a:pt x="863600" y="412750"/>
                  </a:lnTo>
                  <a:lnTo>
                    <a:pt x="871220" y="414020"/>
                  </a:lnTo>
                  <a:lnTo>
                    <a:pt x="878840" y="417830"/>
                  </a:lnTo>
                  <a:lnTo>
                    <a:pt x="885190" y="424180"/>
                  </a:lnTo>
                  <a:lnTo>
                    <a:pt x="891540" y="431800"/>
                  </a:lnTo>
                  <a:lnTo>
                    <a:pt x="897890" y="440690"/>
                  </a:lnTo>
                  <a:lnTo>
                    <a:pt x="909320" y="459740"/>
                  </a:lnTo>
                  <a:lnTo>
                    <a:pt x="914400" y="468630"/>
                  </a:lnTo>
                  <a:lnTo>
                    <a:pt x="918210" y="477520"/>
                  </a:lnTo>
                  <a:lnTo>
                    <a:pt x="922020" y="483870"/>
                  </a:lnTo>
                  <a:lnTo>
                    <a:pt x="924560" y="488950"/>
                  </a:lnTo>
                  <a:lnTo>
                    <a:pt x="927100" y="492760"/>
                  </a:lnTo>
                  <a:lnTo>
                    <a:pt x="928370" y="492760"/>
                  </a:lnTo>
                  <a:lnTo>
                    <a:pt x="929640" y="473710"/>
                  </a:lnTo>
                  <a:lnTo>
                    <a:pt x="932180" y="455930"/>
                  </a:lnTo>
                  <a:lnTo>
                    <a:pt x="934720" y="439420"/>
                  </a:lnTo>
                  <a:lnTo>
                    <a:pt x="934720" y="424180"/>
                  </a:lnTo>
                  <a:lnTo>
                    <a:pt x="933450" y="417830"/>
                  </a:lnTo>
                  <a:lnTo>
                    <a:pt x="932180" y="411480"/>
                  </a:lnTo>
                  <a:lnTo>
                    <a:pt x="928370" y="405130"/>
                  </a:lnTo>
                  <a:lnTo>
                    <a:pt x="924560" y="398780"/>
                  </a:lnTo>
                  <a:lnTo>
                    <a:pt x="918210" y="392430"/>
                  </a:lnTo>
                  <a:lnTo>
                    <a:pt x="910590" y="386080"/>
                  </a:lnTo>
                  <a:lnTo>
                    <a:pt x="901700" y="381000"/>
                  </a:lnTo>
                  <a:lnTo>
                    <a:pt x="890270" y="374650"/>
                  </a:lnTo>
                  <a:lnTo>
                    <a:pt x="890270" y="373380"/>
                  </a:lnTo>
                  <a:lnTo>
                    <a:pt x="891540" y="372110"/>
                  </a:lnTo>
                  <a:lnTo>
                    <a:pt x="894080" y="372110"/>
                  </a:lnTo>
                  <a:lnTo>
                    <a:pt x="897890" y="370840"/>
                  </a:lnTo>
                  <a:lnTo>
                    <a:pt x="905510" y="372110"/>
                  </a:lnTo>
                  <a:lnTo>
                    <a:pt x="915670" y="373380"/>
                  </a:lnTo>
                  <a:lnTo>
                    <a:pt x="925830" y="374650"/>
                  </a:lnTo>
                  <a:lnTo>
                    <a:pt x="933450" y="375920"/>
                  </a:lnTo>
                  <a:lnTo>
                    <a:pt x="937260" y="375920"/>
                  </a:lnTo>
                  <a:lnTo>
                    <a:pt x="939800" y="375920"/>
                  </a:lnTo>
                  <a:lnTo>
                    <a:pt x="942340" y="374650"/>
                  </a:lnTo>
                  <a:lnTo>
                    <a:pt x="943610" y="373380"/>
                  </a:lnTo>
                  <a:lnTo>
                    <a:pt x="943610" y="370840"/>
                  </a:lnTo>
                  <a:lnTo>
                    <a:pt x="942340" y="369570"/>
                  </a:lnTo>
                  <a:lnTo>
                    <a:pt x="939800" y="367030"/>
                  </a:lnTo>
                  <a:lnTo>
                    <a:pt x="937260" y="364490"/>
                  </a:lnTo>
                  <a:lnTo>
                    <a:pt x="927100" y="358140"/>
                  </a:lnTo>
                  <a:lnTo>
                    <a:pt x="915670" y="350520"/>
                  </a:lnTo>
                  <a:lnTo>
                    <a:pt x="902970" y="342900"/>
                  </a:lnTo>
                  <a:lnTo>
                    <a:pt x="890270" y="332740"/>
                  </a:lnTo>
                  <a:lnTo>
                    <a:pt x="878840" y="321310"/>
                  </a:lnTo>
                  <a:lnTo>
                    <a:pt x="873760" y="314960"/>
                  </a:lnTo>
                  <a:lnTo>
                    <a:pt x="868680" y="308610"/>
                  </a:lnTo>
                  <a:lnTo>
                    <a:pt x="883920" y="312420"/>
                  </a:lnTo>
                  <a:lnTo>
                    <a:pt x="896620" y="316230"/>
                  </a:lnTo>
                  <a:lnTo>
                    <a:pt x="909320" y="320040"/>
                  </a:lnTo>
                  <a:lnTo>
                    <a:pt x="922020" y="322580"/>
                  </a:lnTo>
                  <a:lnTo>
                    <a:pt x="933450" y="325120"/>
                  </a:lnTo>
                  <a:lnTo>
                    <a:pt x="944880" y="326390"/>
                  </a:lnTo>
                  <a:lnTo>
                    <a:pt x="955040" y="327660"/>
                  </a:lnTo>
                  <a:lnTo>
                    <a:pt x="963930" y="328930"/>
                  </a:lnTo>
                  <a:lnTo>
                    <a:pt x="971550" y="328930"/>
                  </a:lnTo>
                  <a:lnTo>
                    <a:pt x="979170" y="327660"/>
                  </a:lnTo>
                  <a:lnTo>
                    <a:pt x="985520" y="327660"/>
                  </a:lnTo>
                  <a:lnTo>
                    <a:pt x="990600" y="326390"/>
                  </a:lnTo>
                  <a:lnTo>
                    <a:pt x="994410" y="325120"/>
                  </a:lnTo>
                  <a:lnTo>
                    <a:pt x="996950" y="323850"/>
                  </a:lnTo>
                  <a:lnTo>
                    <a:pt x="998220" y="321310"/>
                  </a:lnTo>
                  <a:lnTo>
                    <a:pt x="998220" y="320040"/>
                  </a:lnTo>
                  <a:lnTo>
                    <a:pt x="991870" y="318770"/>
                  </a:lnTo>
                  <a:lnTo>
                    <a:pt x="984250" y="317500"/>
                  </a:lnTo>
                  <a:lnTo>
                    <a:pt x="979170" y="314960"/>
                  </a:lnTo>
                  <a:lnTo>
                    <a:pt x="974090" y="313690"/>
                  </a:lnTo>
                  <a:lnTo>
                    <a:pt x="967740" y="308610"/>
                  </a:lnTo>
                  <a:lnTo>
                    <a:pt x="963930" y="303530"/>
                  </a:lnTo>
                  <a:lnTo>
                    <a:pt x="962660" y="298450"/>
                  </a:lnTo>
                  <a:lnTo>
                    <a:pt x="963930" y="292100"/>
                  </a:lnTo>
                  <a:lnTo>
                    <a:pt x="966470" y="287020"/>
                  </a:lnTo>
                  <a:lnTo>
                    <a:pt x="971550" y="281940"/>
                  </a:lnTo>
                  <a:lnTo>
                    <a:pt x="965200" y="280670"/>
                  </a:lnTo>
                  <a:lnTo>
                    <a:pt x="960120" y="279400"/>
                  </a:lnTo>
                  <a:lnTo>
                    <a:pt x="956310" y="276860"/>
                  </a:lnTo>
                  <a:lnTo>
                    <a:pt x="953770" y="274320"/>
                  </a:lnTo>
                  <a:lnTo>
                    <a:pt x="949960" y="266700"/>
                  </a:lnTo>
                  <a:lnTo>
                    <a:pt x="947420" y="259080"/>
                  </a:lnTo>
                  <a:lnTo>
                    <a:pt x="944880" y="251460"/>
                  </a:lnTo>
                  <a:lnTo>
                    <a:pt x="942340" y="247650"/>
                  </a:lnTo>
                  <a:lnTo>
                    <a:pt x="939800" y="243840"/>
                  </a:lnTo>
                  <a:lnTo>
                    <a:pt x="937260" y="241300"/>
                  </a:lnTo>
                  <a:lnTo>
                    <a:pt x="932180" y="238760"/>
                  </a:lnTo>
                  <a:lnTo>
                    <a:pt x="925830" y="237490"/>
                  </a:lnTo>
                  <a:lnTo>
                    <a:pt x="918210" y="236220"/>
                  </a:lnTo>
                  <a:lnTo>
                    <a:pt x="918210" y="233680"/>
                  </a:lnTo>
                  <a:lnTo>
                    <a:pt x="919480" y="229870"/>
                  </a:lnTo>
                  <a:lnTo>
                    <a:pt x="924560" y="226060"/>
                  </a:lnTo>
                  <a:lnTo>
                    <a:pt x="930910" y="220980"/>
                  </a:lnTo>
                  <a:lnTo>
                    <a:pt x="939800" y="215900"/>
                  </a:lnTo>
                  <a:lnTo>
                    <a:pt x="947420" y="212090"/>
                  </a:lnTo>
                  <a:lnTo>
                    <a:pt x="953770" y="207010"/>
                  </a:lnTo>
                  <a:lnTo>
                    <a:pt x="957580" y="201930"/>
                  </a:lnTo>
                  <a:lnTo>
                    <a:pt x="957580" y="200660"/>
                  </a:lnTo>
                  <a:lnTo>
                    <a:pt x="956310" y="198120"/>
                  </a:lnTo>
                  <a:lnTo>
                    <a:pt x="942340" y="204470"/>
                  </a:lnTo>
                  <a:lnTo>
                    <a:pt x="930910" y="209550"/>
                  </a:lnTo>
                  <a:lnTo>
                    <a:pt x="918210" y="213360"/>
                  </a:lnTo>
                  <a:lnTo>
                    <a:pt x="908050" y="214630"/>
                  </a:lnTo>
                  <a:lnTo>
                    <a:pt x="896620" y="215900"/>
                  </a:lnTo>
                  <a:lnTo>
                    <a:pt x="887730" y="214630"/>
                  </a:lnTo>
                  <a:lnTo>
                    <a:pt x="878840" y="213360"/>
                  </a:lnTo>
                  <a:lnTo>
                    <a:pt x="871220" y="210820"/>
                  </a:lnTo>
                  <a:lnTo>
                    <a:pt x="863600" y="208280"/>
                  </a:lnTo>
                  <a:lnTo>
                    <a:pt x="855980" y="204470"/>
                  </a:lnTo>
                  <a:lnTo>
                    <a:pt x="842010" y="195580"/>
                  </a:lnTo>
                  <a:lnTo>
                    <a:pt x="815340" y="176530"/>
                  </a:lnTo>
                  <a:lnTo>
                    <a:pt x="814070" y="175260"/>
                  </a:lnTo>
                  <a:lnTo>
                    <a:pt x="812800" y="173990"/>
                  </a:lnTo>
                  <a:lnTo>
                    <a:pt x="812800" y="172720"/>
                  </a:lnTo>
                  <a:lnTo>
                    <a:pt x="816610" y="168910"/>
                  </a:lnTo>
                  <a:lnTo>
                    <a:pt x="816610" y="166370"/>
                  </a:lnTo>
                  <a:lnTo>
                    <a:pt x="816610" y="165100"/>
                  </a:lnTo>
                  <a:lnTo>
                    <a:pt x="814070" y="162560"/>
                  </a:lnTo>
                  <a:lnTo>
                    <a:pt x="811530" y="158750"/>
                  </a:lnTo>
                  <a:lnTo>
                    <a:pt x="807720" y="154940"/>
                  </a:lnTo>
                  <a:lnTo>
                    <a:pt x="802640" y="149860"/>
                  </a:lnTo>
                  <a:lnTo>
                    <a:pt x="795020" y="144780"/>
                  </a:lnTo>
                  <a:lnTo>
                    <a:pt x="793750" y="135890"/>
                  </a:lnTo>
                  <a:lnTo>
                    <a:pt x="791210" y="128270"/>
                  </a:lnTo>
                  <a:lnTo>
                    <a:pt x="788670" y="119380"/>
                  </a:lnTo>
                  <a:lnTo>
                    <a:pt x="784860" y="114300"/>
                  </a:lnTo>
                  <a:lnTo>
                    <a:pt x="781050" y="107950"/>
                  </a:lnTo>
                  <a:lnTo>
                    <a:pt x="777240" y="102870"/>
                  </a:lnTo>
                  <a:lnTo>
                    <a:pt x="767080" y="93980"/>
                  </a:lnTo>
                  <a:lnTo>
                    <a:pt x="756920" y="87630"/>
                  </a:lnTo>
                  <a:lnTo>
                    <a:pt x="744220" y="82550"/>
                  </a:lnTo>
                  <a:lnTo>
                    <a:pt x="731520" y="78740"/>
                  </a:lnTo>
                  <a:lnTo>
                    <a:pt x="718820" y="76200"/>
                  </a:lnTo>
                  <a:lnTo>
                    <a:pt x="694690" y="69850"/>
                  </a:lnTo>
                  <a:lnTo>
                    <a:pt x="683260" y="67310"/>
                  </a:lnTo>
                  <a:lnTo>
                    <a:pt x="673100" y="62230"/>
                  </a:lnTo>
                  <a:lnTo>
                    <a:pt x="662940" y="57150"/>
                  </a:lnTo>
                  <a:lnTo>
                    <a:pt x="656590" y="49530"/>
                  </a:lnTo>
                  <a:lnTo>
                    <a:pt x="654050" y="44450"/>
                  </a:lnTo>
                  <a:lnTo>
                    <a:pt x="651510" y="39370"/>
                  </a:lnTo>
                  <a:lnTo>
                    <a:pt x="648970" y="33020"/>
                  </a:lnTo>
                  <a:lnTo>
                    <a:pt x="647700" y="26670"/>
                  </a:lnTo>
                  <a:lnTo>
                    <a:pt x="610870" y="17780"/>
                  </a:lnTo>
                  <a:lnTo>
                    <a:pt x="571500" y="8890"/>
                  </a:lnTo>
                  <a:lnTo>
                    <a:pt x="532130" y="2540"/>
                  </a:lnTo>
                  <a:lnTo>
                    <a:pt x="511810" y="1270"/>
                  </a:lnTo>
                  <a:lnTo>
                    <a:pt x="492760" y="0"/>
                  </a:lnTo>
                  <a:lnTo>
                    <a:pt x="472440" y="0"/>
                  </a:lnTo>
                  <a:lnTo>
                    <a:pt x="453390" y="1270"/>
                  </a:lnTo>
                  <a:lnTo>
                    <a:pt x="435610" y="2540"/>
                  </a:lnTo>
                  <a:lnTo>
                    <a:pt x="417830" y="6350"/>
                  </a:lnTo>
                  <a:lnTo>
                    <a:pt x="401320" y="10160"/>
                  </a:lnTo>
                  <a:lnTo>
                    <a:pt x="386080" y="16510"/>
                  </a:lnTo>
                  <a:lnTo>
                    <a:pt x="372110" y="24130"/>
                  </a:lnTo>
                  <a:lnTo>
                    <a:pt x="358140" y="31750"/>
                  </a:lnTo>
                  <a:lnTo>
                    <a:pt x="349250" y="30480"/>
                  </a:lnTo>
                  <a:lnTo>
                    <a:pt x="341630" y="30480"/>
                  </a:lnTo>
                  <a:lnTo>
                    <a:pt x="325120" y="29210"/>
                  </a:lnTo>
                  <a:lnTo>
                    <a:pt x="317500" y="30480"/>
                  </a:lnTo>
                  <a:lnTo>
                    <a:pt x="309880" y="31750"/>
                  </a:lnTo>
                  <a:lnTo>
                    <a:pt x="300990" y="34290"/>
                  </a:lnTo>
                  <a:lnTo>
                    <a:pt x="292100" y="38100"/>
                  </a:lnTo>
                  <a:lnTo>
                    <a:pt x="281940" y="43180"/>
                  </a:lnTo>
                  <a:lnTo>
                    <a:pt x="270510" y="48260"/>
                  </a:lnTo>
                  <a:lnTo>
                    <a:pt x="257810" y="55880"/>
                  </a:lnTo>
                  <a:lnTo>
                    <a:pt x="243840" y="63500"/>
                  </a:lnTo>
                  <a:lnTo>
                    <a:pt x="227330" y="73660"/>
                  </a:lnTo>
                  <a:lnTo>
                    <a:pt x="209550" y="85090"/>
                  </a:lnTo>
                  <a:lnTo>
                    <a:pt x="187960" y="97790"/>
                  </a:lnTo>
                  <a:lnTo>
                    <a:pt x="176530" y="104140"/>
                  </a:lnTo>
                  <a:lnTo>
                    <a:pt x="163830" y="113030"/>
                  </a:lnTo>
                  <a:lnTo>
                    <a:pt x="161290" y="114300"/>
                  </a:lnTo>
                  <a:lnTo>
                    <a:pt x="158750" y="116840"/>
                  </a:lnTo>
                  <a:lnTo>
                    <a:pt x="148590" y="118110"/>
                  </a:lnTo>
                  <a:lnTo>
                    <a:pt x="135890" y="120650"/>
                  </a:lnTo>
                  <a:lnTo>
                    <a:pt x="123190" y="123190"/>
                  </a:lnTo>
                  <a:lnTo>
                    <a:pt x="109220" y="124460"/>
                  </a:lnTo>
                  <a:lnTo>
                    <a:pt x="96520" y="128270"/>
                  </a:lnTo>
                  <a:lnTo>
                    <a:pt x="85090" y="132080"/>
                  </a:lnTo>
                  <a:lnTo>
                    <a:pt x="81280" y="133350"/>
                  </a:lnTo>
                  <a:lnTo>
                    <a:pt x="77470" y="137160"/>
                  </a:lnTo>
                  <a:lnTo>
                    <a:pt x="76200" y="130810"/>
                  </a:lnTo>
                  <a:lnTo>
                    <a:pt x="73660" y="125730"/>
                  </a:lnTo>
                  <a:lnTo>
                    <a:pt x="69850" y="121920"/>
                  </a:lnTo>
                  <a:lnTo>
                    <a:pt x="67310" y="119380"/>
                  </a:lnTo>
                  <a:lnTo>
                    <a:pt x="62230" y="116840"/>
                  </a:lnTo>
                  <a:lnTo>
                    <a:pt x="58420" y="115570"/>
                  </a:lnTo>
                  <a:lnTo>
                    <a:pt x="48260" y="113030"/>
                  </a:lnTo>
                  <a:lnTo>
                    <a:pt x="36830" y="110490"/>
                  </a:lnTo>
                  <a:lnTo>
                    <a:pt x="25400" y="106680"/>
                  </a:lnTo>
                  <a:lnTo>
                    <a:pt x="13970" y="101600"/>
                  </a:lnTo>
                  <a:lnTo>
                    <a:pt x="8890" y="96520"/>
                  </a:lnTo>
                  <a:lnTo>
                    <a:pt x="5080" y="91440"/>
                  </a:lnTo>
                  <a:lnTo>
                    <a:pt x="2540" y="102870"/>
                  </a:lnTo>
                  <a:lnTo>
                    <a:pt x="0" y="115570"/>
                  </a:lnTo>
                  <a:lnTo>
                    <a:pt x="0" y="129540"/>
                  </a:lnTo>
                  <a:lnTo>
                    <a:pt x="0" y="142240"/>
                  </a:lnTo>
                  <a:lnTo>
                    <a:pt x="1270" y="157480"/>
                  </a:lnTo>
                  <a:lnTo>
                    <a:pt x="3810" y="172720"/>
                  </a:lnTo>
                  <a:lnTo>
                    <a:pt x="7620" y="187960"/>
                  </a:lnTo>
                  <a:lnTo>
                    <a:pt x="11430" y="203200"/>
                  </a:lnTo>
                  <a:lnTo>
                    <a:pt x="13970" y="208280"/>
                  </a:lnTo>
                  <a:lnTo>
                    <a:pt x="15240" y="212090"/>
                  </a:lnTo>
                  <a:lnTo>
                    <a:pt x="17780" y="213360"/>
                  </a:lnTo>
                  <a:lnTo>
                    <a:pt x="20320" y="214630"/>
                  </a:lnTo>
                  <a:lnTo>
                    <a:pt x="24130" y="214630"/>
                  </a:lnTo>
                  <a:lnTo>
                    <a:pt x="30480" y="217170"/>
                  </a:lnTo>
                  <a:lnTo>
                    <a:pt x="31750" y="219710"/>
                  </a:lnTo>
                  <a:lnTo>
                    <a:pt x="34290" y="223520"/>
                  </a:lnTo>
                  <a:lnTo>
                    <a:pt x="35560" y="229870"/>
                  </a:lnTo>
                  <a:lnTo>
                    <a:pt x="38100" y="238760"/>
                  </a:lnTo>
                  <a:lnTo>
                    <a:pt x="39370" y="250190"/>
                  </a:lnTo>
                  <a:lnTo>
                    <a:pt x="40640" y="264160"/>
                  </a:lnTo>
                  <a:lnTo>
                    <a:pt x="41910" y="273050"/>
                  </a:lnTo>
                  <a:lnTo>
                    <a:pt x="41910" y="281940"/>
                  </a:lnTo>
                  <a:lnTo>
                    <a:pt x="41910" y="293370"/>
                  </a:lnTo>
                  <a:lnTo>
                    <a:pt x="41910" y="304800"/>
                  </a:lnTo>
                  <a:lnTo>
                    <a:pt x="48260" y="302260"/>
                  </a:lnTo>
                  <a:lnTo>
                    <a:pt x="52070" y="302260"/>
                  </a:lnTo>
                  <a:lnTo>
                    <a:pt x="55880" y="302260"/>
                  </a:lnTo>
                  <a:lnTo>
                    <a:pt x="58420" y="303530"/>
                  </a:lnTo>
                  <a:lnTo>
                    <a:pt x="60960" y="304800"/>
                  </a:lnTo>
                  <a:lnTo>
                    <a:pt x="63500" y="307340"/>
                  </a:lnTo>
                  <a:lnTo>
                    <a:pt x="66040" y="311150"/>
                  </a:lnTo>
                  <a:lnTo>
                    <a:pt x="67310" y="314960"/>
                  </a:lnTo>
                  <a:lnTo>
                    <a:pt x="69850" y="326390"/>
                  </a:lnTo>
                  <a:lnTo>
                    <a:pt x="69850" y="339090"/>
                  </a:lnTo>
                  <a:lnTo>
                    <a:pt x="69850" y="353060"/>
                  </a:lnTo>
                  <a:lnTo>
                    <a:pt x="69850" y="368300"/>
                  </a:lnTo>
                  <a:lnTo>
                    <a:pt x="67310" y="401320"/>
                  </a:lnTo>
                  <a:lnTo>
                    <a:pt x="66040" y="417830"/>
                  </a:lnTo>
                  <a:lnTo>
                    <a:pt x="66040" y="433070"/>
                  </a:lnTo>
                  <a:lnTo>
                    <a:pt x="67310" y="448310"/>
                  </a:lnTo>
                  <a:lnTo>
                    <a:pt x="68580" y="461010"/>
                  </a:lnTo>
                  <a:lnTo>
                    <a:pt x="71120" y="472440"/>
                  </a:lnTo>
                  <a:lnTo>
                    <a:pt x="72390" y="477520"/>
                  </a:lnTo>
                  <a:lnTo>
                    <a:pt x="74930" y="481330"/>
                  </a:lnTo>
                  <a:lnTo>
                    <a:pt x="77470" y="480060"/>
                  </a:lnTo>
                  <a:lnTo>
                    <a:pt x="80010" y="477520"/>
                  </a:lnTo>
                  <a:lnTo>
                    <a:pt x="83820" y="469900"/>
                  </a:lnTo>
                  <a:lnTo>
                    <a:pt x="85090" y="462280"/>
                  </a:lnTo>
                  <a:lnTo>
                    <a:pt x="86360" y="453390"/>
                  </a:lnTo>
                  <a:lnTo>
                    <a:pt x="87630" y="445770"/>
                  </a:lnTo>
                  <a:lnTo>
                    <a:pt x="91440" y="438150"/>
                  </a:lnTo>
                  <a:lnTo>
                    <a:pt x="93980" y="435610"/>
                  </a:lnTo>
                  <a:lnTo>
                    <a:pt x="96520" y="433070"/>
                  </a:lnTo>
                  <a:lnTo>
                    <a:pt x="100330" y="431800"/>
                  </a:lnTo>
                  <a:lnTo>
                    <a:pt x="105410" y="430530"/>
                  </a:lnTo>
                  <a:lnTo>
                    <a:pt x="102870" y="443230"/>
                  </a:lnTo>
                  <a:lnTo>
                    <a:pt x="101600" y="454660"/>
                  </a:lnTo>
                  <a:lnTo>
                    <a:pt x="101600" y="464820"/>
                  </a:lnTo>
                  <a:lnTo>
                    <a:pt x="102870" y="473710"/>
                  </a:lnTo>
                  <a:lnTo>
                    <a:pt x="104140" y="480060"/>
                  </a:lnTo>
                  <a:lnTo>
                    <a:pt x="105410" y="486410"/>
                  </a:lnTo>
                  <a:lnTo>
                    <a:pt x="109220" y="491490"/>
                  </a:lnTo>
                  <a:lnTo>
                    <a:pt x="111760" y="497840"/>
                  </a:lnTo>
                  <a:lnTo>
                    <a:pt x="124460" y="515620"/>
                  </a:lnTo>
                  <a:lnTo>
                    <a:pt x="128270" y="520700"/>
                  </a:lnTo>
                  <a:lnTo>
                    <a:pt x="130810" y="525780"/>
                  </a:lnTo>
                  <a:lnTo>
                    <a:pt x="133350" y="533400"/>
                  </a:lnTo>
                  <a:lnTo>
                    <a:pt x="134620" y="541020"/>
                  </a:lnTo>
                  <a:lnTo>
                    <a:pt x="135890" y="527050"/>
                  </a:lnTo>
                  <a:lnTo>
                    <a:pt x="138430" y="513080"/>
                  </a:lnTo>
                  <a:lnTo>
                    <a:pt x="140970" y="501650"/>
                  </a:lnTo>
                  <a:lnTo>
                    <a:pt x="143510" y="491490"/>
                  </a:lnTo>
                  <a:lnTo>
                    <a:pt x="147320" y="482600"/>
                  </a:lnTo>
                  <a:lnTo>
                    <a:pt x="149860" y="476250"/>
                  </a:lnTo>
                  <a:lnTo>
                    <a:pt x="152400" y="472440"/>
                  </a:lnTo>
                  <a:lnTo>
                    <a:pt x="154940" y="472440"/>
                  </a:lnTo>
                  <a:lnTo>
                    <a:pt x="154940" y="483870"/>
                  </a:lnTo>
                  <a:lnTo>
                    <a:pt x="156210" y="494030"/>
                  </a:lnTo>
                  <a:lnTo>
                    <a:pt x="157480" y="513080"/>
                  </a:lnTo>
                  <a:lnTo>
                    <a:pt x="160020" y="528320"/>
                  </a:lnTo>
                  <a:lnTo>
                    <a:pt x="162560" y="541020"/>
                  </a:lnTo>
                  <a:lnTo>
                    <a:pt x="166370" y="551180"/>
                  </a:lnTo>
                  <a:lnTo>
                    <a:pt x="170180" y="558800"/>
                  </a:lnTo>
                  <a:lnTo>
                    <a:pt x="173990" y="563880"/>
                  </a:lnTo>
                  <a:lnTo>
                    <a:pt x="177800" y="566420"/>
                  </a:lnTo>
                  <a:lnTo>
                    <a:pt x="180340" y="566420"/>
                  </a:lnTo>
                  <a:lnTo>
                    <a:pt x="181610" y="566420"/>
                  </a:lnTo>
                  <a:lnTo>
                    <a:pt x="181610" y="565150"/>
                  </a:lnTo>
                  <a:lnTo>
                    <a:pt x="184150" y="562610"/>
                  </a:lnTo>
                  <a:lnTo>
                    <a:pt x="184150" y="557530"/>
                  </a:lnTo>
                  <a:lnTo>
                    <a:pt x="185420" y="549910"/>
                  </a:lnTo>
                  <a:lnTo>
                    <a:pt x="186690" y="543560"/>
                  </a:lnTo>
                  <a:lnTo>
                    <a:pt x="187960" y="537210"/>
                  </a:lnTo>
                  <a:lnTo>
                    <a:pt x="187960" y="534670"/>
                  </a:lnTo>
                  <a:lnTo>
                    <a:pt x="189230" y="533400"/>
                  </a:lnTo>
                  <a:lnTo>
                    <a:pt x="191770" y="533400"/>
                  </a:lnTo>
                  <a:lnTo>
                    <a:pt x="193040" y="533400"/>
                  </a:lnTo>
                  <a:lnTo>
                    <a:pt x="195580" y="535940"/>
                  </a:lnTo>
                  <a:lnTo>
                    <a:pt x="196850" y="541020"/>
                  </a:lnTo>
                  <a:lnTo>
                    <a:pt x="198120" y="547370"/>
                  </a:lnTo>
                  <a:lnTo>
                    <a:pt x="199390" y="552450"/>
                  </a:lnTo>
                  <a:lnTo>
                    <a:pt x="200660" y="556260"/>
                  </a:lnTo>
                  <a:lnTo>
                    <a:pt x="203200" y="557530"/>
                  </a:lnTo>
                  <a:lnTo>
                    <a:pt x="205740" y="557530"/>
                  </a:lnTo>
                  <a:lnTo>
                    <a:pt x="208280" y="556260"/>
                  </a:lnTo>
                  <a:lnTo>
                    <a:pt x="210820" y="554990"/>
                  </a:lnTo>
                  <a:lnTo>
                    <a:pt x="215900" y="551180"/>
                  </a:lnTo>
                  <a:lnTo>
                    <a:pt x="219710" y="546100"/>
                  </a:lnTo>
                  <a:lnTo>
                    <a:pt x="219710" y="554990"/>
                  </a:lnTo>
                  <a:lnTo>
                    <a:pt x="220980" y="562610"/>
                  </a:lnTo>
                  <a:lnTo>
                    <a:pt x="222250" y="568960"/>
                  </a:lnTo>
                  <a:lnTo>
                    <a:pt x="223520" y="574040"/>
                  </a:lnTo>
                  <a:lnTo>
                    <a:pt x="226060" y="579120"/>
                  </a:lnTo>
                  <a:lnTo>
                    <a:pt x="227330" y="584200"/>
                  </a:lnTo>
                  <a:lnTo>
                    <a:pt x="233680" y="589280"/>
                  </a:lnTo>
                  <a:lnTo>
                    <a:pt x="240030" y="591820"/>
                  </a:lnTo>
                  <a:lnTo>
                    <a:pt x="246380" y="593090"/>
                  </a:lnTo>
                  <a:lnTo>
                    <a:pt x="254000" y="591820"/>
                  </a:lnTo>
                  <a:lnTo>
                    <a:pt x="261620" y="588010"/>
                  </a:lnTo>
                  <a:lnTo>
                    <a:pt x="265430" y="594360"/>
                  </a:lnTo>
                  <a:lnTo>
                    <a:pt x="267970" y="598170"/>
                  </a:lnTo>
                  <a:lnTo>
                    <a:pt x="271780" y="608330"/>
                  </a:lnTo>
                  <a:lnTo>
                    <a:pt x="274320" y="617220"/>
                  </a:lnTo>
                  <a:lnTo>
                    <a:pt x="275590" y="619760"/>
                  </a:lnTo>
                  <a:lnTo>
                    <a:pt x="276860" y="622300"/>
                  </a:lnTo>
                  <a:lnTo>
                    <a:pt x="280670" y="627380"/>
                  </a:lnTo>
                  <a:lnTo>
                    <a:pt x="285750" y="635000"/>
                  </a:lnTo>
                  <a:lnTo>
                    <a:pt x="289560" y="643890"/>
                  </a:lnTo>
                  <a:lnTo>
                    <a:pt x="294640" y="652780"/>
                  </a:lnTo>
                  <a:lnTo>
                    <a:pt x="299720" y="661670"/>
                  </a:lnTo>
                  <a:lnTo>
                    <a:pt x="303530" y="670560"/>
                  </a:lnTo>
                  <a:lnTo>
                    <a:pt x="308610" y="676910"/>
                  </a:lnTo>
                  <a:lnTo>
                    <a:pt x="313690" y="681990"/>
                  </a:lnTo>
                  <a:lnTo>
                    <a:pt x="307340" y="664210"/>
                  </a:lnTo>
                  <a:lnTo>
                    <a:pt x="303530" y="648970"/>
                  </a:lnTo>
                  <a:lnTo>
                    <a:pt x="302260" y="636270"/>
                  </a:lnTo>
                  <a:lnTo>
                    <a:pt x="302260" y="624840"/>
                  </a:lnTo>
                  <a:lnTo>
                    <a:pt x="303530" y="615950"/>
                  </a:lnTo>
                  <a:lnTo>
                    <a:pt x="306070" y="610870"/>
                  </a:lnTo>
                  <a:lnTo>
                    <a:pt x="309880" y="607060"/>
                  </a:lnTo>
                  <a:lnTo>
                    <a:pt x="314960" y="605790"/>
                  </a:lnTo>
                  <a:lnTo>
                    <a:pt x="317500" y="615950"/>
                  </a:lnTo>
                  <a:lnTo>
                    <a:pt x="321310" y="624840"/>
                  </a:lnTo>
                  <a:lnTo>
                    <a:pt x="325120" y="633730"/>
                  </a:lnTo>
                  <a:lnTo>
                    <a:pt x="330200" y="641350"/>
                  </a:lnTo>
                  <a:lnTo>
                    <a:pt x="336550" y="647700"/>
                  </a:lnTo>
                  <a:lnTo>
                    <a:pt x="345440" y="654050"/>
                  </a:lnTo>
                  <a:lnTo>
                    <a:pt x="354330" y="657860"/>
                  </a:lnTo>
                  <a:lnTo>
                    <a:pt x="367030" y="660400"/>
                  </a:lnTo>
                  <a:lnTo>
                    <a:pt x="372110" y="671830"/>
                  </a:lnTo>
                  <a:lnTo>
                    <a:pt x="377190" y="680720"/>
                  </a:lnTo>
                  <a:lnTo>
                    <a:pt x="381000" y="687070"/>
                  </a:lnTo>
                  <a:lnTo>
                    <a:pt x="386080" y="692150"/>
                  </a:lnTo>
                  <a:lnTo>
                    <a:pt x="392430" y="694690"/>
                  </a:lnTo>
                  <a:lnTo>
                    <a:pt x="400050" y="695960"/>
                  </a:lnTo>
                  <a:lnTo>
                    <a:pt x="408940" y="695960"/>
                  </a:lnTo>
                  <a:lnTo>
                    <a:pt x="420370" y="694690"/>
                  </a:lnTo>
                  <a:lnTo>
                    <a:pt x="403860" y="660400"/>
                  </a:lnTo>
                  <a:lnTo>
                    <a:pt x="389890" y="626110"/>
                  </a:lnTo>
                  <a:lnTo>
                    <a:pt x="378460" y="590550"/>
                  </a:lnTo>
                  <a:lnTo>
                    <a:pt x="374650" y="572770"/>
                  </a:lnTo>
                  <a:lnTo>
                    <a:pt x="372110" y="554990"/>
                  </a:lnTo>
                  <a:lnTo>
                    <a:pt x="369570" y="538480"/>
                  </a:lnTo>
                  <a:lnTo>
                    <a:pt x="368300" y="520700"/>
                  </a:lnTo>
                  <a:lnTo>
                    <a:pt x="368300" y="504190"/>
                  </a:lnTo>
                  <a:lnTo>
                    <a:pt x="370840" y="487680"/>
                  </a:lnTo>
                  <a:lnTo>
                    <a:pt x="373380" y="472440"/>
                  </a:lnTo>
                  <a:lnTo>
                    <a:pt x="377190" y="455930"/>
                  </a:lnTo>
                  <a:lnTo>
                    <a:pt x="382270" y="439420"/>
                  </a:lnTo>
                  <a:lnTo>
                    <a:pt x="389890" y="424180"/>
                  </a:lnTo>
                  <a:lnTo>
                    <a:pt x="389890" y="436880"/>
                  </a:lnTo>
                  <a:lnTo>
                    <a:pt x="389890" y="448310"/>
                  </a:lnTo>
                  <a:lnTo>
                    <a:pt x="389890" y="457200"/>
                  </a:lnTo>
                  <a:lnTo>
                    <a:pt x="391160" y="466090"/>
                  </a:lnTo>
                  <a:lnTo>
                    <a:pt x="392430" y="472440"/>
                  </a:lnTo>
                  <a:lnTo>
                    <a:pt x="393700" y="478790"/>
                  </a:lnTo>
                  <a:lnTo>
                    <a:pt x="394970" y="482600"/>
                  </a:lnTo>
                  <a:lnTo>
                    <a:pt x="397510" y="486410"/>
                  </a:lnTo>
                  <a:lnTo>
                    <a:pt x="398780" y="488950"/>
                  </a:lnTo>
                  <a:lnTo>
                    <a:pt x="401320" y="488950"/>
                  </a:lnTo>
                  <a:lnTo>
                    <a:pt x="406400" y="490220"/>
                  </a:lnTo>
                  <a:lnTo>
                    <a:pt x="411480" y="487680"/>
                  </a:lnTo>
                  <a:lnTo>
                    <a:pt x="417830" y="483870"/>
                  </a:lnTo>
                  <a:lnTo>
                    <a:pt x="425450" y="478790"/>
                  </a:lnTo>
                  <a:lnTo>
                    <a:pt x="431800" y="472440"/>
                  </a:lnTo>
                  <a:lnTo>
                    <a:pt x="447040" y="459740"/>
                  </a:lnTo>
                  <a:lnTo>
                    <a:pt x="454660" y="454660"/>
                  </a:lnTo>
                  <a:lnTo>
                    <a:pt x="461010" y="452120"/>
                  </a:lnTo>
                  <a:lnTo>
                    <a:pt x="468630" y="452120"/>
                  </a:lnTo>
                  <a:lnTo>
                    <a:pt x="474980" y="454660"/>
                  </a:lnTo>
                  <a:lnTo>
                    <a:pt x="476250" y="458470"/>
                  </a:lnTo>
                  <a:lnTo>
                    <a:pt x="474980" y="461010"/>
                  </a:lnTo>
                  <a:lnTo>
                    <a:pt x="471170" y="464820"/>
                  </a:lnTo>
                  <a:lnTo>
                    <a:pt x="466090" y="469900"/>
                  </a:lnTo>
                  <a:lnTo>
                    <a:pt x="459740" y="476250"/>
                  </a:lnTo>
                  <a:lnTo>
                    <a:pt x="453390" y="483870"/>
                  </a:lnTo>
                  <a:lnTo>
                    <a:pt x="447040" y="492760"/>
                  </a:lnTo>
                  <a:lnTo>
                    <a:pt x="443230" y="504190"/>
                  </a:lnTo>
                  <a:lnTo>
                    <a:pt x="449580" y="502920"/>
                  </a:lnTo>
                  <a:lnTo>
                    <a:pt x="454660" y="501650"/>
                  </a:lnTo>
                  <a:lnTo>
                    <a:pt x="459740" y="501650"/>
                  </a:lnTo>
                  <a:lnTo>
                    <a:pt x="462280" y="501650"/>
                  </a:lnTo>
                  <a:lnTo>
                    <a:pt x="464820" y="504190"/>
                  </a:lnTo>
                  <a:lnTo>
                    <a:pt x="466090" y="505460"/>
                  </a:lnTo>
                  <a:lnTo>
                    <a:pt x="468630" y="509270"/>
                  </a:lnTo>
                  <a:lnTo>
                    <a:pt x="471170" y="514350"/>
                  </a:lnTo>
                  <a:lnTo>
                    <a:pt x="473710" y="515620"/>
                  </a:lnTo>
                  <a:lnTo>
                    <a:pt x="476250" y="515620"/>
                  </a:lnTo>
                  <a:lnTo>
                    <a:pt x="481330" y="516890"/>
                  </a:lnTo>
                  <a:lnTo>
                    <a:pt x="486410" y="515620"/>
                  </a:lnTo>
                  <a:lnTo>
                    <a:pt x="494030" y="513080"/>
                  </a:lnTo>
                  <a:lnTo>
                    <a:pt x="504190" y="510540"/>
                  </a:lnTo>
                  <a:lnTo>
                    <a:pt x="499110" y="519430"/>
                  </a:lnTo>
                  <a:lnTo>
                    <a:pt x="496570" y="525780"/>
                  </a:lnTo>
                  <a:lnTo>
                    <a:pt x="495300" y="532130"/>
                  </a:lnTo>
                  <a:lnTo>
                    <a:pt x="495300" y="537210"/>
                  </a:lnTo>
                  <a:lnTo>
                    <a:pt x="496570" y="541020"/>
                  </a:lnTo>
                  <a:lnTo>
                    <a:pt x="497840" y="544830"/>
                  </a:lnTo>
                  <a:lnTo>
                    <a:pt x="501650" y="549910"/>
                  </a:lnTo>
                  <a:lnTo>
                    <a:pt x="506730" y="553720"/>
                  </a:lnTo>
                  <a:lnTo>
                    <a:pt x="509270" y="557530"/>
                  </a:lnTo>
                  <a:lnTo>
                    <a:pt x="510540" y="560070"/>
                  </a:lnTo>
                  <a:lnTo>
                    <a:pt x="510540" y="562610"/>
                  </a:lnTo>
                  <a:lnTo>
                    <a:pt x="508000" y="566420"/>
                  </a:lnTo>
                  <a:lnTo>
                    <a:pt x="505460" y="571500"/>
                  </a:lnTo>
                  <a:lnTo>
                    <a:pt x="514350" y="571500"/>
                  </a:lnTo>
                  <a:lnTo>
                    <a:pt x="523240" y="571500"/>
                  </a:lnTo>
                  <a:lnTo>
                    <a:pt x="532130" y="570230"/>
                  </a:lnTo>
                  <a:lnTo>
                    <a:pt x="542290" y="567690"/>
                  </a:lnTo>
                  <a:lnTo>
                    <a:pt x="549910" y="562610"/>
                  </a:lnTo>
                  <a:lnTo>
                    <a:pt x="553720" y="557530"/>
                  </a:lnTo>
                  <a:lnTo>
                    <a:pt x="557530" y="552450"/>
                  </a:lnTo>
                  <a:lnTo>
                    <a:pt x="561340" y="547370"/>
                  </a:lnTo>
                  <a:lnTo>
                    <a:pt x="563880" y="541020"/>
                  </a:lnTo>
                  <a:lnTo>
                    <a:pt x="566420" y="533400"/>
                  </a:lnTo>
                  <a:lnTo>
                    <a:pt x="567690" y="523240"/>
                  </a:lnTo>
                  <a:lnTo>
                    <a:pt x="572770" y="534670"/>
                  </a:lnTo>
                  <a:lnTo>
                    <a:pt x="574040" y="543560"/>
                  </a:lnTo>
                  <a:lnTo>
                    <a:pt x="574040" y="552450"/>
                  </a:lnTo>
                  <a:lnTo>
                    <a:pt x="572770" y="560070"/>
                  </a:lnTo>
                  <a:lnTo>
                    <a:pt x="570230" y="567690"/>
                  </a:lnTo>
                  <a:lnTo>
                    <a:pt x="567690" y="574040"/>
                  </a:lnTo>
                  <a:lnTo>
                    <a:pt x="562610" y="579120"/>
                  </a:lnTo>
                  <a:lnTo>
                    <a:pt x="557530" y="584200"/>
                  </a:lnTo>
                  <a:lnTo>
                    <a:pt x="547370" y="593090"/>
                  </a:lnTo>
                  <a:lnTo>
                    <a:pt x="538480" y="599440"/>
                  </a:lnTo>
                  <a:lnTo>
                    <a:pt x="534670" y="603250"/>
                  </a:lnTo>
                  <a:lnTo>
                    <a:pt x="532130" y="605790"/>
                  </a:lnTo>
                  <a:lnTo>
                    <a:pt x="530860" y="608330"/>
                  </a:lnTo>
                  <a:lnTo>
                    <a:pt x="529590" y="610870"/>
                  </a:lnTo>
                  <a:lnTo>
                    <a:pt x="539750" y="607060"/>
                  </a:lnTo>
                  <a:lnTo>
                    <a:pt x="547370" y="603250"/>
                  </a:lnTo>
                  <a:lnTo>
                    <a:pt x="554990" y="601980"/>
                  </a:lnTo>
                  <a:lnTo>
                    <a:pt x="561340" y="600710"/>
                  </a:lnTo>
                  <a:lnTo>
                    <a:pt x="567690" y="601980"/>
                  </a:lnTo>
                  <a:lnTo>
                    <a:pt x="572770" y="603250"/>
                  </a:lnTo>
                  <a:lnTo>
                    <a:pt x="576580" y="604520"/>
                  </a:lnTo>
                  <a:lnTo>
                    <a:pt x="580390" y="608330"/>
                  </a:lnTo>
                  <a:lnTo>
                    <a:pt x="586740" y="615950"/>
                  </a:lnTo>
                  <a:lnTo>
                    <a:pt x="590550" y="623570"/>
                  </a:lnTo>
                  <a:lnTo>
                    <a:pt x="593090" y="633730"/>
                  </a:lnTo>
                  <a:lnTo>
                    <a:pt x="594360" y="641350"/>
                  </a:lnTo>
                  <a:lnTo>
                    <a:pt x="589280" y="645160"/>
                  </a:lnTo>
                  <a:lnTo>
                    <a:pt x="584200" y="647700"/>
                  </a:lnTo>
                  <a:lnTo>
                    <a:pt x="582930" y="651510"/>
                  </a:lnTo>
                  <a:lnTo>
                    <a:pt x="581660" y="655320"/>
                  </a:lnTo>
                  <a:lnTo>
                    <a:pt x="582930" y="659130"/>
                  </a:lnTo>
                  <a:lnTo>
                    <a:pt x="584200" y="662940"/>
                  </a:lnTo>
                  <a:lnTo>
                    <a:pt x="591820" y="670560"/>
                  </a:lnTo>
                  <a:lnTo>
                    <a:pt x="600710" y="678180"/>
                  </a:lnTo>
                  <a:lnTo>
                    <a:pt x="609600" y="685800"/>
                  </a:lnTo>
                  <a:lnTo>
                    <a:pt x="618490" y="692150"/>
                  </a:lnTo>
                  <a:lnTo>
                    <a:pt x="621030" y="69469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82" name="Freeform 281"/>
            <p:cNvSpPr/>
            <p:nvPr/>
          </p:nvSpPr>
          <p:spPr>
            <a:xfrm>
              <a:off x="1294130" y="1872234"/>
              <a:ext cx="243841" cy="378715"/>
            </a:xfrm>
            <a:custGeom>
              <a:avLst/>
              <a:gdLst/>
              <a:ahLst/>
              <a:cxnLst/>
              <a:rect l="0" t="0" r="0" b="0"/>
              <a:pathLst>
                <a:path w="243841" h="378715">
                  <a:moveTo>
                    <a:pt x="31623" y="3302"/>
                  </a:moveTo>
                  <a:lnTo>
                    <a:pt x="48006" y="7620"/>
                  </a:lnTo>
                  <a:lnTo>
                    <a:pt x="64262" y="12954"/>
                  </a:lnTo>
                  <a:lnTo>
                    <a:pt x="80645" y="18669"/>
                  </a:lnTo>
                  <a:lnTo>
                    <a:pt x="96012" y="25400"/>
                  </a:lnTo>
                  <a:lnTo>
                    <a:pt x="109855" y="31623"/>
                  </a:lnTo>
                  <a:lnTo>
                    <a:pt x="122301" y="38354"/>
                  </a:lnTo>
                  <a:lnTo>
                    <a:pt x="133350" y="44577"/>
                  </a:lnTo>
                  <a:lnTo>
                    <a:pt x="141986" y="50800"/>
                  </a:lnTo>
                  <a:lnTo>
                    <a:pt x="147828" y="56642"/>
                  </a:lnTo>
                  <a:lnTo>
                    <a:pt x="151130" y="61341"/>
                  </a:lnTo>
                  <a:lnTo>
                    <a:pt x="151130" y="63754"/>
                  </a:lnTo>
                  <a:lnTo>
                    <a:pt x="150622" y="65278"/>
                  </a:lnTo>
                  <a:lnTo>
                    <a:pt x="149225" y="67183"/>
                  </a:lnTo>
                  <a:lnTo>
                    <a:pt x="146812" y="68072"/>
                  </a:lnTo>
                  <a:lnTo>
                    <a:pt x="143510" y="69088"/>
                  </a:lnTo>
                  <a:lnTo>
                    <a:pt x="139192" y="69977"/>
                  </a:lnTo>
                  <a:lnTo>
                    <a:pt x="133858" y="69977"/>
                  </a:lnTo>
                  <a:lnTo>
                    <a:pt x="127127" y="69977"/>
                  </a:lnTo>
                  <a:lnTo>
                    <a:pt x="119507" y="69596"/>
                  </a:lnTo>
                  <a:lnTo>
                    <a:pt x="110363" y="68580"/>
                  </a:lnTo>
                  <a:lnTo>
                    <a:pt x="121412" y="76708"/>
                  </a:lnTo>
                  <a:lnTo>
                    <a:pt x="133350" y="83947"/>
                  </a:lnTo>
                  <a:lnTo>
                    <a:pt x="156464" y="94996"/>
                  </a:lnTo>
                  <a:lnTo>
                    <a:pt x="179451" y="104648"/>
                  </a:lnTo>
                  <a:lnTo>
                    <a:pt x="189992" y="109347"/>
                  </a:lnTo>
                  <a:lnTo>
                    <a:pt x="200152" y="114681"/>
                  </a:lnTo>
                  <a:lnTo>
                    <a:pt x="209296" y="120904"/>
                  </a:lnTo>
                  <a:lnTo>
                    <a:pt x="217932" y="128651"/>
                  </a:lnTo>
                  <a:lnTo>
                    <a:pt x="225044" y="137668"/>
                  </a:lnTo>
                  <a:lnTo>
                    <a:pt x="230886" y="148717"/>
                  </a:lnTo>
                  <a:lnTo>
                    <a:pt x="235585" y="161671"/>
                  </a:lnTo>
                  <a:lnTo>
                    <a:pt x="237617" y="169418"/>
                  </a:lnTo>
                  <a:lnTo>
                    <a:pt x="239014" y="177546"/>
                  </a:lnTo>
                  <a:lnTo>
                    <a:pt x="239903" y="186690"/>
                  </a:lnTo>
                  <a:lnTo>
                    <a:pt x="240411" y="196723"/>
                  </a:lnTo>
                  <a:lnTo>
                    <a:pt x="240411" y="207264"/>
                  </a:lnTo>
                  <a:lnTo>
                    <a:pt x="239903" y="218821"/>
                  </a:lnTo>
                  <a:lnTo>
                    <a:pt x="239014" y="219837"/>
                  </a:lnTo>
                  <a:lnTo>
                    <a:pt x="237998" y="219837"/>
                  </a:lnTo>
                  <a:lnTo>
                    <a:pt x="236601" y="218313"/>
                  </a:lnTo>
                  <a:lnTo>
                    <a:pt x="234188" y="216408"/>
                  </a:lnTo>
                  <a:lnTo>
                    <a:pt x="231775" y="213614"/>
                  </a:lnTo>
                  <a:lnTo>
                    <a:pt x="228473" y="210185"/>
                  </a:lnTo>
                  <a:lnTo>
                    <a:pt x="224155" y="206375"/>
                  </a:lnTo>
                  <a:lnTo>
                    <a:pt x="219837" y="202057"/>
                  </a:lnTo>
                  <a:lnTo>
                    <a:pt x="207772" y="192913"/>
                  </a:lnTo>
                  <a:lnTo>
                    <a:pt x="200660" y="188087"/>
                  </a:lnTo>
                  <a:lnTo>
                    <a:pt x="192913" y="183769"/>
                  </a:lnTo>
                  <a:lnTo>
                    <a:pt x="184277" y="179959"/>
                  </a:lnTo>
                  <a:lnTo>
                    <a:pt x="174625" y="176149"/>
                  </a:lnTo>
                  <a:lnTo>
                    <a:pt x="163703" y="173228"/>
                  </a:lnTo>
                  <a:lnTo>
                    <a:pt x="152146" y="171323"/>
                  </a:lnTo>
                  <a:lnTo>
                    <a:pt x="162179" y="180467"/>
                  </a:lnTo>
                  <a:lnTo>
                    <a:pt x="171831" y="189611"/>
                  </a:lnTo>
                  <a:lnTo>
                    <a:pt x="180467" y="197739"/>
                  </a:lnTo>
                  <a:lnTo>
                    <a:pt x="188087" y="205359"/>
                  </a:lnTo>
                  <a:lnTo>
                    <a:pt x="195326" y="212598"/>
                  </a:lnTo>
                  <a:lnTo>
                    <a:pt x="201549" y="219329"/>
                  </a:lnTo>
                  <a:lnTo>
                    <a:pt x="206883" y="225044"/>
                  </a:lnTo>
                  <a:lnTo>
                    <a:pt x="212090" y="230886"/>
                  </a:lnTo>
                  <a:lnTo>
                    <a:pt x="220218" y="241427"/>
                  </a:lnTo>
                  <a:lnTo>
                    <a:pt x="226060" y="250063"/>
                  </a:lnTo>
                  <a:lnTo>
                    <a:pt x="230886" y="258191"/>
                  </a:lnTo>
                  <a:lnTo>
                    <a:pt x="233680" y="265430"/>
                  </a:lnTo>
                  <a:lnTo>
                    <a:pt x="235204" y="272161"/>
                  </a:lnTo>
                  <a:lnTo>
                    <a:pt x="236601" y="278892"/>
                  </a:lnTo>
                  <a:lnTo>
                    <a:pt x="237617" y="292735"/>
                  </a:lnTo>
                  <a:lnTo>
                    <a:pt x="237998" y="300482"/>
                  </a:lnTo>
                  <a:lnTo>
                    <a:pt x="239014" y="309499"/>
                  </a:lnTo>
                  <a:lnTo>
                    <a:pt x="240411" y="319659"/>
                  </a:lnTo>
                  <a:lnTo>
                    <a:pt x="243840" y="331216"/>
                  </a:lnTo>
                  <a:lnTo>
                    <a:pt x="240919" y="335534"/>
                  </a:lnTo>
                  <a:lnTo>
                    <a:pt x="237617" y="337820"/>
                  </a:lnTo>
                  <a:lnTo>
                    <a:pt x="233680" y="337820"/>
                  </a:lnTo>
                  <a:lnTo>
                    <a:pt x="228981" y="335026"/>
                  </a:lnTo>
                  <a:lnTo>
                    <a:pt x="224155" y="329184"/>
                  </a:lnTo>
                  <a:lnTo>
                    <a:pt x="218313" y="320548"/>
                  </a:lnTo>
                  <a:lnTo>
                    <a:pt x="215519" y="314325"/>
                  </a:lnTo>
                  <a:lnTo>
                    <a:pt x="212090" y="307594"/>
                  </a:lnTo>
                  <a:lnTo>
                    <a:pt x="208788" y="299974"/>
                  </a:lnTo>
                  <a:lnTo>
                    <a:pt x="205359" y="291338"/>
                  </a:lnTo>
                  <a:lnTo>
                    <a:pt x="207772" y="302895"/>
                  </a:lnTo>
                  <a:lnTo>
                    <a:pt x="208280" y="312420"/>
                  </a:lnTo>
                  <a:lnTo>
                    <a:pt x="207772" y="320167"/>
                  </a:lnTo>
                  <a:lnTo>
                    <a:pt x="206883" y="326390"/>
                  </a:lnTo>
                  <a:lnTo>
                    <a:pt x="204470" y="331597"/>
                  </a:lnTo>
                  <a:lnTo>
                    <a:pt x="201549" y="335534"/>
                  </a:lnTo>
                  <a:lnTo>
                    <a:pt x="194818" y="341249"/>
                  </a:lnTo>
                  <a:lnTo>
                    <a:pt x="187579" y="346456"/>
                  </a:lnTo>
                  <a:lnTo>
                    <a:pt x="184277" y="349377"/>
                  </a:lnTo>
                  <a:lnTo>
                    <a:pt x="180975" y="353187"/>
                  </a:lnTo>
                  <a:lnTo>
                    <a:pt x="178562" y="357505"/>
                  </a:lnTo>
                  <a:lnTo>
                    <a:pt x="177038" y="362839"/>
                  </a:lnTo>
                  <a:lnTo>
                    <a:pt x="176657" y="370078"/>
                  </a:lnTo>
                  <a:lnTo>
                    <a:pt x="177038" y="378714"/>
                  </a:lnTo>
                  <a:lnTo>
                    <a:pt x="173736" y="377190"/>
                  </a:lnTo>
                  <a:lnTo>
                    <a:pt x="170307" y="372872"/>
                  </a:lnTo>
                  <a:lnTo>
                    <a:pt x="168021" y="365252"/>
                  </a:lnTo>
                  <a:lnTo>
                    <a:pt x="164592" y="354203"/>
                  </a:lnTo>
                  <a:lnTo>
                    <a:pt x="161671" y="339852"/>
                  </a:lnTo>
                  <a:lnTo>
                    <a:pt x="159766" y="331216"/>
                  </a:lnTo>
                  <a:lnTo>
                    <a:pt x="157861" y="321564"/>
                  </a:lnTo>
                  <a:lnTo>
                    <a:pt x="155956" y="311531"/>
                  </a:lnTo>
                  <a:lnTo>
                    <a:pt x="153543" y="299974"/>
                  </a:lnTo>
                  <a:lnTo>
                    <a:pt x="151130" y="287528"/>
                  </a:lnTo>
                  <a:lnTo>
                    <a:pt x="148336" y="274066"/>
                  </a:lnTo>
                  <a:lnTo>
                    <a:pt x="140589" y="287909"/>
                  </a:lnTo>
                  <a:lnTo>
                    <a:pt x="133858" y="301371"/>
                  </a:lnTo>
                  <a:lnTo>
                    <a:pt x="127127" y="313436"/>
                  </a:lnTo>
                  <a:lnTo>
                    <a:pt x="120904" y="323469"/>
                  </a:lnTo>
                  <a:lnTo>
                    <a:pt x="115189" y="331216"/>
                  </a:lnTo>
                  <a:lnTo>
                    <a:pt x="109855" y="335915"/>
                  </a:lnTo>
                  <a:lnTo>
                    <a:pt x="105029" y="337439"/>
                  </a:lnTo>
                  <a:lnTo>
                    <a:pt x="102743" y="336931"/>
                  </a:lnTo>
                  <a:lnTo>
                    <a:pt x="100711" y="335026"/>
                  </a:lnTo>
                  <a:lnTo>
                    <a:pt x="96393" y="328295"/>
                  </a:lnTo>
                  <a:lnTo>
                    <a:pt x="93599" y="319659"/>
                  </a:lnTo>
                  <a:lnTo>
                    <a:pt x="92075" y="309118"/>
                  </a:lnTo>
                  <a:lnTo>
                    <a:pt x="92075" y="296545"/>
                  </a:lnTo>
                  <a:lnTo>
                    <a:pt x="93599" y="282702"/>
                  </a:lnTo>
                  <a:lnTo>
                    <a:pt x="95504" y="267843"/>
                  </a:lnTo>
                  <a:lnTo>
                    <a:pt x="98806" y="251460"/>
                  </a:lnTo>
                  <a:lnTo>
                    <a:pt x="102743" y="234188"/>
                  </a:lnTo>
                  <a:lnTo>
                    <a:pt x="93599" y="245237"/>
                  </a:lnTo>
                  <a:lnTo>
                    <a:pt x="84455" y="254889"/>
                  </a:lnTo>
                  <a:lnTo>
                    <a:pt x="75819" y="262509"/>
                  </a:lnTo>
                  <a:lnTo>
                    <a:pt x="67691" y="268732"/>
                  </a:lnTo>
                  <a:lnTo>
                    <a:pt x="59436" y="274066"/>
                  </a:lnTo>
                  <a:lnTo>
                    <a:pt x="51816" y="277368"/>
                  </a:lnTo>
                  <a:lnTo>
                    <a:pt x="44577" y="279781"/>
                  </a:lnTo>
                  <a:lnTo>
                    <a:pt x="37338" y="281178"/>
                  </a:lnTo>
                  <a:lnTo>
                    <a:pt x="31115" y="281686"/>
                  </a:lnTo>
                  <a:lnTo>
                    <a:pt x="24892" y="281178"/>
                  </a:lnTo>
                  <a:lnTo>
                    <a:pt x="19685" y="279781"/>
                  </a:lnTo>
                  <a:lnTo>
                    <a:pt x="14351" y="278384"/>
                  </a:lnTo>
                  <a:lnTo>
                    <a:pt x="6223" y="273050"/>
                  </a:lnTo>
                  <a:lnTo>
                    <a:pt x="0" y="266319"/>
                  </a:lnTo>
                  <a:lnTo>
                    <a:pt x="10033" y="262001"/>
                  </a:lnTo>
                  <a:lnTo>
                    <a:pt x="21082" y="258191"/>
                  </a:lnTo>
                  <a:lnTo>
                    <a:pt x="31115" y="254889"/>
                  </a:lnTo>
                  <a:lnTo>
                    <a:pt x="39751" y="250571"/>
                  </a:lnTo>
                  <a:lnTo>
                    <a:pt x="43180" y="248158"/>
                  </a:lnTo>
                  <a:lnTo>
                    <a:pt x="46101" y="245237"/>
                  </a:lnTo>
                  <a:lnTo>
                    <a:pt x="48006" y="241427"/>
                  </a:lnTo>
                  <a:lnTo>
                    <a:pt x="49403" y="237109"/>
                  </a:lnTo>
                  <a:lnTo>
                    <a:pt x="49911" y="232283"/>
                  </a:lnTo>
                  <a:lnTo>
                    <a:pt x="48895" y="226060"/>
                  </a:lnTo>
                  <a:lnTo>
                    <a:pt x="46990" y="219329"/>
                  </a:lnTo>
                  <a:lnTo>
                    <a:pt x="43688" y="211201"/>
                  </a:lnTo>
                  <a:lnTo>
                    <a:pt x="50800" y="216408"/>
                  </a:lnTo>
                  <a:lnTo>
                    <a:pt x="57023" y="219837"/>
                  </a:lnTo>
                  <a:lnTo>
                    <a:pt x="62865" y="221742"/>
                  </a:lnTo>
                  <a:lnTo>
                    <a:pt x="67183" y="222250"/>
                  </a:lnTo>
                  <a:lnTo>
                    <a:pt x="70485" y="221234"/>
                  </a:lnTo>
                  <a:lnTo>
                    <a:pt x="73406" y="219329"/>
                  </a:lnTo>
                  <a:lnTo>
                    <a:pt x="75311" y="215900"/>
                  </a:lnTo>
                  <a:lnTo>
                    <a:pt x="76708" y="212090"/>
                  </a:lnTo>
                  <a:lnTo>
                    <a:pt x="77216" y="206883"/>
                  </a:lnTo>
                  <a:lnTo>
                    <a:pt x="77216" y="201549"/>
                  </a:lnTo>
                  <a:lnTo>
                    <a:pt x="75819" y="188595"/>
                  </a:lnTo>
                  <a:lnTo>
                    <a:pt x="72009" y="174244"/>
                  </a:lnTo>
                  <a:lnTo>
                    <a:pt x="66675" y="159766"/>
                  </a:lnTo>
                  <a:lnTo>
                    <a:pt x="72898" y="165608"/>
                  </a:lnTo>
                  <a:lnTo>
                    <a:pt x="78740" y="169926"/>
                  </a:lnTo>
                  <a:lnTo>
                    <a:pt x="83058" y="173736"/>
                  </a:lnTo>
                  <a:lnTo>
                    <a:pt x="86868" y="176657"/>
                  </a:lnTo>
                  <a:lnTo>
                    <a:pt x="89662" y="178562"/>
                  </a:lnTo>
                  <a:lnTo>
                    <a:pt x="91694" y="179451"/>
                  </a:lnTo>
                  <a:lnTo>
                    <a:pt x="93091" y="179959"/>
                  </a:lnTo>
                  <a:lnTo>
                    <a:pt x="93980" y="179959"/>
                  </a:lnTo>
                  <a:lnTo>
                    <a:pt x="93980" y="178943"/>
                  </a:lnTo>
                  <a:lnTo>
                    <a:pt x="93599" y="177546"/>
                  </a:lnTo>
                  <a:lnTo>
                    <a:pt x="91186" y="173228"/>
                  </a:lnTo>
                  <a:lnTo>
                    <a:pt x="86868" y="167005"/>
                  </a:lnTo>
                  <a:lnTo>
                    <a:pt x="81534" y="159258"/>
                  </a:lnTo>
                  <a:lnTo>
                    <a:pt x="75311" y="151130"/>
                  </a:lnTo>
                  <a:lnTo>
                    <a:pt x="69088" y="141986"/>
                  </a:lnTo>
                  <a:lnTo>
                    <a:pt x="55626" y="123317"/>
                  </a:lnTo>
                  <a:lnTo>
                    <a:pt x="50419" y="115189"/>
                  </a:lnTo>
                  <a:lnTo>
                    <a:pt x="45593" y="107442"/>
                  </a:lnTo>
                  <a:lnTo>
                    <a:pt x="42672" y="101219"/>
                  </a:lnTo>
                  <a:lnTo>
                    <a:pt x="41783" y="96901"/>
                  </a:lnTo>
                  <a:lnTo>
                    <a:pt x="49403" y="99822"/>
                  </a:lnTo>
                  <a:lnTo>
                    <a:pt x="56134" y="101727"/>
                  </a:lnTo>
                  <a:lnTo>
                    <a:pt x="62357" y="103124"/>
                  </a:lnTo>
                  <a:lnTo>
                    <a:pt x="67691" y="104140"/>
                  </a:lnTo>
                  <a:lnTo>
                    <a:pt x="72009" y="104140"/>
                  </a:lnTo>
                  <a:lnTo>
                    <a:pt x="75311" y="103632"/>
                  </a:lnTo>
                  <a:lnTo>
                    <a:pt x="78740" y="102616"/>
                  </a:lnTo>
                  <a:lnTo>
                    <a:pt x="80645" y="101219"/>
                  </a:lnTo>
                  <a:lnTo>
                    <a:pt x="82042" y="99314"/>
                  </a:lnTo>
                  <a:lnTo>
                    <a:pt x="83058" y="96901"/>
                  </a:lnTo>
                  <a:lnTo>
                    <a:pt x="83439" y="90678"/>
                  </a:lnTo>
                  <a:lnTo>
                    <a:pt x="81534" y="83439"/>
                  </a:lnTo>
                  <a:lnTo>
                    <a:pt x="77724" y="74803"/>
                  </a:lnTo>
                  <a:lnTo>
                    <a:pt x="72390" y="65278"/>
                  </a:lnTo>
                  <a:lnTo>
                    <a:pt x="65659" y="55626"/>
                  </a:lnTo>
                  <a:lnTo>
                    <a:pt x="49911" y="35052"/>
                  </a:lnTo>
                  <a:lnTo>
                    <a:pt x="32639" y="15748"/>
                  </a:lnTo>
                  <a:lnTo>
                    <a:pt x="23495" y="7112"/>
                  </a:lnTo>
                  <a:lnTo>
                    <a:pt x="15367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83" name="Freeform 282"/>
            <p:cNvSpPr/>
            <p:nvPr/>
          </p:nvSpPr>
          <p:spPr>
            <a:xfrm>
              <a:off x="1294130" y="1871980"/>
              <a:ext cx="243841" cy="378461"/>
            </a:xfrm>
            <a:custGeom>
              <a:avLst/>
              <a:gdLst/>
              <a:ahLst/>
              <a:cxnLst/>
              <a:rect l="0" t="0" r="0" b="0"/>
              <a:pathLst>
                <a:path w="243841" h="378461">
                  <a:moveTo>
                    <a:pt x="15240" y="0"/>
                  </a:moveTo>
                  <a:lnTo>
                    <a:pt x="24130" y="7620"/>
                  </a:lnTo>
                  <a:lnTo>
                    <a:pt x="33020" y="16510"/>
                  </a:lnTo>
                  <a:lnTo>
                    <a:pt x="49530" y="35560"/>
                  </a:lnTo>
                  <a:lnTo>
                    <a:pt x="66040" y="55880"/>
                  </a:lnTo>
                  <a:lnTo>
                    <a:pt x="72390" y="66040"/>
                  </a:lnTo>
                  <a:lnTo>
                    <a:pt x="77470" y="74930"/>
                  </a:lnTo>
                  <a:lnTo>
                    <a:pt x="81280" y="83820"/>
                  </a:lnTo>
                  <a:lnTo>
                    <a:pt x="83820" y="91440"/>
                  </a:lnTo>
                  <a:lnTo>
                    <a:pt x="82550" y="96520"/>
                  </a:lnTo>
                  <a:lnTo>
                    <a:pt x="82550" y="99060"/>
                  </a:lnTo>
                  <a:lnTo>
                    <a:pt x="81280" y="101600"/>
                  </a:lnTo>
                  <a:lnTo>
                    <a:pt x="78740" y="102870"/>
                  </a:lnTo>
                  <a:lnTo>
                    <a:pt x="74930" y="104140"/>
                  </a:lnTo>
                  <a:lnTo>
                    <a:pt x="72390" y="104140"/>
                  </a:lnTo>
                  <a:lnTo>
                    <a:pt x="67310" y="104140"/>
                  </a:lnTo>
                  <a:lnTo>
                    <a:pt x="62230" y="102870"/>
                  </a:lnTo>
                  <a:lnTo>
                    <a:pt x="55880" y="101600"/>
                  </a:lnTo>
                  <a:lnTo>
                    <a:pt x="49530" y="100330"/>
                  </a:lnTo>
                  <a:lnTo>
                    <a:pt x="41910" y="96520"/>
                  </a:lnTo>
                  <a:lnTo>
                    <a:pt x="43180" y="101600"/>
                  </a:lnTo>
                  <a:lnTo>
                    <a:pt x="45720" y="107950"/>
                  </a:lnTo>
                  <a:lnTo>
                    <a:pt x="50800" y="115570"/>
                  </a:lnTo>
                  <a:lnTo>
                    <a:pt x="55880" y="123190"/>
                  </a:lnTo>
                  <a:lnTo>
                    <a:pt x="68580" y="142240"/>
                  </a:lnTo>
                  <a:lnTo>
                    <a:pt x="74930" y="151130"/>
                  </a:lnTo>
                  <a:lnTo>
                    <a:pt x="81280" y="160020"/>
                  </a:lnTo>
                  <a:lnTo>
                    <a:pt x="86360" y="167640"/>
                  </a:lnTo>
                  <a:lnTo>
                    <a:pt x="91440" y="173990"/>
                  </a:lnTo>
                  <a:lnTo>
                    <a:pt x="93980" y="177800"/>
                  </a:lnTo>
                  <a:lnTo>
                    <a:pt x="93980" y="179070"/>
                  </a:lnTo>
                  <a:lnTo>
                    <a:pt x="93980" y="180340"/>
                  </a:lnTo>
                  <a:lnTo>
                    <a:pt x="92710" y="180340"/>
                  </a:lnTo>
                  <a:lnTo>
                    <a:pt x="91440" y="179070"/>
                  </a:lnTo>
                  <a:lnTo>
                    <a:pt x="90170" y="179070"/>
                  </a:lnTo>
                  <a:lnTo>
                    <a:pt x="86360" y="176530"/>
                  </a:lnTo>
                  <a:lnTo>
                    <a:pt x="82550" y="173990"/>
                  </a:lnTo>
                  <a:lnTo>
                    <a:pt x="78740" y="170180"/>
                  </a:lnTo>
                  <a:lnTo>
                    <a:pt x="72390" y="166370"/>
                  </a:lnTo>
                  <a:lnTo>
                    <a:pt x="66040" y="160020"/>
                  </a:lnTo>
                  <a:lnTo>
                    <a:pt x="72390" y="173990"/>
                  </a:lnTo>
                  <a:lnTo>
                    <a:pt x="76200" y="189230"/>
                  </a:lnTo>
                  <a:lnTo>
                    <a:pt x="77470" y="201930"/>
                  </a:lnTo>
                  <a:lnTo>
                    <a:pt x="77470" y="207010"/>
                  </a:lnTo>
                  <a:lnTo>
                    <a:pt x="76200" y="212090"/>
                  </a:lnTo>
                  <a:lnTo>
                    <a:pt x="74930" y="215900"/>
                  </a:lnTo>
                  <a:lnTo>
                    <a:pt x="73660" y="219710"/>
                  </a:lnTo>
                  <a:lnTo>
                    <a:pt x="69850" y="220980"/>
                  </a:lnTo>
                  <a:lnTo>
                    <a:pt x="67310" y="222250"/>
                  </a:lnTo>
                  <a:lnTo>
                    <a:pt x="63500" y="222250"/>
                  </a:lnTo>
                  <a:lnTo>
                    <a:pt x="57150" y="219710"/>
                  </a:lnTo>
                  <a:lnTo>
                    <a:pt x="50800" y="217170"/>
                  </a:lnTo>
                  <a:lnTo>
                    <a:pt x="43180" y="210820"/>
                  </a:lnTo>
                  <a:lnTo>
                    <a:pt x="46990" y="219710"/>
                  </a:lnTo>
                  <a:lnTo>
                    <a:pt x="49530" y="226060"/>
                  </a:lnTo>
                  <a:lnTo>
                    <a:pt x="49530" y="232410"/>
                  </a:lnTo>
                  <a:lnTo>
                    <a:pt x="49530" y="237490"/>
                  </a:lnTo>
                  <a:lnTo>
                    <a:pt x="48260" y="241300"/>
                  </a:lnTo>
                  <a:lnTo>
                    <a:pt x="45720" y="245110"/>
                  </a:lnTo>
                  <a:lnTo>
                    <a:pt x="43180" y="248920"/>
                  </a:lnTo>
                  <a:lnTo>
                    <a:pt x="39370" y="251460"/>
                  </a:lnTo>
                  <a:lnTo>
                    <a:pt x="31750" y="255270"/>
                  </a:lnTo>
                  <a:lnTo>
                    <a:pt x="21590" y="259080"/>
                  </a:lnTo>
                  <a:lnTo>
                    <a:pt x="10160" y="261620"/>
                  </a:lnTo>
                  <a:lnTo>
                    <a:pt x="0" y="266700"/>
                  </a:lnTo>
                  <a:lnTo>
                    <a:pt x="6350" y="273050"/>
                  </a:lnTo>
                  <a:lnTo>
                    <a:pt x="13970" y="278130"/>
                  </a:lnTo>
                  <a:lnTo>
                    <a:pt x="19050" y="279400"/>
                  </a:lnTo>
                  <a:lnTo>
                    <a:pt x="25400" y="281940"/>
                  </a:lnTo>
                  <a:lnTo>
                    <a:pt x="31750" y="281940"/>
                  </a:lnTo>
                  <a:lnTo>
                    <a:pt x="36830" y="281940"/>
                  </a:lnTo>
                  <a:lnTo>
                    <a:pt x="44450" y="279400"/>
                  </a:lnTo>
                  <a:lnTo>
                    <a:pt x="52070" y="278130"/>
                  </a:lnTo>
                  <a:lnTo>
                    <a:pt x="59690" y="274320"/>
                  </a:lnTo>
                  <a:lnTo>
                    <a:pt x="67310" y="269240"/>
                  </a:lnTo>
                  <a:lnTo>
                    <a:pt x="76200" y="262890"/>
                  </a:lnTo>
                  <a:lnTo>
                    <a:pt x="85090" y="255270"/>
                  </a:lnTo>
                  <a:lnTo>
                    <a:pt x="93980" y="245110"/>
                  </a:lnTo>
                  <a:lnTo>
                    <a:pt x="102870" y="234950"/>
                  </a:lnTo>
                  <a:lnTo>
                    <a:pt x="99060" y="251460"/>
                  </a:lnTo>
                  <a:lnTo>
                    <a:pt x="95250" y="267970"/>
                  </a:lnTo>
                  <a:lnTo>
                    <a:pt x="93980" y="283210"/>
                  </a:lnTo>
                  <a:lnTo>
                    <a:pt x="91440" y="297180"/>
                  </a:lnTo>
                  <a:lnTo>
                    <a:pt x="91440" y="309880"/>
                  </a:lnTo>
                  <a:lnTo>
                    <a:pt x="93980" y="320040"/>
                  </a:lnTo>
                  <a:lnTo>
                    <a:pt x="96520" y="328930"/>
                  </a:lnTo>
                  <a:lnTo>
                    <a:pt x="100330" y="335280"/>
                  </a:lnTo>
                  <a:lnTo>
                    <a:pt x="102870" y="336550"/>
                  </a:lnTo>
                  <a:lnTo>
                    <a:pt x="105410" y="337820"/>
                  </a:lnTo>
                  <a:lnTo>
                    <a:pt x="110490" y="336550"/>
                  </a:lnTo>
                  <a:lnTo>
                    <a:pt x="115570" y="331470"/>
                  </a:lnTo>
                  <a:lnTo>
                    <a:pt x="120650" y="323850"/>
                  </a:lnTo>
                  <a:lnTo>
                    <a:pt x="127000" y="313690"/>
                  </a:lnTo>
                  <a:lnTo>
                    <a:pt x="133350" y="302260"/>
                  </a:lnTo>
                  <a:lnTo>
                    <a:pt x="140970" y="288290"/>
                  </a:lnTo>
                  <a:lnTo>
                    <a:pt x="148590" y="274320"/>
                  </a:lnTo>
                  <a:lnTo>
                    <a:pt x="151130" y="288290"/>
                  </a:lnTo>
                  <a:lnTo>
                    <a:pt x="153670" y="299720"/>
                  </a:lnTo>
                  <a:lnTo>
                    <a:pt x="156210" y="311150"/>
                  </a:lnTo>
                  <a:lnTo>
                    <a:pt x="157480" y="321310"/>
                  </a:lnTo>
                  <a:lnTo>
                    <a:pt x="160020" y="331470"/>
                  </a:lnTo>
                  <a:lnTo>
                    <a:pt x="161290" y="340360"/>
                  </a:lnTo>
                  <a:lnTo>
                    <a:pt x="165100" y="354330"/>
                  </a:lnTo>
                  <a:lnTo>
                    <a:pt x="167640" y="365760"/>
                  </a:lnTo>
                  <a:lnTo>
                    <a:pt x="170180" y="373380"/>
                  </a:lnTo>
                  <a:lnTo>
                    <a:pt x="173990" y="377190"/>
                  </a:lnTo>
                  <a:lnTo>
                    <a:pt x="176530" y="378460"/>
                  </a:lnTo>
                  <a:lnTo>
                    <a:pt x="176530" y="370840"/>
                  </a:lnTo>
                  <a:lnTo>
                    <a:pt x="176530" y="363220"/>
                  </a:lnTo>
                  <a:lnTo>
                    <a:pt x="179070" y="358140"/>
                  </a:lnTo>
                  <a:lnTo>
                    <a:pt x="181610" y="353060"/>
                  </a:lnTo>
                  <a:lnTo>
                    <a:pt x="184150" y="349250"/>
                  </a:lnTo>
                  <a:lnTo>
                    <a:pt x="187960" y="346710"/>
                  </a:lnTo>
                  <a:lnTo>
                    <a:pt x="194310" y="341630"/>
                  </a:lnTo>
                  <a:lnTo>
                    <a:pt x="201930" y="335280"/>
                  </a:lnTo>
                  <a:lnTo>
                    <a:pt x="204470" y="331470"/>
                  </a:lnTo>
                  <a:lnTo>
                    <a:pt x="207010" y="326390"/>
                  </a:lnTo>
                  <a:lnTo>
                    <a:pt x="208280" y="320040"/>
                  </a:lnTo>
                  <a:lnTo>
                    <a:pt x="208280" y="312420"/>
                  </a:lnTo>
                  <a:lnTo>
                    <a:pt x="208280" y="303530"/>
                  </a:lnTo>
                  <a:lnTo>
                    <a:pt x="205740" y="292100"/>
                  </a:lnTo>
                  <a:lnTo>
                    <a:pt x="208280" y="299720"/>
                  </a:lnTo>
                  <a:lnTo>
                    <a:pt x="212090" y="307340"/>
                  </a:lnTo>
                  <a:lnTo>
                    <a:pt x="215900" y="314960"/>
                  </a:lnTo>
                  <a:lnTo>
                    <a:pt x="218440" y="321310"/>
                  </a:lnTo>
                  <a:lnTo>
                    <a:pt x="223520" y="328930"/>
                  </a:lnTo>
                  <a:lnTo>
                    <a:pt x="228600" y="335280"/>
                  </a:lnTo>
                  <a:lnTo>
                    <a:pt x="233680" y="337820"/>
                  </a:lnTo>
                  <a:lnTo>
                    <a:pt x="237490" y="337820"/>
                  </a:lnTo>
                  <a:lnTo>
                    <a:pt x="241300" y="335280"/>
                  </a:lnTo>
                  <a:lnTo>
                    <a:pt x="243840" y="331470"/>
                  </a:lnTo>
                  <a:lnTo>
                    <a:pt x="240030" y="320040"/>
                  </a:lnTo>
                  <a:lnTo>
                    <a:pt x="238760" y="309880"/>
                  </a:lnTo>
                  <a:lnTo>
                    <a:pt x="237490" y="300990"/>
                  </a:lnTo>
                  <a:lnTo>
                    <a:pt x="237490" y="293370"/>
                  </a:lnTo>
                  <a:lnTo>
                    <a:pt x="236220" y="279400"/>
                  </a:lnTo>
                  <a:lnTo>
                    <a:pt x="234950" y="273050"/>
                  </a:lnTo>
                  <a:lnTo>
                    <a:pt x="233680" y="265430"/>
                  </a:lnTo>
                  <a:lnTo>
                    <a:pt x="231140" y="259080"/>
                  </a:lnTo>
                  <a:lnTo>
                    <a:pt x="226060" y="250190"/>
                  </a:lnTo>
                  <a:lnTo>
                    <a:pt x="219710" y="241300"/>
                  </a:lnTo>
                  <a:lnTo>
                    <a:pt x="212090" y="231140"/>
                  </a:lnTo>
                  <a:lnTo>
                    <a:pt x="207010" y="224790"/>
                  </a:lnTo>
                  <a:lnTo>
                    <a:pt x="201930" y="219710"/>
                  </a:lnTo>
                  <a:lnTo>
                    <a:pt x="195580" y="213360"/>
                  </a:lnTo>
                  <a:lnTo>
                    <a:pt x="187960" y="205740"/>
                  </a:lnTo>
                  <a:lnTo>
                    <a:pt x="180340" y="198120"/>
                  </a:lnTo>
                  <a:lnTo>
                    <a:pt x="171450" y="190500"/>
                  </a:lnTo>
                  <a:lnTo>
                    <a:pt x="162560" y="180340"/>
                  </a:lnTo>
                  <a:lnTo>
                    <a:pt x="152400" y="171450"/>
                  </a:lnTo>
                  <a:lnTo>
                    <a:pt x="163830" y="173990"/>
                  </a:lnTo>
                  <a:lnTo>
                    <a:pt x="175260" y="176530"/>
                  </a:lnTo>
                  <a:lnTo>
                    <a:pt x="184150" y="180340"/>
                  </a:lnTo>
                  <a:lnTo>
                    <a:pt x="193040" y="184150"/>
                  </a:lnTo>
                  <a:lnTo>
                    <a:pt x="200660" y="187960"/>
                  </a:lnTo>
                  <a:lnTo>
                    <a:pt x="208280" y="193040"/>
                  </a:lnTo>
                  <a:lnTo>
                    <a:pt x="219710" y="201930"/>
                  </a:lnTo>
                  <a:lnTo>
                    <a:pt x="223520" y="207010"/>
                  </a:lnTo>
                  <a:lnTo>
                    <a:pt x="228600" y="210820"/>
                  </a:lnTo>
                  <a:lnTo>
                    <a:pt x="232410" y="213360"/>
                  </a:lnTo>
                  <a:lnTo>
                    <a:pt x="233680" y="217170"/>
                  </a:lnTo>
                  <a:lnTo>
                    <a:pt x="236220" y="218440"/>
                  </a:lnTo>
                  <a:lnTo>
                    <a:pt x="237490" y="219710"/>
                  </a:lnTo>
                  <a:lnTo>
                    <a:pt x="238760" y="219710"/>
                  </a:lnTo>
                  <a:lnTo>
                    <a:pt x="240030" y="219710"/>
                  </a:lnTo>
                  <a:lnTo>
                    <a:pt x="240030" y="207010"/>
                  </a:lnTo>
                  <a:lnTo>
                    <a:pt x="240030" y="196850"/>
                  </a:lnTo>
                  <a:lnTo>
                    <a:pt x="240030" y="186690"/>
                  </a:lnTo>
                  <a:lnTo>
                    <a:pt x="238760" y="177800"/>
                  </a:lnTo>
                  <a:lnTo>
                    <a:pt x="237490" y="170180"/>
                  </a:lnTo>
                  <a:lnTo>
                    <a:pt x="234950" y="162560"/>
                  </a:lnTo>
                  <a:lnTo>
                    <a:pt x="231140" y="148590"/>
                  </a:lnTo>
                  <a:lnTo>
                    <a:pt x="224790" y="138430"/>
                  </a:lnTo>
                  <a:lnTo>
                    <a:pt x="218440" y="128270"/>
                  </a:lnTo>
                  <a:lnTo>
                    <a:pt x="209550" y="120650"/>
                  </a:lnTo>
                  <a:lnTo>
                    <a:pt x="200660" y="114300"/>
                  </a:lnTo>
                  <a:lnTo>
                    <a:pt x="190500" y="109220"/>
                  </a:lnTo>
                  <a:lnTo>
                    <a:pt x="179070" y="105410"/>
                  </a:lnTo>
                  <a:lnTo>
                    <a:pt x="156210" y="95250"/>
                  </a:lnTo>
                  <a:lnTo>
                    <a:pt x="133350" y="83820"/>
                  </a:lnTo>
                  <a:lnTo>
                    <a:pt x="121920" y="77470"/>
                  </a:lnTo>
                  <a:lnTo>
                    <a:pt x="110490" y="68580"/>
                  </a:lnTo>
                  <a:lnTo>
                    <a:pt x="119380" y="69850"/>
                  </a:lnTo>
                  <a:lnTo>
                    <a:pt x="127000" y="69850"/>
                  </a:lnTo>
                  <a:lnTo>
                    <a:pt x="133350" y="69850"/>
                  </a:lnTo>
                  <a:lnTo>
                    <a:pt x="139700" y="69850"/>
                  </a:lnTo>
                  <a:lnTo>
                    <a:pt x="143510" y="69850"/>
                  </a:lnTo>
                  <a:lnTo>
                    <a:pt x="147320" y="68580"/>
                  </a:lnTo>
                  <a:lnTo>
                    <a:pt x="148590" y="67310"/>
                  </a:lnTo>
                  <a:lnTo>
                    <a:pt x="151130" y="66040"/>
                  </a:lnTo>
                  <a:lnTo>
                    <a:pt x="151130" y="63500"/>
                  </a:lnTo>
                  <a:lnTo>
                    <a:pt x="151130" y="62230"/>
                  </a:lnTo>
                  <a:lnTo>
                    <a:pt x="147320" y="57150"/>
                  </a:lnTo>
                  <a:lnTo>
                    <a:pt x="142240" y="50800"/>
                  </a:lnTo>
                  <a:lnTo>
                    <a:pt x="133350" y="44450"/>
                  </a:lnTo>
                  <a:lnTo>
                    <a:pt x="121920" y="38100"/>
                  </a:lnTo>
                  <a:lnTo>
                    <a:pt x="110490" y="31750"/>
                  </a:lnTo>
                  <a:lnTo>
                    <a:pt x="96520" y="25400"/>
                  </a:lnTo>
                  <a:lnTo>
                    <a:pt x="81280" y="19050"/>
                  </a:lnTo>
                  <a:lnTo>
                    <a:pt x="64770" y="12700"/>
                  </a:lnTo>
                  <a:lnTo>
                    <a:pt x="48260" y="7620"/>
                  </a:lnTo>
                  <a:lnTo>
                    <a:pt x="31750" y="381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84" name="Freeform 283"/>
            <p:cNvSpPr/>
            <p:nvPr/>
          </p:nvSpPr>
          <p:spPr>
            <a:xfrm>
              <a:off x="1398270" y="2636393"/>
              <a:ext cx="71502" cy="195327"/>
            </a:xfrm>
            <a:custGeom>
              <a:avLst/>
              <a:gdLst/>
              <a:ahLst/>
              <a:cxnLst/>
              <a:rect l="0" t="0" r="0" b="0"/>
              <a:pathLst>
                <a:path w="71502" h="195327">
                  <a:moveTo>
                    <a:pt x="6731" y="5715"/>
                  </a:moveTo>
                  <a:lnTo>
                    <a:pt x="12954" y="10541"/>
                  </a:lnTo>
                  <a:lnTo>
                    <a:pt x="24003" y="20066"/>
                  </a:lnTo>
                  <a:lnTo>
                    <a:pt x="32639" y="29210"/>
                  </a:lnTo>
                  <a:lnTo>
                    <a:pt x="40259" y="37338"/>
                  </a:lnTo>
                  <a:lnTo>
                    <a:pt x="54737" y="54229"/>
                  </a:lnTo>
                  <a:lnTo>
                    <a:pt x="62357" y="63373"/>
                  </a:lnTo>
                  <a:lnTo>
                    <a:pt x="71501" y="73406"/>
                  </a:lnTo>
                  <a:lnTo>
                    <a:pt x="69596" y="97917"/>
                  </a:lnTo>
                  <a:lnTo>
                    <a:pt x="68199" y="111379"/>
                  </a:lnTo>
                  <a:lnTo>
                    <a:pt x="67183" y="125730"/>
                  </a:lnTo>
                  <a:lnTo>
                    <a:pt x="65278" y="141097"/>
                  </a:lnTo>
                  <a:lnTo>
                    <a:pt x="62865" y="157861"/>
                  </a:lnTo>
                  <a:lnTo>
                    <a:pt x="59563" y="176149"/>
                  </a:lnTo>
                  <a:lnTo>
                    <a:pt x="55626" y="195326"/>
                  </a:lnTo>
                  <a:lnTo>
                    <a:pt x="54737" y="184277"/>
                  </a:lnTo>
                  <a:lnTo>
                    <a:pt x="53721" y="174625"/>
                  </a:lnTo>
                  <a:lnTo>
                    <a:pt x="53213" y="165989"/>
                  </a:lnTo>
                  <a:lnTo>
                    <a:pt x="52832" y="158369"/>
                  </a:lnTo>
                  <a:lnTo>
                    <a:pt x="51308" y="145415"/>
                  </a:lnTo>
                  <a:lnTo>
                    <a:pt x="50419" y="134874"/>
                  </a:lnTo>
                  <a:lnTo>
                    <a:pt x="48895" y="124714"/>
                  </a:lnTo>
                  <a:lnTo>
                    <a:pt x="46482" y="114681"/>
                  </a:lnTo>
                  <a:lnTo>
                    <a:pt x="43688" y="102616"/>
                  </a:lnTo>
                  <a:lnTo>
                    <a:pt x="41783" y="95504"/>
                  </a:lnTo>
                  <a:lnTo>
                    <a:pt x="39370" y="87757"/>
                  </a:lnTo>
                  <a:lnTo>
                    <a:pt x="36957" y="79629"/>
                  </a:lnTo>
                  <a:lnTo>
                    <a:pt x="34544" y="72390"/>
                  </a:lnTo>
                  <a:lnTo>
                    <a:pt x="29718" y="60960"/>
                  </a:lnTo>
                  <a:lnTo>
                    <a:pt x="24892" y="51308"/>
                  </a:lnTo>
                  <a:lnTo>
                    <a:pt x="20574" y="43180"/>
                  </a:lnTo>
                  <a:lnTo>
                    <a:pt x="15875" y="35433"/>
                  </a:lnTo>
                  <a:lnTo>
                    <a:pt x="11049" y="25908"/>
                  </a:lnTo>
                  <a:lnTo>
                    <a:pt x="5715" y="14859"/>
                  </a:lnTo>
                  <a:lnTo>
                    <a:pt x="2921" y="76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BABA"/>
            </a:solidFill>
            <a:ln w="0" cap="flat" cmpd="sng" algn="ctr">
              <a:solidFill>
                <a:srgbClr val="D6BAB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85" name="Freeform 284"/>
            <p:cNvSpPr/>
            <p:nvPr/>
          </p:nvSpPr>
          <p:spPr>
            <a:xfrm>
              <a:off x="1405890" y="2645918"/>
              <a:ext cx="62866" cy="177166"/>
            </a:xfrm>
            <a:custGeom>
              <a:avLst/>
              <a:gdLst/>
              <a:ahLst/>
              <a:cxnLst/>
              <a:rect l="0" t="0" r="0" b="0"/>
              <a:pathLst>
                <a:path w="62866" h="177166">
                  <a:moveTo>
                    <a:pt x="49022" y="177165"/>
                  </a:moveTo>
                  <a:lnTo>
                    <a:pt x="48006" y="166116"/>
                  </a:lnTo>
                  <a:lnTo>
                    <a:pt x="47498" y="156464"/>
                  </a:lnTo>
                  <a:lnTo>
                    <a:pt x="47117" y="148336"/>
                  </a:lnTo>
                  <a:lnTo>
                    <a:pt x="46609" y="141097"/>
                  </a:lnTo>
                  <a:lnTo>
                    <a:pt x="46101" y="129667"/>
                  </a:lnTo>
                  <a:lnTo>
                    <a:pt x="45593" y="120523"/>
                  </a:lnTo>
                  <a:lnTo>
                    <a:pt x="44704" y="112395"/>
                  </a:lnTo>
                  <a:lnTo>
                    <a:pt x="42799" y="103251"/>
                  </a:lnTo>
                  <a:lnTo>
                    <a:pt x="41783" y="97917"/>
                  </a:lnTo>
                  <a:lnTo>
                    <a:pt x="39878" y="92202"/>
                  </a:lnTo>
                  <a:lnTo>
                    <a:pt x="37973" y="85471"/>
                  </a:lnTo>
                  <a:lnTo>
                    <a:pt x="36068" y="77851"/>
                  </a:lnTo>
                  <a:lnTo>
                    <a:pt x="33655" y="69596"/>
                  </a:lnTo>
                  <a:lnTo>
                    <a:pt x="31242" y="62865"/>
                  </a:lnTo>
                  <a:lnTo>
                    <a:pt x="26924" y="51816"/>
                  </a:lnTo>
                  <a:lnTo>
                    <a:pt x="23114" y="43688"/>
                  </a:lnTo>
                  <a:lnTo>
                    <a:pt x="19177" y="36957"/>
                  </a:lnTo>
                  <a:lnTo>
                    <a:pt x="14859" y="30734"/>
                  </a:lnTo>
                  <a:lnTo>
                    <a:pt x="10541" y="23114"/>
                  </a:lnTo>
                  <a:lnTo>
                    <a:pt x="5842" y="13462"/>
                  </a:lnTo>
                  <a:lnTo>
                    <a:pt x="2921" y="7239"/>
                  </a:lnTo>
                  <a:lnTo>
                    <a:pt x="0" y="0"/>
                  </a:lnTo>
                  <a:lnTo>
                    <a:pt x="6223" y="4826"/>
                  </a:lnTo>
                  <a:lnTo>
                    <a:pt x="11557" y="9652"/>
                  </a:lnTo>
                  <a:lnTo>
                    <a:pt x="20701" y="17780"/>
                  </a:lnTo>
                  <a:lnTo>
                    <a:pt x="27940" y="25527"/>
                  </a:lnTo>
                  <a:lnTo>
                    <a:pt x="34163" y="32639"/>
                  </a:lnTo>
                  <a:lnTo>
                    <a:pt x="40386" y="39878"/>
                  </a:lnTo>
                  <a:lnTo>
                    <a:pt x="46609" y="47498"/>
                  </a:lnTo>
                  <a:lnTo>
                    <a:pt x="53848" y="55753"/>
                  </a:lnTo>
                  <a:lnTo>
                    <a:pt x="62865" y="65786"/>
                  </a:lnTo>
                  <a:lnTo>
                    <a:pt x="60960" y="88392"/>
                  </a:lnTo>
                  <a:lnTo>
                    <a:pt x="60071" y="100330"/>
                  </a:lnTo>
                  <a:lnTo>
                    <a:pt x="59055" y="112776"/>
                  </a:lnTo>
                  <a:lnTo>
                    <a:pt x="58166" y="126238"/>
                  </a:lnTo>
                  <a:lnTo>
                    <a:pt x="56261" y="141097"/>
                  </a:lnTo>
                  <a:lnTo>
                    <a:pt x="53340" y="157988"/>
                  </a:lnTo>
                  <a:close/>
                </a:path>
              </a:pathLst>
            </a:custGeom>
            <a:solidFill>
              <a:srgbClr val="C5A9A9"/>
            </a:solidFill>
            <a:ln w="0" cap="flat" cmpd="sng" algn="ctr">
              <a:solidFill>
                <a:srgbClr val="C5A9A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86" name="Freeform 285"/>
            <p:cNvSpPr/>
            <p:nvPr/>
          </p:nvSpPr>
          <p:spPr>
            <a:xfrm>
              <a:off x="1414145" y="2655570"/>
              <a:ext cx="53722" cy="158370"/>
            </a:xfrm>
            <a:custGeom>
              <a:avLst/>
              <a:gdLst/>
              <a:ahLst/>
              <a:cxnLst/>
              <a:rect l="0" t="0" r="0" b="0"/>
              <a:pathLst>
                <a:path w="53722" h="158370">
                  <a:moveTo>
                    <a:pt x="42164" y="158369"/>
                  </a:moveTo>
                  <a:lnTo>
                    <a:pt x="41275" y="147320"/>
                  </a:lnTo>
                  <a:lnTo>
                    <a:pt x="40767" y="138176"/>
                  </a:lnTo>
                  <a:lnTo>
                    <a:pt x="40259" y="130556"/>
                  </a:lnTo>
                  <a:lnTo>
                    <a:pt x="40259" y="123825"/>
                  </a:lnTo>
                  <a:lnTo>
                    <a:pt x="40259" y="113792"/>
                  </a:lnTo>
                  <a:lnTo>
                    <a:pt x="40259" y="106045"/>
                  </a:lnTo>
                  <a:lnTo>
                    <a:pt x="39751" y="99314"/>
                  </a:lnTo>
                  <a:lnTo>
                    <a:pt x="38354" y="91694"/>
                  </a:lnTo>
                  <a:lnTo>
                    <a:pt x="37338" y="86868"/>
                  </a:lnTo>
                  <a:lnTo>
                    <a:pt x="35941" y="81534"/>
                  </a:lnTo>
                  <a:lnTo>
                    <a:pt x="34036" y="74803"/>
                  </a:lnTo>
                  <a:lnTo>
                    <a:pt x="32131" y="67183"/>
                  </a:lnTo>
                  <a:lnTo>
                    <a:pt x="29718" y="59563"/>
                  </a:lnTo>
                  <a:lnTo>
                    <a:pt x="27305" y="52832"/>
                  </a:lnTo>
                  <a:lnTo>
                    <a:pt x="25400" y="46990"/>
                  </a:lnTo>
                  <a:lnTo>
                    <a:pt x="23495" y="42672"/>
                  </a:lnTo>
                  <a:lnTo>
                    <a:pt x="20574" y="35560"/>
                  </a:lnTo>
                  <a:lnTo>
                    <a:pt x="17272" y="30226"/>
                  </a:lnTo>
                  <a:lnTo>
                    <a:pt x="13843" y="25400"/>
                  </a:lnTo>
                  <a:lnTo>
                    <a:pt x="10033" y="19685"/>
                  </a:lnTo>
                  <a:lnTo>
                    <a:pt x="8128" y="16256"/>
                  </a:lnTo>
                  <a:lnTo>
                    <a:pt x="5715" y="11557"/>
                  </a:lnTo>
                  <a:lnTo>
                    <a:pt x="2794" y="6223"/>
                  </a:lnTo>
                  <a:lnTo>
                    <a:pt x="0" y="0"/>
                  </a:lnTo>
                  <a:lnTo>
                    <a:pt x="5207" y="4318"/>
                  </a:lnTo>
                  <a:lnTo>
                    <a:pt x="9525" y="8128"/>
                  </a:lnTo>
                  <a:lnTo>
                    <a:pt x="17272" y="15367"/>
                  </a:lnTo>
                  <a:lnTo>
                    <a:pt x="22987" y="21590"/>
                  </a:lnTo>
                  <a:lnTo>
                    <a:pt x="27813" y="27305"/>
                  </a:lnTo>
                  <a:lnTo>
                    <a:pt x="32639" y="33147"/>
                  </a:lnTo>
                  <a:lnTo>
                    <a:pt x="37846" y="40259"/>
                  </a:lnTo>
                  <a:lnTo>
                    <a:pt x="44577" y="48006"/>
                  </a:lnTo>
                  <a:lnTo>
                    <a:pt x="48895" y="52832"/>
                  </a:lnTo>
                  <a:lnTo>
                    <a:pt x="53721" y="57531"/>
                  </a:lnTo>
                  <a:lnTo>
                    <a:pt x="52705" y="68580"/>
                  </a:lnTo>
                  <a:lnTo>
                    <a:pt x="52324" y="78740"/>
                  </a:lnTo>
                  <a:lnTo>
                    <a:pt x="51308" y="99314"/>
                  </a:lnTo>
                  <a:lnTo>
                    <a:pt x="50292" y="110871"/>
                  </a:lnTo>
                  <a:lnTo>
                    <a:pt x="48895" y="124333"/>
                  </a:lnTo>
                  <a:lnTo>
                    <a:pt x="45974" y="139700"/>
                  </a:lnTo>
                  <a:lnTo>
                    <a:pt x="44577" y="148717"/>
                  </a:lnTo>
                  <a:close/>
                </a:path>
              </a:pathLst>
            </a:custGeom>
            <a:solidFill>
              <a:srgbClr val="B49899"/>
            </a:solidFill>
            <a:ln w="0" cap="flat" cmpd="sng" algn="ctr">
              <a:solidFill>
                <a:srgbClr val="B498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87" name="Freeform 286"/>
            <p:cNvSpPr/>
            <p:nvPr/>
          </p:nvSpPr>
          <p:spPr>
            <a:xfrm>
              <a:off x="1421765" y="2665095"/>
              <a:ext cx="44705" cy="139701"/>
            </a:xfrm>
            <a:custGeom>
              <a:avLst/>
              <a:gdLst/>
              <a:ahLst/>
              <a:cxnLst/>
              <a:rect l="0" t="0" r="0" b="0"/>
              <a:pathLst>
                <a:path w="44705" h="139701">
                  <a:moveTo>
                    <a:pt x="4318" y="3937"/>
                  </a:moveTo>
                  <a:lnTo>
                    <a:pt x="8128" y="7239"/>
                  </a:lnTo>
                  <a:lnTo>
                    <a:pt x="13970" y="12954"/>
                  </a:lnTo>
                  <a:lnTo>
                    <a:pt x="18288" y="17780"/>
                  </a:lnTo>
                  <a:lnTo>
                    <a:pt x="21590" y="22098"/>
                  </a:lnTo>
                  <a:lnTo>
                    <a:pt x="25400" y="27432"/>
                  </a:lnTo>
                  <a:lnTo>
                    <a:pt x="30226" y="33147"/>
                  </a:lnTo>
                  <a:lnTo>
                    <a:pt x="36068" y="40894"/>
                  </a:lnTo>
                  <a:lnTo>
                    <a:pt x="40386" y="45212"/>
                  </a:lnTo>
                  <a:lnTo>
                    <a:pt x="44704" y="50038"/>
                  </a:lnTo>
                  <a:lnTo>
                    <a:pt x="44196" y="60579"/>
                  </a:lnTo>
                  <a:lnTo>
                    <a:pt x="43688" y="69596"/>
                  </a:lnTo>
                  <a:lnTo>
                    <a:pt x="43688" y="86487"/>
                  </a:lnTo>
                  <a:lnTo>
                    <a:pt x="43180" y="96012"/>
                  </a:lnTo>
                  <a:lnTo>
                    <a:pt x="42291" y="107569"/>
                  </a:lnTo>
                  <a:lnTo>
                    <a:pt x="41275" y="114300"/>
                  </a:lnTo>
                  <a:lnTo>
                    <a:pt x="39878" y="121920"/>
                  </a:lnTo>
                  <a:lnTo>
                    <a:pt x="37973" y="130175"/>
                  </a:lnTo>
                  <a:lnTo>
                    <a:pt x="36068" y="139700"/>
                  </a:lnTo>
                  <a:lnTo>
                    <a:pt x="35052" y="129159"/>
                  </a:lnTo>
                  <a:lnTo>
                    <a:pt x="34544" y="120015"/>
                  </a:lnTo>
                  <a:lnTo>
                    <a:pt x="34544" y="112903"/>
                  </a:lnTo>
                  <a:lnTo>
                    <a:pt x="34544" y="106553"/>
                  </a:lnTo>
                  <a:lnTo>
                    <a:pt x="34544" y="101854"/>
                  </a:lnTo>
                  <a:lnTo>
                    <a:pt x="34544" y="97917"/>
                  </a:lnTo>
                  <a:lnTo>
                    <a:pt x="35052" y="91694"/>
                  </a:lnTo>
                  <a:lnTo>
                    <a:pt x="35560" y="86487"/>
                  </a:lnTo>
                  <a:lnTo>
                    <a:pt x="34544" y="80264"/>
                  </a:lnTo>
                  <a:lnTo>
                    <a:pt x="33655" y="75946"/>
                  </a:lnTo>
                  <a:lnTo>
                    <a:pt x="32639" y="71120"/>
                  </a:lnTo>
                  <a:lnTo>
                    <a:pt x="30734" y="64897"/>
                  </a:lnTo>
                  <a:lnTo>
                    <a:pt x="28829" y="57150"/>
                  </a:lnTo>
                  <a:lnTo>
                    <a:pt x="26416" y="49530"/>
                  </a:lnTo>
                  <a:lnTo>
                    <a:pt x="24511" y="42799"/>
                  </a:lnTo>
                  <a:lnTo>
                    <a:pt x="22606" y="37973"/>
                  </a:lnTo>
                  <a:lnTo>
                    <a:pt x="21082" y="33655"/>
                  </a:lnTo>
                  <a:lnTo>
                    <a:pt x="18288" y="27940"/>
                  </a:lnTo>
                  <a:lnTo>
                    <a:pt x="15875" y="24003"/>
                  </a:lnTo>
                  <a:lnTo>
                    <a:pt x="13462" y="20701"/>
                  </a:lnTo>
                  <a:lnTo>
                    <a:pt x="10033" y="16891"/>
                  </a:lnTo>
                  <a:lnTo>
                    <a:pt x="8128" y="13970"/>
                  </a:lnTo>
                  <a:lnTo>
                    <a:pt x="5715" y="10160"/>
                  </a:lnTo>
                  <a:lnTo>
                    <a:pt x="2921" y="58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787"/>
            </a:solidFill>
            <a:ln w="0" cap="flat" cmpd="sng" algn="ctr">
              <a:solidFill>
                <a:srgbClr val="A387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88" name="Freeform 287"/>
            <p:cNvSpPr/>
            <p:nvPr/>
          </p:nvSpPr>
          <p:spPr>
            <a:xfrm>
              <a:off x="1300480" y="3290570"/>
              <a:ext cx="148591" cy="27941"/>
            </a:xfrm>
            <a:custGeom>
              <a:avLst/>
              <a:gdLst/>
              <a:ahLst/>
              <a:cxnLst/>
              <a:rect l="0" t="0" r="0" b="0"/>
              <a:pathLst>
                <a:path w="148591" h="27941">
                  <a:moveTo>
                    <a:pt x="148590" y="0"/>
                  </a:moveTo>
                  <a:lnTo>
                    <a:pt x="142240" y="2540"/>
                  </a:lnTo>
                  <a:lnTo>
                    <a:pt x="135890" y="6350"/>
                  </a:lnTo>
                  <a:lnTo>
                    <a:pt x="118110" y="11430"/>
                  </a:lnTo>
                  <a:lnTo>
                    <a:pt x="99060" y="15240"/>
                  </a:lnTo>
                  <a:lnTo>
                    <a:pt x="78740" y="19050"/>
                  </a:lnTo>
                  <a:lnTo>
                    <a:pt x="36830" y="24130"/>
                  </a:lnTo>
                  <a:lnTo>
                    <a:pt x="17780" y="25400"/>
                  </a:lnTo>
                  <a:lnTo>
                    <a:pt x="0" y="2794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89" name="Freeform 288"/>
            <p:cNvSpPr/>
            <p:nvPr/>
          </p:nvSpPr>
          <p:spPr>
            <a:xfrm>
              <a:off x="1319530" y="3280410"/>
              <a:ext cx="91441" cy="11431"/>
            </a:xfrm>
            <a:custGeom>
              <a:avLst/>
              <a:gdLst/>
              <a:ahLst/>
              <a:cxnLst/>
              <a:rect l="0" t="0" r="0" b="0"/>
              <a:pathLst>
                <a:path w="91441" h="11431">
                  <a:moveTo>
                    <a:pt x="91440" y="0"/>
                  </a:moveTo>
                  <a:lnTo>
                    <a:pt x="67310" y="3810"/>
                  </a:lnTo>
                  <a:lnTo>
                    <a:pt x="43180" y="7620"/>
                  </a:lnTo>
                  <a:lnTo>
                    <a:pt x="30480" y="8890"/>
                  </a:lnTo>
                  <a:lnTo>
                    <a:pt x="19050" y="10160"/>
                  </a:lnTo>
                  <a:lnTo>
                    <a:pt x="8890" y="11430"/>
                  </a:lnTo>
                  <a:lnTo>
                    <a:pt x="0" y="1143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90" name="Freeform 289"/>
            <p:cNvSpPr/>
            <p:nvPr/>
          </p:nvSpPr>
          <p:spPr>
            <a:xfrm>
              <a:off x="1093470" y="3153410"/>
              <a:ext cx="111761" cy="6351"/>
            </a:xfrm>
            <a:custGeom>
              <a:avLst/>
              <a:gdLst/>
              <a:ahLst/>
              <a:cxnLst/>
              <a:rect l="0" t="0" r="0" b="0"/>
              <a:pathLst>
                <a:path w="111761" h="6351">
                  <a:moveTo>
                    <a:pt x="111760" y="0"/>
                  </a:moveTo>
                  <a:lnTo>
                    <a:pt x="105410" y="2540"/>
                  </a:lnTo>
                  <a:lnTo>
                    <a:pt x="99060" y="3810"/>
                  </a:lnTo>
                  <a:lnTo>
                    <a:pt x="85090" y="6350"/>
                  </a:lnTo>
                  <a:lnTo>
                    <a:pt x="68580" y="6350"/>
                  </a:lnTo>
                  <a:lnTo>
                    <a:pt x="53340" y="5080"/>
                  </a:lnTo>
                  <a:lnTo>
                    <a:pt x="38100" y="3810"/>
                  </a:lnTo>
                  <a:lnTo>
                    <a:pt x="22860" y="2540"/>
                  </a:lnTo>
                  <a:lnTo>
                    <a:pt x="10160" y="1270"/>
                  </a:lnTo>
                  <a:lnTo>
                    <a:pt x="5080" y="2540"/>
                  </a:lnTo>
                  <a:lnTo>
                    <a:pt x="0" y="381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91" name="Freeform 290"/>
            <p:cNvSpPr/>
            <p:nvPr/>
          </p:nvSpPr>
          <p:spPr>
            <a:xfrm>
              <a:off x="919480" y="1042670"/>
              <a:ext cx="22861" cy="3811"/>
            </a:xfrm>
            <a:custGeom>
              <a:avLst/>
              <a:gdLst/>
              <a:ahLst/>
              <a:cxnLst/>
              <a:rect l="0" t="0" r="0" b="0"/>
              <a:pathLst>
                <a:path w="22861" h="3811">
                  <a:moveTo>
                    <a:pt x="22860" y="1270"/>
                  </a:moveTo>
                  <a:lnTo>
                    <a:pt x="17780" y="0"/>
                  </a:lnTo>
                  <a:lnTo>
                    <a:pt x="15240" y="0"/>
                  </a:lnTo>
                  <a:lnTo>
                    <a:pt x="8890" y="0"/>
                  </a:lnTo>
                  <a:lnTo>
                    <a:pt x="5080" y="2540"/>
                  </a:lnTo>
                  <a:lnTo>
                    <a:pt x="0" y="3810"/>
                  </a:lnTo>
                </a:path>
              </a:pathLst>
            </a:custGeom>
            <a:ln w="12700" cap="flat" cmpd="sng" algn="ctr">
              <a:solidFill>
                <a:srgbClr val="A387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92" name="Freeform 291"/>
            <p:cNvSpPr/>
            <p:nvPr/>
          </p:nvSpPr>
          <p:spPr>
            <a:xfrm>
              <a:off x="890270" y="1021080"/>
              <a:ext cx="25401" cy="10161"/>
            </a:xfrm>
            <a:custGeom>
              <a:avLst/>
              <a:gdLst/>
              <a:ahLst/>
              <a:cxnLst/>
              <a:rect l="0" t="0" r="0" b="0"/>
              <a:pathLst>
                <a:path w="25401" h="10161">
                  <a:moveTo>
                    <a:pt x="25400" y="0"/>
                  </a:moveTo>
                  <a:lnTo>
                    <a:pt x="19050" y="2540"/>
                  </a:lnTo>
                  <a:lnTo>
                    <a:pt x="15240" y="5080"/>
                  </a:lnTo>
                  <a:lnTo>
                    <a:pt x="11430" y="6350"/>
                  </a:lnTo>
                  <a:lnTo>
                    <a:pt x="8890" y="7620"/>
                  </a:lnTo>
                  <a:lnTo>
                    <a:pt x="5080" y="8890"/>
                  </a:lnTo>
                  <a:lnTo>
                    <a:pt x="2540" y="8890"/>
                  </a:lnTo>
                  <a:lnTo>
                    <a:pt x="0" y="10160"/>
                  </a:lnTo>
                </a:path>
              </a:pathLst>
            </a:custGeom>
            <a:ln w="12700" cap="flat" cmpd="sng" algn="ctr">
              <a:solidFill>
                <a:srgbClr val="A387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93" name="Freeform 292"/>
            <p:cNvSpPr/>
            <p:nvPr/>
          </p:nvSpPr>
          <p:spPr>
            <a:xfrm>
              <a:off x="876300" y="1016000"/>
              <a:ext cx="17781" cy="12701"/>
            </a:xfrm>
            <a:custGeom>
              <a:avLst/>
              <a:gdLst/>
              <a:ahLst/>
              <a:cxnLst/>
              <a:rect l="0" t="0" r="0" b="0"/>
              <a:pathLst>
                <a:path w="17781" h="12701">
                  <a:moveTo>
                    <a:pt x="17780" y="0"/>
                  </a:moveTo>
                  <a:lnTo>
                    <a:pt x="16510" y="3810"/>
                  </a:lnTo>
                  <a:lnTo>
                    <a:pt x="15240" y="5080"/>
                  </a:lnTo>
                  <a:lnTo>
                    <a:pt x="11430" y="7620"/>
                  </a:lnTo>
                  <a:lnTo>
                    <a:pt x="5080" y="10160"/>
                  </a:lnTo>
                  <a:lnTo>
                    <a:pt x="0" y="12700"/>
                  </a:lnTo>
                </a:path>
              </a:pathLst>
            </a:custGeom>
            <a:ln w="12700" cap="flat" cmpd="sng" algn="ctr">
              <a:solidFill>
                <a:srgbClr val="A387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94" name="Freeform 293"/>
            <p:cNvSpPr/>
            <p:nvPr/>
          </p:nvSpPr>
          <p:spPr>
            <a:xfrm>
              <a:off x="857250" y="1016000"/>
              <a:ext cx="21591" cy="13971"/>
            </a:xfrm>
            <a:custGeom>
              <a:avLst/>
              <a:gdLst/>
              <a:ahLst/>
              <a:cxnLst/>
              <a:rect l="0" t="0" r="0" b="0"/>
              <a:pathLst>
                <a:path w="21591" h="13971">
                  <a:moveTo>
                    <a:pt x="21590" y="0"/>
                  </a:moveTo>
                  <a:lnTo>
                    <a:pt x="17780" y="1270"/>
                  </a:lnTo>
                  <a:lnTo>
                    <a:pt x="13970" y="2540"/>
                  </a:lnTo>
                  <a:lnTo>
                    <a:pt x="7620" y="6350"/>
                  </a:lnTo>
                  <a:lnTo>
                    <a:pt x="3810" y="10160"/>
                  </a:lnTo>
                  <a:lnTo>
                    <a:pt x="0" y="13970"/>
                  </a:lnTo>
                </a:path>
              </a:pathLst>
            </a:custGeom>
            <a:ln w="12700" cap="flat" cmpd="sng" algn="ctr">
              <a:solidFill>
                <a:srgbClr val="A387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95" name="Freeform 294"/>
            <p:cNvSpPr/>
            <p:nvPr/>
          </p:nvSpPr>
          <p:spPr>
            <a:xfrm>
              <a:off x="863600" y="1017270"/>
              <a:ext cx="19051" cy="13971"/>
            </a:xfrm>
            <a:custGeom>
              <a:avLst/>
              <a:gdLst/>
              <a:ahLst/>
              <a:cxnLst/>
              <a:rect l="0" t="0" r="0" b="0"/>
              <a:pathLst>
                <a:path w="19051" h="13971">
                  <a:moveTo>
                    <a:pt x="19050" y="0"/>
                  </a:moveTo>
                  <a:lnTo>
                    <a:pt x="15240" y="2540"/>
                  </a:lnTo>
                  <a:lnTo>
                    <a:pt x="11430" y="3810"/>
                  </a:lnTo>
                  <a:lnTo>
                    <a:pt x="6350" y="7620"/>
                  </a:lnTo>
                  <a:lnTo>
                    <a:pt x="3810" y="10160"/>
                  </a:lnTo>
                  <a:lnTo>
                    <a:pt x="0" y="13970"/>
                  </a:lnTo>
                </a:path>
              </a:pathLst>
            </a:custGeom>
            <a:ln w="12700" cap="flat" cmpd="sng" algn="ctr">
              <a:solidFill>
                <a:srgbClr val="A387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96" name="Freeform 295"/>
            <p:cNvSpPr/>
            <p:nvPr/>
          </p:nvSpPr>
          <p:spPr>
            <a:xfrm>
              <a:off x="900430" y="102870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25400" y="0"/>
                  </a:moveTo>
                  <a:lnTo>
                    <a:pt x="19050" y="3810"/>
                  </a:lnTo>
                  <a:lnTo>
                    <a:pt x="12700" y="5080"/>
                  </a:lnTo>
                  <a:lnTo>
                    <a:pt x="6350" y="6350"/>
                  </a:lnTo>
                  <a:lnTo>
                    <a:pt x="0" y="6350"/>
                  </a:lnTo>
                </a:path>
              </a:pathLst>
            </a:custGeom>
            <a:ln w="12700" cap="flat" cmpd="sng" algn="ctr">
              <a:solidFill>
                <a:srgbClr val="A387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97" name="Freeform 296"/>
            <p:cNvSpPr/>
            <p:nvPr/>
          </p:nvSpPr>
          <p:spPr>
            <a:xfrm>
              <a:off x="920750" y="103632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1270"/>
                  </a:moveTo>
                  <a:lnTo>
                    <a:pt x="15240" y="0"/>
                  </a:lnTo>
                  <a:lnTo>
                    <a:pt x="11430" y="0"/>
                  </a:lnTo>
                  <a:lnTo>
                    <a:pt x="8890" y="1270"/>
                  </a:lnTo>
                  <a:lnTo>
                    <a:pt x="6350" y="2540"/>
                  </a:lnTo>
                  <a:lnTo>
                    <a:pt x="3810" y="3810"/>
                  </a:lnTo>
                  <a:lnTo>
                    <a:pt x="0" y="6350"/>
                  </a:lnTo>
                </a:path>
              </a:pathLst>
            </a:custGeom>
            <a:ln w="12700" cap="flat" cmpd="sng" algn="ctr">
              <a:solidFill>
                <a:srgbClr val="A387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98" name="Freeform 297"/>
            <p:cNvSpPr/>
            <p:nvPr/>
          </p:nvSpPr>
          <p:spPr>
            <a:xfrm>
              <a:off x="845820" y="1016000"/>
              <a:ext cx="16511" cy="10161"/>
            </a:xfrm>
            <a:custGeom>
              <a:avLst/>
              <a:gdLst/>
              <a:ahLst/>
              <a:cxnLst/>
              <a:rect l="0" t="0" r="0" b="0"/>
              <a:pathLst>
                <a:path w="16511" h="10161">
                  <a:moveTo>
                    <a:pt x="16510" y="0"/>
                  </a:moveTo>
                  <a:lnTo>
                    <a:pt x="11430" y="1270"/>
                  </a:lnTo>
                  <a:lnTo>
                    <a:pt x="7620" y="2540"/>
                  </a:lnTo>
                  <a:lnTo>
                    <a:pt x="5080" y="5080"/>
                  </a:lnTo>
                  <a:lnTo>
                    <a:pt x="3810" y="7620"/>
                  </a:lnTo>
                  <a:lnTo>
                    <a:pt x="0" y="10160"/>
                  </a:lnTo>
                </a:path>
              </a:pathLst>
            </a:custGeom>
            <a:ln w="12700" cap="flat" cmpd="sng" algn="ctr">
              <a:solidFill>
                <a:srgbClr val="A387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99" name="Freeform 298"/>
            <p:cNvSpPr/>
            <p:nvPr/>
          </p:nvSpPr>
          <p:spPr>
            <a:xfrm>
              <a:off x="928370" y="1047750"/>
              <a:ext cx="21591" cy="2541"/>
            </a:xfrm>
            <a:custGeom>
              <a:avLst/>
              <a:gdLst/>
              <a:ahLst/>
              <a:cxnLst/>
              <a:rect l="0" t="0" r="0" b="0"/>
              <a:pathLst>
                <a:path w="21591" h="2541">
                  <a:moveTo>
                    <a:pt x="21590" y="0"/>
                  </a:moveTo>
                  <a:lnTo>
                    <a:pt x="17780" y="1270"/>
                  </a:lnTo>
                  <a:lnTo>
                    <a:pt x="15240" y="2540"/>
                  </a:lnTo>
                  <a:lnTo>
                    <a:pt x="10160" y="2540"/>
                  </a:lnTo>
                  <a:lnTo>
                    <a:pt x="5080" y="1270"/>
                  </a:lnTo>
                  <a:lnTo>
                    <a:pt x="0" y="1270"/>
                  </a:lnTo>
                </a:path>
              </a:pathLst>
            </a:custGeom>
            <a:ln w="12700" cap="flat" cmpd="sng" algn="ctr">
              <a:solidFill>
                <a:srgbClr val="A387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00" name="Freeform 299"/>
            <p:cNvSpPr/>
            <p:nvPr/>
          </p:nvSpPr>
          <p:spPr>
            <a:xfrm>
              <a:off x="910590" y="1031240"/>
              <a:ext cx="19051" cy="8891"/>
            </a:xfrm>
            <a:custGeom>
              <a:avLst/>
              <a:gdLst/>
              <a:ahLst/>
              <a:cxnLst/>
              <a:rect l="0" t="0" r="0" b="0"/>
              <a:pathLst>
                <a:path w="19051" h="8891">
                  <a:moveTo>
                    <a:pt x="19050" y="0"/>
                  </a:moveTo>
                  <a:lnTo>
                    <a:pt x="16510" y="2540"/>
                  </a:lnTo>
                  <a:lnTo>
                    <a:pt x="13970" y="3810"/>
                  </a:lnTo>
                  <a:lnTo>
                    <a:pt x="8890" y="6350"/>
                  </a:lnTo>
                  <a:lnTo>
                    <a:pt x="3810" y="7620"/>
                  </a:lnTo>
                  <a:lnTo>
                    <a:pt x="0" y="8890"/>
                  </a:lnTo>
                </a:path>
              </a:pathLst>
            </a:custGeom>
            <a:ln w="12700" cap="flat" cmpd="sng" algn="ctr">
              <a:solidFill>
                <a:srgbClr val="A387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301" name="Straight Connector 300"/>
            <p:cNvCxnSpPr/>
            <p:nvPr/>
          </p:nvCxnSpPr>
          <p:spPr>
            <a:xfrm flipH="1">
              <a:off x="889000" y="1016000"/>
              <a:ext cx="25400" cy="12700"/>
            </a:xfrm>
            <a:prstGeom prst="line">
              <a:avLst/>
            </a:prstGeom>
            <a:ln w="12700" cap="flat" cmpd="sng" algn="ctr">
              <a:solidFill>
                <a:srgbClr val="A38787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2" name="Freeform 301"/>
            <p:cNvSpPr/>
            <p:nvPr/>
          </p:nvSpPr>
          <p:spPr>
            <a:xfrm>
              <a:off x="825500" y="1019810"/>
              <a:ext cx="10161" cy="13971"/>
            </a:xfrm>
            <a:custGeom>
              <a:avLst/>
              <a:gdLst/>
              <a:ahLst/>
              <a:cxnLst/>
              <a:rect l="0" t="0" r="0" b="0"/>
              <a:pathLst>
                <a:path w="10161" h="13971">
                  <a:moveTo>
                    <a:pt x="10160" y="0"/>
                  </a:moveTo>
                  <a:lnTo>
                    <a:pt x="7620" y="2540"/>
                  </a:lnTo>
                  <a:lnTo>
                    <a:pt x="5080" y="3810"/>
                  </a:lnTo>
                  <a:lnTo>
                    <a:pt x="2540" y="7620"/>
                  </a:lnTo>
                  <a:lnTo>
                    <a:pt x="2540" y="10160"/>
                  </a:lnTo>
                  <a:lnTo>
                    <a:pt x="0" y="13970"/>
                  </a:lnTo>
                </a:path>
              </a:pathLst>
            </a:custGeom>
            <a:ln w="12700" cap="flat" cmpd="sng" algn="ctr">
              <a:solidFill>
                <a:srgbClr val="A387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03" name="Freeform 302"/>
            <p:cNvSpPr/>
            <p:nvPr/>
          </p:nvSpPr>
          <p:spPr>
            <a:xfrm>
              <a:off x="834390" y="1017270"/>
              <a:ext cx="11431" cy="13971"/>
            </a:xfrm>
            <a:custGeom>
              <a:avLst/>
              <a:gdLst/>
              <a:ahLst/>
              <a:cxnLst/>
              <a:rect l="0" t="0" r="0" b="0"/>
              <a:pathLst>
                <a:path w="11431" h="13971">
                  <a:moveTo>
                    <a:pt x="11430" y="0"/>
                  </a:moveTo>
                  <a:lnTo>
                    <a:pt x="8890" y="5080"/>
                  </a:lnTo>
                  <a:lnTo>
                    <a:pt x="7620" y="7620"/>
                  </a:lnTo>
                  <a:lnTo>
                    <a:pt x="6350" y="10160"/>
                  </a:lnTo>
                  <a:lnTo>
                    <a:pt x="5080" y="10160"/>
                  </a:lnTo>
                  <a:lnTo>
                    <a:pt x="2540" y="11430"/>
                  </a:lnTo>
                  <a:lnTo>
                    <a:pt x="0" y="13970"/>
                  </a:lnTo>
                </a:path>
              </a:pathLst>
            </a:custGeom>
            <a:ln w="12700" cap="flat" cmpd="sng" algn="ctr">
              <a:solidFill>
                <a:srgbClr val="A387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04" name="Freeform 303"/>
            <p:cNvSpPr/>
            <p:nvPr/>
          </p:nvSpPr>
          <p:spPr>
            <a:xfrm>
              <a:off x="812800" y="1023620"/>
              <a:ext cx="15241" cy="15241"/>
            </a:xfrm>
            <a:custGeom>
              <a:avLst/>
              <a:gdLst/>
              <a:ahLst/>
              <a:cxnLst/>
              <a:rect l="0" t="0" r="0" b="0"/>
              <a:pathLst>
                <a:path w="15241" h="15241">
                  <a:moveTo>
                    <a:pt x="15240" y="0"/>
                  </a:moveTo>
                  <a:lnTo>
                    <a:pt x="11430" y="3810"/>
                  </a:lnTo>
                  <a:lnTo>
                    <a:pt x="7620" y="6350"/>
                  </a:lnTo>
                  <a:lnTo>
                    <a:pt x="5080" y="7620"/>
                  </a:lnTo>
                  <a:lnTo>
                    <a:pt x="3810" y="10160"/>
                  </a:lnTo>
                  <a:lnTo>
                    <a:pt x="2540" y="11430"/>
                  </a:lnTo>
                  <a:lnTo>
                    <a:pt x="1270" y="12700"/>
                  </a:lnTo>
                  <a:lnTo>
                    <a:pt x="0" y="15240"/>
                  </a:lnTo>
                </a:path>
              </a:pathLst>
            </a:custGeom>
            <a:ln w="12700" cap="flat" cmpd="sng" algn="ctr">
              <a:solidFill>
                <a:srgbClr val="A387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305" name="Straight Connector 304"/>
            <p:cNvCxnSpPr/>
            <p:nvPr/>
          </p:nvCxnSpPr>
          <p:spPr>
            <a:xfrm flipH="1">
              <a:off x="850900" y="1016000"/>
              <a:ext cx="25400" cy="12700"/>
            </a:xfrm>
            <a:prstGeom prst="line">
              <a:avLst/>
            </a:prstGeom>
            <a:ln w="12700" cap="flat" cmpd="sng" algn="ctr">
              <a:solidFill>
                <a:srgbClr val="D6BABA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6" name="Freeform 305"/>
            <p:cNvSpPr/>
            <p:nvPr/>
          </p:nvSpPr>
          <p:spPr>
            <a:xfrm>
              <a:off x="877570" y="1019810"/>
              <a:ext cx="20321" cy="17781"/>
            </a:xfrm>
            <a:custGeom>
              <a:avLst/>
              <a:gdLst/>
              <a:ahLst/>
              <a:cxnLst/>
              <a:rect l="0" t="0" r="0" b="0"/>
              <a:pathLst>
                <a:path w="20321" h="17781">
                  <a:moveTo>
                    <a:pt x="20320" y="0"/>
                  </a:moveTo>
                  <a:lnTo>
                    <a:pt x="16510" y="6350"/>
                  </a:lnTo>
                  <a:lnTo>
                    <a:pt x="11430" y="12700"/>
                  </a:lnTo>
                  <a:lnTo>
                    <a:pt x="10160" y="15240"/>
                  </a:lnTo>
                  <a:lnTo>
                    <a:pt x="6350" y="16510"/>
                  </a:lnTo>
                  <a:lnTo>
                    <a:pt x="3810" y="17780"/>
                  </a:lnTo>
                  <a:lnTo>
                    <a:pt x="0" y="16510"/>
                  </a:lnTo>
                </a:path>
              </a:pathLst>
            </a:custGeom>
            <a:ln w="12700" cap="flat" cmpd="sng" algn="ctr">
              <a:solidFill>
                <a:srgbClr val="D6BAB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07" name="Freeform 306"/>
            <p:cNvSpPr/>
            <p:nvPr/>
          </p:nvSpPr>
          <p:spPr>
            <a:xfrm>
              <a:off x="848360" y="1017270"/>
              <a:ext cx="12701" cy="16511"/>
            </a:xfrm>
            <a:custGeom>
              <a:avLst/>
              <a:gdLst/>
              <a:ahLst/>
              <a:cxnLst/>
              <a:rect l="0" t="0" r="0" b="0"/>
              <a:pathLst>
                <a:path w="12701" h="16511">
                  <a:moveTo>
                    <a:pt x="12700" y="0"/>
                  </a:moveTo>
                  <a:lnTo>
                    <a:pt x="7620" y="2540"/>
                  </a:lnTo>
                  <a:lnTo>
                    <a:pt x="5080" y="5080"/>
                  </a:lnTo>
                  <a:lnTo>
                    <a:pt x="2540" y="7620"/>
                  </a:lnTo>
                  <a:lnTo>
                    <a:pt x="2540" y="8890"/>
                  </a:lnTo>
                  <a:lnTo>
                    <a:pt x="1270" y="12700"/>
                  </a:lnTo>
                  <a:lnTo>
                    <a:pt x="0" y="16510"/>
                  </a:lnTo>
                </a:path>
              </a:pathLst>
            </a:custGeom>
            <a:ln w="12700" cap="flat" cmpd="sng" algn="ctr">
              <a:solidFill>
                <a:srgbClr val="D6BAB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308" name="Straight Connector 307"/>
            <p:cNvCxnSpPr/>
            <p:nvPr/>
          </p:nvCxnSpPr>
          <p:spPr>
            <a:xfrm flipH="1">
              <a:off x="812800" y="1016000"/>
              <a:ext cx="25400" cy="12700"/>
            </a:xfrm>
            <a:prstGeom prst="line">
              <a:avLst/>
            </a:prstGeom>
            <a:ln w="12700" cap="flat" cmpd="sng" algn="ctr">
              <a:solidFill>
                <a:srgbClr val="D6BABA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/>
            <p:cNvCxnSpPr/>
            <p:nvPr/>
          </p:nvCxnSpPr>
          <p:spPr>
            <a:xfrm flipH="1">
              <a:off x="901700" y="1028700"/>
              <a:ext cx="25400" cy="12700"/>
            </a:xfrm>
            <a:prstGeom prst="line">
              <a:avLst/>
            </a:prstGeom>
            <a:ln w="12700" cap="flat" cmpd="sng" algn="ctr">
              <a:solidFill>
                <a:srgbClr val="D6BABA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/>
            <p:nvPr/>
          </p:nvCxnSpPr>
          <p:spPr>
            <a:xfrm flipH="1">
              <a:off x="889000" y="1016000"/>
              <a:ext cx="12700" cy="12700"/>
            </a:xfrm>
            <a:prstGeom prst="line">
              <a:avLst/>
            </a:prstGeom>
            <a:ln w="12700" cap="flat" cmpd="sng" algn="ctr">
              <a:solidFill>
                <a:srgbClr val="D6BABA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1" name="Freeform 310"/>
            <p:cNvSpPr/>
            <p:nvPr/>
          </p:nvSpPr>
          <p:spPr>
            <a:xfrm>
              <a:off x="761238" y="1200658"/>
              <a:ext cx="176150" cy="643637"/>
            </a:xfrm>
            <a:custGeom>
              <a:avLst/>
              <a:gdLst/>
              <a:ahLst/>
              <a:cxnLst/>
              <a:rect l="0" t="0" r="0" b="0"/>
              <a:pathLst>
                <a:path w="176150" h="643637">
                  <a:moveTo>
                    <a:pt x="10160" y="579882"/>
                  </a:moveTo>
                  <a:lnTo>
                    <a:pt x="21209" y="547243"/>
                  </a:lnTo>
                  <a:lnTo>
                    <a:pt x="32639" y="513588"/>
                  </a:lnTo>
                  <a:lnTo>
                    <a:pt x="44704" y="479552"/>
                  </a:lnTo>
                  <a:lnTo>
                    <a:pt x="68707" y="408432"/>
                  </a:lnTo>
                  <a:lnTo>
                    <a:pt x="80645" y="372491"/>
                  </a:lnTo>
                  <a:lnTo>
                    <a:pt x="91694" y="335026"/>
                  </a:lnTo>
                  <a:lnTo>
                    <a:pt x="102235" y="297180"/>
                  </a:lnTo>
                  <a:lnTo>
                    <a:pt x="111887" y="258699"/>
                  </a:lnTo>
                  <a:lnTo>
                    <a:pt x="120523" y="219329"/>
                  </a:lnTo>
                  <a:lnTo>
                    <a:pt x="127254" y="179070"/>
                  </a:lnTo>
                  <a:lnTo>
                    <a:pt x="132969" y="138684"/>
                  </a:lnTo>
                  <a:lnTo>
                    <a:pt x="136398" y="97028"/>
                  </a:lnTo>
                  <a:lnTo>
                    <a:pt x="137795" y="55245"/>
                  </a:lnTo>
                  <a:lnTo>
                    <a:pt x="137287" y="12065"/>
                  </a:lnTo>
                  <a:lnTo>
                    <a:pt x="141605" y="8128"/>
                  </a:lnTo>
                  <a:lnTo>
                    <a:pt x="145542" y="5334"/>
                  </a:lnTo>
                  <a:lnTo>
                    <a:pt x="148844" y="2921"/>
                  </a:lnTo>
                  <a:lnTo>
                    <a:pt x="152273" y="1397"/>
                  </a:lnTo>
                  <a:lnTo>
                    <a:pt x="157988" y="0"/>
                  </a:lnTo>
                  <a:lnTo>
                    <a:pt x="162814" y="1905"/>
                  </a:lnTo>
                  <a:lnTo>
                    <a:pt x="166624" y="5715"/>
                  </a:lnTo>
                  <a:lnTo>
                    <a:pt x="169926" y="11557"/>
                  </a:lnTo>
                  <a:lnTo>
                    <a:pt x="172339" y="18669"/>
                  </a:lnTo>
                  <a:lnTo>
                    <a:pt x="173863" y="27432"/>
                  </a:lnTo>
                  <a:lnTo>
                    <a:pt x="174752" y="37465"/>
                  </a:lnTo>
                  <a:lnTo>
                    <a:pt x="175768" y="47498"/>
                  </a:lnTo>
                  <a:lnTo>
                    <a:pt x="176149" y="69596"/>
                  </a:lnTo>
                  <a:lnTo>
                    <a:pt x="175768" y="90297"/>
                  </a:lnTo>
                  <a:lnTo>
                    <a:pt x="175768" y="99822"/>
                  </a:lnTo>
                  <a:lnTo>
                    <a:pt x="175768" y="107950"/>
                  </a:lnTo>
                  <a:lnTo>
                    <a:pt x="174752" y="141097"/>
                  </a:lnTo>
                  <a:lnTo>
                    <a:pt x="171450" y="175641"/>
                  </a:lnTo>
                  <a:lnTo>
                    <a:pt x="165227" y="210693"/>
                  </a:lnTo>
                  <a:lnTo>
                    <a:pt x="157480" y="246253"/>
                  </a:lnTo>
                  <a:lnTo>
                    <a:pt x="147955" y="281813"/>
                  </a:lnTo>
                  <a:lnTo>
                    <a:pt x="137287" y="317754"/>
                  </a:lnTo>
                  <a:lnTo>
                    <a:pt x="115189" y="389763"/>
                  </a:lnTo>
                  <a:lnTo>
                    <a:pt x="104267" y="424815"/>
                  </a:lnTo>
                  <a:lnTo>
                    <a:pt x="93599" y="459359"/>
                  </a:lnTo>
                  <a:lnTo>
                    <a:pt x="84582" y="493395"/>
                  </a:lnTo>
                  <a:lnTo>
                    <a:pt x="76835" y="526034"/>
                  </a:lnTo>
                  <a:lnTo>
                    <a:pt x="71120" y="557784"/>
                  </a:lnTo>
                  <a:lnTo>
                    <a:pt x="67691" y="588010"/>
                  </a:lnTo>
                  <a:lnTo>
                    <a:pt x="67310" y="602869"/>
                  </a:lnTo>
                  <a:lnTo>
                    <a:pt x="67310" y="616839"/>
                  </a:lnTo>
                  <a:lnTo>
                    <a:pt x="68199" y="630301"/>
                  </a:lnTo>
                  <a:lnTo>
                    <a:pt x="70104" y="643636"/>
                  </a:lnTo>
                  <a:lnTo>
                    <a:pt x="62484" y="642747"/>
                  </a:lnTo>
                  <a:lnTo>
                    <a:pt x="53340" y="640334"/>
                  </a:lnTo>
                  <a:lnTo>
                    <a:pt x="42799" y="637032"/>
                  </a:lnTo>
                  <a:lnTo>
                    <a:pt x="31750" y="632714"/>
                  </a:lnTo>
                  <a:lnTo>
                    <a:pt x="21209" y="627888"/>
                  </a:lnTo>
                  <a:lnTo>
                    <a:pt x="11557" y="622554"/>
                  </a:lnTo>
                  <a:lnTo>
                    <a:pt x="4318" y="616839"/>
                  </a:lnTo>
                  <a:lnTo>
                    <a:pt x="0" y="611505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12" name="Freeform 311"/>
            <p:cNvSpPr/>
            <p:nvPr/>
          </p:nvSpPr>
          <p:spPr>
            <a:xfrm>
              <a:off x="761238" y="1206373"/>
              <a:ext cx="171451" cy="637033"/>
            </a:xfrm>
            <a:custGeom>
              <a:avLst/>
              <a:gdLst/>
              <a:ahLst/>
              <a:cxnLst/>
              <a:rect l="0" t="0" r="0" b="0"/>
              <a:pathLst>
                <a:path w="171451" h="637033">
                  <a:moveTo>
                    <a:pt x="0" y="607314"/>
                  </a:moveTo>
                  <a:lnTo>
                    <a:pt x="10668" y="575056"/>
                  </a:lnTo>
                  <a:lnTo>
                    <a:pt x="21590" y="541528"/>
                  </a:lnTo>
                  <a:lnTo>
                    <a:pt x="33655" y="507365"/>
                  </a:lnTo>
                  <a:lnTo>
                    <a:pt x="45593" y="472821"/>
                  </a:lnTo>
                  <a:lnTo>
                    <a:pt x="70104" y="400812"/>
                  </a:lnTo>
                  <a:lnTo>
                    <a:pt x="82169" y="363855"/>
                  </a:lnTo>
                  <a:lnTo>
                    <a:pt x="93599" y="326009"/>
                  </a:lnTo>
                  <a:lnTo>
                    <a:pt x="104267" y="288036"/>
                  </a:lnTo>
                  <a:lnTo>
                    <a:pt x="113792" y="249174"/>
                  </a:lnTo>
                  <a:lnTo>
                    <a:pt x="121920" y="209804"/>
                  </a:lnTo>
                  <a:lnTo>
                    <a:pt x="129159" y="169926"/>
                  </a:lnTo>
                  <a:lnTo>
                    <a:pt x="134493" y="129667"/>
                  </a:lnTo>
                  <a:lnTo>
                    <a:pt x="137287" y="88900"/>
                  </a:lnTo>
                  <a:lnTo>
                    <a:pt x="138811" y="48006"/>
                  </a:lnTo>
                  <a:lnTo>
                    <a:pt x="137287" y="6731"/>
                  </a:lnTo>
                  <a:lnTo>
                    <a:pt x="145034" y="2032"/>
                  </a:lnTo>
                  <a:lnTo>
                    <a:pt x="151257" y="0"/>
                  </a:lnTo>
                  <a:lnTo>
                    <a:pt x="156591" y="508"/>
                  </a:lnTo>
                  <a:lnTo>
                    <a:pt x="160909" y="2921"/>
                  </a:lnTo>
                  <a:lnTo>
                    <a:pt x="164211" y="7747"/>
                  </a:lnTo>
                  <a:lnTo>
                    <a:pt x="166624" y="13970"/>
                  </a:lnTo>
                  <a:lnTo>
                    <a:pt x="168529" y="21717"/>
                  </a:lnTo>
                  <a:lnTo>
                    <a:pt x="169926" y="30353"/>
                  </a:lnTo>
                  <a:lnTo>
                    <a:pt x="170942" y="39878"/>
                  </a:lnTo>
                  <a:lnTo>
                    <a:pt x="171450" y="50038"/>
                  </a:lnTo>
                  <a:lnTo>
                    <a:pt x="171450" y="71120"/>
                  </a:lnTo>
                  <a:lnTo>
                    <a:pt x="170942" y="91313"/>
                  </a:lnTo>
                  <a:lnTo>
                    <a:pt x="170942" y="100330"/>
                  </a:lnTo>
                  <a:lnTo>
                    <a:pt x="170942" y="108585"/>
                  </a:lnTo>
                  <a:lnTo>
                    <a:pt x="169926" y="141605"/>
                  </a:lnTo>
                  <a:lnTo>
                    <a:pt x="166116" y="175768"/>
                  </a:lnTo>
                  <a:lnTo>
                    <a:pt x="160401" y="210312"/>
                  </a:lnTo>
                  <a:lnTo>
                    <a:pt x="152273" y="245364"/>
                  </a:lnTo>
                  <a:lnTo>
                    <a:pt x="143129" y="280797"/>
                  </a:lnTo>
                  <a:lnTo>
                    <a:pt x="132588" y="316357"/>
                  </a:lnTo>
                  <a:lnTo>
                    <a:pt x="110490" y="386461"/>
                  </a:lnTo>
                  <a:lnTo>
                    <a:pt x="99949" y="421005"/>
                  </a:lnTo>
                  <a:lnTo>
                    <a:pt x="89281" y="455041"/>
                  </a:lnTo>
                  <a:lnTo>
                    <a:pt x="80264" y="488188"/>
                  </a:lnTo>
                  <a:lnTo>
                    <a:pt x="72517" y="520827"/>
                  </a:lnTo>
                  <a:lnTo>
                    <a:pt x="67310" y="552069"/>
                  </a:lnTo>
                  <a:lnTo>
                    <a:pt x="63881" y="581787"/>
                  </a:lnTo>
                  <a:lnTo>
                    <a:pt x="63373" y="596265"/>
                  </a:lnTo>
                  <a:lnTo>
                    <a:pt x="63373" y="610108"/>
                  </a:lnTo>
                  <a:lnTo>
                    <a:pt x="64389" y="624078"/>
                  </a:lnTo>
                  <a:lnTo>
                    <a:pt x="66294" y="637032"/>
                  </a:lnTo>
                  <a:lnTo>
                    <a:pt x="59055" y="636016"/>
                  </a:lnTo>
                  <a:lnTo>
                    <a:pt x="49911" y="634111"/>
                  </a:lnTo>
                  <a:lnTo>
                    <a:pt x="40386" y="630809"/>
                  </a:lnTo>
                  <a:lnTo>
                    <a:pt x="30353" y="626999"/>
                  </a:lnTo>
                  <a:lnTo>
                    <a:pt x="20193" y="622554"/>
                  </a:lnTo>
                  <a:lnTo>
                    <a:pt x="11557" y="617855"/>
                  </a:lnTo>
                  <a:lnTo>
                    <a:pt x="4826" y="612521"/>
                  </a:lnTo>
                  <a:close/>
                </a:path>
              </a:pathLst>
            </a:custGeom>
            <a:solidFill>
              <a:srgbClr val="FAFAFA"/>
            </a:solidFill>
            <a:ln w="0" cap="flat" cmpd="sng" algn="ctr">
              <a:solidFill>
                <a:srgbClr val="FAFAF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13" name="Freeform 312"/>
            <p:cNvSpPr/>
            <p:nvPr/>
          </p:nvSpPr>
          <p:spPr>
            <a:xfrm>
              <a:off x="761238" y="1210310"/>
              <a:ext cx="166625" cy="632080"/>
            </a:xfrm>
            <a:custGeom>
              <a:avLst/>
              <a:gdLst/>
              <a:ahLst/>
              <a:cxnLst/>
              <a:rect l="0" t="0" r="0" b="0"/>
              <a:pathLst>
                <a:path w="166625" h="632080">
                  <a:moveTo>
                    <a:pt x="0" y="604774"/>
                  </a:moveTo>
                  <a:lnTo>
                    <a:pt x="10668" y="572135"/>
                  </a:lnTo>
                  <a:lnTo>
                    <a:pt x="22098" y="538099"/>
                  </a:lnTo>
                  <a:lnTo>
                    <a:pt x="34163" y="503428"/>
                  </a:lnTo>
                  <a:lnTo>
                    <a:pt x="46609" y="467487"/>
                  </a:lnTo>
                  <a:lnTo>
                    <a:pt x="71628" y="394462"/>
                  </a:lnTo>
                  <a:lnTo>
                    <a:pt x="83566" y="357124"/>
                  </a:lnTo>
                  <a:lnTo>
                    <a:pt x="95123" y="318643"/>
                  </a:lnTo>
                  <a:lnTo>
                    <a:pt x="105664" y="280289"/>
                  </a:lnTo>
                  <a:lnTo>
                    <a:pt x="115189" y="241427"/>
                  </a:lnTo>
                  <a:lnTo>
                    <a:pt x="123444" y="202057"/>
                  </a:lnTo>
                  <a:lnTo>
                    <a:pt x="130556" y="162179"/>
                  </a:lnTo>
                  <a:lnTo>
                    <a:pt x="135382" y="122301"/>
                  </a:lnTo>
                  <a:lnTo>
                    <a:pt x="138303" y="82550"/>
                  </a:lnTo>
                  <a:lnTo>
                    <a:pt x="139192" y="42672"/>
                  </a:lnTo>
                  <a:lnTo>
                    <a:pt x="137795" y="2794"/>
                  </a:lnTo>
                  <a:lnTo>
                    <a:pt x="144526" y="381"/>
                  </a:lnTo>
                  <a:lnTo>
                    <a:pt x="149860" y="0"/>
                  </a:lnTo>
                  <a:lnTo>
                    <a:pt x="154559" y="2413"/>
                  </a:lnTo>
                  <a:lnTo>
                    <a:pt x="158496" y="5715"/>
                  </a:lnTo>
                  <a:lnTo>
                    <a:pt x="161290" y="11049"/>
                  </a:lnTo>
                  <a:lnTo>
                    <a:pt x="163195" y="17780"/>
                  </a:lnTo>
                  <a:lnTo>
                    <a:pt x="165227" y="25908"/>
                  </a:lnTo>
                  <a:lnTo>
                    <a:pt x="166116" y="34544"/>
                  </a:lnTo>
                  <a:lnTo>
                    <a:pt x="166624" y="53721"/>
                  </a:lnTo>
                  <a:lnTo>
                    <a:pt x="166116" y="74422"/>
                  </a:lnTo>
                  <a:lnTo>
                    <a:pt x="165608" y="93599"/>
                  </a:lnTo>
                  <a:lnTo>
                    <a:pt x="165227" y="102743"/>
                  </a:lnTo>
                  <a:lnTo>
                    <a:pt x="165608" y="110871"/>
                  </a:lnTo>
                  <a:lnTo>
                    <a:pt x="164719" y="144018"/>
                  </a:lnTo>
                  <a:lnTo>
                    <a:pt x="160909" y="177546"/>
                  </a:lnTo>
                  <a:lnTo>
                    <a:pt x="155067" y="212090"/>
                  </a:lnTo>
                  <a:lnTo>
                    <a:pt x="147447" y="246634"/>
                  </a:lnTo>
                  <a:lnTo>
                    <a:pt x="138303" y="281178"/>
                  </a:lnTo>
                  <a:lnTo>
                    <a:pt x="127762" y="316230"/>
                  </a:lnTo>
                  <a:lnTo>
                    <a:pt x="106172" y="384937"/>
                  </a:lnTo>
                  <a:lnTo>
                    <a:pt x="95123" y="418973"/>
                  </a:lnTo>
                  <a:lnTo>
                    <a:pt x="84963" y="452628"/>
                  </a:lnTo>
                  <a:lnTo>
                    <a:pt x="75946" y="485267"/>
                  </a:lnTo>
                  <a:lnTo>
                    <a:pt x="68707" y="516890"/>
                  </a:lnTo>
                  <a:lnTo>
                    <a:pt x="62992" y="547624"/>
                  </a:lnTo>
                  <a:lnTo>
                    <a:pt x="59563" y="576961"/>
                  </a:lnTo>
                  <a:lnTo>
                    <a:pt x="59055" y="591312"/>
                  </a:lnTo>
                  <a:lnTo>
                    <a:pt x="59563" y="605282"/>
                  </a:lnTo>
                  <a:lnTo>
                    <a:pt x="60579" y="619125"/>
                  </a:lnTo>
                  <a:lnTo>
                    <a:pt x="62484" y="632079"/>
                  </a:lnTo>
                  <a:lnTo>
                    <a:pt x="55245" y="631190"/>
                  </a:lnTo>
                  <a:lnTo>
                    <a:pt x="46609" y="629666"/>
                  </a:lnTo>
                  <a:lnTo>
                    <a:pt x="37973" y="626872"/>
                  </a:lnTo>
                  <a:lnTo>
                    <a:pt x="28321" y="623443"/>
                  </a:lnTo>
                  <a:lnTo>
                    <a:pt x="19685" y="619125"/>
                  </a:lnTo>
                  <a:lnTo>
                    <a:pt x="11557" y="614807"/>
                  </a:lnTo>
                  <a:lnTo>
                    <a:pt x="4826" y="609981"/>
                  </a:lnTo>
                  <a:close/>
                </a:path>
              </a:pathLst>
            </a:custGeom>
            <a:solidFill>
              <a:srgbClr val="F7F7F7"/>
            </a:solidFill>
            <a:ln w="0" cap="flat" cmpd="sng" algn="ctr">
              <a:solidFill>
                <a:srgbClr val="F7F7F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14" name="Freeform 313"/>
            <p:cNvSpPr/>
            <p:nvPr/>
          </p:nvSpPr>
          <p:spPr>
            <a:xfrm>
              <a:off x="761238" y="1213104"/>
              <a:ext cx="161799" cy="628397"/>
            </a:xfrm>
            <a:custGeom>
              <a:avLst/>
              <a:gdLst/>
              <a:ahLst/>
              <a:cxnLst/>
              <a:rect l="0" t="0" r="0" b="0"/>
              <a:pathLst>
                <a:path w="161799" h="628397">
                  <a:moveTo>
                    <a:pt x="0" y="603885"/>
                  </a:moveTo>
                  <a:lnTo>
                    <a:pt x="11049" y="570230"/>
                  </a:lnTo>
                  <a:lnTo>
                    <a:pt x="22606" y="535686"/>
                  </a:lnTo>
                  <a:lnTo>
                    <a:pt x="34671" y="500253"/>
                  </a:lnTo>
                  <a:lnTo>
                    <a:pt x="47625" y="464185"/>
                  </a:lnTo>
                  <a:lnTo>
                    <a:pt x="72517" y="389382"/>
                  </a:lnTo>
                  <a:lnTo>
                    <a:pt x="84963" y="351409"/>
                  </a:lnTo>
                  <a:lnTo>
                    <a:pt x="96520" y="312547"/>
                  </a:lnTo>
                  <a:lnTo>
                    <a:pt x="107061" y="273685"/>
                  </a:lnTo>
                  <a:lnTo>
                    <a:pt x="116713" y="234823"/>
                  </a:lnTo>
                  <a:lnTo>
                    <a:pt x="124841" y="195453"/>
                  </a:lnTo>
                  <a:lnTo>
                    <a:pt x="131572" y="156083"/>
                  </a:lnTo>
                  <a:lnTo>
                    <a:pt x="136398" y="116713"/>
                  </a:lnTo>
                  <a:lnTo>
                    <a:pt x="139192" y="77343"/>
                  </a:lnTo>
                  <a:lnTo>
                    <a:pt x="139700" y="38481"/>
                  </a:lnTo>
                  <a:lnTo>
                    <a:pt x="137795" y="0"/>
                  </a:lnTo>
                  <a:lnTo>
                    <a:pt x="143510" y="0"/>
                  </a:lnTo>
                  <a:lnTo>
                    <a:pt x="148844" y="1905"/>
                  </a:lnTo>
                  <a:lnTo>
                    <a:pt x="152654" y="5334"/>
                  </a:lnTo>
                  <a:lnTo>
                    <a:pt x="156083" y="10160"/>
                  </a:lnTo>
                  <a:lnTo>
                    <a:pt x="158496" y="16383"/>
                  </a:lnTo>
                  <a:lnTo>
                    <a:pt x="159893" y="23622"/>
                  </a:lnTo>
                  <a:lnTo>
                    <a:pt x="161290" y="31242"/>
                  </a:lnTo>
                  <a:lnTo>
                    <a:pt x="161798" y="40386"/>
                  </a:lnTo>
                  <a:lnTo>
                    <a:pt x="161798" y="59055"/>
                  </a:lnTo>
                  <a:lnTo>
                    <a:pt x="161290" y="78740"/>
                  </a:lnTo>
                  <a:lnTo>
                    <a:pt x="160401" y="97536"/>
                  </a:lnTo>
                  <a:lnTo>
                    <a:pt x="159893" y="106172"/>
                  </a:lnTo>
                  <a:lnTo>
                    <a:pt x="159893" y="114300"/>
                  </a:lnTo>
                  <a:lnTo>
                    <a:pt x="158877" y="147447"/>
                  </a:lnTo>
                  <a:lnTo>
                    <a:pt x="155575" y="180975"/>
                  </a:lnTo>
                  <a:lnTo>
                    <a:pt x="149860" y="214630"/>
                  </a:lnTo>
                  <a:lnTo>
                    <a:pt x="142113" y="249174"/>
                  </a:lnTo>
                  <a:lnTo>
                    <a:pt x="132969" y="283210"/>
                  </a:lnTo>
                  <a:lnTo>
                    <a:pt x="122936" y="317373"/>
                  </a:lnTo>
                  <a:lnTo>
                    <a:pt x="101346" y="385064"/>
                  </a:lnTo>
                  <a:lnTo>
                    <a:pt x="90297" y="418084"/>
                  </a:lnTo>
                  <a:lnTo>
                    <a:pt x="80645" y="451231"/>
                  </a:lnTo>
                  <a:lnTo>
                    <a:pt x="71628" y="482981"/>
                  </a:lnTo>
                  <a:lnTo>
                    <a:pt x="64389" y="514096"/>
                  </a:lnTo>
                  <a:lnTo>
                    <a:pt x="58674" y="544830"/>
                  </a:lnTo>
                  <a:lnTo>
                    <a:pt x="55753" y="573659"/>
                  </a:lnTo>
                  <a:lnTo>
                    <a:pt x="55245" y="588010"/>
                  </a:lnTo>
                  <a:lnTo>
                    <a:pt x="55245" y="601980"/>
                  </a:lnTo>
                  <a:lnTo>
                    <a:pt x="56261" y="615442"/>
                  </a:lnTo>
                  <a:lnTo>
                    <a:pt x="58166" y="628396"/>
                  </a:lnTo>
                  <a:lnTo>
                    <a:pt x="51435" y="627888"/>
                  </a:lnTo>
                  <a:lnTo>
                    <a:pt x="43307" y="626491"/>
                  </a:lnTo>
                  <a:lnTo>
                    <a:pt x="26924" y="620649"/>
                  </a:lnTo>
                  <a:lnTo>
                    <a:pt x="18796" y="616839"/>
                  </a:lnTo>
                  <a:lnTo>
                    <a:pt x="11557" y="613029"/>
                  </a:lnTo>
                  <a:lnTo>
                    <a:pt x="4826" y="608203"/>
                  </a:lnTo>
                  <a:close/>
                </a:path>
              </a:pathLst>
            </a:custGeom>
            <a:solidFill>
              <a:srgbClr val="F3F3F3"/>
            </a:solidFill>
            <a:ln w="0" cap="flat" cmpd="sng" algn="ctr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15" name="Freeform 314"/>
            <p:cNvSpPr/>
            <p:nvPr/>
          </p:nvSpPr>
          <p:spPr>
            <a:xfrm>
              <a:off x="760857" y="1213104"/>
              <a:ext cx="157862" cy="627381"/>
            </a:xfrm>
            <a:custGeom>
              <a:avLst/>
              <a:gdLst/>
              <a:ahLst/>
              <a:cxnLst/>
              <a:rect l="0" t="0" r="0" b="0"/>
              <a:pathLst>
                <a:path w="157862" h="627381">
                  <a:moveTo>
                    <a:pt x="0" y="605282"/>
                  </a:moveTo>
                  <a:lnTo>
                    <a:pt x="11049" y="571246"/>
                  </a:lnTo>
                  <a:lnTo>
                    <a:pt x="22987" y="536194"/>
                  </a:lnTo>
                  <a:lnTo>
                    <a:pt x="35433" y="500253"/>
                  </a:lnTo>
                  <a:lnTo>
                    <a:pt x="48387" y="463296"/>
                  </a:lnTo>
                  <a:lnTo>
                    <a:pt x="73914" y="386969"/>
                  </a:lnTo>
                  <a:lnTo>
                    <a:pt x="97917" y="309118"/>
                  </a:lnTo>
                  <a:lnTo>
                    <a:pt x="108966" y="270256"/>
                  </a:lnTo>
                  <a:lnTo>
                    <a:pt x="118491" y="230886"/>
                  </a:lnTo>
                  <a:lnTo>
                    <a:pt x="126619" y="191516"/>
                  </a:lnTo>
                  <a:lnTo>
                    <a:pt x="132969" y="152146"/>
                  </a:lnTo>
                  <a:lnTo>
                    <a:pt x="137668" y="113284"/>
                  </a:lnTo>
                  <a:lnTo>
                    <a:pt x="140081" y="74930"/>
                  </a:lnTo>
                  <a:lnTo>
                    <a:pt x="140081" y="36957"/>
                  </a:lnTo>
                  <a:lnTo>
                    <a:pt x="137668" y="0"/>
                  </a:lnTo>
                  <a:lnTo>
                    <a:pt x="143002" y="2413"/>
                  </a:lnTo>
                  <a:lnTo>
                    <a:pt x="147320" y="6223"/>
                  </a:lnTo>
                  <a:lnTo>
                    <a:pt x="151130" y="11049"/>
                  </a:lnTo>
                  <a:lnTo>
                    <a:pt x="153543" y="16891"/>
                  </a:lnTo>
                  <a:lnTo>
                    <a:pt x="155448" y="23622"/>
                  </a:lnTo>
                  <a:lnTo>
                    <a:pt x="156972" y="31242"/>
                  </a:lnTo>
                  <a:lnTo>
                    <a:pt x="157861" y="48514"/>
                  </a:lnTo>
                  <a:lnTo>
                    <a:pt x="157353" y="66802"/>
                  </a:lnTo>
                  <a:lnTo>
                    <a:pt x="155956" y="85979"/>
                  </a:lnTo>
                  <a:lnTo>
                    <a:pt x="154940" y="103759"/>
                  </a:lnTo>
                  <a:lnTo>
                    <a:pt x="154559" y="120015"/>
                  </a:lnTo>
                  <a:lnTo>
                    <a:pt x="153543" y="153162"/>
                  </a:lnTo>
                  <a:lnTo>
                    <a:pt x="150241" y="186817"/>
                  </a:lnTo>
                  <a:lnTo>
                    <a:pt x="144399" y="220345"/>
                  </a:lnTo>
                  <a:lnTo>
                    <a:pt x="136779" y="254000"/>
                  </a:lnTo>
                  <a:lnTo>
                    <a:pt x="128143" y="287528"/>
                  </a:lnTo>
                  <a:lnTo>
                    <a:pt x="117983" y="321183"/>
                  </a:lnTo>
                  <a:lnTo>
                    <a:pt x="96393" y="387350"/>
                  </a:lnTo>
                  <a:lnTo>
                    <a:pt x="85852" y="419989"/>
                  </a:lnTo>
                  <a:lnTo>
                    <a:pt x="76327" y="452247"/>
                  </a:lnTo>
                  <a:lnTo>
                    <a:pt x="67183" y="483870"/>
                  </a:lnTo>
                  <a:lnTo>
                    <a:pt x="59944" y="514604"/>
                  </a:lnTo>
                  <a:lnTo>
                    <a:pt x="54610" y="544322"/>
                  </a:lnTo>
                  <a:lnTo>
                    <a:pt x="51816" y="573151"/>
                  </a:lnTo>
                  <a:lnTo>
                    <a:pt x="51308" y="600964"/>
                  </a:lnTo>
                  <a:lnTo>
                    <a:pt x="52324" y="614426"/>
                  </a:lnTo>
                  <a:lnTo>
                    <a:pt x="54229" y="627380"/>
                  </a:lnTo>
                  <a:lnTo>
                    <a:pt x="47498" y="626872"/>
                  </a:lnTo>
                  <a:lnTo>
                    <a:pt x="40259" y="625475"/>
                  </a:lnTo>
                  <a:lnTo>
                    <a:pt x="25400" y="620649"/>
                  </a:lnTo>
                  <a:lnTo>
                    <a:pt x="11430" y="613918"/>
                  </a:lnTo>
                  <a:lnTo>
                    <a:pt x="5207" y="609600"/>
                  </a:lnTo>
                  <a:close/>
                </a:path>
              </a:pathLst>
            </a:custGeom>
            <a:solidFill>
              <a:srgbClr val="EDEDED"/>
            </a:solidFill>
            <a:ln w="0" cap="flat" cmpd="sng" algn="ctr">
              <a:solidFill>
                <a:srgbClr val="EDEDE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16" name="Freeform 315"/>
            <p:cNvSpPr/>
            <p:nvPr/>
          </p:nvSpPr>
          <p:spPr>
            <a:xfrm>
              <a:off x="760857" y="1213104"/>
              <a:ext cx="154052" cy="626492"/>
            </a:xfrm>
            <a:custGeom>
              <a:avLst/>
              <a:gdLst/>
              <a:ahLst/>
              <a:cxnLst/>
              <a:rect l="0" t="0" r="0" b="0"/>
              <a:pathLst>
                <a:path w="154052" h="626492">
                  <a:moveTo>
                    <a:pt x="0" y="606806"/>
                  </a:moveTo>
                  <a:lnTo>
                    <a:pt x="11430" y="572262"/>
                  </a:lnTo>
                  <a:lnTo>
                    <a:pt x="23495" y="536194"/>
                  </a:lnTo>
                  <a:lnTo>
                    <a:pt x="36449" y="499745"/>
                  </a:lnTo>
                  <a:lnTo>
                    <a:pt x="49403" y="461772"/>
                  </a:lnTo>
                  <a:lnTo>
                    <a:pt x="75311" y="385064"/>
                  </a:lnTo>
                  <a:lnTo>
                    <a:pt x="99822" y="305816"/>
                  </a:lnTo>
                  <a:lnTo>
                    <a:pt x="110363" y="266446"/>
                  </a:lnTo>
                  <a:lnTo>
                    <a:pt x="120015" y="226568"/>
                  </a:lnTo>
                  <a:lnTo>
                    <a:pt x="128143" y="187706"/>
                  </a:lnTo>
                  <a:lnTo>
                    <a:pt x="134874" y="148336"/>
                  </a:lnTo>
                  <a:lnTo>
                    <a:pt x="139192" y="110490"/>
                  </a:lnTo>
                  <a:lnTo>
                    <a:pt x="141097" y="72517"/>
                  </a:lnTo>
                  <a:lnTo>
                    <a:pt x="141097" y="36068"/>
                  </a:lnTo>
                  <a:lnTo>
                    <a:pt x="138176" y="0"/>
                  </a:lnTo>
                  <a:lnTo>
                    <a:pt x="142494" y="4826"/>
                  </a:lnTo>
                  <a:lnTo>
                    <a:pt x="146304" y="10160"/>
                  </a:lnTo>
                  <a:lnTo>
                    <a:pt x="149225" y="16891"/>
                  </a:lnTo>
                  <a:lnTo>
                    <a:pt x="151638" y="23622"/>
                  </a:lnTo>
                  <a:lnTo>
                    <a:pt x="153035" y="31242"/>
                  </a:lnTo>
                  <a:lnTo>
                    <a:pt x="153543" y="39370"/>
                  </a:lnTo>
                  <a:lnTo>
                    <a:pt x="154051" y="56642"/>
                  </a:lnTo>
                  <a:lnTo>
                    <a:pt x="153035" y="74930"/>
                  </a:lnTo>
                  <a:lnTo>
                    <a:pt x="151130" y="92710"/>
                  </a:lnTo>
                  <a:lnTo>
                    <a:pt x="149733" y="110490"/>
                  </a:lnTo>
                  <a:lnTo>
                    <a:pt x="149733" y="126238"/>
                  </a:lnTo>
                  <a:lnTo>
                    <a:pt x="148717" y="159385"/>
                  </a:lnTo>
                  <a:lnTo>
                    <a:pt x="145415" y="192532"/>
                  </a:lnTo>
                  <a:lnTo>
                    <a:pt x="139573" y="225679"/>
                  </a:lnTo>
                  <a:lnTo>
                    <a:pt x="131953" y="258826"/>
                  </a:lnTo>
                  <a:lnTo>
                    <a:pt x="123317" y="291846"/>
                  </a:lnTo>
                  <a:lnTo>
                    <a:pt x="113284" y="324993"/>
                  </a:lnTo>
                  <a:lnTo>
                    <a:pt x="92075" y="390271"/>
                  </a:lnTo>
                  <a:lnTo>
                    <a:pt x="81534" y="422021"/>
                  </a:lnTo>
                  <a:lnTo>
                    <a:pt x="72009" y="453644"/>
                  </a:lnTo>
                  <a:lnTo>
                    <a:pt x="63373" y="484378"/>
                  </a:lnTo>
                  <a:lnTo>
                    <a:pt x="56134" y="514604"/>
                  </a:lnTo>
                  <a:lnTo>
                    <a:pt x="50800" y="543941"/>
                  </a:lnTo>
                  <a:lnTo>
                    <a:pt x="48006" y="572262"/>
                  </a:lnTo>
                  <a:lnTo>
                    <a:pt x="47498" y="600075"/>
                  </a:lnTo>
                  <a:lnTo>
                    <a:pt x="48387" y="613537"/>
                  </a:lnTo>
                  <a:lnTo>
                    <a:pt x="50292" y="626491"/>
                  </a:lnTo>
                  <a:lnTo>
                    <a:pt x="36957" y="624967"/>
                  </a:lnTo>
                  <a:lnTo>
                    <a:pt x="24003" y="620649"/>
                  </a:lnTo>
                  <a:lnTo>
                    <a:pt x="11430" y="614426"/>
                  </a:lnTo>
                  <a:close/>
                </a:path>
              </a:pathLst>
            </a:custGeom>
            <a:solidFill>
              <a:srgbClr val="EAEAEA"/>
            </a:solidFill>
            <a:ln w="0" cap="flat" cmpd="sng" algn="ctr">
              <a:solidFill>
                <a:srgbClr val="EAEAE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17" name="Freeform 316"/>
            <p:cNvSpPr/>
            <p:nvPr/>
          </p:nvSpPr>
          <p:spPr>
            <a:xfrm>
              <a:off x="760857" y="1213104"/>
              <a:ext cx="150242" cy="625476"/>
            </a:xfrm>
            <a:custGeom>
              <a:avLst/>
              <a:gdLst/>
              <a:ahLst/>
              <a:cxnLst/>
              <a:rect l="0" t="0" r="0" b="0"/>
              <a:pathLst>
                <a:path w="150242" h="625476">
                  <a:moveTo>
                    <a:pt x="11430" y="573151"/>
                  </a:moveTo>
                  <a:lnTo>
                    <a:pt x="24003" y="536702"/>
                  </a:lnTo>
                  <a:lnTo>
                    <a:pt x="36957" y="499237"/>
                  </a:lnTo>
                  <a:lnTo>
                    <a:pt x="50292" y="460883"/>
                  </a:lnTo>
                  <a:lnTo>
                    <a:pt x="76708" y="382651"/>
                  </a:lnTo>
                  <a:lnTo>
                    <a:pt x="101219" y="302387"/>
                  </a:lnTo>
                  <a:lnTo>
                    <a:pt x="111760" y="262636"/>
                  </a:lnTo>
                  <a:lnTo>
                    <a:pt x="121412" y="222758"/>
                  </a:lnTo>
                  <a:lnTo>
                    <a:pt x="129540" y="183388"/>
                  </a:lnTo>
                  <a:lnTo>
                    <a:pt x="135763" y="145034"/>
                  </a:lnTo>
                  <a:lnTo>
                    <a:pt x="140081" y="107061"/>
                  </a:lnTo>
                  <a:lnTo>
                    <a:pt x="141986" y="70104"/>
                  </a:lnTo>
                  <a:lnTo>
                    <a:pt x="141605" y="34544"/>
                  </a:lnTo>
                  <a:lnTo>
                    <a:pt x="140081" y="16891"/>
                  </a:lnTo>
                  <a:lnTo>
                    <a:pt x="138176" y="0"/>
                  </a:lnTo>
                  <a:lnTo>
                    <a:pt x="141986" y="7239"/>
                  </a:lnTo>
                  <a:lnTo>
                    <a:pt x="145415" y="14478"/>
                  </a:lnTo>
                  <a:lnTo>
                    <a:pt x="147320" y="22606"/>
                  </a:lnTo>
                  <a:lnTo>
                    <a:pt x="149225" y="30734"/>
                  </a:lnTo>
                  <a:lnTo>
                    <a:pt x="150241" y="47625"/>
                  </a:lnTo>
                  <a:lnTo>
                    <a:pt x="149733" y="64897"/>
                  </a:lnTo>
                  <a:lnTo>
                    <a:pt x="146304" y="99949"/>
                  </a:lnTo>
                  <a:lnTo>
                    <a:pt x="144399" y="116713"/>
                  </a:lnTo>
                  <a:lnTo>
                    <a:pt x="143891" y="132588"/>
                  </a:lnTo>
                  <a:lnTo>
                    <a:pt x="143510" y="165227"/>
                  </a:lnTo>
                  <a:lnTo>
                    <a:pt x="139573" y="198247"/>
                  </a:lnTo>
                  <a:lnTo>
                    <a:pt x="134366" y="231394"/>
                  </a:lnTo>
                  <a:lnTo>
                    <a:pt x="126619" y="264033"/>
                  </a:lnTo>
                  <a:lnTo>
                    <a:pt x="117983" y="296672"/>
                  </a:lnTo>
                  <a:lnTo>
                    <a:pt x="107950" y="328803"/>
                  </a:lnTo>
                  <a:lnTo>
                    <a:pt x="87376" y="392684"/>
                  </a:lnTo>
                  <a:lnTo>
                    <a:pt x="77216" y="423926"/>
                  </a:lnTo>
                  <a:lnTo>
                    <a:pt x="67183" y="454660"/>
                  </a:lnTo>
                  <a:lnTo>
                    <a:pt x="59055" y="484886"/>
                  </a:lnTo>
                  <a:lnTo>
                    <a:pt x="51816" y="514604"/>
                  </a:lnTo>
                  <a:lnTo>
                    <a:pt x="46482" y="543433"/>
                  </a:lnTo>
                  <a:lnTo>
                    <a:pt x="43688" y="571754"/>
                  </a:lnTo>
                  <a:lnTo>
                    <a:pt x="43180" y="599059"/>
                  </a:lnTo>
                  <a:lnTo>
                    <a:pt x="44577" y="612521"/>
                  </a:lnTo>
                  <a:lnTo>
                    <a:pt x="46482" y="625475"/>
                  </a:lnTo>
                  <a:lnTo>
                    <a:pt x="33528" y="624586"/>
                  </a:lnTo>
                  <a:lnTo>
                    <a:pt x="21971" y="621157"/>
                  </a:lnTo>
                  <a:lnTo>
                    <a:pt x="11049" y="615442"/>
                  </a:lnTo>
                  <a:lnTo>
                    <a:pt x="0" y="608203"/>
                  </a:lnTo>
                  <a:close/>
                </a:path>
              </a:pathLst>
            </a:custGeom>
            <a:solidFill>
              <a:srgbClr val="E5E5E5"/>
            </a:solidFill>
            <a:ln w="0" cap="flat" cmpd="sng" algn="ctr">
              <a:solidFill>
                <a:srgbClr val="E5E5E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18" name="Freeform 317"/>
            <p:cNvSpPr/>
            <p:nvPr/>
          </p:nvSpPr>
          <p:spPr>
            <a:xfrm>
              <a:off x="660400" y="1078230"/>
              <a:ext cx="189231" cy="85091"/>
            </a:xfrm>
            <a:custGeom>
              <a:avLst/>
              <a:gdLst/>
              <a:ahLst/>
              <a:cxnLst/>
              <a:rect l="0" t="0" r="0" b="0"/>
              <a:pathLst>
                <a:path w="189231" h="85091">
                  <a:moveTo>
                    <a:pt x="95250" y="0"/>
                  </a:moveTo>
                  <a:lnTo>
                    <a:pt x="87630" y="5080"/>
                  </a:lnTo>
                  <a:lnTo>
                    <a:pt x="81280" y="10160"/>
                  </a:lnTo>
                  <a:lnTo>
                    <a:pt x="67310" y="16510"/>
                  </a:lnTo>
                  <a:lnTo>
                    <a:pt x="54610" y="21590"/>
                  </a:lnTo>
                  <a:lnTo>
                    <a:pt x="41910" y="25400"/>
                  </a:lnTo>
                  <a:lnTo>
                    <a:pt x="26670" y="26670"/>
                  </a:lnTo>
                  <a:lnTo>
                    <a:pt x="13970" y="29210"/>
                  </a:lnTo>
                  <a:lnTo>
                    <a:pt x="8890" y="29210"/>
                  </a:lnTo>
                  <a:lnTo>
                    <a:pt x="5080" y="30480"/>
                  </a:lnTo>
                  <a:lnTo>
                    <a:pt x="2540" y="31750"/>
                  </a:lnTo>
                  <a:lnTo>
                    <a:pt x="0" y="34290"/>
                  </a:lnTo>
                  <a:lnTo>
                    <a:pt x="1270" y="36830"/>
                  </a:lnTo>
                  <a:lnTo>
                    <a:pt x="2540" y="39370"/>
                  </a:lnTo>
                  <a:lnTo>
                    <a:pt x="5080" y="40640"/>
                  </a:lnTo>
                  <a:lnTo>
                    <a:pt x="8890" y="40640"/>
                  </a:lnTo>
                  <a:lnTo>
                    <a:pt x="7620" y="43180"/>
                  </a:lnTo>
                  <a:lnTo>
                    <a:pt x="7620" y="44450"/>
                  </a:lnTo>
                  <a:lnTo>
                    <a:pt x="11430" y="45720"/>
                  </a:lnTo>
                  <a:lnTo>
                    <a:pt x="15240" y="46990"/>
                  </a:lnTo>
                  <a:lnTo>
                    <a:pt x="38100" y="48260"/>
                  </a:lnTo>
                  <a:lnTo>
                    <a:pt x="60960" y="49530"/>
                  </a:lnTo>
                  <a:lnTo>
                    <a:pt x="110490" y="52070"/>
                  </a:lnTo>
                  <a:lnTo>
                    <a:pt x="132080" y="63500"/>
                  </a:lnTo>
                  <a:lnTo>
                    <a:pt x="152400" y="73660"/>
                  </a:lnTo>
                  <a:lnTo>
                    <a:pt x="161290" y="78740"/>
                  </a:lnTo>
                  <a:lnTo>
                    <a:pt x="171450" y="81280"/>
                  </a:lnTo>
                  <a:lnTo>
                    <a:pt x="180340" y="83820"/>
                  </a:lnTo>
                  <a:lnTo>
                    <a:pt x="189230" y="8509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19" name="Freeform 318"/>
            <p:cNvSpPr/>
            <p:nvPr/>
          </p:nvSpPr>
          <p:spPr>
            <a:xfrm>
              <a:off x="778129" y="1055243"/>
              <a:ext cx="92584" cy="40768"/>
            </a:xfrm>
            <a:custGeom>
              <a:avLst/>
              <a:gdLst/>
              <a:ahLst/>
              <a:cxnLst/>
              <a:rect l="0" t="0" r="0" b="0"/>
              <a:pathLst>
                <a:path w="92584" h="40768">
                  <a:moveTo>
                    <a:pt x="9525" y="33528"/>
                  </a:moveTo>
                  <a:lnTo>
                    <a:pt x="20066" y="25400"/>
                  </a:lnTo>
                  <a:lnTo>
                    <a:pt x="32131" y="17272"/>
                  </a:lnTo>
                  <a:lnTo>
                    <a:pt x="44577" y="9525"/>
                  </a:lnTo>
                  <a:lnTo>
                    <a:pt x="57023" y="3810"/>
                  </a:lnTo>
                  <a:lnTo>
                    <a:pt x="69596" y="508"/>
                  </a:lnTo>
                  <a:lnTo>
                    <a:pt x="75819" y="0"/>
                  </a:lnTo>
                  <a:lnTo>
                    <a:pt x="81534" y="508"/>
                  </a:lnTo>
                  <a:lnTo>
                    <a:pt x="87376" y="1905"/>
                  </a:lnTo>
                  <a:lnTo>
                    <a:pt x="92583" y="4318"/>
                  </a:lnTo>
                  <a:lnTo>
                    <a:pt x="86360" y="4318"/>
                  </a:lnTo>
                  <a:lnTo>
                    <a:pt x="79629" y="5207"/>
                  </a:lnTo>
                  <a:lnTo>
                    <a:pt x="66167" y="9144"/>
                  </a:lnTo>
                  <a:lnTo>
                    <a:pt x="52324" y="14859"/>
                  </a:lnTo>
                  <a:lnTo>
                    <a:pt x="38862" y="22098"/>
                  </a:lnTo>
                  <a:lnTo>
                    <a:pt x="26416" y="28829"/>
                  </a:lnTo>
                  <a:lnTo>
                    <a:pt x="15367" y="35052"/>
                  </a:lnTo>
                  <a:lnTo>
                    <a:pt x="10541" y="37465"/>
                  </a:lnTo>
                  <a:lnTo>
                    <a:pt x="6223" y="39370"/>
                  </a:lnTo>
                  <a:lnTo>
                    <a:pt x="2794" y="40259"/>
                  </a:lnTo>
                  <a:lnTo>
                    <a:pt x="0" y="40767"/>
                  </a:lnTo>
                  <a:close/>
                </a:path>
              </a:pathLst>
            </a:custGeom>
            <a:solidFill>
              <a:srgbClr val="EFCED1"/>
            </a:solidFill>
            <a:ln w="0" cap="flat" cmpd="sng" algn="ctr">
              <a:solidFill>
                <a:srgbClr val="EFCED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20" name="Freeform 319"/>
            <p:cNvSpPr/>
            <p:nvPr/>
          </p:nvSpPr>
          <p:spPr>
            <a:xfrm>
              <a:off x="783336" y="1056640"/>
              <a:ext cx="83059" cy="36958"/>
            </a:xfrm>
            <a:custGeom>
              <a:avLst/>
              <a:gdLst/>
              <a:ahLst/>
              <a:cxnLst/>
              <a:rect l="0" t="0" r="0" b="0"/>
              <a:pathLst>
                <a:path w="83059" h="36958">
                  <a:moveTo>
                    <a:pt x="0" y="36957"/>
                  </a:moveTo>
                  <a:lnTo>
                    <a:pt x="9144" y="30734"/>
                  </a:lnTo>
                  <a:lnTo>
                    <a:pt x="18796" y="23495"/>
                  </a:lnTo>
                  <a:lnTo>
                    <a:pt x="28829" y="16383"/>
                  </a:lnTo>
                  <a:lnTo>
                    <a:pt x="39370" y="10160"/>
                  </a:lnTo>
                  <a:lnTo>
                    <a:pt x="49911" y="4826"/>
                  </a:lnTo>
                  <a:lnTo>
                    <a:pt x="60960" y="1016"/>
                  </a:lnTo>
                  <a:lnTo>
                    <a:pt x="72009" y="0"/>
                  </a:lnTo>
                  <a:lnTo>
                    <a:pt x="83058" y="1524"/>
                  </a:lnTo>
                  <a:lnTo>
                    <a:pt x="69215" y="3429"/>
                  </a:lnTo>
                  <a:lnTo>
                    <a:pt x="55753" y="7747"/>
                  </a:lnTo>
                  <a:lnTo>
                    <a:pt x="43688" y="13462"/>
                  </a:lnTo>
                  <a:lnTo>
                    <a:pt x="32131" y="19685"/>
                  </a:lnTo>
                  <a:lnTo>
                    <a:pt x="22098" y="26416"/>
                  </a:lnTo>
                  <a:lnTo>
                    <a:pt x="12954" y="31750"/>
                  </a:lnTo>
                  <a:lnTo>
                    <a:pt x="5842" y="35560"/>
                  </a:lnTo>
                  <a:lnTo>
                    <a:pt x="2921" y="36957"/>
                  </a:lnTo>
                  <a:close/>
                </a:path>
              </a:pathLst>
            </a:custGeom>
            <a:solidFill>
              <a:srgbClr val="D7B7B8"/>
            </a:solidFill>
            <a:ln w="0" cap="flat" cmpd="sng" algn="ctr">
              <a:solidFill>
                <a:srgbClr val="D7B7B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21" name="Freeform 320"/>
            <p:cNvSpPr/>
            <p:nvPr/>
          </p:nvSpPr>
          <p:spPr>
            <a:xfrm>
              <a:off x="789178" y="1056640"/>
              <a:ext cx="73915" cy="35053"/>
            </a:xfrm>
            <a:custGeom>
              <a:avLst/>
              <a:gdLst/>
              <a:ahLst/>
              <a:cxnLst/>
              <a:rect l="0" t="0" r="0" b="0"/>
              <a:pathLst>
                <a:path w="73915" h="35053">
                  <a:moveTo>
                    <a:pt x="0" y="35052"/>
                  </a:moveTo>
                  <a:lnTo>
                    <a:pt x="16764" y="23114"/>
                  </a:lnTo>
                  <a:lnTo>
                    <a:pt x="34036" y="11557"/>
                  </a:lnTo>
                  <a:lnTo>
                    <a:pt x="42672" y="6731"/>
                  </a:lnTo>
                  <a:lnTo>
                    <a:pt x="52324" y="2921"/>
                  </a:lnTo>
                  <a:lnTo>
                    <a:pt x="62357" y="508"/>
                  </a:lnTo>
                  <a:lnTo>
                    <a:pt x="73914" y="0"/>
                  </a:lnTo>
                  <a:lnTo>
                    <a:pt x="65659" y="1524"/>
                  </a:lnTo>
                  <a:lnTo>
                    <a:pt x="58547" y="3429"/>
                  </a:lnTo>
                  <a:lnTo>
                    <a:pt x="45593" y="7747"/>
                  </a:lnTo>
                  <a:lnTo>
                    <a:pt x="34544" y="13462"/>
                  </a:lnTo>
                  <a:lnTo>
                    <a:pt x="25400" y="19177"/>
                  </a:lnTo>
                  <a:lnTo>
                    <a:pt x="17653" y="25019"/>
                  </a:lnTo>
                  <a:lnTo>
                    <a:pt x="11049" y="30226"/>
                  </a:lnTo>
                  <a:lnTo>
                    <a:pt x="5207" y="33655"/>
                  </a:lnTo>
                  <a:close/>
                </a:path>
              </a:pathLst>
            </a:custGeom>
            <a:solidFill>
              <a:srgbClr val="BD9FA0"/>
            </a:solidFill>
            <a:ln w="0" cap="flat" cmpd="sng" algn="ctr">
              <a:solidFill>
                <a:srgbClr val="BD9FA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22" name="Freeform 321"/>
            <p:cNvSpPr/>
            <p:nvPr/>
          </p:nvSpPr>
          <p:spPr>
            <a:xfrm>
              <a:off x="793877" y="1055751"/>
              <a:ext cx="64898" cy="33529"/>
            </a:xfrm>
            <a:custGeom>
              <a:avLst/>
              <a:gdLst/>
              <a:ahLst/>
              <a:cxnLst/>
              <a:rect l="0" t="0" r="0" b="0"/>
              <a:pathLst>
                <a:path w="64898" h="33529">
                  <a:moveTo>
                    <a:pt x="0" y="33528"/>
                  </a:moveTo>
                  <a:lnTo>
                    <a:pt x="5334" y="32131"/>
                  </a:lnTo>
                  <a:lnTo>
                    <a:pt x="9652" y="29210"/>
                  </a:lnTo>
                  <a:lnTo>
                    <a:pt x="13970" y="24892"/>
                  </a:lnTo>
                  <a:lnTo>
                    <a:pt x="19304" y="19685"/>
                  </a:lnTo>
                  <a:lnTo>
                    <a:pt x="26035" y="13843"/>
                  </a:lnTo>
                  <a:lnTo>
                    <a:pt x="35560" y="8636"/>
                  </a:lnTo>
                  <a:lnTo>
                    <a:pt x="41275" y="6223"/>
                  </a:lnTo>
                  <a:lnTo>
                    <a:pt x="48006" y="3810"/>
                  </a:lnTo>
                  <a:lnTo>
                    <a:pt x="55753" y="1397"/>
                  </a:lnTo>
                  <a:lnTo>
                    <a:pt x="64897" y="0"/>
                  </a:lnTo>
                  <a:lnTo>
                    <a:pt x="53340" y="2413"/>
                  </a:lnTo>
                  <a:lnTo>
                    <a:pt x="44196" y="5207"/>
                  </a:lnTo>
                  <a:lnTo>
                    <a:pt x="36068" y="9525"/>
                  </a:lnTo>
                  <a:lnTo>
                    <a:pt x="28829" y="13843"/>
                  </a:lnTo>
                  <a:lnTo>
                    <a:pt x="15875" y="23495"/>
                  </a:lnTo>
                  <a:lnTo>
                    <a:pt x="8255" y="28702"/>
                  </a:lnTo>
                  <a:close/>
                </a:path>
              </a:pathLst>
            </a:custGeom>
            <a:solidFill>
              <a:srgbClr val="A38787"/>
            </a:solidFill>
            <a:ln w="0" cap="flat" cmpd="sng" algn="ctr">
              <a:solidFill>
                <a:srgbClr val="A387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23" name="Freeform 322"/>
            <p:cNvSpPr/>
            <p:nvPr/>
          </p:nvSpPr>
          <p:spPr>
            <a:xfrm>
              <a:off x="668655" y="1112774"/>
              <a:ext cx="186691" cy="25528"/>
            </a:xfrm>
            <a:custGeom>
              <a:avLst/>
              <a:gdLst/>
              <a:ahLst/>
              <a:cxnLst/>
              <a:rect l="0" t="0" r="0" b="0"/>
              <a:pathLst>
                <a:path w="186691" h="25528">
                  <a:moveTo>
                    <a:pt x="175133" y="22098"/>
                  </a:moveTo>
                  <a:lnTo>
                    <a:pt x="160782" y="18796"/>
                  </a:lnTo>
                  <a:lnTo>
                    <a:pt x="144018" y="15875"/>
                  </a:lnTo>
                  <a:lnTo>
                    <a:pt x="126238" y="12954"/>
                  </a:lnTo>
                  <a:lnTo>
                    <a:pt x="108458" y="10668"/>
                  </a:lnTo>
                  <a:lnTo>
                    <a:pt x="91186" y="8636"/>
                  </a:lnTo>
                  <a:lnTo>
                    <a:pt x="76327" y="7747"/>
                  </a:lnTo>
                  <a:lnTo>
                    <a:pt x="69596" y="7239"/>
                  </a:lnTo>
                  <a:lnTo>
                    <a:pt x="64262" y="7239"/>
                  </a:lnTo>
                  <a:lnTo>
                    <a:pt x="44577" y="6731"/>
                  </a:lnTo>
                  <a:lnTo>
                    <a:pt x="26924" y="6731"/>
                  </a:lnTo>
                  <a:lnTo>
                    <a:pt x="11557" y="6350"/>
                  </a:lnTo>
                  <a:lnTo>
                    <a:pt x="5334" y="6350"/>
                  </a:lnTo>
                  <a:lnTo>
                    <a:pt x="0" y="5842"/>
                  </a:lnTo>
                  <a:lnTo>
                    <a:pt x="5334" y="4826"/>
                  </a:lnTo>
                  <a:lnTo>
                    <a:pt x="13462" y="3429"/>
                  </a:lnTo>
                  <a:lnTo>
                    <a:pt x="24003" y="2413"/>
                  </a:lnTo>
                  <a:lnTo>
                    <a:pt x="36449" y="1524"/>
                  </a:lnTo>
                  <a:lnTo>
                    <a:pt x="50419" y="508"/>
                  </a:lnTo>
                  <a:lnTo>
                    <a:pt x="65786" y="0"/>
                  </a:lnTo>
                  <a:lnTo>
                    <a:pt x="97409" y="508"/>
                  </a:lnTo>
                  <a:lnTo>
                    <a:pt x="113284" y="1016"/>
                  </a:lnTo>
                  <a:lnTo>
                    <a:pt x="128651" y="2413"/>
                  </a:lnTo>
                  <a:lnTo>
                    <a:pt x="143002" y="4318"/>
                  </a:lnTo>
                  <a:lnTo>
                    <a:pt x="155956" y="7239"/>
                  </a:lnTo>
                  <a:lnTo>
                    <a:pt x="167005" y="10668"/>
                  </a:lnTo>
                  <a:lnTo>
                    <a:pt x="176657" y="14478"/>
                  </a:lnTo>
                  <a:lnTo>
                    <a:pt x="182880" y="19685"/>
                  </a:lnTo>
                  <a:lnTo>
                    <a:pt x="186690" y="25527"/>
                  </a:lnTo>
                  <a:close/>
                </a:path>
              </a:pathLst>
            </a:custGeom>
            <a:solidFill>
              <a:srgbClr val="EFCED1"/>
            </a:solidFill>
            <a:ln w="0" cap="flat" cmpd="sng" algn="ctr">
              <a:solidFill>
                <a:srgbClr val="EFCED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24" name="Freeform 323"/>
            <p:cNvSpPr/>
            <p:nvPr/>
          </p:nvSpPr>
          <p:spPr>
            <a:xfrm>
              <a:off x="668655" y="1114298"/>
              <a:ext cx="186691" cy="23496"/>
            </a:xfrm>
            <a:custGeom>
              <a:avLst/>
              <a:gdLst/>
              <a:ahLst/>
              <a:cxnLst/>
              <a:rect l="0" t="0" r="0" b="0"/>
              <a:pathLst>
                <a:path w="186691" h="23496">
                  <a:moveTo>
                    <a:pt x="0" y="4318"/>
                  </a:moveTo>
                  <a:lnTo>
                    <a:pt x="5715" y="3302"/>
                  </a:lnTo>
                  <a:lnTo>
                    <a:pt x="13970" y="1905"/>
                  </a:lnTo>
                  <a:lnTo>
                    <a:pt x="24511" y="1397"/>
                  </a:lnTo>
                  <a:lnTo>
                    <a:pt x="36957" y="508"/>
                  </a:lnTo>
                  <a:lnTo>
                    <a:pt x="50927" y="0"/>
                  </a:lnTo>
                  <a:lnTo>
                    <a:pt x="66294" y="0"/>
                  </a:lnTo>
                  <a:lnTo>
                    <a:pt x="97917" y="508"/>
                  </a:lnTo>
                  <a:lnTo>
                    <a:pt x="113792" y="1397"/>
                  </a:lnTo>
                  <a:lnTo>
                    <a:pt x="129159" y="2794"/>
                  </a:lnTo>
                  <a:lnTo>
                    <a:pt x="143510" y="5207"/>
                  </a:lnTo>
                  <a:lnTo>
                    <a:pt x="156464" y="7620"/>
                  </a:lnTo>
                  <a:lnTo>
                    <a:pt x="168021" y="10541"/>
                  </a:lnTo>
                  <a:lnTo>
                    <a:pt x="176657" y="14351"/>
                  </a:lnTo>
                  <a:lnTo>
                    <a:pt x="183388" y="18669"/>
                  </a:lnTo>
                  <a:lnTo>
                    <a:pt x="186690" y="23495"/>
                  </a:lnTo>
                  <a:lnTo>
                    <a:pt x="182372" y="22098"/>
                  </a:lnTo>
                  <a:lnTo>
                    <a:pt x="176657" y="20193"/>
                  </a:lnTo>
                  <a:lnTo>
                    <a:pt x="162687" y="16764"/>
                  </a:lnTo>
                  <a:lnTo>
                    <a:pt x="146431" y="13843"/>
                  </a:lnTo>
                  <a:lnTo>
                    <a:pt x="128143" y="11049"/>
                  </a:lnTo>
                  <a:lnTo>
                    <a:pt x="109855" y="8636"/>
                  </a:lnTo>
                  <a:lnTo>
                    <a:pt x="92202" y="6731"/>
                  </a:lnTo>
                  <a:lnTo>
                    <a:pt x="76835" y="5207"/>
                  </a:lnTo>
                  <a:lnTo>
                    <a:pt x="70612" y="4826"/>
                  </a:lnTo>
                  <a:lnTo>
                    <a:pt x="64770" y="4826"/>
                  </a:lnTo>
                  <a:lnTo>
                    <a:pt x="45085" y="4826"/>
                  </a:lnTo>
                  <a:lnTo>
                    <a:pt x="26924" y="4826"/>
                  </a:lnTo>
                  <a:lnTo>
                    <a:pt x="11557" y="4826"/>
                  </a:lnTo>
                  <a:lnTo>
                    <a:pt x="5334" y="4826"/>
                  </a:lnTo>
                  <a:close/>
                </a:path>
              </a:pathLst>
            </a:custGeom>
            <a:solidFill>
              <a:srgbClr val="D7B7B8"/>
            </a:solidFill>
            <a:ln w="0" cap="flat" cmpd="sng" algn="ctr">
              <a:solidFill>
                <a:srgbClr val="D7B7B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25" name="Freeform 324"/>
            <p:cNvSpPr/>
            <p:nvPr/>
          </p:nvSpPr>
          <p:spPr>
            <a:xfrm>
              <a:off x="668655" y="1115187"/>
              <a:ext cx="186691" cy="22607"/>
            </a:xfrm>
            <a:custGeom>
              <a:avLst/>
              <a:gdLst/>
              <a:ahLst/>
              <a:cxnLst/>
              <a:rect l="0" t="0" r="0" b="0"/>
              <a:pathLst>
                <a:path w="186691" h="22607">
                  <a:moveTo>
                    <a:pt x="0" y="3429"/>
                  </a:moveTo>
                  <a:lnTo>
                    <a:pt x="5715" y="2413"/>
                  </a:lnTo>
                  <a:lnTo>
                    <a:pt x="13970" y="1524"/>
                  </a:lnTo>
                  <a:lnTo>
                    <a:pt x="24892" y="508"/>
                  </a:lnTo>
                  <a:lnTo>
                    <a:pt x="37465" y="508"/>
                  </a:lnTo>
                  <a:lnTo>
                    <a:pt x="51308" y="0"/>
                  </a:lnTo>
                  <a:lnTo>
                    <a:pt x="66675" y="508"/>
                  </a:lnTo>
                  <a:lnTo>
                    <a:pt x="98425" y="1524"/>
                  </a:lnTo>
                  <a:lnTo>
                    <a:pt x="114173" y="2921"/>
                  </a:lnTo>
                  <a:lnTo>
                    <a:pt x="129540" y="4318"/>
                  </a:lnTo>
                  <a:lnTo>
                    <a:pt x="144018" y="6223"/>
                  </a:lnTo>
                  <a:lnTo>
                    <a:pt x="156972" y="8636"/>
                  </a:lnTo>
                  <a:lnTo>
                    <a:pt x="168529" y="11557"/>
                  </a:lnTo>
                  <a:lnTo>
                    <a:pt x="177165" y="14986"/>
                  </a:lnTo>
                  <a:lnTo>
                    <a:pt x="183388" y="18288"/>
                  </a:lnTo>
                  <a:lnTo>
                    <a:pt x="186690" y="22606"/>
                  </a:lnTo>
                  <a:lnTo>
                    <a:pt x="182880" y="20701"/>
                  </a:lnTo>
                  <a:lnTo>
                    <a:pt x="178054" y="18796"/>
                  </a:lnTo>
                  <a:lnTo>
                    <a:pt x="171831" y="17272"/>
                  </a:lnTo>
                  <a:lnTo>
                    <a:pt x="164592" y="15367"/>
                  </a:lnTo>
                  <a:lnTo>
                    <a:pt x="148336" y="12065"/>
                  </a:lnTo>
                  <a:lnTo>
                    <a:pt x="130048" y="9144"/>
                  </a:lnTo>
                  <a:lnTo>
                    <a:pt x="111379" y="6731"/>
                  </a:lnTo>
                  <a:lnTo>
                    <a:pt x="93599" y="4826"/>
                  </a:lnTo>
                  <a:lnTo>
                    <a:pt x="77724" y="3937"/>
                  </a:lnTo>
                  <a:lnTo>
                    <a:pt x="70993" y="3429"/>
                  </a:lnTo>
                  <a:lnTo>
                    <a:pt x="65278" y="2921"/>
                  </a:lnTo>
                  <a:lnTo>
                    <a:pt x="45593" y="2921"/>
                  </a:lnTo>
                  <a:lnTo>
                    <a:pt x="27305" y="3429"/>
                  </a:lnTo>
                  <a:lnTo>
                    <a:pt x="11938" y="3937"/>
                  </a:lnTo>
                  <a:lnTo>
                    <a:pt x="5334" y="3937"/>
                  </a:lnTo>
                  <a:close/>
                </a:path>
              </a:pathLst>
            </a:custGeom>
            <a:solidFill>
              <a:srgbClr val="BD9FA0"/>
            </a:solidFill>
            <a:ln w="0" cap="flat" cmpd="sng" algn="ctr">
              <a:solidFill>
                <a:srgbClr val="BD9FA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26" name="Freeform 325"/>
            <p:cNvSpPr/>
            <p:nvPr/>
          </p:nvSpPr>
          <p:spPr>
            <a:xfrm>
              <a:off x="669163" y="1116203"/>
              <a:ext cx="186183" cy="21591"/>
            </a:xfrm>
            <a:custGeom>
              <a:avLst/>
              <a:gdLst/>
              <a:ahLst/>
              <a:cxnLst/>
              <a:rect l="0" t="0" r="0" b="0"/>
              <a:pathLst>
                <a:path w="186183" h="21591">
                  <a:moveTo>
                    <a:pt x="183388" y="19685"/>
                  </a:moveTo>
                  <a:lnTo>
                    <a:pt x="179070" y="17780"/>
                  </a:lnTo>
                  <a:lnTo>
                    <a:pt x="173228" y="15875"/>
                  </a:lnTo>
                  <a:lnTo>
                    <a:pt x="166497" y="13970"/>
                  </a:lnTo>
                  <a:lnTo>
                    <a:pt x="150241" y="10541"/>
                  </a:lnTo>
                  <a:lnTo>
                    <a:pt x="131445" y="7620"/>
                  </a:lnTo>
                  <a:lnTo>
                    <a:pt x="112268" y="5207"/>
                  </a:lnTo>
                  <a:lnTo>
                    <a:pt x="94107" y="3302"/>
                  </a:lnTo>
                  <a:lnTo>
                    <a:pt x="77724" y="1905"/>
                  </a:lnTo>
                  <a:lnTo>
                    <a:pt x="70993" y="1397"/>
                  </a:lnTo>
                  <a:lnTo>
                    <a:pt x="65278" y="1397"/>
                  </a:lnTo>
                  <a:lnTo>
                    <a:pt x="45593" y="1397"/>
                  </a:lnTo>
                  <a:lnTo>
                    <a:pt x="27305" y="2413"/>
                  </a:lnTo>
                  <a:lnTo>
                    <a:pt x="11430" y="2921"/>
                  </a:lnTo>
                  <a:lnTo>
                    <a:pt x="4826" y="2921"/>
                  </a:lnTo>
                  <a:lnTo>
                    <a:pt x="0" y="2413"/>
                  </a:lnTo>
                  <a:lnTo>
                    <a:pt x="5207" y="1397"/>
                  </a:lnTo>
                  <a:lnTo>
                    <a:pt x="13843" y="508"/>
                  </a:lnTo>
                  <a:lnTo>
                    <a:pt x="24384" y="508"/>
                  </a:lnTo>
                  <a:lnTo>
                    <a:pt x="36957" y="0"/>
                  </a:lnTo>
                  <a:lnTo>
                    <a:pt x="51308" y="508"/>
                  </a:lnTo>
                  <a:lnTo>
                    <a:pt x="66675" y="889"/>
                  </a:lnTo>
                  <a:lnTo>
                    <a:pt x="98425" y="2413"/>
                  </a:lnTo>
                  <a:lnTo>
                    <a:pt x="130048" y="5715"/>
                  </a:lnTo>
                  <a:lnTo>
                    <a:pt x="144399" y="7620"/>
                  </a:lnTo>
                  <a:lnTo>
                    <a:pt x="157353" y="9525"/>
                  </a:lnTo>
                  <a:lnTo>
                    <a:pt x="168402" y="12446"/>
                  </a:lnTo>
                  <a:lnTo>
                    <a:pt x="177038" y="15367"/>
                  </a:lnTo>
                  <a:lnTo>
                    <a:pt x="183388" y="18288"/>
                  </a:lnTo>
                  <a:lnTo>
                    <a:pt x="186182" y="21590"/>
                  </a:lnTo>
                  <a:close/>
                </a:path>
              </a:pathLst>
            </a:custGeom>
            <a:solidFill>
              <a:srgbClr val="A38787"/>
            </a:solidFill>
            <a:ln w="0" cap="flat" cmpd="sng" algn="ctr">
              <a:solidFill>
                <a:srgbClr val="A387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27" name="Freeform 326"/>
            <p:cNvSpPr/>
            <p:nvPr/>
          </p:nvSpPr>
          <p:spPr>
            <a:xfrm>
              <a:off x="825627" y="1897634"/>
              <a:ext cx="74423" cy="87885"/>
            </a:xfrm>
            <a:custGeom>
              <a:avLst/>
              <a:gdLst/>
              <a:ahLst/>
              <a:cxnLst/>
              <a:rect l="0" t="0" r="0" b="0"/>
              <a:pathLst>
                <a:path w="74423" h="87885">
                  <a:moveTo>
                    <a:pt x="9525" y="12446"/>
                  </a:moveTo>
                  <a:lnTo>
                    <a:pt x="19177" y="23495"/>
                  </a:lnTo>
                  <a:lnTo>
                    <a:pt x="39370" y="42672"/>
                  </a:lnTo>
                  <a:lnTo>
                    <a:pt x="48895" y="51816"/>
                  </a:lnTo>
                  <a:lnTo>
                    <a:pt x="58039" y="62357"/>
                  </a:lnTo>
                  <a:lnTo>
                    <a:pt x="66675" y="73914"/>
                  </a:lnTo>
                  <a:lnTo>
                    <a:pt x="74422" y="87884"/>
                  </a:lnTo>
                  <a:lnTo>
                    <a:pt x="70485" y="75311"/>
                  </a:lnTo>
                  <a:lnTo>
                    <a:pt x="66167" y="65786"/>
                  </a:lnTo>
                  <a:lnTo>
                    <a:pt x="61849" y="58039"/>
                  </a:lnTo>
                  <a:lnTo>
                    <a:pt x="57150" y="52324"/>
                  </a:lnTo>
                  <a:lnTo>
                    <a:pt x="52324" y="48006"/>
                  </a:lnTo>
                  <a:lnTo>
                    <a:pt x="46990" y="44577"/>
                  </a:lnTo>
                  <a:lnTo>
                    <a:pt x="36449" y="40767"/>
                  </a:lnTo>
                  <a:lnTo>
                    <a:pt x="26416" y="36957"/>
                  </a:lnTo>
                  <a:lnTo>
                    <a:pt x="21082" y="34544"/>
                  </a:lnTo>
                  <a:lnTo>
                    <a:pt x="16256" y="30734"/>
                  </a:lnTo>
                  <a:lnTo>
                    <a:pt x="11938" y="25908"/>
                  </a:lnTo>
                  <a:lnTo>
                    <a:pt x="7620" y="19177"/>
                  </a:lnTo>
                  <a:lnTo>
                    <a:pt x="3302" y="110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28" name="Freeform 327"/>
            <p:cNvSpPr/>
            <p:nvPr/>
          </p:nvSpPr>
          <p:spPr>
            <a:xfrm>
              <a:off x="783336" y="1890903"/>
              <a:ext cx="74423" cy="87885"/>
            </a:xfrm>
            <a:custGeom>
              <a:avLst/>
              <a:gdLst/>
              <a:ahLst/>
              <a:cxnLst/>
              <a:rect l="0" t="0" r="0" b="0"/>
              <a:pathLst>
                <a:path w="74423" h="87885">
                  <a:moveTo>
                    <a:pt x="8255" y="12446"/>
                  </a:moveTo>
                  <a:lnTo>
                    <a:pt x="15367" y="23495"/>
                  </a:lnTo>
                  <a:lnTo>
                    <a:pt x="28321" y="43180"/>
                  </a:lnTo>
                  <a:lnTo>
                    <a:pt x="36068" y="52324"/>
                  </a:lnTo>
                  <a:lnTo>
                    <a:pt x="45593" y="62865"/>
                  </a:lnTo>
                  <a:lnTo>
                    <a:pt x="51435" y="68707"/>
                  </a:lnTo>
                  <a:lnTo>
                    <a:pt x="58166" y="74422"/>
                  </a:lnTo>
                  <a:lnTo>
                    <a:pt x="65786" y="81153"/>
                  </a:lnTo>
                  <a:lnTo>
                    <a:pt x="74422" y="87884"/>
                  </a:lnTo>
                  <a:lnTo>
                    <a:pt x="65278" y="79629"/>
                  </a:lnTo>
                  <a:lnTo>
                    <a:pt x="57150" y="72517"/>
                  </a:lnTo>
                  <a:lnTo>
                    <a:pt x="49530" y="66294"/>
                  </a:lnTo>
                  <a:lnTo>
                    <a:pt x="42799" y="60452"/>
                  </a:lnTo>
                  <a:lnTo>
                    <a:pt x="36576" y="55626"/>
                  </a:lnTo>
                  <a:lnTo>
                    <a:pt x="31242" y="50927"/>
                  </a:lnTo>
                  <a:lnTo>
                    <a:pt x="22098" y="42291"/>
                  </a:lnTo>
                  <a:lnTo>
                    <a:pt x="14859" y="34036"/>
                  </a:lnTo>
                  <a:lnTo>
                    <a:pt x="9144" y="25019"/>
                  </a:lnTo>
                  <a:lnTo>
                    <a:pt x="4318" y="139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29" name="Freeform 328"/>
            <p:cNvSpPr/>
            <p:nvPr/>
          </p:nvSpPr>
          <p:spPr>
            <a:xfrm>
              <a:off x="1157732" y="2111248"/>
              <a:ext cx="104141" cy="31624"/>
            </a:xfrm>
            <a:custGeom>
              <a:avLst/>
              <a:gdLst/>
              <a:ahLst/>
              <a:cxnLst/>
              <a:rect l="0" t="0" r="0" b="0"/>
              <a:pathLst>
                <a:path w="104141" h="31624">
                  <a:moveTo>
                    <a:pt x="0" y="30226"/>
                  </a:moveTo>
                  <a:lnTo>
                    <a:pt x="8255" y="31623"/>
                  </a:lnTo>
                  <a:lnTo>
                    <a:pt x="15367" y="31623"/>
                  </a:lnTo>
                  <a:lnTo>
                    <a:pt x="21590" y="30734"/>
                  </a:lnTo>
                  <a:lnTo>
                    <a:pt x="27432" y="28829"/>
                  </a:lnTo>
                  <a:lnTo>
                    <a:pt x="36957" y="22987"/>
                  </a:lnTo>
                  <a:lnTo>
                    <a:pt x="46101" y="15367"/>
                  </a:lnTo>
                  <a:lnTo>
                    <a:pt x="56261" y="8128"/>
                  </a:lnTo>
                  <a:lnTo>
                    <a:pt x="61976" y="4826"/>
                  </a:lnTo>
                  <a:lnTo>
                    <a:pt x="68199" y="2413"/>
                  </a:lnTo>
                  <a:lnTo>
                    <a:pt x="75438" y="889"/>
                  </a:lnTo>
                  <a:lnTo>
                    <a:pt x="84074" y="0"/>
                  </a:lnTo>
                  <a:lnTo>
                    <a:pt x="93599" y="508"/>
                  </a:lnTo>
                  <a:lnTo>
                    <a:pt x="104140" y="2413"/>
                  </a:lnTo>
                  <a:lnTo>
                    <a:pt x="97028" y="2413"/>
                  </a:lnTo>
                  <a:lnTo>
                    <a:pt x="90297" y="2413"/>
                  </a:lnTo>
                  <a:lnTo>
                    <a:pt x="78740" y="4318"/>
                  </a:lnTo>
                  <a:lnTo>
                    <a:pt x="68199" y="7239"/>
                  </a:lnTo>
                  <a:lnTo>
                    <a:pt x="58547" y="11049"/>
                  </a:lnTo>
                  <a:lnTo>
                    <a:pt x="47498" y="15875"/>
                  </a:lnTo>
                  <a:lnTo>
                    <a:pt x="35052" y="20574"/>
                  </a:lnTo>
                  <a:lnTo>
                    <a:pt x="19685" y="25400"/>
                  </a:lnTo>
                  <a:lnTo>
                    <a:pt x="10541" y="27813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30" name="Freeform 329"/>
            <p:cNvSpPr/>
            <p:nvPr/>
          </p:nvSpPr>
          <p:spPr>
            <a:xfrm>
              <a:off x="1238885" y="2199513"/>
              <a:ext cx="118111" cy="15368"/>
            </a:xfrm>
            <a:custGeom>
              <a:avLst/>
              <a:gdLst/>
              <a:ahLst/>
              <a:cxnLst/>
              <a:rect l="0" t="0" r="0" b="0"/>
              <a:pathLst>
                <a:path w="118111" h="15368">
                  <a:moveTo>
                    <a:pt x="10541" y="508"/>
                  </a:moveTo>
                  <a:lnTo>
                    <a:pt x="19685" y="0"/>
                  </a:lnTo>
                  <a:lnTo>
                    <a:pt x="28321" y="0"/>
                  </a:lnTo>
                  <a:lnTo>
                    <a:pt x="36068" y="508"/>
                  </a:lnTo>
                  <a:lnTo>
                    <a:pt x="49911" y="3429"/>
                  </a:lnTo>
                  <a:lnTo>
                    <a:pt x="62865" y="7239"/>
                  </a:lnTo>
                  <a:lnTo>
                    <a:pt x="74930" y="11049"/>
                  </a:lnTo>
                  <a:lnTo>
                    <a:pt x="87376" y="13970"/>
                  </a:lnTo>
                  <a:lnTo>
                    <a:pt x="94107" y="14859"/>
                  </a:lnTo>
                  <a:lnTo>
                    <a:pt x="101346" y="15367"/>
                  </a:lnTo>
                  <a:lnTo>
                    <a:pt x="109474" y="14859"/>
                  </a:lnTo>
                  <a:lnTo>
                    <a:pt x="118110" y="13462"/>
                  </a:lnTo>
                  <a:lnTo>
                    <a:pt x="102235" y="10160"/>
                  </a:lnTo>
                  <a:lnTo>
                    <a:pt x="87884" y="8636"/>
                  </a:lnTo>
                  <a:lnTo>
                    <a:pt x="73914" y="8255"/>
                  </a:lnTo>
                  <a:lnTo>
                    <a:pt x="59944" y="8255"/>
                  </a:lnTo>
                  <a:lnTo>
                    <a:pt x="46101" y="7747"/>
                  </a:lnTo>
                  <a:lnTo>
                    <a:pt x="32131" y="7239"/>
                  </a:lnTo>
                  <a:lnTo>
                    <a:pt x="16764" y="5842"/>
                  </a:lnTo>
                  <a:lnTo>
                    <a:pt x="0" y="2413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31" name="Freeform 330"/>
            <p:cNvSpPr/>
            <p:nvPr/>
          </p:nvSpPr>
          <p:spPr>
            <a:xfrm>
              <a:off x="1233170" y="2154936"/>
              <a:ext cx="89282" cy="30735"/>
            </a:xfrm>
            <a:custGeom>
              <a:avLst/>
              <a:gdLst/>
              <a:ahLst/>
              <a:cxnLst/>
              <a:rect l="0" t="0" r="0" b="0"/>
              <a:pathLst>
                <a:path w="89282" h="30735">
                  <a:moveTo>
                    <a:pt x="10033" y="6731"/>
                  </a:moveTo>
                  <a:lnTo>
                    <a:pt x="18669" y="4826"/>
                  </a:lnTo>
                  <a:lnTo>
                    <a:pt x="25400" y="2794"/>
                  </a:lnTo>
                  <a:lnTo>
                    <a:pt x="31623" y="1397"/>
                  </a:lnTo>
                  <a:lnTo>
                    <a:pt x="36449" y="508"/>
                  </a:lnTo>
                  <a:lnTo>
                    <a:pt x="40767" y="0"/>
                  </a:lnTo>
                  <a:lnTo>
                    <a:pt x="48006" y="508"/>
                  </a:lnTo>
                  <a:lnTo>
                    <a:pt x="54737" y="3302"/>
                  </a:lnTo>
                  <a:lnTo>
                    <a:pt x="58547" y="5715"/>
                  </a:lnTo>
                  <a:lnTo>
                    <a:pt x="62865" y="8636"/>
                  </a:lnTo>
                  <a:lnTo>
                    <a:pt x="67691" y="12954"/>
                  </a:lnTo>
                  <a:lnTo>
                    <a:pt x="73914" y="17780"/>
                  </a:lnTo>
                  <a:lnTo>
                    <a:pt x="80645" y="23495"/>
                  </a:lnTo>
                  <a:lnTo>
                    <a:pt x="89281" y="30734"/>
                  </a:lnTo>
                  <a:lnTo>
                    <a:pt x="80137" y="22987"/>
                  </a:lnTo>
                  <a:lnTo>
                    <a:pt x="72009" y="17272"/>
                  </a:lnTo>
                  <a:lnTo>
                    <a:pt x="64262" y="12954"/>
                  </a:lnTo>
                  <a:lnTo>
                    <a:pt x="58039" y="10541"/>
                  </a:lnTo>
                  <a:lnTo>
                    <a:pt x="51816" y="9144"/>
                  </a:lnTo>
                  <a:lnTo>
                    <a:pt x="46101" y="9144"/>
                  </a:lnTo>
                  <a:lnTo>
                    <a:pt x="36449" y="10541"/>
                  </a:lnTo>
                  <a:lnTo>
                    <a:pt x="27305" y="12954"/>
                  </a:lnTo>
                  <a:lnTo>
                    <a:pt x="19177" y="14859"/>
                  </a:lnTo>
                  <a:lnTo>
                    <a:pt x="14859" y="14859"/>
                  </a:lnTo>
                  <a:lnTo>
                    <a:pt x="10033" y="13843"/>
                  </a:lnTo>
                  <a:lnTo>
                    <a:pt x="5207" y="11938"/>
                  </a:lnTo>
                  <a:lnTo>
                    <a:pt x="0" y="8636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32" name="Freeform 331"/>
            <p:cNvSpPr/>
            <p:nvPr/>
          </p:nvSpPr>
          <p:spPr>
            <a:xfrm>
              <a:off x="1208659" y="2134235"/>
              <a:ext cx="108967" cy="41784"/>
            </a:xfrm>
            <a:custGeom>
              <a:avLst/>
              <a:gdLst/>
              <a:ahLst/>
              <a:cxnLst/>
              <a:rect l="0" t="0" r="0" b="0"/>
              <a:pathLst>
                <a:path w="108967" h="41784">
                  <a:moveTo>
                    <a:pt x="10541" y="2921"/>
                  </a:moveTo>
                  <a:lnTo>
                    <a:pt x="19685" y="1524"/>
                  </a:lnTo>
                  <a:lnTo>
                    <a:pt x="27305" y="508"/>
                  </a:lnTo>
                  <a:lnTo>
                    <a:pt x="35052" y="0"/>
                  </a:lnTo>
                  <a:lnTo>
                    <a:pt x="41275" y="508"/>
                  </a:lnTo>
                  <a:lnTo>
                    <a:pt x="46990" y="1016"/>
                  </a:lnTo>
                  <a:lnTo>
                    <a:pt x="58039" y="4318"/>
                  </a:lnTo>
                  <a:lnTo>
                    <a:pt x="68580" y="9652"/>
                  </a:lnTo>
                  <a:lnTo>
                    <a:pt x="79629" y="17780"/>
                  </a:lnTo>
                  <a:lnTo>
                    <a:pt x="85852" y="23114"/>
                  </a:lnTo>
                  <a:lnTo>
                    <a:pt x="92583" y="28321"/>
                  </a:lnTo>
                  <a:lnTo>
                    <a:pt x="100330" y="35052"/>
                  </a:lnTo>
                  <a:lnTo>
                    <a:pt x="108966" y="41783"/>
                  </a:lnTo>
                  <a:lnTo>
                    <a:pt x="99822" y="34163"/>
                  </a:lnTo>
                  <a:lnTo>
                    <a:pt x="91694" y="27432"/>
                  </a:lnTo>
                  <a:lnTo>
                    <a:pt x="83947" y="22098"/>
                  </a:lnTo>
                  <a:lnTo>
                    <a:pt x="77216" y="18288"/>
                  </a:lnTo>
                  <a:lnTo>
                    <a:pt x="70612" y="14859"/>
                  </a:lnTo>
                  <a:lnTo>
                    <a:pt x="64262" y="12954"/>
                  </a:lnTo>
                  <a:lnTo>
                    <a:pt x="52832" y="10541"/>
                  </a:lnTo>
                  <a:lnTo>
                    <a:pt x="41783" y="9652"/>
                  </a:lnTo>
                  <a:lnTo>
                    <a:pt x="29718" y="9144"/>
                  </a:lnTo>
                  <a:lnTo>
                    <a:pt x="16256" y="7747"/>
                  </a:lnTo>
                  <a:lnTo>
                    <a:pt x="8636" y="6731"/>
                  </a:lnTo>
                  <a:lnTo>
                    <a:pt x="0" y="4826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33" name="Freeform 332"/>
            <p:cNvSpPr/>
            <p:nvPr/>
          </p:nvSpPr>
          <p:spPr>
            <a:xfrm>
              <a:off x="915416" y="2162556"/>
              <a:ext cx="108459" cy="113285"/>
            </a:xfrm>
            <a:custGeom>
              <a:avLst/>
              <a:gdLst/>
              <a:ahLst/>
              <a:cxnLst/>
              <a:rect l="0" t="0" r="0" b="0"/>
              <a:pathLst>
                <a:path w="108459" h="113285">
                  <a:moveTo>
                    <a:pt x="9017" y="5842"/>
                  </a:moveTo>
                  <a:lnTo>
                    <a:pt x="17653" y="11049"/>
                  </a:lnTo>
                  <a:lnTo>
                    <a:pt x="32131" y="20701"/>
                  </a:lnTo>
                  <a:lnTo>
                    <a:pt x="44069" y="29845"/>
                  </a:lnTo>
                  <a:lnTo>
                    <a:pt x="53721" y="37465"/>
                  </a:lnTo>
                  <a:lnTo>
                    <a:pt x="61341" y="45212"/>
                  </a:lnTo>
                  <a:lnTo>
                    <a:pt x="67183" y="51816"/>
                  </a:lnTo>
                  <a:lnTo>
                    <a:pt x="71501" y="58547"/>
                  </a:lnTo>
                  <a:lnTo>
                    <a:pt x="74803" y="64389"/>
                  </a:lnTo>
                  <a:lnTo>
                    <a:pt x="80137" y="75819"/>
                  </a:lnTo>
                  <a:lnTo>
                    <a:pt x="85344" y="87376"/>
                  </a:lnTo>
                  <a:lnTo>
                    <a:pt x="89281" y="93091"/>
                  </a:lnTo>
                  <a:lnTo>
                    <a:pt x="93980" y="99441"/>
                  </a:lnTo>
                  <a:lnTo>
                    <a:pt x="100330" y="106172"/>
                  </a:lnTo>
                  <a:lnTo>
                    <a:pt x="108458" y="113284"/>
                  </a:lnTo>
                  <a:lnTo>
                    <a:pt x="99314" y="105156"/>
                  </a:lnTo>
                  <a:lnTo>
                    <a:pt x="92075" y="97917"/>
                  </a:lnTo>
                  <a:lnTo>
                    <a:pt x="86360" y="91694"/>
                  </a:lnTo>
                  <a:lnTo>
                    <a:pt x="81534" y="85979"/>
                  </a:lnTo>
                  <a:lnTo>
                    <a:pt x="73406" y="75819"/>
                  </a:lnTo>
                  <a:lnTo>
                    <a:pt x="66167" y="66294"/>
                  </a:lnTo>
                  <a:lnTo>
                    <a:pt x="61849" y="60960"/>
                  </a:lnTo>
                  <a:lnTo>
                    <a:pt x="57023" y="55245"/>
                  </a:lnTo>
                  <a:lnTo>
                    <a:pt x="51816" y="49022"/>
                  </a:lnTo>
                  <a:lnTo>
                    <a:pt x="44577" y="41783"/>
                  </a:lnTo>
                  <a:lnTo>
                    <a:pt x="36449" y="33147"/>
                  </a:lnTo>
                  <a:lnTo>
                    <a:pt x="26416" y="23495"/>
                  </a:lnTo>
                  <a:lnTo>
                    <a:pt x="14351" y="129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34" name="Freeform 333"/>
            <p:cNvSpPr/>
            <p:nvPr/>
          </p:nvSpPr>
          <p:spPr>
            <a:xfrm>
              <a:off x="881761" y="2112645"/>
              <a:ext cx="137288" cy="68200"/>
            </a:xfrm>
            <a:custGeom>
              <a:avLst/>
              <a:gdLst/>
              <a:ahLst/>
              <a:cxnLst/>
              <a:rect l="0" t="0" r="0" b="0"/>
              <a:pathLst>
                <a:path w="137288" h="68200">
                  <a:moveTo>
                    <a:pt x="9144" y="5842"/>
                  </a:moveTo>
                  <a:lnTo>
                    <a:pt x="17780" y="10541"/>
                  </a:lnTo>
                  <a:lnTo>
                    <a:pt x="25908" y="14859"/>
                  </a:lnTo>
                  <a:lnTo>
                    <a:pt x="33655" y="18796"/>
                  </a:lnTo>
                  <a:lnTo>
                    <a:pt x="46990" y="25527"/>
                  </a:lnTo>
                  <a:lnTo>
                    <a:pt x="58547" y="30734"/>
                  </a:lnTo>
                  <a:lnTo>
                    <a:pt x="68199" y="34544"/>
                  </a:lnTo>
                  <a:lnTo>
                    <a:pt x="76327" y="37973"/>
                  </a:lnTo>
                  <a:lnTo>
                    <a:pt x="83058" y="40386"/>
                  </a:lnTo>
                  <a:lnTo>
                    <a:pt x="89281" y="41783"/>
                  </a:lnTo>
                  <a:lnTo>
                    <a:pt x="99822" y="45085"/>
                  </a:lnTo>
                  <a:lnTo>
                    <a:pt x="109982" y="49403"/>
                  </a:lnTo>
                  <a:lnTo>
                    <a:pt x="115189" y="52324"/>
                  </a:lnTo>
                  <a:lnTo>
                    <a:pt x="121412" y="56134"/>
                  </a:lnTo>
                  <a:lnTo>
                    <a:pt x="128651" y="61468"/>
                  </a:lnTo>
                  <a:lnTo>
                    <a:pt x="137287" y="68199"/>
                  </a:lnTo>
                  <a:lnTo>
                    <a:pt x="130048" y="63373"/>
                  </a:lnTo>
                  <a:lnTo>
                    <a:pt x="123317" y="59563"/>
                  </a:lnTo>
                  <a:lnTo>
                    <a:pt x="110871" y="54737"/>
                  </a:lnTo>
                  <a:lnTo>
                    <a:pt x="98425" y="52324"/>
                  </a:lnTo>
                  <a:lnTo>
                    <a:pt x="84963" y="49911"/>
                  </a:lnTo>
                  <a:lnTo>
                    <a:pt x="77724" y="48006"/>
                  </a:lnTo>
                  <a:lnTo>
                    <a:pt x="69596" y="45085"/>
                  </a:lnTo>
                  <a:lnTo>
                    <a:pt x="60452" y="41783"/>
                  </a:lnTo>
                  <a:lnTo>
                    <a:pt x="50927" y="36957"/>
                  </a:lnTo>
                  <a:lnTo>
                    <a:pt x="39878" y="30734"/>
                  </a:lnTo>
                  <a:lnTo>
                    <a:pt x="27813" y="22606"/>
                  </a:lnTo>
                  <a:lnTo>
                    <a:pt x="14351" y="124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35" name="Freeform 334"/>
            <p:cNvSpPr/>
            <p:nvPr/>
          </p:nvSpPr>
          <p:spPr>
            <a:xfrm>
              <a:off x="986917" y="1860677"/>
              <a:ext cx="242825" cy="22607"/>
            </a:xfrm>
            <a:custGeom>
              <a:avLst/>
              <a:gdLst/>
              <a:ahLst/>
              <a:cxnLst/>
              <a:rect l="0" t="0" r="0" b="0"/>
              <a:pathLst>
                <a:path w="242825" h="22607">
                  <a:moveTo>
                    <a:pt x="18161" y="13462"/>
                  </a:moveTo>
                  <a:lnTo>
                    <a:pt x="36449" y="13970"/>
                  </a:lnTo>
                  <a:lnTo>
                    <a:pt x="72009" y="11938"/>
                  </a:lnTo>
                  <a:lnTo>
                    <a:pt x="106553" y="8128"/>
                  </a:lnTo>
                  <a:lnTo>
                    <a:pt x="139700" y="4318"/>
                  </a:lnTo>
                  <a:lnTo>
                    <a:pt x="155448" y="2921"/>
                  </a:lnTo>
                  <a:lnTo>
                    <a:pt x="170434" y="2413"/>
                  </a:lnTo>
                  <a:lnTo>
                    <a:pt x="184785" y="1905"/>
                  </a:lnTo>
                  <a:lnTo>
                    <a:pt x="198247" y="2921"/>
                  </a:lnTo>
                  <a:lnTo>
                    <a:pt x="210693" y="4826"/>
                  </a:lnTo>
                  <a:lnTo>
                    <a:pt x="222631" y="8128"/>
                  </a:lnTo>
                  <a:lnTo>
                    <a:pt x="233299" y="12954"/>
                  </a:lnTo>
                  <a:lnTo>
                    <a:pt x="242824" y="19177"/>
                  </a:lnTo>
                  <a:lnTo>
                    <a:pt x="231394" y="14351"/>
                  </a:lnTo>
                  <a:lnTo>
                    <a:pt x="220345" y="10541"/>
                  </a:lnTo>
                  <a:lnTo>
                    <a:pt x="210185" y="7239"/>
                  </a:lnTo>
                  <a:lnTo>
                    <a:pt x="200660" y="4826"/>
                  </a:lnTo>
                  <a:lnTo>
                    <a:pt x="192024" y="2921"/>
                  </a:lnTo>
                  <a:lnTo>
                    <a:pt x="183769" y="1397"/>
                  </a:lnTo>
                  <a:lnTo>
                    <a:pt x="168910" y="0"/>
                  </a:lnTo>
                  <a:lnTo>
                    <a:pt x="155448" y="1016"/>
                  </a:lnTo>
                  <a:lnTo>
                    <a:pt x="144018" y="2921"/>
                  </a:lnTo>
                  <a:lnTo>
                    <a:pt x="132969" y="5715"/>
                  </a:lnTo>
                  <a:lnTo>
                    <a:pt x="122428" y="9652"/>
                  </a:lnTo>
                  <a:lnTo>
                    <a:pt x="100330" y="17272"/>
                  </a:lnTo>
                  <a:lnTo>
                    <a:pt x="88265" y="20193"/>
                  </a:lnTo>
                  <a:lnTo>
                    <a:pt x="75311" y="22098"/>
                  </a:lnTo>
                  <a:lnTo>
                    <a:pt x="59944" y="22606"/>
                  </a:lnTo>
                  <a:lnTo>
                    <a:pt x="51816" y="22606"/>
                  </a:lnTo>
                  <a:lnTo>
                    <a:pt x="42672" y="21590"/>
                  </a:lnTo>
                  <a:lnTo>
                    <a:pt x="33147" y="20193"/>
                  </a:lnTo>
                  <a:lnTo>
                    <a:pt x="22987" y="18288"/>
                  </a:lnTo>
                  <a:lnTo>
                    <a:pt x="11938" y="15875"/>
                  </a:lnTo>
                  <a:lnTo>
                    <a:pt x="0" y="12446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36" name="Freeform 335"/>
            <p:cNvSpPr/>
            <p:nvPr/>
          </p:nvSpPr>
          <p:spPr>
            <a:xfrm>
              <a:off x="877951" y="2004695"/>
              <a:ext cx="150242" cy="92584"/>
            </a:xfrm>
            <a:custGeom>
              <a:avLst/>
              <a:gdLst/>
              <a:ahLst/>
              <a:cxnLst/>
              <a:rect l="0" t="0" r="0" b="0"/>
              <a:pathLst>
                <a:path w="150242" h="92584">
                  <a:moveTo>
                    <a:pt x="0" y="0"/>
                  </a:moveTo>
                  <a:lnTo>
                    <a:pt x="10033" y="6731"/>
                  </a:lnTo>
                  <a:lnTo>
                    <a:pt x="19177" y="12954"/>
                  </a:lnTo>
                  <a:lnTo>
                    <a:pt x="27305" y="19177"/>
                  </a:lnTo>
                  <a:lnTo>
                    <a:pt x="35052" y="24511"/>
                  </a:lnTo>
                  <a:lnTo>
                    <a:pt x="41783" y="29718"/>
                  </a:lnTo>
                  <a:lnTo>
                    <a:pt x="48006" y="34036"/>
                  </a:lnTo>
                  <a:lnTo>
                    <a:pt x="58039" y="42672"/>
                  </a:lnTo>
                  <a:lnTo>
                    <a:pt x="66167" y="49911"/>
                  </a:lnTo>
                  <a:lnTo>
                    <a:pt x="72898" y="55626"/>
                  </a:lnTo>
                  <a:lnTo>
                    <a:pt x="78232" y="60960"/>
                  </a:lnTo>
                  <a:lnTo>
                    <a:pt x="83058" y="65786"/>
                  </a:lnTo>
                  <a:lnTo>
                    <a:pt x="91694" y="72898"/>
                  </a:lnTo>
                  <a:lnTo>
                    <a:pt x="96901" y="75819"/>
                  </a:lnTo>
                  <a:lnTo>
                    <a:pt x="103632" y="78740"/>
                  </a:lnTo>
                  <a:lnTo>
                    <a:pt x="111760" y="82042"/>
                  </a:lnTo>
                  <a:lnTo>
                    <a:pt x="121920" y="84963"/>
                  </a:lnTo>
                  <a:lnTo>
                    <a:pt x="134366" y="88773"/>
                  </a:lnTo>
                  <a:lnTo>
                    <a:pt x="150241" y="92583"/>
                  </a:lnTo>
                  <a:lnTo>
                    <a:pt x="141605" y="86360"/>
                  </a:lnTo>
                  <a:lnTo>
                    <a:pt x="132969" y="81153"/>
                  </a:lnTo>
                  <a:lnTo>
                    <a:pt x="124841" y="77724"/>
                  </a:lnTo>
                  <a:lnTo>
                    <a:pt x="117094" y="74803"/>
                  </a:lnTo>
                  <a:lnTo>
                    <a:pt x="101219" y="70485"/>
                  </a:lnTo>
                  <a:lnTo>
                    <a:pt x="85471" y="66167"/>
                  </a:lnTo>
                  <a:lnTo>
                    <a:pt x="76835" y="63373"/>
                  </a:lnTo>
                  <a:lnTo>
                    <a:pt x="68199" y="59944"/>
                  </a:lnTo>
                  <a:lnTo>
                    <a:pt x="58547" y="54737"/>
                  </a:lnTo>
                  <a:lnTo>
                    <a:pt x="48514" y="48006"/>
                  </a:lnTo>
                  <a:lnTo>
                    <a:pt x="37846" y="39878"/>
                  </a:lnTo>
                  <a:lnTo>
                    <a:pt x="26416" y="29210"/>
                  </a:lnTo>
                  <a:lnTo>
                    <a:pt x="13462" y="15875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37" name="Freeform 336"/>
            <p:cNvSpPr/>
            <p:nvPr/>
          </p:nvSpPr>
          <p:spPr>
            <a:xfrm>
              <a:off x="1447165" y="1882267"/>
              <a:ext cx="178563" cy="106554"/>
            </a:xfrm>
            <a:custGeom>
              <a:avLst/>
              <a:gdLst/>
              <a:ahLst/>
              <a:cxnLst/>
              <a:rect l="0" t="0" r="0" b="0"/>
              <a:pathLst>
                <a:path w="178563" h="106554">
                  <a:moveTo>
                    <a:pt x="18796" y="10541"/>
                  </a:moveTo>
                  <a:lnTo>
                    <a:pt x="35052" y="20701"/>
                  </a:lnTo>
                  <a:lnTo>
                    <a:pt x="49911" y="30226"/>
                  </a:lnTo>
                  <a:lnTo>
                    <a:pt x="63373" y="38354"/>
                  </a:lnTo>
                  <a:lnTo>
                    <a:pt x="75438" y="46609"/>
                  </a:lnTo>
                  <a:lnTo>
                    <a:pt x="86487" y="53721"/>
                  </a:lnTo>
                  <a:lnTo>
                    <a:pt x="96520" y="60452"/>
                  </a:lnTo>
                  <a:lnTo>
                    <a:pt x="105664" y="67183"/>
                  </a:lnTo>
                  <a:lnTo>
                    <a:pt x="122936" y="78232"/>
                  </a:lnTo>
                  <a:lnTo>
                    <a:pt x="140208" y="88265"/>
                  </a:lnTo>
                  <a:lnTo>
                    <a:pt x="157988" y="97409"/>
                  </a:lnTo>
                  <a:lnTo>
                    <a:pt x="178562" y="106553"/>
                  </a:lnTo>
                  <a:lnTo>
                    <a:pt x="162814" y="102235"/>
                  </a:lnTo>
                  <a:lnTo>
                    <a:pt x="149860" y="98933"/>
                  </a:lnTo>
                  <a:lnTo>
                    <a:pt x="139700" y="95504"/>
                  </a:lnTo>
                  <a:lnTo>
                    <a:pt x="131064" y="92202"/>
                  </a:lnTo>
                  <a:lnTo>
                    <a:pt x="123825" y="88773"/>
                  </a:lnTo>
                  <a:lnTo>
                    <a:pt x="117602" y="84963"/>
                  </a:lnTo>
                  <a:lnTo>
                    <a:pt x="106172" y="76835"/>
                  </a:lnTo>
                  <a:lnTo>
                    <a:pt x="99441" y="71501"/>
                  </a:lnTo>
                  <a:lnTo>
                    <a:pt x="92202" y="65278"/>
                  </a:lnTo>
                  <a:lnTo>
                    <a:pt x="83566" y="58039"/>
                  </a:lnTo>
                  <a:lnTo>
                    <a:pt x="72517" y="49403"/>
                  </a:lnTo>
                  <a:lnTo>
                    <a:pt x="66294" y="44704"/>
                  </a:lnTo>
                  <a:lnTo>
                    <a:pt x="59563" y="39370"/>
                  </a:lnTo>
                  <a:lnTo>
                    <a:pt x="51943" y="34036"/>
                  </a:lnTo>
                  <a:lnTo>
                    <a:pt x="43307" y="27813"/>
                  </a:lnTo>
                  <a:lnTo>
                    <a:pt x="34163" y="21590"/>
                  </a:lnTo>
                  <a:lnTo>
                    <a:pt x="23622" y="14859"/>
                  </a:lnTo>
                  <a:lnTo>
                    <a:pt x="12573" y="76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38" name="Freeform 337"/>
            <p:cNvSpPr/>
            <p:nvPr/>
          </p:nvSpPr>
          <p:spPr>
            <a:xfrm>
              <a:off x="890397" y="1948053"/>
              <a:ext cx="214123" cy="49912"/>
            </a:xfrm>
            <a:custGeom>
              <a:avLst/>
              <a:gdLst/>
              <a:ahLst/>
              <a:cxnLst/>
              <a:rect l="0" t="0" r="0" b="0"/>
              <a:pathLst>
                <a:path w="214123" h="49912">
                  <a:moveTo>
                    <a:pt x="19177" y="10033"/>
                  </a:moveTo>
                  <a:lnTo>
                    <a:pt x="37465" y="17780"/>
                  </a:lnTo>
                  <a:lnTo>
                    <a:pt x="54229" y="23495"/>
                  </a:lnTo>
                  <a:lnTo>
                    <a:pt x="70612" y="27813"/>
                  </a:lnTo>
                  <a:lnTo>
                    <a:pt x="85979" y="30226"/>
                  </a:lnTo>
                  <a:lnTo>
                    <a:pt x="100838" y="31623"/>
                  </a:lnTo>
                  <a:lnTo>
                    <a:pt x="114681" y="32639"/>
                  </a:lnTo>
                  <a:lnTo>
                    <a:pt x="128143" y="32639"/>
                  </a:lnTo>
                  <a:lnTo>
                    <a:pt x="152654" y="32639"/>
                  </a:lnTo>
                  <a:lnTo>
                    <a:pt x="164211" y="33147"/>
                  </a:lnTo>
                  <a:lnTo>
                    <a:pt x="174752" y="34036"/>
                  </a:lnTo>
                  <a:lnTo>
                    <a:pt x="185293" y="35941"/>
                  </a:lnTo>
                  <a:lnTo>
                    <a:pt x="195326" y="38862"/>
                  </a:lnTo>
                  <a:lnTo>
                    <a:pt x="204978" y="43180"/>
                  </a:lnTo>
                  <a:lnTo>
                    <a:pt x="214122" y="49911"/>
                  </a:lnTo>
                  <a:lnTo>
                    <a:pt x="199263" y="45085"/>
                  </a:lnTo>
                  <a:lnTo>
                    <a:pt x="184277" y="41783"/>
                  </a:lnTo>
                  <a:lnTo>
                    <a:pt x="170942" y="40259"/>
                  </a:lnTo>
                  <a:lnTo>
                    <a:pt x="157480" y="39370"/>
                  </a:lnTo>
                  <a:lnTo>
                    <a:pt x="131953" y="39878"/>
                  </a:lnTo>
                  <a:lnTo>
                    <a:pt x="107061" y="40767"/>
                  </a:lnTo>
                  <a:lnTo>
                    <a:pt x="82550" y="39370"/>
                  </a:lnTo>
                  <a:lnTo>
                    <a:pt x="70104" y="37465"/>
                  </a:lnTo>
                  <a:lnTo>
                    <a:pt x="57150" y="34036"/>
                  </a:lnTo>
                  <a:lnTo>
                    <a:pt x="43688" y="28829"/>
                  </a:lnTo>
                  <a:lnTo>
                    <a:pt x="29718" y="21590"/>
                  </a:lnTo>
                  <a:lnTo>
                    <a:pt x="15367" y="11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39" name="Freeform 338"/>
            <p:cNvSpPr/>
            <p:nvPr/>
          </p:nvSpPr>
          <p:spPr>
            <a:xfrm>
              <a:off x="928751" y="1909191"/>
              <a:ext cx="242952" cy="31624"/>
            </a:xfrm>
            <a:custGeom>
              <a:avLst/>
              <a:gdLst/>
              <a:ahLst/>
              <a:cxnLst/>
              <a:rect l="0" t="0" r="0" b="0"/>
              <a:pathLst>
                <a:path w="242952" h="31624">
                  <a:moveTo>
                    <a:pt x="19304" y="12446"/>
                  </a:moveTo>
                  <a:lnTo>
                    <a:pt x="38481" y="19177"/>
                  </a:lnTo>
                  <a:lnTo>
                    <a:pt x="56642" y="22479"/>
                  </a:lnTo>
                  <a:lnTo>
                    <a:pt x="74930" y="24003"/>
                  </a:lnTo>
                  <a:lnTo>
                    <a:pt x="92710" y="23495"/>
                  </a:lnTo>
                  <a:lnTo>
                    <a:pt x="109982" y="21082"/>
                  </a:lnTo>
                  <a:lnTo>
                    <a:pt x="126238" y="18161"/>
                  </a:lnTo>
                  <a:lnTo>
                    <a:pt x="142113" y="14351"/>
                  </a:lnTo>
                  <a:lnTo>
                    <a:pt x="172339" y="6223"/>
                  </a:lnTo>
                  <a:lnTo>
                    <a:pt x="186309" y="2794"/>
                  </a:lnTo>
                  <a:lnTo>
                    <a:pt x="199263" y="889"/>
                  </a:lnTo>
                  <a:lnTo>
                    <a:pt x="211201" y="0"/>
                  </a:lnTo>
                  <a:lnTo>
                    <a:pt x="222758" y="889"/>
                  </a:lnTo>
                  <a:lnTo>
                    <a:pt x="233299" y="3810"/>
                  </a:lnTo>
                  <a:lnTo>
                    <a:pt x="242951" y="10033"/>
                  </a:lnTo>
                  <a:lnTo>
                    <a:pt x="226187" y="6731"/>
                  </a:lnTo>
                  <a:lnTo>
                    <a:pt x="209296" y="5715"/>
                  </a:lnTo>
                  <a:lnTo>
                    <a:pt x="193548" y="6731"/>
                  </a:lnTo>
                  <a:lnTo>
                    <a:pt x="177673" y="9017"/>
                  </a:lnTo>
                  <a:lnTo>
                    <a:pt x="162306" y="12446"/>
                  </a:lnTo>
                  <a:lnTo>
                    <a:pt x="147447" y="16256"/>
                  </a:lnTo>
                  <a:lnTo>
                    <a:pt x="118110" y="24892"/>
                  </a:lnTo>
                  <a:lnTo>
                    <a:pt x="103759" y="28321"/>
                  </a:lnTo>
                  <a:lnTo>
                    <a:pt x="88900" y="30734"/>
                  </a:lnTo>
                  <a:lnTo>
                    <a:pt x="74422" y="31623"/>
                  </a:lnTo>
                  <a:lnTo>
                    <a:pt x="60071" y="31115"/>
                  </a:lnTo>
                  <a:lnTo>
                    <a:pt x="45212" y="28321"/>
                  </a:lnTo>
                  <a:lnTo>
                    <a:pt x="30353" y="22987"/>
                  </a:lnTo>
                  <a:lnTo>
                    <a:pt x="15367" y="14859"/>
                  </a:lnTo>
                  <a:lnTo>
                    <a:pt x="0" y="2794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40" name="Freeform 339"/>
            <p:cNvSpPr/>
            <p:nvPr/>
          </p:nvSpPr>
          <p:spPr>
            <a:xfrm>
              <a:off x="816483" y="1978787"/>
              <a:ext cx="74423" cy="88266"/>
            </a:xfrm>
            <a:custGeom>
              <a:avLst/>
              <a:gdLst/>
              <a:ahLst/>
              <a:cxnLst/>
              <a:rect l="0" t="0" r="0" b="0"/>
              <a:pathLst>
                <a:path w="74423" h="88266">
                  <a:moveTo>
                    <a:pt x="9144" y="12446"/>
                  </a:moveTo>
                  <a:lnTo>
                    <a:pt x="18288" y="22987"/>
                  </a:lnTo>
                  <a:lnTo>
                    <a:pt x="36068" y="40767"/>
                  </a:lnTo>
                  <a:lnTo>
                    <a:pt x="45085" y="49911"/>
                  </a:lnTo>
                  <a:lnTo>
                    <a:pt x="54737" y="60452"/>
                  </a:lnTo>
                  <a:lnTo>
                    <a:pt x="64389" y="72898"/>
                  </a:lnTo>
                  <a:lnTo>
                    <a:pt x="74422" y="88265"/>
                  </a:lnTo>
                  <a:lnTo>
                    <a:pt x="66675" y="76708"/>
                  </a:lnTo>
                  <a:lnTo>
                    <a:pt x="57150" y="66167"/>
                  </a:lnTo>
                  <a:lnTo>
                    <a:pt x="46101" y="57023"/>
                  </a:lnTo>
                  <a:lnTo>
                    <a:pt x="34544" y="47498"/>
                  </a:lnTo>
                  <a:lnTo>
                    <a:pt x="23495" y="37846"/>
                  </a:lnTo>
                  <a:lnTo>
                    <a:pt x="13970" y="26797"/>
                  </a:lnTo>
                  <a:lnTo>
                    <a:pt x="9652" y="21082"/>
                  </a:lnTo>
                  <a:lnTo>
                    <a:pt x="5715" y="14859"/>
                  </a:lnTo>
                  <a:lnTo>
                    <a:pt x="2413" y="76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41" name="Freeform 340"/>
            <p:cNvSpPr/>
            <p:nvPr/>
          </p:nvSpPr>
          <p:spPr>
            <a:xfrm>
              <a:off x="1315212" y="3318002"/>
              <a:ext cx="11050" cy="34545"/>
            </a:xfrm>
            <a:custGeom>
              <a:avLst/>
              <a:gdLst/>
              <a:ahLst/>
              <a:cxnLst/>
              <a:rect l="0" t="0" r="0" b="0"/>
              <a:pathLst>
                <a:path w="11050" h="34545">
                  <a:moveTo>
                    <a:pt x="4826" y="3302"/>
                  </a:moveTo>
                  <a:lnTo>
                    <a:pt x="8636" y="8636"/>
                  </a:lnTo>
                  <a:lnTo>
                    <a:pt x="10541" y="14859"/>
                  </a:lnTo>
                  <a:lnTo>
                    <a:pt x="11049" y="21082"/>
                  </a:lnTo>
                  <a:lnTo>
                    <a:pt x="10541" y="26797"/>
                  </a:lnTo>
                  <a:lnTo>
                    <a:pt x="9144" y="31623"/>
                  </a:lnTo>
                  <a:lnTo>
                    <a:pt x="6223" y="34544"/>
                  </a:lnTo>
                  <a:lnTo>
                    <a:pt x="2413" y="34544"/>
                  </a:lnTo>
                  <a:lnTo>
                    <a:pt x="3810" y="26797"/>
                  </a:lnTo>
                  <a:lnTo>
                    <a:pt x="5334" y="18161"/>
                  </a:lnTo>
                  <a:lnTo>
                    <a:pt x="4826" y="9017"/>
                  </a:lnTo>
                  <a:lnTo>
                    <a:pt x="2921" y="43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787"/>
            </a:solidFill>
            <a:ln w="0" cap="flat" cmpd="sng" algn="ctr">
              <a:solidFill>
                <a:srgbClr val="A387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42" name="Freeform 341"/>
            <p:cNvSpPr/>
            <p:nvPr/>
          </p:nvSpPr>
          <p:spPr>
            <a:xfrm>
              <a:off x="1377569" y="3310255"/>
              <a:ext cx="11050" cy="34545"/>
            </a:xfrm>
            <a:custGeom>
              <a:avLst/>
              <a:gdLst/>
              <a:ahLst/>
              <a:cxnLst/>
              <a:rect l="0" t="0" r="0" b="0"/>
              <a:pathLst>
                <a:path w="11050" h="34545">
                  <a:moveTo>
                    <a:pt x="4826" y="3429"/>
                  </a:moveTo>
                  <a:lnTo>
                    <a:pt x="8636" y="8636"/>
                  </a:lnTo>
                  <a:lnTo>
                    <a:pt x="10541" y="14859"/>
                  </a:lnTo>
                  <a:lnTo>
                    <a:pt x="11049" y="21082"/>
                  </a:lnTo>
                  <a:lnTo>
                    <a:pt x="10541" y="26924"/>
                  </a:lnTo>
                  <a:lnTo>
                    <a:pt x="9144" y="31750"/>
                  </a:lnTo>
                  <a:lnTo>
                    <a:pt x="6223" y="34544"/>
                  </a:lnTo>
                  <a:lnTo>
                    <a:pt x="2413" y="34544"/>
                  </a:lnTo>
                  <a:lnTo>
                    <a:pt x="3937" y="26924"/>
                  </a:lnTo>
                  <a:lnTo>
                    <a:pt x="5334" y="18288"/>
                  </a:lnTo>
                  <a:lnTo>
                    <a:pt x="4826" y="9144"/>
                  </a:lnTo>
                  <a:lnTo>
                    <a:pt x="2921" y="43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787"/>
            </a:solidFill>
            <a:ln w="0" cap="flat" cmpd="sng" algn="ctr">
              <a:solidFill>
                <a:srgbClr val="A387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43" name="Freeform 342"/>
            <p:cNvSpPr/>
            <p:nvPr/>
          </p:nvSpPr>
          <p:spPr>
            <a:xfrm>
              <a:off x="1286383" y="3321812"/>
              <a:ext cx="9653" cy="31624"/>
            </a:xfrm>
            <a:custGeom>
              <a:avLst/>
              <a:gdLst/>
              <a:ahLst/>
              <a:cxnLst/>
              <a:rect l="0" t="0" r="0" b="0"/>
              <a:pathLst>
                <a:path w="9653" h="31624">
                  <a:moveTo>
                    <a:pt x="4318" y="2921"/>
                  </a:moveTo>
                  <a:lnTo>
                    <a:pt x="7239" y="7620"/>
                  </a:lnTo>
                  <a:lnTo>
                    <a:pt x="8636" y="13462"/>
                  </a:lnTo>
                  <a:lnTo>
                    <a:pt x="9652" y="19177"/>
                  </a:lnTo>
                  <a:lnTo>
                    <a:pt x="9144" y="24892"/>
                  </a:lnTo>
                  <a:lnTo>
                    <a:pt x="7747" y="28829"/>
                  </a:lnTo>
                  <a:lnTo>
                    <a:pt x="5334" y="31623"/>
                  </a:lnTo>
                  <a:lnTo>
                    <a:pt x="1905" y="31115"/>
                  </a:lnTo>
                  <a:lnTo>
                    <a:pt x="3429" y="24511"/>
                  </a:lnTo>
                  <a:lnTo>
                    <a:pt x="4318" y="16764"/>
                  </a:lnTo>
                  <a:lnTo>
                    <a:pt x="3810" y="8128"/>
                  </a:lnTo>
                  <a:lnTo>
                    <a:pt x="2413" y="43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787"/>
            </a:solidFill>
            <a:ln w="0" cap="flat" cmpd="sng" algn="ctr">
              <a:solidFill>
                <a:srgbClr val="A387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44" name="Freeform 343"/>
            <p:cNvSpPr/>
            <p:nvPr/>
          </p:nvSpPr>
          <p:spPr>
            <a:xfrm>
              <a:off x="1407414" y="3305429"/>
              <a:ext cx="11050" cy="34545"/>
            </a:xfrm>
            <a:custGeom>
              <a:avLst/>
              <a:gdLst/>
              <a:ahLst/>
              <a:cxnLst/>
              <a:rect l="0" t="0" r="0" b="0"/>
              <a:pathLst>
                <a:path w="11050" h="34545">
                  <a:moveTo>
                    <a:pt x="4699" y="3429"/>
                  </a:moveTo>
                  <a:lnTo>
                    <a:pt x="8636" y="8636"/>
                  </a:lnTo>
                  <a:lnTo>
                    <a:pt x="10541" y="14859"/>
                  </a:lnTo>
                  <a:lnTo>
                    <a:pt x="11049" y="21209"/>
                  </a:lnTo>
                  <a:lnTo>
                    <a:pt x="10541" y="26924"/>
                  </a:lnTo>
                  <a:lnTo>
                    <a:pt x="9017" y="31750"/>
                  </a:lnTo>
                  <a:lnTo>
                    <a:pt x="6223" y="34544"/>
                  </a:lnTo>
                  <a:lnTo>
                    <a:pt x="2413" y="34544"/>
                  </a:lnTo>
                  <a:lnTo>
                    <a:pt x="3810" y="26924"/>
                  </a:lnTo>
                  <a:lnTo>
                    <a:pt x="5207" y="18288"/>
                  </a:lnTo>
                  <a:lnTo>
                    <a:pt x="4699" y="9144"/>
                  </a:lnTo>
                  <a:lnTo>
                    <a:pt x="2794" y="43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787"/>
            </a:solidFill>
            <a:ln w="0" cap="flat" cmpd="sng" algn="ctr">
              <a:solidFill>
                <a:srgbClr val="A387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45" name="Freeform 344"/>
            <p:cNvSpPr/>
            <p:nvPr/>
          </p:nvSpPr>
          <p:spPr>
            <a:xfrm>
              <a:off x="1348359" y="3314065"/>
              <a:ext cx="11050" cy="35053"/>
            </a:xfrm>
            <a:custGeom>
              <a:avLst/>
              <a:gdLst/>
              <a:ahLst/>
              <a:cxnLst/>
              <a:rect l="0" t="0" r="0" b="0"/>
              <a:pathLst>
                <a:path w="11050" h="35053">
                  <a:moveTo>
                    <a:pt x="4826" y="3937"/>
                  </a:moveTo>
                  <a:lnTo>
                    <a:pt x="8636" y="8636"/>
                  </a:lnTo>
                  <a:lnTo>
                    <a:pt x="10541" y="14986"/>
                  </a:lnTo>
                  <a:lnTo>
                    <a:pt x="11049" y="21590"/>
                  </a:lnTo>
                  <a:lnTo>
                    <a:pt x="10541" y="27432"/>
                  </a:lnTo>
                  <a:lnTo>
                    <a:pt x="8636" y="32258"/>
                  </a:lnTo>
                  <a:lnTo>
                    <a:pt x="6223" y="35052"/>
                  </a:lnTo>
                  <a:lnTo>
                    <a:pt x="1905" y="35052"/>
                  </a:lnTo>
                  <a:lnTo>
                    <a:pt x="3810" y="27432"/>
                  </a:lnTo>
                  <a:lnTo>
                    <a:pt x="5207" y="18796"/>
                  </a:lnTo>
                  <a:lnTo>
                    <a:pt x="4826" y="9652"/>
                  </a:lnTo>
                  <a:lnTo>
                    <a:pt x="2794" y="48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787"/>
            </a:solidFill>
            <a:ln w="0" cap="flat" cmpd="sng" algn="ctr">
              <a:solidFill>
                <a:srgbClr val="A387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46" name="Freeform 345"/>
            <p:cNvSpPr/>
            <p:nvPr/>
          </p:nvSpPr>
          <p:spPr>
            <a:xfrm>
              <a:off x="1445768" y="3287268"/>
              <a:ext cx="28322" cy="18670"/>
            </a:xfrm>
            <a:custGeom>
              <a:avLst/>
              <a:gdLst/>
              <a:ahLst/>
              <a:cxnLst/>
              <a:rect l="0" t="0" r="0" b="0"/>
              <a:pathLst>
                <a:path w="28322" h="18670">
                  <a:moveTo>
                    <a:pt x="5334" y="0"/>
                  </a:moveTo>
                  <a:lnTo>
                    <a:pt x="10541" y="381"/>
                  </a:lnTo>
                  <a:lnTo>
                    <a:pt x="16383" y="2413"/>
                  </a:lnTo>
                  <a:lnTo>
                    <a:pt x="21082" y="5207"/>
                  </a:lnTo>
                  <a:lnTo>
                    <a:pt x="25400" y="9144"/>
                  </a:lnTo>
                  <a:lnTo>
                    <a:pt x="27813" y="12954"/>
                  </a:lnTo>
                  <a:lnTo>
                    <a:pt x="28321" y="16256"/>
                  </a:lnTo>
                  <a:lnTo>
                    <a:pt x="26416" y="18669"/>
                  </a:lnTo>
                  <a:lnTo>
                    <a:pt x="21590" y="13843"/>
                  </a:lnTo>
                  <a:lnTo>
                    <a:pt x="16383" y="7620"/>
                  </a:lnTo>
                  <a:lnTo>
                    <a:pt x="12954" y="5207"/>
                  </a:lnTo>
                  <a:lnTo>
                    <a:pt x="9652" y="3302"/>
                  </a:lnTo>
                  <a:lnTo>
                    <a:pt x="4826" y="1905"/>
                  </a:lnTo>
                  <a:lnTo>
                    <a:pt x="0" y="1397"/>
                  </a:lnTo>
                  <a:close/>
                </a:path>
              </a:pathLst>
            </a:custGeom>
            <a:solidFill>
              <a:srgbClr val="A38787"/>
            </a:solidFill>
            <a:ln w="0" cap="flat" cmpd="sng" algn="ctr">
              <a:solidFill>
                <a:srgbClr val="A387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47" name="Freeform 346"/>
            <p:cNvSpPr/>
            <p:nvPr/>
          </p:nvSpPr>
          <p:spPr>
            <a:xfrm>
              <a:off x="1258062" y="3325114"/>
              <a:ext cx="9653" cy="31751"/>
            </a:xfrm>
            <a:custGeom>
              <a:avLst/>
              <a:gdLst/>
              <a:ahLst/>
              <a:cxnLst/>
              <a:rect l="0" t="0" r="0" b="0"/>
              <a:pathLst>
                <a:path w="9653" h="31751">
                  <a:moveTo>
                    <a:pt x="3810" y="3429"/>
                  </a:moveTo>
                  <a:lnTo>
                    <a:pt x="7239" y="8255"/>
                  </a:lnTo>
                  <a:lnTo>
                    <a:pt x="8636" y="13970"/>
                  </a:lnTo>
                  <a:lnTo>
                    <a:pt x="9652" y="19685"/>
                  </a:lnTo>
                  <a:lnTo>
                    <a:pt x="9144" y="25019"/>
                  </a:lnTo>
                  <a:lnTo>
                    <a:pt x="7239" y="29337"/>
                  </a:lnTo>
                  <a:lnTo>
                    <a:pt x="4826" y="31750"/>
                  </a:lnTo>
                  <a:lnTo>
                    <a:pt x="1905" y="31750"/>
                  </a:lnTo>
                  <a:lnTo>
                    <a:pt x="2921" y="25019"/>
                  </a:lnTo>
                  <a:lnTo>
                    <a:pt x="4318" y="17272"/>
                  </a:lnTo>
                  <a:lnTo>
                    <a:pt x="3810" y="8636"/>
                  </a:lnTo>
                  <a:lnTo>
                    <a:pt x="2413" y="43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787"/>
            </a:solidFill>
            <a:ln w="0" cap="flat" cmpd="sng" algn="ctr">
              <a:solidFill>
                <a:srgbClr val="A387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48" name="Freeform 347"/>
            <p:cNvSpPr/>
            <p:nvPr/>
          </p:nvSpPr>
          <p:spPr>
            <a:xfrm>
              <a:off x="1343025" y="3291078"/>
              <a:ext cx="22099" cy="16765"/>
            </a:xfrm>
            <a:custGeom>
              <a:avLst/>
              <a:gdLst/>
              <a:ahLst/>
              <a:cxnLst/>
              <a:rect l="0" t="0" r="0" b="0"/>
              <a:pathLst>
                <a:path w="22099" h="16765">
                  <a:moveTo>
                    <a:pt x="3810" y="0"/>
                  </a:moveTo>
                  <a:lnTo>
                    <a:pt x="8128" y="508"/>
                  </a:lnTo>
                  <a:lnTo>
                    <a:pt x="12446" y="2413"/>
                  </a:lnTo>
                  <a:lnTo>
                    <a:pt x="16383" y="4826"/>
                  </a:lnTo>
                  <a:lnTo>
                    <a:pt x="19685" y="8128"/>
                  </a:lnTo>
                  <a:lnTo>
                    <a:pt x="21590" y="11557"/>
                  </a:lnTo>
                  <a:lnTo>
                    <a:pt x="22098" y="14351"/>
                  </a:lnTo>
                  <a:lnTo>
                    <a:pt x="20193" y="16764"/>
                  </a:lnTo>
                  <a:lnTo>
                    <a:pt x="16764" y="11938"/>
                  </a:lnTo>
                  <a:lnTo>
                    <a:pt x="12446" y="7239"/>
                  </a:lnTo>
                  <a:lnTo>
                    <a:pt x="7239" y="2921"/>
                  </a:lnTo>
                  <a:lnTo>
                    <a:pt x="3810" y="1905"/>
                  </a:lnTo>
                  <a:lnTo>
                    <a:pt x="0" y="1397"/>
                  </a:lnTo>
                  <a:close/>
                </a:path>
              </a:pathLst>
            </a:custGeom>
            <a:solidFill>
              <a:srgbClr val="A38787"/>
            </a:solidFill>
            <a:ln w="0" cap="flat" cmpd="sng" algn="ctr">
              <a:solidFill>
                <a:srgbClr val="A387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49" name="Freeform 348"/>
            <p:cNvSpPr/>
            <p:nvPr/>
          </p:nvSpPr>
          <p:spPr>
            <a:xfrm>
              <a:off x="1375664" y="3286760"/>
              <a:ext cx="22099" cy="16765"/>
            </a:xfrm>
            <a:custGeom>
              <a:avLst/>
              <a:gdLst/>
              <a:ahLst/>
              <a:cxnLst/>
              <a:rect l="0" t="0" r="0" b="0"/>
              <a:pathLst>
                <a:path w="22099" h="16765">
                  <a:moveTo>
                    <a:pt x="3810" y="0"/>
                  </a:moveTo>
                  <a:lnTo>
                    <a:pt x="8128" y="508"/>
                  </a:lnTo>
                  <a:lnTo>
                    <a:pt x="12446" y="2413"/>
                  </a:lnTo>
                  <a:lnTo>
                    <a:pt x="16383" y="5207"/>
                  </a:lnTo>
                  <a:lnTo>
                    <a:pt x="19685" y="8128"/>
                  </a:lnTo>
                  <a:lnTo>
                    <a:pt x="21590" y="11557"/>
                  </a:lnTo>
                  <a:lnTo>
                    <a:pt x="22098" y="14351"/>
                  </a:lnTo>
                  <a:lnTo>
                    <a:pt x="20193" y="16764"/>
                  </a:lnTo>
                  <a:lnTo>
                    <a:pt x="16764" y="12446"/>
                  </a:lnTo>
                  <a:lnTo>
                    <a:pt x="12446" y="7239"/>
                  </a:lnTo>
                  <a:lnTo>
                    <a:pt x="7239" y="2921"/>
                  </a:lnTo>
                  <a:lnTo>
                    <a:pt x="3810" y="1905"/>
                  </a:lnTo>
                  <a:lnTo>
                    <a:pt x="0" y="1397"/>
                  </a:lnTo>
                  <a:close/>
                </a:path>
              </a:pathLst>
            </a:custGeom>
            <a:solidFill>
              <a:srgbClr val="A38787"/>
            </a:solidFill>
            <a:ln w="0" cap="flat" cmpd="sng" algn="ctr">
              <a:solidFill>
                <a:srgbClr val="A387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50" name="Freeform 349"/>
            <p:cNvSpPr/>
            <p:nvPr/>
          </p:nvSpPr>
          <p:spPr>
            <a:xfrm>
              <a:off x="1288288" y="3295904"/>
              <a:ext cx="22099" cy="16765"/>
            </a:xfrm>
            <a:custGeom>
              <a:avLst/>
              <a:gdLst/>
              <a:ahLst/>
              <a:cxnLst/>
              <a:rect l="0" t="0" r="0" b="0"/>
              <a:pathLst>
                <a:path w="22099" h="16765">
                  <a:moveTo>
                    <a:pt x="3937" y="0"/>
                  </a:moveTo>
                  <a:lnTo>
                    <a:pt x="8255" y="508"/>
                  </a:lnTo>
                  <a:lnTo>
                    <a:pt x="12573" y="2413"/>
                  </a:lnTo>
                  <a:lnTo>
                    <a:pt x="16383" y="4826"/>
                  </a:lnTo>
                  <a:lnTo>
                    <a:pt x="19685" y="8128"/>
                  </a:lnTo>
                  <a:lnTo>
                    <a:pt x="21590" y="11430"/>
                  </a:lnTo>
                  <a:lnTo>
                    <a:pt x="22098" y="14351"/>
                  </a:lnTo>
                  <a:lnTo>
                    <a:pt x="20193" y="16764"/>
                  </a:lnTo>
                  <a:lnTo>
                    <a:pt x="16891" y="12446"/>
                  </a:lnTo>
                  <a:lnTo>
                    <a:pt x="12573" y="7112"/>
                  </a:lnTo>
                  <a:lnTo>
                    <a:pt x="7239" y="2794"/>
                  </a:lnTo>
                  <a:lnTo>
                    <a:pt x="3937" y="1905"/>
                  </a:lnTo>
                  <a:lnTo>
                    <a:pt x="0" y="1397"/>
                  </a:lnTo>
                  <a:close/>
                </a:path>
              </a:pathLst>
            </a:custGeom>
            <a:solidFill>
              <a:srgbClr val="A38787"/>
            </a:solidFill>
            <a:ln w="0" cap="flat" cmpd="sng" algn="ctr">
              <a:solidFill>
                <a:srgbClr val="A387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51" name="Freeform 350"/>
            <p:cNvSpPr/>
            <p:nvPr/>
          </p:nvSpPr>
          <p:spPr>
            <a:xfrm>
              <a:off x="1316228" y="3292983"/>
              <a:ext cx="21591" cy="16765"/>
            </a:xfrm>
            <a:custGeom>
              <a:avLst/>
              <a:gdLst/>
              <a:ahLst/>
              <a:cxnLst/>
              <a:rect l="0" t="0" r="0" b="0"/>
              <a:pathLst>
                <a:path w="21591" h="16765">
                  <a:moveTo>
                    <a:pt x="3810" y="0"/>
                  </a:moveTo>
                  <a:lnTo>
                    <a:pt x="8128" y="508"/>
                  </a:lnTo>
                  <a:lnTo>
                    <a:pt x="12446" y="2413"/>
                  </a:lnTo>
                  <a:lnTo>
                    <a:pt x="16256" y="4826"/>
                  </a:lnTo>
                  <a:lnTo>
                    <a:pt x="19685" y="8128"/>
                  </a:lnTo>
                  <a:lnTo>
                    <a:pt x="21590" y="11557"/>
                  </a:lnTo>
                  <a:lnTo>
                    <a:pt x="21590" y="14351"/>
                  </a:lnTo>
                  <a:lnTo>
                    <a:pt x="20066" y="16764"/>
                  </a:lnTo>
                  <a:lnTo>
                    <a:pt x="16764" y="12065"/>
                  </a:lnTo>
                  <a:lnTo>
                    <a:pt x="12446" y="7239"/>
                  </a:lnTo>
                  <a:lnTo>
                    <a:pt x="7112" y="2921"/>
                  </a:lnTo>
                  <a:lnTo>
                    <a:pt x="3810" y="1905"/>
                  </a:lnTo>
                  <a:lnTo>
                    <a:pt x="0" y="1397"/>
                  </a:lnTo>
                  <a:close/>
                </a:path>
              </a:pathLst>
            </a:custGeom>
            <a:solidFill>
              <a:srgbClr val="A38787"/>
            </a:solidFill>
            <a:ln w="0" cap="flat" cmpd="sng" algn="ctr">
              <a:solidFill>
                <a:srgbClr val="A387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52" name="Freeform 351"/>
            <p:cNvSpPr/>
            <p:nvPr/>
          </p:nvSpPr>
          <p:spPr>
            <a:xfrm>
              <a:off x="1256157" y="3299206"/>
              <a:ext cx="21591" cy="16765"/>
            </a:xfrm>
            <a:custGeom>
              <a:avLst/>
              <a:gdLst/>
              <a:ahLst/>
              <a:cxnLst/>
              <a:rect l="0" t="0" r="0" b="0"/>
              <a:pathLst>
                <a:path w="21591" h="16765">
                  <a:moveTo>
                    <a:pt x="3810" y="0"/>
                  </a:moveTo>
                  <a:lnTo>
                    <a:pt x="8128" y="508"/>
                  </a:lnTo>
                  <a:lnTo>
                    <a:pt x="12446" y="2413"/>
                  </a:lnTo>
                  <a:lnTo>
                    <a:pt x="16383" y="5334"/>
                  </a:lnTo>
                  <a:lnTo>
                    <a:pt x="19685" y="8128"/>
                  </a:lnTo>
                  <a:lnTo>
                    <a:pt x="21590" y="11557"/>
                  </a:lnTo>
                  <a:lnTo>
                    <a:pt x="21590" y="14478"/>
                  </a:lnTo>
                  <a:lnTo>
                    <a:pt x="20193" y="16764"/>
                  </a:lnTo>
                  <a:lnTo>
                    <a:pt x="16764" y="12446"/>
                  </a:lnTo>
                  <a:lnTo>
                    <a:pt x="12446" y="7239"/>
                  </a:lnTo>
                  <a:lnTo>
                    <a:pt x="7239" y="2921"/>
                  </a:lnTo>
                  <a:lnTo>
                    <a:pt x="3810" y="1905"/>
                  </a:lnTo>
                  <a:lnTo>
                    <a:pt x="0" y="1524"/>
                  </a:lnTo>
                  <a:close/>
                </a:path>
              </a:pathLst>
            </a:custGeom>
            <a:solidFill>
              <a:srgbClr val="A38787"/>
            </a:solidFill>
            <a:ln w="0" cap="flat" cmpd="sng" algn="ctr">
              <a:solidFill>
                <a:srgbClr val="A387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53" name="Freeform 352"/>
            <p:cNvSpPr/>
            <p:nvPr/>
          </p:nvSpPr>
          <p:spPr>
            <a:xfrm>
              <a:off x="1379093" y="3256534"/>
              <a:ext cx="24385" cy="23496"/>
            </a:xfrm>
            <a:custGeom>
              <a:avLst/>
              <a:gdLst/>
              <a:ahLst/>
              <a:cxnLst/>
              <a:rect l="0" t="0" r="0" b="0"/>
              <a:pathLst>
                <a:path w="24385" h="23496">
                  <a:moveTo>
                    <a:pt x="19177" y="23495"/>
                  </a:moveTo>
                  <a:lnTo>
                    <a:pt x="13843" y="21590"/>
                  </a:lnTo>
                  <a:lnTo>
                    <a:pt x="9017" y="18161"/>
                  </a:lnTo>
                  <a:lnTo>
                    <a:pt x="4699" y="14351"/>
                  </a:lnTo>
                  <a:lnTo>
                    <a:pt x="1905" y="9525"/>
                  </a:lnTo>
                  <a:lnTo>
                    <a:pt x="0" y="5207"/>
                  </a:lnTo>
                  <a:lnTo>
                    <a:pt x="381" y="1905"/>
                  </a:lnTo>
                  <a:lnTo>
                    <a:pt x="1397" y="889"/>
                  </a:lnTo>
                  <a:lnTo>
                    <a:pt x="3302" y="0"/>
                  </a:lnTo>
                  <a:lnTo>
                    <a:pt x="6223" y="6223"/>
                  </a:lnTo>
                  <a:lnTo>
                    <a:pt x="10033" y="12954"/>
                  </a:lnTo>
                  <a:lnTo>
                    <a:pt x="12446" y="16256"/>
                  </a:lnTo>
                  <a:lnTo>
                    <a:pt x="15748" y="19177"/>
                  </a:lnTo>
                  <a:lnTo>
                    <a:pt x="19685" y="21590"/>
                  </a:lnTo>
                  <a:lnTo>
                    <a:pt x="24384" y="23495"/>
                  </a:lnTo>
                  <a:close/>
                </a:path>
              </a:pathLst>
            </a:custGeom>
            <a:solidFill>
              <a:srgbClr val="A38787"/>
            </a:solidFill>
            <a:ln w="0" cap="flat" cmpd="sng" algn="ctr">
              <a:solidFill>
                <a:srgbClr val="A387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54" name="Freeform 353"/>
            <p:cNvSpPr/>
            <p:nvPr/>
          </p:nvSpPr>
          <p:spPr>
            <a:xfrm>
              <a:off x="1434211" y="3250692"/>
              <a:ext cx="19686" cy="36958"/>
            </a:xfrm>
            <a:custGeom>
              <a:avLst/>
              <a:gdLst/>
              <a:ahLst/>
              <a:cxnLst/>
              <a:rect l="0" t="0" r="0" b="0"/>
              <a:pathLst>
                <a:path w="19686" h="36958">
                  <a:moveTo>
                    <a:pt x="14859" y="36576"/>
                  </a:moveTo>
                  <a:lnTo>
                    <a:pt x="10160" y="33147"/>
                  </a:lnTo>
                  <a:lnTo>
                    <a:pt x="5842" y="27940"/>
                  </a:lnTo>
                  <a:lnTo>
                    <a:pt x="2921" y="21209"/>
                  </a:lnTo>
                  <a:lnTo>
                    <a:pt x="1016" y="13970"/>
                  </a:lnTo>
                  <a:lnTo>
                    <a:pt x="0" y="7747"/>
                  </a:lnTo>
                  <a:lnTo>
                    <a:pt x="1016" y="2413"/>
                  </a:lnTo>
                  <a:lnTo>
                    <a:pt x="2413" y="1016"/>
                  </a:lnTo>
                  <a:lnTo>
                    <a:pt x="3937" y="0"/>
                  </a:lnTo>
                  <a:lnTo>
                    <a:pt x="5334" y="3429"/>
                  </a:lnTo>
                  <a:lnTo>
                    <a:pt x="6223" y="8255"/>
                  </a:lnTo>
                  <a:lnTo>
                    <a:pt x="8255" y="19685"/>
                  </a:lnTo>
                  <a:lnTo>
                    <a:pt x="9652" y="25527"/>
                  </a:lnTo>
                  <a:lnTo>
                    <a:pt x="12065" y="30734"/>
                  </a:lnTo>
                  <a:lnTo>
                    <a:pt x="15367" y="34671"/>
                  </a:lnTo>
                  <a:lnTo>
                    <a:pt x="19685" y="36957"/>
                  </a:lnTo>
                  <a:close/>
                </a:path>
              </a:pathLst>
            </a:custGeom>
            <a:solidFill>
              <a:srgbClr val="A38787"/>
            </a:solidFill>
            <a:ln w="0" cap="flat" cmpd="sng" algn="ctr">
              <a:solidFill>
                <a:srgbClr val="A387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397" name="Group 396"/>
          <p:cNvGrpSpPr/>
          <p:nvPr/>
        </p:nvGrpSpPr>
        <p:grpSpPr>
          <a:xfrm>
            <a:off x="5461000" y="1549400"/>
            <a:ext cx="849631" cy="976250"/>
            <a:chOff x="5461000" y="1549400"/>
            <a:chExt cx="849631" cy="976250"/>
          </a:xfrm>
        </p:grpSpPr>
        <p:sp>
          <p:nvSpPr>
            <p:cNvPr id="356" name="Freeform 355"/>
            <p:cNvSpPr/>
            <p:nvPr/>
          </p:nvSpPr>
          <p:spPr>
            <a:xfrm>
              <a:off x="5773547" y="2275078"/>
              <a:ext cx="91187" cy="83567"/>
            </a:xfrm>
            <a:custGeom>
              <a:avLst/>
              <a:gdLst/>
              <a:ahLst/>
              <a:cxnLst/>
              <a:rect l="0" t="0" r="0" b="0"/>
              <a:pathLst>
                <a:path w="91187" h="83567">
                  <a:moveTo>
                    <a:pt x="0" y="19685"/>
                  </a:moveTo>
                  <a:lnTo>
                    <a:pt x="3302" y="15367"/>
                  </a:lnTo>
                  <a:lnTo>
                    <a:pt x="8128" y="11557"/>
                  </a:lnTo>
                  <a:lnTo>
                    <a:pt x="12954" y="8128"/>
                  </a:lnTo>
                  <a:lnTo>
                    <a:pt x="18669" y="5334"/>
                  </a:lnTo>
                  <a:lnTo>
                    <a:pt x="24892" y="2921"/>
                  </a:lnTo>
                  <a:lnTo>
                    <a:pt x="31623" y="1524"/>
                  </a:lnTo>
                  <a:lnTo>
                    <a:pt x="38354" y="508"/>
                  </a:lnTo>
                  <a:lnTo>
                    <a:pt x="45593" y="0"/>
                  </a:lnTo>
                  <a:lnTo>
                    <a:pt x="52197" y="508"/>
                  </a:lnTo>
                  <a:lnTo>
                    <a:pt x="58928" y="1016"/>
                  </a:lnTo>
                  <a:lnTo>
                    <a:pt x="65659" y="2413"/>
                  </a:lnTo>
                  <a:lnTo>
                    <a:pt x="71882" y="4318"/>
                  </a:lnTo>
                  <a:lnTo>
                    <a:pt x="77724" y="6731"/>
                  </a:lnTo>
                  <a:lnTo>
                    <a:pt x="82931" y="10160"/>
                  </a:lnTo>
                  <a:lnTo>
                    <a:pt x="87757" y="13970"/>
                  </a:lnTo>
                  <a:lnTo>
                    <a:pt x="91186" y="18288"/>
                  </a:lnTo>
                  <a:lnTo>
                    <a:pt x="87249" y="23114"/>
                  </a:lnTo>
                  <a:lnTo>
                    <a:pt x="83947" y="27432"/>
                  </a:lnTo>
                  <a:lnTo>
                    <a:pt x="81026" y="31750"/>
                  </a:lnTo>
                  <a:lnTo>
                    <a:pt x="78613" y="36068"/>
                  </a:lnTo>
                  <a:lnTo>
                    <a:pt x="75311" y="44704"/>
                  </a:lnTo>
                  <a:lnTo>
                    <a:pt x="72898" y="53340"/>
                  </a:lnTo>
                  <a:lnTo>
                    <a:pt x="71501" y="60960"/>
                  </a:lnTo>
                  <a:lnTo>
                    <a:pt x="69977" y="68707"/>
                  </a:lnTo>
                  <a:lnTo>
                    <a:pt x="68580" y="76327"/>
                  </a:lnTo>
                  <a:lnTo>
                    <a:pt x="66675" y="83566"/>
                  </a:lnTo>
                  <a:lnTo>
                    <a:pt x="62357" y="81661"/>
                  </a:lnTo>
                  <a:lnTo>
                    <a:pt x="57531" y="80137"/>
                  </a:lnTo>
                  <a:lnTo>
                    <a:pt x="52197" y="78740"/>
                  </a:lnTo>
                  <a:lnTo>
                    <a:pt x="46482" y="78232"/>
                  </a:lnTo>
                  <a:lnTo>
                    <a:pt x="40259" y="78232"/>
                  </a:lnTo>
                  <a:lnTo>
                    <a:pt x="34544" y="78232"/>
                  </a:lnTo>
                  <a:lnTo>
                    <a:pt x="29210" y="79248"/>
                  </a:lnTo>
                  <a:lnTo>
                    <a:pt x="23876" y="80645"/>
                  </a:lnTo>
                  <a:lnTo>
                    <a:pt x="19558" y="65278"/>
                  </a:lnTo>
                  <a:lnTo>
                    <a:pt x="15240" y="49530"/>
                  </a:lnTo>
                  <a:lnTo>
                    <a:pt x="12446" y="41783"/>
                  </a:lnTo>
                  <a:lnTo>
                    <a:pt x="9017" y="34163"/>
                  </a:lnTo>
                  <a:lnTo>
                    <a:pt x="5207" y="26924"/>
                  </a:lnTo>
                  <a:close/>
                </a:path>
              </a:pathLst>
            </a:custGeom>
            <a:solidFill>
              <a:srgbClr val="FFBA4C"/>
            </a:solidFill>
            <a:ln w="0" cap="flat" cmpd="sng" algn="ctr">
              <a:solidFill>
                <a:srgbClr val="FFBA4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57" name="Freeform 356"/>
            <p:cNvSpPr/>
            <p:nvPr/>
          </p:nvSpPr>
          <p:spPr>
            <a:xfrm>
              <a:off x="5773420" y="2274570"/>
              <a:ext cx="91441" cy="83821"/>
            </a:xfrm>
            <a:custGeom>
              <a:avLst/>
              <a:gdLst/>
              <a:ahLst/>
              <a:cxnLst/>
              <a:rect l="0" t="0" r="0" b="0"/>
              <a:pathLst>
                <a:path w="91441" h="83821">
                  <a:moveTo>
                    <a:pt x="0" y="20320"/>
                  </a:moveTo>
                  <a:lnTo>
                    <a:pt x="2540" y="15240"/>
                  </a:lnTo>
                  <a:lnTo>
                    <a:pt x="7620" y="11430"/>
                  </a:lnTo>
                  <a:lnTo>
                    <a:pt x="12700" y="7620"/>
                  </a:lnTo>
                  <a:lnTo>
                    <a:pt x="19050" y="5080"/>
                  </a:lnTo>
                  <a:lnTo>
                    <a:pt x="25400" y="2540"/>
                  </a:lnTo>
                  <a:lnTo>
                    <a:pt x="31750" y="1270"/>
                  </a:lnTo>
                  <a:lnTo>
                    <a:pt x="38100" y="0"/>
                  </a:lnTo>
                  <a:lnTo>
                    <a:pt x="45720" y="0"/>
                  </a:lnTo>
                  <a:lnTo>
                    <a:pt x="52070" y="0"/>
                  </a:lnTo>
                  <a:lnTo>
                    <a:pt x="58420" y="1270"/>
                  </a:lnTo>
                  <a:lnTo>
                    <a:pt x="66040" y="2540"/>
                  </a:lnTo>
                  <a:lnTo>
                    <a:pt x="72390" y="3810"/>
                  </a:lnTo>
                  <a:lnTo>
                    <a:pt x="77470" y="6350"/>
                  </a:lnTo>
                  <a:lnTo>
                    <a:pt x="82550" y="10160"/>
                  </a:lnTo>
                  <a:lnTo>
                    <a:pt x="87630" y="13970"/>
                  </a:lnTo>
                  <a:lnTo>
                    <a:pt x="91440" y="17780"/>
                  </a:lnTo>
                  <a:lnTo>
                    <a:pt x="87630" y="22860"/>
                  </a:lnTo>
                  <a:lnTo>
                    <a:pt x="83820" y="27940"/>
                  </a:lnTo>
                  <a:lnTo>
                    <a:pt x="81280" y="31750"/>
                  </a:lnTo>
                  <a:lnTo>
                    <a:pt x="78740" y="35560"/>
                  </a:lnTo>
                  <a:lnTo>
                    <a:pt x="74930" y="44450"/>
                  </a:lnTo>
                  <a:lnTo>
                    <a:pt x="72390" y="53340"/>
                  </a:lnTo>
                  <a:lnTo>
                    <a:pt x="71120" y="60960"/>
                  </a:lnTo>
                  <a:lnTo>
                    <a:pt x="69850" y="68580"/>
                  </a:lnTo>
                  <a:lnTo>
                    <a:pt x="68580" y="76200"/>
                  </a:lnTo>
                  <a:lnTo>
                    <a:pt x="66040" y="83820"/>
                  </a:lnTo>
                  <a:lnTo>
                    <a:pt x="62230" y="81280"/>
                  </a:lnTo>
                  <a:lnTo>
                    <a:pt x="57150" y="80010"/>
                  </a:lnTo>
                  <a:lnTo>
                    <a:pt x="52070" y="78740"/>
                  </a:lnTo>
                  <a:lnTo>
                    <a:pt x="46990" y="78740"/>
                  </a:lnTo>
                  <a:lnTo>
                    <a:pt x="40640" y="78740"/>
                  </a:lnTo>
                  <a:lnTo>
                    <a:pt x="34290" y="78740"/>
                  </a:lnTo>
                  <a:lnTo>
                    <a:pt x="29210" y="78740"/>
                  </a:lnTo>
                  <a:lnTo>
                    <a:pt x="24130" y="81280"/>
                  </a:lnTo>
                  <a:lnTo>
                    <a:pt x="19050" y="64770"/>
                  </a:lnTo>
                  <a:lnTo>
                    <a:pt x="15240" y="49530"/>
                  </a:lnTo>
                  <a:lnTo>
                    <a:pt x="12700" y="41910"/>
                  </a:lnTo>
                  <a:lnTo>
                    <a:pt x="8890" y="34290"/>
                  </a:lnTo>
                  <a:lnTo>
                    <a:pt x="5080" y="2667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58" name="Freeform 357"/>
            <p:cNvSpPr/>
            <p:nvPr/>
          </p:nvSpPr>
          <p:spPr>
            <a:xfrm>
              <a:off x="5594477" y="1921891"/>
              <a:ext cx="716154" cy="398400"/>
            </a:xfrm>
            <a:custGeom>
              <a:avLst/>
              <a:gdLst/>
              <a:ahLst/>
              <a:cxnLst/>
              <a:rect l="0" t="0" r="0" b="0"/>
              <a:pathLst>
                <a:path w="716154" h="398400">
                  <a:moveTo>
                    <a:pt x="27813" y="53213"/>
                  </a:moveTo>
                  <a:lnTo>
                    <a:pt x="33147" y="47879"/>
                  </a:lnTo>
                  <a:lnTo>
                    <a:pt x="38354" y="43561"/>
                  </a:lnTo>
                  <a:lnTo>
                    <a:pt x="44069" y="39751"/>
                  </a:lnTo>
                  <a:lnTo>
                    <a:pt x="50419" y="36449"/>
                  </a:lnTo>
                  <a:lnTo>
                    <a:pt x="57150" y="33020"/>
                  </a:lnTo>
                  <a:lnTo>
                    <a:pt x="63754" y="30607"/>
                  </a:lnTo>
                  <a:lnTo>
                    <a:pt x="77724" y="26289"/>
                  </a:lnTo>
                  <a:lnTo>
                    <a:pt x="92583" y="22987"/>
                  </a:lnTo>
                  <a:lnTo>
                    <a:pt x="107442" y="20574"/>
                  </a:lnTo>
                  <a:lnTo>
                    <a:pt x="122428" y="18669"/>
                  </a:lnTo>
                  <a:lnTo>
                    <a:pt x="136779" y="16764"/>
                  </a:lnTo>
                  <a:lnTo>
                    <a:pt x="143002" y="21971"/>
                  </a:lnTo>
                  <a:lnTo>
                    <a:pt x="149225" y="25908"/>
                  </a:lnTo>
                  <a:lnTo>
                    <a:pt x="155448" y="28702"/>
                  </a:lnTo>
                  <a:lnTo>
                    <a:pt x="161671" y="30607"/>
                  </a:lnTo>
                  <a:lnTo>
                    <a:pt x="168402" y="31623"/>
                  </a:lnTo>
                  <a:lnTo>
                    <a:pt x="174625" y="32131"/>
                  </a:lnTo>
                  <a:lnTo>
                    <a:pt x="181356" y="31623"/>
                  </a:lnTo>
                  <a:lnTo>
                    <a:pt x="188087" y="30607"/>
                  </a:lnTo>
                  <a:lnTo>
                    <a:pt x="195326" y="29210"/>
                  </a:lnTo>
                  <a:lnTo>
                    <a:pt x="202565" y="27305"/>
                  </a:lnTo>
                  <a:lnTo>
                    <a:pt x="209677" y="24892"/>
                  </a:lnTo>
                  <a:lnTo>
                    <a:pt x="217424" y="21971"/>
                  </a:lnTo>
                  <a:lnTo>
                    <a:pt x="234188" y="16256"/>
                  </a:lnTo>
                  <a:lnTo>
                    <a:pt x="242824" y="13335"/>
                  </a:lnTo>
                  <a:lnTo>
                    <a:pt x="252476" y="10541"/>
                  </a:lnTo>
                  <a:lnTo>
                    <a:pt x="262001" y="8128"/>
                  </a:lnTo>
                  <a:lnTo>
                    <a:pt x="272161" y="5715"/>
                  </a:lnTo>
                  <a:lnTo>
                    <a:pt x="283210" y="3302"/>
                  </a:lnTo>
                  <a:lnTo>
                    <a:pt x="294259" y="1905"/>
                  </a:lnTo>
                  <a:lnTo>
                    <a:pt x="306197" y="381"/>
                  </a:lnTo>
                  <a:lnTo>
                    <a:pt x="319151" y="0"/>
                  </a:lnTo>
                  <a:lnTo>
                    <a:pt x="332105" y="0"/>
                  </a:lnTo>
                  <a:lnTo>
                    <a:pt x="346075" y="381"/>
                  </a:lnTo>
                  <a:lnTo>
                    <a:pt x="360934" y="1905"/>
                  </a:lnTo>
                  <a:lnTo>
                    <a:pt x="376301" y="4699"/>
                  </a:lnTo>
                  <a:lnTo>
                    <a:pt x="392557" y="8128"/>
                  </a:lnTo>
                  <a:lnTo>
                    <a:pt x="409829" y="12954"/>
                  </a:lnTo>
                  <a:lnTo>
                    <a:pt x="418465" y="15240"/>
                  </a:lnTo>
                  <a:lnTo>
                    <a:pt x="427609" y="18669"/>
                  </a:lnTo>
                  <a:lnTo>
                    <a:pt x="437261" y="21971"/>
                  </a:lnTo>
                  <a:lnTo>
                    <a:pt x="446405" y="25400"/>
                  </a:lnTo>
                  <a:lnTo>
                    <a:pt x="456438" y="29718"/>
                  </a:lnTo>
                  <a:lnTo>
                    <a:pt x="466471" y="34036"/>
                  </a:lnTo>
                  <a:lnTo>
                    <a:pt x="476631" y="38354"/>
                  </a:lnTo>
                  <a:lnTo>
                    <a:pt x="487172" y="43561"/>
                  </a:lnTo>
                  <a:lnTo>
                    <a:pt x="496824" y="47879"/>
                  </a:lnTo>
                  <a:lnTo>
                    <a:pt x="506857" y="51308"/>
                  </a:lnTo>
                  <a:lnTo>
                    <a:pt x="516890" y="53721"/>
                  </a:lnTo>
                  <a:lnTo>
                    <a:pt x="527431" y="55626"/>
                  </a:lnTo>
                  <a:lnTo>
                    <a:pt x="537591" y="57023"/>
                  </a:lnTo>
                  <a:lnTo>
                    <a:pt x="548132" y="57531"/>
                  </a:lnTo>
                  <a:lnTo>
                    <a:pt x="559181" y="57531"/>
                  </a:lnTo>
                  <a:lnTo>
                    <a:pt x="569722" y="57023"/>
                  </a:lnTo>
                  <a:lnTo>
                    <a:pt x="591820" y="55626"/>
                  </a:lnTo>
                  <a:lnTo>
                    <a:pt x="613918" y="53213"/>
                  </a:lnTo>
                  <a:lnTo>
                    <a:pt x="636397" y="50292"/>
                  </a:lnTo>
                  <a:lnTo>
                    <a:pt x="659003" y="48387"/>
                  </a:lnTo>
                  <a:lnTo>
                    <a:pt x="657987" y="53721"/>
                  </a:lnTo>
                  <a:lnTo>
                    <a:pt x="656590" y="58547"/>
                  </a:lnTo>
                  <a:lnTo>
                    <a:pt x="654685" y="63246"/>
                  </a:lnTo>
                  <a:lnTo>
                    <a:pt x="652780" y="67564"/>
                  </a:lnTo>
                  <a:lnTo>
                    <a:pt x="649859" y="71882"/>
                  </a:lnTo>
                  <a:lnTo>
                    <a:pt x="646557" y="76200"/>
                  </a:lnTo>
                  <a:lnTo>
                    <a:pt x="638810" y="84836"/>
                  </a:lnTo>
                  <a:lnTo>
                    <a:pt x="630174" y="93599"/>
                  </a:lnTo>
                  <a:lnTo>
                    <a:pt x="620141" y="102616"/>
                  </a:lnTo>
                  <a:lnTo>
                    <a:pt x="610108" y="113157"/>
                  </a:lnTo>
                  <a:lnTo>
                    <a:pt x="599440" y="124714"/>
                  </a:lnTo>
                  <a:lnTo>
                    <a:pt x="606171" y="129540"/>
                  </a:lnTo>
                  <a:lnTo>
                    <a:pt x="612902" y="133350"/>
                  </a:lnTo>
                  <a:lnTo>
                    <a:pt x="619125" y="136779"/>
                  </a:lnTo>
                  <a:lnTo>
                    <a:pt x="625348" y="139192"/>
                  </a:lnTo>
                  <a:lnTo>
                    <a:pt x="637921" y="142494"/>
                  </a:lnTo>
                  <a:lnTo>
                    <a:pt x="650367" y="144907"/>
                  </a:lnTo>
                  <a:lnTo>
                    <a:pt x="663829" y="146812"/>
                  </a:lnTo>
                  <a:lnTo>
                    <a:pt x="671449" y="147828"/>
                  </a:lnTo>
                  <a:lnTo>
                    <a:pt x="679196" y="148717"/>
                  </a:lnTo>
                  <a:lnTo>
                    <a:pt x="687324" y="150114"/>
                  </a:lnTo>
                  <a:lnTo>
                    <a:pt x="695960" y="152146"/>
                  </a:lnTo>
                  <a:lnTo>
                    <a:pt x="705612" y="154940"/>
                  </a:lnTo>
                  <a:lnTo>
                    <a:pt x="716153" y="157861"/>
                  </a:lnTo>
                  <a:lnTo>
                    <a:pt x="708914" y="162179"/>
                  </a:lnTo>
                  <a:lnTo>
                    <a:pt x="702183" y="166497"/>
                  </a:lnTo>
                  <a:lnTo>
                    <a:pt x="695452" y="169799"/>
                  </a:lnTo>
                  <a:lnTo>
                    <a:pt x="689737" y="173736"/>
                  </a:lnTo>
                  <a:lnTo>
                    <a:pt x="684022" y="176530"/>
                  </a:lnTo>
                  <a:lnTo>
                    <a:pt x="678688" y="179451"/>
                  </a:lnTo>
                  <a:lnTo>
                    <a:pt x="668655" y="184785"/>
                  </a:lnTo>
                  <a:lnTo>
                    <a:pt x="659511" y="189103"/>
                  </a:lnTo>
                  <a:lnTo>
                    <a:pt x="651383" y="192405"/>
                  </a:lnTo>
                  <a:lnTo>
                    <a:pt x="643636" y="195326"/>
                  </a:lnTo>
                  <a:lnTo>
                    <a:pt x="636397" y="197231"/>
                  </a:lnTo>
                  <a:lnTo>
                    <a:pt x="629666" y="198628"/>
                  </a:lnTo>
                  <a:lnTo>
                    <a:pt x="622554" y="200152"/>
                  </a:lnTo>
                  <a:lnTo>
                    <a:pt x="615823" y="200533"/>
                  </a:lnTo>
                  <a:lnTo>
                    <a:pt x="608584" y="201041"/>
                  </a:lnTo>
                  <a:lnTo>
                    <a:pt x="600964" y="201041"/>
                  </a:lnTo>
                  <a:lnTo>
                    <a:pt x="592328" y="201041"/>
                  </a:lnTo>
                  <a:lnTo>
                    <a:pt x="583184" y="201041"/>
                  </a:lnTo>
                  <a:lnTo>
                    <a:pt x="573024" y="201041"/>
                  </a:lnTo>
                  <a:lnTo>
                    <a:pt x="562102" y="206375"/>
                  </a:lnTo>
                  <a:lnTo>
                    <a:pt x="551434" y="212090"/>
                  </a:lnTo>
                  <a:lnTo>
                    <a:pt x="541401" y="218313"/>
                  </a:lnTo>
                  <a:lnTo>
                    <a:pt x="531749" y="225044"/>
                  </a:lnTo>
                  <a:lnTo>
                    <a:pt x="522224" y="231775"/>
                  </a:lnTo>
                  <a:lnTo>
                    <a:pt x="513080" y="238506"/>
                  </a:lnTo>
                  <a:lnTo>
                    <a:pt x="495808" y="252857"/>
                  </a:lnTo>
                  <a:lnTo>
                    <a:pt x="479933" y="267716"/>
                  </a:lnTo>
                  <a:lnTo>
                    <a:pt x="464566" y="283083"/>
                  </a:lnTo>
                  <a:lnTo>
                    <a:pt x="449707" y="298450"/>
                  </a:lnTo>
                  <a:lnTo>
                    <a:pt x="435356" y="313436"/>
                  </a:lnTo>
                  <a:lnTo>
                    <a:pt x="420878" y="328295"/>
                  </a:lnTo>
                  <a:lnTo>
                    <a:pt x="406527" y="342138"/>
                  </a:lnTo>
                  <a:lnTo>
                    <a:pt x="391668" y="354711"/>
                  </a:lnTo>
                  <a:lnTo>
                    <a:pt x="383921" y="360934"/>
                  </a:lnTo>
                  <a:lnTo>
                    <a:pt x="376301" y="366141"/>
                  </a:lnTo>
                  <a:lnTo>
                    <a:pt x="368554" y="371475"/>
                  </a:lnTo>
                  <a:lnTo>
                    <a:pt x="360426" y="376301"/>
                  </a:lnTo>
                  <a:lnTo>
                    <a:pt x="351790" y="380619"/>
                  </a:lnTo>
                  <a:lnTo>
                    <a:pt x="343154" y="384429"/>
                  </a:lnTo>
                  <a:lnTo>
                    <a:pt x="334010" y="388239"/>
                  </a:lnTo>
                  <a:lnTo>
                    <a:pt x="324866" y="390652"/>
                  </a:lnTo>
                  <a:lnTo>
                    <a:pt x="315341" y="393065"/>
                  </a:lnTo>
                  <a:lnTo>
                    <a:pt x="305308" y="394970"/>
                  </a:lnTo>
                  <a:lnTo>
                    <a:pt x="289941" y="396367"/>
                  </a:lnTo>
                  <a:lnTo>
                    <a:pt x="273558" y="397891"/>
                  </a:lnTo>
                  <a:lnTo>
                    <a:pt x="256794" y="398399"/>
                  </a:lnTo>
                  <a:lnTo>
                    <a:pt x="239522" y="397891"/>
                  </a:lnTo>
                  <a:lnTo>
                    <a:pt x="222250" y="396875"/>
                  </a:lnTo>
                  <a:lnTo>
                    <a:pt x="204978" y="394970"/>
                  </a:lnTo>
                  <a:lnTo>
                    <a:pt x="187706" y="391668"/>
                  </a:lnTo>
                  <a:lnTo>
                    <a:pt x="170815" y="387731"/>
                  </a:lnTo>
                  <a:lnTo>
                    <a:pt x="155067" y="382524"/>
                  </a:lnTo>
                  <a:lnTo>
                    <a:pt x="147320" y="379603"/>
                  </a:lnTo>
                  <a:lnTo>
                    <a:pt x="139700" y="376301"/>
                  </a:lnTo>
                  <a:lnTo>
                    <a:pt x="132461" y="372364"/>
                  </a:lnTo>
                  <a:lnTo>
                    <a:pt x="125730" y="368554"/>
                  </a:lnTo>
                  <a:lnTo>
                    <a:pt x="118999" y="364236"/>
                  </a:lnTo>
                  <a:lnTo>
                    <a:pt x="113284" y="359410"/>
                  </a:lnTo>
                  <a:lnTo>
                    <a:pt x="107061" y="354711"/>
                  </a:lnTo>
                  <a:lnTo>
                    <a:pt x="101727" y="349377"/>
                  </a:lnTo>
                  <a:lnTo>
                    <a:pt x="96901" y="343662"/>
                  </a:lnTo>
                  <a:lnTo>
                    <a:pt x="92075" y="337439"/>
                  </a:lnTo>
                  <a:lnTo>
                    <a:pt x="87757" y="330708"/>
                  </a:lnTo>
                  <a:lnTo>
                    <a:pt x="84455" y="323977"/>
                  </a:lnTo>
                  <a:lnTo>
                    <a:pt x="81534" y="316230"/>
                  </a:lnTo>
                  <a:lnTo>
                    <a:pt x="78740" y="308610"/>
                  </a:lnTo>
                  <a:lnTo>
                    <a:pt x="70485" y="302768"/>
                  </a:lnTo>
                  <a:lnTo>
                    <a:pt x="62865" y="297053"/>
                  </a:lnTo>
                  <a:lnTo>
                    <a:pt x="55626" y="291719"/>
                  </a:lnTo>
                  <a:lnTo>
                    <a:pt x="48895" y="286512"/>
                  </a:lnTo>
                  <a:lnTo>
                    <a:pt x="42672" y="281178"/>
                  </a:lnTo>
                  <a:lnTo>
                    <a:pt x="36957" y="276479"/>
                  </a:lnTo>
                  <a:lnTo>
                    <a:pt x="32131" y="271653"/>
                  </a:lnTo>
                  <a:lnTo>
                    <a:pt x="27305" y="266827"/>
                  </a:lnTo>
                  <a:lnTo>
                    <a:pt x="19685" y="257175"/>
                  </a:lnTo>
                  <a:lnTo>
                    <a:pt x="13462" y="248158"/>
                  </a:lnTo>
                  <a:lnTo>
                    <a:pt x="8636" y="239395"/>
                  </a:lnTo>
                  <a:lnTo>
                    <a:pt x="4826" y="230378"/>
                  </a:lnTo>
                  <a:lnTo>
                    <a:pt x="2413" y="221742"/>
                  </a:lnTo>
                  <a:lnTo>
                    <a:pt x="889" y="213106"/>
                  </a:lnTo>
                  <a:lnTo>
                    <a:pt x="508" y="204470"/>
                  </a:lnTo>
                  <a:lnTo>
                    <a:pt x="0" y="195326"/>
                  </a:lnTo>
                  <a:lnTo>
                    <a:pt x="0" y="186182"/>
                  </a:lnTo>
                  <a:lnTo>
                    <a:pt x="508" y="176530"/>
                  </a:lnTo>
                  <a:lnTo>
                    <a:pt x="889" y="166497"/>
                  </a:lnTo>
                  <a:lnTo>
                    <a:pt x="889" y="155956"/>
                  </a:lnTo>
                  <a:lnTo>
                    <a:pt x="6223" y="151130"/>
                  </a:lnTo>
                  <a:lnTo>
                    <a:pt x="10033" y="145796"/>
                  </a:lnTo>
                  <a:lnTo>
                    <a:pt x="12446" y="139573"/>
                  </a:lnTo>
                  <a:lnTo>
                    <a:pt x="14351" y="133350"/>
                  </a:lnTo>
                  <a:lnTo>
                    <a:pt x="15748" y="126619"/>
                  </a:lnTo>
                  <a:lnTo>
                    <a:pt x="16256" y="119507"/>
                  </a:lnTo>
                  <a:lnTo>
                    <a:pt x="16764" y="105029"/>
                  </a:lnTo>
                  <a:lnTo>
                    <a:pt x="16764" y="90678"/>
                  </a:lnTo>
                  <a:lnTo>
                    <a:pt x="16764" y="83439"/>
                  </a:lnTo>
                  <a:lnTo>
                    <a:pt x="17780" y="76708"/>
                  </a:lnTo>
                  <a:lnTo>
                    <a:pt x="19177" y="69977"/>
                  </a:lnTo>
                  <a:lnTo>
                    <a:pt x="21082" y="63754"/>
                  </a:lnTo>
                  <a:lnTo>
                    <a:pt x="24003" y="58039"/>
                  </a:lnTo>
                  <a:close/>
                </a:path>
              </a:pathLst>
            </a:custGeom>
            <a:solidFill>
              <a:srgbClr val="FFBA4C"/>
            </a:solidFill>
            <a:ln w="0" cap="flat" cmpd="sng" algn="ctr">
              <a:solidFill>
                <a:srgbClr val="FFBA4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59" name="Freeform 358"/>
            <p:cNvSpPr/>
            <p:nvPr/>
          </p:nvSpPr>
          <p:spPr>
            <a:xfrm>
              <a:off x="5594350" y="1921510"/>
              <a:ext cx="716281" cy="398781"/>
            </a:xfrm>
            <a:custGeom>
              <a:avLst/>
              <a:gdLst/>
              <a:ahLst/>
              <a:cxnLst/>
              <a:rect l="0" t="0" r="0" b="0"/>
              <a:pathLst>
                <a:path w="716281" h="398781">
                  <a:moveTo>
                    <a:pt x="27940" y="53340"/>
                  </a:moveTo>
                  <a:lnTo>
                    <a:pt x="33020" y="48260"/>
                  </a:lnTo>
                  <a:lnTo>
                    <a:pt x="38100" y="43180"/>
                  </a:lnTo>
                  <a:lnTo>
                    <a:pt x="44450" y="39370"/>
                  </a:lnTo>
                  <a:lnTo>
                    <a:pt x="50800" y="36830"/>
                  </a:lnTo>
                  <a:lnTo>
                    <a:pt x="57150" y="33020"/>
                  </a:lnTo>
                  <a:lnTo>
                    <a:pt x="63500" y="30480"/>
                  </a:lnTo>
                  <a:lnTo>
                    <a:pt x="77470" y="26670"/>
                  </a:lnTo>
                  <a:lnTo>
                    <a:pt x="92710" y="22860"/>
                  </a:lnTo>
                  <a:lnTo>
                    <a:pt x="106680" y="20320"/>
                  </a:lnTo>
                  <a:lnTo>
                    <a:pt x="121920" y="19050"/>
                  </a:lnTo>
                  <a:lnTo>
                    <a:pt x="137160" y="16510"/>
                  </a:lnTo>
                  <a:lnTo>
                    <a:pt x="143510" y="21590"/>
                  </a:lnTo>
                  <a:lnTo>
                    <a:pt x="148590" y="25400"/>
                  </a:lnTo>
                  <a:lnTo>
                    <a:pt x="154940" y="27940"/>
                  </a:lnTo>
                  <a:lnTo>
                    <a:pt x="161290" y="30480"/>
                  </a:lnTo>
                  <a:lnTo>
                    <a:pt x="168910" y="31750"/>
                  </a:lnTo>
                  <a:lnTo>
                    <a:pt x="173990" y="31750"/>
                  </a:lnTo>
                  <a:lnTo>
                    <a:pt x="181610" y="31750"/>
                  </a:lnTo>
                  <a:lnTo>
                    <a:pt x="187960" y="30480"/>
                  </a:lnTo>
                  <a:lnTo>
                    <a:pt x="195580" y="29210"/>
                  </a:lnTo>
                  <a:lnTo>
                    <a:pt x="201930" y="26670"/>
                  </a:lnTo>
                  <a:lnTo>
                    <a:pt x="209550" y="24130"/>
                  </a:lnTo>
                  <a:lnTo>
                    <a:pt x="217170" y="21590"/>
                  </a:lnTo>
                  <a:lnTo>
                    <a:pt x="233680" y="16510"/>
                  </a:lnTo>
                  <a:lnTo>
                    <a:pt x="242570" y="12700"/>
                  </a:lnTo>
                  <a:lnTo>
                    <a:pt x="252730" y="10160"/>
                  </a:lnTo>
                  <a:lnTo>
                    <a:pt x="261620" y="7620"/>
                  </a:lnTo>
                  <a:lnTo>
                    <a:pt x="271780" y="5080"/>
                  </a:lnTo>
                  <a:lnTo>
                    <a:pt x="283210" y="3810"/>
                  </a:lnTo>
                  <a:lnTo>
                    <a:pt x="294640" y="1270"/>
                  </a:lnTo>
                  <a:lnTo>
                    <a:pt x="306070" y="0"/>
                  </a:lnTo>
                  <a:lnTo>
                    <a:pt x="318770" y="0"/>
                  </a:lnTo>
                  <a:lnTo>
                    <a:pt x="331470" y="0"/>
                  </a:lnTo>
                  <a:lnTo>
                    <a:pt x="345440" y="0"/>
                  </a:lnTo>
                  <a:lnTo>
                    <a:pt x="360680" y="1270"/>
                  </a:lnTo>
                  <a:lnTo>
                    <a:pt x="375920" y="5080"/>
                  </a:lnTo>
                  <a:lnTo>
                    <a:pt x="392430" y="7620"/>
                  </a:lnTo>
                  <a:lnTo>
                    <a:pt x="410210" y="12700"/>
                  </a:lnTo>
                  <a:lnTo>
                    <a:pt x="417830" y="15240"/>
                  </a:lnTo>
                  <a:lnTo>
                    <a:pt x="427990" y="19050"/>
                  </a:lnTo>
                  <a:lnTo>
                    <a:pt x="436880" y="21590"/>
                  </a:lnTo>
                  <a:lnTo>
                    <a:pt x="445770" y="25400"/>
                  </a:lnTo>
                  <a:lnTo>
                    <a:pt x="455930" y="29210"/>
                  </a:lnTo>
                  <a:lnTo>
                    <a:pt x="466090" y="34290"/>
                  </a:lnTo>
                  <a:lnTo>
                    <a:pt x="476250" y="38100"/>
                  </a:lnTo>
                  <a:lnTo>
                    <a:pt x="486410" y="43180"/>
                  </a:lnTo>
                  <a:lnTo>
                    <a:pt x="496570" y="48260"/>
                  </a:lnTo>
                  <a:lnTo>
                    <a:pt x="506730" y="50800"/>
                  </a:lnTo>
                  <a:lnTo>
                    <a:pt x="516890" y="53340"/>
                  </a:lnTo>
                  <a:lnTo>
                    <a:pt x="527050" y="55880"/>
                  </a:lnTo>
                  <a:lnTo>
                    <a:pt x="537210" y="57150"/>
                  </a:lnTo>
                  <a:lnTo>
                    <a:pt x="547370" y="57150"/>
                  </a:lnTo>
                  <a:lnTo>
                    <a:pt x="558800" y="57150"/>
                  </a:lnTo>
                  <a:lnTo>
                    <a:pt x="568960" y="57150"/>
                  </a:lnTo>
                  <a:lnTo>
                    <a:pt x="591820" y="55880"/>
                  </a:lnTo>
                  <a:lnTo>
                    <a:pt x="613410" y="53340"/>
                  </a:lnTo>
                  <a:lnTo>
                    <a:pt x="636270" y="49530"/>
                  </a:lnTo>
                  <a:lnTo>
                    <a:pt x="659130" y="48260"/>
                  </a:lnTo>
                  <a:lnTo>
                    <a:pt x="657860" y="53340"/>
                  </a:lnTo>
                  <a:lnTo>
                    <a:pt x="656590" y="58420"/>
                  </a:lnTo>
                  <a:lnTo>
                    <a:pt x="654050" y="63500"/>
                  </a:lnTo>
                  <a:lnTo>
                    <a:pt x="652780" y="67310"/>
                  </a:lnTo>
                  <a:lnTo>
                    <a:pt x="650240" y="72390"/>
                  </a:lnTo>
                  <a:lnTo>
                    <a:pt x="646430" y="76200"/>
                  </a:lnTo>
                  <a:lnTo>
                    <a:pt x="638810" y="85090"/>
                  </a:lnTo>
                  <a:lnTo>
                    <a:pt x="629920" y="93980"/>
                  </a:lnTo>
                  <a:lnTo>
                    <a:pt x="619760" y="102870"/>
                  </a:lnTo>
                  <a:lnTo>
                    <a:pt x="609600" y="113030"/>
                  </a:lnTo>
                  <a:lnTo>
                    <a:pt x="599440" y="124460"/>
                  </a:lnTo>
                  <a:lnTo>
                    <a:pt x="605790" y="129540"/>
                  </a:lnTo>
                  <a:lnTo>
                    <a:pt x="613410" y="133350"/>
                  </a:lnTo>
                  <a:lnTo>
                    <a:pt x="618490" y="137160"/>
                  </a:lnTo>
                  <a:lnTo>
                    <a:pt x="624840" y="138430"/>
                  </a:lnTo>
                  <a:lnTo>
                    <a:pt x="637540" y="142240"/>
                  </a:lnTo>
                  <a:lnTo>
                    <a:pt x="650240" y="144780"/>
                  </a:lnTo>
                  <a:lnTo>
                    <a:pt x="664210" y="147320"/>
                  </a:lnTo>
                  <a:lnTo>
                    <a:pt x="671830" y="147320"/>
                  </a:lnTo>
                  <a:lnTo>
                    <a:pt x="679450" y="148590"/>
                  </a:lnTo>
                  <a:lnTo>
                    <a:pt x="687070" y="149860"/>
                  </a:lnTo>
                  <a:lnTo>
                    <a:pt x="695960" y="152400"/>
                  </a:lnTo>
                  <a:lnTo>
                    <a:pt x="706120" y="154940"/>
                  </a:lnTo>
                  <a:lnTo>
                    <a:pt x="716280" y="157480"/>
                  </a:lnTo>
                  <a:lnTo>
                    <a:pt x="708660" y="162560"/>
                  </a:lnTo>
                  <a:lnTo>
                    <a:pt x="702310" y="166370"/>
                  </a:lnTo>
                  <a:lnTo>
                    <a:pt x="694690" y="170180"/>
                  </a:lnTo>
                  <a:lnTo>
                    <a:pt x="689610" y="173990"/>
                  </a:lnTo>
                  <a:lnTo>
                    <a:pt x="684530" y="176530"/>
                  </a:lnTo>
                  <a:lnTo>
                    <a:pt x="678180" y="179070"/>
                  </a:lnTo>
                  <a:lnTo>
                    <a:pt x="668020" y="184150"/>
                  </a:lnTo>
                  <a:lnTo>
                    <a:pt x="659130" y="189230"/>
                  </a:lnTo>
                  <a:lnTo>
                    <a:pt x="651510" y="191770"/>
                  </a:lnTo>
                  <a:lnTo>
                    <a:pt x="643890" y="195580"/>
                  </a:lnTo>
                  <a:lnTo>
                    <a:pt x="636270" y="196850"/>
                  </a:lnTo>
                  <a:lnTo>
                    <a:pt x="629920" y="198120"/>
                  </a:lnTo>
                  <a:lnTo>
                    <a:pt x="622300" y="199390"/>
                  </a:lnTo>
                  <a:lnTo>
                    <a:pt x="615950" y="200660"/>
                  </a:lnTo>
                  <a:lnTo>
                    <a:pt x="608330" y="200660"/>
                  </a:lnTo>
                  <a:lnTo>
                    <a:pt x="600710" y="200660"/>
                  </a:lnTo>
                  <a:lnTo>
                    <a:pt x="591820" y="200660"/>
                  </a:lnTo>
                  <a:lnTo>
                    <a:pt x="582930" y="200660"/>
                  </a:lnTo>
                  <a:lnTo>
                    <a:pt x="572770" y="200660"/>
                  </a:lnTo>
                  <a:lnTo>
                    <a:pt x="562610" y="205740"/>
                  </a:lnTo>
                  <a:lnTo>
                    <a:pt x="551180" y="212090"/>
                  </a:lnTo>
                  <a:lnTo>
                    <a:pt x="541020" y="218440"/>
                  </a:lnTo>
                  <a:lnTo>
                    <a:pt x="532130" y="224790"/>
                  </a:lnTo>
                  <a:lnTo>
                    <a:pt x="521970" y="231140"/>
                  </a:lnTo>
                  <a:lnTo>
                    <a:pt x="513080" y="238760"/>
                  </a:lnTo>
                  <a:lnTo>
                    <a:pt x="495300" y="252730"/>
                  </a:lnTo>
                  <a:lnTo>
                    <a:pt x="480060" y="267970"/>
                  </a:lnTo>
                  <a:lnTo>
                    <a:pt x="464820" y="283210"/>
                  </a:lnTo>
                  <a:lnTo>
                    <a:pt x="449580" y="298450"/>
                  </a:lnTo>
                  <a:lnTo>
                    <a:pt x="435610" y="313690"/>
                  </a:lnTo>
                  <a:lnTo>
                    <a:pt x="420370" y="327660"/>
                  </a:lnTo>
                  <a:lnTo>
                    <a:pt x="406400" y="341630"/>
                  </a:lnTo>
                  <a:lnTo>
                    <a:pt x="391160" y="354330"/>
                  </a:lnTo>
                  <a:lnTo>
                    <a:pt x="383540" y="360680"/>
                  </a:lnTo>
                  <a:lnTo>
                    <a:pt x="375920" y="365760"/>
                  </a:lnTo>
                  <a:lnTo>
                    <a:pt x="368300" y="370840"/>
                  </a:lnTo>
                  <a:lnTo>
                    <a:pt x="360680" y="375920"/>
                  </a:lnTo>
                  <a:lnTo>
                    <a:pt x="351790" y="381000"/>
                  </a:lnTo>
                  <a:lnTo>
                    <a:pt x="342900" y="384810"/>
                  </a:lnTo>
                  <a:lnTo>
                    <a:pt x="334010" y="388620"/>
                  </a:lnTo>
                  <a:lnTo>
                    <a:pt x="325120" y="389890"/>
                  </a:lnTo>
                  <a:lnTo>
                    <a:pt x="314960" y="392430"/>
                  </a:lnTo>
                  <a:lnTo>
                    <a:pt x="304800" y="394970"/>
                  </a:lnTo>
                  <a:lnTo>
                    <a:pt x="289560" y="396240"/>
                  </a:lnTo>
                  <a:lnTo>
                    <a:pt x="273050" y="397510"/>
                  </a:lnTo>
                  <a:lnTo>
                    <a:pt x="256540" y="398780"/>
                  </a:lnTo>
                  <a:lnTo>
                    <a:pt x="238760" y="397510"/>
                  </a:lnTo>
                  <a:lnTo>
                    <a:pt x="222250" y="396240"/>
                  </a:lnTo>
                  <a:lnTo>
                    <a:pt x="204470" y="394970"/>
                  </a:lnTo>
                  <a:lnTo>
                    <a:pt x="187960" y="391160"/>
                  </a:lnTo>
                  <a:lnTo>
                    <a:pt x="170180" y="387350"/>
                  </a:lnTo>
                  <a:lnTo>
                    <a:pt x="154940" y="382270"/>
                  </a:lnTo>
                  <a:lnTo>
                    <a:pt x="147320" y="379730"/>
                  </a:lnTo>
                  <a:lnTo>
                    <a:pt x="139700" y="375920"/>
                  </a:lnTo>
                  <a:lnTo>
                    <a:pt x="132080" y="372110"/>
                  </a:lnTo>
                  <a:lnTo>
                    <a:pt x="125730" y="368300"/>
                  </a:lnTo>
                  <a:lnTo>
                    <a:pt x="119380" y="364490"/>
                  </a:lnTo>
                  <a:lnTo>
                    <a:pt x="113030" y="359410"/>
                  </a:lnTo>
                  <a:lnTo>
                    <a:pt x="106680" y="354330"/>
                  </a:lnTo>
                  <a:lnTo>
                    <a:pt x="101600" y="349250"/>
                  </a:lnTo>
                  <a:lnTo>
                    <a:pt x="96520" y="344170"/>
                  </a:lnTo>
                  <a:lnTo>
                    <a:pt x="91440" y="337820"/>
                  </a:lnTo>
                  <a:lnTo>
                    <a:pt x="87630" y="330200"/>
                  </a:lnTo>
                  <a:lnTo>
                    <a:pt x="83820" y="323850"/>
                  </a:lnTo>
                  <a:lnTo>
                    <a:pt x="81280" y="316230"/>
                  </a:lnTo>
                  <a:lnTo>
                    <a:pt x="78740" y="308610"/>
                  </a:lnTo>
                  <a:lnTo>
                    <a:pt x="69850" y="302260"/>
                  </a:lnTo>
                  <a:lnTo>
                    <a:pt x="62230" y="297180"/>
                  </a:lnTo>
                  <a:lnTo>
                    <a:pt x="55880" y="292100"/>
                  </a:lnTo>
                  <a:lnTo>
                    <a:pt x="48260" y="287020"/>
                  </a:lnTo>
                  <a:lnTo>
                    <a:pt x="43180" y="280670"/>
                  </a:lnTo>
                  <a:lnTo>
                    <a:pt x="36830" y="276860"/>
                  </a:lnTo>
                  <a:lnTo>
                    <a:pt x="31750" y="271780"/>
                  </a:lnTo>
                  <a:lnTo>
                    <a:pt x="26670" y="266700"/>
                  </a:lnTo>
                  <a:lnTo>
                    <a:pt x="19050" y="256540"/>
                  </a:lnTo>
                  <a:lnTo>
                    <a:pt x="13970" y="247650"/>
                  </a:lnTo>
                  <a:lnTo>
                    <a:pt x="8890" y="238760"/>
                  </a:lnTo>
                  <a:lnTo>
                    <a:pt x="5080" y="229870"/>
                  </a:lnTo>
                  <a:lnTo>
                    <a:pt x="2540" y="220980"/>
                  </a:lnTo>
                  <a:lnTo>
                    <a:pt x="1270" y="213360"/>
                  </a:lnTo>
                  <a:lnTo>
                    <a:pt x="0" y="204470"/>
                  </a:lnTo>
                  <a:lnTo>
                    <a:pt x="0" y="195580"/>
                  </a:lnTo>
                  <a:lnTo>
                    <a:pt x="0" y="186690"/>
                  </a:lnTo>
                  <a:lnTo>
                    <a:pt x="0" y="176530"/>
                  </a:lnTo>
                  <a:lnTo>
                    <a:pt x="1270" y="166370"/>
                  </a:lnTo>
                  <a:lnTo>
                    <a:pt x="1270" y="156210"/>
                  </a:lnTo>
                  <a:lnTo>
                    <a:pt x="6350" y="151130"/>
                  </a:lnTo>
                  <a:lnTo>
                    <a:pt x="10160" y="146050"/>
                  </a:lnTo>
                  <a:lnTo>
                    <a:pt x="12700" y="139700"/>
                  </a:lnTo>
                  <a:lnTo>
                    <a:pt x="13970" y="133350"/>
                  </a:lnTo>
                  <a:lnTo>
                    <a:pt x="15240" y="127000"/>
                  </a:lnTo>
                  <a:lnTo>
                    <a:pt x="16510" y="119380"/>
                  </a:lnTo>
                  <a:lnTo>
                    <a:pt x="16510" y="105410"/>
                  </a:lnTo>
                  <a:lnTo>
                    <a:pt x="16510" y="90170"/>
                  </a:lnTo>
                  <a:lnTo>
                    <a:pt x="16510" y="83820"/>
                  </a:lnTo>
                  <a:lnTo>
                    <a:pt x="17780" y="76200"/>
                  </a:lnTo>
                  <a:lnTo>
                    <a:pt x="19050" y="69850"/>
                  </a:lnTo>
                  <a:lnTo>
                    <a:pt x="21590" y="63500"/>
                  </a:lnTo>
                  <a:lnTo>
                    <a:pt x="24130" y="5842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60" name="Freeform 359"/>
            <p:cNvSpPr/>
            <p:nvPr/>
          </p:nvSpPr>
          <p:spPr>
            <a:xfrm>
              <a:off x="5705348" y="2351405"/>
              <a:ext cx="144908" cy="134367"/>
            </a:xfrm>
            <a:custGeom>
              <a:avLst/>
              <a:gdLst/>
              <a:ahLst/>
              <a:cxnLst/>
              <a:rect l="0" t="0" r="0" b="0"/>
              <a:pathLst>
                <a:path w="144908" h="134367">
                  <a:moveTo>
                    <a:pt x="94488" y="1524"/>
                  </a:moveTo>
                  <a:lnTo>
                    <a:pt x="106045" y="1016"/>
                  </a:lnTo>
                  <a:lnTo>
                    <a:pt x="111760" y="508"/>
                  </a:lnTo>
                  <a:lnTo>
                    <a:pt x="117094" y="0"/>
                  </a:lnTo>
                  <a:lnTo>
                    <a:pt x="122428" y="508"/>
                  </a:lnTo>
                  <a:lnTo>
                    <a:pt x="126746" y="1524"/>
                  </a:lnTo>
                  <a:lnTo>
                    <a:pt x="130556" y="3810"/>
                  </a:lnTo>
                  <a:lnTo>
                    <a:pt x="132461" y="5334"/>
                  </a:lnTo>
                  <a:lnTo>
                    <a:pt x="133477" y="7239"/>
                  </a:lnTo>
                  <a:lnTo>
                    <a:pt x="134874" y="10160"/>
                  </a:lnTo>
                  <a:lnTo>
                    <a:pt x="135763" y="13462"/>
                  </a:lnTo>
                  <a:lnTo>
                    <a:pt x="136271" y="16764"/>
                  </a:lnTo>
                  <a:lnTo>
                    <a:pt x="136271" y="20701"/>
                  </a:lnTo>
                  <a:lnTo>
                    <a:pt x="135382" y="23495"/>
                  </a:lnTo>
                  <a:lnTo>
                    <a:pt x="134366" y="25019"/>
                  </a:lnTo>
                  <a:lnTo>
                    <a:pt x="133477" y="25908"/>
                  </a:lnTo>
                  <a:lnTo>
                    <a:pt x="131953" y="26416"/>
                  </a:lnTo>
                  <a:lnTo>
                    <a:pt x="130048" y="26924"/>
                  </a:lnTo>
                  <a:lnTo>
                    <a:pt x="127635" y="26924"/>
                  </a:lnTo>
                  <a:lnTo>
                    <a:pt x="125222" y="26416"/>
                  </a:lnTo>
                  <a:lnTo>
                    <a:pt x="124714" y="34163"/>
                  </a:lnTo>
                  <a:lnTo>
                    <a:pt x="124333" y="41275"/>
                  </a:lnTo>
                  <a:lnTo>
                    <a:pt x="122809" y="53721"/>
                  </a:lnTo>
                  <a:lnTo>
                    <a:pt x="121920" y="65278"/>
                  </a:lnTo>
                  <a:lnTo>
                    <a:pt x="121920" y="71120"/>
                  </a:lnTo>
                  <a:lnTo>
                    <a:pt x="122428" y="76835"/>
                  </a:lnTo>
                  <a:lnTo>
                    <a:pt x="126238" y="76327"/>
                  </a:lnTo>
                  <a:lnTo>
                    <a:pt x="129159" y="76835"/>
                  </a:lnTo>
                  <a:lnTo>
                    <a:pt x="132461" y="76835"/>
                  </a:lnTo>
                  <a:lnTo>
                    <a:pt x="134874" y="77724"/>
                  </a:lnTo>
                  <a:lnTo>
                    <a:pt x="140081" y="79248"/>
                  </a:lnTo>
                  <a:lnTo>
                    <a:pt x="144907" y="80645"/>
                  </a:lnTo>
                  <a:lnTo>
                    <a:pt x="144907" y="81661"/>
                  </a:lnTo>
                  <a:lnTo>
                    <a:pt x="144399" y="82042"/>
                  </a:lnTo>
                  <a:lnTo>
                    <a:pt x="144018" y="82550"/>
                  </a:lnTo>
                  <a:lnTo>
                    <a:pt x="142494" y="83058"/>
                  </a:lnTo>
                  <a:lnTo>
                    <a:pt x="139192" y="83058"/>
                  </a:lnTo>
                  <a:lnTo>
                    <a:pt x="135382" y="83058"/>
                  </a:lnTo>
                  <a:lnTo>
                    <a:pt x="131064" y="83058"/>
                  </a:lnTo>
                  <a:lnTo>
                    <a:pt x="126746" y="83058"/>
                  </a:lnTo>
                  <a:lnTo>
                    <a:pt x="123317" y="83566"/>
                  </a:lnTo>
                  <a:lnTo>
                    <a:pt x="122428" y="84455"/>
                  </a:lnTo>
                  <a:lnTo>
                    <a:pt x="121412" y="85471"/>
                  </a:lnTo>
                  <a:lnTo>
                    <a:pt x="120904" y="87376"/>
                  </a:lnTo>
                  <a:lnTo>
                    <a:pt x="120904" y="89789"/>
                  </a:lnTo>
                  <a:lnTo>
                    <a:pt x="122809" y="94107"/>
                  </a:lnTo>
                  <a:lnTo>
                    <a:pt x="122809" y="96012"/>
                  </a:lnTo>
                  <a:lnTo>
                    <a:pt x="122809" y="97409"/>
                  </a:lnTo>
                  <a:lnTo>
                    <a:pt x="121920" y="97917"/>
                  </a:lnTo>
                  <a:lnTo>
                    <a:pt x="120904" y="98425"/>
                  </a:lnTo>
                  <a:lnTo>
                    <a:pt x="119507" y="98425"/>
                  </a:lnTo>
                  <a:lnTo>
                    <a:pt x="117602" y="98425"/>
                  </a:lnTo>
                  <a:lnTo>
                    <a:pt x="112776" y="98425"/>
                  </a:lnTo>
                  <a:lnTo>
                    <a:pt x="107442" y="98933"/>
                  </a:lnTo>
                  <a:lnTo>
                    <a:pt x="101727" y="99822"/>
                  </a:lnTo>
                  <a:lnTo>
                    <a:pt x="96012" y="101346"/>
                  </a:lnTo>
                  <a:lnTo>
                    <a:pt x="89789" y="102743"/>
                  </a:lnTo>
                  <a:lnTo>
                    <a:pt x="83058" y="105156"/>
                  </a:lnTo>
                  <a:lnTo>
                    <a:pt x="70104" y="109982"/>
                  </a:lnTo>
                  <a:lnTo>
                    <a:pt x="57531" y="115697"/>
                  </a:lnTo>
                  <a:lnTo>
                    <a:pt x="46482" y="121920"/>
                  </a:lnTo>
                  <a:lnTo>
                    <a:pt x="42164" y="125349"/>
                  </a:lnTo>
                  <a:lnTo>
                    <a:pt x="37846" y="128143"/>
                  </a:lnTo>
                  <a:lnTo>
                    <a:pt x="35052" y="131572"/>
                  </a:lnTo>
                  <a:lnTo>
                    <a:pt x="32639" y="134366"/>
                  </a:lnTo>
                  <a:lnTo>
                    <a:pt x="32131" y="130048"/>
                  </a:lnTo>
                  <a:lnTo>
                    <a:pt x="32131" y="125349"/>
                  </a:lnTo>
                  <a:lnTo>
                    <a:pt x="32131" y="121031"/>
                  </a:lnTo>
                  <a:lnTo>
                    <a:pt x="32131" y="116713"/>
                  </a:lnTo>
                  <a:lnTo>
                    <a:pt x="31115" y="112776"/>
                  </a:lnTo>
                  <a:lnTo>
                    <a:pt x="30226" y="111379"/>
                  </a:lnTo>
                  <a:lnTo>
                    <a:pt x="29210" y="110363"/>
                  </a:lnTo>
                  <a:lnTo>
                    <a:pt x="27813" y="109474"/>
                  </a:lnTo>
                  <a:lnTo>
                    <a:pt x="26416" y="108966"/>
                  </a:lnTo>
                  <a:lnTo>
                    <a:pt x="24003" y="108966"/>
                  </a:lnTo>
                  <a:lnTo>
                    <a:pt x="21590" y="108966"/>
                  </a:lnTo>
                  <a:lnTo>
                    <a:pt x="24892" y="106553"/>
                  </a:lnTo>
                  <a:lnTo>
                    <a:pt x="26797" y="104140"/>
                  </a:lnTo>
                  <a:lnTo>
                    <a:pt x="27813" y="102235"/>
                  </a:lnTo>
                  <a:lnTo>
                    <a:pt x="27813" y="100330"/>
                  </a:lnTo>
                  <a:lnTo>
                    <a:pt x="26416" y="98933"/>
                  </a:lnTo>
                  <a:lnTo>
                    <a:pt x="24003" y="98425"/>
                  </a:lnTo>
                  <a:lnTo>
                    <a:pt x="20193" y="98425"/>
                  </a:lnTo>
                  <a:lnTo>
                    <a:pt x="15367" y="98933"/>
                  </a:lnTo>
                  <a:lnTo>
                    <a:pt x="16764" y="97028"/>
                  </a:lnTo>
                  <a:lnTo>
                    <a:pt x="17780" y="94615"/>
                  </a:lnTo>
                  <a:lnTo>
                    <a:pt x="18161" y="93091"/>
                  </a:lnTo>
                  <a:lnTo>
                    <a:pt x="18161" y="91694"/>
                  </a:lnTo>
                  <a:lnTo>
                    <a:pt x="17272" y="89281"/>
                  </a:lnTo>
                  <a:lnTo>
                    <a:pt x="15367" y="87376"/>
                  </a:lnTo>
                  <a:lnTo>
                    <a:pt x="12446" y="85979"/>
                  </a:lnTo>
                  <a:lnTo>
                    <a:pt x="8636" y="84455"/>
                  </a:lnTo>
                  <a:lnTo>
                    <a:pt x="0" y="82042"/>
                  </a:lnTo>
                  <a:lnTo>
                    <a:pt x="4826" y="80645"/>
                  </a:lnTo>
                  <a:lnTo>
                    <a:pt x="10541" y="79248"/>
                  </a:lnTo>
                  <a:lnTo>
                    <a:pt x="16764" y="77724"/>
                  </a:lnTo>
                  <a:lnTo>
                    <a:pt x="22987" y="77343"/>
                  </a:lnTo>
                  <a:lnTo>
                    <a:pt x="36957" y="76327"/>
                  </a:lnTo>
                  <a:lnTo>
                    <a:pt x="51308" y="76327"/>
                  </a:lnTo>
                  <a:lnTo>
                    <a:pt x="65786" y="77343"/>
                  </a:lnTo>
                  <a:lnTo>
                    <a:pt x="78740" y="79248"/>
                  </a:lnTo>
                  <a:lnTo>
                    <a:pt x="84963" y="80137"/>
                  </a:lnTo>
                  <a:lnTo>
                    <a:pt x="90678" y="81661"/>
                  </a:lnTo>
                  <a:lnTo>
                    <a:pt x="95504" y="83058"/>
                  </a:lnTo>
                  <a:lnTo>
                    <a:pt x="99822" y="84455"/>
                  </a:lnTo>
                  <a:lnTo>
                    <a:pt x="102235" y="77724"/>
                  </a:lnTo>
                  <a:lnTo>
                    <a:pt x="103632" y="71120"/>
                  </a:lnTo>
                  <a:lnTo>
                    <a:pt x="104648" y="64389"/>
                  </a:lnTo>
                  <a:lnTo>
                    <a:pt x="105156" y="57658"/>
                  </a:lnTo>
                  <a:lnTo>
                    <a:pt x="105156" y="42799"/>
                  </a:lnTo>
                  <a:lnTo>
                    <a:pt x="105537" y="34544"/>
                  </a:lnTo>
                  <a:lnTo>
                    <a:pt x="105537" y="26416"/>
                  </a:lnTo>
                  <a:lnTo>
                    <a:pt x="101727" y="25400"/>
                  </a:lnTo>
                  <a:lnTo>
                    <a:pt x="98425" y="23495"/>
                  </a:lnTo>
                  <a:lnTo>
                    <a:pt x="96012" y="22098"/>
                  </a:lnTo>
                  <a:lnTo>
                    <a:pt x="93599" y="20193"/>
                  </a:lnTo>
                  <a:lnTo>
                    <a:pt x="92075" y="18288"/>
                  </a:lnTo>
                  <a:lnTo>
                    <a:pt x="90678" y="15875"/>
                  </a:lnTo>
                  <a:lnTo>
                    <a:pt x="89789" y="11557"/>
                  </a:lnTo>
                  <a:lnTo>
                    <a:pt x="89789" y="7747"/>
                  </a:lnTo>
                  <a:lnTo>
                    <a:pt x="90678" y="4826"/>
                  </a:lnTo>
                  <a:lnTo>
                    <a:pt x="92583" y="2413"/>
                  </a:lnTo>
                  <a:close/>
                </a:path>
              </a:pathLst>
            </a:custGeom>
            <a:solidFill>
              <a:srgbClr val="000084"/>
            </a:solidFill>
            <a:ln w="0" cap="flat" cmpd="sng" algn="ctr">
              <a:solidFill>
                <a:srgbClr val="00008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61" name="Freeform 360"/>
            <p:cNvSpPr/>
            <p:nvPr/>
          </p:nvSpPr>
          <p:spPr>
            <a:xfrm>
              <a:off x="5704840" y="2350770"/>
              <a:ext cx="144781" cy="134621"/>
            </a:xfrm>
            <a:custGeom>
              <a:avLst/>
              <a:gdLst/>
              <a:ahLst/>
              <a:cxnLst/>
              <a:rect l="0" t="0" r="0" b="0"/>
              <a:pathLst>
                <a:path w="144781" h="134621">
                  <a:moveTo>
                    <a:pt x="95250" y="1270"/>
                  </a:moveTo>
                  <a:lnTo>
                    <a:pt x="106680" y="1270"/>
                  </a:lnTo>
                  <a:lnTo>
                    <a:pt x="111760" y="1270"/>
                  </a:lnTo>
                  <a:lnTo>
                    <a:pt x="116840" y="0"/>
                  </a:lnTo>
                  <a:lnTo>
                    <a:pt x="123190" y="1270"/>
                  </a:lnTo>
                  <a:lnTo>
                    <a:pt x="127000" y="1270"/>
                  </a:lnTo>
                  <a:lnTo>
                    <a:pt x="130810" y="3810"/>
                  </a:lnTo>
                  <a:lnTo>
                    <a:pt x="133350" y="5080"/>
                  </a:lnTo>
                  <a:lnTo>
                    <a:pt x="133350" y="7620"/>
                  </a:lnTo>
                  <a:lnTo>
                    <a:pt x="134620" y="10160"/>
                  </a:lnTo>
                  <a:lnTo>
                    <a:pt x="135890" y="13970"/>
                  </a:lnTo>
                  <a:lnTo>
                    <a:pt x="135890" y="16510"/>
                  </a:lnTo>
                  <a:lnTo>
                    <a:pt x="135890" y="20320"/>
                  </a:lnTo>
                  <a:lnTo>
                    <a:pt x="135890" y="24130"/>
                  </a:lnTo>
                  <a:lnTo>
                    <a:pt x="134620" y="25400"/>
                  </a:lnTo>
                  <a:lnTo>
                    <a:pt x="133350" y="25400"/>
                  </a:lnTo>
                  <a:lnTo>
                    <a:pt x="132080" y="26670"/>
                  </a:lnTo>
                  <a:lnTo>
                    <a:pt x="130810" y="26670"/>
                  </a:lnTo>
                  <a:lnTo>
                    <a:pt x="128270" y="26670"/>
                  </a:lnTo>
                  <a:lnTo>
                    <a:pt x="125730" y="26670"/>
                  </a:lnTo>
                  <a:lnTo>
                    <a:pt x="124460" y="34290"/>
                  </a:lnTo>
                  <a:lnTo>
                    <a:pt x="124460" y="41910"/>
                  </a:lnTo>
                  <a:lnTo>
                    <a:pt x="123190" y="53340"/>
                  </a:lnTo>
                  <a:lnTo>
                    <a:pt x="121920" y="66040"/>
                  </a:lnTo>
                  <a:lnTo>
                    <a:pt x="121920" y="71120"/>
                  </a:lnTo>
                  <a:lnTo>
                    <a:pt x="123190" y="77470"/>
                  </a:lnTo>
                  <a:lnTo>
                    <a:pt x="127000" y="76200"/>
                  </a:lnTo>
                  <a:lnTo>
                    <a:pt x="129540" y="77470"/>
                  </a:lnTo>
                  <a:lnTo>
                    <a:pt x="133350" y="77470"/>
                  </a:lnTo>
                  <a:lnTo>
                    <a:pt x="134620" y="77470"/>
                  </a:lnTo>
                  <a:lnTo>
                    <a:pt x="140970" y="80010"/>
                  </a:lnTo>
                  <a:lnTo>
                    <a:pt x="144780" y="81280"/>
                  </a:lnTo>
                  <a:lnTo>
                    <a:pt x="144780" y="81280"/>
                  </a:lnTo>
                  <a:lnTo>
                    <a:pt x="144780" y="82550"/>
                  </a:lnTo>
                  <a:lnTo>
                    <a:pt x="144780" y="82550"/>
                  </a:lnTo>
                  <a:lnTo>
                    <a:pt x="142240" y="82550"/>
                  </a:lnTo>
                  <a:lnTo>
                    <a:pt x="139700" y="82550"/>
                  </a:lnTo>
                  <a:lnTo>
                    <a:pt x="135890" y="82550"/>
                  </a:lnTo>
                  <a:lnTo>
                    <a:pt x="130810" y="82550"/>
                  </a:lnTo>
                  <a:lnTo>
                    <a:pt x="127000" y="82550"/>
                  </a:lnTo>
                  <a:lnTo>
                    <a:pt x="123190" y="83820"/>
                  </a:lnTo>
                  <a:lnTo>
                    <a:pt x="123190" y="85090"/>
                  </a:lnTo>
                  <a:lnTo>
                    <a:pt x="121920" y="85090"/>
                  </a:lnTo>
                  <a:lnTo>
                    <a:pt x="120650" y="87630"/>
                  </a:lnTo>
                  <a:lnTo>
                    <a:pt x="120650" y="90170"/>
                  </a:lnTo>
                  <a:lnTo>
                    <a:pt x="123190" y="93980"/>
                  </a:lnTo>
                  <a:lnTo>
                    <a:pt x="123190" y="96520"/>
                  </a:lnTo>
                  <a:lnTo>
                    <a:pt x="123190" y="97790"/>
                  </a:lnTo>
                  <a:lnTo>
                    <a:pt x="121920" y="97790"/>
                  </a:lnTo>
                  <a:lnTo>
                    <a:pt x="120650" y="99060"/>
                  </a:lnTo>
                  <a:lnTo>
                    <a:pt x="119380" y="99060"/>
                  </a:lnTo>
                  <a:lnTo>
                    <a:pt x="118110" y="99060"/>
                  </a:lnTo>
                  <a:lnTo>
                    <a:pt x="113030" y="99060"/>
                  </a:lnTo>
                  <a:lnTo>
                    <a:pt x="107950" y="99060"/>
                  </a:lnTo>
                  <a:lnTo>
                    <a:pt x="101600" y="100330"/>
                  </a:lnTo>
                  <a:lnTo>
                    <a:pt x="96520" y="101600"/>
                  </a:lnTo>
                  <a:lnTo>
                    <a:pt x="90170" y="102870"/>
                  </a:lnTo>
                  <a:lnTo>
                    <a:pt x="83820" y="105410"/>
                  </a:lnTo>
                  <a:lnTo>
                    <a:pt x="69850" y="110490"/>
                  </a:lnTo>
                  <a:lnTo>
                    <a:pt x="58420" y="115570"/>
                  </a:lnTo>
                  <a:lnTo>
                    <a:pt x="46990" y="121920"/>
                  </a:lnTo>
                  <a:lnTo>
                    <a:pt x="41910" y="125730"/>
                  </a:lnTo>
                  <a:lnTo>
                    <a:pt x="38100" y="128270"/>
                  </a:lnTo>
                  <a:lnTo>
                    <a:pt x="35560" y="132080"/>
                  </a:lnTo>
                  <a:lnTo>
                    <a:pt x="33020" y="134620"/>
                  </a:lnTo>
                  <a:lnTo>
                    <a:pt x="33020" y="130810"/>
                  </a:lnTo>
                  <a:lnTo>
                    <a:pt x="33020" y="125730"/>
                  </a:lnTo>
                  <a:lnTo>
                    <a:pt x="33020" y="120650"/>
                  </a:lnTo>
                  <a:lnTo>
                    <a:pt x="33020" y="116840"/>
                  </a:lnTo>
                  <a:lnTo>
                    <a:pt x="31750" y="113030"/>
                  </a:lnTo>
                  <a:lnTo>
                    <a:pt x="30480" y="111760"/>
                  </a:lnTo>
                  <a:lnTo>
                    <a:pt x="29210" y="110490"/>
                  </a:lnTo>
                  <a:lnTo>
                    <a:pt x="27940" y="109220"/>
                  </a:lnTo>
                  <a:lnTo>
                    <a:pt x="26670" y="109220"/>
                  </a:lnTo>
                  <a:lnTo>
                    <a:pt x="24130" y="109220"/>
                  </a:lnTo>
                  <a:lnTo>
                    <a:pt x="21590" y="109220"/>
                  </a:lnTo>
                  <a:lnTo>
                    <a:pt x="25400" y="106680"/>
                  </a:lnTo>
                  <a:lnTo>
                    <a:pt x="26670" y="104140"/>
                  </a:lnTo>
                  <a:lnTo>
                    <a:pt x="27940" y="102870"/>
                  </a:lnTo>
                  <a:lnTo>
                    <a:pt x="27940" y="100330"/>
                  </a:lnTo>
                  <a:lnTo>
                    <a:pt x="26670" y="99060"/>
                  </a:lnTo>
                  <a:lnTo>
                    <a:pt x="24130" y="99060"/>
                  </a:lnTo>
                  <a:lnTo>
                    <a:pt x="20320" y="99060"/>
                  </a:lnTo>
                  <a:lnTo>
                    <a:pt x="15240" y="99060"/>
                  </a:lnTo>
                  <a:lnTo>
                    <a:pt x="16510" y="97790"/>
                  </a:lnTo>
                  <a:lnTo>
                    <a:pt x="17780" y="95250"/>
                  </a:lnTo>
                  <a:lnTo>
                    <a:pt x="19050" y="92710"/>
                  </a:lnTo>
                  <a:lnTo>
                    <a:pt x="19050" y="91440"/>
                  </a:lnTo>
                  <a:lnTo>
                    <a:pt x="17780" y="88900"/>
                  </a:lnTo>
                  <a:lnTo>
                    <a:pt x="15240" y="87630"/>
                  </a:lnTo>
                  <a:lnTo>
                    <a:pt x="12700" y="86360"/>
                  </a:lnTo>
                  <a:lnTo>
                    <a:pt x="8890" y="85090"/>
                  </a:lnTo>
                  <a:lnTo>
                    <a:pt x="0" y="82550"/>
                  </a:lnTo>
                  <a:lnTo>
                    <a:pt x="5080" y="81280"/>
                  </a:lnTo>
                  <a:lnTo>
                    <a:pt x="11430" y="80010"/>
                  </a:lnTo>
                  <a:lnTo>
                    <a:pt x="16510" y="77470"/>
                  </a:lnTo>
                  <a:lnTo>
                    <a:pt x="22860" y="77470"/>
                  </a:lnTo>
                  <a:lnTo>
                    <a:pt x="36830" y="76200"/>
                  </a:lnTo>
                  <a:lnTo>
                    <a:pt x="52070" y="76200"/>
                  </a:lnTo>
                  <a:lnTo>
                    <a:pt x="66040" y="77470"/>
                  </a:lnTo>
                  <a:lnTo>
                    <a:pt x="78740" y="80010"/>
                  </a:lnTo>
                  <a:lnTo>
                    <a:pt x="85090" y="80010"/>
                  </a:lnTo>
                  <a:lnTo>
                    <a:pt x="91440" y="81280"/>
                  </a:lnTo>
                  <a:lnTo>
                    <a:pt x="95250" y="82550"/>
                  </a:lnTo>
                  <a:lnTo>
                    <a:pt x="100330" y="85090"/>
                  </a:lnTo>
                  <a:lnTo>
                    <a:pt x="102870" y="77470"/>
                  </a:lnTo>
                  <a:lnTo>
                    <a:pt x="104140" y="71120"/>
                  </a:lnTo>
                  <a:lnTo>
                    <a:pt x="105410" y="64770"/>
                  </a:lnTo>
                  <a:lnTo>
                    <a:pt x="105410" y="57150"/>
                  </a:lnTo>
                  <a:lnTo>
                    <a:pt x="105410" y="43180"/>
                  </a:lnTo>
                  <a:lnTo>
                    <a:pt x="105410" y="34290"/>
                  </a:lnTo>
                  <a:lnTo>
                    <a:pt x="105410" y="26670"/>
                  </a:lnTo>
                  <a:lnTo>
                    <a:pt x="101600" y="25400"/>
                  </a:lnTo>
                  <a:lnTo>
                    <a:pt x="99060" y="24130"/>
                  </a:lnTo>
                  <a:lnTo>
                    <a:pt x="96520" y="22860"/>
                  </a:lnTo>
                  <a:lnTo>
                    <a:pt x="93980" y="20320"/>
                  </a:lnTo>
                  <a:lnTo>
                    <a:pt x="92710" y="17780"/>
                  </a:lnTo>
                  <a:lnTo>
                    <a:pt x="91440" y="16510"/>
                  </a:lnTo>
                  <a:lnTo>
                    <a:pt x="90170" y="11430"/>
                  </a:lnTo>
                  <a:lnTo>
                    <a:pt x="90170" y="7620"/>
                  </a:lnTo>
                  <a:lnTo>
                    <a:pt x="91440" y="5080"/>
                  </a:lnTo>
                  <a:lnTo>
                    <a:pt x="92710" y="254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62" name="Freeform 361"/>
            <p:cNvSpPr/>
            <p:nvPr/>
          </p:nvSpPr>
          <p:spPr>
            <a:xfrm>
              <a:off x="5704840" y="2080260"/>
              <a:ext cx="601981" cy="222632"/>
            </a:xfrm>
            <a:custGeom>
              <a:avLst/>
              <a:gdLst/>
              <a:ahLst/>
              <a:cxnLst/>
              <a:rect l="0" t="0" r="0" b="0"/>
              <a:pathLst>
                <a:path w="601981" h="222632">
                  <a:moveTo>
                    <a:pt x="10541" y="29718"/>
                  </a:moveTo>
                  <a:lnTo>
                    <a:pt x="20193" y="35433"/>
                  </a:lnTo>
                  <a:lnTo>
                    <a:pt x="39370" y="46101"/>
                  </a:lnTo>
                  <a:lnTo>
                    <a:pt x="58547" y="54737"/>
                  </a:lnTo>
                  <a:lnTo>
                    <a:pt x="76835" y="61849"/>
                  </a:lnTo>
                  <a:lnTo>
                    <a:pt x="94996" y="67183"/>
                  </a:lnTo>
                  <a:lnTo>
                    <a:pt x="113284" y="71501"/>
                  </a:lnTo>
                  <a:lnTo>
                    <a:pt x="131572" y="74422"/>
                  </a:lnTo>
                  <a:lnTo>
                    <a:pt x="149225" y="76327"/>
                  </a:lnTo>
                  <a:lnTo>
                    <a:pt x="167005" y="77216"/>
                  </a:lnTo>
                  <a:lnTo>
                    <a:pt x="184277" y="76708"/>
                  </a:lnTo>
                  <a:lnTo>
                    <a:pt x="202057" y="75311"/>
                  </a:lnTo>
                  <a:lnTo>
                    <a:pt x="219329" y="73406"/>
                  </a:lnTo>
                  <a:lnTo>
                    <a:pt x="236601" y="70485"/>
                  </a:lnTo>
                  <a:lnTo>
                    <a:pt x="254381" y="67183"/>
                  </a:lnTo>
                  <a:lnTo>
                    <a:pt x="271653" y="63373"/>
                  </a:lnTo>
                  <a:lnTo>
                    <a:pt x="289433" y="59055"/>
                  </a:lnTo>
                  <a:lnTo>
                    <a:pt x="324993" y="48895"/>
                  </a:lnTo>
                  <a:lnTo>
                    <a:pt x="360934" y="38354"/>
                  </a:lnTo>
                  <a:lnTo>
                    <a:pt x="397891" y="27813"/>
                  </a:lnTo>
                  <a:lnTo>
                    <a:pt x="416687" y="22987"/>
                  </a:lnTo>
                  <a:lnTo>
                    <a:pt x="435864" y="18161"/>
                  </a:lnTo>
                  <a:lnTo>
                    <a:pt x="455041" y="13462"/>
                  </a:lnTo>
                  <a:lnTo>
                    <a:pt x="474726" y="9525"/>
                  </a:lnTo>
                  <a:lnTo>
                    <a:pt x="494919" y="6223"/>
                  </a:lnTo>
                  <a:lnTo>
                    <a:pt x="515493" y="3302"/>
                  </a:lnTo>
                  <a:lnTo>
                    <a:pt x="536702" y="1397"/>
                  </a:lnTo>
                  <a:lnTo>
                    <a:pt x="557784" y="0"/>
                  </a:lnTo>
                  <a:lnTo>
                    <a:pt x="579882" y="0"/>
                  </a:lnTo>
                  <a:lnTo>
                    <a:pt x="601980" y="508"/>
                  </a:lnTo>
                  <a:lnTo>
                    <a:pt x="595630" y="4826"/>
                  </a:lnTo>
                  <a:lnTo>
                    <a:pt x="589407" y="9144"/>
                  </a:lnTo>
                  <a:lnTo>
                    <a:pt x="577469" y="16256"/>
                  </a:lnTo>
                  <a:lnTo>
                    <a:pt x="566420" y="22098"/>
                  </a:lnTo>
                  <a:lnTo>
                    <a:pt x="556387" y="27305"/>
                  </a:lnTo>
                  <a:lnTo>
                    <a:pt x="546735" y="31115"/>
                  </a:lnTo>
                  <a:lnTo>
                    <a:pt x="538099" y="34544"/>
                  </a:lnTo>
                  <a:lnTo>
                    <a:pt x="529463" y="37465"/>
                  </a:lnTo>
                  <a:lnTo>
                    <a:pt x="521716" y="39370"/>
                  </a:lnTo>
                  <a:lnTo>
                    <a:pt x="514096" y="40259"/>
                  </a:lnTo>
                  <a:lnTo>
                    <a:pt x="506857" y="41275"/>
                  </a:lnTo>
                  <a:lnTo>
                    <a:pt x="492506" y="42164"/>
                  </a:lnTo>
                  <a:lnTo>
                    <a:pt x="478028" y="42164"/>
                  </a:lnTo>
                  <a:lnTo>
                    <a:pt x="462280" y="41783"/>
                  </a:lnTo>
                  <a:lnTo>
                    <a:pt x="445389" y="50419"/>
                  </a:lnTo>
                  <a:lnTo>
                    <a:pt x="430022" y="59944"/>
                  </a:lnTo>
                  <a:lnTo>
                    <a:pt x="415671" y="69596"/>
                  </a:lnTo>
                  <a:lnTo>
                    <a:pt x="401701" y="80137"/>
                  </a:lnTo>
                  <a:lnTo>
                    <a:pt x="388747" y="91186"/>
                  </a:lnTo>
                  <a:lnTo>
                    <a:pt x="376301" y="102235"/>
                  </a:lnTo>
                  <a:lnTo>
                    <a:pt x="351790" y="125222"/>
                  </a:lnTo>
                  <a:lnTo>
                    <a:pt x="325501" y="153035"/>
                  </a:lnTo>
                  <a:lnTo>
                    <a:pt x="312547" y="166497"/>
                  </a:lnTo>
                  <a:lnTo>
                    <a:pt x="298577" y="179959"/>
                  </a:lnTo>
                  <a:lnTo>
                    <a:pt x="284607" y="192405"/>
                  </a:lnTo>
                  <a:lnTo>
                    <a:pt x="270256" y="203962"/>
                  </a:lnTo>
                  <a:lnTo>
                    <a:pt x="262509" y="209296"/>
                  </a:lnTo>
                  <a:lnTo>
                    <a:pt x="254381" y="213995"/>
                  </a:lnTo>
                  <a:lnTo>
                    <a:pt x="246253" y="218821"/>
                  </a:lnTo>
                  <a:lnTo>
                    <a:pt x="238125" y="222631"/>
                  </a:lnTo>
                  <a:lnTo>
                    <a:pt x="234696" y="219329"/>
                  </a:lnTo>
                  <a:lnTo>
                    <a:pt x="233299" y="215519"/>
                  </a:lnTo>
                  <a:lnTo>
                    <a:pt x="232791" y="211709"/>
                  </a:lnTo>
                  <a:lnTo>
                    <a:pt x="233807" y="207391"/>
                  </a:lnTo>
                  <a:lnTo>
                    <a:pt x="235712" y="202946"/>
                  </a:lnTo>
                  <a:lnTo>
                    <a:pt x="238506" y="198628"/>
                  </a:lnTo>
                  <a:lnTo>
                    <a:pt x="241935" y="194310"/>
                  </a:lnTo>
                  <a:lnTo>
                    <a:pt x="246253" y="189611"/>
                  </a:lnTo>
                  <a:lnTo>
                    <a:pt x="255397" y="179959"/>
                  </a:lnTo>
                  <a:lnTo>
                    <a:pt x="264922" y="169926"/>
                  </a:lnTo>
                  <a:lnTo>
                    <a:pt x="273177" y="160274"/>
                  </a:lnTo>
                  <a:lnTo>
                    <a:pt x="276479" y="155448"/>
                  </a:lnTo>
                  <a:lnTo>
                    <a:pt x="279400" y="150749"/>
                  </a:lnTo>
                  <a:lnTo>
                    <a:pt x="278892" y="144907"/>
                  </a:lnTo>
                  <a:lnTo>
                    <a:pt x="279781" y="139700"/>
                  </a:lnTo>
                  <a:lnTo>
                    <a:pt x="281305" y="134366"/>
                  </a:lnTo>
                  <a:lnTo>
                    <a:pt x="283718" y="129032"/>
                  </a:lnTo>
                  <a:lnTo>
                    <a:pt x="290449" y="118491"/>
                  </a:lnTo>
                  <a:lnTo>
                    <a:pt x="297561" y="108458"/>
                  </a:lnTo>
                  <a:lnTo>
                    <a:pt x="304292" y="98425"/>
                  </a:lnTo>
                  <a:lnTo>
                    <a:pt x="307213" y="93599"/>
                  </a:lnTo>
                  <a:lnTo>
                    <a:pt x="309118" y="88773"/>
                  </a:lnTo>
                  <a:lnTo>
                    <a:pt x="310515" y="83947"/>
                  </a:lnTo>
                  <a:lnTo>
                    <a:pt x="311023" y="79629"/>
                  </a:lnTo>
                  <a:lnTo>
                    <a:pt x="310134" y="74803"/>
                  </a:lnTo>
                  <a:lnTo>
                    <a:pt x="308102" y="70485"/>
                  </a:lnTo>
                  <a:lnTo>
                    <a:pt x="293243" y="77216"/>
                  </a:lnTo>
                  <a:lnTo>
                    <a:pt x="277876" y="83058"/>
                  </a:lnTo>
                  <a:lnTo>
                    <a:pt x="261112" y="87757"/>
                  </a:lnTo>
                  <a:lnTo>
                    <a:pt x="243840" y="92075"/>
                  </a:lnTo>
                  <a:lnTo>
                    <a:pt x="225552" y="94996"/>
                  </a:lnTo>
                  <a:lnTo>
                    <a:pt x="206883" y="97409"/>
                  </a:lnTo>
                  <a:lnTo>
                    <a:pt x="188214" y="98806"/>
                  </a:lnTo>
                  <a:lnTo>
                    <a:pt x="168910" y="99314"/>
                  </a:lnTo>
                  <a:lnTo>
                    <a:pt x="149225" y="98425"/>
                  </a:lnTo>
                  <a:lnTo>
                    <a:pt x="130048" y="96901"/>
                  </a:lnTo>
                  <a:lnTo>
                    <a:pt x="111379" y="94107"/>
                  </a:lnTo>
                  <a:lnTo>
                    <a:pt x="92583" y="90170"/>
                  </a:lnTo>
                  <a:lnTo>
                    <a:pt x="74422" y="85471"/>
                  </a:lnTo>
                  <a:lnTo>
                    <a:pt x="56642" y="79121"/>
                  </a:lnTo>
                  <a:lnTo>
                    <a:pt x="40386" y="72009"/>
                  </a:lnTo>
                  <a:lnTo>
                    <a:pt x="32131" y="68072"/>
                  </a:lnTo>
                  <a:lnTo>
                    <a:pt x="24511" y="63754"/>
                  </a:lnTo>
                  <a:lnTo>
                    <a:pt x="21590" y="61849"/>
                  </a:lnTo>
                  <a:lnTo>
                    <a:pt x="19177" y="59436"/>
                  </a:lnTo>
                  <a:lnTo>
                    <a:pt x="14351" y="53721"/>
                  </a:lnTo>
                  <a:lnTo>
                    <a:pt x="9652" y="46482"/>
                  </a:lnTo>
                  <a:lnTo>
                    <a:pt x="5715" y="39370"/>
                  </a:lnTo>
                  <a:lnTo>
                    <a:pt x="2413" y="32639"/>
                  </a:lnTo>
                  <a:lnTo>
                    <a:pt x="1397" y="29718"/>
                  </a:lnTo>
                  <a:lnTo>
                    <a:pt x="508" y="27305"/>
                  </a:lnTo>
                  <a:lnTo>
                    <a:pt x="0" y="25400"/>
                  </a:lnTo>
                  <a:lnTo>
                    <a:pt x="0" y="24003"/>
                  </a:lnTo>
                  <a:lnTo>
                    <a:pt x="0" y="23495"/>
                  </a:lnTo>
                  <a:lnTo>
                    <a:pt x="1016" y="23495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63" name="Freeform 362"/>
            <p:cNvSpPr/>
            <p:nvPr/>
          </p:nvSpPr>
          <p:spPr>
            <a:xfrm>
              <a:off x="5675503" y="1925193"/>
              <a:ext cx="229490" cy="106554"/>
            </a:xfrm>
            <a:custGeom>
              <a:avLst/>
              <a:gdLst/>
              <a:ahLst/>
              <a:cxnLst/>
              <a:rect l="0" t="0" r="0" b="0"/>
              <a:pathLst>
                <a:path w="229490" h="106554">
                  <a:moveTo>
                    <a:pt x="4826" y="35941"/>
                  </a:moveTo>
                  <a:lnTo>
                    <a:pt x="11049" y="34544"/>
                  </a:lnTo>
                  <a:lnTo>
                    <a:pt x="17399" y="32131"/>
                  </a:lnTo>
                  <a:lnTo>
                    <a:pt x="29845" y="25400"/>
                  </a:lnTo>
                  <a:lnTo>
                    <a:pt x="42291" y="18669"/>
                  </a:lnTo>
                  <a:lnTo>
                    <a:pt x="49022" y="15367"/>
                  </a:lnTo>
                  <a:lnTo>
                    <a:pt x="55753" y="12954"/>
                  </a:lnTo>
                  <a:lnTo>
                    <a:pt x="60071" y="16764"/>
                  </a:lnTo>
                  <a:lnTo>
                    <a:pt x="64897" y="20193"/>
                  </a:lnTo>
                  <a:lnTo>
                    <a:pt x="69215" y="22987"/>
                  </a:lnTo>
                  <a:lnTo>
                    <a:pt x="74041" y="24892"/>
                  </a:lnTo>
                  <a:lnTo>
                    <a:pt x="78359" y="26924"/>
                  </a:lnTo>
                  <a:lnTo>
                    <a:pt x="83058" y="28321"/>
                  </a:lnTo>
                  <a:lnTo>
                    <a:pt x="93218" y="29337"/>
                  </a:lnTo>
                  <a:lnTo>
                    <a:pt x="103251" y="29337"/>
                  </a:lnTo>
                  <a:lnTo>
                    <a:pt x="113792" y="27813"/>
                  </a:lnTo>
                  <a:lnTo>
                    <a:pt x="124333" y="25400"/>
                  </a:lnTo>
                  <a:lnTo>
                    <a:pt x="135382" y="22098"/>
                  </a:lnTo>
                  <a:lnTo>
                    <a:pt x="146431" y="18669"/>
                  </a:lnTo>
                  <a:lnTo>
                    <a:pt x="157480" y="14859"/>
                  </a:lnTo>
                  <a:lnTo>
                    <a:pt x="180975" y="7239"/>
                  </a:lnTo>
                  <a:lnTo>
                    <a:pt x="193040" y="4318"/>
                  </a:lnTo>
                  <a:lnTo>
                    <a:pt x="204978" y="1397"/>
                  </a:lnTo>
                  <a:lnTo>
                    <a:pt x="217043" y="0"/>
                  </a:lnTo>
                  <a:lnTo>
                    <a:pt x="229489" y="0"/>
                  </a:lnTo>
                  <a:lnTo>
                    <a:pt x="211201" y="3302"/>
                  </a:lnTo>
                  <a:lnTo>
                    <a:pt x="193548" y="7620"/>
                  </a:lnTo>
                  <a:lnTo>
                    <a:pt x="176657" y="13462"/>
                  </a:lnTo>
                  <a:lnTo>
                    <a:pt x="160909" y="20193"/>
                  </a:lnTo>
                  <a:lnTo>
                    <a:pt x="145542" y="27305"/>
                  </a:lnTo>
                  <a:lnTo>
                    <a:pt x="130683" y="35052"/>
                  </a:lnTo>
                  <a:lnTo>
                    <a:pt x="116713" y="43180"/>
                  </a:lnTo>
                  <a:lnTo>
                    <a:pt x="103759" y="51308"/>
                  </a:lnTo>
                  <a:lnTo>
                    <a:pt x="91313" y="59563"/>
                  </a:lnTo>
                  <a:lnTo>
                    <a:pt x="79248" y="68199"/>
                  </a:lnTo>
                  <a:lnTo>
                    <a:pt x="68199" y="75819"/>
                  </a:lnTo>
                  <a:lnTo>
                    <a:pt x="58166" y="83566"/>
                  </a:lnTo>
                  <a:lnTo>
                    <a:pt x="48514" y="90678"/>
                  </a:lnTo>
                  <a:lnTo>
                    <a:pt x="39370" y="96901"/>
                  </a:lnTo>
                  <a:lnTo>
                    <a:pt x="30734" y="102235"/>
                  </a:lnTo>
                  <a:lnTo>
                    <a:pt x="23622" y="106553"/>
                  </a:lnTo>
                  <a:lnTo>
                    <a:pt x="23114" y="104648"/>
                  </a:lnTo>
                  <a:lnTo>
                    <a:pt x="22606" y="102235"/>
                  </a:lnTo>
                  <a:lnTo>
                    <a:pt x="19304" y="98425"/>
                  </a:lnTo>
                  <a:lnTo>
                    <a:pt x="14986" y="94615"/>
                  </a:lnTo>
                  <a:lnTo>
                    <a:pt x="10160" y="90297"/>
                  </a:lnTo>
                  <a:lnTo>
                    <a:pt x="5842" y="86360"/>
                  </a:lnTo>
                  <a:lnTo>
                    <a:pt x="2032" y="82042"/>
                  </a:lnTo>
                  <a:lnTo>
                    <a:pt x="1016" y="80137"/>
                  </a:lnTo>
                  <a:lnTo>
                    <a:pt x="0" y="78232"/>
                  </a:lnTo>
                  <a:lnTo>
                    <a:pt x="0" y="75819"/>
                  </a:lnTo>
                  <a:lnTo>
                    <a:pt x="1016" y="73914"/>
                  </a:lnTo>
                  <a:lnTo>
                    <a:pt x="4318" y="71501"/>
                  </a:lnTo>
                  <a:lnTo>
                    <a:pt x="7239" y="68580"/>
                  </a:lnTo>
                  <a:lnTo>
                    <a:pt x="9652" y="66294"/>
                  </a:lnTo>
                  <a:lnTo>
                    <a:pt x="11557" y="63881"/>
                  </a:lnTo>
                  <a:lnTo>
                    <a:pt x="13970" y="59563"/>
                  </a:lnTo>
                  <a:lnTo>
                    <a:pt x="14478" y="54737"/>
                  </a:lnTo>
                  <a:lnTo>
                    <a:pt x="13462" y="49911"/>
                  </a:lnTo>
                  <a:lnTo>
                    <a:pt x="11557" y="45593"/>
                  </a:lnTo>
                  <a:lnTo>
                    <a:pt x="8255" y="40767"/>
                  </a:lnTo>
                  <a:close/>
                </a:path>
              </a:pathLst>
            </a:custGeom>
            <a:solidFill>
              <a:srgbClr val="661900"/>
            </a:solidFill>
            <a:ln w="0" cap="flat" cmpd="sng" algn="ctr">
              <a:solidFill>
                <a:srgbClr val="6619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64" name="Freeform 363"/>
            <p:cNvSpPr/>
            <p:nvPr/>
          </p:nvSpPr>
          <p:spPr>
            <a:xfrm>
              <a:off x="5675630" y="1925320"/>
              <a:ext cx="228601" cy="105411"/>
            </a:xfrm>
            <a:custGeom>
              <a:avLst/>
              <a:gdLst/>
              <a:ahLst/>
              <a:cxnLst/>
              <a:rect l="0" t="0" r="0" b="0"/>
              <a:pathLst>
                <a:path w="228601" h="105411">
                  <a:moveTo>
                    <a:pt x="5080" y="35560"/>
                  </a:moveTo>
                  <a:lnTo>
                    <a:pt x="10160" y="34290"/>
                  </a:lnTo>
                  <a:lnTo>
                    <a:pt x="16510" y="31750"/>
                  </a:lnTo>
                  <a:lnTo>
                    <a:pt x="29210" y="24130"/>
                  </a:lnTo>
                  <a:lnTo>
                    <a:pt x="41910" y="17780"/>
                  </a:lnTo>
                  <a:lnTo>
                    <a:pt x="48260" y="15240"/>
                  </a:lnTo>
                  <a:lnTo>
                    <a:pt x="55880" y="12700"/>
                  </a:lnTo>
                  <a:lnTo>
                    <a:pt x="59690" y="16510"/>
                  </a:lnTo>
                  <a:lnTo>
                    <a:pt x="64770" y="19050"/>
                  </a:lnTo>
                  <a:lnTo>
                    <a:pt x="68580" y="22860"/>
                  </a:lnTo>
                  <a:lnTo>
                    <a:pt x="73660" y="24130"/>
                  </a:lnTo>
                  <a:lnTo>
                    <a:pt x="77470" y="26670"/>
                  </a:lnTo>
                  <a:lnTo>
                    <a:pt x="82550" y="27940"/>
                  </a:lnTo>
                  <a:lnTo>
                    <a:pt x="92710" y="29210"/>
                  </a:lnTo>
                  <a:lnTo>
                    <a:pt x="102870" y="29210"/>
                  </a:lnTo>
                  <a:lnTo>
                    <a:pt x="113030" y="26670"/>
                  </a:lnTo>
                  <a:lnTo>
                    <a:pt x="124460" y="24130"/>
                  </a:lnTo>
                  <a:lnTo>
                    <a:pt x="134620" y="21590"/>
                  </a:lnTo>
                  <a:lnTo>
                    <a:pt x="146050" y="17780"/>
                  </a:lnTo>
                  <a:lnTo>
                    <a:pt x="157480" y="13970"/>
                  </a:lnTo>
                  <a:lnTo>
                    <a:pt x="180340" y="6350"/>
                  </a:lnTo>
                  <a:lnTo>
                    <a:pt x="193040" y="3810"/>
                  </a:lnTo>
                  <a:lnTo>
                    <a:pt x="204470" y="1270"/>
                  </a:lnTo>
                  <a:lnTo>
                    <a:pt x="217170" y="0"/>
                  </a:lnTo>
                  <a:lnTo>
                    <a:pt x="228600" y="0"/>
                  </a:lnTo>
                  <a:lnTo>
                    <a:pt x="210820" y="2540"/>
                  </a:lnTo>
                  <a:lnTo>
                    <a:pt x="193040" y="7620"/>
                  </a:lnTo>
                  <a:lnTo>
                    <a:pt x="176530" y="12700"/>
                  </a:lnTo>
                  <a:lnTo>
                    <a:pt x="160020" y="19050"/>
                  </a:lnTo>
                  <a:lnTo>
                    <a:pt x="144780" y="26670"/>
                  </a:lnTo>
                  <a:lnTo>
                    <a:pt x="130810" y="34290"/>
                  </a:lnTo>
                  <a:lnTo>
                    <a:pt x="116840" y="43180"/>
                  </a:lnTo>
                  <a:lnTo>
                    <a:pt x="102870" y="50800"/>
                  </a:lnTo>
                  <a:lnTo>
                    <a:pt x="91440" y="58420"/>
                  </a:lnTo>
                  <a:lnTo>
                    <a:pt x="78740" y="67310"/>
                  </a:lnTo>
                  <a:lnTo>
                    <a:pt x="67310" y="74930"/>
                  </a:lnTo>
                  <a:lnTo>
                    <a:pt x="57150" y="82550"/>
                  </a:lnTo>
                  <a:lnTo>
                    <a:pt x="48260" y="90170"/>
                  </a:lnTo>
                  <a:lnTo>
                    <a:pt x="39370" y="96520"/>
                  </a:lnTo>
                  <a:lnTo>
                    <a:pt x="30480" y="101600"/>
                  </a:lnTo>
                  <a:lnTo>
                    <a:pt x="22860" y="105410"/>
                  </a:lnTo>
                  <a:lnTo>
                    <a:pt x="22860" y="104140"/>
                  </a:lnTo>
                  <a:lnTo>
                    <a:pt x="22860" y="101600"/>
                  </a:lnTo>
                  <a:lnTo>
                    <a:pt x="19050" y="97790"/>
                  </a:lnTo>
                  <a:lnTo>
                    <a:pt x="15240" y="93980"/>
                  </a:lnTo>
                  <a:lnTo>
                    <a:pt x="10160" y="90170"/>
                  </a:lnTo>
                  <a:lnTo>
                    <a:pt x="5080" y="86360"/>
                  </a:lnTo>
                  <a:lnTo>
                    <a:pt x="1270" y="81280"/>
                  </a:lnTo>
                  <a:lnTo>
                    <a:pt x="0" y="80010"/>
                  </a:lnTo>
                  <a:lnTo>
                    <a:pt x="0" y="77470"/>
                  </a:lnTo>
                  <a:lnTo>
                    <a:pt x="0" y="74930"/>
                  </a:lnTo>
                  <a:lnTo>
                    <a:pt x="0" y="73660"/>
                  </a:lnTo>
                  <a:lnTo>
                    <a:pt x="3810" y="71120"/>
                  </a:lnTo>
                  <a:lnTo>
                    <a:pt x="6350" y="68580"/>
                  </a:lnTo>
                  <a:lnTo>
                    <a:pt x="8890" y="66040"/>
                  </a:lnTo>
                  <a:lnTo>
                    <a:pt x="11430" y="63500"/>
                  </a:lnTo>
                  <a:lnTo>
                    <a:pt x="13970" y="58420"/>
                  </a:lnTo>
                  <a:lnTo>
                    <a:pt x="13970" y="54610"/>
                  </a:lnTo>
                  <a:lnTo>
                    <a:pt x="12700" y="49530"/>
                  </a:lnTo>
                  <a:lnTo>
                    <a:pt x="11430" y="44450"/>
                  </a:lnTo>
                  <a:lnTo>
                    <a:pt x="7620" y="4064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65" name="Freeform 364"/>
            <p:cNvSpPr/>
            <p:nvPr/>
          </p:nvSpPr>
          <p:spPr>
            <a:xfrm>
              <a:off x="6029833" y="1966468"/>
              <a:ext cx="280290" cy="162180"/>
            </a:xfrm>
            <a:custGeom>
              <a:avLst/>
              <a:gdLst/>
              <a:ahLst/>
              <a:cxnLst/>
              <a:rect l="0" t="0" r="0" b="0"/>
              <a:pathLst>
                <a:path w="280290" h="162180">
                  <a:moveTo>
                    <a:pt x="0" y="162179"/>
                  </a:moveTo>
                  <a:lnTo>
                    <a:pt x="2413" y="151257"/>
                  </a:lnTo>
                  <a:lnTo>
                    <a:pt x="3810" y="139700"/>
                  </a:lnTo>
                  <a:lnTo>
                    <a:pt x="6731" y="116205"/>
                  </a:lnTo>
                  <a:lnTo>
                    <a:pt x="9144" y="93599"/>
                  </a:lnTo>
                  <a:lnTo>
                    <a:pt x="10541" y="82042"/>
                  </a:lnTo>
                  <a:lnTo>
                    <a:pt x="12446" y="70993"/>
                  </a:lnTo>
                  <a:lnTo>
                    <a:pt x="14351" y="60452"/>
                  </a:lnTo>
                  <a:lnTo>
                    <a:pt x="17272" y="50419"/>
                  </a:lnTo>
                  <a:lnTo>
                    <a:pt x="20574" y="40259"/>
                  </a:lnTo>
                  <a:lnTo>
                    <a:pt x="24511" y="31242"/>
                  </a:lnTo>
                  <a:lnTo>
                    <a:pt x="29210" y="22098"/>
                  </a:lnTo>
                  <a:lnTo>
                    <a:pt x="35052" y="13970"/>
                  </a:lnTo>
                  <a:lnTo>
                    <a:pt x="41783" y="6731"/>
                  </a:lnTo>
                  <a:lnTo>
                    <a:pt x="49403" y="0"/>
                  </a:lnTo>
                  <a:lnTo>
                    <a:pt x="61849" y="4318"/>
                  </a:lnTo>
                  <a:lnTo>
                    <a:pt x="74422" y="7620"/>
                  </a:lnTo>
                  <a:lnTo>
                    <a:pt x="86868" y="10033"/>
                  </a:lnTo>
                  <a:lnTo>
                    <a:pt x="99314" y="11557"/>
                  </a:lnTo>
                  <a:lnTo>
                    <a:pt x="111760" y="11938"/>
                  </a:lnTo>
                  <a:lnTo>
                    <a:pt x="124333" y="12446"/>
                  </a:lnTo>
                  <a:lnTo>
                    <a:pt x="135763" y="11938"/>
                  </a:lnTo>
                  <a:lnTo>
                    <a:pt x="147828" y="11049"/>
                  </a:lnTo>
                  <a:lnTo>
                    <a:pt x="158877" y="10033"/>
                  </a:lnTo>
                  <a:lnTo>
                    <a:pt x="169926" y="9144"/>
                  </a:lnTo>
                  <a:lnTo>
                    <a:pt x="180467" y="7620"/>
                  </a:lnTo>
                  <a:lnTo>
                    <a:pt x="189992" y="6731"/>
                  </a:lnTo>
                  <a:lnTo>
                    <a:pt x="199136" y="5715"/>
                  </a:lnTo>
                  <a:lnTo>
                    <a:pt x="207772" y="5334"/>
                  </a:lnTo>
                  <a:lnTo>
                    <a:pt x="215519" y="5334"/>
                  </a:lnTo>
                  <a:lnTo>
                    <a:pt x="222631" y="6223"/>
                  </a:lnTo>
                  <a:lnTo>
                    <a:pt x="222631" y="11049"/>
                  </a:lnTo>
                  <a:lnTo>
                    <a:pt x="220726" y="16383"/>
                  </a:lnTo>
                  <a:lnTo>
                    <a:pt x="218313" y="22098"/>
                  </a:lnTo>
                  <a:lnTo>
                    <a:pt x="215011" y="27305"/>
                  </a:lnTo>
                  <a:lnTo>
                    <a:pt x="210693" y="32639"/>
                  </a:lnTo>
                  <a:lnTo>
                    <a:pt x="205867" y="38354"/>
                  </a:lnTo>
                  <a:lnTo>
                    <a:pt x="195326" y="48514"/>
                  </a:lnTo>
                  <a:lnTo>
                    <a:pt x="184785" y="58547"/>
                  </a:lnTo>
                  <a:lnTo>
                    <a:pt x="179451" y="62865"/>
                  </a:lnTo>
                  <a:lnTo>
                    <a:pt x="175133" y="67183"/>
                  </a:lnTo>
                  <a:lnTo>
                    <a:pt x="171323" y="71501"/>
                  </a:lnTo>
                  <a:lnTo>
                    <a:pt x="168402" y="74930"/>
                  </a:lnTo>
                  <a:lnTo>
                    <a:pt x="166497" y="78232"/>
                  </a:lnTo>
                  <a:lnTo>
                    <a:pt x="165989" y="81153"/>
                  </a:lnTo>
                  <a:lnTo>
                    <a:pt x="172339" y="86360"/>
                  </a:lnTo>
                  <a:lnTo>
                    <a:pt x="178562" y="90678"/>
                  </a:lnTo>
                  <a:lnTo>
                    <a:pt x="185674" y="94107"/>
                  </a:lnTo>
                  <a:lnTo>
                    <a:pt x="192405" y="96520"/>
                  </a:lnTo>
                  <a:lnTo>
                    <a:pt x="200152" y="98425"/>
                  </a:lnTo>
                  <a:lnTo>
                    <a:pt x="207391" y="100330"/>
                  </a:lnTo>
                  <a:lnTo>
                    <a:pt x="222631" y="102235"/>
                  </a:lnTo>
                  <a:lnTo>
                    <a:pt x="237617" y="103632"/>
                  </a:lnTo>
                  <a:lnTo>
                    <a:pt x="252476" y="105156"/>
                  </a:lnTo>
                  <a:lnTo>
                    <a:pt x="260096" y="106553"/>
                  </a:lnTo>
                  <a:lnTo>
                    <a:pt x="266827" y="107950"/>
                  </a:lnTo>
                  <a:lnTo>
                    <a:pt x="273558" y="110363"/>
                  </a:lnTo>
                  <a:lnTo>
                    <a:pt x="280289" y="112776"/>
                  </a:lnTo>
                  <a:lnTo>
                    <a:pt x="263525" y="118618"/>
                  </a:lnTo>
                  <a:lnTo>
                    <a:pt x="246634" y="122428"/>
                  </a:lnTo>
                  <a:lnTo>
                    <a:pt x="230378" y="125222"/>
                  </a:lnTo>
                  <a:lnTo>
                    <a:pt x="214503" y="127254"/>
                  </a:lnTo>
                  <a:lnTo>
                    <a:pt x="182372" y="130048"/>
                  </a:lnTo>
                  <a:lnTo>
                    <a:pt x="166497" y="131572"/>
                  </a:lnTo>
                  <a:lnTo>
                    <a:pt x="150241" y="133858"/>
                  </a:lnTo>
                  <a:lnTo>
                    <a:pt x="131064" y="137795"/>
                  </a:lnTo>
                  <a:lnTo>
                    <a:pt x="111760" y="142113"/>
                  </a:lnTo>
                  <a:lnTo>
                    <a:pt x="72390" y="151638"/>
                  </a:lnTo>
                  <a:lnTo>
                    <a:pt x="53213" y="155956"/>
                  </a:lnTo>
                  <a:lnTo>
                    <a:pt x="34544" y="159385"/>
                  </a:lnTo>
                  <a:lnTo>
                    <a:pt x="25908" y="160782"/>
                  </a:lnTo>
                  <a:lnTo>
                    <a:pt x="16764" y="161798"/>
                  </a:lnTo>
                  <a:lnTo>
                    <a:pt x="8636" y="162179"/>
                  </a:lnTo>
                  <a:close/>
                </a:path>
              </a:pathLst>
            </a:custGeom>
            <a:solidFill>
              <a:srgbClr val="000084"/>
            </a:solidFill>
            <a:ln w="0" cap="flat" cmpd="sng" algn="ctr">
              <a:solidFill>
                <a:srgbClr val="00008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66" name="Freeform 365"/>
            <p:cNvSpPr/>
            <p:nvPr/>
          </p:nvSpPr>
          <p:spPr>
            <a:xfrm>
              <a:off x="6029960" y="1965960"/>
              <a:ext cx="279401" cy="162561"/>
            </a:xfrm>
            <a:custGeom>
              <a:avLst/>
              <a:gdLst/>
              <a:ahLst/>
              <a:cxnLst/>
              <a:rect l="0" t="0" r="0" b="0"/>
              <a:pathLst>
                <a:path w="279401" h="162561">
                  <a:moveTo>
                    <a:pt x="0" y="162560"/>
                  </a:moveTo>
                  <a:lnTo>
                    <a:pt x="2540" y="151130"/>
                  </a:lnTo>
                  <a:lnTo>
                    <a:pt x="3810" y="139700"/>
                  </a:lnTo>
                  <a:lnTo>
                    <a:pt x="6350" y="116840"/>
                  </a:lnTo>
                  <a:lnTo>
                    <a:pt x="8890" y="93980"/>
                  </a:lnTo>
                  <a:lnTo>
                    <a:pt x="10160" y="82550"/>
                  </a:lnTo>
                  <a:lnTo>
                    <a:pt x="12700" y="71120"/>
                  </a:lnTo>
                  <a:lnTo>
                    <a:pt x="13970" y="60960"/>
                  </a:lnTo>
                  <a:lnTo>
                    <a:pt x="16510" y="50800"/>
                  </a:lnTo>
                  <a:lnTo>
                    <a:pt x="20320" y="40640"/>
                  </a:lnTo>
                  <a:lnTo>
                    <a:pt x="24130" y="31750"/>
                  </a:lnTo>
                  <a:lnTo>
                    <a:pt x="29210" y="21590"/>
                  </a:lnTo>
                  <a:lnTo>
                    <a:pt x="34290" y="13970"/>
                  </a:lnTo>
                  <a:lnTo>
                    <a:pt x="41910" y="6350"/>
                  </a:lnTo>
                  <a:lnTo>
                    <a:pt x="49530" y="0"/>
                  </a:lnTo>
                  <a:lnTo>
                    <a:pt x="60960" y="3810"/>
                  </a:lnTo>
                  <a:lnTo>
                    <a:pt x="73660" y="7620"/>
                  </a:lnTo>
                  <a:lnTo>
                    <a:pt x="86360" y="10160"/>
                  </a:lnTo>
                  <a:lnTo>
                    <a:pt x="99060" y="11430"/>
                  </a:lnTo>
                  <a:lnTo>
                    <a:pt x="111760" y="11430"/>
                  </a:lnTo>
                  <a:lnTo>
                    <a:pt x="124460" y="12700"/>
                  </a:lnTo>
                  <a:lnTo>
                    <a:pt x="135890" y="11430"/>
                  </a:lnTo>
                  <a:lnTo>
                    <a:pt x="147320" y="11430"/>
                  </a:lnTo>
                  <a:lnTo>
                    <a:pt x="158750" y="10160"/>
                  </a:lnTo>
                  <a:lnTo>
                    <a:pt x="168910" y="8890"/>
                  </a:lnTo>
                  <a:lnTo>
                    <a:pt x="180340" y="7620"/>
                  </a:lnTo>
                  <a:lnTo>
                    <a:pt x="189230" y="6350"/>
                  </a:lnTo>
                  <a:lnTo>
                    <a:pt x="199390" y="5080"/>
                  </a:lnTo>
                  <a:lnTo>
                    <a:pt x="207010" y="5080"/>
                  </a:lnTo>
                  <a:lnTo>
                    <a:pt x="214630" y="5080"/>
                  </a:lnTo>
                  <a:lnTo>
                    <a:pt x="222250" y="6350"/>
                  </a:lnTo>
                  <a:lnTo>
                    <a:pt x="222250" y="11430"/>
                  </a:lnTo>
                  <a:lnTo>
                    <a:pt x="219710" y="16510"/>
                  </a:lnTo>
                  <a:lnTo>
                    <a:pt x="218440" y="21590"/>
                  </a:lnTo>
                  <a:lnTo>
                    <a:pt x="214630" y="27940"/>
                  </a:lnTo>
                  <a:lnTo>
                    <a:pt x="210820" y="33020"/>
                  </a:lnTo>
                  <a:lnTo>
                    <a:pt x="205740" y="38100"/>
                  </a:lnTo>
                  <a:lnTo>
                    <a:pt x="194310" y="48260"/>
                  </a:lnTo>
                  <a:lnTo>
                    <a:pt x="184150" y="58420"/>
                  </a:lnTo>
                  <a:lnTo>
                    <a:pt x="179070" y="62230"/>
                  </a:lnTo>
                  <a:lnTo>
                    <a:pt x="175260" y="67310"/>
                  </a:lnTo>
                  <a:lnTo>
                    <a:pt x="171450" y="71120"/>
                  </a:lnTo>
                  <a:lnTo>
                    <a:pt x="167640" y="74930"/>
                  </a:lnTo>
                  <a:lnTo>
                    <a:pt x="166370" y="78740"/>
                  </a:lnTo>
                  <a:lnTo>
                    <a:pt x="165100" y="81280"/>
                  </a:lnTo>
                  <a:lnTo>
                    <a:pt x="171450" y="86360"/>
                  </a:lnTo>
                  <a:lnTo>
                    <a:pt x="177800" y="90170"/>
                  </a:lnTo>
                  <a:lnTo>
                    <a:pt x="185420" y="93980"/>
                  </a:lnTo>
                  <a:lnTo>
                    <a:pt x="191770" y="96520"/>
                  </a:lnTo>
                  <a:lnTo>
                    <a:pt x="199390" y="97790"/>
                  </a:lnTo>
                  <a:lnTo>
                    <a:pt x="207010" y="100330"/>
                  </a:lnTo>
                  <a:lnTo>
                    <a:pt x="222250" y="102870"/>
                  </a:lnTo>
                  <a:lnTo>
                    <a:pt x="237490" y="104140"/>
                  </a:lnTo>
                  <a:lnTo>
                    <a:pt x="251460" y="105410"/>
                  </a:lnTo>
                  <a:lnTo>
                    <a:pt x="259080" y="106680"/>
                  </a:lnTo>
                  <a:lnTo>
                    <a:pt x="266700" y="107950"/>
                  </a:lnTo>
                  <a:lnTo>
                    <a:pt x="273050" y="110490"/>
                  </a:lnTo>
                  <a:lnTo>
                    <a:pt x="279400" y="113030"/>
                  </a:lnTo>
                  <a:lnTo>
                    <a:pt x="262890" y="118110"/>
                  </a:lnTo>
                  <a:lnTo>
                    <a:pt x="246380" y="121920"/>
                  </a:lnTo>
                  <a:lnTo>
                    <a:pt x="229870" y="125730"/>
                  </a:lnTo>
                  <a:lnTo>
                    <a:pt x="214630" y="127000"/>
                  </a:lnTo>
                  <a:lnTo>
                    <a:pt x="181610" y="129540"/>
                  </a:lnTo>
                  <a:lnTo>
                    <a:pt x="166370" y="132080"/>
                  </a:lnTo>
                  <a:lnTo>
                    <a:pt x="149860" y="133350"/>
                  </a:lnTo>
                  <a:lnTo>
                    <a:pt x="130810" y="138430"/>
                  </a:lnTo>
                  <a:lnTo>
                    <a:pt x="111760" y="142240"/>
                  </a:lnTo>
                  <a:lnTo>
                    <a:pt x="72390" y="151130"/>
                  </a:lnTo>
                  <a:lnTo>
                    <a:pt x="53340" y="156210"/>
                  </a:lnTo>
                  <a:lnTo>
                    <a:pt x="34290" y="160020"/>
                  </a:lnTo>
                  <a:lnTo>
                    <a:pt x="25400" y="161290"/>
                  </a:lnTo>
                  <a:lnTo>
                    <a:pt x="16510" y="161290"/>
                  </a:lnTo>
                  <a:lnTo>
                    <a:pt x="8890" y="16256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67" name="Freeform 366"/>
            <p:cNvSpPr/>
            <p:nvPr/>
          </p:nvSpPr>
          <p:spPr>
            <a:xfrm>
              <a:off x="5689981" y="1923796"/>
              <a:ext cx="434849" cy="246635"/>
            </a:xfrm>
            <a:custGeom>
              <a:avLst/>
              <a:gdLst/>
              <a:ahLst/>
              <a:cxnLst/>
              <a:rect l="0" t="0" r="0" b="0"/>
              <a:pathLst>
                <a:path w="434849" h="246635">
                  <a:moveTo>
                    <a:pt x="198755" y="2413"/>
                  </a:moveTo>
                  <a:lnTo>
                    <a:pt x="212598" y="889"/>
                  </a:lnTo>
                  <a:lnTo>
                    <a:pt x="226060" y="0"/>
                  </a:lnTo>
                  <a:lnTo>
                    <a:pt x="240030" y="381"/>
                  </a:lnTo>
                  <a:lnTo>
                    <a:pt x="253873" y="889"/>
                  </a:lnTo>
                  <a:lnTo>
                    <a:pt x="267843" y="2413"/>
                  </a:lnTo>
                  <a:lnTo>
                    <a:pt x="281686" y="4699"/>
                  </a:lnTo>
                  <a:lnTo>
                    <a:pt x="295656" y="7112"/>
                  </a:lnTo>
                  <a:lnTo>
                    <a:pt x="309118" y="10541"/>
                  </a:lnTo>
                  <a:lnTo>
                    <a:pt x="322580" y="14351"/>
                  </a:lnTo>
                  <a:lnTo>
                    <a:pt x="336042" y="19177"/>
                  </a:lnTo>
                  <a:lnTo>
                    <a:pt x="349377" y="24003"/>
                  </a:lnTo>
                  <a:lnTo>
                    <a:pt x="362331" y="29210"/>
                  </a:lnTo>
                  <a:lnTo>
                    <a:pt x="374904" y="35052"/>
                  </a:lnTo>
                  <a:lnTo>
                    <a:pt x="387350" y="40767"/>
                  </a:lnTo>
                  <a:lnTo>
                    <a:pt x="399288" y="47498"/>
                  </a:lnTo>
                  <a:lnTo>
                    <a:pt x="411353" y="54229"/>
                  </a:lnTo>
                  <a:lnTo>
                    <a:pt x="416560" y="57531"/>
                  </a:lnTo>
                  <a:lnTo>
                    <a:pt x="421386" y="60960"/>
                  </a:lnTo>
                  <a:lnTo>
                    <a:pt x="425704" y="64262"/>
                  </a:lnTo>
                  <a:lnTo>
                    <a:pt x="429641" y="67691"/>
                  </a:lnTo>
                  <a:lnTo>
                    <a:pt x="431927" y="70993"/>
                  </a:lnTo>
                  <a:lnTo>
                    <a:pt x="433959" y="74295"/>
                  </a:lnTo>
                  <a:lnTo>
                    <a:pt x="434848" y="77216"/>
                  </a:lnTo>
                  <a:lnTo>
                    <a:pt x="434340" y="80137"/>
                  </a:lnTo>
                  <a:lnTo>
                    <a:pt x="432435" y="82931"/>
                  </a:lnTo>
                  <a:lnTo>
                    <a:pt x="429641" y="85344"/>
                  </a:lnTo>
                  <a:lnTo>
                    <a:pt x="425323" y="87757"/>
                  </a:lnTo>
                  <a:lnTo>
                    <a:pt x="419481" y="90170"/>
                  </a:lnTo>
                  <a:lnTo>
                    <a:pt x="411861" y="92075"/>
                  </a:lnTo>
                  <a:lnTo>
                    <a:pt x="402717" y="93599"/>
                  </a:lnTo>
                  <a:lnTo>
                    <a:pt x="392176" y="95504"/>
                  </a:lnTo>
                  <a:lnTo>
                    <a:pt x="385953" y="96012"/>
                  </a:lnTo>
                  <a:lnTo>
                    <a:pt x="379222" y="96393"/>
                  </a:lnTo>
                  <a:lnTo>
                    <a:pt x="389763" y="96012"/>
                  </a:lnTo>
                  <a:lnTo>
                    <a:pt x="398907" y="95504"/>
                  </a:lnTo>
                  <a:lnTo>
                    <a:pt x="407035" y="96393"/>
                  </a:lnTo>
                  <a:lnTo>
                    <a:pt x="413766" y="97409"/>
                  </a:lnTo>
                  <a:lnTo>
                    <a:pt x="419481" y="99314"/>
                  </a:lnTo>
                  <a:lnTo>
                    <a:pt x="423799" y="101727"/>
                  </a:lnTo>
                  <a:lnTo>
                    <a:pt x="426720" y="104140"/>
                  </a:lnTo>
                  <a:lnTo>
                    <a:pt x="428117" y="107442"/>
                  </a:lnTo>
                  <a:lnTo>
                    <a:pt x="427609" y="110871"/>
                  </a:lnTo>
                  <a:lnTo>
                    <a:pt x="426212" y="115189"/>
                  </a:lnTo>
                  <a:lnTo>
                    <a:pt x="422402" y="119507"/>
                  </a:lnTo>
                  <a:lnTo>
                    <a:pt x="417068" y="123825"/>
                  </a:lnTo>
                  <a:lnTo>
                    <a:pt x="409956" y="128651"/>
                  </a:lnTo>
                  <a:lnTo>
                    <a:pt x="405638" y="130937"/>
                  </a:lnTo>
                  <a:lnTo>
                    <a:pt x="400812" y="133858"/>
                  </a:lnTo>
                  <a:lnTo>
                    <a:pt x="395478" y="136271"/>
                  </a:lnTo>
                  <a:lnTo>
                    <a:pt x="389763" y="138684"/>
                  </a:lnTo>
                  <a:lnTo>
                    <a:pt x="383540" y="141605"/>
                  </a:lnTo>
                  <a:lnTo>
                    <a:pt x="376809" y="143891"/>
                  </a:lnTo>
                  <a:lnTo>
                    <a:pt x="388366" y="143510"/>
                  </a:lnTo>
                  <a:lnTo>
                    <a:pt x="398399" y="143510"/>
                  </a:lnTo>
                  <a:lnTo>
                    <a:pt x="407543" y="143891"/>
                  </a:lnTo>
                  <a:lnTo>
                    <a:pt x="414655" y="145415"/>
                  </a:lnTo>
                  <a:lnTo>
                    <a:pt x="418084" y="145923"/>
                  </a:lnTo>
                  <a:lnTo>
                    <a:pt x="420497" y="146812"/>
                  </a:lnTo>
                  <a:lnTo>
                    <a:pt x="422910" y="148209"/>
                  </a:lnTo>
                  <a:lnTo>
                    <a:pt x="424815" y="149225"/>
                  </a:lnTo>
                  <a:lnTo>
                    <a:pt x="426212" y="150622"/>
                  </a:lnTo>
                  <a:lnTo>
                    <a:pt x="427228" y="152146"/>
                  </a:lnTo>
                  <a:lnTo>
                    <a:pt x="427609" y="153543"/>
                  </a:lnTo>
                  <a:lnTo>
                    <a:pt x="428117" y="155448"/>
                  </a:lnTo>
                  <a:lnTo>
                    <a:pt x="427609" y="156972"/>
                  </a:lnTo>
                  <a:lnTo>
                    <a:pt x="426720" y="158877"/>
                  </a:lnTo>
                  <a:lnTo>
                    <a:pt x="425704" y="160782"/>
                  </a:lnTo>
                  <a:lnTo>
                    <a:pt x="423799" y="162687"/>
                  </a:lnTo>
                  <a:lnTo>
                    <a:pt x="421894" y="165100"/>
                  </a:lnTo>
                  <a:lnTo>
                    <a:pt x="418973" y="167005"/>
                  </a:lnTo>
                  <a:lnTo>
                    <a:pt x="415671" y="169418"/>
                  </a:lnTo>
                  <a:lnTo>
                    <a:pt x="412242" y="171831"/>
                  </a:lnTo>
                  <a:lnTo>
                    <a:pt x="407924" y="174244"/>
                  </a:lnTo>
                  <a:lnTo>
                    <a:pt x="403225" y="176530"/>
                  </a:lnTo>
                  <a:lnTo>
                    <a:pt x="397891" y="178943"/>
                  </a:lnTo>
                  <a:lnTo>
                    <a:pt x="392176" y="181356"/>
                  </a:lnTo>
                  <a:lnTo>
                    <a:pt x="385953" y="183769"/>
                  </a:lnTo>
                  <a:lnTo>
                    <a:pt x="379222" y="186690"/>
                  </a:lnTo>
                  <a:lnTo>
                    <a:pt x="371475" y="189103"/>
                  </a:lnTo>
                  <a:lnTo>
                    <a:pt x="363347" y="191897"/>
                  </a:lnTo>
                  <a:lnTo>
                    <a:pt x="355600" y="197739"/>
                  </a:lnTo>
                  <a:lnTo>
                    <a:pt x="346964" y="203454"/>
                  </a:lnTo>
                  <a:lnTo>
                    <a:pt x="338328" y="209169"/>
                  </a:lnTo>
                  <a:lnTo>
                    <a:pt x="329311" y="213995"/>
                  </a:lnTo>
                  <a:lnTo>
                    <a:pt x="320167" y="218821"/>
                  </a:lnTo>
                  <a:lnTo>
                    <a:pt x="310515" y="223139"/>
                  </a:lnTo>
                  <a:lnTo>
                    <a:pt x="300990" y="226949"/>
                  </a:lnTo>
                  <a:lnTo>
                    <a:pt x="290830" y="230378"/>
                  </a:lnTo>
                  <a:lnTo>
                    <a:pt x="280797" y="233680"/>
                  </a:lnTo>
                  <a:lnTo>
                    <a:pt x="270256" y="236601"/>
                  </a:lnTo>
                  <a:lnTo>
                    <a:pt x="249047" y="241427"/>
                  </a:lnTo>
                  <a:lnTo>
                    <a:pt x="227457" y="244221"/>
                  </a:lnTo>
                  <a:lnTo>
                    <a:pt x="205867" y="246253"/>
                  </a:lnTo>
                  <a:lnTo>
                    <a:pt x="183769" y="246634"/>
                  </a:lnTo>
                  <a:lnTo>
                    <a:pt x="162179" y="245237"/>
                  </a:lnTo>
                  <a:lnTo>
                    <a:pt x="140589" y="242824"/>
                  </a:lnTo>
                  <a:lnTo>
                    <a:pt x="119507" y="238506"/>
                  </a:lnTo>
                  <a:lnTo>
                    <a:pt x="108966" y="236093"/>
                  </a:lnTo>
                  <a:lnTo>
                    <a:pt x="98806" y="233172"/>
                  </a:lnTo>
                  <a:lnTo>
                    <a:pt x="89281" y="229870"/>
                  </a:lnTo>
                  <a:lnTo>
                    <a:pt x="79121" y="226060"/>
                  </a:lnTo>
                  <a:lnTo>
                    <a:pt x="69596" y="222250"/>
                  </a:lnTo>
                  <a:lnTo>
                    <a:pt x="60452" y="217932"/>
                  </a:lnTo>
                  <a:lnTo>
                    <a:pt x="51816" y="213106"/>
                  </a:lnTo>
                  <a:lnTo>
                    <a:pt x="43180" y="207772"/>
                  </a:lnTo>
                  <a:lnTo>
                    <a:pt x="37465" y="203962"/>
                  </a:lnTo>
                  <a:lnTo>
                    <a:pt x="32639" y="199644"/>
                  </a:lnTo>
                  <a:lnTo>
                    <a:pt x="27305" y="194818"/>
                  </a:lnTo>
                  <a:lnTo>
                    <a:pt x="22606" y="189611"/>
                  </a:lnTo>
                  <a:lnTo>
                    <a:pt x="18161" y="183769"/>
                  </a:lnTo>
                  <a:lnTo>
                    <a:pt x="14351" y="178054"/>
                  </a:lnTo>
                  <a:lnTo>
                    <a:pt x="10541" y="171831"/>
                  </a:lnTo>
                  <a:lnTo>
                    <a:pt x="7620" y="165100"/>
                  </a:lnTo>
                  <a:lnTo>
                    <a:pt x="4826" y="158369"/>
                  </a:lnTo>
                  <a:lnTo>
                    <a:pt x="2413" y="151638"/>
                  </a:lnTo>
                  <a:lnTo>
                    <a:pt x="889" y="144907"/>
                  </a:lnTo>
                  <a:lnTo>
                    <a:pt x="0" y="138176"/>
                  </a:lnTo>
                  <a:lnTo>
                    <a:pt x="0" y="131445"/>
                  </a:lnTo>
                  <a:lnTo>
                    <a:pt x="0" y="124714"/>
                  </a:lnTo>
                  <a:lnTo>
                    <a:pt x="1397" y="118491"/>
                  </a:lnTo>
                  <a:lnTo>
                    <a:pt x="3302" y="112268"/>
                  </a:lnTo>
                  <a:lnTo>
                    <a:pt x="12954" y="106045"/>
                  </a:lnTo>
                  <a:lnTo>
                    <a:pt x="22987" y="98806"/>
                  </a:lnTo>
                  <a:lnTo>
                    <a:pt x="33528" y="91186"/>
                  </a:lnTo>
                  <a:lnTo>
                    <a:pt x="44577" y="82931"/>
                  </a:lnTo>
                  <a:lnTo>
                    <a:pt x="56134" y="74803"/>
                  </a:lnTo>
                  <a:lnTo>
                    <a:pt x="67691" y="66167"/>
                  </a:lnTo>
                  <a:lnTo>
                    <a:pt x="92202" y="49403"/>
                  </a:lnTo>
                  <a:lnTo>
                    <a:pt x="104648" y="41275"/>
                  </a:lnTo>
                  <a:lnTo>
                    <a:pt x="117602" y="33020"/>
                  </a:lnTo>
                  <a:lnTo>
                    <a:pt x="130556" y="25908"/>
                  </a:lnTo>
                  <a:lnTo>
                    <a:pt x="144018" y="19177"/>
                  </a:lnTo>
                  <a:lnTo>
                    <a:pt x="157480" y="13335"/>
                  </a:lnTo>
                  <a:lnTo>
                    <a:pt x="171323" y="8636"/>
                  </a:lnTo>
                  <a:lnTo>
                    <a:pt x="184785" y="4699"/>
                  </a:lnTo>
                  <a:close/>
                </a:path>
              </a:pathLst>
            </a:custGeom>
            <a:solidFill>
              <a:srgbClr val="7F1900"/>
            </a:solidFill>
            <a:ln w="0" cap="flat" cmpd="sng" algn="ctr">
              <a:solidFill>
                <a:srgbClr val="7F19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68" name="Freeform 367"/>
            <p:cNvSpPr/>
            <p:nvPr/>
          </p:nvSpPr>
          <p:spPr>
            <a:xfrm>
              <a:off x="5689600" y="1922780"/>
              <a:ext cx="435611" cy="247651"/>
            </a:xfrm>
            <a:custGeom>
              <a:avLst/>
              <a:gdLst/>
              <a:ahLst/>
              <a:cxnLst/>
              <a:rect l="0" t="0" r="0" b="0"/>
              <a:pathLst>
                <a:path w="435611" h="247651">
                  <a:moveTo>
                    <a:pt x="199390" y="2540"/>
                  </a:moveTo>
                  <a:lnTo>
                    <a:pt x="213360" y="1270"/>
                  </a:lnTo>
                  <a:lnTo>
                    <a:pt x="226060" y="0"/>
                  </a:lnTo>
                  <a:lnTo>
                    <a:pt x="240030" y="1270"/>
                  </a:lnTo>
                  <a:lnTo>
                    <a:pt x="254000" y="1270"/>
                  </a:lnTo>
                  <a:lnTo>
                    <a:pt x="267970" y="2540"/>
                  </a:lnTo>
                  <a:lnTo>
                    <a:pt x="281940" y="5080"/>
                  </a:lnTo>
                  <a:lnTo>
                    <a:pt x="295910" y="7620"/>
                  </a:lnTo>
                  <a:lnTo>
                    <a:pt x="308610" y="11430"/>
                  </a:lnTo>
                  <a:lnTo>
                    <a:pt x="322580" y="15240"/>
                  </a:lnTo>
                  <a:lnTo>
                    <a:pt x="336550" y="20320"/>
                  </a:lnTo>
                  <a:lnTo>
                    <a:pt x="349250" y="24130"/>
                  </a:lnTo>
                  <a:lnTo>
                    <a:pt x="361950" y="29210"/>
                  </a:lnTo>
                  <a:lnTo>
                    <a:pt x="374650" y="35560"/>
                  </a:lnTo>
                  <a:lnTo>
                    <a:pt x="387350" y="41910"/>
                  </a:lnTo>
                  <a:lnTo>
                    <a:pt x="400050" y="48260"/>
                  </a:lnTo>
                  <a:lnTo>
                    <a:pt x="411480" y="54610"/>
                  </a:lnTo>
                  <a:lnTo>
                    <a:pt x="416560" y="58420"/>
                  </a:lnTo>
                  <a:lnTo>
                    <a:pt x="421640" y="60960"/>
                  </a:lnTo>
                  <a:lnTo>
                    <a:pt x="425450" y="64770"/>
                  </a:lnTo>
                  <a:lnTo>
                    <a:pt x="429260" y="68580"/>
                  </a:lnTo>
                  <a:lnTo>
                    <a:pt x="431800" y="71120"/>
                  </a:lnTo>
                  <a:lnTo>
                    <a:pt x="434340" y="74930"/>
                  </a:lnTo>
                  <a:lnTo>
                    <a:pt x="435610" y="77470"/>
                  </a:lnTo>
                  <a:lnTo>
                    <a:pt x="434340" y="80010"/>
                  </a:lnTo>
                  <a:lnTo>
                    <a:pt x="433070" y="83820"/>
                  </a:lnTo>
                  <a:lnTo>
                    <a:pt x="429260" y="86360"/>
                  </a:lnTo>
                  <a:lnTo>
                    <a:pt x="425450" y="88900"/>
                  </a:lnTo>
                  <a:lnTo>
                    <a:pt x="419100" y="90170"/>
                  </a:lnTo>
                  <a:lnTo>
                    <a:pt x="411480" y="92710"/>
                  </a:lnTo>
                  <a:lnTo>
                    <a:pt x="402590" y="93980"/>
                  </a:lnTo>
                  <a:lnTo>
                    <a:pt x="392430" y="96520"/>
                  </a:lnTo>
                  <a:lnTo>
                    <a:pt x="386080" y="96520"/>
                  </a:lnTo>
                  <a:lnTo>
                    <a:pt x="379730" y="96520"/>
                  </a:lnTo>
                  <a:lnTo>
                    <a:pt x="389890" y="96520"/>
                  </a:lnTo>
                  <a:lnTo>
                    <a:pt x="398780" y="96520"/>
                  </a:lnTo>
                  <a:lnTo>
                    <a:pt x="407670" y="96520"/>
                  </a:lnTo>
                  <a:lnTo>
                    <a:pt x="414020" y="97790"/>
                  </a:lnTo>
                  <a:lnTo>
                    <a:pt x="419100" y="100330"/>
                  </a:lnTo>
                  <a:lnTo>
                    <a:pt x="424180" y="102870"/>
                  </a:lnTo>
                  <a:lnTo>
                    <a:pt x="426720" y="104140"/>
                  </a:lnTo>
                  <a:lnTo>
                    <a:pt x="427990" y="107950"/>
                  </a:lnTo>
                  <a:lnTo>
                    <a:pt x="427990" y="111760"/>
                  </a:lnTo>
                  <a:lnTo>
                    <a:pt x="426720" y="115570"/>
                  </a:lnTo>
                  <a:lnTo>
                    <a:pt x="422910" y="120650"/>
                  </a:lnTo>
                  <a:lnTo>
                    <a:pt x="416560" y="124460"/>
                  </a:lnTo>
                  <a:lnTo>
                    <a:pt x="410210" y="129540"/>
                  </a:lnTo>
                  <a:lnTo>
                    <a:pt x="406400" y="130810"/>
                  </a:lnTo>
                  <a:lnTo>
                    <a:pt x="401320" y="134620"/>
                  </a:lnTo>
                  <a:lnTo>
                    <a:pt x="394970" y="137160"/>
                  </a:lnTo>
                  <a:lnTo>
                    <a:pt x="389890" y="139700"/>
                  </a:lnTo>
                  <a:lnTo>
                    <a:pt x="383540" y="142240"/>
                  </a:lnTo>
                  <a:lnTo>
                    <a:pt x="377190" y="144780"/>
                  </a:lnTo>
                  <a:lnTo>
                    <a:pt x="388620" y="143510"/>
                  </a:lnTo>
                  <a:lnTo>
                    <a:pt x="398780" y="143510"/>
                  </a:lnTo>
                  <a:lnTo>
                    <a:pt x="407670" y="144780"/>
                  </a:lnTo>
                  <a:lnTo>
                    <a:pt x="415290" y="146050"/>
                  </a:lnTo>
                  <a:lnTo>
                    <a:pt x="417830" y="146050"/>
                  </a:lnTo>
                  <a:lnTo>
                    <a:pt x="420370" y="147320"/>
                  </a:lnTo>
                  <a:lnTo>
                    <a:pt x="422910" y="148590"/>
                  </a:lnTo>
                  <a:lnTo>
                    <a:pt x="425450" y="149860"/>
                  </a:lnTo>
                  <a:lnTo>
                    <a:pt x="426720" y="151130"/>
                  </a:lnTo>
                  <a:lnTo>
                    <a:pt x="426720" y="152400"/>
                  </a:lnTo>
                  <a:lnTo>
                    <a:pt x="427990" y="153670"/>
                  </a:lnTo>
                  <a:lnTo>
                    <a:pt x="427990" y="156210"/>
                  </a:lnTo>
                  <a:lnTo>
                    <a:pt x="427990" y="157480"/>
                  </a:lnTo>
                  <a:lnTo>
                    <a:pt x="426720" y="160020"/>
                  </a:lnTo>
                  <a:lnTo>
                    <a:pt x="425450" y="161290"/>
                  </a:lnTo>
                  <a:lnTo>
                    <a:pt x="424180" y="162560"/>
                  </a:lnTo>
                  <a:lnTo>
                    <a:pt x="421640" y="165100"/>
                  </a:lnTo>
                  <a:lnTo>
                    <a:pt x="419100" y="167640"/>
                  </a:lnTo>
                  <a:lnTo>
                    <a:pt x="415290" y="170180"/>
                  </a:lnTo>
                  <a:lnTo>
                    <a:pt x="412750" y="172720"/>
                  </a:lnTo>
                  <a:lnTo>
                    <a:pt x="407670" y="175260"/>
                  </a:lnTo>
                  <a:lnTo>
                    <a:pt x="403860" y="176530"/>
                  </a:lnTo>
                  <a:lnTo>
                    <a:pt x="397510" y="179070"/>
                  </a:lnTo>
                  <a:lnTo>
                    <a:pt x="392430" y="181610"/>
                  </a:lnTo>
                  <a:lnTo>
                    <a:pt x="386080" y="184150"/>
                  </a:lnTo>
                  <a:lnTo>
                    <a:pt x="379730" y="186690"/>
                  </a:lnTo>
                  <a:lnTo>
                    <a:pt x="372110" y="189230"/>
                  </a:lnTo>
                  <a:lnTo>
                    <a:pt x="363220" y="191770"/>
                  </a:lnTo>
                  <a:lnTo>
                    <a:pt x="355600" y="198120"/>
                  </a:lnTo>
                  <a:lnTo>
                    <a:pt x="346710" y="204470"/>
                  </a:lnTo>
                  <a:lnTo>
                    <a:pt x="337820" y="209550"/>
                  </a:lnTo>
                  <a:lnTo>
                    <a:pt x="328930" y="214630"/>
                  </a:lnTo>
                  <a:lnTo>
                    <a:pt x="320040" y="219710"/>
                  </a:lnTo>
                  <a:lnTo>
                    <a:pt x="311150" y="223520"/>
                  </a:lnTo>
                  <a:lnTo>
                    <a:pt x="300990" y="227330"/>
                  </a:lnTo>
                  <a:lnTo>
                    <a:pt x="290830" y="231140"/>
                  </a:lnTo>
                  <a:lnTo>
                    <a:pt x="280670" y="233680"/>
                  </a:lnTo>
                  <a:lnTo>
                    <a:pt x="270510" y="237490"/>
                  </a:lnTo>
                  <a:lnTo>
                    <a:pt x="248920" y="242570"/>
                  </a:lnTo>
                  <a:lnTo>
                    <a:pt x="227330" y="245110"/>
                  </a:lnTo>
                  <a:lnTo>
                    <a:pt x="205740" y="246380"/>
                  </a:lnTo>
                  <a:lnTo>
                    <a:pt x="184150" y="247650"/>
                  </a:lnTo>
                  <a:lnTo>
                    <a:pt x="162560" y="245110"/>
                  </a:lnTo>
                  <a:lnTo>
                    <a:pt x="140970" y="243840"/>
                  </a:lnTo>
                  <a:lnTo>
                    <a:pt x="119380" y="238760"/>
                  </a:lnTo>
                  <a:lnTo>
                    <a:pt x="109220" y="236220"/>
                  </a:lnTo>
                  <a:lnTo>
                    <a:pt x="99060" y="233680"/>
                  </a:lnTo>
                  <a:lnTo>
                    <a:pt x="88900" y="229870"/>
                  </a:lnTo>
                  <a:lnTo>
                    <a:pt x="78740" y="226060"/>
                  </a:lnTo>
                  <a:lnTo>
                    <a:pt x="69850" y="222250"/>
                  </a:lnTo>
                  <a:lnTo>
                    <a:pt x="60960" y="218440"/>
                  </a:lnTo>
                  <a:lnTo>
                    <a:pt x="52070" y="213360"/>
                  </a:lnTo>
                  <a:lnTo>
                    <a:pt x="43180" y="208280"/>
                  </a:lnTo>
                  <a:lnTo>
                    <a:pt x="38100" y="204470"/>
                  </a:lnTo>
                  <a:lnTo>
                    <a:pt x="33020" y="200660"/>
                  </a:lnTo>
                  <a:lnTo>
                    <a:pt x="27940" y="195580"/>
                  </a:lnTo>
                  <a:lnTo>
                    <a:pt x="22860" y="190500"/>
                  </a:lnTo>
                  <a:lnTo>
                    <a:pt x="17780" y="184150"/>
                  </a:lnTo>
                  <a:lnTo>
                    <a:pt x="13970" y="179070"/>
                  </a:lnTo>
                  <a:lnTo>
                    <a:pt x="10160" y="172720"/>
                  </a:lnTo>
                  <a:lnTo>
                    <a:pt x="7620" y="165100"/>
                  </a:lnTo>
                  <a:lnTo>
                    <a:pt x="5080" y="158750"/>
                  </a:lnTo>
                  <a:lnTo>
                    <a:pt x="2540" y="152400"/>
                  </a:lnTo>
                  <a:lnTo>
                    <a:pt x="1270" y="146050"/>
                  </a:lnTo>
                  <a:lnTo>
                    <a:pt x="0" y="138430"/>
                  </a:lnTo>
                  <a:lnTo>
                    <a:pt x="0" y="132080"/>
                  </a:lnTo>
                  <a:lnTo>
                    <a:pt x="0" y="125730"/>
                  </a:lnTo>
                  <a:lnTo>
                    <a:pt x="1270" y="119380"/>
                  </a:lnTo>
                  <a:lnTo>
                    <a:pt x="3810" y="113030"/>
                  </a:lnTo>
                  <a:lnTo>
                    <a:pt x="12700" y="106680"/>
                  </a:lnTo>
                  <a:lnTo>
                    <a:pt x="22860" y="99060"/>
                  </a:lnTo>
                  <a:lnTo>
                    <a:pt x="34290" y="91440"/>
                  </a:lnTo>
                  <a:lnTo>
                    <a:pt x="44450" y="83820"/>
                  </a:lnTo>
                  <a:lnTo>
                    <a:pt x="55880" y="74930"/>
                  </a:lnTo>
                  <a:lnTo>
                    <a:pt x="67310" y="67310"/>
                  </a:lnTo>
                  <a:lnTo>
                    <a:pt x="92710" y="49530"/>
                  </a:lnTo>
                  <a:lnTo>
                    <a:pt x="105410" y="41910"/>
                  </a:lnTo>
                  <a:lnTo>
                    <a:pt x="118110" y="33020"/>
                  </a:lnTo>
                  <a:lnTo>
                    <a:pt x="130810" y="26670"/>
                  </a:lnTo>
                  <a:lnTo>
                    <a:pt x="143510" y="20320"/>
                  </a:lnTo>
                  <a:lnTo>
                    <a:pt x="157480" y="13970"/>
                  </a:lnTo>
                  <a:lnTo>
                    <a:pt x="171450" y="8890"/>
                  </a:lnTo>
                  <a:lnTo>
                    <a:pt x="185420" y="508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69" name="Freeform 368"/>
            <p:cNvSpPr/>
            <p:nvPr/>
          </p:nvSpPr>
          <p:spPr>
            <a:xfrm>
              <a:off x="5689600" y="2034540"/>
              <a:ext cx="19051" cy="22861"/>
            </a:xfrm>
            <a:custGeom>
              <a:avLst/>
              <a:gdLst/>
              <a:ahLst/>
              <a:cxnLst/>
              <a:rect l="0" t="0" r="0" b="0"/>
              <a:pathLst>
                <a:path w="19051" h="22861">
                  <a:moveTo>
                    <a:pt x="0" y="22860"/>
                  </a:moveTo>
                  <a:lnTo>
                    <a:pt x="5080" y="21590"/>
                  </a:lnTo>
                  <a:lnTo>
                    <a:pt x="10160" y="20320"/>
                  </a:lnTo>
                  <a:lnTo>
                    <a:pt x="15240" y="17780"/>
                  </a:lnTo>
                  <a:lnTo>
                    <a:pt x="16510" y="16510"/>
                  </a:lnTo>
                  <a:lnTo>
                    <a:pt x="17780" y="15240"/>
                  </a:lnTo>
                  <a:lnTo>
                    <a:pt x="19050" y="12700"/>
                  </a:lnTo>
                  <a:lnTo>
                    <a:pt x="19050" y="11430"/>
                  </a:lnTo>
                  <a:lnTo>
                    <a:pt x="19050" y="8890"/>
                  </a:lnTo>
                  <a:lnTo>
                    <a:pt x="17780" y="7620"/>
                  </a:lnTo>
                  <a:lnTo>
                    <a:pt x="16510" y="5080"/>
                  </a:lnTo>
                  <a:lnTo>
                    <a:pt x="12700" y="3810"/>
                  </a:lnTo>
                  <a:lnTo>
                    <a:pt x="10160" y="1270"/>
                  </a:lnTo>
                  <a:lnTo>
                    <a:pt x="3810" y="0"/>
                  </a:lnTo>
                </a:path>
              </a:pathLst>
            </a:custGeom>
            <a:ln w="12700" cap="flat" cmpd="sng" algn="ctr">
              <a:solidFill>
                <a:srgbClr val="FFBA4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70" name="Freeform 369"/>
            <p:cNvSpPr/>
            <p:nvPr/>
          </p:nvSpPr>
          <p:spPr>
            <a:xfrm>
              <a:off x="5961380" y="1927860"/>
              <a:ext cx="80011" cy="224791"/>
            </a:xfrm>
            <a:custGeom>
              <a:avLst/>
              <a:gdLst/>
              <a:ahLst/>
              <a:cxnLst/>
              <a:rect l="0" t="0" r="0" b="0"/>
              <a:pathLst>
                <a:path w="80011" h="224791">
                  <a:moveTo>
                    <a:pt x="8890" y="224790"/>
                  </a:moveTo>
                  <a:lnTo>
                    <a:pt x="20320" y="220980"/>
                  </a:lnTo>
                  <a:lnTo>
                    <a:pt x="29210" y="215900"/>
                  </a:lnTo>
                  <a:lnTo>
                    <a:pt x="36830" y="210820"/>
                  </a:lnTo>
                  <a:lnTo>
                    <a:pt x="44450" y="207010"/>
                  </a:lnTo>
                  <a:lnTo>
                    <a:pt x="49530" y="201930"/>
                  </a:lnTo>
                  <a:lnTo>
                    <a:pt x="54610" y="198120"/>
                  </a:lnTo>
                  <a:lnTo>
                    <a:pt x="57150" y="193040"/>
                  </a:lnTo>
                  <a:lnTo>
                    <a:pt x="59690" y="189230"/>
                  </a:lnTo>
                  <a:lnTo>
                    <a:pt x="59690" y="185420"/>
                  </a:lnTo>
                  <a:lnTo>
                    <a:pt x="59690" y="181610"/>
                  </a:lnTo>
                  <a:lnTo>
                    <a:pt x="57150" y="177800"/>
                  </a:lnTo>
                  <a:lnTo>
                    <a:pt x="53340" y="176530"/>
                  </a:lnTo>
                  <a:lnTo>
                    <a:pt x="49530" y="173990"/>
                  </a:lnTo>
                  <a:lnTo>
                    <a:pt x="43180" y="172720"/>
                  </a:lnTo>
                  <a:lnTo>
                    <a:pt x="35560" y="171450"/>
                  </a:lnTo>
                  <a:lnTo>
                    <a:pt x="31750" y="171450"/>
                  </a:lnTo>
                  <a:lnTo>
                    <a:pt x="26670" y="171450"/>
                  </a:lnTo>
                  <a:lnTo>
                    <a:pt x="35560" y="170180"/>
                  </a:lnTo>
                  <a:lnTo>
                    <a:pt x="43180" y="167640"/>
                  </a:lnTo>
                  <a:lnTo>
                    <a:pt x="50800" y="165100"/>
                  </a:lnTo>
                  <a:lnTo>
                    <a:pt x="58420" y="162560"/>
                  </a:lnTo>
                  <a:lnTo>
                    <a:pt x="64770" y="158750"/>
                  </a:lnTo>
                  <a:lnTo>
                    <a:pt x="69850" y="156210"/>
                  </a:lnTo>
                  <a:lnTo>
                    <a:pt x="74930" y="152400"/>
                  </a:lnTo>
                  <a:lnTo>
                    <a:pt x="77470" y="148590"/>
                  </a:lnTo>
                  <a:lnTo>
                    <a:pt x="78740" y="144780"/>
                  </a:lnTo>
                  <a:lnTo>
                    <a:pt x="80010" y="142240"/>
                  </a:lnTo>
                  <a:lnTo>
                    <a:pt x="77470" y="138430"/>
                  </a:lnTo>
                  <a:lnTo>
                    <a:pt x="76200" y="137160"/>
                  </a:lnTo>
                  <a:lnTo>
                    <a:pt x="74930" y="135890"/>
                  </a:lnTo>
                  <a:lnTo>
                    <a:pt x="72390" y="134620"/>
                  </a:lnTo>
                  <a:lnTo>
                    <a:pt x="68580" y="133350"/>
                  </a:lnTo>
                  <a:lnTo>
                    <a:pt x="66040" y="132080"/>
                  </a:lnTo>
                  <a:lnTo>
                    <a:pt x="62230" y="130810"/>
                  </a:lnTo>
                  <a:lnTo>
                    <a:pt x="57150" y="130810"/>
                  </a:lnTo>
                  <a:lnTo>
                    <a:pt x="52070" y="129540"/>
                  </a:lnTo>
                  <a:lnTo>
                    <a:pt x="45720" y="129540"/>
                  </a:lnTo>
                  <a:lnTo>
                    <a:pt x="39370" y="129540"/>
                  </a:lnTo>
                  <a:lnTo>
                    <a:pt x="45720" y="128270"/>
                  </a:lnTo>
                  <a:lnTo>
                    <a:pt x="52070" y="128270"/>
                  </a:lnTo>
                  <a:lnTo>
                    <a:pt x="57150" y="127000"/>
                  </a:lnTo>
                  <a:lnTo>
                    <a:pt x="62230" y="125730"/>
                  </a:lnTo>
                  <a:lnTo>
                    <a:pt x="66040" y="125730"/>
                  </a:lnTo>
                  <a:lnTo>
                    <a:pt x="69850" y="124460"/>
                  </a:lnTo>
                  <a:lnTo>
                    <a:pt x="72390" y="123190"/>
                  </a:lnTo>
                  <a:lnTo>
                    <a:pt x="74930" y="120650"/>
                  </a:lnTo>
                  <a:lnTo>
                    <a:pt x="77470" y="119380"/>
                  </a:lnTo>
                  <a:lnTo>
                    <a:pt x="78740" y="116840"/>
                  </a:lnTo>
                  <a:lnTo>
                    <a:pt x="80010" y="113030"/>
                  </a:lnTo>
                  <a:lnTo>
                    <a:pt x="80010" y="109220"/>
                  </a:lnTo>
                  <a:lnTo>
                    <a:pt x="78740" y="105410"/>
                  </a:lnTo>
                  <a:lnTo>
                    <a:pt x="76200" y="100330"/>
                  </a:lnTo>
                  <a:lnTo>
                    <a:pt x="72390" y="97790"/>
                  </a:lnTo>
                  <a:lnTo>
                    <a:pt x="66040" y="93980"/>
                  </a:lnTo>
                  <a:lnTo>
                    <a:pt x="60960" y="91440"/>
                  </a:lnTo>
                  <a:lnTo>
                    <a:pt x="54610" y="88900"/>
                  </a:lnTo>
                  <a:lnTo>
                    <a:pt x="48260" y="87630"/>
                  </a:lnTo>
                  <a:lnTo>
                    <a:pt x="40640" y="86360"/>
                  </a:lnTo>
                  <a:lnTo>
                    <a:pt x="34290" y="86360"/>
                  </a:lnTo>
                  <a:lnTo>
                    <a:pt x="40640" y="85090"/>
                  </a:lnTo>
                  <a:lnTo>
                    <a:pt x="48260" y="82550"/>
                  </a:lnTo>
                  <a:lnTo>
                    <a:pt x="54610" y="80010"/>
                  </a:lnTo>
                  <a:lnTo>
                    <a:pt x="59690" y="77470"/>
                  </a:lnTo>
                  <a:lnTo>
                    <a:pt x="64770" y="73660"/>
                  </a:lnTo>
                  <a:lnTo>
                    <a:pt x="68580" y="69850"/>
                  </a:lnTo>
                  <a:lnTo>
                    <a:pt x="72390" y="67310"/>
                  </a:lnTo>
                  <a:lnTo>
                    <a:pt x="73660" y="63500"/>
                  </a:lnTo>
                  <a:lnTo>
                    <a:pt x="74930" y="59690"/>
                  </a:lnTo>
                  <a:lnTo>
                    <a:pt x="73660" y="57150"/>
                  </a:lnTo>
                  <a:lnTo>
                    <a:pt x="71120" y="53340"/>
                  </a:lnTo>
                  <a:lnTo>
                    <a:pt x="67310" y="50800"/>
                  </a:lnTo>
                  <a:lnTo>
                    <a:pt x="64770" y="49530"/>
                  </a:lnTo>
                  <a:lnTo>
                    <a:pt x="62230" y="48260"/>
                  </a:lnTo>
                  <a:lnTo>
                    <a:pt x="59690" y="48260"/>
                  </a:lnTo>
                  <a:lnTo>
                    <a:pt x="55880" y="46990"/>
                  </a:lnTo>
                  <a:lnTo>
                    <a:pt x="50800" y="45720"/>
                  </a:lnTo>
                  <a:lnTo>
                    <a:pt x="45720" y="45720"/>
                  </a:lnTo>
                  <a:lnTo>
                    <a:pt x="40640" y="45720"/>
                  </a:lnTo>
                  <a:lnTo>
                    <a:pt x="35560" y="45720"/>
                  </a:lnTo>
                  <a:lnTo>
                    <a:pt x="45720" y="43180"/>
                  </a:lnTo>
                  <a:lnTo>
                    <a:pt x="53340" y="40640"/>
                  </a:lnTo>
                  <a:lnTo>
                    <a:pt x="59690" y="38100"/>
                  </a:lnTo>
                  <a:lnTo>
                    <a:pt x="64770" y="35560"/>
                  </a:lnTo>
                  <a:lnTo>
                    <a:pt x="68580" y="31750"/>
                  </a:lnTo>
                  <a:lnTo>
                    <a:pt x="69850" y="29210"/>
                  </a:lnTo>
                  <a:lnTo>
                    <a:pt x="69850" y="26670"/>
                  </a:lnTo>
                  <a:lnTo>
                    <a:pt x="68580" y="22860"/>
                  </a:lnTo>
                  <a:lnTo>
                    <a:pt x="66040" y="20320"/>
                  </a:lnTo>
                  <a:lnTo>
                    <a:pt x="60960" y="16510"/>
                  </a:lnTo>
                  <a:lnTo>
                    <a:pt x="55880" y="13970"/>
                  </a:lnTo>
                  <a:lnTo>
                    <a:pt x="46990" y="11430"/>
                  </a:lnTo>
                  <a:lnTo>
                    <a:pt x="38100" y="7620"/>
                  </a:lnTo>
                  <a:lnTo>
                    <a:pt x="26670" y="5080"/>
                  </a:lnTo>
                  <a:lnTo>
                    <a:pt x="13970" y="254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FFBA4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71" name="Freeform 370"/>
            <p:cNvSpPr/>
            <p:nvPr/>
          </p:nvSpPr>
          <p:spPr>
            <a:xfrm>
              <a:off x="5939790" y="1927860"/>
              <a:ext cx="60961" cy="232411"/>
            </a:xfrm>
            <a:custGeom>
              <a:avLst/>
              <a:gdLst/>
              <a:ahLst/>
              <a:cxnLst/>
              <a:rect l="0" t="0" r="0" b="0"/>
              <a:pathLst>
                <a:path w="60961" h="232411">
                  <a:moveTo>
                    <a:pt x="0" y="232410"/>
                  </a:moveTo>
                  <a:lnTo>
                    <a:pt x="6350" y="231140"/>
                  </a:lnTo>
                  <a:lnTo>
                    <a:pt x="12700" y="228600"/>
                  </a:lnTo>
                  <a:lnTo>
                    <a:pt x="17780" y="227330"/>
                  </a:lnTo>
                  <a:lnTo>
                    <a:pt x="24130" y="226060"/>
                  </a:lnTo>
                  <a:lnTo>
                    <a:pt x="27940" y="223520"/>
                  </a:lnTo>
                  <a:lnTo>
                    <a:pt x="31750" y="222250"/>
                  </a:lnTo>
                  <a:lnTo>
                    <a:pt x="36830" y="218440"/>
                  </a:lnTo>
                  <a:lnTo>
                    <a:pt x="41910" y="214630"/>
                  </a:lnTo>
                  <a:lnTo>
                    <a:pt x="43180" y="212090"/>
                  </a:lnTo>
                  <a:lnTo>
                    <a:pt x="44450" y="209550"/>
                  </a:lnTo>
                  <a:lnTo>
                    <a:pt x="44450" y="207010"/>
                  </a:lnTo>
                  <a:lnTo>
                    <a:pt x="41910" y="204470"/>
                  </a:lnTo>
                  <a:lnTo>
                    <a:pt x="39370" y="201930"/>
                  </a:lnTo>
                  <a:lnTo>
                    <a:pt x="35560" y="200660"/>
                  </a:lnTo>
                  <a:lnTo>
                    <a:pt x="31750" y="199390"/>
                  </a:lnTo>
                  <a:lnTo>
                    <a:pt x="26670" y="198120"/>
                  </a:lnTo>
                  <a:lnTo>
                    <a:pt x="21590" y="198120"/>
                  </a:lnTo>
                  <a:lnTo>
                    <a:pt x="16510" y="198120"/>
                  </a:lnTo>
                  <a:lnTo>
                    <a:pt x="11430" y="199390"/>
                  </a:lnTo>
                  <a:lnTo>
                    <a:pt x="20320" y="195580"/>
                  </a:lnTo>
                  <a:lnTo>
                    <a:pt x="27940" y="191770"/>
                  </a:lnTo>
                  <a:lnTo>
                    <a:pt x="35560" y="186690"/>
                  </a:lnTo>
                  <a:lnTo>
                    <a:pt x="40640" y="182880"/>
                  </a:lnTo>
                  <a:lnTo>
                    <a:pt x="44450" y="180340"/>
                  </a:lnTo>
                  <a:lnTo>
                    <a:pt x="46990" y="176530"/>
                  </a:lnTo>
                  <a:lnTo>
                    <a:pt x="49530" y="172720"/>
                  </a:lnTo>
                  <a:lnTo>
                    <a:pt x="49530" y="170180"/>
                  </a:lnTo>
                  <a:lnTo>
                    <a:pt x="49530" y="167640"/>
                  </a:lnTo>
                  <a:lnTo>
                    <a:pt x="46990" y="165100"/>
                  </a:lnTo>
                  <a:lnTo>
                    <a:pt x="43180" y="162560"/>
                  </a:lnTo>
                  <a:lnTo>
                    <a:pt x="39370" y="161290"/>
                  </a:lnTo>
                  <a:lnTo>
                    <a:pt x="34290" y="160020"/>
                  </a:lnTo>
                  <a:lnTo>
                    <a:pt x="26670" y="160020"/>
                  </a:lnTo>
                  <a:lnTo>
                    <a:pt x="20320" y="158750"/>
                  </a:lnTo>
                  <a:lnTo>
                    <a:pt x="11430" y="158750"/>
                  </a:lnTo>
                  <a:lnTo>
                    <a:pt x="20320" y="157480"/>
                  </a:lnTo>
                  <a:lnTo>
                    <a:pt x="27940" y="154940"/>
                  </a:lnTo>
                  <a:lnTo>
                    <a:pt x="35560" y="152400"/>
                  </a:lnTo>
                  <a:lnTo>
                    <a:pt x="41910" y="149860"/>
                  </a:lnTo>
                  <a:lnTo>
                    <a:pt x="48260" y="146050"/>
                  </a:lnTo>
                  <a:lnTo>
                    <a:pt x="53340" y="143510"/>
                  </a:lnTo>
                  <a:lnTo>
                    <a:pt x="57150" y="139700"/>
                  </a:lnTo>
                  <a:lnTo>
                    <a:pt x="58420" y="135890"/>
                  </a:lnTo>
                  <a:lnTo>
                    <a:pt x="60960" y="132080"/>
                  </a:lnTo>
                  <a:lnTo>
                    <a:pt x="59690" y="129540"/>
                  </a:lnTo>
                  <a:lnTo>
                    <a:pt x="58420" y="125730"/>
                  </a:lnTo>
                  <a:lnTo>
                    <a:pt x="57150" y="124460"/>
                  </a:lnTo>
                  <a:lnTo>
                    <a:pt x="54610" y="123190"/>
                  </a:lnTo>
                  <a:lnTo>
                    <a:pt x="52070" y="121920"/>
                  </a:lnTo>
                  <a:lnTo>
                    <a:pt x="48260" y="120650"/>
                  </a:lnTo>
                  <a:lnTo>
                    <a:pt x="45720" y="119380"/>
                  </a:lnTo>
                  <a:lnTo>
                    <a:pt x="40640" y="119380"/>
                  </a:lnTo>
                  <a:lnTo>
                    <a:pt x="35560" y="118110"/>
                  </a:lnTo>
                  <a:lnTo>
                    <a:pt x="30480" y="116840"/>
                  </a:lnTo>
                  <a:lnTo>
                    <a:pt x="25400" y="116840"/>
                  </a:lnTo>
                  <a:lnTo>
                    <a:pt x="19050" y="116840"/>
                  </a:lnTo>
                  <a:lnTo>
                    <a:pt x="25400" y="116840"/>
                  </a:lnTo>
                  <a:lnTo>
                    <a:pt x="31750" y="115570"/>
                  </a:lnTo>
                  <a:lnTo>
                    <a:pt x="36830" y="115570"/>
                  </a:lnTo>
                  <a:lnTo>
                    <a:pt x="41910" y="114300"/>
                  </a:lnTo>
                  <a:lnTo>
                    <a:pt x="45720" y="113030"/>
                  </a:lnTo>
                  <a:lnTo>
                    <a:pt x="49530" y="111760"/>
                  </a:lnTo>
                  <a:lnTo>
                    <a:pt x="52070" y="110490"/>
                  </a:lnTo>
                  <a:lnTo>
                    <a:pt x="54610" y="109220"/>
                  </a:lnTo>
                  <a:lnTo>
                    <a:pt x="57150" y="106680"/>
                  </a:lnTo>
                  <a:lnTo>
                    <a:pt x="58420" y="104140"/>
                  </a:lnTo>
                  <a:lnTo>
                    <a:pt x="59690" y="101600"/>
                  </a:lnTo>
                  <a:lnTo>
                    <a:pt x="59690" y="97790"/>
                  </a:lnTo>
                  <a:lnTo>
                    <a:pt x="58420" y="93980"/>
                  </a:lnTo>
                  <a:lnTo>
                    <a:pt x="55880" y="88900"/>
                  </a:lnTo>
                  <a:lnTo>
                    <a:pt x="52070" y="86360"/>
                  </a:lnTo>
                  <a:lnTo>
                    <a:pt x="46990" y="82550"/>
                  </a:lnTo>
                  <a:lnTo>
                    <a:pt x="41910" y="80010"/>
                  </a:lnTo>
                  <a:lnTo>
                    <a:pt x="35560" y="77470"/>
                  </a:lnTo>
                  <a:lnTo>
                    <a:pt x="29210" y="76200"/>
                  </a:lnTo>
                  <a:lnTo>
                    <a:pt x="21590" y="74930"/>
                  </a:lnTo>
                  <a:lnTo>
                    <a:pt x="15240" y="76200"/>
                  </a:lnTo>
                  <a:lnTo>
                    <a:pt x="22860" y="73660"/>
                  </a:lnTo>
                  <a:lnTo>
                    <a:pt x="29210" y="72390"/>
                  </a:lnTo>
                  <a:lnTo>
                    <a:pt x="35560" y="69850"/>
                  </a:lnTo>
                  <a:lnTo>
                    <a:pt x="41910" y="66040"/>
                  </a:lnTo>
                  <a:lnTo>
                    <a:pt x="46990" y="62230"/>
                  </a:lnTo>
                  <a:lnTo>
                    <a:pt x="50800" y="59690"/>
                  </a:lnTo>
                  <a:lnTo>
                    <a:pt x="54610" y="55880"/>
                  </a:lnTo>
                  <a:lnTo>
                    <a:pt x="57150" y="52070"/>
                  </a:lnTo>
                  <a:lnTo>
                    <a:pt x="57150" y="48260"/>
                  </a:lnTo>
                  <a:lnTo>
                    <a:pt x="57150" y="44450"/>
                  </a:lnTo>
                  <a:lnTo>
                    <a:pt x="54610" y="41910"/>
                  </a:lnTo>
                  <a:lnTo>
                    <a:pt x="50800" y="38100"/>
                  </a:lnTo>
                  <a:lnTo>
                    <a:pt x="49530" y="38100"/>
                  </a:lnTo>
                  <a:lnTo>
                    <a:pt x="45720" y="36830"/>
                  </a:lnTo>
                  <a:lnTo>
                    <a:pt x="43180" y="35560"/>
                  </a:lnTo>
                  <a:lnTo>
                    <a:pt x="39370" y="34290"/>
                  </a:lnTo>
                  <a:lnTo>
                    <a:pt x="35560" y="34290"/>
                  </a:lnTo>
                  <a:lnTo>
                    <a:pt x="30480" y="34290"/>
                  </a:lnTo>
                  <a:lnTo>
                    <a:pt x="25400" y="33020"/>
                  </a:lnTo>
                  <a:lnTo>
                    <a:pt x="20320" y="33020"/>
                  </a:lnTo>
                  <a:lnTo>
                    <a:pt x="29210" y="30480"/>
                  </a:lnTo>
                  <a:lnTo>
                    <a:pt x="36830" y="27940"/>
                  </a:lnTo>
                  <a:lnTo>
                    <a:pt x="43180" y="26670"/>
                  </a:lnTo>
                  <a:lnTo>
                    <a:pt x="46990" y="24130"/>
                  </a:lnTo>
                  <a:lnTo>
                    <a:pt x="49530" y="21590"/>
                  </a:lnTo>
                  <a:lnTo>
                    <a:pt x="50800" y="19050"/>
                  </a:lnTo>
                  <a:lnTo>
                    <a:pt x="50800" y="16510"/>
                  </a:lnTo>
                  <a:lnTo>
                    <a:pt x="49530" y="15240"/>
                  </a:lnTo>
                  <a:lnTo>
                    <a:pt x="46990" y="12700"/>
                  </a:lnTo>
                  <a:lnTo>
                    <a:pt x="43180" y="11430"/>
                  </a:lnTo>
                  <a:lnTo>
                    <a:pt x="39370" y="8890"/>
                  </a:lnTo>
                  <a:lnTo>
                    <a:pt x="35560" y="6350"/>
                  </a:lnTo>
                  <a:lnTo>
                    <a:pt x="29210" y="5080"/>
                  </a:lnTo>
                  <a:lnTo>
                    <a:pt x="24130" y="3810"/>
                  </a:lnTo>
                  <a:lnTo>
                    <a:pt x="10160" y="0"/>
                  </a:lnTo>
                </a:path>
              </a:pathLst>
            </a:custGeom>
            <a:ln w="12700" cap="flat" cmpd="sng" algn="ctr">
              <a:solidFill>
                <a:srgbClr val="FFBA4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72" name="Freeform 371"/>
            <p:cNvSpPr/>
            <p:nvPr/>
          </p:nvSpPr>
          <p:spPr>
            <a:xfrm>
              <a:off x="5902960" y="1925320"/>
              <a:ext cx="57151" cy="242571"/>
            </a:xfrm>
            <a:custGeom>
              <a:avLst/>
              <a:gdLst/>
              <a:ahLst/>
              <a:cxnLst/>
              <a:rect l="0" t="0" r="0" b="0"/>
              <a:pathLst>
                <a:path w="57151" h="242571">
                  <a:moveTo>
                    <a:pt x="6350" y="242570"/>
                  </a:moveTo>
                  <a:lnTo>
                    <a:pt x="13970" y="241300"/>
                  </a:lnTo>
                  <a:lnTo>
                    <a:pt x="21590" y="240030"/>
                  </a:lnTo>
                  <a:lnTo>
                    <a:pt x="27940" y="237490"/>
                  </a:lnTo>
                  <a:lnTo>
                    <a:pt x="34290" y="234950"/>
                  </a:lnTo>
                  <a:lnTo>
                    <a:pt x="39370" y="233680"/>
                  </a:lnTo>
                  <a:lnTo>
                    <a:pt x="43180" y="231140"/>
                  </a:lnTo>
                  <a:lnTo>
                    <a:pt x="46990" y="228600"/>
                  </a:lnTo>
                  <a:lnTo>
                    <a:pt x="49530" y="227330"/>
                  </a:lnTo>
                  <a:lnTo>
                    <a:pt x="50800" y="224790"/>
                  </a:lnTo>
                  <a:lnTo>
                    <a:pt x="49530" y="223520"/>
                  </a:lnTo>
                  <a:lnTo>
                    <a:pt x="48260" y="220980"/>
                  </a:lnTo>
                  <a:lnTo>
                    <a:pt x="46990" y="220980"/>
                  </a:lnTo>
                  <a:lnTo>
                    <a:pt x="44450" y="220980"/>
                  </a:lnTo>
                  <a:lnTo>
                    <a:pt x="41910" y="219710"/>
                  </a:lnTo>
                  <a:lnTo>
                    <a:pt x="39370" y="219710"/>
                  </a:lnTo>
                  <a:lnTo>
                    <a:pt x="35560" y="219710"/>
                  </a:lnTo>
                  <a:lnTo>
                    <a:pt x="31750" y="219710"/>
                  </a:lnTo>
                  <a:lnTo>
                    <a:pt x="26670" y="220980"/>
                  </a:lnTo>
                  <a:lnTo>
                    <a:pt x="22860" y="220980"/>
                  </a:lnTo>
                  <a:lnTo>
                    <a:pt x="16510" y="220980"/>
                  </a:lnTo>
                  <a:lnTo>
                    <a:pt x="11430" y="222250"/>
                  </a:lnTo>
                  <a:lnTo>
                    <a:pt x="21590" y="218440"/>
                  </a:lnTo>
                  <a:lnTo>
                    <a:pt x="30480" y="213360"/>
                  </a:lnTo>
                  <a:lnTo>
                    <a:pt x="36830" y="209550"/>
                  </a:lnTo>
                  <a:lnTo>
                    <a:pt x="41910" y="205740"/>
                  </a:lnTo>
                  <a:lnTo>
                    <a:pt x="46990" y="203200"/>
                  </a:lnTo>
                  <a:lnTo>
                    <a:pt x="49530" y="199390"/>
                  </a:lnTo>
                  <a:lnTo>
                    <a:pt x="50800" y="195580"/>
                  </a:lnTo>
                  <a:lnTo>
                    <a:pt x="50800" y="193040"/>
                  </a:lnTo>
                  <a:lnTo>
                    <a:pt x="48260" y="190500"/>
                  </a:lnTo>
                  <a:lnTo>
                    <a:pt x="45720" y="187960"/>
                  </a:lnTo>
                  <a:lnTo>
                    <a:pt x="41910" y="186690"/>
                  </a:lnTo>
                  <a:lnTo>
                    <a:pt x="36830" y="184150"/>
                  </a:lnTo>
                  <a:lnTo>
                    <a:pt x="30480" y="184150"/>
                  </a:lnTo>
                  <a:lnTo>
                    <a:pt x="22860" y="182880"/>
                  </a:lnTo>
                  <a:lnTo>
                    <a:pt x="15240" y="182880"/>
                  </a:lnTo>
                  <a:lnTo>
                    <a:pt x="6350" y="182880"/>
                  </a:lnTo>
                  <a:lnTo>
                    <a:pt x="15240" y="181610"/>
                  </a:lnTo>
                  <a:lnTo>
                    <a:pt x="22860" y="179070"/>
                  </a:lnTo>
                  <a:lnTo>
                    <a:pt x="29210" y="176530"/>
                  </a:lnTo>
                  <a:lnTo>
                    <a:pt x="35560" y="173990"/>
                  </a:lnTo>
                  <a:lnTo>
                    <a:pt x="39370" y="170180"/>
                  </a:lnTo>
                  <a:lnTo>
                    <a:pt x="43180" y="167640"/>
                  </a:lnTo>
                  <a:lnTo>
                    <a:pt x="46990" y="163830"/>
                  </a:lnTo>
                  <a:lnTo>
                    <a:pt x="48260" y="160020"/>
                  </a:lnTo>
                  <a:lnTo>
                    <a:pt x="49530" y="157480"/>
                  </a:lnTo>
                  <a:lnTo>
                    <a:pt x="49530" y="153670"/>
                  </a:lnTo>
                  <a:lnTo>
                    <a:pt x="48260" y="151130"/>
                  </a:lnTo>
                  <a:lnTo>
                    <a:pt x="45720" y="147320"/>
                  </a:lnTo>
                  <a:lnTo>
                    <a:pt x="41910" y="144780"/>
                  </a:lnTo>
                  <a:lnTo>
                    <a:pt x="38100" y="143510"/>
                  </a:lnTo>
                  <a:lnTo>
                    <a:pt x="33020" y="140970"/>
                  </a:lnTo>
                  <a:lnTo>
                    <a:pt x="25400" y="138430"/>
                  </a:lnTo>
                  <a:lnTo>
                    <a:pt x="30480" y="138430"/>
                  </a:lnTo>
                  <a:lnTo>
                    <a:pt x="35560" y="137160"/>
                  </a:lnTo>
                  <a:lnTo>
                    <a:pt x="39370" y="137160"/>
                  </a:lnTo>
                  <a:lnTo>
                    <a:pt x="43180" y="135890"/>
                  </a:lnTo>
                  <a:lnTo>
                    <a:pt x="46990" y="134620"/>
                  </a:lnTo>
                  <a:lnTo>
                    <a:pt x="48260" y="133350"/>
                  </a:lnTo>
                  <a:lnTo>
                    <a:pt x="53340" y="130810"/>
                  </a:lnTo>
                  <a:lnTo>
                    <a:pt x="55880" y="127000"/>
                  </a:lnTo>
                  <a:lnTo>
                    <a:pt x="57150" y="123190"/>
                  </a:lnTo>
                  <a:lnTo>
                    <a:pt x="57150" y="119380"/>
                  </a:lnTo>
                  <a:lnTo>
                    <a:pt x="55880" y="115570"/>
                  </a:lnTo>
                  <a:lnTo>
                    <a:pt x="53340" y="111760"/>
                  </a:lnTo>
                  <a:lnTo>
                    <a:pt x="49530" y="107950"/>
                  </a:lnTo>
                  <a:lnTo>
                    <a:pt x="45720" y="105410"/>
                  </a:lnTo>
                  <a:lnTo>
                    <a:pt x="40640" y="102870"/>
                  </a:lnTo>
                  <a:lnTo>
                    <a:pt x="34290" y="100330"/>
                  </a:lnTo>
                  <a:lnTo>
                    <a:pt x="27940" y="99060"/>
                  </a:lnTo>
                  <a:lnTo>
                    <a:pt x="21590" y="97790"/>
                  </a:lnTo>
                  <a:lnTo>
                    <a:pt x="13970" y="99060"/>
                  </a:lnTo>
                  <a:lnTo>
                    <a:pt x="21590" y="97790"/>
                  </a:lnTo>
                  <a:lnTo>
                    <a:pt x="29210" y="95250"/>
                  </a:lnTo>
                  <a:lnTo>
                    <a:pt x="35560" y="91440"/>
                  </a:lnTo>
                  <a:lnTo>
                    <a:pt x="40640" y="88900"/>
                  </a:lnTo>
                  <a:lnTo>
                    <a:pt x="46990" y="86360"/>
                  </a:lnTo>
                  <a:lnTo>
                    <a:pt x="50800" y="81280"/>
                  </a:lnTo>
                  <a:lnTo>
                    <a:pt x="53340" y="77470"/>
                  </a:lnTo>
                  <a:lnTo>
                    <a:pt x="55880" y="74930"/>
                  </a:lnTo>
                  <a:lnTo>
                    <a:pt x="57150" y="71120"/>
                  </a:lnTo>
                  <a:lnTo>
                    <a:pt x="55880" y="67310"/>
                  </a:lnTo>
                  <a:lnTo>
                    <a:pt x="54610" y="64770"/>
                  </a:lnTo>
                  <a:lnTo>
                    <a:pt x="50800" y="62230"/>
                  </a:lnTo>
                  <a:lnTo>
                    <a:pt x="48260" y="60960"/>
                  </a:lnTo>
                  <a:lnTo>
                    <a:pt x="45720" y="59690"/>
                  </a:lnTo>
                  <a:lnTo>
                    <a:pt x="41910" y="58420"/>
                  </a:lnTo>
                  <a:lnTo>
                    <a:pt x="38100" y="57150"/>
                  </a:lnTo>
                  <a:lnTo>
                    <a:pt x="34290" y="57150"/>
                  </a:lnTo>
                  <a:lnTo>
                    <a:pt x="30480" y="55880"/>
                  </a:lnTo>
                  <a:lnTo>
                    <a:pt x="25400" y="55880"/>
                  </a:lnTo>
                  <a:lnTo>
                    <a:pt x="19050" y="55880"/>
                  </a:lnTo>
                  <a:lnTo>
                    <a:pt x="29210" y="53340"/>
                  </a:lnTo>
                  <a:lnTo>
                    <a:pt x="36830" y="50800"/>
                  </a:lnTo>
                  <a:lnTo>
                    <a:pt x="43180" y="48260"/>
                  </a:lnTo>
                  <a:lnTo>
                    <a:pt x="48260" y="45720"/>
                  </a:lnTo>
                  <a:lnTo>
                    <a:pt x="50800" y="43180"/>
                  </a:lnTo>
                  <a:lnTo>
                    <a:pt x="53340" y="39370"/>
                  </a:lnTo>
                  <a:lnTo>
                    <a:pt x="54610" y="36830"/>
                  </a:lnTo>
                  <a:lnTo>
                    <a:pt x="53340" y="34290"/>
                  </a:lnTo>
                  <a:lnTo>
                    <a:pt x="52070" y="30480"/>
                  </a:lnTo>
                  <a:lnTo>
                    <a:pt x="49530" y="29210"/>
                  </a:lnTo>
                  <a:lnTo>
                    <a:pt x="46990" y="25400"/>
                  </a:lnTo>
                  <a:lnTo>
                    <a:pt x="41910" y="22860"/>
                  </a:lnTo>
                  <a:lnTo>
                    <a:pt x="36830" y="20320"/>
                  </a:lnTo>
                  <a:lnTo>
                    <a:pt x="31750" y="19050"/>
                  </a:lnTo>
                  <a:lnTo>
                    <a:pt x="25400" y="17780"/>
                  </a:lnTo>
                  <a:lnTo>
                    <a:pt x="19050" y="15240"/>
                  </a:lnTo>
                  <a:lnTo>
                    <a:pt x="25400" y="13970"/>
                  </a:lnTo>
                  <a:lnTo>
                    <a:pt x="29210" y="11430"/>
                  </a:lnTo>
                  <a:lnTo>
                    <a:pt x="33020" y="10160"/>
                  </a:lnTo>
                  <a:lnTo>
                    <a:pt x="34290" y="8890"/>
                  </a:lnTo>
                  <a:lnTo>
                    <a:pt x="35560" y="7620"/>
                  </a:lnTo>
                  <a:lnTo>
                    <a:pt x="34290" y="6350"/>
                  </a:lnTo>
                  <a:lnTo>
                    <a:pt x="33020" y="5080"/>
                  </a:lnTo>
                  <a:lnTo>
                    <a:pt x="30480" y="3810"/>
                  </a:lnTo>
                  <a:lnTo>
                    <a:pt x="27940" y="2540"/>
                  </a:lnTo>
                  <a:lnTo>
                    <a:pt x="24130" y="2540"/>
                  </a:lnTo>
                  <a:lnTo>
                    <a:pt x="16510" y="1270"/>
                  </a:lnTo>
                  <a:lnTo>
                    <a:pt x="7620" y="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FFBA4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73" name="Freeform 372"/>
            <p:cNvSpPr/>
            <p:nvPr/>
          </p:nvSpPr>
          <p:spPr>
            <a:xfrm>
              <a:off x="5852160" y="1927860"/>
              <a:ext cx="76201" cy="238761"/>
            </a:xfrm>
            <a:custGeom>
              <a:avLst/>
              <a:gdLst/>
              <a:ahLst/>
              <a:cxnLst/>
              <a:rect l="0" t="0" r="0" b="0"/>
              <a:pathLst>
                <a:path w="76201" h="238761">
                  <a:moveTo>
                    <a:pt x="0" y="238760"/>
                  </a:moveTo>
                  <a:lnTo>
                    <a:pt x="7620" y="237490"/>
                  </a:lnTo>
                  <a:lnTo>
                    <a:pt x="15240" y="237490"/>
                  </a:lnTo>
                  <a:lnTo>
                    <a:pt x="21590" y="237490"/>
                  </a:lnTo>
                  <a:lnTo>
                    <a:pt x="27940" y="236220"/>
                  </a:lnTo>
                  <a:lnTo>
                    <a:pt x="33020" y="234950"/>
                  </a:lnTo>
                  <a:lnTo>
                    <a:pt x="38100" y="233680"/>
                  </a:lnTo>
                  <a:lnTo>
                    <a:pt x="41910" y="232410"/>
                  </a:lnTo>
                  <a:lnTo>
                    <a:pt x="46990" y="231140"/>
                  </a:lnTo>
                  <a:lnTo>
                    <a:pt x="49530" y="229870"/>
                  </a:lnTo>
                  <a:lnTo>
                    <a:pt x="52070" y="227330"/>
                  </a:lnTo>
                  <a:lnTo>
                    <a:pt x="54610" y="226060"/>
                  </a:lnTo>
                  <a:lnTo>
                    <a:pt x="57150" y="224790"/>
                  </a:lnTo>
                  <a:lnTo>
                    <a:pt x="59690" y="220980"/>
                  </a:lnTo>
                  <a:lnTo>
                    <a:pt x="59690" y="218440"/>
                  </a:lnTo>
                  <a:lnTo>
                    <a:pt x="58420" y="214630"/>
                  </a:lnTo>
                  <a:lnTo>
                    <a:pt x="55880" y="212090"/>
                  </a:lnTo>
                  <a:lnTo>
                    <a:pt x="50800" y="209550"/>
                  </a:lnTo>
                  <a:lnTo>
                    <a:pt x="44450" y="208280"/>
                  </a:lnTo>
                  <a:lnTo>
                    <a:pt x="40640" y="207010"/>
                  </a:lnTo>
                  <a:lnTo>
                    <a:pt x="36830" y="207010"/>
                  </a:lnTo>
                  <a:lnTo>
                    <a:pt x="31750" y="207010"/>
                  </a:lnTo>
                  <a:lnTo>
                    <a:pt x="27940" y="207010"/>
                  </a:lnTo>
                  <a:lnTo>
                    <a:pt x="22860" y="207010"/>
                  </a:lnTo>
                  <a:lnTo>
                    <a:pt x="16510" y="207010"/>
                  </a:lnTo>
                  <a:lnTo>
                    <a:pt x="11430" y="207010"/>
                  </a:lnTo>
                  <a:lnTo>
                    <a:pt x="5080" y="208280"/>
                  </a:lnTo>
                  <a:lnTo>
                    <a:pt x="16510" y="204470"/>
                  </a:lnTo>
                  <a:lnTo>
                    <a:pt x="26670" y="199390"/>
                  </a:lnTo>
                  <a:lnTo>
                    <a:pt x="34290" y="195580"/>
                  </a:lnTo>
                  <a:lnTo>
                    <a:pt x="41910" y="190500"/>
                  </a:lnTo>
                  <a:lnTo>
                    <a:pt x="48260" y="185420"/>
                  </a:lnTo>
                  <a:lnTo>
                    <a:pt x="53340" y="181610"/>
                  </a:lnTo>
                  <a:lnTo>
                    <a:pt x="57150" y="177800"/>
                  </a:lnTo>
                  <a:lnTo>
                    <a:pt x="59690" y="173990"/>
                  </a:lnTo>
                  <a:lnTo>
                    <a:pt x="60960" y="170180"/>
                  </a:lnTo>
                  <a:lnTo>
                    <a:pt x="60960" y="166370"/>
                  </a:lnTo>
                  <a:lnTo>
                    <a:pt x="58420" y="163830"/>
                  </a:lnTo>
                  <a:lnTo>
                    <a:pt x="55880" y="161290"/>
                  </a:lnTo>
                  <a:lnTo>
                    <a:pt x="52070" y="160020"/>
                  </a:lnTo>
                  <a:lnTo>
                    <a:pt x="45720" y="157480"/>
                  </a:lnTo>
                  <a:lnTo>
                    <a:pt x="41910" y="157480"/>
                  </a:lnTo>
                  <a:lnTo>
                    <a:pt x="38100" y="157480"/>
                  </a:lnTo>
                  <a:lnTo>
                    <a:pt x="34290" y="157480"/>
                  </a:lnTo>
                  <a:lnTo>
                    <a:pt x="30480" y="157480"/>
                  </a:lnTo>
                  <a:lnTo>
                    <a:pt x="38100" y="156210"/>
                  </a:lnTo>
                  <a:lnTo>
                    <a:pt x="46990" y="153670"/>
                  </a:lnTo>
                  <a:lnTo>
                    <a:pt x="53340" y="151130"/>
                  </a:lnTo>
                  <a:lnTo>
                    <a:pt x="59690" y="148590"/>
                  </a:lnTo>
                  <a:lnTo>
                    <a:pt x="66040" y="144780"/>
                  </a:lnTo>
                  <a:lnTo>
                    <a:pt x="69850" y="142240"/>
                  </a:lnTo>
                  <a:lnTo>
                    <a:pt x="73660" y="138430"/>
                  </a:lnTo>
                  <a:lnTo>
                    <a:pt x="74930" y="134620"/>
                  </a:lnTo>
                  <a:lnTo>
                    <a:pt x="76200" y="132080"/>
                  </a:lnTo>
                  <a:lnTo>
                    <a:pt x="74930" y="128270"/>
                  </a:lnTo>
                  <a:lnTo>
                    <a:pt x="72390" y="125730"/>
                  </a:lnTo>
                  <a:lnTo>
                    <a:pt x="71120" y="124460"/>
                  </a:lnTo>
                  <a:lnTo>
                    <a:pt x="68580" y="123190"/>
                  </a:lnTo>
                  <a:lnTo>
                    <a:pt x="66040" y="121920"/>
                  </a:lnTo>
                  <a:lnTo>
                    <a:pt x="62230" y="120650"/>
                  </a:lnTo>
                  <a:lnTo>
                    <a:pt x="58420" y="119380"/>
                  </a:lnTo>
                  <a:lnTo>
                    <a:pt x="54610" y="119380"/>
                  </a:lnTo>
                  <a:lnTo>
                    <a:pt x="49530" y="118110"/>
                  </a:lnTo>
                  <a:lnTo>
                    <a:pt x="44450" y="116840"/>
                  </a:lnTo>
                  <a:lnTo>
                    <a:pt x="38100" y="116840"/>
                  </a:lnTo>
                  <a:lnTo>
                    <a:pt x="31750" y="116840"/>
                  </a:lnTo>
                  <a:lnTo>
                    <a:pt x="36830" y="115570"/>
                  </a:lnTo>
                  <a:lnTo>
                    <a:pt x="40640" y="115570"/>
                  </a:lnTo>
                  <a:lnTo>
                    <a:pt x="44450" y="114300"/>
                  </a:lnTo>
                  <a:lnTo>
                    <a:pt x="48260" y="113030"/>
                  </a:lnTo>
                  <a:lnTo>
                    <a:pt x="52070" y="111760"/>
                  </a:lnTo>
                  <a:lnTo>
                    <a:pt x="54610" y="110490"/>
                  </a:lnTo>
                  <a:lnTo>
                    <a:pt x="59690" y="106680"/>
                  </a:lnTo>
                  <a:lnTo>
                    <a:pt x="63500" y="104140"/>
                  </a:lnTo>
                  <a:lnTo>
                    <a:pt x="66040" y="99060"/>
                  </a:lnTo>
                  <a:lnTo>
                    <a:pt x="66040" y="95250"/>
                  </a:lnTo>
                  <a:lnTo>
                    <a:pt x="66040" y="91440"/>
                  </a:lnTo>
                  <a:lnTo>
                    <a:pt x="64770" y="86360"/>
                  </a:lnTo>
                  <a:lnTo>
                    <a:pt x="62230" y="82550"/>
                  </a:lnTo>
                  <a:lnTo>
                    <a:pt x="59690" y="78740"/>
                  </a:lnTo>
                  <a:lnTo>
                    <a:pt x="55880" y="74930"/>
                  </a:lnTo>
                  <a:lnTo>
                    <a:pt x="50800" y="73660"/>
                  </a:lnTo>
                  <a:lnTo>
                    <a:pt x="44450" y="72390"/>
                  </a:lnTo>
                  <a:lnTo>
                    <a:pt x="38100" y="71120"/>
                  </a:lnTo>
                  <a:lnTo>
                    <a:pt x="31750" y="71120"/>
                  </a:lnTo>
                  <a:lnTo>
                    <a:pt x="38100" y="69850"/>
                  </a:lnTo>
                  <a:lnTo>
                    <a:pt x="45720" y="67310"/>
                  </a:lnTo>
                  <a:lnTo>
                    <a:pt x="52070" y="64770"/>
                  </a:lnTo>
                  <a:lnTo>
                    <a:pt x="58420" y="62230"/>
                  </a:lnTo>
                  <a:lnTo>
                    <a:pt x="62230" y="58420"/>
                  </a:lnTo>
                  <a:lnTo>
                    <a:pt x="66040" y="55880"/>
                  </a:lnTo>
                  <a:lnTo>
                    <a:pt x="68580" y="52070"/>
                  </a:lnTo>
                  <a:lnTo>
                    <a:pt x="69850" y="48260"/>
                  </a:lnTo>
                  <a:lnTo>
                    <a:pt x="71120" y="45720"/>
                  </a:lnTo>
                  <a:lnTo>
                    <a:pt x="69850" y="41910"/>
                  </a:lnTo>
                  <a:lnTo>
                    <a:pt x="67310" y="39370"/>
                  </a:lnTo>
                  <a:lnTo>
                    <a:pt x="63500" y="36830"/>
                  </a:lnTo>
                  <a:lnTo>
                    <a:pt x="60960" y="35560"/>
                  </a:lnTo>
                  <a:lnTo>
                    <a:pt x="58420" y="34290"/>
                  </a:lnTo>
                  <a:lnTo>
                    <a:pt x="54610" y="34290"/>
                  </a:lnTo>
                  <a:lnTo>
                    <a:pt x="50800" y="33020"/>
                  </a:lnTo>
                  <a:lnTo>
                    <a:pt x="46990" y="33020"/>
                  </a:lnTo>
                  <a:lnTo>
                    <a:pt x="41910" y="31750"/>
                  </a:lnTo>
                  <a:lnTo>
                    <a:pt x="36830" y="31750"/>
                  </a:lnTo>
                  <a:lnTo>
                    <a:pt x="31750" y="31750"/>
                  </a:lnTo>
                  <a:lnTo>
                    <a:pt x="40640" y="29210"/>
                  </a:lnTo>
                  <a:lnTo>
                    <a:pt x="49530" y="26670"/>
                  </a:lnTo>
                  <a:lnTo>
                    <a:pt x="55880" y="24130"/>
                  </a:lnTo>
                  <a:lnTo>
                    <a:pt x="60960" y="21590"/>
                  </a:lnTo>
                  <a:lnTo>
                    <a:pt x="64770" y="17780"/>
                  </a:lnTo>
                  <a:lnTo>
                    <a:pt x="67310" y="16510"/>
                  </a:lnTo>
                  <a:lnTo>
                    <a:pt x="68580" y="13970"/>
                  </a:lnTo>
                  <a:lnTo>
                    <a:pt x="68580" y="11430"/>
                  </a:lnTo>
                  <a:lnTo>
                    <a:pt x="67310" y="8890"/>
                  </a:lnTo>
                  <a:lnTo>
                    <a:pt x="64770" y="6350"/>
                  </a:lnTo>
                  <a:lnTo>
                    <a:pt x="62230" y="5080"/>
                  </a:lnTo>
                  <a:lnTo>
                    <a:pt x="57150" y="3810"/>
                  </a:lnTo>
                  <a:lnTo>
                    <a:pt x="52070" y="2540"/>
                  </a:lnTo>
                  <a:lnTo>
                    <a:pt x="44450" y="1270"/>
                  </a:lnTo>
                  <a:lnTo>
                    <a:pt x="38100" y="0"/>
                  </a:lnTo>
                  <a:lnTo>
                    <a:pt x="29210" y="0"/>
                  </a:lnTo>
                </a:path>
              </a:pathLst>
            </a:custGeom>
            <a:ln w="12700" cap="flat" cmpd="sng" algn="ctr">
              <a:solidFill>
                <a:srgbClr val="FFBA4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74" name="Freeform 373"/>
            <p:cNvSpPr/>
            <p:nvPr/>
          </p:nvSpPr>
          <p:spPr>
            <a:xfrm>
              <a:off x="5802630" y="1936750"/>
              <a:ext cx="83821" cy="223521"/>
            </a:xfrm>
            <a:custGeom>
              <a:avLst/>
              <a:gdLst/>
              <a:ahLst/>
              <a:cxnLst/>
              <a:rect l="0" t="0" r="0" b="0"/>
              <a:pathLst>
                <a:path w="83821" h="223521">
                  <a:moveTo>
                    <a:pt x="0" y="222250"/>
                  </a:moveTo>
                  <a:lnTo>
                    <a:pt x="6350" y="223520"/>
                  </a:lnTo>
                  <a:lnTo>
                    <a:pt x="11430" y="223520"/>
                  </a:lnTo>
                  <a:lnTo>
                    <a:pt x="24130" y="222250"/>
                  </a:lnTo>
                  <a:lnTo>
                    <a:pt x="30480" y="222250"/>
                  </a:lnTo>
                  <a:lnTo>
                    <a:pt x="35560" y="220980"/>
                  </a:lnTo>
                  <a:lnTo>
                    <a:pt x="40640" y="219710"/>
                  </a:lnTo>
                  <a:lnTo>
                    <a:pt x="44450" y="218440"/>
                  </a:lnTo>
                  <a:lnTo>
                    <a:pt x="48260" y="217170"/>
                  </a:lnTo>
                  <a:lnTo>
                    <a:pt x="50800" y="215900"/>
                  </a:lnTo>
                  <a:lnTo>
                    <a:pt x="50800" y="214630"/>
                  </a:lnTo>
                  <a:lnTo>
                    <a:pt x="50800" y="212090"/>
                  </a:lnTo>
                  <a:lnTo>
                    <a:pt x="46990" y="210820"/>
                  </a:lnTo>
                  <a:lnTo>
                    <a:pt x="45720" y="210820"/>
                  </a:lnTo>
                  <a:lnTo>
                    <a:pt x="43180" y="209550"/>
                  </a:lnTo>
                  <a:lnTo>
                    <a:pt x="40640" y="209550"/>
                  </a:lnTo>
                  <a:lnTo>
                    <a:pt x="36830" y="208280"/>
                  </a:lnTo>
                  <a:lnTo>
                    <a:pt x="33020" y="208280"/>
                  </a:lnTo>
                  <a:lnTo>
                    <a:pt x="27940" y="208280"/>
                  </a:lnTo>
                  <a:lnTo>
                    <a:pt x="34290" y="207010"/>
                  </a:lnTo>
                  <a:lnTo>
                    <a:pt x="39370" y="205740"/>
                  </a:lnTo>
                  <a:lnTo>
                    <a:pt x="49530" y="201930"/>
                  </a:lnTo>
                  <a:lnTo>
                    <a:pt x="58420" y="199390"/>
                  </a:lnTo>
                  <a:lnTo>
                    <a:pt x="64770" y="195580"/>
                  </a:lnTo>
                  <a:lnTo>
                    <a:pt x="71120" y="193040"/>
                  </a:lnTo>
                  <a:lnTo>
                    <a:pt x="74930" y="189230"/>
                  </a:lnTo>
                  <a:lnTo>
                    <a:pt x="76200" y="185420"/>
                  </a:lnTo>
                  <a:lnTo>
                    <a:pt x="77470" y="182880"/>
                  </a:lnTo>
                  <a:lnTo>
                    <a:pt x="76200" y="179070"/>
                  </a:lnTo>
                  <a:lnTo>
                    <a:pt x="74930" y="176530"/>
                  </a:lnTo>
                  <a:lnTo>
                    <a:pt x="71120" y="172720"/>
                  </a:lnTo>
                  <a:lnTo>
                    <a:pt x="66040" y="171450"/>
                  </a:lnTo>
                  <a:lnTo>
                    <a:pt x="60960" y="168910"/>
                  </a:lnTo>
                  <a:lnTo>
                    <a:pt x="54610" y="168910"/>
                  </a:lnTo>
                  <a:lnTo>
                    <a:pt x="46990" y="167640"/>
                  </a:lnTo>
                  <a:lnTo>
                    <a:pt x="36830" y="167640"/>
                  </a:lnTo>
                  <a:lnTo>
                    <a:pt x="45720" y="166370"/>
                  </a:lnTo>
                  <a:lnTo>
                    <a:pt x="53340" y="163830"/>
                  </a:lnTo>
                  <a:lnTo>
                    <a:pt x="60960" y="161290"/>
                  </a:lnTo>
                  <a:lnTo>
                    <a:pt x="67310" y="158750"/>
                  </a:lnTo>
                  <a:lnTo>
                    <a:pt x="72390" y="154940"/>
                  </a:lnTo>
                  <a:lnTo>
                    <a:pt x="76200" y="151130"/>
                  </a:lnTo>
                  <a:lnTo>
                    <a:pt x="80010" y="148590"/>
                  </a:lnTo>
                  <a:lnTo>
                    <a:pt x="81280" y="144780"/>
                  </a:lnTo>
                  <a:lnTo>
                    <a:pt x="82550" y="140970"/>
                  </a:lnTo>
                  <a:lnTo>
                    <a:pt x="81280" y="137160"/>
                  </a:lnTo>
                  <a:lnTo>
                    <a:pt x="78740" y="134620"/>
                  </a:lnTo>
                  <a:lnTo>
                    <a:pt x="76200" y="133350"/>
                  </a:lnTo>
                  <a:lnTo>
                    <a:pt x="74930" y="132080"/>
                  </a:lnTo>
                  <a:lnTo>
                    <a:pt x="71120" y="130810"/>
                  </a:lnTo>
                  <a:lnTo>
                    <a:pt x="68580" y="129540"/>
                  </a:lnTo>
                  <a:lnTo>
                    <a:pt x="64770" y="128270"/>
                  </a:lnTo>
                  <a:lnTo>
                    <a:pt x="59690" y="127000"/>
                  </a:lnTo>
                  <a:lnTo>
                    <a:pt x="54610" y="125730"/>
                  </a:lnTo>
                  <a:lnTo>
                    <a:pt x="49530" y="125730"/>
                  </a:lnTo>
                  <a:lnTo>
                    <a:pt x="43180" y="125730"/>
                  </a:lnTo>
                  <a:lnTo>
                    <a:pt x="36830" y="124460"/>
                  </a:lnTo>
                  <a:lnTo>
                    <a:pt x="44450" y="124460"/>
                  </a:lnTo>
                  <a:lnTo>
                    <a:pt x="49530" y="123190"/>
                  </a:lnTo>
                  <a:lnTo>
                    <a:pt x="54610" y="123190"/>
                  </a:lnTo>
                  <a:lnTo>
                    <a:pt x="59690" y="121920"/>
                  </a:lnTo>
                  <a:lnTo>
                    <a:pt x="64770" y="120650"/>
                  </a:lnTo>
                  <a:lnTo>
                    <a:pt x="68580" y="119380"/>
                  </a:lnTo>
                  <a:lnTo>
                    <a:pt x="71120" y="118110"/>
                  </a:lnTo>
                  <a:lnTo>
                    <a:pt x="74930" y="116840"/>
                  </a:lnTo>
                  <a:lnTo>
                    <a:pt x="76200" y="115570"/>
                  </a:lnTo>
                  <a:lnTo>
                    <a:pt x="78740" y="113030"/>
                  </a:lnTo>
                  <a:lnTo>
                    <a:pt x="81280" y="110490"/>
                  </a:lnTo>
                  <a:lnTo>
                    <a:pt x="81280" y="106680"/>
                  </a:lnTo>
                  <a:lnTo>
                    <a:pt x="81280" y="101600"/>
                  </a:lnTo>
                  <a:lnTo>
                    <a:pt x="80010" y="97790"/>
                  </a:lnTo>
                  <a:lnTo>
                    <a:pt x="76200" y="93980"/>
                  </a:lnTo>
                  <a:lnTo>
                    <a:pt x="72390" y="91440"/>
                  </a:lnTo>
                  <a:lnTo>
                    <a:pt x="67310" y="88900"/>
                  </a:lnTo>
                  <a:lnTo>
                    <a:pt x="60960" y="86360"/>
                  </a:lnTo>
                  <a:lnTo>
                    <a:pt x="54610" y="85090"/>
                  </a:lnTo>
                  <a:lnTo>
                    <a:pt x="48260" y="83820"/>
                  </a:lnTo>
                  <a:lnTo>
                    <a:pt x="40640" y="85090"/>
                  </a:lnTo>
                  <a:lnTo>
                    <a:pt x="49530" y="82550"/>
                  </a:lnTo>
                  <a:lnTo>
                    <a:pt x="55880" y="80010"/>
                  </a:lnTo>
                  <a:lnTo>
                    <a:pt x="62230" y="77470"/>
                  </a:lnTo>
                  <a:lnTo>
                    <a:pt x="68580" y="74930"/>
                  </a:lnTo>
                  <a:lnTo>
                    <a:pt x="73660" y="71120"/>
                  </a:lnTo>
                  <a:lnTo>
                    <a:pt x="77470" y="67310"/>
                  </a:lnTo>
                  <a:lnTo>
                    <a:pt x="81280" y="63500"/>
                  </a:lnTo>
                  <a:lnTo>
                    <a:pt x="82550" y="60960"/>
                  </a:lnTo>
                  <a:lnTo>
                    <a:pt x="83820" y="57150"/>
                  </a:lnTo>
                  <a:lnTo>
                    <a:pt x="83820" y="53340"/>
                  </a:lnTo>
                  <a:lnTo>
                    <a:pt x="81280" y="50800"/>
                  </a:lnTo>
                  <a:lnTo>
                    <a:pt x="77470" y="46990"/>
                  </a:lnTo>
                  <a:lnTo>
                    <a:pt x="74930" y="45720"/>
                  </a:lnTo>
                  <a:lnTo>
                    <a:pt x="72390" y="44450"/>
                  </a:lnTo>
                  <a:lnTo>
                    <a:pt x="69850" y="44450"/>
                  </a:lnTo>
                  <a:lnTo>
                    <a:pt x="66040" y="43180"/>
                  </a:lnTo>
                  <a:lnTo>
                    <a:pt x="60960" y="43180"/>
                  </a:lnTo>
                  <a:lnTo>
                    <a:pt x="57150" y="41910"/>
                  </a:lnTo>
                  <a:lnTo>
                    <a:pt x="52070" y="41910"/>
                  </a:lnTo>
                  <a:lnTo>
                    <a:pt x="45720" y="41910"/>
                  </a:lnTo>
                  <a:lnTo>
                    <a:pt x="50800" y="40640"/>
                  </a:lnTo>
                  <a:lnTo>
                    <a:pt x="55880" y="39370"/>
                  </a:lnTo>
                  <a:lnTo>
                    <a:pt x="63500" y="35560"/>
                  </a:lnTo>
                  <a:lnTo>
                    <a:pt x="71120" y="31750"/>
                  </a:lnTo>
                  <a:lnTo>
                    <a:pt x="74930" y="27940"/>
                  </a:lnTo>
                  <a:lnTo>
                    <a:pt x="78740" y="24130"/>
                  </a:lnTo>
                  <a:lnTo>
                    <a:pt x="81280" y="20320"/>
                  </a:lnTo>
                  <a:lnTo>
                    <a:pt x="82550" y="16510"/>
                  </a:lnTo>
                  <a:lnTo>
                    <a:pt x="82550" y="12700"/>
                  </a:lnTo>
                  <a:lnTo>
                    <a:pt x="81280" y="8890"/>
                  </a:lnTo>
                  <a:lnTo>
                    <a:pt x="78740" y="6350"/>
                  </a:lnTo>
                  <a:lnTo>
                    <a:pt x="76200" y="3810"/>
                  </a:lnTo>
                  <a:lnTo>
                    <a:pt x="71120" y="1270"/>
                  </a:lnTo>
                  <a:lnTo>
                    <a:pt x="66040" y="0"/>
                  </a:lnTo>
                  <a:lnTo>
                    <a:pt x="59690" y="0"/>
                  </a:lnTo>
                  <a:lnTo>
                    <a:pt x="53340" y="0"/>
                  </a:lnTo>
                  <a:lnTo>
                    <a:pt x="45720" y="1270"/>
                  </a:lnTo>
                </a:path>
              </a:pathLst>
            </a:custGeom>
            <a:ln w="12700" cap="flat" cmpd="sng" algn="ctr">
              <a:solidFill>
                <a:srgbClr val="FFBA4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75" name="Freeform 374"/>
            <p:cNvSpPr/>
            <p:nvPr/>
          </p:nvSpPr>
          <p:spPr>
            <a:xfrm>
              <a:off x="5767070" y="1944370"/>
              <a:ext cx="85091" cy="207011"/>
            </a:xfrm>
            <a:custGeom>
              <a:avLst/>
              <a:gdLst/>
              <a:ahLst/>
              <a:cxnLst/>
              <a:rect l="0" t="0" r="0" b="0"/>
              <a:pathLst>
                <a:path w="85091" h="207011">
                  <a:moveTo>
                    <a:pt x="0" y="201930"/>
                  </a:moveTo>
                  <a:lnTo>
                    <a:pt x="1270" y="203200"/>
                  </a:lnTo>
                  <a:lnTo>
                    <a:pt x="5080" y="204470"/>
                  </a:lnTo>
                  <a:lnTo>
                    <a:pt x="11430" y="205740"/>
                  </a:lnTo>
                  <a:lnTo>
                    <a:pt x="17780" y="207010"/>
                  </a:lnTo>
                  <a:lnTo>
                    <a:pt x="25400" y="207010"/>
                  </a:lnTo>
                  <a:lnTo>
                    <a:pt x="33020" y="207010"/>
                  </a:lnTo>
                  <a:lnTo>
                    <a:pt x="40640" y="205740"/>
                  </a:lnTo>
                  <a:lnTo>
                    <a:pt x="48260" y="204470"/>
                  </a:lnTo>
                  <a:lnTo>
                    <a:pt x="54610" y="201930"/>
                  </a:lnTo>
                  <a:lnTo>
                    <a:pt x="58420" y="200660"/>
                  </a:lnTo>
                  <a:lnTo>
                    <a:pt x="60960" y="199390"/>
                  </a:lnTo>
                  <a:lnTo>
                    <a:pt x="62230" y="198120"/>
                  </a:lnTo>
                  <a:lnTo>
                    <a:pt x="63500" y="196850"/>
                  </a:lnTo>
                  <a:lnTo>
                    <a:pt x="63500" y="196850"/>
                  </a:lnTo>
                  <a:lnTo>
                    <a:pt x="62230" y="194310"/>
                  </a:lnTo>
                  <a:lnTo>
                    <a:pt x="62230" y="193040"/>
                  </a:lnTo>
                  <a:lnTo>
                    <a:pt x="60960" y="193040"/>
                  </a:lnTo>
                  <a:lnTo>
                    <a:pt x="57150" y="190500"/>
                  </a:lnTo>
                  <a:lnTo>
                    <a:pt x="54610" y="189230"/>
                  </a:lnTo>
                  <a:lnTo>
                    <a:pt x="50800" y="187960"/>
                  </a:lnTo>
                  <a:lnTo>
                    <a:pt x="45720" y="186690"/>
                  </a:lnTo>
                  <a:lnTo>
                    <a:pt x="39370" y="185420"/>
                  </a:lnTo>
                  <a:lnTo>
                    <a:pt x="33020" y="184150"/>
                  </a:lnTo>
                  <a:lnTo>
                    <a:pt x="25400" y="182880"/>
                  </a:lnTo>
                  <a:lnTo>
                    <a:pt x="36830" y="181610"/>
                  </a:lnTo>
                  <a:lnTo>
                    <a:pt x="46990" y="179070"/>
                  </a:lnTo>
                  <a:lnTo>
                    <a:pt x="55880" y="176530"/>
                  </a:lnTo>
                  <a:lnTo>
                    <a:pt x="62230" y="172720"/>
                  </a:lnTo>
                  <a:lnTo>
                    <a:pt x="68580" y="170180"/>
                  </a:lnTo>
                  <a:lnTo>
                    <a:pt x="71120" y="167640"/>
                  </a:lnTo>
                  <a:lnTo>
                    <a:pt x="73660" y="165100"/>
                  </a:lnTo>
                  <a:lnTo>
                    <a:pt x="73660" y="162560"/>
                  </a:lnTo>
                  <a:lnTo>
                    <a:pt x="73660" y="160020"/>
                  </a:lnTo>
                  <a:lnTo>
                    <a:pt x="72390" y="157480"/>
                  </a:lnTo>
                  <a:lnTo>
                    <a:pt x="68580" y="156210"/>
                  </a:lnTo>
                  <a:lnTo>
                    <a:pt x="63500" y="153670"/>
                  </a:lnTo>
                  <a:lnTo>
                    <a:pt x="58420" y="153670"/>
                  </a:lnTo>
                  <a:lnTo>
                    <a:pt x="50800" y="152400"/>
                  </a:lnTo>
                  <a:lnTo>
                    <a:pt x="43180" y="151130"/>
                  </a:lnTo>
                  <a:lnTo>
                    <a:pt x="34290" y="151130"/>
                  </a:lnTo>
                  <a:lnTo>
                    <a:pt x="43180" y="149860"/>
                  </a:lnTo>
                  <a:lnTo>
                    <a:pt x="50800" y="147320"/>
                  </a:lnTo>
                  <a:lnTo>
                    <a:pt x="58420" y="144780"/>
                  </a:lnTo>
                  <a:lnTo>
                    <a:pt x="64770" y="142240"/>
                  </a:lnTo>
                  <a:lnTo>
                    <a:pt x="69850" y="139700"/>
                  </a:lnTo>
                  <a:lnTo>
                    <a:pt x="73660" y="135890"/>
                  </a:lnTo>
                  <a:lnTo>
                    <a:pt x="77470" y="132080"/>
                  </a:lnTo>
                  <a:lnTo>
                    <a:pt x="78740" y="129540"/>
                  </a:lnTo>
                  <a:lnTo>
                    <a:pt x="80010" y="125730"/>
                  </a:lnTo>
                  <a:lnTo>
                    <a:pt x="78740" y="121920"/>
                  </a:lnTo>
                  <a:lnTo>
                    <a:pt x="76200" y="119380"/>
                  </a:lnTo>
                  <a:lnTo>
                    <a:pt x="73660" y="118110"/>
                  </a:lnTo>
                  <a:lnTo>
                    <a:pt x="72390" y="115570"/>
                  </a:lnTo>
                  <a:lnTo>
                    <a:pt x="68580" y="114300"/>
                  </a:lnTo>
                  <a:lnTo>
                    <a:pt x="66040" y="113030"/>
                  </a:lnTo>
                  <a:lnTo>
                    <a:pt x="62230" y="111760"/>
                  </a:lnTo>
                  <a:lnTo>
                    <a:pt x="57150" y="111760"/>
                  </a:lnTo>
                  <a:lnTo>
                    <a:pt x="53340" y="110490"/>
                  </a:lnTo>
                  <a:lnTo>
                    <a:pt x="46990" y="109220"/>
                  </a:lnTo>
                  <a:lnTo>
                    <a:pt x="41910" y="109220"/>
                  </a:lnTo>
                  <a:lnTo>
                    <a:pt x="34290" y="109220"/>
                  </a:lnTo>
                  <a:lnTo>
                    <a:pt x="41910" y="107950"/>
                  </a:lnTo>
                  <a:lnTo>
                    <a:pt x="48260" y="107950"/>
                  </a:lnTo>
                  <a:lnTo>
                    <a:pt x="53340" y="107950"/>
                  </a:lnTo>
                  <a:lnTo>
                    <a:pt x="58420" y="106680"/>
                  </a:lnTo>
                  <a:lnTo>
                    <a:pt x="62230" y="105410"/>
                  </a:lnTo>
                  <a:lnTo>
                    <a:pt x="66040" y="104140"/>
                  </a:lnTo>
                  <a:lnTo>
                    <a:pt x="69850" y="102870"/>
                  </a:lnTo>
                  <a:lnTo>
                    <a:pt x="72390" y="101600"/>
                  </a:lnTo>
                  <a:lnTo>
                    <a:pt x="74930" y="100330"/>
                  </a:lnTo>
                  <a:lnTo>
                    <a:pt x="76200" y="97790"/>
                  </a:lnTo>
                  <a:lnTo>
                    <a:pt x="78740" y="93980"/>
                  </a:lnTo>
                  <a:lnTo>
                    <a:pt x="80010" y="90170"/>
                  </a:lnTo>
                  <a:lnTo>
                    <a:pt x="80010" y="86360"/>
                  </a:lnTo>
                  <a:lnTo>
                    <a:pt x="77470" y="82550"/>
                  </a:lnTo>
                  <a:lnTo>
                    <a:pt x="74930" y="78740"/>
                  </a:lnTo>
                  <a:lnTo>
                    <a:pt x="71120" y="74930"/>
                  </a:lnTo>
                  <a:lnTo>
                    <a:pt x="66040" y="72390"/>
                  </a:lnTo>
                  <a:lnTo>
                    <a:pt x="59690" y="71120"/>
                  </a:lnTo>
                  <a:lnTo>
                    <a:pt x="53340" y="68580"/>
                  </a:lnTo>
                  <a:lnTo>
                    <a:pt x="46990" y="68580"/>
                  </a:lnTo>
                  <a:lnTo>
                    <a:pt x="39370" y="68580"/>
                  </a:lnTo>
                  <a:lnTo>
                    <a:pt x="46990" y="67310"/>
                  </a:lnTo>
                  <a:lnTo>
                    <a:pt x="54610" y="64770"/>
                  </a:lnTo>
                  <a:lnTo>
                    <a:pt x="60960" y="62230"/>
                  </a:lnTo>
                  <a:lnTo>
                    <a:pt x="67310" y="58420"/>
                  </a:lnTo>
                  <a:lnTo>
                    <a:pt x="72390" y="55880"/>
                  </a:lnTo>
                  <a:lnTo>
                    <a:pt x="76200" y="52070"/>
                  </a:lnTo>
                  <a:lnTo>
                    <a:pt x="80010" y="48260"/>
                  </a:lnTo>
                  <a:lnTo>
                    <a:pt x="82550" y="44450"/>
                  </a:lnTo>
                  <a:lnTo>
                    <a:pt x="82550" y="41910"/>
                  </a:lnTo>
                  <a:lnTo>
                    <a:pt x="82550" y="38100"/>
                  </a:lnTo>
                  <a:lnTo>
                    <a:pt x="80010" y="34290"/>
                  </a:lnTo>
                  <a:lnTo>
                    <a:pt x="76200" y="31750"/>
                  </a:lnTo>
                  <a:lnTo>
                    <a:pt x="74930" y="30480"/>
                  </a:lnTo>
                  <a:lnTo>
                    <a:pt x="72390" y="29210"/>
                  </a:lnTo>
                  <a:lnTo>
                    <a:pt x="68580" y="27940"/>
                  </a:lnTo>
                  <a:lnTo>
                    <a:pt x="64770" y="26670"/>
                  </a:lnTo>
                  <a:lnTo>
                    <a:pt x="60960" y="26670"/>
                  </a:lnTo>
                  <a:lnTo>
                    <a:pt x="55880" y="26670"/>
                  </a:lnTo>
                  <a:lnTo>
                    <a:pt x="50800" y="25400"/>
                  </a:lnTo>
                  <a:lnTo>
                    <a:pt x="45720" y="25400"/>
                  </a:lnTo>
                  <a:lnTo>
                    <a:pt x="54610" y="22860"/>
                  </a:lnTo>
                  <a:lnTo>
                    <a:pt x="63500" y="20320"/>
                  </a:lnTo>
                  <a:lnTo>
                    <a:pt x="71120" y="17780"/>
                  </a:lnTo>
                  <a:lnTo>
                    <a:pt x="76200" y="13970"/>
                  </a:lnTo>
                  <a:lnTo>
                    <a:pt x="80010" y="11430"/>
                  </a:lnTo>
                  <a:lnTo>
                    <a:pt x="82550" y="8890"/>
                  </a:lnTo>
                  <a:lnTo>
                    <a:pt x="85090" y="5080"/>
                  </a:lnTo>
                  <a:lnTo>
                    <a:pt x="85090" y="3810"/>
                  </a:lnTo>
                  <a:lnTo>
                    <a:pt x="85090" y="1270"/>
                  </a:lnTo>
                  <a:lnTo>
                    <a:pt x="82550" y="0"/>
                  </a:lnTo>
                  <a:lnTo>
                    <a:pt x="80010" y="0"/>
                  </a:lnTo>
                  <a:lnTo>
                    <a:pt x="76200" y="0"/>
                  </a:lnTo>
                  <a:lnTo>
                    <a:pt x="71120" y="0"/>
                  </a:lnTo>
                  <a:lnTo>
                    <a:pt x="64770" y="1270"/>
                  </a:lnTo>
                  <a:lnTo>
                    <a:pt x="60960" y="3810"/>
                  </a:lnTo>
                  <a:lnTo>
                    <a:pt x="58420" y="5080"/>
                  </a:lnTo>
                  <a:lnTo>
                    <a:pt x="53340" y="6350"/>
                  </a:lnTo>
                  <a:lnTo>
                    <a:pt x="49530" y="8890"/>
                  </a:lnTo>
                </a:path>
              </a:pathLst>
            </a:custGeom>
            <a:ln w="12700" cap="flat" cmpd="sng" algn="ctr">
              <a:solidFill>
                <a:srgbClr val="FFBA4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76" name="Freeform 375"/>
            <p:cNvSpPr/>
            <p:nvPr/>
          </p:nvSpPr>
          <p:spPr>
            <a:xfrm>
              <a:off x="5718810" y="1968500"/>
              <a:ext cx="93981" cy="161291"/>
            </a:xfrm>
            <a:custGeom>
              <a:avLst/>
              <a:gdLst/>
              <a:ahLst/>
              <a:cxnLst/>
              <a:rect l="0" t="0" r="0" b="0"/>
              <a:pathLst>
                <a:path w="93981" h="161291">
                  <a:moveTo>
                    <a:pt x="0" y="151130"/>
                  </a:moveTo>
                  <a:lnTo>
                    <a:pt x="5080" y="153670"/>
                  </a:lnTo>
                  <a:lnTo>
                    <a:pt x="8890" y="156210"/>
                  </a:lnTo>
                  <a:lnTo>
                    <a:pt x="12700" y="157480"/>
                  </a:lnTo>
                  <a:lnTo>
                    <a:pt x="16510" y="158750"/>
                  </a:lnTo>
                  <a:lnTo>
                    <a:pt x="19050" y="161290"/>
                  </a:lnTo>
                  <a:lnTo>
                    <a:pt x="21590" y="161290"/>
                  </a:lnTo>
                  <a:lnTo>
                    <a:pt x="24130" y="161290"/>
                  </a:lnTo>
                  <a:lnTo>
                    <a:pt x="26670" y="161290"/>
                  </a:lnTo>
                  <a:lnTo>
                    <a:pt x="27940" y="161290"/>
                  </a:lnTo>
                  <a:lnTo>
                    <a:pt x="29210" y="161290"/>
                  </a:lnTo>
                  <a:lnTo>
                    <a:pt x="30480" y="160020"/>
                  </a:lnTo>
                  <a:lnTo>
                    <a:pt x="30480" y="158750"/>
                  </a:lnTo>
                  <a:lnTo>
                    <a:pt x="30480" y="157480"/>
                  </a:lnTo>
                  <a:lnTo>
                    <a:pt x="30480" y="154940"/>
                  </a:lnTo>
                  <a:lnTo>
                    <a:pt x="29210" y="152400"/>
                  </a:lnTo>
                  <a:lnTo>
                    <a:pt x="27940" y="149860"/>
                  </a:lnTo>
                  <a:lnTo>
                    <a:pt x="33020" y="152400"/>
                  </a:lnTo>
                  <a:lnTo>
                    <a:pt x="39370" y="154940"/>
                  </a:lnTo>
                  <a:lnTo>
                    <a:pt x="45720" y="157480"/>
                  </a:lnTo>
                  <a:lnTo>
                    <a:pt x="52070" y="158750"/>
                  </a:lnTo>
                  <a:lnTo>
                    <a:pt x="57150" y="160020"/>
                  </a:lnTo>
                  <a:lnTo>
                    <a:pt x="62230" y="160020"/>
                  </a:lnTo>
                  <a:lnTo>
                    <a:pt x="67310" y="160020"/>
                  </a:lnTo>
                  <a:lnTo>
                    <a:pt x="69850" y="160020"/>
                  </a:lnTo>
                  <a:lnTo>
                    <a:pt x="72390" y="158750"/>
                  </a:lnTo>
                  <a:lnTo>
                    <a:pt x="73660" y="157480"/>
                  </a:lnTo>
                  <a:lnTo>
                    <a:pt x="73660" y="156210"/>
                  </a:lnTo>
                  <a:lnTo>
                    <a:pt x="73660" y="154940"/>
                  </a:lnTo>
                  <a:lnTo>
                    <a:pt x="72390" y="153670"/>
                  </a:lnTo>
                  <a:lnTo>
                    <a:pt x="71120" y="152400"/>
                  </a:lnTo>
                  <a:lnTo>
                    <a:pt x="69850" y="151130"/>
                  </a:lnTo>
                  <a:lnTo>
                    <a:pt x="67310" y="148590"/>
                  </a:lnTo>
                  <a:lnTo>
                    <a:pt x="64770" y="147320"/>
                  </a:lnTo>
                  <a:lnTo>
                    <a:pt x="60960" y="144780"/>
                  </a:lnTo>
                  <a:lnTo>
                    <a:pt x="57150" y="142240"/>
                  </a:lnTo>
                  <a:lnTo>
                    <a:pt x="53340" y="140970"/>
                  </a:lnTo>
                  <a:lnTo>
                    <a:pt x="48260" y="138430"/>
                  </a:lnTo>
                  <a:lnTo>
                    <a:pt x="41910" y="135890"/>
                  </a:lnTo>
                  <a:lnTo>
                    <a:pt x="34290" y="132080"/>
                  </a:lnTo>
                  <a:lnTo>
                    <a:pt x="45720" y="133350"/>
                  </a:lnTo>
                  <a:lnTo>
                    <a:pt x="54610" y="133350"/>
                  </a:lnTo>
                  <a:lnTo>
                    <a:pt x="62230" y="133350"/>
                  </a:lnTo>
                  <a:lnTo>
                    <a:pt x="69850" y="132080"/>
                  </a:lnTo>
                  <a:lnTo>
                    <a:pt x="74930" y="130810"/>
                  </a:lnTo>
                  <a:lnTo>
                    <a:pt x="78740" y="129540"/>
                  </a:lnTo>
                  <a:lnTo>
                    <a:pt x="81280" y="128270"/>
                  </a:lnTo>
                  <a:lnTo>
                    <a:pt x="82550" y="125730"/>
                  </a:lnTo>
                  <a:lnTo>
                    <a:pt x="82550" y="123190"/>
                  </a:lnTo>
                  <a:lnTo>
                    <a:pt x="81280" y="120650"/>
                  </a:lnTo>
                  <a:lnTo>
                    <a:pt x="80010" y="118110"/>
                  </a:lnTo>
                  <a:lnTo>
                    <a:pt x="76200" y="114300"/>
                  </a:lnTo>
                  <a:lnTo>
                    <a:pt x="71120" y="111760"/>
                  </a:lnTo>
                  <a:lnTo>
                    <a:pt x="66040" y="107950"/>
                  </a:lnTo>
                  <a:lnTo>
                    <a:pt x="59690" y="104140"/>
                  </a:lnTo>
                  <a:lnTo>
                    <a:pt x="50800" y="101600"/>
                  </a:lnTo>
                  <a:lnTo>
                    <a:pt x="57150" y="101600"/>
                  </a:lnTo>
                  <a:lnTo>
                    <a:pt x="62230" y="100330"/>
                  </a:lnTo>
                  <a:lnTo>
                    <a:pt x="67310" y="97790"/>
                  </a:lnTo>
                  <a:lnTo>
                    <a:pt x="71120" y="95250"/>
                  </a:lnTo>
                  <a:lnTo>
                    <a:pt x="76200" y="93980"/>
                  </a:lnTo>
                  <a:lnTo>
                    <a:pt x="78740" y="90170"/>
                  </a:lnTo>
                  <a:lnTo>
                    <a:pt x="81280" y="86360"/>
                  </a:lnTo>
                  <a:lnTo>
                    <a:pt x="82550" y="83820"/>
                  </a:lnTo>
                  <a:lnTo>
                    <a:pt x="82550" y="80010"/>
                  </a:lnTo>
                  <a:lnTo>
                    <a:pt x="82550" y="76200"/>
                  </a:lnTo>
                  <a:lnTo>
                    <a:pt x="81280" y="73660"/>
                  </a:lnTo>
                  <a:lnTo>
                    <a:pt x="78740" y="69850"/>
                  </a:lnTo>
                  <a:lnTo>
                    <a:pt x="73660" y="68580"/>
                  </a:lnTo>
                  <a:lnTo>
                    <a:pt x="68580" y="66040"/>
                  </a:lnTo>
                  <a:lnTo>
                    <a:pt x="66040" y="64770"/>
                  </a:lnTo>
                  <a:lnTo>
                    <a:pt x="62230" y="64770"/>
                  </a:lnTo>
                  <a:lnTo>
                    <a:pt x="58420" y="64770"/>
                  </a:lnTo>
                  <a:lnTo>
                    <a:pt x="54610" y="63500"/>
                  </a:lnTo>
                  <a:lnTo>
                    <a:pt x="62230" y="62230"/>
                  </a:lnTo>
                  <a:lnTo>
                    <a:pt x="69850" y="59690"/>
                  </a:lnTo>
                  <a:lnTo>
                    <a:pt x="76200" y="57150"/>
                  </a:lnTo>
                  <a:lnTo>
                    <a:pt x="81280" y="54610"/>
                  </a:lnTo>
                  <a:lnTo>
                    <a:pt x="85090" y="50800"/>
                  </a:lnTo>
                  <a:lnTo>
                    <a:pt x="87630" y="48260"/>
                  </a:lnTo>
                  <a:lnTo>
                    <a:pt x="88900" y="44450"/>
                  </a:lnTo>
                  <a:lnTo>
                    <a:pt x="88900" y="41910"/>
                  </a:lnTo>
                  <a:lnTo>
                    <a:pt x="87630" y="39370"/>
                  </a:lnTo>
                  <a:lnTo>
                    <a:pt x="86360" y="36830"/>
                  </a:lnTo>
                  <a:lnTo>
                    <a:pt x="82550" y="34290"/>
                  </a:lnTo>
                  <a:lnTo>
                    <a:pt x="80010" y="33020"/>
                  </a:lnTo>
                  <a:lnTo>
                    <a:pt x="74930" y="31750"/>
                  </a:lnTo>
                  <a:lnTo>
                    <a:pt x="68580" y="30480"/>
                  </a:lnTo>
                  <a:lnTo>
                    <a:pt x="62230" y="30480"/>
                  </a:lnTo>
                  <a:lnTo>
                    <a:pt x="55880" y="30480"/>
                  </a:lnTo>
                  <a:lnTo>
                    <a:pt x="60960" y="26670"/>
                  </a:lnTo>
                  <a:lnTo>
                    <a:pt x="66040" y="24130"/>
                  </a:lnTo>
                  <a:lnTo>
                    <a:pt x="71120" y="21590"/>
                  </a:lnTo>
                  <a:lnTo>
                    <a:pt x="74930" y="19050"/>
                  </a:lnTo>
                  <a:lnTo>
                    <a:pt x="78740" y="16510"/>
                  </a:lnTo>
                  <a:lnTo>
                    <a:pt x="82550" y="13970"/>
                  </a:lnTo>
                  <a:lnTo>
                    <a:pt x="85090" y="12700"/>
                  </a:lnTo>
                  <a:lnTo>
                    <a:pt x="87630" y="10160"/>
                  </a:lnTo>
                  <a:lnTo>
                    <a:pt x="88900" y="8890"/>
                  </a:lnTo>
                  <a:lnTo>
                    <a:pt x="91440" y="7620"/>
                  </a:lnTo>
                  <a:lnTo>
                    <a:pt x="92710" y="5080"/>
                  </a:lnTo>
                  <a:lnTo>
                    <a:pt x="93980" y="3810"/>
                  </a:lnTo>
                  <a:lnTo>
                    <a:pt x="93980" y="2540"/>
                  </a:lnTo>
                  <a:lnTo>
                    <a:pt x="92710" y="1270"/>
                  </a:lnTo>
                  <a:lnTo>
                    <a:pt x="91440" y="0"/>
                  </a:lnTo>
                  <a:lnTo>
                    <a:pt x="87630" y="0"/>
                  </a:lnTo>
                  <a:lnTo>
                    <a:pt x="82550" y="1270"/>
                  </a:lnTo>
                  <a:lnTo>
                    <a:pt x="77470" y="2540"/>
                  </a:lnTo>
                  <a:lnTo>
                    <a:pt x="72390" y="5080"/>
                  </a:lnTo>
                  <a:lnTo>
                    <a:pt x="64770" y="7620"/>
                  </a:lnTo>
                  <a:lnTo>
                    <a:pt x="57150" y="11430"/>
                  </a:lnTo>
                  <a:lnTo>
                    <a:pt x="49530" y="15240"/>
                  </a:lnTo>
                </a:path>
              </a:pathLst>
            </a:custGeom>
            <a:ln w="12700" cap="flat" cmpd="sng" algn="ctr">
              <a:solidFill>
                <a:srgbClr val="FFBA4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77" name="Freeform 376"/>
            <p:cNvSpPr/>
            <p:nvPr/>
          </p:nvSpPr>
          <p:spPr>
            <a:xfrm>
              <a:off x="5708650" y="1997710"/>
              <a:ext cx="66041" cy="116841"/>
            </a:xfrm>
            <a:custGeom>
              <a:avLst/>
              <a:gdLst/>
              <a:ahLst/>
              <a:cxnLst/>
              <a:rect l="0" t="0" r="0" b="0"/>
              <a:pathLst>
                <a:path w="66041" h="116841">
                  <a:moveTo>
                    <a:pt x="0" y="107950"/>
                  </a:moveTo>
                  <a:lnTo>
                    <a:pt x="10160" y="111760"/>
                  </a:lnTo>
                  <a:lnTo>
                    <a:pt x="15240" y="114300"/>
                  </a:lnTo>
                  <a:lnTo>
                    <a:pt x="20320" y="115570"/>
                  </a:lnTo>
                  <a:lnTo>
                    <a:pt x="25400" y="116840"/>
                  </a:lnTo>
                  <a:lnTo>
                    <a:pt x="29210" y="116840"/>
                  </a:lnTo>
                  <a:lnTo>
                    <a:pt x="33020" y="116840"/>
                  </a:lnTo>
                  <a:lnTo>
                    <a:pt x="36830" y="115570"/>
                  </a:lnTo>
                  <a:lnTo>
                    <a:pt x="39370" y="114300"/>
                  </a:lnTo>
                  <a:lnTo>
                    <a:pt x="41910" y="111760"/>
                  </a:lnTo>
                  <a:lnTo>
                    <a:pt x="43180" y="109220"/>
                  </a:lnTo>
                  <a:lnTo>
                    <a:pt x="43180" y="106680"/>
                  </a:lnTo>
                  <a:lnTo>
                    <a:pt x="43180" y="101600"/>
                  </a:lnTo>
                  <a:lnTo>
                    <a:pt x="40640" y="96520"/>
                  </a:lnTo>
                  <a:lnTo>
                    <a:pt x="39370" y="92710"/>
                  </a:lnTo>
                  <a:lnTo>
                    <a:pt x="38100" y="88900"/>
                  </a:lnTo>
                  <a:lnTo>
                    <a:pt x="36830" y="86360"/>
                  </a:lnTo>
                  <a:lnTo>
                    <a:pt x="34290" y="82550"/>
                  </a:lnTo>
                  <a:lnTo>
                    <a:pt x="36830" y="83820"/>
                  </a:lnTo>
                  <a:lnTo>
                    <a:pt x="40640" y="83820"/>
                  </a:lnTo>
                  <a:lnTo>
                    <a:pt x="45720" y="82550"/>
                  </a:lnTo>
                  <a:lnTo>
                    <a:pt x="49530" y="81280"/>
                  </a:lnTo>
                  <a:lnTo>
                    <a:pt x="53340" y="80010"/>
                  </a:lnTo>
                  <a:lnTo>
                    <a:pt x="57150" y="76200"/>
                  </a:lnTo>
                  <a:lnTo>
                    <a:pt x="59690" y="73660"/>
                  </a:lnTo>
                  <a:lnTo>
                    <a:pt x="62230" y="71120"/>
                  </a:lnTo>
                  <a:lnTo>
                    <a:pt x="63500" y="67310"/>
                  </a:lnTo>
                  <a:lnTo>
                    <a:pt x="64770" y="63500"/>
                  </a:lnTo>
                  <a:lnTo>
                    <a:pt x="63500" y="60960"/>
                  </a:lnTo>
                  <a:lnTo>
                    <a:pt x="60960" y="57150"/>
                  </a:lnTo>
                  <a:lnTo>
                    <a:pt x="59690" y="55880"/>
                  </a:lnTo>
                  <a:lnTo>
                    <a:pt x="57150" y="54610"/>
                  </a:lnTo>
                  <a:lnTo>
                    <a:pt x="54610" y="53340"/>
                  </a:lnTo>
                  <a:lnTo>
                    <a:pt x="52070" y="52070"/>
                  </a:lnTo>
                  <a:lnTo>
                    <a:pt x="48260" y="50800"/>
                  </a:lnTo>
                  <a:lnTo>
                    <a:pt x="44450" y="50800"/>
                  </a:lnTo>
                  <a:lnTo>
                    <a:pt x="39370" y="49530"/>
                  </a:lnTo>
                  <a:lnTo>
                    <a:pt x="34290" y="49530"/>
                  </a:lnTo>
                  <a:lnTo>
                    <a:pt x="39370" y="48260"/>
                  </a:lnTo>
                  <a:lnTo>
                    <a:pt x="44450" y="46990"/>
                  </a:lnTo>
                  <a:lnTo>
                    <a:pt x="48260" y="46990"/>
                  </a:lnTo>
                  <a:lnTo>
                    <a:pt x="52070" y="45720"/>
                  </a:lnTo>
                  <a:lnTo>
                    <a:pt x="57150" y="43180"/>
                  </a:lnTo>
                  <a:lnTo>
                    <a:pt x="60960" y="40640"/>
                  </a:lnTo>
                  <a:lnTo>
                    <a:pt x="64770" y="38100"/>
                  </a:lnTo>
                  <a:lnTo>
                    <a:pt x="64770" y="35560"/>
                  </a:lnTo>
                  <a:lnTo>
                    <a:pt x="64770" y="33020"/>
                  </a:lnTo>
                  <a:lnTo>
                    <a:pt x="63500" y="30480"/>
                  </a:lnTo>
                  <a:lnTo>
                    <a:pt x="62230" y="29210"/>
                  </a:lnTo>
                  <a:lnTo>
                    <a:pt x="58420" y="27940"/>
                  </a:lnTo>
                  <a:lnTo>
                    <a:pt x="54610" y="25400"/>
                  </a:lnTo>
                  <a:lnTo>
                    <a:pt x="50800" y="25400"/>
                  </a:lnTo>
                  <a:lnTo>
                    <a:pt x="46990" y="24130"/>
                  </a:lnTo>
                  <a:lnTo>
                    <a:pt x="41910" y="24130"/>
                  </a:lnTo>
                  <a:lnTo>
                    <a:pt x="38100" y="24130"/>
                  </a:lnTo>
                  <a:lnTo>
                    <a:pt x="34290" y="25400"/>
                  </a:lnTo>
                  <a:lnTo>
                    <a:pt x="39370" y="22860"/>
                  </a:lnTo>
                  <a:lnTo>
                    <a:pt x="44450" y="19050"/>
                  </a:lnTo>
                  <a:lnTo>
                    <a:pt x="49530" y="17780"/>
                  </a:lnTo>
                  <a:lnTo>
                    <a:pt x="53340" y="15240"/>
                  </a:lnTo>
                  <a:lnTo>
                    <a:pt x="55880" y="12700"/>
                  </a:lnTo>
                  <a:lnTo>
                    <a:pt x="58420" y="11430"/>
                  </a:lnTo>
                  <a:lnTo>
                    <a:pt x="60960" y="8890"/>
                  </a:lnTo>
                  <a:lnTo>
                    <a:pt x="63500" y="7620"/>
                  </a:lnTo>
                  <a:lnTo>
                    <a:pt x="64770" y="6350"/>
                  </a:lnTo>
                  <a:lnTo>
                    <a:pt x="66040" y="5080"/>
                  </a:lnTo>
                  <a:lnTo>
                    <a:pt x="66040" y="3810"/>
                  </a:lnTo>
                  <a:lnTo>
                    <a:pt x="66040" y="2540"/>
                  </a:lnTo>
                  <a:lnTo>
                    <a:pt x="64770" y="1270"/>
                  </a:lnTo>
                  <a:lnTo>
                    <a:pt x="63500" y="0"/>
                  </a:lnTo>
                  <a:lnTo>
                    <a:pt x="60960" y="0"/>
                  </a:lnTo>
                  <a:lnTo>
                    <a:pt x="57150" y="0"/>
                  </a:lnTo>
                  <a:lnTo>
                    <a:pt x="53340" y="0"/>
                  </a:lnTo>
                  <a:lnTo>
                    <a:pt x="48260" y="1270"/>
                  </a:lnTo>
                  <a:lnTo>
                    <a:pt x="39370" y="2540"/>
                  </a:lnTo>
                  <a:lnTo>
                    <a:pt x="35560" y="3810"/>
                  </a:lnTo>
                  <a:lnTo>
                    <a:pt x="33020" y="5080"/>
                  </a:lnTo>
                </a:path>
              </a:pathLst>
            </a:custGeom>
            <a:ln w="12700" cap="flat" cmpd="sng" algn="ctr">
              <a:solidFill>
                <a:srgbClr val="FFBA4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78" name="Freeform 377"/>
            <p:cNvSpPr/>
            <p:nvPr/>
          </p:nvSpPr>
          <p:spPr>
            <a:xfrm>
              <a:off x="5695950" y="2012950"/>
              <a:ext cx="46991" cy="82551"/>
            </a:xfrm>
            <a:custGeom>
              <a:avLst/>
              <a:gdLst/>
              <a:ahLst/>
              <a:cxnLst/>
              <a:rect l="0" t="0" r="0" b="0"/>
              <a:pathLst>
                <a:path w="46991" h="82551">
                  <a:moveTo>
                    <a:pt x="0" y="72390"/>
                  </a:moveTo>
                  <a:lnTo>
                    <a:pt x="3810" y="76200"/>
                  </a:lnTo>
                  <a:lnTo>
                    <a:pt x="8890" y="81280"/>
                  </a:lnTo>
                  <a:lnTo>
                    <a:pt x="10160" y="81280"/>
                  </a:lnTo>
                  <a:lnTo>
                    <a:pt x="12700" y="82550"/>
                  </a:lnTo>
                  <a:lnTo>
                    <a:pt x="13970" y="82550"/>
                  </a:lnTo>
                  <a:lnTo>
                    <a:pt x="16510" y="82550"/>
                  </a:lnTo>
                  <a:lnTo>
                    <a:pt x="17780" y="82550"/>
                  </a:lnTo>
                  <a:lnTo>
                    <a:pt x="17780" y="81280"/>
                  </a:lnTo>
                  <a:lnTo>
                    <a:pt x="19050" y="78740"/>
                  </a:lnTo>
                  <a:lnTo>
                    <a:pt x="19050" y="76200"/>
                  </a:lnTo>
                  <a:lnTo>
                    <a:pt x="17780" y="73660"/>
                  </a:lnTo>
                  <a:lnTo>
                    <a:pt x="17780" y="69850"/>
                  </a:lnTo>
                  <a:lnTo>
                    <a:pt x="15240" y="64770"/>
                  </a:lnTo>
                  <a:lnTo>
                    <a:pt x="12700" y="59690"/>
                  </a:lnTo>
                  <a:lnTo>
                    <a:pt x="19050" y="63500"/>
                  </a:lnTo>
                  <a:lnTo>
                    <a:pt x="24130" y="67310"/>
                  </a:lnTo>
                  <a:lnTo>
                    <a:pt x="29210" y="68580"/>
                  </a:lnTo>
                  <a:lnTo>
                    <a:pt x="33020" y="69850"/>
                  </a:lnTo>
                  <a:lnTo>
                    <a:pt x="36830" y="69850"/>
                  </a:lnTo>
                  <a:lnTo>
                    <a:pt x="39370" y="69850"/>
                  </a:lnTo>
                  <a:lnTo>
                    <a:pt x="43180" y="69850"/>
                  </a:lnTo>
                  <a:lnTo>
                    <a:pt x="44450" y="67310"/>
                  </a:lnTo>
                  <a:lnTo>
                    <a:pt x="45720" y="66040"/>
                  </a:lnTo>
                  <a:lnTo>
                    <a:pt x="45720" y="63500"/>
                  </a:lnTo>
                  <a:lnTo>
                    <a:pt x="44450" y="60960"/>
                  </a:lnTo>
                  <a:lnTo>
                    <a:pt x="41910" y="59690"/>
                  </a:lnTo>
                  <a:lnTo>
                    <a:pt x="39370" y="57150"/>
                  </a:lnTo>
                  <a:lnTo>
                    <a:pt x="35560" y="54610"/>
                  </a:lnTo>
                  <a:lnTo>
                    <a:pt x="30480" y="52070"/>
                  </a:lnTo>
                  <a:lnTo>
                    <a:pt x="24130" y="50800"/>
                  </a:lnTo>
                  <a:lnTo>
                    <a:pt x="25400" y="49530"/>
                  </a:lnTo>
                  <a:lnTo>
                    <a:pt x="29210" y="49530"/>
                  </a:lnTo>
                  <a:lnTo>
                    <a:pt x="34290" y="46990"/>
                  </a:lnTo>
                  <a:lnTo>
                    <a:pt x="40640" y="44450"/>
                  </a:lnTo>
                  <a:lnTo>
                    <a:pt x="43180" y="43180"/>
                  </a:lnTo>
                  <a:lnTo>
                    <a:pt x="45720" y="41910"/>
                  </a:lnTo>
                  <a:lnTo>
                    <a:pt x="46990" y="39370"/>
                  </a:lnTo>
                  <a:lnTo>
                    <a:pt x="46990" y="38100"/>
                  </a:lnTo>
                  <a:lnTo>
                    <a:pt x="46990" y="35560"/>
                  </a:lnTo>
                  <a:lnTo>
                    <a:pt x="45720" y="34290"/>
                  </a:lnTo>
                  <a:lnTo>
                    <a:pt x="43180" y="31750"/>
                  </a:lnTo>
                  <a:lnTo>
                    <a:pt x="39370" y="29210"/>
                  </a:lnTo>
                  <a:lnTo>
                    <a:pt x="34290" y="25400"/>
                  </a:lnTo>
                  <a:lnTo>
                    <a:pt x="27940" y="22860"/>
                  </a:lnTo>
                  <a:lnTo>
                    <a:pt x="31750" y="20320"/>
                  </a:lnTo>
                  <a:lnTo>
                    <a:pt x="35560" y="17780"/>
                  </a:lnTo>
                  <a:lnTo>
                    <a:pt x="39370" y="15240"/>
                  </a:lnTo>
                  <a:lnTo>
                    <a:pt x="41910" y="12700"/>
                  </a:lnTo>
                  <a:lnTo>
                    <a:pt x="44450" y="10160"/>
                  </a:lnTo>
                  <a:lnTo>
                    <a:pt x="45720" y="8890"/>
                  </a:lnTo>
                  <a:lnTo>
                    <a:pt x="45720" y="6350"/>
                  </a:lnTo>
                  <a:lnTo>
                    <a:pt x="45720" y="3810"/>
                  </a:lnTo>
                  <a:lnTo>
                    <a:pt x="45720" y="2540"/>
                  </a:lnTo>
                  <a:lnTo>
                    <a:pt x="43180" y="1270"/>
                  </a:lnTo>
                  <a:lnTo>
                    <a:pt x="41910" y="1270"/>
                  </a:lnTo>
                  <a:lnTo>
                    <a:pt x="39370" y="0"/>
                  </a:lnTo>
                  <a:lnTo>
                    <a:pt x="35560" y="1270"/>
                  </a:lnTo>
                  <a:lnTo>
                    <a:pt x="31750" y="2540"/>
                  </a:lnTo>
                  <a:lnTo>
                    <a:pt x="26670" y="3810"/>
                  </a:lnTo>
                  <a:lnTo>
                    <a:pt x="21590" y="6350"/>
                  </a:lnTo>
                </a:path>
              </a:pathLst>
            </a:custGeom>
            <a:ln w="12700" cap="flat" cmpd="sng" algn="ctr">
              <a:solidFill>
                <a:srgbClr val="FFBA4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79" name="Freeform 378"/>
            <p:cNvSpPr/>
            <p:nvPr/>
          </p:nvSpPr>
          <p:spPr>
            <a:xfrm>
              <a:off x="5689600" y="2026920"/>
              <a:ext cx="33021" cy="45721"/>
            </a:xfrm>
            <a:custGeom>
              <a:avLst/>
              <a:gdLst/>
              <a:ahLst/>
              <a:cxnLst/>
              <a:rect l="0" t="0" r="0" b="0"/>
              <a:pathLst>
                <a:path w="33021" h="45721">
                  <a:moveTo>
                    <a:pt x="0" y="39370"/>
                  </a:moveTo>
                  <a:lnTo>
                    <a:pt x="3810" y="41910"/>
                  </a:lnTo>
                  <a:lnTo>
                    <a:pt x="8890" y="43180"/>
                  </a:lnTo>
                  <a:lnTo>
                    <a:pt x="12700" y="44450"/>
                  </a:lnTo>
                  <a:lnTo>
                    <a:pt x="16510" y="45720"/>
                  </a:lnTo>
                  <a:lnTo>
                    <a:pt x="20320" y="45720"/>
                  </a:lnTo>
                  <a:lnTo>
                    <a:pt x="22860" y="44450"/>
                  </a:lnTo>
                  <a:lnTo>
                    <a:pt x="25400" y="43180"/>
                  </a:lnTo>
                  <a:lnTo>
                    <a:pt x="26670" y="41910"/>
                  </a:lnTo>
                  <a:lnTo>
                    <a:pt x="27940" y="40640"/>
                  </a:lnTo>
                  <a:lnTo>
                    <a:pt x="29210" y="38100"/>
                  </a:lnTo>
                  <a:lnTo>
                    <a:pt x="29210" y="35560"/>
                  </a:lnTo>
                  <a:lnTo>
                    <a:pt x="29210" y="33020"/>
                  </a:lnTo>
                  <a:lnTo>
                    <a:pt x="27940" y="29210"/>
                  </a:lnTo>
                  <a:lnTo>
                    <a:pt x="26670" y="26670"/>
                  </a:lnTo>
                  <a:lnTo>
                    <a:pt x="22860" y="22860"/>
                  </a:lnTo>
                  <a:lnTo>
                    <a:pt x="20320" y="19050"/>
                  </a:lnTo>
                  <a:lnTo>
                    <a:pt x="22860" y="17780"/>
                  </a:lnTo>
                  <a:lnTo>
                    <a:pt x="25400" y="16510"/>
                  </a:lnTo>
                  <a:lnTo>
                    <a:pt x="27940" y="15240"/>
                  </a:lnTo>
                  <a:lnTo>
                    <a:pt x="29210" y="13970"/>
                  </a:lnTo>
                  <a:lnTo>
                    <a:pt x="31750" y="10160"/>
                  </a:lnTo>
                  <a:lnTo>
                    <a:pt x="31750" y="7620"/>
                  </a:lnTo>
                  <a:lnTo>
                    <a:pt x="33020" y="5080"/>
                  </a:lnTo>
                  <a:lnTo>
                    <a:pt x="31750" y="3810"/>
                  </a:lnTo>
                  <a:lnTo>
                    <a:pt x="31750" y="2540"/>
                  </a:lnTo>
                  <a:lnTo>
                    <a:pt x="29210" y="1270"/>
                  </a:lnTo>
                  <a:lnTo>
                    <a:pt x="27940" y="0"/>
                  </a:lnTo>
                  <a:lnTo>
                    <a:pt x="25400" y="0"/>
                  </a:lnTo>
                  <a:lnTo>
                    <a:pt x="22860" y="0"/>
                  </a:lnTo>
                  <a:lnTo>
                    <a:pt x="19050" y="0"/>
                  </a:lnTo>
                  <a:lnTo>
                    <a:pt x="15240" y="1270"/>
                  </a:lnTo>
                </a:path>
              </a:pathLst>
            </a:custGeom>
            <a:ln w="12700" cap="flat" cmpd="sng" algn="ctr">
              <a:solidFill>
                <a:srgbClr val="FFBA4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80" name="Freeform 379"/>
            <p:cNvSpPr/>
            <p:nvPr/>
          </p:nvSpPr>
          <p:spPr>
            <a:xfrm>
              <a:off x="5560822" y="1549400"/>
              <a:ext cx="171324" cy="427102"/>
            </a:xfrm>
            <a:custGeom>
              <a:avLst/>
              <a:gdLst/>
              <a:ahLst/>
              <a:cxnLst/>
              <a:rect l="0" t="0" r="0" b="0"/>
              <a:pathLst>
                <a:path w="171324" h="427102">
                  <a:moveTo>
                    <a:pt x="5842" y="43180"/>
                  </a:moveTo>
                  <a:lnTo>
                    <a:pt x="11049" y="40259"/>
                  </a:lnTo>
                  <a:lnTo>
                    <a:pt x="20701" y="33528"/>
                  </a:lnTo>
                  <a:lnTo>
                    <a:pt x="29337" y="26289"/>
                  </a:lnTo>
                  <a:lnTo>
                    <a:pt x="37465" y="19177"/>
                  </a:lnTo>
                  <a:lnTo>
                    <a:pt x="45085" y="12954"/>
                  </a:lnTo>
                  <a:lnTo>
                    <a:pt x="53340" y="7112"/>
                  </a:lnTo>
                  <a:lnTo>
                    <a:pt x="57658" y="4699"/>
                  </a:lnTo>
                  <a:lnTo>
                    <a:pt x="61976" y="2794"/>
                  </a:lnTo>
                  <a:lnTo>
                    <a:pt x="66802" y="1397"/>
                  </a:lnTo>
                  <a:lnTo>
                    <a:pt x="71501" y="381"/>
                  </a:lnTo>
                  <a:lnTo>
                    <a:pt x="82550" y="0"/>
                  </a:lnTo>
                  <a:lnTo>
                    <a:pt x="93599" y="889"/>
                  </a:lnTo>
                  <a:lnTo>
                    <a:pt x="105156" y="2794"/>
                  </a:lnTo>
                  <a:lnTo>
                    <a:pt x="115697" y="5715"/>
                  </a:lnTo>
                  <a:lnTo>
                    <a:pt x="126238" y="10033"/>
                  </a:lnTo>
                  <a:lnTo>
                    <a:pt x="136398" y="15367"/>
                  </a:lnTo>
                  <a:lnTo>
                    <a:pt x="140716" y="18669"/>
                  </a:lnTo>
                  <a:lnTo>
                    <a:pt x="145034" y="21971"/>
                  </a:lnTo>
                  <a:lnTo>
                    <a:pt x="148844" y="25908"/>
                  </a:lnTo>
                  <a:lnTo>
                    <a:pt x="152654" y="29718"/>
                  </a:lnTo>
                  <a:lnTo>
                    <a:pt x="156083" y="34544"/>
                  </a:lnTo>
                  <a:lnTo>
                    <a:pt x="158877" y="39370"/>
                  </a:lnTo>
                  <a:lnTo>
                    <a:pt x="161290" y="44577"/>
                  </a:lnTo>
                  <a:lnTo>
                    <a:pt x="163703" y="49911"/>
                  </a:lnTo>
                  <a:lnTo>
                    <a:pt x="165100" y="55626"/>
                  </a:lnTo>
                  <a:lnTo>
                    <a:pt x="166624" y="61341"/>
                  </a:lnTo>
                  <a:lnTo>
                    <a:pt x="168529" y="73406"/>
                  </a:lnTo>
                  <a:lnTo>
                    <a:pt x="169037" y="85852"/>
                  </a:lnTo>
                  <a:lnTo>
                    <a:pt x="169037" y="98298"/>
                  </a:lnTo>
                  <a:lnTo>
                    <a:pt x="168021" y="110363"/>
                  </a:lnTo>
                  <a:lnTo>
                    <a:pt x="167005" y="122301"/>
                  </a:lnTo>
                  <a:lnTo>
                    <a:pt x="162687" y="159258"/>
                  </a:lnTo>
                  <a:lnTo>
                    <a:pt x="158877" y="195834"/>
                  </a:lnTo>
                  <a:lnTo>
                    <a:pt x="155067" y="231775"/>
                  </a:lnTo>
                  <a:lnTo>
                    <a:pt x="153670" y="249047"/>
                  </a:lnTo>
                  <a:lnTo>
                    <a:pt x="152654" y="266319"/>
                  </a:lnTo>
                  <a:lnTo>
                    <a:pt x="152146" y="282702"/>
                  </a:lnTo>
                  <a:lnTo>
                    <a:pt x="152146" y="298958"/>
                  </a:lnTo>
                  <a:lnTo>
                    <a:pt x="152146" y="314325"/>
                  </a:lnTo>
                  <a:lnTo>
                    <a:pt x="153162" y="329692"/>
                  </a:lnTo>
                  <a:lnTo>
                    <a:pt x="155067" y="343662"/>
                  </a:lnTo>
                  <a:lnTo>
                    <a:pt x="156972" y="357505"/>
                  </a:lnTo>
                  <a:lnTo>
                    <a:pt x="160401" y="370078"/>
                  </a:lnTo>
                  <a:lnTo>
                    <a:pt x="164211" y="382016"/>
                  </a:lnTo>
                  <a:lnTo>
                    <a:pt x="167005" y="384937"/>
                  </a:lnTo>
                  <a:lnTo>
                    <a:pt x="169037" y="387731"/>
                  </a:lnTo>
                  <a:lnTo>
                    <a:pt x="170434" y="390652"/>
                  </a:lnTo>
                  <a:lnTo>
                    <a:pt x="171323" y="393573"/>
                  </a:lnTo>
                  <a:lnTo>
                    <a:pt x="171323" y="395986"/>
                  </a:lnTo>
                  <a:lnTo>
                    <a:pt x="171323" y="398399"/>
                  </a:lnTo>
                  <a:lnTo>
                    <a:pt x="170434" y="400304"/>
                  </a:lnTo>
                  <a:lnTo>
                    <a:pt x="169037" y="402209"/>
                  </a:lnTo>
                  <a:lnTo>
                    <a:pt x="167513" y="403606"/>
                  </a:lnTo>
                  <a:lnTo>
                    <a:pt x="165608" y="404622"/>
                  </a:lnTo>
                  <a:lnTo>
                    <a:pt x="163195" y="405511"/>
                  </a:lnTo>
                  <a:lnTo>
                    <a:pt x="160401" y="405511"/>
                  </a:lnTo>
                  <a:lnTo>
                    <a:pt x="157480" y="405130"/>
                  </a:lnTo>
                  <a:lnTo>
                    <a:pt x="154051" y="404114"/>
                  </a:lnTo>
                  <a:lnTo>
                    <a:pt x="150749" y="402717"/>
                  </a:lnTo>
                  <a:lnTo>
                    <a:pt x="147320" y="400685"/>
                  </a:lnTo>
                  <a:lnTo>
                    <a:pt x="147320" y="404622"/>
                  </a:lnTo>
                  <a:lnTo>
                    <a:pt x="146939" y="408432"/>
                  </a:lnTo>
                  <a:lnTo>
                    <a:pt x="145923" y="411734"/>
                  </a:lnTo>
                  <a:lnTo>
                    <a:pt x="145034" y="414655"/>
                  </a:lnTo>
                  <a:lnTo>
                    <a:pt x="144018" y="417576"/>
                  </a:lnTo>
                  <a:lnTo>
                    <a:pt x="142113" y="419481"/>
                  </a:lnTo>
                  <a:lnTo>
                    <a:pt x="140716" y="420878"/>
                  </a:lnTo>
                  <a:lnTo>
                    <a:pt x="138684" y="421894"/>
                  </a:lnTo>
                  <a:lnTo>
                    <a:pt x="136398" y="422783"/>
                  </a:lnTo>
                  <a:lnTo>
                    <a:pt x="133985" y="422783"/>
                  </a:lnTo>
                  <a:lnTo>
                    <a:pt x="131572" y="422402"/>
                  </a:lnTo>
                  <a:lnTo>
                    <a:pt x="129159" y="421894"/>
                  </a:lnTo>
                  <a:lnTo>
                    <a:pt x="124333" y="418465"/>
                  </a:lnTo>
                  <a:lnTo>
                    <a:pt x="121920" y="416560"/>
                  </a:lnTo>
                  <a:lnTo>
                    <a:pt x="119507" y="413766"/>
                  </a:lnTo>
                  <a:lnTo>
                    <a:pt x="116205" y="412750"/>
                  </a:lnTo>
                  <a:lnTo>
                    <a:pt x="112776" y="411734"/>
                  </a:lnTo>
                  <a:lnTo>
                    <a:pt x="109474" y="411353"/>
                  </a:lnTo>
                  <a:lnTo>
                    <a:pt x="105664" y="410845"/>
                  </a:lnTo>
                  <a:lnTo>
                    <a:pt x="97917" y="411734"/>
                  </a:lnTo>
                  <a:lnTo>
                    <a:pt x="89789" y="413258"/>
                  </a:lnTo>
                  <a:lnTo>
                    <a:pt x="81661" y="416052"/>
                  </a:lnTo>
                  <a:lnTo>
                    <a:pt x="73914" y="419481"/>
                  </a:lnTo>
                  <a:lnTo>
                    <a:pt x="67183" y="423291"/>
                  </a:lnTo>
                  <a:lnTo>
                    <a:pt x="60960" y="427101"/>
                  </a:lnTo>
                  <a:lnTo>
                    <a:pt x="61468" y="424688"/>
                  </a:lnTo>
                  <a:lnTo>
                    <a:pt x="61976" y="421386"/>
                  </a:lnTo>
                  <a:lnTo>
                    <a:pt x="62484" y="417068"/>
                  </a:lnTo>
                  <a:lnTo>
                    <a:pt x="63373" y="411734"/>
                  </a:lnTo>
                  <a:lnTo>
                    <a:pt x="63881" y="405511"/>
                  </a:lnTo>
                  <a:lnTo>
                    <a:pt x="64770" y="398399"/>
                  </a:lnTo>
                  <a:lnTo>
                    <a:pt x="65786" y="390652"/>
                  </a:lnTo>
                  <a:lnTo>
                    <a:pt x="66802" y="382524"/>
                  </a:lnTo>
                  <a:lnTo>
                    <a:pt x="68199" y="373380"/>
                  </a:lnTo>
                  <a:lnTo>
                    <a:pt x="69088" y="363347"/>
                  </a:lnTo>
                  <a:lnTo>
                    <a:pt x="70612" y="353187"/>
                  </a:lnTo>
                  <a:lnTo>
                    <a:pt x="71501" y="342138"/>
                  </a:lnTo>
                  <a:lnTo>
                    <a:pt x="74422" y="319659"/>
                  </a:lnTo>
                  <a:lnTo>
                    <a:pt x="77343" y="295148"/>
                  </a:lnTo>
                  <a:lnTo>
                    <a:pt x="80137" y="269748"/>
                  </a:lnTo>
                  <a:lnTo>
                    <a:pt x="82550" y="243840"/>
                  </a:lnTo>
                  <a:lnTo>
                    <a:pt x="85471" y="217805"/>
                  </a:lnTo>
                  <a:lnTo>
                    <a:pt x="87884" y="191897"/>
                  </a:lnTo>
                  <a:lnTo>
                    <a:pt x="89789" y="167005"/>
                  </a:lnTo>
                  <a:lnTo>
                    <a:pt x="91694" y="143002"/>
                  </a:lnTo>
                  <a:lnTo>
                    <a:pt x="92710" y="131445"/>
                  </a:lnTo>
                  <a:lnTo>
                    <a:pt x="93091" y="120396"/>
                  </a:lnTo>
                  <a:lnTo>
                    <a:pt x="93599" y="109855"/>
                  </a:lnTo>
                  <a:lnTo>
                    <a:pt x="94107" y="99822"/>
                  </a:lnTo>
                  <a:lnTo>
                    <a:pt x="92202" y="102235"/>
                  </a:lnTo>
                  <a:lnTo>
                    <a:pt x="89281" y="104140"/>
                  </a:lnTo>
                  <a:lnTo>
                    <a:pt x="85979" y="105537"/>
                  </a:lnTo>
                  <a:lnTo>
                    <a:pt x="82042" y="106553"/>
                  </a:lnTo>
                  <a:lnTo>
                    <a:pt x="77343" y="106934"/>
                  </a:lnTo>
                  <a:lnTo>
                    <a:pt x="72517" y="106934"/>
                  </a:lnTo>
                  <a:lnTo>
                    <a:pt x="67183" y="106934"/>
                  </a:lnTo>
                  <a:lnTo>
                    <a:pt x="61468" y="106045"/>
                  </a:lnTo>
                  <a:lnTo>
                    <a:pt x="49911" y="104140"/>
                  </a:lnTo>
                  <a:lnTo>
                    <a:pt x="39370" y="100330"/>
                  </a:lnTo>
                  <a:lnTo>
                    <a:pt x="34163" y="97917"/>
                  </a:lnTo>
                  <a:lnTo>
                    <a:pt x="29337" y="95504"/>
                  </a:lnTo>
                  <a:lnTo>
                    <a:pt x="25019" y="92583"/>
                  </a:lnTo>
                  <a:lnTo>
                    <a:pt x="21590" y="89662"/>
                  </a:lnTo>
                  <a:lnTo>
                    <a:pt x="18796" y="86360"/>
                  </a:lnTo>
                  <a:lnTo>
                    <a:pt x="16383" y="82042"/>
                  </a:lnTo>
                  <a:lnTo>
                    <a:pt x="14859" y="77724"/>
                  </a:lnTo>
                  <a:lnTo>
                    <a:pt x="13970" y="72898"/>
                  </a:lnTo>
                  <a:lnTo>
                    <a:pt x="13462" y="68072"/>
                  </a:lnTo>
                  <a:lnTo>
                    <a:pt x="13462" y="63246"/>
                  </a:lnTo>
                  <a:lnTo>
                    <a:pt x="14478" y="53213"/>
                  </a:lnTo>
                  <a:lnTo>
                    <a:pt x="12954" y="54229"/>
                  </a:lnTo>
                  <a:lnTo>
                    <a:pt x="10541" y="54229"/>
                  </a:lnTo>
                  <a:lnTo>
                    <a:pt x="8128" y="53721"/>
                  </a:lnTo>
                  <a:lnTo>
                    <a:pt x="5334" y="53213"/>
                  </a:lnTo>
                  <a:lnTo>
                    <a:pt x="2921" y="51816"/>
                  </a:lnTo>
                  <a:lnTo>
                    <a:pt x="1016" y="50292"/>
                  </a:lnTo>
                  <a:lnTo>
                    <a:pt x="0" y="48006"/>
                  </a:lnTo>
                  <a:lnTo>
                    <a:pt x="0" y="45593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81" name="Freeform 380"/>
            <p:cNvSpPr/>
            <p:nvPr/>
          </p:nvSpPr>
          <p:spPr>
            <a:xfrm>
              <a:off x="5560060" y="1549400"/>
              <a:ext cx="171451" cy="426721"/>
            </a:xfrm>
            <a:custGeom>
              <a:avLst/>
              <a:gdLst/>
              <a:ahLst/>
              <a:cxnLst/>
              <a:rect l="0" t="0" r="0" b="0"/>
              <a:pathLst>
                <a:path w="171451" h="426721">
                  <a:moveTo>
                    <a:pt x="0" y="44450"/>
                  </a:moveTo>
                  <a:lnTo>
                    <a:pt x="0" y="46990"/>
                  </a:lnTo>
                  <a:lnTo>
                    <a:pt x="1270" y="49530"/>
                  </a:lnTo>
                  <a:lnTo>
                    <a:pt x="3810" y="50800"/>
                  </a:lnTo>
                  <a:lnTo>
                    <a:pt x="6350" y="52070"/>
                  </a:lnTo>
                  <a:lnTo>
                    <a:pt x="8890" y="53340"/>
                  </a:lnTo>
                  <a:lnTo>
                    <a:pt x="11430" y="53340"/>
                  </a:lnTo>
                  <a:lnTo>
                    <a:pt x="13970" y="53340"/>
                  </a:lnTo>
                  <a:lnTo>
                    <a:pt x="15240" y="52070"/>
                  </a:lnTo>
                  <a:lnTo>
                    <a:pt x="13970" y="62230"/>
                  </a:lnTo>
                  <a:lnTo>
                    <a:pt x="13970" y="67310"/>
                  </a:lnTo>
                  <a:lnTo>
                    <a:pt x="13970" y="72390"/>
                  </a:lnTo>
                  <a:lnTo>
                    <a:pt x="15240" y="77470"/>
                  </a:lnTo>
                  <a:lnTo>
                    <a:pt x="16510" y="81280"/>
                  </a:lnTo>
                  <a:lnTo>
                    <a:pt x="19050" y="86360"/>
                  </a:lnTo>
                  <a:lnTo>
                    <a:pt x="21590" y="88900"/>
                  </a:lnTo>
                  <a:lnTo>
                    <a:pt x="25400" y="92710"/>
                  </a:lnTo>
                  <a:lnTo>
                    <a:pt x="30480" y="95250"/>
                  </a:lnTo>
                  <a:lnTo>
                    <a:pt x="34290" y="97790"/>
                  </a:lnTo>
                  <a:lnTo>
                    <a:pt x="39370" y="100330"/>
                  </a:lnTo>
                  <a:lnTo>
                    <a:pt x="50800" y="104140"/>
                  </a:lnTo>
                  <a:lnTo>
                    <a:pt x="62230" y="105410"/>
                  </a:lnTo>
                  <a:lnTo>
                    <a:pt x="67310" y="106680"/>
                  </a:lnTo>
                  <a:lnTo>
                    <a:pt x="73660" y="106680"/>
                  </a:lnTo>
                  <a:lnTo>
                    <a:pt x="77470" y="106680"/>
                  </a:lnTo>
                  <a:lnTo>
                    <a:pt x="82550" y="105410"/>
                  </a:lnTo>
                  <a:lnTo>
                    <a:pt x="86360" y="105410"/>
                  </a:lnTo>
                  <a:lnTo>
                    <a:pt x="90170" y="104140"/>
                  </a:lnTo>
                  <a:lnTo>
                    <a:pt x="92710" y="101600"/>
                  </a:lnTo>
                  <a:lnTo>
                    <a:pt x="93980" y="99060"/>
                  </a:lnTo>
                  <a:lnTo>
                    <a:pt x="93980" y="109220"/>
                  </a:lnTo>
                  <a:lnTo>
                    <a:pt x="93980" y="119380"/>
                  </a:lnTo>
                  <a:lnTo>
                    <a:pt x="92710" y="130810"/>
                  </a:lnTo>
                  <a:lnTo>
                    <a:pt x="92710" y="142240"/>
                  </a:lnTo>
                  <a:lnTo>
                    <a:pt x="90170" y="166370"/>
                  </a:lnTo>
                  <a:lnTo>
                    <a:pt x="88900" y="191770"/>
                  </a:lnTo>
                  <a:lnTo>
                    <a:pt x="86360" y="217170"/>
                  </a:lnTo>
                  <a:lnTo>
                    <a:pt x="82550" y="243840"/>
                  </a:lnTo>
                  <a:lnTo>
                    <a:pt x="81280" y="269240"/>
                  </a:lnTo>
                  <a:lnTo>
                    <a:pt x="77470" y="294640"/>
                  </a:lnTo>
                  <a:lnTo>
                    <a:pt x="74930" y="318770"/>
                  </a:lnTo>
                  <a:lnTo>
                    <a:pt x="72390" y="341630"/>
                  </a:lnTo>
                  <a:lnTo>
                    <a:pt x="71120" y="353060"/>
                  </a:lnTo>
                  <a:lnTo>
                    <a:pt x="69850" y="363220"/>
                  </a:lnTo>
                  <a:lnTo>
                    <a:pt x="68580" y="373380"/>
                  </a:lnTo>
                  <a:lnTo>
                    <a:pt x="67310" y="382270"/>
                  </a:lnTo>
                  <a:lnTo>
                    <a:pt x="66040" y="389890"/>
                  </a:lnTo>
                  <a:lnTo>
                    <a:pt x="64770" y="397510"/>
                  </a:lnTo>
                  <a:lnTo>
                    <a:pt x="64770" y="405130"/>
                  </a:lnTo>
                  <a:lnTo>
                    <a:pt x="63500" y="411480"/>
                  </a:lnTo>
                  <a:lnTo>
                    <a:pt x="63500" y="416560"/>
                  </a:lnTo>
                  <a:lnTo>
                    <a:pt x="62230" y="420370"/>
                  </a:lnTo>
                  <a:lnTo>
                    <a:pt x="62230" y="424180"/>
                  </a:lnTo>
                  <a:lnTo>
                    <a:pt x="60960" y="426720"/>
                  </a:lnTo>
                  <a:lnTo>
                    <a:pt x="67310" y="422910"/>
                  </a:lnTo>
                  <a:lnTo>
                    <a:pt x="74930" y="419100"/>
                  </a:lnTo>
                  <a:lnTo>
                    <a:pt x="82550" y="415290"/>
                  </a:lnTo>
                  <a:lnTo>
                    <a:pt x="90170" y="412750"/>
                  </a:lnTo>
                  <a:lnTo>
                    <a:pt x="99060" y="411480"/>
                  </a:lnTo>
                  <a:lnTo>
                    <a:pt x="106680" y="410210"/>
                  </a:lnTo>
                  <a:lnTo>
                    <a:pt x="110490" y="411480"/>
                  </a:lnTo>
                  <a:lnTo>
                    <a:pt x="113030" y="411480"/>
                  </a:lnTo>
                  <a:lnTo>
                    <a:pt x="116840" y="412750"/>
                  </a:lnTo>
                  <a:lnTo>
                    <a:pt x="120650" y="412750"/>
                  </a:lnTo>
                  <a:lnTo>
                    <a:pt x="121920" y="416560"/>
                  </a:lnTo>
                  <a:lnTo>
                    <a:pt x="124460" y="417830"/>
                  </a:lnTo>
                  <a:lnTo>
                    <a:pt x="129540" y="421640"/>
                  </a:lnTo>
                  <a:lnTo>
                    <a:pt x="132080" y="421640"/>
                  </a:lnTo>
                  <a:lnTo>
                    <a:pt x="134620" y="421640"/>
                  </a:lnTo>
                  <a:lnTo>
                    <a:pt x="137160" y="421640"/>
                  </a:lnTo>
                  <a:lnTo>
                    <a:pt x="139700" y="421640"/>
                  </a:lnTo>
                  <a:lnTo>
                    <a:pt x="140970" y="420370"/>
                  </a:lnTo>
                  <a:lnTo>
                    <a:pt x="142240" y="419100"/>
                  </a:lnTo>
                  <a:lnTo>
                    <a:pt x="144780" y="416560"/>
                  </a:lnTo>
                  <a:lnTo>
                    <a:pt x="146050" y="414020"/>
                  </a:lnTo>
                  <a:lnTo>
                    <a:pt x="146050" y="411480"/>
                  </a:lnTo>
                  <a:lnTo>
                    <a:pt x="147320" y="407670"/>
                  </a:lnTo>
                  <a:lnTo>
                    <a:pt x="147320" y="403860"/>
                  </a:lnTo>
                  <a:lnTo>
                    <a:pt x="147320" y="400050"/>
                  </a:lnTo>
                  <a:lnTo>
                    <a:pt x="151130" y="402590"/>
                  </a:lnTo>
                  <a:lnTo>
                    <a:pt x="154940" y="403860"/>
                  </a:lnTo>
                  <a:lnTo>
                    <a:pt x="157480" y="405130"/>
                  </a:lnTo>
                  <a:lnTo>
                    <a:pt x="161290" y="405130"/>
                  </a:lnTo>
                  <a:lnTo>
                    <a:pt x="163830" y="405130"/>
                  </a:lnTo>
                  <a:lnTo>
                    <a:pt x="166370" y="403860"/>
                  </a:lnTo>
                  <a:lnTo>
                    <a:pt x="167640" y="402590"/>
                  </a:lnTo>
                  <a:lnTo>
                    <a:pt x="170180" y="401320"/>
                  </a:lnTo>
                  <a:lnTo>
                    <a:pt x="171450" y="400050"/>
                  </a:lnTo>
                  <a:lnTo>
                    <a:pt x="171450" y="397510"/>
                  </a:lnTo>
                  <a:lnTo>
                    <a:pt x="171450" y="394970"/>
                  </a:lnTo>
                  <a:lnTo>
                    <a:pt x="171450" y="393700"/>
                  </a:lnTo>
                  <a:lnTo>
                    <a:pt x="171450" y="389890"/>
                  </a:lnTo>
                  <a:lnTo>
                    <a:pt x="170180" y="387350"/>
                  </a:lnTo>
                  <a:lnTo>
                    <a:pt x="167640" y="384810"/>
                  </a:lnTo>
                  <a:lnTo>
                    <a:pt x="165100" y="381000"/>
                  </a:lnTo>
                  <a:lnTo>
                    <a:pt x="161290" y="369570"/>
                  </a:lnTo>
                  <a:lnTo>
                    <a:pt x="157480" y="356870"/>
                  </a:lnTo>
                  <a:lnTo>
                    <a:pt x="156210" y="342900"/>
                  </a:lnTo>
                  <a:lnTo>
                    <a:pt x="153670" y="328930"/>
                  </a:lnTo>
                  <a:lnTo>
                    <a:pt x="152400" y="313690"/>
                  </a:lnTo>
                  <a:lnTo>
                    <a:pt x="152400" y="298450"/>
                  </a:lnTo>
                  <a:lnTo>
                    <a:pt x="152400" y="281940"/>
                  </a:lnTo>
                  <a:lnTo>
                    <a:pt x="153670" y="265430"/>
                  </a:lnTo>
                  <a:lnTo>
                    <a:pt x="153670" y="248920"/>
                  </a:lnTo>
                  <a:lnTo>
                    <a:pt x="156210" y="231140"/>
                  </a:lnTo>
                  <a:lnTo>
                    <a:pt x="158750" y="195580"/>
                  </a:lnTo>
                  <a:lnTo>
                    <a:pt x="163830" y="158750"/>
                  </a:lnTo>
                  <a:lnTo>
                    <a:pt x="167640" y="121920"/>
                  </a:lnTo>
                  <a:lnTo>
                    <a:pt x="168910" y="109220"/>
                  </a:lnTo>
                  <a:lnTo>
                    <a:pt x="170180" y="97790"/>
                  </a:lnTo>
                  <a:lnTo>
                    <a:pt x="170180" y="85090"/>
                  </a:lnTo>
                  <a:lnTo>
                    <a:pt x="168910" y="72390"/>
                  </a:lnTo>
                  <a:lnTo>
                    <a:pt x="167640" y="60960"/>
                  </a:lnTo>
                  <a:lnTo>
                    <a:pt x="165100" y="54610"/>
                  </a:lnTo>
                  <a:lnTo>
                    <a:pt x="163830" y="49530"/>
                  </a:lnTo>
                  <a:lnTo>
                    <a:pt x="161290" y="44450"/>
                  </a:lnTo>
                  <a:lnTo>
                    <a:pt x="158750" y="39370"/>
                  </a:lnTo>
                  <a:lnTo>
                    <a:pt x="156210" y="34290"/>
                  </a:lnTo>
                  <a:lnTo>
                    <a:pt x="153670" y="29210"/>
                  </a:lnTo>
                  <a:lnTo>
                    <a:pt x="149860" y="25400"/>
                  </a:lnTo>
                  <a:lnTo>
                    <a:pt x="146050" y="21590"/>
                  </a:lnTo>
                  <a:lnTo>
                    <a:pt x="140970" y="17780"/>
                  </a:lnTo>
                  <a:lnTo>
                    <a:pt x="137160" y="15240"/>
                  </a:lnTo>
                  <a:lnTo>
                    <a:pt x="127000" y="8890"/>
                  </a:lnTo>
                  <a:lnTo>
                    <a:pt x="115570" y="5080"/>
                  </a:lnTo>
                  <a:lnTo>
                    <a:pt x="105410" y="2540"/>
                  </a:lnTo>
                  <a:lnTo>
                    <a:pt x="93980" y="0"/>
                  </a:lnTo>
                  <a:lnTo>
                    <a:pt x="82550" y="0"/>
                  </a:lnTo>
                  <a:lnTo>
                    <a:pt x="72390" y="0"/>
                  </a:lnTo>
                  <a:lnTo>
                    <a:pt x="67310" y="1270"/>
                  </a:lnTo>
                  <a:lnTo>
                    <a:pt x="62230" y="2540"/>
                  </a:lnTo>
                  <a:lnTo>
                    <a:pt x="58420" y="3810"/>
                  </a:lnTo>
                  <a:lnTo>
                    <a:pt x="53340" y="6350"/>
                  </a:lnTo>
                  <a:lnTo>
                    <a:pt x="45720" y="12700"/>
                  </a:lnTo>
                  <a:lnTo>
                    <a:pt x="38100" y="19050"/>
                  </a:lnTo>
                  <a:lnTo>
                    <a:pt x="30480" y="25400"/>
                  </a:lnTo>
                  <a:lnTo>
                    <a:pt x="21590" y="33020"/>
                  </a:lnTo>
                  <a:lnTo>
                    <a:pt x="11430" y="39370"/>
                  </a:lnTo>
                  <a:lnTo>
                    <a:pt x="6350" y="4318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82" name="Freeform 381"/>
            <p:cNvSpPr/>
            <p:nvPr/>
          </p:nvSpPr>
          <p:spPr>
            <a:xfrm>
              <a:off x="5461000" y="1594993"/>
              <a:ext cx="124842" cy="46991"/>
            </a:xfrm>
            <a:custGeom>
              <a:avLst/>
              <a:gdLst/>
              <a:ahLst/>
              <a:cxnLst/>
              <a:rect l="0" t="0" r="0" b="0"/>
              <a:pathLst>
                <a:path w="124842" h="46991">
                  <a:moveTo>
                    <a:pt x="99314" y="0"/>
                  </a:moveTo>
                  <a:lnTo>
                    <a:pt x="103632" y="381"/>
                  </a:lnTo>
                  <a:lnTo>
                    <a:pt x="107569" y="1397"/>
                  </a:lnTo>
                  <a:lnTo>
                    <a:pt x="111379" y="2794"/>
                  </a:lnTo>
                  <a:lnTo>
                    <a:pt x="114300" y="4318"/>
                  </a:lnTo>
                  <a:lnTo>
                    <a:pt x="117094" y="6731"/>
                  </a:lnTo>
                  <a:lnTo>
                    <a:pt x="118999" y="9017"/>
                  </a:lnTo>
                  <a:lnTo>
                    <a:pt x="120904" y="11938"/>
                  </a:lnTo>
                  <a:lnTo>
                    <a:pt x="122428" y="14859"/>
                  </a:lnTo>
                  <a:lnTo>
                    <a:pt x="123825" y="18161"/>
                  </a:lnTo>
                  <a:lnTo>
                    <a:pt x="124333" y="21590"/>
                  </a:lnTo>
                  <a:lnTo>
                    <a:pt x="124841" y="28702"/>
                  </a:lnTo>
                  <a:lnTo>
                    <a:pt x="123825" y="36449"/>
                  </a:lnTo>
                  <a:lnTo>
                    <a:pt x="121412" y="44069"/>
                  </a:lnTo>
                  <a:lnTo>
                    <a:pt x="115189" y="43180"/>
                  </a:lnTo>
                  <a:lnTo>
                    <a:pt x="108458" y="42672"/>
                  </a:lnTo>
                  <a:lnTo>
                    <a:pt x="100838" y="42164"/>
                  </a:lnTo>
                  <a:lnTo>
                    <a:pt x="92583" y="42164"/>
                  </a:lnTo>
                  <a:lnTo>
                    <a:pt x="83947" y="42164"/>
                  </a:lnTo>
                  <a:lnTo>
                    <a:pt x="74930" y="42672"/>
                  </a:lnTo>
                  <a:lnTo>
                    <a:pt x="57150" y="44069"/>
                  </a:lnTo>
                  <a:lnTo>
                    <a:pt x="39370" y="45593"/>
                  </a:lnTo>
                  <a:lnTo>
                    <a:pt x="31242" y="45974"/>
                  </a:lnTo>
                  <a:lnTo>
                    <a:pt x="23495" y="46482"/>
                  </a:lnTo>
                  <a:lnTo>
                    <a:pt x="16383" y="46990"/>
                  </a:lnTo>
                  <a:lnTo>
                    <a:pt x="10033" y="46990"/>
                  </a:lnTo>
                  <a:lnTo>
                    <a:pt x="4318" y="46990"/>
                  </a:lnTo>
                  <a:lnTo>
                    <a:pt x="0" y="46482"/>
                  </a:lnTo>
                  <a:lnTo>
                    <a:pt x="1905" y="42672"/>
                  </a:lnTo>
                  <a:lnTo>
                    <a:pt x="3810" y="39370"/>
                  </a:lnTo>
                  <a:lnTo>
                    <a:pt x="6731" y="35941"/>
                  </a:lnTo>
                  <a:lnTo>
                    <a:pt x="10033" y="33020"/>
                  </a:lnTo>
                  <a:lnTo>
                    <a:pt x="17780" y="27305"/>
                  </a:lnTo>
                  <a:lnTo>
                    <a:pt x="25400" y="22479"/>
                  </a:lnTo>
                  <a:lnTo>
                    <a:pt x="34036" y="20574"/>
                  </a:lnTo>
                  <a:lnTo>
                    <a:pt x="43180" y="18669"/>
                  </a:lnTo>
                  <a:lnTo>
                    <a:pt x="63373" y="14351"/>
                  </a:lnTo>
                  <a:lnTo>
                    <a:pt x="73025" y="11430"/>
                  </a:lnTo>
                  <a:lnTo>
                    <a:pt x="82550" y="8636"/>
                  </a:lnTo>
                  <a:lnTo>
                    <a:pt x="91186" y="4699"/>
                  </a:lnTo>
                  <a:close/>
                </a:path>
              </a:pathLst>
            </a:custGeom>
            <a:solidFill>
              <a:srgbClr val="000084"/>
            </a:solidFill>
            <a:ln w="0" cap="flat" cmpd="sng" algn="ctr">
              <a:solidFill>
                <a:srgbClr val="00008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83" name="Freeform 382"/>
            <p:cNvSpPr/>
            <p:nvPr/>
          </p:nvSpPr>
          <p:spPr>
            <a:xfrm>
              <a:off x="5461000" y="1593850"/>
              <a:ext cx="124461" cy="48261"/>
            </a:xfrm>
            <a:custGeom>
              <a:avLst/>
              <a:gdLst/>
              <a:ahLst/>
              <a:cxnLst/>
              <a:rect l="0" t="0" r="0" b="0"/>
              <a:pathLst>
                <a:path w="124461" h="48261">
                  <a:moveTo>
                    <a:pt x="99060" y="0"/>
                  </a:moveTo>
                  <a:lnTo>
                    <a:pt x="102870" y="1270"/>
                  </a:lnTo>
                  <a:lnTo>
                    <a:pt x="106680" y="2540"/>
                  </a:lnTo>
                  <a:lnTo>
                    <a:pt x="110490" y="3810"/>
                  </a:lnTo>
                  <a:lnTo>
                    <a:pt x="114300" y="5080"/>
                  </a:lnTo>
                  <a:lnTo>
                    <a:pt x="116840" y="7620"/>
                  </a:lnTo>
                  <a:lnTo>
                    <a:pt x="119380" y="10160"/>
                  </a:lnTo>
                  <a:lnTo>
                    <a:pt x="120650" y="12700"/>
                  </a:lnTo>
                  <a:lnTo>
                    <a:pt x="121920" y="15240"/>
                  </a:lnTo>
                  <a:lnTo>
                    <a:pt x="123190" y="19050"/>
                  </a:lnTo>
                  <a:lnTo>
                    <a:pt x="124460" y="22860"/>
                  </a:lnTo>
                  <a:lnTo>
                    <a:pt x="124460" y="29210"/>
                  </a:lnTo>
                  <a:lnTo>
                    <a:pt x="123190" y="36830"/>
                  </a:lnTo>
                  <a:lnTo>
                    <a:pt x="120650" y="44450"/>
                  </a:lnTo>
                  <a:lnTo>
                    <a:pt x="115570" y="44450"/>
                  </a:lnTo>
                  <a:lnTo>
                    <a:pt x="107950" y="43180"/>
                  </a:lnTo>
                  <a:lnTo>
                    <a:pt x="100330" y="43180"/>
                  </a:lnTo>
                  <a:lnTo>
                    <a:pt x="92710" y="43180"/>
                  </a:lnTo>
                  <a:lnTo>
                    <a:pt x="83820" y="43180"/>
                  </a:lnTo>
                  <a:lnTo>
                    <a:pt x="74930" y="43180"/>
                  </a:lnTo>
                  <a:lnTo>
                    <a:pt x="57150" y="44450"/>
                  </a:lnTo>
                  <a:lnTo>
                    <a:pt x="39370" y="45720"/>
                  </a:lnTo>
                  <a:lnTo>
                    <a:pt x="30480" y="46990"/>
                  </a:lnTo>
                  <a:lnTo>
                    <a:pt x="22860" y="46990"/>
                  </a:lnTo>
                  <a:lnTo>
                    <a:pt x="16510" y="48260"/>
                  </a:lnTo>
                  <a:lnTo>
                    <a:pt x="10160" y="48260"/>
                  </a:lnTo>
                  <a:lnTo>
                    <a:pt x="3810" y="48260"/>
                  </a:lnTo>
                  <a:lnTo>
                    <a:pt x="0" y="46990"/>
                  </a:lnTo>
                  <a:lnTo>
                    <a:pt x="1270" y="43180"/>
                  </a:lnTo>
                  <a:lnTo>
                    <a:pt x="3810" y="39370"/>
                  </a:lnTo>
                  <a:lnTo>
                    <a:pt x="6350" y="36830"/>
                  </a:lnTo>
                  <a:lnTo>
                    <a:pt x="10160" y="33020"/>
                  </a:lnTo>
                  <a:lnTo>
                    <a:pt x="17780" y="27940"/>
                  </a:lnTo>
                  <a:lnTo>
                    <a:pt x="25400" y="22860"/>
                  </a:lnTo>
                  <a:lnTo>
                    <a:pt x="34290" y="21590"/>
                  </a:lnTo>
                  <a:lnTo>
                    <a:pt x="43180" y="19050"/>
                  </a:lnTo>
                  <a:lnTo>
                    <a:pt x="63500" y="15240"/>
                  </a:lnTo>
                  <a:lnTo>
                    <a:pt x="72390" y="12700"/>
                  </a:lnTo>
                  <a:lnTo>
                    <a:pt x="82550" y="8890"/>
                  </a:lnTo>
                  <a:lnTo>
                    <a:pt x="91440" y="508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84" name="Freeform 383"/>
            <p:cNvSpPr/>
            <p:nvPr/>
          </p:nvSpPr>
          <p:spPr>
            <a:xfrm>
              <a:off x="5585333" y="1577213"/>
              <a:ext cx="102744" cy="78741"/>
            </a:xfrm>
            <a:custGeom>
              <a:avLst/>
              <a:gdLst/>
              <a:ahLst/>
              <a:cxnLst/>
              <a:rect l="0" t="0" r="0" b="0"/>
              <a:pathLst>
                <a:path w="102744" h="78741">
                  <a:moveTo>
                    <a:pt x="1905" y="60960"/>
                  </a:moveTo>
                  <a:lnTo>
                    <a:pt x="4318" y="59055"/>
                  </a:lnTo>
                  <a:lnTo>
                    <a:pt x="10033" y="55118"/>
                  </a:lnTo>
                  <a:lnTo>
                    <a:pt x="16764" y="51816"/>
                  </a:lnTo>
                  <a:lnTo>
                    <a:pt x="24511" y="48895"/>
                  </a:lnTo>
                  <a:lnTo>
                    <a:pt x="32131" y="45085"/>
                  </a:lnTo>
                  <a:lnTo>
                    <a:pt x="39878" y="41783"/>
                  </a:lnTo>
                  <a:lnTo>
                    <a:pt x="46990" y="37465"/>
                  </a:lnTo>
                  <a:lnTo>
                    <a:pt x="49911" y="35052"/>
                  </a:lnTo>
                  <a:lnTo>
                    <a:pt x="52832" y="32131"/>
                  </a:lnTo>
                  <a:lnTo>
                    <a:pt x="55626" y="28321"/>
                  </a:lnTo>
                  <a:lnTo>
                    <a:pt x="57531" y="24003"/>
                  </a:lnTo>
                  <a:lnTo>
                    <a:pt x="60452" y="13843"/>
                  </a:lnTo>
                  <a:lnTo>
                    <a:pt x="61849" y="9144"/>
                  </a:lnTo>
                  <a:lnTo>
                    <a:pt x="63881" y="5207"/>
                  </a:lnTo>
                  <a:lnTo>
                    <a:pt x="65278" y="3302"/>
                  </a:lnTo>
                  <a:lnTo>
                    <a:pt x="66675" y="2413"/>
                  </a:lnTo>
                  <a:lnTo>
                    <a:pt x="68580" y="889"/>
                  </a:lnTo>
                  <a:lnTo>
                    <a:pt x="70612" y="508"/>
                  </a:lnTo>
                  <a:lnTo>
                    <a:pt x="75819" y="0"/>
                  </a:lnTo>
                  <a:lnTo>
                    <a:pt x="81153" y="889"/>
                  </a:lnTo>
                  <a:lnTo>
                    <a:pt x="86868" y="3302"/>
                  </a:lnTo>
                  <a:lnTo>
                    <a:pt x="91694" y="6223"/>
                  </a:lnTo>
                  <a:lnTo>
                    <a:pt x="96520" y="10033"/>
                  </a:lnTo>
                  <a:lnTo>
                    <a:pt x="99822" y="14351"/>
                  </a:lnTo>
                  <a:lnTo>
                    <a:pt x="102235" y="19177"/>
                  </a:lnTo>
                  <a:lnTo>
                    <a:pt x="102743" y="24511"/>
                  </a:lnTo>
                  <a:lnTo>
                    <a:pt x="102743" y="26416"/>
                  </a:lnTo>
                  <a:lnTo>
                    <a:pt x="101727" y="27813"/>
                  </a:lnTo>
                  <a:lnTo>
                    <a:pt x="100330" y="29210"/>
                  </a:lnTo>
                  <a:lnTo>
                    <a:pt x="98933" y="30226"/>
                  </a:lnTo>
                  <a:lnTo>
                    <a:pt x="94996" y="32131"/>
                  </a:lnTo>
                  <a:lnTo>
                    <a:pt x="90170" y="33147"/>
                  </a:lnTo>
                  <a:lnTo>
                    <a:pt x="84963" y="34544"/>
                  </a:lnTo>
                  <a:lnTo>
                    <a:pt x="80645" y="35941"/>
                  </a:lnTo>
                  <a:lnTo>
                    <a:pt x="76835" y="38354"/>
                  </a:lnTo>
                  <a:lnTo>
                    <a:pt x="74930" y="39878"/>
                  </a:lnTo>
                  <a:lnTo>
                    <a:pt x="73914" y="41275"/>
                  </a:lnTo>
                  <a:lnTo>
                    <a:pt x="72898" y="44196"/>
                  </a:lnTo>
                  <a:lnTo>
                    <a:pt x="72898" y="46482"/>
                  </a:lnTo>
                  <a:lnTo>
                    <a:pt x="74422" y="52324"/>
                  </a:lnTo>
                  <a:lnTo>
                    <a:pt x="75819" y="58547"/>
                  </a:lnTo>
                  <a:lnTo>
                    <a:pt x="75819" y="61468"/>
                  </a:lnTo>
                  <a:lnTo>
                    <a:pt x="75311" y="63754"/>
                  </a:lnTo>
                  <a:lnTo>
                    <a:pt x="74930" y="66167"/>
                  </a:lnTo>
                  <a:lnTo>
                    <a:pt x="73406" y="68580"/>
                  </a:lnTo>
                  <a:lnTo>
                    <a:pt x="72009" y="70485"/>
                  </a:lnTo>
                  <a:lnTo>
                    <a:pt x="70104" y="72009"/>
                  </a:lnTo>
                  <a:lnTo>
                    <a:pt x="67691" y="73914"/>
                  </a:lnTo>
                  <a:lnTo>
                    <a:pt x="65278" y="75819"/>
                  </a:lnTo>
                  <a:lnTo>
                    <a:pt x="61468" y="76835"/>
                  </a:lnTo>
                  <a:lnTo>
                    <a:pt x="57531" y="77724"/>
                  </a:lnTo>
                  <a:lnTo>
                    <a:pt x="52832" y="78232"/>
                  </a:lnTo>
                  <a:lnTo>
                    <a:pt x="48006" y="78740"/>
                  </a:lnTo>
                  <a:lnTo>
                    <a:pt x="42672" y="78740"/>
                  </a:lnTo>
                  <a:lnTo>
                    <a:pt x="37465" y="78232"/>
                  </a:lnTo>
                  <a:lnTo>
                    <a:pt x="26416" y="76327"/>
                  </a:lnTo>
                  <a:lnTo>
                    <a:pt x="21082" y="74803"/>
                  </a:lnTo>
                  <a:lnTo>
                    <a:pt x="16256" y="72898"/>
                  </a:lnTo>
                  <a:lnTo>
                    <a:pt x="11557" y="70993"/>
                  </a:lnTo>
                  <a:lnTo>
                    <a:pt x="7239" y="68580"/>
                  </a:lnTo>
                  <a:lnTo>
                    <a:pt x="3302" y="65786"/>
                  </a:lnTo>
                  <a:lnTo>
                    <a:pt x="0" y="62865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85" name="Freeform 384"/>
            <p:cNvSpPr/>
            <p:nvPr/>
          </p:nvSpPr>
          <p:spPr>
            <a:xfrm>
              <a:off x="5614543" y="1582039"/>
              <a:ext cx="21210" cy="21083"/>
            </a:xfrm>
            <a:custGeom>
              <a:avLst/>
              <a:gdLst/>
              <a:ahLst/>
              <a:cxnLst/>
              <a:rect l="0" t="0" r="0" b="0"/>
              <a:pathLst>
                <a:path w="21210" h="21083">
                  <a:moveTo>
                    <a:pt x="508" y="8636"/>
                  </a:moveTo>
                  <a:lnTo>
                    <a:pt x="1016" y="6731"/>
                  </a:lnTo>
                  <a:lnTo>
                    <a:pt x="2032" y="4699"/>
                  </a:lnTo>
                  <a:lnTo>
                    <a:pt x="3429" y="3302"/>
                  </a:lnTo>
                  <a:lnTo>
                    <a:pt x="4826" y="1905"/>
                  </a:lnTo>
                  <a:lnTo>
                    <a:pt x="6731" y="889"/>
                  </a:lnTo>
                  <a:lnTo>
                    <a:pt x="8763" y="381"/>
                  </a:lnTo>
                  <a:lnTo>
                    <a:pt x="10668" y="0"/>
                  </a:lnTo>
                  <a:lnTo>
                    <a:pt x="12573" y="381"/>
                  </a:lnTo>
                  <a:lnTo>
                    <a:pt x="14478" y="889"/>
                  </a:lnTo>
                  <a:lnTo>
                    <a:pt x="16383" y="1905"/>
                  </a:lnTo>
                  <a:lnTo>
                    <a:pt x="17780" y="3302"/>
                  </a:lnTo>
                  <a:lnTo>
                    <a:pt x="19304" y="4699"/>
                  </a:lnTo>
                  <a:lnTo>
                    <a:pt x="20193" y="6731"/>
                  </a:lnTo>
                  <a:lnTo>
                    <a:pt x="20701" y="8636"/>
                  </a:lnTo>
                  <a:lnTo>
                    <a:pt x="21209" y="10541"/>
                  </a:lnTo>
                  <a:lnTo>
                    <a:pt x="20701" y="12446"/>
                  </a:lnTo>
                  <a:lnTo>
                    <a:pt x="20193" y="14351"/>
                  </a:lnTo>
                  <a:lnTo>
                    <a:pt x="19304" y="16256"/>
                  </a:lnTo>
                  <a:lnTo>
                    <a:pt x="17780" y="17653"/>
                  </a:lnTo>
                  <a:lnTo>
                    <a:pt x="16383" y="19177"/>
                  </a:lnTo>
                  <a:lnTo>
                    <a:pt x="14478" y="20066"/>
                  </a:lnTo>
                  <a:lnTo>
                    <a:pt x="12573" y="20574"/>
                  </a:lnTo>
                  <a:lnTo>
                    <a:pt x="10668" y="21082"/>
                  </a:lnTo>
                  <a:lnTo>
                    <a:pt x="8763" y="20574"/>
                  </a:lnTo>
                  <a:lnTo>
                    <a:pt x="6731" y="20066"/>
                  </a:lnTo>
                  <a:lnTo>
                    <a:pt x="4826" y="19177"/>
                  </a:lnTo>
                  <a:lnTo>
                    <a:pt x="3429" y="17653"/>
                  </a:lnTo>
                  <a:lnTo>
                    <a:pt x="2032" y="16256"/>
                  </a:lnTo>
                  <a:lnTo>
                    <a:pt x="1016" y="14351"/>
                  </a:lnTo>
                  <a:lnTo>
                    <a:pt x="508" y="12446"/>
                  </a:lnTo>
                  <a:lnTo>
                    <a:pt x="0" y="10541"/>
                  </a:lnTo>
                  <a:close/>
                </a:path>
              </a:pathLst>
            </a:custGeom>
            <a:solidFill>
              <a:srgbClr val="000084"/>
            </a:solidFill>
            <a:ln w="0" cap="flat" cmpd="sng" algn="ctr">
              <a:solidFill>
                <a:srgbClr val="00008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86" name="Freeform 385"/>
            <p:cNvSpPr/>
            <p:nvPr/>
          </p:nvSpPr>
          <p:spPr>
            <a:xfrm>
              <a:off x="5614670" y="1581150"/>
              <a:ext cx="20321" cy="21591"/>
            </a:xfrm>
            <a:custGeom>
              <a:avLst/>
              <a:gdLst/>
              <a:ahLst/>
              <a:cxnLst/>
              <a:rect l="0" t="0" r="0" b="0"/>
              <a:pathLst>
                <a:path w="20321" h="21591">
                  <a:moveTo>
                    <a:pt x="0" y="11430"/>
                  </a:moveTo>
                  <a:lnTo>
                    <a:pt x="0" y="12700"/>
                  </a:lnTo>
                  <a:lnTo>
                    <a:pt x="1270" y="15240"/>
                  </a:lnTo>
                  <a:lnTo>
                    <a:pt x="1270" y="16510"/>
                  </a:lnTo>
                  <a:lnTo>
                    <a:pt x="2540" y="17780"/>
                  </a:lnTo>
                  <a:lnTo>
                    <a:pt x="3810" y="19050"/>
                  </a:lnTo>
                  <a:lnTo>
                    <a:pt x="6350" y="20320"/>
                  </a:lnTo>
                  <a:lnTo>
                    <a:pt x="8890" y="20320"/>
                  </a:lnTo>
                  <a:lnTo>
                    <a:pt x="10160" y="21590"/>
                  </a:lnTo>
                  <a:lnTo>
                    <a:pt x="12700" y="20320"/>
                  </a:lnTo>
                  <a:lnTo>
                    <a:pt x="13970" y="20320"/>
                  </a:lnTo>
                  <a:lnTo>
                    <a:pt x="16510" y="19050"/>
                  </a:lnTo>
                  <a:lnTo>
                    <a:pt x="17780" y="17780"/>
                  </a:lnTo>
                  <a:lnTo>
                    <a:pt x="19050" y="16510"/>
                  </a:lnTo>
                  <a:lnTo>
                    <a:pt x="20320" y="15240"/>
                  </a:lnTo>
                  <a:lnTo>
                    <a:pt x="20320" y="12700"/>
                  </a:lnTo>
                  <a:lnTo>
                    <a:pt x="20320" y="11430"/>
                  </a:lnTo>
                  <a:lnTo>
                    <a:pt x="20320" y="8890"/>
                  </a:lnTo>
                  <a:lnTo>
                    <a:pt x="20320" y="7620"/>
                  </a:lnTo>
                  <a:lnTo>
                    <a:pt x="19050" y="5080"/>
                  </a:lnTo>
                  <a:lnTo>
                    <a:pt x="17780" y="3810"/>
                  </a:lnTo>
                  <a:lnTo>
                    <a:pt x="16510" y="2540"/>
                  </a:lnTo>
                  <a:lnTo>
                    <a:pt x="13970" y="1270"/>
                  </a:lnTo>
                  <a:lnTo>
                    <a:pt x="12700" y="1270"/>
                  </a:lnTo>
                  <a:lnTo>
                    <a:pt x="10160" y="0"/>
                  </a:lnTo>
                  <a:lnTo>
                    <a:pt x="8890" y="1270"/>
                  </a:lnTo>
                  <a:lnTo>
                    <a:pt x="6350" y="1270"/>
                  </a:lnTo>
                  <a:lnTo>
                    <a:pt x="3810" y="2540"/>
                  </a:lnTo>
                  <a:lnTo>
                    <a:pt x="2540" y="3810"/>
                  </a:lnTo>
                  <a:lnTo>
                    <a:pt x="1270" y="5080"/>
                  </a:lnTo>
                  <a:lnTo>
                    <a:pt x="1270" y="7620"/>
                  </a:lnTo>
                  <a:lnTo>
                    <a:pt x="0" y="889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8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87" name="Freeform 386"/>
            <p:cNvSpPr/>
            <p:nvPr/>
          </p:nvSpPr>
          <p:spPr>
            <a:xfrm>
              <a:off x="5618861" y="1586738"/>
              <a:ext cx="11558" cy="11558"/>
            </a:xfrm>
            <a:custGeom>
              <a:avLst/>
              <a:gdLst/>
              <a:ahLst/>
              <a:cxnLst/>
              <a:rect l="0" t="0" r="0" b="0"/>
              <a:pathLst>
                <a:path w="11558" h="11558">
                  <a:moveTo>
                    <a:pt x="508" y="3429"/>
                  </a:moveTo>
                  <a:lnTo>
                    <a:pt x="2032" y="1524"/>
                  </a:lnTo>
                  <a:lnTo>
                    <a:pt x="3429" y="508"/>
                  </a:lnTo>
                  <a:lnTo>
                    <a:pt x="5842" y="0"/>
                  </a:lnTo>
                  <a:lnTo>
                    <a:pt x="8255" y="508"/>
                  </a:lnTo>
                  <a:lnTo>
                    <a:pt x="10160" y="1524"/>
                  </a:lnTo>
                  <a:lnTo>
                    <a:pt x="11049" y="3429"/>
                  </a:lnTo>
                  <a:lnTo>
                    <a:pt x="11557" y="5842"/>
                  </a:lnTo>
                  <a:lnTo>
                    <a:pt x="11049" y="8255"/>
                  </a:lnTo>
                  <a:lnTo>
                    <a:pt x="10160" y="10160"/>
                  </a:lnTo>
                  <a:lnTo>
                    <a:pt x="8255" y="11049"/>
                  </a:lnTo>
                  <a:lnTo>
                    <a:pt x="5842" y="11557"/>
                  </a:lnTo>
                  <a:lnTo>
                    <a:pt x="3429" y="11049"/>
                  </a:lnTo>
                  <a:lnTo>
                    <a:pt x="2032" y="10160"/>
                  </a:lnTo>
                  <a:lnTo>
                    <a:pt x="508" y="8255"/>
                  </a:lnTo>
                  <a:lnTo>
                    <a:pt x="0" y="5842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88" name="Freeform 387"/>
            <p:cNvSpPr/>
            <p:nvPr/>
          </p:nvSpPr>
          <p:spPr>
            <a:xfrm>
              <a:off x="5618480" y="1586230"/>
              <a:ext cx="11431" cy="11431"/>
            </a:xfrm>
            <a:custGeom>
              <a:avLst/>
              <a:gdLst/>
              <a:ahLst/>
              <a:cxnLst/>
              <a:rect l="0" t="0" r="0" b="0"/>
              <a:pathLst>
                <a:path w="11431" h="11431">
                  <a:moveTo>
                    <a:pt x="0" y="6350"/>
                  </a:moveTo>
                  <a:lnTo>
                    <a:pt x="0" y="7620"/>
                  </a:lnTo>
                  <a:lnTo>
                    <a:pt x="2540" y="10160"/>
                  </a:lnTo>
                  <a:lnTo>
                    <a:pt x="3810" y="11430"/>
                  </a:lnTo>
                  <a:lnTo>
                    <a:pt x="6350" y="11430"/>
                  </a:lnTo>
                  <a:lnTo>
                    <a:pt x="8890" y="11430"/>
                  </a:lnTo>
                  <a:lnTo>
                    <a:pt x="10160" y="10160"/>
                  </a:lnTo>
                  <a:lnTo>
                    <a:pt x="11430" y="7620"/>
                  </a:lnTo>
                  <a:lnTo>
                    <a:pt x="11430" y="6350"/>
                  </a:lnTo>
                  <a:lnTo>
                    <a:pt x="11430" y="3810"/>
                  </a:lnTo>
                  <a:lnTo>
                    <a:pt x="10160" y="1270"/>
                  </a:lnTo>
                  <a:lnTo>
                    <a:pt x="8890" y="0"/>
                  </a:lnTo>
                  <a:lnTo>
                    <a:pt x="6350" y="0"/>
                  </a:lnTo>
                  <a:lnTo>
                    <a:pt x="3810" y="0"/>
                  </a:lnTo>
                  <a:lnTo>
                    <a:pt x="2540" y="127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89" name="Freeform 388"/>
            <p:cNvSpPr/>
            <p:nvPr/>
          </p:nvSpPr>
          <p:spPr>
            <a:xfrm>
              <a:off x="5621274" y="1588770"/>
              <a:ext cx="4319" cy="8129"/>
            </a:xfrm>
            <a:custGeom>
              <a:avLst/>
              <a:gdLst/>
              <a:ahLst/>
              <a:cxnLst/>
              <a:rect l="0" t="0" r="0" b="0"/>
              <a:pathLst>
                <a:path w="4319" h="8129">
                  <a:moveTo>
                    <a:pt x="0" y="2286"/>
                  </a:moveTo>
                  <a:lnTo>
                    <a:pt x="508" y="1397"/>
                  </a:lnTo>
                  <a:lnTo>
                    <a:pt x="1524" y="381"/>
                  </a:lnTo>
                  <a:lnTo>
                    <a:pt x="2413" y="0"/>
                  </a:lnTo>
                  <a:lnTo>
                    <a:pt x="2921" y="381"/>
                  </a:lnTo>
                  <a:lnTo>
                    <a:pt x="3937" y="1397"/>
                  </a:lnTo>
                  <a:lnTo>
                    <a:pt x="4318" y="2286"/>
                  </a:lnTo>
                  <a:lnTo>
                    <a:pt x="4318" y="4318"/>
                  </a:lnTo>
                  <a:lnTo>
                    <a:pt x="4318" y="5715"/>
                  </a:lnTo>
                  <a:lnTo>
                    <a:pt x="3937" y="7112"/>
                  </a:lnTo>
                  <a:lnTo>
                    <a:pt x="2921" y="7620"/>
                  </a:lnTo>
                  <a:lnTo>
                    <a:pt x="2413" y="8128"/>
                  </a:lnTo>
                  <a:lnTo>
                    <a:pt x="1524" y="7620"/>
                  </a:lnTo>
                  <a:lnTo>
                    <a:pt x="508" y="7112"/>
                  </a:lnTo>
                  <a:lnTo>
                    <a:pt x="0" y="5715"/>
                  </a:lnTo>
                  <a:lnTo>
                    <a:pt x="0" y="4318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90" name="Freeform 389"/>
            <p:cNvSpPr/>
            <p:nvPr/>
          </p:nvSpPr>
          <p:spPr>
            <a:xfrm>
              <a:off x="5545963" y="1605026"/>
              <a:ext cx="21591" cy="12066"/>
            </a:xfrm>
            <a:custGeom>
              <a:avLst/>
              <a:gdLst/>
              <a:ahLst/>
              <a:cxnLst/>
              <a:rect l="0" t="0" r="0" b="0"/>
              <a:pathLst>
                <a:path w="21591" h="12066">
                  <a:moveTo>
                    <a:pt x="2413" y="8128"/>
                  </a:moveTo>
                  <a:lnTo>
                    <a:pt x="4318" y="6731"/>
                  </a:lnTo>
                  <a:lnTo>
                    <a:pt x="8128" y="3302"/>
                  </a:lnTo>
                  <a:lnTo>
                    <a:pt x="11557" y="1016"/>
                  </a:lnTo>
                  <a:lnTo>
                    <a:pt x="13462" y="0"/>
                  </a:lnTo>
                  <a:lnTo>
                    <a:pt x="15367" y="508"/>
                  </a:lnTo>
                  <a:lnTo>
                    <a:pt x="18288" y="1397"/>
                  </a:lnTo>
                  <a:lnTo>
                    <a:pt x="20193" y="3810"/>
                  </a:lnTo>
                  <a:lnTo>
                    <a:pt x="21590" y="6731"/>
                  </a:lnTo>
                  <a:lnTo>
                    <a:pt x="21590" y="8128"/>
                  </a:lnTo>
                  <a:lnTo>
                    <a:pt x="21082" y="9144"/>
                  </a:lnTo>
                  <a:lnTo>
                    <a:pt x="18288" y="9652"/>
                  </a:lnTo>
                  <a:lnTo>
                    <a:pt x="15367" y="10033"/>
                  </a:lnTo>
                  <a:lnTo>
                    <a:pt x="8636" y="12065"/>
                  </a:lnTo>
                  <a:lnTo>
                    <a:pt x="5715" y="12065"/>
                  </a:lnTo>
                  <a:lnTo>
                    <a:pt x="2921" y="12065"/>
                  </a:lnTo>
                  <a:lnTo>
                    <a:pt x="1016" y="11049"/>
                  </a:lnTo>
                  <a:lnTo>
                    <a:pt x="508" y="10541"/>
                  </a:lnTo>
                  <a:lnTo>
                    <a:pt x="0" y="9144"/>
                  </a:lnTo>
                  <a:close/>
                </a:path>
              </a:pathLst>
            </a:custGeom>
            <a:solidFill>
              <a:srgbClr val="000084"/>
            </a:solidFill>
            <a:ln w="0" cap="flat" cmpd="sng" algn="ctr">
              <a:solidFill>
                <a:srgbClr val="00008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91" name="Freeform 390"/>
            <p:cNvSpPr/>
            <p:nvPr/>
          </p:nvSpPr>
          <p:spPr>
            <a:xfrm>
              <a:off x="5546090" y="1604010"/>
              <a:ext cx="21591" cy="12701"/>
            </a:xfrm>
            <a:custGeom>
              <a:avLst/>
              <a:gdLst/>
              <a:ahLst/>
              <a:cxnLst/>
              <a:rect l="0" t="0" r="0" b="0"/>
              <a:pathLst>
                <a:path w="21591" h="12701">
                  <a:moveTo>
                    <a:pt x="0" y="10160"/>
                  </a:moveTo>
                  <a:lnTo>
                    <a:pt x="0" y="11430"/>
                  </a:lnTo>
                  <a:lnTo>
                    <a:pt x="0" y="11430"/>
                  </a:lnTo>
                  <a:lnTo>
                    <a:pt x="2540" y="12700"/>
                  </a:lnTo>
                  <a:lnTo>
                    <a:pt x="5080" y="12700"/>
                  </a:lnTo>
                  <a:lnTo>
                    <a:pt x="8890" y="12700"/>
                  </a:lnTo>
                  <a:lnTo>
                    <a:pt x="15240" y="10160"/>
                  </a:lnTo>
                  <a:lnTo>
                    <a:pt x="17780" y="10160"/>
                  </a:lnTo>
                  <a:lnTo>
                    <a:pt x="20320" y="10160"/>
                  </a:lnTo>
                  <a:lnTo>
                    <a:pt x="21590" y="8890"/>
                  </a:lnTo>
                  <a:lnTo>
                    <a:pt x="21590" y="7620"/>
                  </a:lnTo>
                  <a:lnTo>
                    <a:pt x="20320" y="3810"/>
                  </a:lnTo>
                  <a:lnTo>
                    <a:pt x="17780" y="2540"/>
                  </a:lnTo>
                  <a:lnTo>
                    <a:pt x="15240" y="1270"/>
                  </a:lnTo>
                  <a:lnTo>
                    <a:pt x="12700" y="0"/>
                  </a:lnTo>
                  <a:lnTo>
                    <a:pt x="11430" y="1270"/>
                  </a:lnTo>
                  <a:lnTo>
                    <a:pt x="7620" y="3810"/>
                  </a:lnTo>
                  <a:lnTo>
                    <a:pt x="3810" y="7620"/>
                  </a:lnTo>
                  <a:lnTo>
                    <a:pt x="2540" y="889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92" name="Freeform 391"/>
            <p:cNvSpPr/>
            <p:nvPr/>
          </p:nvSpPr>
          <p:spPr>
            <a:xfrm>
              <a:off x="5469890" y="1628140"/>
              <a:ext cx="114301" cy="12701"/>
            </a:xfrm>
            <a:custGeom>
              <a:avLst/>
              <a:gdLst/>
              <a:ahLst/>
              <a:cxnLst/>
              <a:rect l="0" t="0" r="0" b="0"/>
              <a:pathLst>
                <a:path w="114301" h="12701">
                  <a:moveTo>
                    <a:pt x="114300" y="0"/>
                  </a:moveTo>
                  <a:lnTo>
                    <a:pt x="93980" y="1270"/>
                  </a:lnTo>
                  <a:lnTo>
                    <a:pt x="74930" y="2540"/>
                  </a:lnTo>
                  <a:lnTo>
                    <a:pt x="57150" y="3810"/>
                  </a:lnTo>
                  <a:lnTo>
                    <a:pt x="41910" y="5080"/>
                  </a:lnTo>
                  <a:lnTo>
                    <a:pt x="34290" y="5080"/>
                  </a:lnTo>
                  <a:lnTo>
                    <a:pt x="27940" y="6350"/>
                  </a:lnTo>
                  <a:lnTo>
                    <a:pt x="21590" y="7620"/>
                  </a:lnTo>
                  <a:lnTo>
                    <a:pt x="16510" y="7620"/>
                  </a:lnTo>
                  <a:lnTo>
                    <a:pt x="11430" y="8890"/>
                  </a:lnTo>
                  <a:lnTo>
                    <a:pt x="6350" y="10160"/>
                  </a:lnTo>
                  <a:lnTo>
                    <a:pt x="2540" y="11430"/>
                  </a:lnTo>
                  <a:lnTo>
                    <a:pt x="0" y="127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93" name="Freeform 392"/>
            <p:cNvSpPr/>
            <p:nvPr/>
          </p:nvSpPr>
          <p:spPr>
            <a:xfrm>
              <a:off x="5741289" y="2344166"/>
              <a:ext cx="155576" cy="181484"/>
            </a:xfrm>
            <a:custGeom>
              <a:avLst/>
              <a:gdLst/>
              <a:ahLst/>
              <a:cxnLst/>
              <a:rect l="0" t="0" r="0" b="0"/>
              <a:pathLst>
                <a:path w="155576" h="181484">
                  <a:moveTo>
                    <a:pt x="105156" y="6350"/>
                  </a:moveTo>
                  <a:lnTo>
                    <a:pt x="108966" y="2413"/>
                  </a:lnTo>
                  <a:lnTo>
                    <a:pt x="112395" y="508"/>
                  </a:lnTo>
                  <a:lnTo>
                    <a:pt x="115697" y="0"/>
                  </a:lnTo>
                  <a:lnTo>
                    <a:pt x="119507" y="508"/>
                  </a:lnTo>
                  <a:lnTo>
                    <a:pt x="123444" y="2032"/>
                  </a:lnTo>
                  <a:lnTo>
                    <a:pt x="128143" y="4826"/>
                  </a:lnTo>
                  <a:lnTo>
                    <a:pt x="133985" y="7747"/>
                  </a:lnTo>
                  <a:lnTo>
                    <a:pt x="141097" y="11557"/>
                  </a:lnTo>
                  <a:lnTo>
                    <a:pt x="143510" y="14986"/>
                  </a:lnTo>
                  <a:lnTo>
                    <a:pt x="145923" y="19685"/>
                  </a:lnTo>
                  <a:lnTo>
                    <a:pt x="147447" y="24511"/>
                  </a:lnTo>
                  <a:lnTo>
                    <a:pt x="148336" y="28829"/>
                  </a:lnTo>
                  <a:lnTo>
                    <a:pt x="147828" y="31242"/>
                  </a:lnTo>
                  <a:lnTo>
                    <a:pt x="147447" y="33147"/>
                  </a:lnTo>
                  <a:lnTo>
                    <a:pt x="146939" y="35052"/>
                  </a:lnTo>
                  <a:lnTo>
                    <a:pt x="145415" y="36576"/>
                  </a:lnTo>
                  <a:lnTo>
                    <a:pt x="144018" y="37465"/>
                  </a:lnTo>
                  <a:lnTo>
                    <a:pt x="141605" y="37973"/>
                  </a:lnTo>
                  <a:lnTo>
                    <a:pt x="139192" y="38481"/>
                  </a:lnTo>
                  <a:lnTo>
                    <a:pt x="135890" y="37973"/>
                  </a:lnTo>
                  <a:lnTo>
                    <a:pt x="135382" y="46101"/>
                  </a:lnTo>
                  <a:lnTo>
                    <a:pt x="134874" y="53848"/>
                  </a:lnTo>
                  <a:lnTo>
                    <a:pt x="133477" y="67310"/>
                  </a:lnTo>
                  <a:lnTo>
                    <a:pt x="132080" y="80264"/>
                  </a:lnTo>
                  <a:lnTo>
                    <a:pt x="132080" y="86487"/>
                  </a:lnTo>
                  <a:lnTo>
                    <a:pt x="132461" y="93218"/>
                  </a:lnTo>
                  <a:lnTo>
                    <a:pt x="134874" y="92710"/>
                  </a:lnTo>
                  <a:lnTo>
                    <a:pt x="136779" y="92710"/>
                  </a:lnTo>
                  <a:lnTo>
                    <a:pt x="140716" y="93218"/>
                  </a:lnTo>
                  <a:lnTo>
                    <a:pt x="143510" y="94615"/>
                  </a:lnTo>
                  <a:lnTo>
                    <a:pt x="145923" y="96012"/>
                  </a:lnTo>
                  <a:lnTo>
                    <a:pt x="150241" y="100330"/>
                  </a:lnTo>
                  <a:lnTo>
                    <a:pt x="152654" y="101854"/>
                  </a:lnTo>
                  <a:lnTo>
                    <a:pt x="155575" y="102362"/>
                  </a:lnTo>
                  <a:lnTo>
                    <a:pt x="155575" y="103251"/>
                  </a:lnTo>
                  <a:lnTo>
                    <a:pt x="155575" y="103759"/>
                  </a:lnTo>
                  <a:lnTo>
                    <a:pt x="155067" y="104267"/>
                  </a:lnTo>
                  <a:lnTo>
                    <a:pt x="153670" y="104267"/>
                  </a:lnTo>
                  <a:lnTo>
                    <a:pt x="150749" y="103251"/>
                  </a:lnTo>
                  <a:lnTo>
                    <a:pt x="146939" y="102362"/>
                  </a:lnTo>
                  <a:lnTo>
                    <a:pt x="143129" y="100838"/>
                  </a:lnTo>
                  <a:lnTo>
                    <a:pt x="139192" y="100330"/>
                  </a:lnTo>
                  <a:lnTo>
                    <a:pt x="137287" y="100330"/>
                  </a:lnTo>
                  <a:lnTo>
                    <a:pt x="135890" y="100838"/>
                  </a:lnTo>
                  <a:lnTo>
                    <a:pt x="134493" y="101346"/>
                  </a:lnTo>
                  <a:lnTo>
                    <a:pt x="133477" y="102362"/>
                  </a:lnTo>
                  <a:lnTo>
                    <a:pt x="132969" y="103759"/>
                  </a:lnTo>
                  <a:lnTo>
                    <a:pt x="132969" y="105156"/>
                  </a:lnTo>
                  <a:lnTo>
                    <a:pt x="133477" y="108077"/>
                  </a:lnTo>
                  <a:lnTo>
                    <a:pt x="135890" y="115316"/>
                  </a:lnTo>
                  <a:lnTo>
                    <a:pt x="136398" y="118618"/>
                  </a:lnTo>
                  <a:lnTo>
                    <a:pt x="136398" y="120015"/>
                  </a:lnTo>
                  <a:lnTo>
                    <a:pt x="136398" y="121539"/>
                  </a:lnTo>
                  <a:lnTo>
                    <a:pt x="135382" y="122428"/>
                  </a:lnTo>
                  <a:lnTo>
                    <a:pt x="134493" y="123444"/>
                  </a:lnTo>
                  <a:lnTo>
                    <a:pt x="132461" y="123952"/>
                  </a:lnTo>
                  <a:lnTo>
                    <a:pt x="130175" y="123952"/>
                  </a:lnTo>
                  <a:lnTo>
                    <a:pt x="126238" y="126746"/>
                  </a:lnTo>
                  <a:lnTo>
                    <a:pt x="123444" y="129667"/>
                  </a:lnTo>
                  <a:lnTo>
                    <a:pt x="120523" y="132588"/>
                  </a:lnTo>
                  <a:lnTo>
                    <a:pt x="118110" y="135382"/>
                  </a:lnTo>
                  <a:lnTo>
                    <a:pt x="116713" y="138811"/>
                  </a:lnTo>
                  <a:lnTo>
                    <a:pt x="115189" y="142113"/>
                  </a:lnTo>
                  <a:lnTo>
                    <a:pt x="113284" y="149352"/>
                  </a:lnTo>
                  <a:lnTo>
                    <a:pt x="112395" y="156972"/>
                  </a:lnTo>
                  <a:lnTo>
                    <a:pt x="111887" y="164719"/>
                  </a:lnTo>
                  <a:lnTo>
                    <a:pt x="111379" y="172847"/>
                  </a:lnTo>
                  <a:lnTo>
                    <a:pt x="110490" y="181483"/>
                  </a:lnTo>
                  <a:lnTo>
                    <a:pt x="109982" y="179578"/>
                  </a:lnTo>
                  <a:lnTo>
                    <a:pt x="108458" y="177673"/>
                  </a:lnTo>
                  <a:lnTo>
                    <a:pt x="106172" y="175768"/>
                  </a:lnTo>
                  <a:lnTo>
                    <a:pt x="103759" y="174244"/>
                  </a:lnTo>
                  <a:lnTo>
                    <a:pt x="100838" y="172847"/>
                  </a:lnTo>
                  <a:lnTo>
                    <a:pt x="97536" y="171958"/>
                  </a:lnTo>
                  <a:lnTo>
                    <a:pt x="93599" y="171450"/>
                  </a:lnTo>
                  <a:lnTo>
                    <a:pt x="89789" y="170942"/>
                  </a:lnTo>
                  <a:lnTo>
                    <a:pt x="81153" y="170942"/>
                  </a:lnTo>
                  <a:lnTo>
                    <a:pt x="77343" y="171450"/>
                  </a:lnTo>
                  <a:lnTo>
                    <a:pt x="73025" y="172847"/>
                  </a:lnTo>
                  <a:lnTo>
                    <a:pt x="69215" y="174244"/>
                  </a:lnTo>
                  <a:lnTo>
                    <a:pt x="65278" y="176276"/>
                  </a:lnTo>
                  <a:lnTo>
                    <a:pt x="61976" y="178562"/>
                  </a:lnTo>
                  <a:lnTo>
                    <a:pt x="59055" y="181483"/>
                  </a:lnTo>
                  <a:lnTo>
                    <a:pt x="60960" y="177165"/>
                  </a:lnTo>
                  <a:lnTo>
                    <a:pt x="62484" y="173355"/>
                  </a:lnTo>
                  <a:lnTo>
                    <a:pt x="62484" y="169926"/>
                  </a:lnTo>
                  <a:lnTo>
                    <a:pt x="61976" y="167132"/>
                  </a:lnTo>
                  <a:lnTo>
                    <a:pt x="60960" y="164719"/>
                  </a:lnTo>
                  <a:lnTo>
                    <a:pt x="59055" y="162306"/>
                  </a:lnTo>
                  <a:lnTo>
                    <a:pt x="56642" y="160909"/>
                  </a:lnTo>
                  <a:lnTo>
                    <a:pt x="53848" y="159893"/>
                  </a:lnTo>
                  <a:lnTo>
                    <a:pt x="50927" y="159385"/>
                  </a:lnTo>
                  <a:lnTo>
                    <a:pt x="47117" y="159385"/>
                  </a:lnTo>
                  <a:lnTo>
                    <a:pt x="43180" y="159385"/>
                  </a:lnTo>
                  <a:lnTo>
                    <a:pt x="39370" y="160401"/>
                  </a:lnTo>
                  <a:lnTo>
                    <a:pt x="31750" y="163322"/>
                  </a:lnTo>
                  <a:lnTo>
                    <a:pt x="27813" y="165227"/>
                  </a:lnTo>
                  <a:lnTo>
                    <a:pt x="24511" y="167640"/>
                  </a:lnTo>
                  <a:lnTo>
                    <a:pt x="25908" y="164719"/>
                  </a:lnTo>
                  <a:lnTo>
                    <a:pt x="26924" y="162306"/>
                  </a:lnTo>
                  <a:lnTo>
                    <a:pt x="26924" y="160401"/>
                  </a:lnTo>
                  <a:lnTo>
                    <a:pt x="26924" y="158496"/>
                  </a:lnTo>
                  <a:lnTo>
                    <a:pt x="25908" y="157480"/>
                  </a:lnTo>
                  <a:lnTo>
                    <a:pt x="25019" y="156083"/>
                  </a:lnTo>
                  <a:lnTo>
                    <a:pt x="23495" y="155067"/>
                  </a:lnTo>
                  <a:lnTo>
                    <a:pt x="21590" y="154559"/>
                  </a:lnTo>
                  <a:lnTo>
                    <a:pt x="17272" y="153670"/>
                  </a:lnTo>
                  <a:lnTo>
                    <a:pt x="11557" y="152654"/>
                  </a:lnTo>
                  <a:lnTo>
                    <a:pt x="5842" y="151765"/>
                  </a:lnTo>
                  <a:lnTo>
                    <a:pt x="0" y="150241"/>
                  </a:lnTo>
                  <a:lnTo>
                    <a:pt x="5842" y="145034"/>
                  </a:lnTo>
                  <a:lnTo>
                    <a:pt x="11557" y="140208"/>
                  </a:lnTo>
                  <a:lnTo>
                    <a:pt x="17780" y="135382"/>
                  </a:lnTo>
                  <a:lnTo>
                    <a:pt x="24003" y="131572"/>
                  </a:lnTo>
                  <a:lnTo>
                    <a:pt x="37465" y="124333"/>
                  </a:lnTo>
                  <a:lnTo>
                    <a:pt x="50927" y="118618"/>
                  </a:lnTo>
                  <a:lnTo>
                    <a:pt x="64389" y="114808"/>
                  </a:lnTo>
                  <a:lnTo>
                    <a:pt x="78232" y="111887"/>
                  </a:lnTo>
                  <a:lnTo>
                    <a:pt x="91186" y="109982"/>
                  </a:lnTo>
                  <a:lnTo>
                    <a:pt x="104648" y="109982"/>
                  </a:lnTo>
                  <a:lnTo>
                    <a:pt x="107569" y="101854"/>
                  </a:lnTo>
                  <a:lnTo>
                    <a:pt x="109474" y="93599"/>
                  </a:lnTo>
                  <a:lnTo>
                    <a:pt x="110490" y="84963"/>
                  </a:lnTo>
                  <a:lnTo>
                    <a:pt x="110871" y="75946"/>
                  </a:lnTo>
                  <a:lnTo>
                    <a:pt x="110490" y="57150"/>
                  </a:lnTo>
                  <a:lnTo>
                    <a:pt x="110871" y="38481"/>
                  </a:lnTo>
                  <a:lnTo>
                    <a:pt x="106172" y="37465"/>
                  </a:lnTo>
                  <a:lnTo>
                    <a:pt x="102235" y="36068"/>
                  </a:lnTo>
                  <a:lnTo>
                    <a:pt x="99441" y="34163"/>
                  </a:lnTo>
                  <a:lnTo>
                    <a:pt x="97028" y="32258"/>
                  </a:lnTo>
                  <a:lnTo>
                    <a:pt x="95504" y="29845"/>
                  </a:lnTo>
                  <a:lnTo>
                    <a:pt x="94615" y="27940"/>
                  </a:lnTo>
                  <a:lnTo>
                    <a:pt x="94615" y="25527"/>
                  </a:lnTo>
                  <a:lnTo>
                    <a:pt x="94615" y="23114"/>
                  </a:lnTo>
                  <a:lnTo>
                    <a:pt x="96520" y="18288"/>
                  </a:lnTo>
                  <a:lnTo>
                    <a:pt x="98933" y="13462"/>
                  </a:lnTo>
                  <a:lnTo>
                    <a:pt x="102235" y="9652"/>
                  </a:lnTo>
                  <a:close/>
                </a:path>
              </a:pathLst>
            </a:custGeom>
            <a:solidFill>
              <a:srgbClr val="000084"/>
            </a:solidFill>
            <a:ln w="0" cap="flat" cmpd="sng" algn="ctr">
              <a:solidFill>
                <a:srgbClr val="00008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94" name="Freeform 393"/>
            <p:cNvSpPr/>
            <p:nvPr/>
          </p:nvSpPr>
          <p:spPr>
            <a:xfrm>
              <a:off x="5741670" y="2343150"/>
              <a:ext cx="154941" cy="181611"/>
            </a:xfrm>
            <a:custGeom>
              <a:avLst/>
              <a:gdLst/>
              <a:ahLst/>
              <a:cxnLst/>
              <a:rect l="0" t="0" r="0" b="0"/>
              <a:pathLst>
                <a:path w="154941" h="181611">
                  <a:moveTo>
                    <a:pt x="104140" y="6350"/>
                  </a:moveTo>
                  <a:lnTo>
                    <a:pt x="107950" y="2540"/>
                  </a:lnTo>
                  <a:lnTo>
                    <a:pt x="111760" y="1270"/>
                  </a:lnTo>
                  <a:lnTo>
                    <a:pt x="115570" y="0"/>
                  </a:lnTo>
                  <a:lnTo>
                    <a:pt x="119380" y="1270"/>
                  </a:lnTo>
                  <a:lnTo>
                    <a:pt x="123190" y="2540"/>
                  </a:lnTo>
                  <a:lnTo>
                    <a:pt x="127000" y="5080"/>
                  </a:lnTo>
                  <a:lnTo>
                    <a:pt x="133350" y="8890"/>
                  </a:lnTo>
                  <a:lnTo>
                    <a:pt x="140970" y="12700"/>
                  </a:lnTo>
                  <a:lnTo>
                    <a:pt x="142240" y="15240"/>
                  </a:lnTo>
                  <a:lnTo>
                    <a:pt x="144780" y="20320"/>
                  </a:lnTo>
                  <a:lnTo>
                    <a:pt x="147320" y="25400"/>
                  </a:lnTo>
                  <a:lnTo>
                    <a:pt x="147320" y="29210"/>
                  </a:lnTo>
                  <a:lnTo>
                    <a:pt x="147320" y="31750"/>
                  </a:lnTo>
                  <a:lnTo>
                    <a:pt x="147320" y="33020"/>
                  </a:lnTo>
                  <a:lnTo>
                    <a:pt x="146050" y="35560"/>
                  </a:lnTo>
                  <a:lnTo>
                    <a:pt x="144780" y="36830"/>
                  </a:lnTo>
                  <a:lnTo>
                    <a:pt x="143510" y="38100"/>
                  </a:lnTo>
                  <a:lnTo>
                    <a:pt x="140970" y="38100"/>
                  </a:lnTo>
                  <a:lnTo>
                    <a:pt x="138430" y="39370"/>
                  </a:lnTo>
                  <a:lnTo>
                    <a:pt x="135890" y="38100"/>
                  </a:lnTo>
                  <a:lnTo>
                    <a:pt x="134620" y="46990"/>
                  </a:lnTo>
                  <a:lnTo>
                    <a:pt x="134620" y="54610"/>
                  </a:lnTo>
                  <a:lnTo>
                    <a:pt x="133350" y="67310"/>
                  </a:lnTo>
                  <a:lnTo>
                    <a:pt x="132080" y="81280"/>
                  </a:lnTo>
                  <a:lnTo>
                    <a:pt x="132080" y="87630"/>
                  </a:lnTo>
                  <a:lnTo>
                    <a:pt x="132080" y="93980"/>
                  </a:lnTo>
                  <a:lnTo>
                    <a:pt x="134620" y="92710"/>
                  </a:lnTo>
                  <a:lnTo>
                    <a:pt x="135890" y="92710"/>
                  </a:lnTo>
                  <a:lnTo>
                    <a:pt x="139700" y="93980"/>
                  </a:lnTo>
                  <a:lnTo>
                    <a:pt x="142240" y="95250"/>
                  </a:lnTo>
                  <a:lnTo>
                    <a:pt x="144780" y="96520"/>
                  </a:lnTo>
                  <a:lnTo>
                    <a:pt x="149860" y="100330"/>
                  </a:lnTo>
                  <a:lnTo>
                    <a:pt x="152400" y="102870"/>
                  </a:lnTo>
                  <a:lnTo>
                    <a:pt x="154940" y="102870"/>
                  </a:lnTo>
                  <a:lnTo>
                    <a:pt x="154940" y="104140"/>
                  </a:lnTo>
                  <a:lnTo>
                    <a:pt x="154940" y="104140"/>
                  </a:lnTo>
                  <a:lnTo>
                    <a:pt x="154940" y="105410"/>
                  </a:lnTo>
                  <a:lnTo>
                    <a:pt x="152400" y="105410"/>
                  </a:lnTo>
                  <a:lnTo>
                    <a:pt x="149860" y="104140"/>
                  </a:lnTo>
                  <a:lnTo>
                    <a:pt x="146050" y="102870"/>
                  </a:lnTo>
                  <a:lnTo>
                    <a:pt x="142240" y="101600"/>
                  </a:lnTo>
                  <a:lnTo>
                    <a:pt x="138430" y="100330"/>
                  </a:lnTo>
                  <a:lnTo>
                    <a:pt x="137160" y="100330"/>
                  </a:lnTo>
                  <a:lnTo>
                    <a:pt x="135890" y="101600"/>
                  </a:lnTo>
                  <a:lnTo>
                    <a:pt x="133350" y="101600"/>
                  </a:lnTo>
                  <a:lnTo>
                    <a:pt x="133350" y="102870"/>
                  </a:lnTo>
                  <a:lnTo>
                    <a:pt x="132080" y="104140"/>
                  </a:lnTo>
                  <a:lnTo>
                    <a:pt x="132080" y="105410"/>
                  </a:lnTo>
                  <a:lnTo>
                    <a:pt x="133350" y="107950"/>
                  </a:lnTo>
                  <a:lnTo>
                    <a:pt x="135890" y="115570"/>
                  </a:lnTo>
                  <a:lnTo>
                    <a:pt x="135890" y="119380"/>
                  </a:lnTo>
                  <a:lnTo>
                    <a:pt x="135890" y="120650"/>
                  </a:lnTo>
                  <a:lnTo>
                    <a:pt x="135890" y="121920"/>
                  </a:lnTo>
                  <a:lnTo>
                    <a:pt x="134620" y="123190"/>
                  </a:lnTo>
                  <a:lnTo>
                    <a:pt x="133350" y="124460"/>
                  </a:lnTo>
                  <a:lnTo>
                    <a:pt x="132080" y="124460"/>
                  </a:lnTo>
                  <a:lnTo>
                    <a:pt x="129540" y="124460"/>
                  </a:lnTo>
                  <a:lnTo>
                    <a:pt x="125730" y="127000"/>
                  </a:lnTo>
                  <a:lnTo>
                    <a:pt x="123190" y="130810"/>
                  </a:lnTo>
                  <a:lnTo>
                    <a:pt x="119380" y="133350"/>
                  </a:lnTo>
                  <a:lnTo>
                    <a:pt x="116840" y="135890"/>
                  </a:lnTo>
                  <a:lnTo>
                    <a:pt x="115570" y="139700"/>
                  </a:lnTo>
                  <a:lnTo>
                    <a:pt x="114300" y="142240"/>
                  </a:lnTo>
                  <a:lnTo>
                    <a:pt x="113030" y="149860"/>
                  </a:lnTo>
                  <a:lnTo>
                    <a:pt x="111760" y="157480"/>
                  </a:lnTo>
                  <a:lnTo>
                    <a:pt x="111760" y="165100"/>
                  </a:lnTo>
                  <a:lnTo>
                    <a:pt x="110490" y="172720"/>
                  </a:lnTo>
                  <a:lnTo>
                    <a:pt x="110490" y="181610"/>
                  </a:lnTo>
                  <a:lnTo>
                    <a:pt x="109220" y="180340"/>
                  </a:lnTo>
                  <a:lnTo>
                    <a:pt x="107950" y="177800"/>
                  </a:lnTo>
                  <a:lnTo>
                    <a:pt x="105410" y="176530"/>
                  </a:lnTo>
                  <a:lnTo>
                    <a:pt x="102870" y="175260"/>
                  </a:lnTo>
                  <a:lnTo>
                    <a:pt x="100330" y="172720"/>
                  </a:lnTo>
                  <a:lnTo>
                    <a:pt x="96520" y="172720"/>
                  </a:lnTo>
                  <a:lnTo>
                    <a:pt x="92710" y="171450"/>
                  </a:lnTo>
                  <a:lnTo>
                    <a:pt x="88900" y="171450"/>
                  </a:lnTo>
                  <a:lnTo>
                    <a:pt x="80010" y="171450"/>
                  </a:lnTo>
                  <a:lnTo>
                    <a:pt x="76200" y="171450"/>
                  </a:lnTo>
                  <a:lnTo>
                    <a:pt x="72390" y="172720"/>
                  </a:lnTo>
                  <a:lnTo>
                    <a:pt x="68580" y="175260"/>
                  </a:lnTo>
                  <a:lnTo>
                    <a:pt x="64770" y="176530"/>
                  </a:lnTo>
                  <a:lnTo>
                    <a:pt x="60960" y="179070"/>
                  </a:lnTo>
                  <a:lnTo>
                    <a:pt x="58420" y="181610"/>
                  </a:lnTo>
                  <a:lnTo>
                    <a:pt x="59690" y="177800"/>
                  </a:lnTo>
                  <a:lnTo>
                    <a:pt x="62230" y="173990"/>
                  </a:lnTo>
                  <a:lnTo>
                    <a:pt x="62230" y="170180"/>
                  </a:lnTo>
                  <a:lnTo>
                    <a:pt x="60960" y="167640"/>
                  </a:lnTo>
                  <a:lnTo>
                    <a:pt x="59690" y="165100"/>
                  </a:lnTo>
                  <a:lnTo>
                    <a:pt x="58420" y="162560"/>
                  </a:lnTo>
                  <a:lnTo>
                    <a:pt x="55880" y="161290"/>
                  </a:lnTo>
                  <a:lnTo>
                    <a:pt x="53340" y="160020"/>
                  </a:lnTo>
                  <a:lnTo>
                    <a:pt x="50800" y="160020"/>
                  </a:lnTo>
                  <a:lnTo>
                    <a:pt x="46990" y="160020"/>
                  </a:lnTo>
                  <a:lnTo>
                    <a:pt x="41910" y="160020"/>
                  </a:lnTo>
                  <a:lnTo>
                    <a:pt x="39370" y="161290"/>
                  </a:lnTo>
                  <a:lnTo>
                    <a:pt x="31750" y="163830"/>
                  </a:lnTo>
                  <a:lnTo>
                    <a:pt x="26670" y="165100"/>
                  </a:lnTo>
                  <a:lnTo>
                    <a:pt x="24130" y="167640"/>
                  </a:lnTo>
                  <a:lnTo>
                    <a:pt x="25400" y="165100"/>
                  </a:lnTo>
                  <a:lnTo>
                    <a:pt x="26670" y="162560"/>
                  </a:lnTo>
                  <a:lnTo>
                    <a:pt x="26670" y="161290"/>
                  </a:lnTo>
                  <a:lnTo>
                    <a:pt x="26670" y="158750"/>
                  </a:lnTo>
                  <a:lnTo>
                    <a:pt x="25400" y="157480"/>
                  </a:lnTo>
                  <a:lnTo>
                    <a:pt x="24130" y="156210"/>
                  </a:lnTo>
                  <a:lnTo>
                    <a:pt x="22860" y="156210"/>
                  </a:lnTo>
                  <a:lnTo>
                    <a:pt x="21590" y="154940"/>
                  </a:lnTo>
                  <a:lnTo>
                    <a:pt x="16510" y="153670"/>
                  </a:lnTo>
                  <a:lnTo>
                    <a:pt x="11430" y="153670"/>
                  </a:lnTo>
                  <a:lnTo>
                    <a:pt x="5080" y="152400"/>
                  </a:lnTo>
                  <a:lnTo>
                    <a:pt x="0" y="151130"/>
                  </a:lnTo>
                  <a:lnTo>
                    <a:pt x="5080" y="146050"/>
                  </a:lnTo>
                  <a:lnTo>
                    <a:pt x="11430" y="140970"/>
                  </a:lnTo>
                  <a:lnTo>
                    <a:pt x="16510" y="135890"/>
                  </a:lnTo>
                  <a:lnTo>
                    <a:pt x="22860" y="132080"/>
                  </a:lnTo>
                  <a:lnTo>
                    <a:pt x="36830" y="124460"/>
                  </a:lnTo>
                  <a:lnTo>
                    <a:pt x="50800" y="119380"/>
                  </a:lnTo>
                  <a:lnTo>
                    <a:pt x="63500" y="115570"/>
                  </a:lnTo>
                  <a:lnTo>
                    <a:pt x="77470" y="113030"/>
                  </a:lnTo>
                  <a:lnTo>
                    <a:pt x="90170" y="110490"/>
                  </a:lnTo>
                  <a:lnTo>
                    <a:pt x="104140" y="110490"/>
                  </a:lnTo>
                  <a:lnTo>
                    <a:pt x="106680" y="102870"/>
                  </a:lnTo>
                  <a:lnTo>
                    <a:pt x="109220" y="93980"/>
                  </a:lnTo>
                  <a:lnTo>
                    <a:pt x="110490" y="85090"/>
                  </a:lnTo>
                  <a:lnTo>
                    <a:pt x="110490" y="76200"/>
                  </a:lnTo>
                  <a:lnTo>
                    <a:pt x="110490" y="57150"/>
                  </a:lnTo>
                  <a:lnTo>
                    <a:pt x="110490" y="39370"/>
                  </a:lnTo>
                  <a:lnTo>
                    <a:pt x="105410" y="38100"/>
                  </a:lnTo>
                  <a:lnTo>
                    <a:pt x="101600" y="36830"/>
                  </a:lnTo>
                  <a:lnTo>
                    <a:pt x="99060" y="34290"/>
                  </a:lnTo>
                  <a:lnTo>
                    <a:pt x="96520" y="33020"/>
                  </a:lnTo>
                  <a:lnTo>
                    <a:pt x="95250" y="30480"/>
                  </a:lnTo>
                  <a:lnTo>
                    <a:pt x="93980" y="27940"/>
                  </a:lnTo>
                  <a:lnTo>
                    <a:pt x="93980" y="25400"/>
                  </a:lnTo>
                  <a:lnTo>
                    <a:pt x="93980" y="24130"/>
                  </a:lnTo>
                  <a:lnTo>
                    <a:pt x="96520" y="19050"/>
                  </a:lnTo>
                  <a:lnTo>
                    <a:pt x="97790" y="13970"/>
                  </a:lnTo>
                  <a:lnTo>
                    <a:pt x="101600" y="1016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95" name="Freeform 394"/>
            <p:cNvSpPr/>
            <p:nvPr/>
          </p:nvSpPr>
          <p:spPr>
            <a:xfrm>
              <a:off x="5808091" y="2283714"/>
              <a:ext cx="105538" cy="79757"/>
            </a:xfrm>
            <a:custGeom>
              <a:avLst/>
              <a:gdLst/>
              <a:ahLst/>
              <a:cxnLst/>
              <a:rect l="0" t="0" r="0" b="0"/>
              <a:pathLst>
                <a:path w="105538" h="79757">
                  <a:moveTo>
                    <a:pt x="99822" y="25527"/>
                  </a:moveTo>
                  <a:lnTo>
                    <a:pt x="94996" y="32639"/>
                  </a:lnTo>
                  <a:lnTo>
                    <a:pt x="91186" y="39878"/>
                  </a:lnTo>
                  <a:lnTo>
                    <a:pt x="88265" y="47498"/>
                  </a:lnTo>
                  <a:lnTo>
                    <a:pt x="82931" y="62484"/>
                  </a:lnTo>
                  <a:lnTo>
                    <a:pt x="78232" y="77343"/>
                  </a:lnTo>
                  <a:lnTo>
                    <a:pt x="72009" y="75819"/>
                  </a:lnTo>
                  <a:lnTo>
                    <a:pt x="65659" y="74930"/>
                  </a:lnTo>
                  <a:lnTo>
                    <a:pt x="58547" y="74930"/>
                  </a:lnTo>
                  <a:lnTo>
                    <a:pt x="51816" y="74930"/>
                  </a:lnTo>
                  <a:lnTo>
                    <a:pt x="45085" y="75438"/>
                  </a:lnTo>
                  <a:lnTo>
                    <a:pt x="38862" y="76327"/>
                  </a:lnTo>
                  <a:lnTo>
                    <a:pt x="33020" y="78232"/>
                  </a:lnTo>
                  <a:lnTo>
                    <a:pt x="28321" y="79756"/>
                  </a:lnTo>
                  <a:lnTo>
                    <a:pt x="25908" y="73025"/>
                  </a:lnTo>
                  <a:lnTo>
                    <a:pt x="24384" y="65786"/>
                  </a:lnTo>
                  <a:lnTo>
                    <a:pt x="22987" y="58547"/>
                  </a:lnTo>
                  <a:lnTo>
                    <a:pt x="21082" y="50927"/>
                  </a:lnTo>
                  <a:lnTo>
                    <a:pt x="18161" y="42799"/>
                  </a:lnTo>
                  <a:lnTo>
                    <a:pt x="14351" y="34544"/>
                  </a:lnTo>
                  <a:lnTo>
                    <a:pt x="11430" y="30226"/>
                  </a:lnTo>
                  <a:lnTo>
                    <a:pt x="8128" y="25908"/>
                  </a:lnTo>
                  <a:lnTo>
                    <a:pt x="4318" y="21590"/>
                  </a:lnTo>
                  <a:lnTo>
                    <a:pt x="0" y="17272"/>
                  </a:lnTo>
                  <a:lnTo>
                    <a:pt x="4318" y="12954"/>
                  </a:lnTo>
                  <a:lnTo>
                    <a:pt x="9525" y="9652"/>
                  </a:lnTo>
                  <a:lnTo>
                    <a:pt x="15367" y="6223"/>
                  </a:lnTo>
                  <a:lnTo>
                    <a:pt x="21971" y="3937"/>
                  </a:lnTo>
                  <a:lnTo>
                    <a:pt x="29210" y="1905"/>
                  </a:lnTo>
                  <a:lnTo>
                    <a:pt x="36957" y="1016"/>
                  </a:lnTo>
                  <a:lnTo>
                    <a:pt x="45085" y="0"/>
                  </a:lnTo>
                  <a:lnTo>
                    <a:pt x="53213" y="0"/>
                  </a:lnTo>
                  <a:lnTo>
                    <a:pt x="60960" y="0"/>
                  </a:lnTo>
                  <a:lnTo>
                    <a:pt x="69088" y="1016"/>
                  </a:lnTo>
                  <a:lnTo>
                    <a:pt x="76708" y="2921"/>
                  </a:lnTo>
                  <a:lnTo>
                    <a:pt x="83947" y="4826"/>
                  </a:lnTo>
                  <a:lnTo>
                    <a:pt x="90170" y="7239"/>
                  </a:lnTo>
                  <a:lnTo>
                    <a:pt x="96393" y="10541"/>
                  </a:lnTo>
                  <a:lnTo>
                    <a:pt x="101727" y="14478"/>
                  </a:lnTo>
                  <a:lnTo>
                    <a:pt x="105537" y="18796"/>
                  </a:lnTo>
                  <a:close/>
                </a:path>
              </a:pathLst>
            </a:custGeom>
            <a:solidFill>
              <a:srgbClr val="FFBA4C"/>
            </a:solidFill>
            <a:ln w="0" cap="flat" cmpd="sng" algn="ctr">
              <a:solidFill>
                <a:srgbClr val="FFBA4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96" name="Freeform 395"/>
            <p:cNvSpPr/>
            <p:nvPr/>
          </p:nvSpPr>
          <p:spPr>
            <a:xfrm>
              <a:off x="5807710" y="2301240"/>
              <a:ext cx="105411" cy="62231"/>
            </a:xfrm>
            <a:custGeom>
              <a:avLst/>
              <a:gdLst/>
              <a:ahLst/>
              <a:cxnLst/>
              <a:rect l="0" t="0" r="0" b="0"/>
              <a:pathLst>
                <a:path w="105411" h="62231">
                  <a:moveTo>
                    <a:pt x="0" y="0"/>
                  </a:moveTo>
                  <a:lnTo>
                    <a:pt x="5080" y="3810"/>
                  </a:lnTo>
                  <a:lnTo>
                    <a:pt x="7620" y="8890"/>
                  </a:lnTo>
                  <a:lnTo>
                    <a:pt x="11430" y="12700"/>
                  </a:lnTo>
                  <a:lnTo>
                    <a:pt x="13970" y="16510"/>
                  </a:lnTo>
                  <a:lnTo>
                    <a:pt x="17780" y="25400"/>
                  </a:lnTo>
                  <a:lnTo>
                    <a:pt x="21590" y="33020"/>
                  </a:lnTo>
                  <a:lnTo>
                    <a:pt x="22860" y="40640"/>
                  </a:lnTo>
                  <a:lnTo>
                    <a:pt x="24130" y="48260"/>
                  </a:lnTo>
                  <a:lnTo>
                    <a:pt x="25400" y="55880"/>
                  </a:lnTo>
                  <a:lnTo>
                    <a:pt x="27940" y="62230"/>
                  </a:lnTo>
                  <a:lnTo>
                    <a:pt x="33020" y="59690"/>
                  </a:lnTo>
                  <a:lnTo>
                    <a:pt x="39370" y="58420"/>
                  </a:lnTo>
                  <a:lnTo>
                    <a:pt x="45720" y="58420"/>
                  </a:lnTo>
                  <a:lnTo>
                    <a:pt x="52070" y="57150"/>
                  </a:lnTo>
                  <a:lnTo>
                    <a:pt x="58420" y="57150"/>
                  </a:lnTo>
                  <a:lnTo>
                    <a:pt x="66040" y="57150"/>
                  </a:lnTo>
                  <a:lnTo>
                    <a:pt x="72390" y="58420"/>
                  </a:lnTo>
                  <a:lnTo>
                    <a:pt x="78740" y="59690"/>
                  </a:lnTo>
                  <a:lnTo>
                    <a:pt x="82550" y="44450"/>
                  </a:lnTo>
                  <a:lnTo>
                    <a:pt x="88900" y="30480"/>
                  </a:lnTo>
                  <a:lnTo>
                    <a:pt x="91440" y="22860"/>
                  </a:lnTo>
                  <a:lnTo>
                    <a:pt x="95250" y="15240"/>
                  </a:lnTo>
                  <a:lnTo>
                    <a:pt x="100330" y="7620"/>
                  </a:lnTo>
                  <a:lnTo>
                    <a:pt x="105410" y="127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3631182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0100" y="203200"/>
            <a:ext cx="52832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AU" sz="3600" smtClean="0">
                <a:solidFill>
                  <a:srgbClr val="3CB371"/>
                </a:solidFill>
                <a:latin typeface="Arial - 48"/>
              </a:rPr>
              <a:t>Draw a </a:t>
            </a:r>
            <a:r>
              <a:rPr lang="en-AU" sz="3600" smtClean="0">
                <a:solidFill>
                  <a:srgbClr val="0000FF"/>
                </a:solidFill>
                <a:latin typeface="Arial - 48"/>
              </a:rPr>
              <a:t>tall</a:t>
            </a:r>
            <a:r>
              <a:rPr lang="en-AU" sz="3600" smtClean="0">
                <a:solidFill>
                  <a:srgbClr val="3CB371"/>
                </a:solidFill>
                <a:latin typeface="Arial - 48"/>
              </a:rPr>
              <a:t>er box</a:t>
            </a:r>
            <a:endParaRPr lang="en-AU" sz="3600">
              <a:solidFill>
                <a:srgbClr val="3CB371"/>
              </a:solidFill>
              <a:latin typeface="Arial - 48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916303" y="2978404"/>
            <a:ext cx="876174" cy="1354075"/>
          </a:xfrm>
          <a:custGeom>
            <a:avLst/>
            <a:gdLst/>
            <a:ahLst/>
            <a:cxnLst/>
            <a:rect l="0" t="0" r="0" b="0"/>
            <a:pathLst>
              <a:path w="876174" h="1354075">
                <a:moveTo>
                  <a:pt x="0" y="0"/>
                </a:moveTo>
                <a:lnTo>
                  <a:pt x="876173" y="0"/>
                </a:lnTo>
                <a:lnTo>
                  <a:pt x="876173" y="1354074"/>
                </a:lnTo>
                <a:lnTo>
                  <a:pt x="0" y="1354074"/>
                </a:lnTo>
                <a:close/>
              </a:path>
            </a:pathLst>
          </a:custGeom>
          <a:solidFill>
            <a:srgbClr val="00008B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5645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0100" y="203200"/>
            <a:ext cx="5842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AU" sz="3600" smtClean="0">
                <a:solidFill>
                  <a:srgbClr val="3CB371"/>
                </a:solidFill>
                <a:latin typeface="Arial - 48"/>
              </a:rPr>
              <a:t>Draw a </a:t>
            </a:r>
            <a:r>
              <a:rPr lang="en-AU" sz="3600" smtClean="0">
                <a:solidFill>
                  <a:srgbClr val="0000FF"/>
                </a:solidFill>
                <a:latin typeface="Arial - 48"/>
              </a:rPr>
              <a:t>short</a:t>
            </a:r>
            <a:r>
              <a:rPr lang="en-AU" sz="3600" smtClean="0">
                <a:solidFill>
                  <a:srgbClr val="3CB371"/>
                </a:solidFill>
                <a:latin typeface="Arial - 48"/>
              </a:rPr>
              <a:t>er box</a:t>
            </a:r>
            <a:endParaRPr lang="en-AU" sz="3600">
              <a:solidFill>
                <a:srgbClr val="3CB371"/>
              </a:solidFill>
              <a:latin typeface="Arial - 48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433703" y="1581404"/>
            <a:ext cx="2400809" cy="3539110"/>
          </a:xfrm>
          <a:custGeom>
            <a:avLst/>
            <a:gdLst/>
            <a:ahLst/>
            <a:cxnLst/>
            <a:rect l="0" t="0" r="0" b="0"/>
            <a:pathLst>
              <a:path w="2400809" h="3539110">
                <a:moveTo>
                  <a:pt x="0" y="0"/>
                </a:moveTo>
                <a:lnTo>
                  <a:pt x="2400808" y="0"/>
                </a:lnTo>
                <a:lnTo>
                  <a:pt x="2400808" y="3539109"/>
                </a:lnTo>
                <a:lnTo>
                  <a:pt x="0" y="3539109"/>
                </a:lnTo>
                <a:close/>
              </a:path>
            </a:pathLst>
          </a:custGeom>
          <a:solidFill>
            <a:srgbClr val="00008B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2568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3147822" y="1674622"/>
            <a:ext cx="495936" cy="484252"/>
            <a:chOff x="3147822" y="1674622"/>
            <a:chExt cx="495936" cy="484252"/>
          </a:xfrm>
        </p:grpSpPr>
        <p:sp>
          <p:nvSpPr>
            <p:cNvPr id="2" name="Freeform 1"/>
            <p:cNvSpPr/>
            <p:nvPr/>
          </p:nvSpPr>
          <p:spPr>
            <a:xfrm>
              <a:off x="3450209" y="2100580"/>
              <a:ext cx="69597" cy="32132"/>
            </a:xfrm>
            <a:custGeom>
              <a:avLst/>
              <a:gdLst/>
              <a:ahLst/>
              <a:cxnLst/>
              <a:rect l="0" t="0" r="0" b="0"/>
              <a:pathLst>
                <a:path w="69597" h="32132">
                  <a:moveTo>
                    <a:pt x="8255" y="7620"/>
                  </a:moveTo>
                  <a:lnTo>
                    <a:pt x="13081" y="5715"/>
                  </a:lnTo>
                  <a:lnTo>
                    <a:pt x="19812" y="4064"/>
                  </a:lnTo>
                  <a:lnTo>
                    <a:pt x="24130" y="2413"/>
                  </a:lnTo>
                  <a:lnTo>
                    <a:pt x="28067" y="1016"/>
                  </a:lnTo>
                  <a:lnTo>
                    <a:pt x="36830" y="0"/>
                  </a:lnTo>
                  <a:lnTo>
                    <a:pt x="45720" y="254"/>
                  </a:lnTo>
                  <a:lnTo>
                    <a:pt x="54610" y="2159"/>
                  </a:lnTo>
                  <a:lnTo>
                    <a:pt x="62865" y="6096"/>
                  </a:lnTo>
                  <a:lnTo>
                    <a:pt x="65786" y="8509"/>
                  </a:lnTo>
                  <a:lnTo>
                    <a:pt x="68199" y="11557"/>
                  </a:lnTo>
                  <a:lnTo>
                    <a:pt x="69596" y="15367"/>
                  </a:lnTo>
                  <a:lnTo>
                    <a:pt x="68961" y="19558"/>
                  </a:lnTo>
                  <a:lnTo>
                    <a:pt x="66548" y="17399"/>
                  </a:lnTo>
                  <a:lnTo>
                    <a:pt x="64643" y="14478"/>
                  </a:lnTo>
                  <a:lnTo>
                    <a:pt x="62738" y="11684"/>
                  </a:lnTo>
                  <a:lnTo>
                    <a:pt x="60071" y="9779"/>
                  </a:lnTo>
                  <a:lnTo>
                    <a:pt x="55499" y="8509"/>
                  </a:lnTo>
                  <a:lnTo>
                    <a:pt x="50546" y="7366"/>
                  </a:lnTo>
                  <a:lnTo>
                    <a:pt x="45466" y="7112"/>
                  </a:lnTo>
                  <a:lnTo>
                    <a:pt x="40513" y="8001"/>
                  </a:lnTo>
                  <a:lnTo>
                    <a:pt x="46101" y="11303"/>
                  </a:lnTo>
                  <a:lnTo>
                    <a:pt x="52197" y="14351"/>
                  </a:lnTo>
                  <a:lnTo>
                    <a:pt x="57277" y="17780"/>
                  </a:lnTo>
                  <a:lnTo>
                    <a:pt x="59690" y="23622"/>
                  </a:lnTo>
                  <a:lnTo>
                    <a:pt x="59055" y="26416"/>
                  </a:lnTo>
                  <a:lnTo>
                    <a:pt x="57404" y="29083"/>
                  </a:lnTo>
                  <a:lnTo>
                    <a:pt x="55372" y="28575"/>
                  </a:lnTo>
                  <a:lnTo>
                    <a:pt x="54229" y="26797"/>
                  </a:lnTo>
                  <a:lnTo>
                    <a:pt x="51562" y="20828"/>
                  </a:lnTo>
                  <a:lnTo>
                    <a:pt x="47244" y="16510"/>
                  </a:lnTo>
                  <a:lnTo>
                    <a:pt x="41148" y="13716"/>
                  </a:lnTo>
                  <a:lnTo>
                    <a:pt x="35052" y="12192"/>
                  </a:lnTo>
                  <a:lnTo>
                    <a:pt x="39370" y="20574"/>
                  </a:lnTo>
                  <a:lnTo>
                    <a:pt x="42418" y="29718"/>
                  </a:lnTo>
                  <a:lnTo>
                    <a:pt x="39243" y="32131"/>
                  </a:lnTo>
                  <a:lnTo>
                    <a:pt x="35560" y="29083"/>
                  </a:lnTo>
                  <a:lnTo>
                    <a:pt x="34417" y="22987"/>
                  </a:lnTo>
                  <a:lnTo>
                    <a:pt x="32004" y="17780"/>
                  </a:lnTo>
                  <a:lnTo>
                    <a:pt x="28067" y="14097"/>
                  </a:lnTo>
                  <a:lnTo>
                    <a:pt x="23876" y="12573"/>
                  </a:lnTo>
                  <a:lnTo>
                    <a:pt x="15748" y="12700"/>
                  </a:lnTo>
                  <a:lnTo>
                    <a:pt x="11557" y="13462"/>
                  </a:lnTo>
                  <a:lnTo>
                    <a:pt x="0" y="13716"/>
                  </a:lnTo>
                  <a:close/>
                </a:path>
              </a:pathLst>
            </a:custGeom>
            <a:solidFill>
              <a:srgbClr val="DBB78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" name="Freeform 2"/>
            <p:cNvSpPr/>
            <p:nvPr/>
          </p:nvSpPr>
          <p:spPr>
            <a:xfrm>
              <a:off x="3459607" y="1901317"/>
              <a:ext cx="63120" cy="134748"/>
            </a:xfrm>
            <a:custGeom>
              <a:avLst/>
              <a:gdLst/>
              <a:ahLst/>
              <a:cxnLst/>
              <a:rect l="0" t="0" r="0" b="0"/>
              <a:pathLst>
                <a:path w="63120" h="134748">
                  <a:moveTo>
                    <a:pt x="1270" y="0"/>
                  </a:moveTo>
                  <a:lnTo>
                    <a:pt x="20447" y="26289"/>
                  </a:lnTo>
                  <a:lnTo>
                    <a:pt x="23495" y="32766"/>
                  </a:lnTo>
                  <a:lnTo>
                    <a:pt x="29972" y="45085"/>
                  </a:lnTo>
                  <a:lnTo>
                    <a:pt x="40259" y="63119"/>
                  </a:lnTo>
                  <a:lnTo>
                    <a:pt x="46736" y="75565"/>
                  </a:lnTo>
                  <a:lnTo>
                    <a:pt x="51816" y="88265"/>
                  </a:lnTo>
                  <a:lnTo>
                    <a:pt x="55245" y="97790"/>
                  </a:lnTo>
                  <a:lnTo>
                    <a:pt x="56769" y="104013"/>
                  </a:lnTo>
                  <a:lnTo>
                    <a:pt x="57658" y="110490"/>
                  </a:lnTo>
                  <a:lnTo>
                    <a:pt x="58039" y="115443"/>
                  </a:lnTo>
                  <a:lnTo>
                    <a:pt x="59436" y="120904"/>
                  </a:lnTo>
                  <a:lnTo>
                    <a:pt x="62230" y="128524"/>
                  </a:lnTo>
                  <a:lnTo>
                    <a:pt x="63119" y="131445"/>
                  </a:lnTo>
                  <a:lnTo>
                    <a:pt x="62865" y="133858"/>
                  </a:lnTo>
                  <a:lnTo>
                    <a:pt x="62484" y="134493"/>
                  </a:lnTo>
                  <a:lnTo>
                    <a:pt x="61595" y="134747"/>
                  </a:lnTo>
                  <a:lnTo>
                    <a:pt x="60452" y="134747"/>
                  </a:lnTo>
                  <a:lnTo>
                    <a:pt x="58928" y="134366"/>
                  </a:lnTo>
                  <a:lnTo>
                    <a:pt x="57658" y="133604"/>
                  </a:lnTo>
                  <a:lnTo>
                    <a:pt x="55499" y="131445"/>
                  </a:lnTo>
                  <a:lnTo>
                    <a:pt x="54610" y="130810"/>
                  </a:lnTo>
                  <a:lnTo>
                    <a:pt x="53086" y="128651"/>
                  </a:lnTo>
                  <a:lnTo>
                    <a:pt x="51816" y="125603"/>
                  </a:lnTo>
                  <a:lnTo>
                    <a:pt x="50927" y="122682"/>
                  </a:lnTo>
                  <a:lnTo>
                    <a:pt x="50673" y="115443"/>
                  </a:lnTo>
                  <a:lnTo>
                    <a:pt x="50419" y="107950"/>
                  </a:lnTo>
                  <a:lnTo>
                    <a:pt x="49403" y="109855"/>
                  </a:lnTo>
                  <a:lnTo>
                    <a:pt x="49149" y="110744"/>
                  </a:lnTo>
                  <a:lnTo>
                    <a:pt x="48768" y="114427"/>
                  </a:lnTo>
                  <a:lnTo>
                    <a:pt x="49149" y="118110"/>
                  </a:lnTo>
                  <a:lnTo>
                    <a:pt x="50419" y="124968"/>
                  </a:lnTo>
                  <a:lnTo>
                    <a:pt x="50419" y="126365"/>
                  </a:lnTo>
                  <a:lnTo>
                    <a:pt x="49784" y="128016"/>
                  </a:lnTo>
                  <a:lnTo>
                    <a:pt x="49149" y="128524"/>
                  </a:lnTo>
                  <a:lnTo>
                    <a:pt x="47625" y="128270"/>
                  </a:lnTo>
                  <a:lnTo>
                    <a:pt x="45466" y="125476"/>
                  </a:lnTo>
                  <a:lnTo>
                    <a:pt x="44577" y="123317"/>
                  </a:lnTo>
                  <a:lnTo>
                    <a:pt x="43942" y="122174"/>
                  </a:lnTo>
                  <a:lnTo>
                    <a:pt x="43307" y="118110"/>
                  </a:lnTo>
                  <a:lnTo>
                    <a:pt x="43307" y="111125"/>
                  </a:lnTo>
                  <a:lnTo>
                    <a:pt x="42799" y="104648"/>
                  </a:lnTo>
                  <a:lnTo>
                    <a:pt x="41529" y="107188"/>
                  </a:lnTo>
                  <a:lnTo>
                    <a:pt x="40640" y="109855"/>
                  </a:lnTo>
                  <a:lnTo>
                    <a:pt x="40259" y="113030"/>
                  </a:lnTo>
                  <a:lnTo>
                    <a:pt x="39370" y="118745"/>
                  </a:lnTo>
                  <a:lnTo>
                    <a:pt x="38481" y="120523"/>
                  </a:lnTo>
                  <a:lnTo>
                    <a:pt x="36957" y="121539"/>
                  </a:lnTo>
                  <a:lnTo>
                    <a:pt x="36068" y="121920"/>
                  </a:lnTo>
                  <a:lnTo>
                    <a:pt x="33909" y="120523"/>
                  </a:lnTo>
                  <a:lnTo>
                    <a:pt x="32385" y="118872"/>
                  </a:lnTo>
                  <a:lnTo>
                    <a:pt x="31496" y="117856"/>
                  </a:lnTo>
                  <a:lnTo>
                    <a:pt x="31496" y="115697"/>
                  </a:lnTo>
                  <a:lnTo>
                    <a:pt x="31750" y="113538"/>
                  </a:lnTo>
                  <a:lnTo>
                    <a:pt x="32258" y="112395"/>
                  </a:lnTo>
                  <a:lnTo>
                    <a:pt x="33909" y="108585"/>
                  </a:lnTo>
                  <a:lnTo>
                    <a:pt x="36703" y="102489"/>
                  </a:lnTo>
                  <a:lnTo>
                    <a:pt x="40259" y="96647"/>
                  </a:lnTo>
                  <a:lnTo>
                    <a:pt x="36957" y="99060"/>
                  </a:lnTo>
                  <a:lnTo>
                    <a:pt x="33020" y="100965"/>
                  </a:lnTo>
                  <a:lnTo>
                    <a:pt x="29972" y="101854"/>
                  </a:lnTo>
                  <a:lnTo>
                    <a:pt x="28702" y="101854"/>
                  </a:lnTo>
                  <a:lnTo>
                    <a:pt x="28448" y="101346"/>
                  </a:lnTo>
                  <a:lnTo>
                    <a:pt x="28702" y="99060"/>
                  </a:lnTo>
                  <a:lnTo>
                    <a:pt x="29972" y="97282"/>
                  </a:lnTo>
                  <a:lnTo>
                    <a:pt x="31496" y="95504"/>
                  </a:lnTo>
                  <a:lnTo>
                    <a:pt x="35433" y="92710"/>
                  </a:lnTo>
                  <a:lnTo>
                    <a:pt x="36957" y="91186"/>
                  </a:lnTo>
                  <a:lnTo>
                    <a:pt x="37846" y="89662"/>
                  </a:lnTo>
                  <a:lnTo>
                    <a:pt x="38481" y="88265"/>
                  </a:lnTo>
                  <a:lnTo>
                    <a:pt x="38481" y="85344"/>
                  </a:lnTo>
                  <a:lnTo>
                    <a:pt x="37592" y="81407"/>
                  </a:lnTo>
                  <a:lnTo>
                    <a:pt x="36957" y="79756"/>
                  </a:lnTo>
                  <a:lnTo>
                    <a:pt x="36068" y="77978"/>
                  </a:lnTo>
                  <a:lnTo>
                    <a:pt x="35179" y="76454"/>
                  </a:lnTo>
                  <a:lnTo>
                    <a:pt x="28702" y="67183"/>
                  </a:lnTo>
                  <a:lnTo>
                    <a:pt x="24511" y="60198"/>
                  </a:lnTo>
                  <a:lnTo>
                    <a:pt x="21463" y="53086"/>
                  </a:lnTo>
                  <a:lnTo>
                    <a:pt x="19939" y="49657"/>
                  </a:lnTo>
                  <a:lnTo>
                    <a:pt x="17399" y="43307"/>
                  </a:lnTo>
                  <a:lnTo>
                    <a:pt x="15875" y="37338"/>
                  </a:lnTo>
                  <a:lnTo>
                    <a:pt x="7112" y="27432"/>
                  </a:lnTo>
                  <a:lnTo>
                    <a:pt x="2159" y="17145"/>
                  </a:lnTo>
                  <a:lnTo>
                    <a:pt x="0" y="9652"/>
                  </a:lnTo>
                  <a:close/>
                </a:path>
              </a:pathLst>
            </a:custGeom>
            <a:solidFill>
              <a:srgbClr val="DBB78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" name="Freeform 3"/>
            <p:cNvSpPr/>
            <p:nvPr/>
          </p:nvSpPr>
          <p:spPr>
            <a:xfrm>
              <a:off x="3511423" y="1813052"/>
              <a:ext cx="132335" cy="28957"/>
            </a:xfrm>
            <a:custGeom>
              <a:avLst/>
              <a:gdLst/>
              <a:ahLst/>
              <a:cxnLst/>
              <a:rect l="0" t="0" r="0" b="0"/>
              <a:pathLst>
                <a:path w="132335" h="28957">
                  <a:moveTo>
                    <a:pt x="0" y="11303"/>
                  </a:moveTo>
                  <a:lnTo>
                    <a:pt x="1651" y="11684"/>
                  </a:lnTo>
                  <a:lnTo>
                    <a:pt x="3937" y="11938"/>
                  </a:lnTo>
                  <a:lnTo>
                    <a:pt x="6096" y="11938"/>
                  </a:lnTo>
                  <a:lnTo>
                    <a:pt x="8001" y="11938"/>
                  </a:lnTo>
                  <a:lnTo>
                    <a:pt x="10160" y="11303"/>
                  </a:lnTo>
                  <a:lnTo>
                    <a:pt x="12065" y="11303"/>
                  </a:lnTo>
                  <a:lnTo>
                    <a:pt x="14351" y="10541"/>
                  </a:lnTo>
                  <a:lnTo>
                    <a:pt x="21463" y="9525"/>
                  </a:lnTo>
                  <a:lnTo>
                    <a:pt x="28829" y="8255"/>
                  </a:lnTo>
                  <a:lnTo>
                    <a:pt x="36322" y="7366"/>
                  </a:lnTo>
                  <a:lnTo>
                    <a:pt x="43688" y="6477"/>
                  </a:lnTo>
                  <a:lnTo>
                    <a:pt x="50927" y="5842"/>
                  </a:lnTo>
                  <a:lnTo>
                    <a:pt x="57912" y="5207"/>
                  </a:lnTo>
                  <a:lnTo>
                    <a:pt x="65278" y="4318"/>
                  </a:lnTo>
                  <a:lnTo>
                    <a:pt x="72644" y="3683"/>
                  </a:lnTo>
                  <a:lnTo>
                    <a:pt x="79883" y="3175"/>
                  </a:lnTo>
                  <a:lnTo>
                    <a:pt x="86995" y="2794"/>
                  </a:lnTo>
                  <a:lnTo>
                    <a:pt x="93980" y="2159"/>
                  </a:lnTo>
                  <a:lnTo>
                    <a:pt x="101346" y="1778"/>
                  </a:lnTo>
                  <a:lnTo>
                    <a:pt x="108839" y="1270"/>
                  </a:lnTo>
                  <a:lnTo>
                    <a:pt x="116205" y="762"/>
                  </a:lnTo>
                  <a:lnTo>
                    <a:pt x="123444" y="381"/>
                  </a:lnTo>
                  <a:lnTo>
                    <a:pt x="130810" y="0"/>
                  </a:lnTo>
                  <a:lnTo>
                    <a:pt x="132080" y="0"/>
                  </a:lnTo>
                  <a:lnTo>
                    <a:pt x="132334" y="762"/>
                  </a:lnTo>
                  <a:lnTo>
                    <a:pt x="131572" y="1270"/>
                  </a:lnTo>
                  <a:lnTo>
                    <a:pt x="130810" y="1905"/>
                  </a:lnTo>
                  <a:lnTo>
                    <a:pt x="122555" y="2159"/>
                  </a:lnTo>
                  <a:lnTo>
                    <a:pt x="114300" y="2540"/>
                  </a:lnTo>
                  <a:lnTo>
                    <a:pt x="106426" y="3048"/>
                  </a:lnTo>
                  <a:lnTo>
                    <a:pt x="98171" y="3429"/>
                  </a:lnTo>
                  <a:lnTo>
                    <a:pt x="90043" y="3810"/>
                  </a:lnTo>
                  <a:lnTo>
                    <a:pt x="81788" y="4699"/>
                  </a:lnTo>
                  <a:lnTo>
                    <a:pt x="73533" y="5461"/>
                  </a:lnTo>
                  <a:lnTo>
                    <a:pt x="65659" y="6096"/>
                  </a:lnTo>
                  <a:lnTo>
                    <a:pt x="57658" y="6731"/>
                  </a:lnTo>
                  <a:lnTo>
                    <a:pt x="49403" y="7747"/>
                  </a:lnTo>
                  <a:lnTo>
                    <a:pt x="41529" y="8890"/>
                  </a:lnTo>
                  <a:lnTo>
                    <a:pt x="33528" y="9652"/>
                  </a:lnTo>
                  <a:lnTo>
                    <a:pt x="25400" y="11303"/>
                  </a:lnTo>
                  <a:lnTo>
                    <a:pt x="17145" y="12319"/>
                  </a:lnTo>
                  <a:lnTo>
                    <a:pt x="9271" y="13589"/>
                  </a:lnTo>
                  <a:lnTo>
                    <a:pt x="4318" y="14478"/>
                  </a:lnTo>
                  <a:lnTo>
                    <a:pt x="6096" y="18161"/>
                  </a:lnTo>
                  <a:lnTo>
                    <a:pt x="19812" y="17145"/>
                  </a:lnTo>
                  <a:lnTo>
                    <a:pt x="27432" y="16637"/>
                  </a:lnTo>
                  <a:lnTo>
                    <a:pt x="35052" y="16256"/>
                  </a:lnTo>
                  <a:lnTo>
                    <a:pt x="42672" y="15494"/>
                  </a:lnTo>
                  <a:lnTo>
                    <a:pt x="50419" y="15113"/>
                  </a:lnTo>
                  <a:lnTo>
                    <a:pt x="57912" y="14351"/>
                  </a:lnTo>
                  <a:lnTo>
                    <a:pt x="65278" y="13843"/>
                  </a:lnTo>
                  <a:lnTo>
                    <a:pt x="73152" y="13208"/>
                  </a:lnTo>
                  <a:lnTo>
                    <a:pt x="80518" y="12700"/>
                  </a:lnTo>
                  <a:lnTo>
                    <a:pt x="88265" y="12065"/>
                  </a:lnTo>
                  <a:lnTo>
                    <a:pt x="96012" y="11684"/>
                  </a:lnTo>
                  <a:lnTo>
                    <a:pt x="103124" y="10795"/>
                  </a:lnTo>
                  <a:lnTo>
                    <a:pt x="110998" y="10414"/>
                  </a:lnTo>
                  <a:lnTo>
                    <a:pt x="118618" y="9906"/>
                  </a:lnTo>
                  <a:lnTo>
                    <a:pt x="126238" y="9525"/>
                  </a:lnTo>
                  <a:lnTo>
                    <a:pt x="126873" y="9652"/>
                  </a:lnTo>
                  <a:lnTo>
                    <a:pt x="127127" y="10414"/>
                  </a:lnTo>
                  <a:lnTo>
                    <a:pt x="127127" y="11303"/>
                  </a:lnTo>
                  <a:lnTo>
                    <a:pt x="127762" y="11303"/>
                  </a:lnTo>
                  <a:lnTo>
                    <a:pt x="120142" y="11684"/>
                  </a:lnTo>
                  <a:lnTo>
                    <a:pt x="112776" y="12065"/>
                  </a:lnTo>
                  <a:lnTo>
                    <a:pt x="105029" y="12573"/>
                  </a:lnTo>
                  <a:lnTo>
                    <a:pt x="97663" y="12954"/>
                  </a:lnTo>
                  <a:lnTo>
                    <a:pt x="90043" y="13462"/>
                  </a:lnTo>
                  <a:lnTo>
                    <a:pt x="82677" y="13843"/>
                  </a:lnTo>
                  <a:lnTo>
                    <a:pt x="75184" y="14732"/>
                  </a:lnTo>
                  <a:lnTo>
                    <a:pt x="67818" y="15113"/>
                  </a:lnTo>
                  <a:lnTo>
                    <a:pt x="60071" y="15748"/>
                  </a:lnTo>
                  <a:lnTo>
                    <a:pt x="52578" y="16510"/>
                  </a:lnTo>
                  <a:lnTo>
                    <a:pt x="45212" y="17145"/>
                  </a:lnTo>
                  <a:lnTo>
                    <a:pt x="37465" y="18161"/>
                  </a:lnTo>
                  <a:lnTo>
                    <a:pt x="30226" y="18796"/>
                  </a:lnTo>
                  <a:lnTo>
                    <a:pt x="22606" y="19685"/>
                  </a:lnTo>
                  <a:lnTo>
                    <a:pt x="15240" y="20574"/>
                  </a:lnTo>
                  <a:lnTo>
                    <a:pt x="7620" y="21590"/>
                  </a:lnTo>
                  <a:lnTo>
                    <a:pt x="12065" y="25146"/>
                  </a:lnTo>
                  <a:lnTo>
                    <a:pt x="19050" y="25146"/>
                  </a:lnTo>
                  <a:lnTo>
                    <a:pt x="26035" y="25146"/>
                  </a:lnTo>
                  <a:lnTo>
                    <a:pt x="33274" y="25146"/>
                  </a:lnTo>
                  <a:lnTo>
                    <a:pt x="40259" y="25273"/>
                  </a:lnTo>
                  <a:lnTo>
                    <a:pt x="47625" y="25273"/>
                  </a:lnTo>
                  <a:lnTo>
                    <a:pt x="54610" y="25273"/>
                  </a:lnTo>
                  <a:lnTo>
                    <a:pt x="61722" y="25273"/>
                  </a:lnTo>
                  <a:lnTo>
                    <a:pt x="68707" y="25273"/>
                  </a:lnTo>
                  <a:lnTo>
                    <a:pt x="75946" y="25273"/>
                  </a:lnTo>
                  <a:lnTo>
                    <a:pt x="83185" y="25146"/>
                  </a:lnTo>
                  <a:lnTo>
                    <a:pt x="90043" y="25146"/>
                  </a:lnTo>
                  <a:lnTo>
                    <a:pt x="97536" y="24892"/>
                  </a:lnTo>
                  <a:lnTo>
                    <a:pt x="104394" y="24384"/>
                  </a:lnTo>
                  <a:lnTo>
                    <a:pt x="111760" y="24384"/>
                  </a:lnTo>
                  <a:lnTo>
                    <a:pt x="118745" y="23749"/>
                  </a:lnTo>
                  <a:lnTo>
                    <a:pt x="126238" y="23368"/>
                  </a:lnTo>
                  <a:lnTo>
                    <a:pt x="126873" y="23622"/>
                  </a:lnTo>
                  <a:lnTo>
                    <a:pt x="127127" y="24003"/>
                  </a:lnTo>
                  <a:lnTo>
                    <a:pt x="127127" y="24892"/>
                  </a:lnTo>
                  <a:lnTo>
                    <a:pt x="127127" y="25146"/>
                  </a:lnTo>
                  <a:lnTo>
                    <a:pt x="121158" y="25527"/>
                  </a:lnTo>
                  <a:lnTo>
                    <a:pt x="115570" y="26035"/>
                  </a:lnTo>
                  <a:lnTo>
                    <a:pt x="109728" y="26162"/>
                  </a:lnTo>
                  <a:lnTo>
                    <a:pt x="103759" y="26416"/>
                  </a:lnTo>
                  <a:lnTo>
                    <a:pt x="98298" y="26416"/>
                  </a:lnTo>
                  <a:lnTo>
                    <a:pt x="92456" y="26543"/>
                  </a:lnTo>
                  <a:lnTo>
                    <a:pt x="86995" y="26543"/>
                  </a:lnTo>
                  <a:lnTo>
                    <a:pt x="81153" y="26543"/>
                  </a:lnTo>
                  <a:lnTo>
                    <a:pt x="75692" y="26543"/>
                  </a:lnTo>
                  <a:lnTo>
                    <a:pt x="69850" y="26543"/>
                  </a:lnTo>
                  <a:lnTo>
                    <a:pt x="64389" y="26543"/>
                  </a:lnTo>
                  <a:lnTo>
                    <a:pt x="58547" y="26543"/>
                  </a:lnTo>
                  <a:lnTo>
                    <a:pt x="52832" y="26797"/>
                  </a:lnTo>
                  <a:lnTo>
                    <a:pt x="47244" y="26797"/>
                  </a:lnTo>
                  <a:lnTo>
                    <a:pt x="41529" y="27051"/>
                  </a:lnTo>
                  <a:lnTo>
                    <a:pt x="35687" y="27178"/>
                  </a:lnTo>
                  <a:lnTo>
                    <a:pt x="32639" y="27178"/>
                  </a:lnTo>
                  <a:lnTo>
                    <a:pt x="29591" y="27051"/>
                  </a:lnTo>
                  <a:lnTo>
                    <a:pt x="26543" y="26797"/>
                  </a:lnTo>
                  <a:lnTo>
                    <a:pt x="23495" y="26543"/>
                  </a:lnTo>
                  <a:lnTo>
                    <a:pt x="20701" y="26543"/>
                  </a:lnTo>
                  <a:lnTo>
                    <a:pt x="18288" y="26797"/>
                  </a:lnTo>
                  <a:lnTo>
                    <a:pt x="16510" y="27432"/>
                  </a:lnTo>
                  <a:lnTo>
                    <a:pt x="15240" y="28956"/>
                  </a:lnTo>
                  <a:lnTo>
                    <a:pt x="13208" y="27686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" name="Freeform 4"/>
            <p:cNvSpPr/>
            <p:nvPr/>
          </p:nvSpPr>
          <p:spPr>
            <a:xfrm>
              <a:off x="3315970" y="1674622"/>
              <a:ext cx="229363" cy="446152"/>
            </a:xfrm>
            <a:custGeom>
              <a:avLst/>
              <a:gdLst/>
              <a:ahLst/>
              <a:cxnLst/>
              <a:rect l="0" t="0" r="0" b="0"/>
              <a:pathLst>
                <a:path w="229363" h="446152">
                  <a:moveTo>
                    <a:pt x="175641" y="379857"/>
                  </a:moveTo>
                  <a:lnTo>
                    <a:pt x="173863" y="388747"/>
                  </a:lnTo>
                  <a:lnTo>
                    <a:pt x="171704" y="397129"/>
                  </a:lnTo>
                  <a:lnTo>
                    <a:pt x="168402" y="405892"/>
                  </a:lnTo>
                  <a:lnTo>
                    <a:pt x="164084" y="413385"/>
                  </a:lnTo>
                  <a:lnTo>
                    <a:pt x="159766" y="421005"/>
                  </a:lnTo>
                  <a:lnTo>
                    <a:pt x="154940" y="426593"/>
                  </a:lnTo>
                  <a:lnTo>
                    <a:pt x="149098" y="432435"/>
                  </a:lnTo>
                  <a:lnTo>
                    <a:pt x="140716" y="437515"/>
                  </a:lnTo>
                  <a:lnTo>
                    <a:pt x="135509" y="440055"/>
                  </a:lnTo>
                  <a:lnTo>
                    <a:pt x="130175" y="442214"/>
                  </a:lnTo>
                  <a:lnTo>
                    <a:pt x="123190" y="444119"/>
                  </a:lnTo>
                  <a:lnTo>
                    <a:pt x="116205" y="445262"/>
                  </a:lnTo>
                  <a:lnTo>
                    <a:pt x="108966" y="446151"/>
                  </a:lnTo>
                  <a:lnTo>
                    <a:pt x="101600" y="445643"/>
                  </a:lnTo>
                  <a:lnTo>
                    <a:pt x="94361" y="444119"/>
                  </a:lnTo>
                  <a:lnTo>
                    <a:pt x="87376" y="442468"/>
                  </a:lnTo>
                  <a:lnTo>
                    <a:pt x="80645" y="439420"/>
                  </a:lnTo>
                  <a:lnTo>
                    <a:pt x="75184" y="436118"/>
                  </a:lnTo>
                  <a:lnTo>
                    <a:pt x="70104" y="432181"/>
                  </a:lnTo>
                  <a:lnTo>
                    <a:pt x="64770" y="429006"/>
                  </a:lnTo>
                  <a:lnTo>
                    <a:pt x="60452" y="426212"/>
                  </a:lnTo>
                  <a:lnTo>
                    <a:pt x="55626" y="422529"/>
                  </a:lnTo>
                  <a:lnTo>
                    <a:pt x="52451" y="418592"/>
                  </a:lnTo>
                  <a:lnTo>
                    <a:pt x="48641" y="414528"/>
                  </a:lnTo>
                  <a:lnTo>
                    <a:pt x="45466" y="410210"/>
                  </a:lnTo>
                  <a:lnTo>
                    <a:pt x="42418" y="405384"/>
                  </a:lnTo>
                  <a:lnTo>
                    <a:pt x="39370" y="398907"/>
                  </a:lnTo>
                  <a:lnTo>
                    <a:pt x="36957" y="391795"/>
                  </a:lnTo>
                  <a:lnTo>
                    <a:pt x="35179" y="384810"/>
                  </a:lnTo>
                  <a:lnTo>
                    <a:pt x="34290" y="378333"/>
                  </a:lnTo>
                  <a:lnTo>
                    <a:pt x="33528" y="371221"/>
                  </a:lnTo>
                  <a:lnTo>
                    <a:pt x="33528" y="362712"/>
                  </a:lnTo>
                  <a:lnTo>
                    <a:pt x="34163" y="354330"/>
                  </a:lnTo>
                  <a:lnTo>
                    <a:pt x="35814" y="346329"/>
                  </a:lnTo>
                  <a:lnTo>
                    <a:pt x="38481" y="336931"/>
                  </a:lnTo>
                  <a:lnTo>
                    <a:pt x="41656" y="327660"/>
                  </a:lnTo>
                  <a:lnTo>
                    <a:pt x="45593" y="318770"/>
                  </a:lnTo>
                  <a:lnTo>
                    <a:pt x="50292" y="310388"/>
                  </a:lnTo>
                  <a:lnTo>
                    <a:pt x="54991" y="302133"/>
                  </a:lnTo>
                  <a:lnTo>
                    <a:pt x="60071" y="293370"/>
                  </a:lnTo>
                  <a:lnTo>
                    <a:pt x="65659" y="285242"/>
                  </a:lnTo>
                  <a:lnTo>
                    <a:pt x="71120" y="276987"/>
                  </a:lnTo>
                  <a:lnTo>
                    <a:pt x="75184" y="270510"/>
                  </a:lnTo>
                  <a:lnTo>
                    <a:pt x="79121" y="263525"/>
                  </a:lnTo>
                  <a:lnTo>
                    <a:pt x="82423" y="256413"/>
                  </a:lnTo>
                  <a:lnTo>
                    <a:pt x="85471" y="249301"/>
                  </a:lnTo>
                  <a:lnTo>
                    <a:pt x="88011" y="242189"/>
                  </a:lnTo>
                  <a:lnTo>
                    <a:pt x="89916" y="234823"/>
                  </a:lnTo>
                  <a:lnTo>
                    <a:pt x="90932" y="226949"/>
                  </a:lnTo>
                  <a:lnTo>
                    <a:pt x="91567" y="219456"/>
                  </a:lnTo>
                  <a:lnTo>
                    <a:pt x="91567" y="210566"/>
                  </a:lnTo>
                  <a:lnTo>
                    <a:pt x="90678" y="202057"/>
                  </a:lnTo>
                  <a:lnTo>
                    <a:pt x="88773" y="193167"/>
                  </a:lnTo>
                  <a:lnTo>
                    <a:pt x="86106" y="184531"/>
                  </a:lnTo>
                  <a:lnTo>
                    <a:pt x="79375" y="173228"/>
                  </a:lnTo>
                  <a:lnTo>
                    <a:pt x="75692" y="166370"/>
                  </a:lnTo>
                  <a:lnTo>
                    <a:pt x="73914" y="160528"/>
                  </a:lnTo>
                  <a:lnTo>
                    <a:pt x="73152" y="151638"/>
                  </a:lnTo>
                  <a:lnTo>
                    <a:pt x="73533" y="143002"/>
                  </a:lnTo>
                  <a:lnTo>
                    <a:pt x="74549" y="135763"/>
                  </a:lnTo>
                  <a:lnTo>
                    <a:pt x="76200" y="131953"/>
                  </a:lnTo>
                  <a:lnTo>
                    <a:pt x="68707" y="133350"/>
                  </a:lnTo>
                  <a:lnTo>
                    <a:pt x="63119" y="134239"/>
                  </a:lnTo>
                  <a:lnTo>
                    <a:pt x="54737" y="135128"/>
                  </a:lnTo>
                  <a:lnTo>
                    <a:pt x="46736" y="134493"/>
                  </a:lnTo>
                  <a:lnTo>
                    <a:pt x="36576" y="132588"/>
                  </a:lnTo>
                  <a:lnTo>
                    <a:pt x="24892" y="127381"/>
                  </a:lnTo>
                  <a:lnTo>
                    <a:pt x="13462" y="120015"/>
                  </a:lnTo>
                  <a:lnTo>
                    <a:pt x="5588" y="108966"/>
                  </a:lnTo>
                  <a:lnTo>
                    <a:pt x="1270" y="98298"/>
                  </a:lnTo>
                  <a:lnTo>
                    <a:pt x="0" y="87249"/>
                  </a:lnTo>
                  <a:lnTo>
                    <a:pt x="127" y="78359"/>
                  </a:lnTo>
                  <a:lnTo>
                    <a:pt x="1016" y="66929"/>
                  </a:lnTo>
                  <a:lnTo>
                    <a:pt x="3429" y="57150"/>
                  </a:lnTo>
                  <a:lnTo>
                    <a:pt x="6731" y="46609"/>
                  </a:lnTo>
                  <a:lnTo>
                    <a:pt x="12573" y="35814"/>
                  </a:lnTo>
                  <a:lnTo>
                    <a:pt x="17399" y="26416"/>
                  </a:lnTo>
                  <a:lnTo>
                    <a:pt x="24511" y="17399"/>
                  </a:lnTo>
                  <a:lnTo>
                    <a:pt x="31242" y="10033"/>
                  </a:lnTo>
                  <a:lnTo>
                    <a:pt x="38862" y="6096"/>
                  </a:lnTo>
                  <a:lnTo>
                    <a:pt x="46990" y="2413"/>
                  </a:lnTo>
                  <a:lnTo>
                    <a:pt x="55880" y="635"/>
                  </a:lnTo>
                  <a:lnTo>
                    <a:pt x="67183" y="0"/>
                  </a:lnTo>
                  <a:lnTo>
                    <a:pt x="77216" y="889"/>
                  </a:lnTo>
                  <a:lnTo>
                    <a:pt x="85090" y="3556"/>
                  </a:lnTo>
                  <a:lnTo>
                    <a:pt x="90932" y="5842"/>
                  </a:lnTo>
                  <a:lnTo>
                    <a:pt x="97663" y="9525"/>
                  </a:lnTo>
                  <a:lnTo>
                    <a:pt x="106807" y="18923"/>
                  </a:lnTo>
                  <a:lnTo>
                    <a:pt x="113411" y="29464"/>
                  </a:lnTo>
                  <a:lnTo>
                    <a:pt x="115570" y="40513"/>
                  </a:lnTo>
                  <a:lnTo>
                    <a:pt x="115570" y="50927"/>
                  </a:lnTo>
                  <a:lnTo>
                    <a:pt x="114046" y="61341"/>
                  </a:lnTo>
                  <a:lnTo>
                    <a:pt x="111633" y="70358"/>
                  </a:lnTo>
                  <a:lnTo>
                    <a:pt x="109855" y="79121"/>
                  </a:lnTo>
                  <a:lnTo>
                    <a:pt x="112903" y="82169"/>
                  </a:lnTo>
                  <a:lnTo>
                    <a:pt x="118745" y="83820"/>
                  </a:lnTo>
                  <a:lnTo>
                    <a:pt x="125984" y="81661"/>
                  </a:lnTo>
                  <a:lnTo>
                    <a:pt x="132969" y="80645"/>
                  </a:lnTo>
                  <a:lnTo>
                    <a:pt x="139446" y="81407"/>
                  </a:lnTo>
                  <a:lnTo>
                    <a:pt x="139319" y="72771"/>
                  </a:lnTo>
                  <a:lnTo>
                    <a:pt x="134239" y="62484"/>
                  </a:lnTo>
                  <a:lnTo>
                    <a:pt x="129286" y="54229"/>
                  </a:lnTo>
                  <a:lnTo>
                    <a:pt x="126873" y="45085"/>
                  </a:lnTo>
                  <a:lnTo>
                    <a:pt x="126873" y="36195"/>
                  </a:lnTo>
                  <a:lnTo>
                    <a:pt x="128778" y="28575"/>
                  </a:lnTo>
                  <a:lnTo>
                    <a:pt x="132334" y="19558"/>
                  </a:lnTo>
                  <a:lnTo>
                    <a:pt x="139319" y="13208"/>
                  </a:lnTo>
                  <a:lnTo>
                    <a:pt x="145288" y="8890"/>
                  </a:lnTo>
                  <a:lnTo>
                    <a:pt x="154686" y="5080"/>
                  </a:lnTo>
                  <a:lnTo>
                    <a:pt x="164084" y="3048"/>
                  </a:lnTo>
                  <a:lnTo>
                    <a:pt x="173863" y="1524"/>
                  </a:lnTo>
                  <a:lnTo>
                    <a:pt x="185166" y="3048"/>
                  </a:lnTo>
                  <a:lnTo>
                    <a:pt x="195199" y="5588"/>
                  </a:lnTo>
                  <a:lnTo>
                    <a:pt x="206248" y="11303"/>
                  </a:lnTo>
                  <a:lnTo>
                    <a:pt x="216789" y="19685"/>
                  </a:lnTo>
                  <a:lnTo>
                    <a:pt x="222377" y="27940"/>
                  </a:lnTo>
                  <a:lnTo>
                    <a:pt x="226695" y="37973"/>
                  </a:lnTo>
                  <a:lnTo>
                    <a:pt x="228473" y="46609"/>
                  </a:lnTo>
                  <a:lnTo>
                    <a:pt x="229362" y="54229"/>
                  </a:lnTo>
                  <a:lnTo>
                    <a:pt x="228727" y="60833"/>
                  </a:lnTo>
                  <a:lnTo>
                    <a:pt x="226949" y="70612"/>
                  </a:lnTo>
                  <a:lnTo>
                    <a:pt x="223520" y="81407"/>
                  </a:lnTo>
                  <a:lnTo>
                    <a:pt x="218059" y="92710"/>
                  </a:lnTo>
                  <a:lnTo>
                    <a:pt x="211709" y="100584"/>
                  </a:lnTo>
                  <a:lnTo>
                    <a:pt x="202565" y="105537"/>
                  </a:lnTo>
                  <a:lnTo>
                    <a:pt x="192786" y="107823"/>
                  </a:lnTo>
                  <a:lnTo>
                    <a:pt x="182753" y="107442"/>
                  </a:lnTo>
                  <a:lnTo>
                    <a:pt x="174244" y="105283"/>
                  </a:lnTo>
                  <a:lnTo>
                    <a:pt x="164973" y="103124"/>
                  </a:lnTo>
                  <a:lnTo>
                    <a:pt x="163830" y="110236"/>
                  </a:lnTo>
                  <a:lnTo>
                    <a:pt x="166116" y="117475"/>
                  </a:lnTo>
                  <a:lnTo>
                    <a:pt x="170815" y="125857"/>
                  </a:lnTo>
                  <a:lnTo>
                    <a:pt x="180340" y="134493"/>
                  </a:lnTo>
                  <a:lnTo>
                    <a:pt x="191897" y="144526"/>
                  </a:lnTo>
                  <a:lnTo>
                    <a:pt x="202184" y="152273"/>
                  </a:lnTo>
                  <a:lnTo>
                    <a:pt x="209423" y="160909"/>
                  </a:lnTo>
                  <a:lnTo>
                    <a:pt x="216789" y="172847"/>
                  </a:lnTo>
                  <a:lnTo>
                    <a:pt x="219837" y="179578"/>
                  </a:lnTo>
                  <a:lnTo>
                    <a:pt x="209804" y="185166"/>
                  </a:lnTo>
                  <a:lnTo>
                    <a:pt x="196088" y="188468"/>
                  </a:lnTo>
                  <a:lnTo>
                    <a:pt x="179070" y="188849"/>
                  </a:lnTo>
                  <a:lnTo>
                    <a:pt x="163195" y="186944"/>
                  </a:lnTo>
                  <a:lnTo>
                    <a:pt x="151384" y="184150"/>
                  </a:lnTo>
                  <a:lnTo>
                    <a:pt x="142367" y="181483"/>
                  </a:lnTo>
                  <a:lnTo>
                    <a:pt x="133223" y="176911"/>
                  </a:lnTo>
                  <a:lnTo>
                    <a:pt x="130556" y="180848"/>
                  </a:lnTo>
                  <a:lnTo>
                    <a:pt x="130175" y="187579"/>
                  </a:lnTo>
                  <a:lnTo>
                    <a:pt x="131191" y="193421"/>
                  </a:lnTo>
                  <a:lnTo>
                    <a:pt x="132715" y="199009"/>
                  </a:lnTo>
                  <a:lnTo>
                    <a:pt x="134874" y="203581"/>
                  </a:lnTo>
                  <a:lnTo>
                    <a:pt x="138430" y="210566"/>
                  </a:lnTo>
                  <a:lnTo>
                    <a:pt x="141605" y="217424"/>
                  </a:lnTo>
                  <a:lnTo>
                    <a:pt x="145161" y="224155"/>
                  </a:lnTo>
                  <a:lnTo>
                    <a:pt x="148844" y="230886"/>
                  </a:lnTo>
                  <a:lnTo>
                    <a:pt x="152273" y="237363"/>
                  </a:lnTo>
                  <a:lnTo>
                    <a:pt x="156083" y="244094"/>
                  </a:lnTo>
                  <a:lnTo>
                    <a:pt x="159131" y="251079"/>
                  </a:lnTo>
                  <a:lnTo>
                    <a:pt x="161925" y="258191"/>
                  </a:lnTo>
                  <a:lnTo>
                    <a:pt x="166243" y="271780"/>
                  </a:lnTo>
                  <a:lnTo>
                    <a:pt x="169799" y="285877"/>
                  </a:lnTo>
                  <a:lnTo>
                    <a:pt x="172593" y="299974"/>
                  </a:lnTo>
                  <a:lnTo>
                    <a:pt x="174244" y="314198"/>
                  </a:lnTo>
                  <a:lnTo>
                    <a:pt x="175387" y="328549"/>
                  </a:lnTo>
                  <a:lnTo>
                    <a:pt x="176276" y="342773"/>
                  </a:lnTo>
                  <a:lnTo>
                    <a:pt x="176276" y="357124"/>
                  </a:lnTo>
                  <a:lnTo>
                    <a:pt x="176276" y="371348"/>
                  </a:lnTo>
                  <a:close/>
                </a:path>
              </a:pathLst>
            </a:custGeom>
            <a:solidFill>
              <a:srgbClr val="DBB78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" name="Freeform 5"/>
            <p:cNvSpPr/>
            <p:nvPr/>
          </p:nvSpPr>
          <p:spPr>
            <a:xfrm>
              <a:off x="3389757" y="1947672"/>
              <a:ext cx="105792" cy="167260"/>
            </a:xfrm>
            <a:custGeom>
              <a:avLst/>
              <a:gdLst/>
              <a:ahLst/>
              <a:cxnLst/>
              <a:rect l="0" t="0" r="0" b="0"/>
              <a:pathLst>
                <a:path w="105792" h="167260">
                  <a:moveTo>
                    <a:pt x="52451" y="167259"/>
                  </a:moveTo>
                  <a:lnTo>
                    <a:pt x="46990" y="167005"/>
                  </a:lnTo>
                  <a:lnTo>
                    <a:pt x="41783" y="165608"/>
                  </a:lnTo>
                  <a:lnTo>
                    <a:pt x="36576" y="163322"/>
                  </a:lnTo>
                  <a:lnTo>
                    <a:pt x="32004" y="160782"/>
                  </a:lnTo>
                  <a:lnTo>
                    <a:pt x="27305" y="157226"/>
                  </a:lnTo>
                  <a:lnTo>
                    <a:pt x="22860" y="153162"/>
                  </a:lnTo>
                  <a:lnTo>
                    <a:pt x="18923" y="148082"/>
                  </a:lnTo>
                  <a:lnTo>
                    <a:pt x="15240" y="142494"/>
                  </a:lnTo>
                  <a:lnTo>
                    <a:pt x="11938" y="136652"/>
                  </a:lnTo>
                  <a:lnTo>
                    <a:pt x="8636" y="130175"/>
                  </a:lnTo>
                  <a:lnTo>
                    <a:pt x="6223" y="123444"/>
                  </a:lnTo>
                  <a:lnTo>
                    <a:pt x="3810" y="116078"/>
                  </a:lnTo>
                  <a:lnTo>
                    <a:pt x="2413" y="108712"/>
                  </a:lnTo>
                  <a:lnTo>
                    <a:pt x="762" y="100584"/>
                  </a:lnTo>
                  <a:lnTo>
                    <a:pt x="127" y="92075"/>
                  </a:lnTo>
                  <a:lnTo>
                    <a:pt x="0" y="83566"/>
                  </a:lnTo>
                  <a:lnTo>
                    <a:pt x="127" y="75184"/>
                  </a:lnTo>
                  <a:lnTo>
                    <a:pt x="762" y="66675"/>
                  </a:lnTo>
                  <a:lnTo>
                    <a:pt x="2413" y="58674"/>
                  </a:lnTo>
                  <a:lnTo>
                    <a:pt x="3810" y="50927"/>
                  </a:lnTo>
                  <a:lnTo>
                    <a:pt x="6223" y="43815"/>
                  </a:lnTo>
                  <a:lnTo>
                    <a:pt x="8636" y="36830"/>
                  </a:lnTo>
                  <a:lnTo>
                    <a:pt x="11938" y="30607"/>
                  </a:lnTo>
                  <a:lnTo>
                    <a:pt x="15240" y="24257"/>
                  </a:lnTo>
                  <a:lnTo>
                    <a:pt x="18923" y="19177"/>
                  </a:lnTo>
                  <a:lnTo>
                    <a:pt x="22860" y="14097"/>
                  </a:lnTo>
                  <a:lnTo>
                    <a:pt x="27305" y="10033"/>
                  </a:lnTo>
                  <a:lnTo>
                    <a:pt x="32004" y="6604"/>
                  </a:lnTo>
                  <a:lnTo>
                    <a:pt x="36576" y="3683"/>
                  </a:lnTo>
                  <a:lnTo>
                    <a:pt x="41783" y="1524"/>
                  </a:lnTo>
                  <a:lnTo>
                    <a:pt x="46990" y="254"/>
                  </a:lnTo>
                  <a:lnTo>
                    <a:pt x="52451" y="0"/>
                  </a:lnTo>
                  <a:lnTo>
                    <a:pt x="58039" y="254"/>
                  </a:lnTo>
                  <a:lnTo>
                    <a:pt x="63246" y="1524"/>
                  </a:lnTo>
                  <a:lnTo>
                    <a:pt x="68580" y="3683"/>
                  </a:lnTo>
                  <a:lnTo>
                    <a:pt x="73279" y="6604"/>
                  </a:lnTo>
                  <a:lnTo>
                    <a:pt x="77851" y="10033"/>
                  </a:lnTo>
                  <a:lnTo>
                    <a:pt x="82296" y="14097"/>
                  </a:lnTo>
                  <a:lnTo>
                    <a:pt x="86360" y="19177"/>
                  </a:lnTo>
                  <a:lnTo>
                    <a:pt x="90043" y="24257"/>
                  </a:lnTo>
                  <a:lnTo>
                    <a:pt x="93472" y="30607"/>
                  </a:lnTo>
                  <a:lnTo>
                    <a:pt x="96647" y="36830"/>
                  </a:lnTo>
                  <a:lnTo>
                    <a:pt x="99187" y="43815"/>
                  </a:lnTo>
                  <a:lnTo>
                    <a:pt x="101600" y="50927"/>
                  </a:lnTo>
                  <a:lnTo>
                    <a:pt x="103124" y="58674"/>
                  </a:lnTo>
                  <a:lnTo>
                    <a:pt x="104394" y="66675"/>
                  </a:lnTo>
                  <a:lnTo>
                    <a:pt x="105537" y="75184"/>
                  </a:lnTo>
                  <a:lnTo>
                    <a:pt x="105791" y="83566"/>
                  </a:lnTo>
                  <a:lnTo>
                    <a:pt x="105537" y="92075"/>
                  </a:lnTo>
                  <a:lnTo>
                    <a:pt x="104394" y="100584"/>
                  </a:lnTo>
                  <a:lnTo>
                    <a:pt x="103124" y="108712"/>
                  </a:lnTo>
                  <a:lnTo>
                    <a:pt x="101600" y="116078"/>
                  </a:lnTo>
                  <a:lnTo>
                    <a:pt x="99187" y="123444"/>
                  </a:lnTo>
                  <a:lnTo>
                    <a:pt x="96647" y="130175"/>
                  </a:lnTo>
                  <a:lnTo>
                    <a:pt x="93472" y="136652"/>
                  </a:lnTo>
                  <a:lnTo>
                    <a:pt x="90043" y="142494"/>
                  </a:lnTo>
                  <a:lnTo>
                    <a:pt x="86360" y="148082"/>
                  </a:lnTo>
                  <a:lnTo>
                    <a:pt x="82296" y="153162"/>
                  </a:lnTo>
                  <a:lnTo>
                    <a:pt x="77851" y="157226"/>
                  </a:lnTo>
                  <a:lnTo>
                    <a:pt x="73279" y="160782"/>
                  </a:lnTo>
                  <a:lnTo>
                    <a:pt x="68580" y="163322"/>
                  </a:lnTo>
                  <a:lnTo>
                    <a:pt x="63246" y="165608"/>
                  </a:lnTo>
                  <a:lnTo>
                    <a:pt x="58039" y="167005"/>
                  </a:lnTo>
                  <a:close/>
                </a:path>
              </a:pathLst>
            </a:custGeom>
            <a:solidFill>
              <a:srgbClr val="ECD9BB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" name="Freeform 6"/>
            <p:cNvSpPr/>
            <p:nvPr/>
          </p:nvSpPr>
          <p:spPr>
            <a:xfrm>
              <a:off x="3445510" y="1800479"/>
              <a:ext cx="90298" cy="62993"/>
            </a:xfrm>
            <a:custGeom>
              <a:avLst/>
              <a:gdLst/>
              <a:ahLst/>
              <a:cxnLst/>
              <a:rect l="0" t="0" r="0" b="0"/>
              <a:pathLst>
                <a:path w="90298" h="62993">
                  <a:moveTo>
                    <a:pt x="22098" y="1651"/>
                  </a:moveTo>
                  <a:lnTo>
                    <a:pt x="41275" y="0"/>
                  </a:lnTo>
                  <a:lnTo>
                    <a:pt x="50800" y="8890"/>
                  </a:lnTo>
                  <a:lnTo>
                    <a:pt x="62357" y="18796"/>
                  </a:lnTo>
                  <a:lnTo>
                    <a:pt x="72644" y="26670"/>
                  </a:lnTo>
                  <a:lnTo>
                    <a:pt x="79883" y="35052"/>
                  </a:lnTo>
                  <a:lnTo>
                    <a:pt x="87249" y="46990"/>
                  </a:lnTo>
                  <a:lnTo>
                    <a:pt x="90297" y="53848"/>
                  </a:lnTo>
                  <a:lnTo>
                    <a:pt x="80264" y="59309"/>
                  </a:lnTo>
                  <a:lnTo>
                    <a:pt x="66548" y="62738"/>
                  </a:lnTo>
                  <a:lnTo>
                    <a:pt x="49530" y="62992"/>
                  </a:lnTo>
                  <a:lnTo>
                    <a:pt x="33655" y="61341"/>
                  </a:lnTo>
                  <a:lnTo>
                    <a:pt x="21844" y="58547"/>
                  </a:lnTo>
                  <a:lnTo>
                    <a:pt x="12827" y="55880"/>
                  </a:lnTo>
                  <a:lnTo>
                    <a:pt x="3683" y="51054"/>
                  </a:lnTo>
                  <a:lnTo>
                    <a:pt x="0" y="38735"/>
                  </a:lnTo>
                  <a:lnTo>
                    <a:pt x="1397" y="25146"/>
                  </a:lnTo>
                  <a:lnTo>
                    <a:pt x="8890" y="13589"/>
                  </a:lnTo>
                  <a:close/>
                </a:path>
              </a:pathLst>
            </a:custGeom>
            <a:solidFill>
              <a:srgbClr val="ECD9BB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" name="Oval 7"/>
            <p:cNvSpPr/>
            <p:nvPr/>
          </p:nvSpPr>
          <p:spPr>
            <a:xfrm>
              <a:off x="3524377" y="1848104"/>
              <a:ext cx="15494" cy="13208"/>
            </a:xfrm>
            <a:prstGeom prst="ellipse">
              <a:avLst/>
            </a:prstGeom>
            <a:solidFill>
              <a:srgbClr val="BB005E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Freeform 8"/>
            <p:cNvSpPr/>
            <p:nvPr/>
          </p:nvSpPr>
          <p:spPr>
            <a:xfrm>
              <a:off x="3343275" y="1710690"/>
              <a:ext cx="80138" cy="90806"/>
            </a:xfrm>
            <a:custGeom>
              <a:avLst/>
              <a:gdLst/>
              <a:ahLst/>
              <a:cxnLst/>
              <a:rect l="0" t="0" r="0" b="0"/>
              <a:pathLst>
                <a:path w="80138" h="90806">
                  <a:moveTo>
                    <a:pt x="39878" y="90805"/>
                  </a:moveTo>
                  <a:lnTo>
                    <a:pt x="35814" y="90678"/>
                  </a:lnTo>
                  <a:lnTo>
                    <a:pt x="31877" y="90043"/>
                  </a:lnTo>
                  <a:lnTo>
                    <a:pt x="27686" y="88646"/>
                  </a:lnTo>
                  <a:lnTo>
                    <a:pt x="24257" y="87376"/>
                  </a:lnTo>
                  <a:lnTo>
                    <a:pt x="20701" y="85471"/>
                  </a:lnTo>
                  <a:lnTo>
                    <a:pt x="17399" y="83058"/>
                  </a:lnTo>
                  <a:lnTo>
                    <a:pt x="14351" y="80518"/>
                  </a:lnTo>
                  <a:lnTo>
                    <a:pt x="11557" y="77470"/>
                  </a:lnTo>
                  <a:lnTo>
                    <a:pt x="9017" y="74168"/>
                  </a:lnTo>
                  <a:lnTo>
                    <a:pt x="6604" y="70739"/>
                  </a:lnTo>
                  <a:lnTo>
                    <a:pt x="4826" y="67056"/>
                  </a:lnTo>
                  <a:lnTo>
                    <a:pt x="2921" y="62865"/>
                  </a:lnTo>
                  <a:lnTo>
                    <a:pt x="1778" y="59055"/>
                  </a:lnTo>
                  <a:lnTo>
                    <a:pt x="635" y="54483"/>
                  </a:lnTo>
                  <a:lnTo>
                    <a:pt x="0" y="49911"/>
                  </a:lnTo>
                  <a:lnTo>
                    <a:pt x="0" y="45339"/>
                  </a:lnTo>
                  <a:lnTo>
                    <a:pt x="0" y="40894"/>
                  </a:lnTo>
                  <a:lnTo>
                    <a:pt x="635" y="36322"/>
                  </a:lnTo>
                  <a:lnTo>
                    <a:pt x="1778" y="32004"/>
                  </a:lnTo>
                  <a:lnTo>
                    <a:pt x="2921" y="27559"/>
                  </a:lnTo>
                  <a:lnTo>
                    <a:pt x="4826" y="23749"/>
                  </a:lnTo>
                  <a:lnTo>
                    <a:pt x="6604" y="20066"/>
                  </a:lnTo>
                  <a:lnTo>
                    <a:pt x="9017" y="16637"/>
                  </a:lnTo>
                  <a:lnTo>
                    <a:pt x="11557" y="13081"/>
                  </a:lnTo>
                  <a:lnTo>
                    <a:pt x="14351" y="10287"/>
                  </a:lnTo>
                  <a:lnTo>
                    <a:pt x="17399" y="7747"/>
                  </a:lnTo>
                  <a:lnTo>
                    <a:pt x="20701" y="5588"/>
                  </a:lnTo>
                  <a:lnTo>
                    <a:pt x="24257" y="3556"/>
                  </a:lnTo>
                  <a:lnTo>
                    <a:pt x="27686" y="2032"/>
                  </a:lnTo>
                  <a:lnTo>
                    <a:pt x="31877" y="762"/>
                  </a:lnTo>
                  <a:lnTo>
                    <a:pt x="35814" y="127"/>
                  </a:lnTo>
                  <a:lnTo>
                    <a:pt x="39878" y="0"/>
                  </a:lnTo>
                  <a:lnTo>
                    <a:pt x="44069" y="127"/>
                  </a:lnTo>
                  <a:lnTo>
                    <a:pt x="47879" y="762"/>
                  </a:lnTo>
                  <a:lnTo>
                    <a:pt x="51816" y="2032"/>
                  </a:lnTo>
                  <a:lnTo>
                    <a:pt x="55626" y="3556"/>
                  </a:lnTo>
                  <a:lnTo>
                    <a:pt x="59055" y="5588"/>
                  </a:lnTo>
                  <a:lnTo>
                    <a:pt x="62357" y="7747"/>
                  </a:lnTo>
                  <a:lnTo>
                    <a:pt x="65659" y="10287"/>
                  </a:lnTo>
                  <a:lnTo>
                    <a:pt x="68453" y="13081"/>
                  </a:lnTo>
                  <a:lnTo>
                    <a:pt x="70993" y="16637"/>
                  </a:lnTo>
                  <a:lnTo>
                    <a:pt x="73152" y="20066"/>
                  </a:lnTo>
                  <a:lnTo>
                    <a:pt x="75438" y="23749"/>
                  </a:lnTo>
                  <a:lnTo>
                    <a:pt x="77089" y="27559"/>
                  </a:lnTo>
                  <a:lnTo>
                    <a:pt x="78232" y="32004"/>
                  </a:lnTo>
                  <a:lnTo>
                    <a:pt x="79248" y="36322"/>
                  </a:lnTo>
                  <a:lnTo>
                    <a:pt x="79883" y="40894"/>
                  </a:lnTo>
                  <a:lnTo>
                    <a:pt x="80137" y="45339"/>
                  </a:lnTo>
                  <a:lnTo>
                    <a:pt x="79883" y="49911"/>
                  </a:lnTo>
                  <a:lnTo>
                    <a:pt x="79248" y="54483"/>
                  </a:lnTo>
                  <a:lnTo>
                    <a:pt x="78232" y="59055"/>
                  </a:lnTo>
                  <a:lnTo>
                    <a:pt x="77089" y="62865"/>
                  </a:lnTo>
                  <a:lnTo>
                    <a:pt x="75438" y="67056"/>
                  </a:lnTo>
                  <a:lnTo>
                    <a:pt x="73152" y="70739"/>
                  </a:lnTo>
                  <a:lnTo>
                    <a:pt x="70993" y="74168"/>
                  </a:lnTo>
                  <a:lnTo>
                    <a:pt x="68453" y="77470"/>
                  </a:lnTo>
                  <a:lnTo>
                    <a:pt x="65659" y="80518"/>
                  </a:lnTo>
                  <a:lnTo>
                    <a:pt x="62357" y="83058"/>
                  </a:lnTo>
                  <a:lnTo>
                    <a:pt x="59055" y="85471"/>
                  </a:lnTo>
                  <a:lnTo>
                    <a:pt x="55626" y="87376"/>
                  </a:lnTo>
                  <a:lnTo>
                    <a:pt x="51816" y="88646"/>
                  </a:lnTo>
                  <a:lnTo>
                    <a:pt x="47879" y="90043"/>
                  </a:lnTo>
                  <a:lnTo>
                    <a:pt x="44069" y="90678"/>
                  </a:lnTo>
                  <a:close/>
                </a:path>
              </a:pathLst>
            </a:custGeom>
            <a:solidFill>
              <a:srgbClr val="ECD9BB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467354" y="1719961"/>
              <a:ext cx="70994" cy="64263"/>
            </a:xfrm>
            <a:custGeom>
              <a:avLst/>
              <a:gdLst/>
              <a:ahLst/>
              <a:cxnLst/>
              <a:rect l="0" t="0" r="0" b="0"/>
              <a:pathLst>
                <a:path w="70994" h="64263">
                  <a:moveTo>
                    <a:pt x="35306" y="64262"/>
                  </a:moveTo>
                  <a:lnTo>
                    <a:pt x="31623" y="64262"/>
                  </a:lnTo>
                  <a:lnTo>
                    <a:pt x="28194" y="63627"/>
                  </a:lnTo>
                  <a:lnTo>
                    <a:pt x="24511" y="62738"/>
                  </a:lnTo>
                  <a:lnTo>
                    <a:pt x="21463" y="61849"/>
                  </a:lnTo>
                  <a:lnTo>
                    <a:pt x="18415" y="60452"/>
                  </a:lnTo>
                  <a:lnTo>
                    <a:pt x="15240" y="58801"/>
                  </a:lnTo>
                  <a:lnTo>
                    <a:pt x="12700" y="56896"/>
                  </a:lnTo>
                  <a:lnTo>
                    <a:pt x="10287" y="54737"/>
                  </a:lnTo>
                  <a:lnTo>
                    <a:pt x="7874" y="52578"/>
                  </a:lnTo>
                  <a:lnTo>
                    <a:pt x="5715" y="49911"/>
                  </a:lnTo>
                  <a:lnTo>
                    <a:pt x="4445" y="47625"/>
                  </a:lnTo>
                  <a:lnTo>
                    <a:pt x="2667" y="44577"/>
                  </a:lnTo>
                  <a:lnTo>
                    <a:pt x="1651" y="41783"/>
                  </a:lnTo>
                  <a:lnTo>
                    <a:pt x="508" y="38735"/>
                  </a:lnTo>
                  <a:lnTo>
                    <a:pt x="0" y="35433"/>
                  </a:lnTo>
                  <a:lnTo>
                    <a:pt x="0" y="32258"/>
                  </a:lnTo>
                  <a:lnTo>
                    <a:pt x="0" y="28956"/>
                  </a:lnTo>
                  <a:lnTo>
                    <a:pt x="508" y="25781"/>
                  </a:lnTo>
                  <a:lnTo>
                    <a:pt x="1651" y="22733"/>
                  </a:lnTo>
                  <a:lnTo>
                    <a:pt x="2667" y="19431"/>
                  </a:lnTo>
                  <a:lnTo>
                    <a:pt x="4445" y="16891"/>
                  </a:lnTo>
                  <a:lnTo>
                    <a:pt x="5715" y="14224"/>
                  </a:lnTo>
                  <a:lnTo>
                    <a:pt x="7874" y="11684"/>
                  </a:lnTo>
                  <a:lnTo>
                    <a:pt x="10287" y="9271"/>
                  </a:lnTo>
                  <a:lnTo>
                    <a:pt x="12700" y="7366"/>
                  </a:lnTo>
                  <a:lnTo>
                    <a:pt x="15240" y="5461"/>
                  </a:lnTo>
                  <a:lnTo>
                    <a:pt x="18415" y="3810"/>
                  </a:lnTo>
                  <a:lnTo>
                    <a:pt x="21463" y="2540"/>
                  </a:lnTo>
                  <a:lnTo>
                    <a:pt x="24511" y="1524"/>
                  </a:lnTo>
                  <a:lnTo>
                    <a:pt x="28194" y="635"/>
                  </a:lnTo>
                  <a:lnTo>
                    <a:pt x="31623" y="0"/>
                  </a:lnTo>
                  <a:lnTo>
                    <a:pt x="35306" y="0"/>
                  </a:lnTo>
                  <a:lnTo>
                    <a:pt x="38989" y="0"/>
                  </a:lnTo>
                  <a:lnTo>
                    <a:pt x="42545" y="635"/>
                  </a:lnTo>
                  <a:lnTo>
                    <a:pt x="45974" y="1524"/>
                  </a:lnTo>
                  <a:lnTo>
                    <a:pt x="49276" y="2540"/>
                  </a:lnTo>
                  <a:lnTo>
                    <a:pt x="52324" y="3810"/>
                  </a:lnTo>
                  <a:lnTo>
                    <a:pt x="55118" y="5461"/>
                  </a:lnTo>
                  <a:lnTo>
                    <a:pt x="58039" y="7366"/>
                  </a:lnTo>
                  <a:lnTo>
                    <a:pt x="60325" y="9271"/>
                  </a:lnTo>
                  <a:lnTo>
                    <a:pt x="62738" y="11684"/>
                  </a:lnTo>
                  <a:lnTo>
                    <a:pt x="64770" y="14224"/>
                  </a:lnTo>
                  <a:lnTo>
                    <a:pt x="66675" y="16891"/>
                  </a:lnTo>
                  <a:lnTo>
                    <a:pt x="68199" y="19431"/>
                  </a:lnTo>
                  <a:lnTo>
                    <a:pt x="69215" y="22733"/>
                  </a:lnTo>
                  <a:lnTo>
                    <a:pt x="70104" y="25781"/>
                  </a:lnTo>
                  <a:lnTo>
                    <a:pt x="70866" y="28956"/>
                  </a:lnTo>
                  <a:lnTo>
                    <a:pt x="70993" y="32258"/>
                  </a:lnTo>
                  <a:lnTo>
                    <a:pt x="70866" y="35433"/>
                  </a:lnTo>
                  <a:lnTo>
                    <a:pt x="70104" y="38735"/>
                  </a:lnTo>
                  <a:lnTo>
                    <a:pt x="69215" y="41783"/>
                  </a:lnTo>
                  <a:lnTo>
                    <a:pt x="68199" y="44577"/>
                  </a:lnTo>
                  <a:lnTo>
                    <a:pt x="66675" y="47625"/>
                  </a:lnTo>
                  <a:lnTo>
                    <a:pt x="64770" y="49911"/>
                  </a:lnTo>
                  <a:lnTo>
                    <a:pt x="62738" y="52578"/>
                  </a:lnTo>
                  <a:lnTo>
                    <a:pt x="60325" y="54737"/>
                  </a:lnTo>
                  <a:lnTo>
                    <a:pt x="58039" y="56896"/>
                  </a:lnTo>
                  <a:lnTo>
                    <a:pt x="55118" y="58801"/>
                  </a:lnTo>
                  <a:lnTo>
                    <a:pt x="52324" y="60452"/>
                  </a:lnTo>
                  <a:lnTo>
                    <a:pt x="49276" y="61849"/>
                  </a:lnTo>
                  <a:lnTo>
                    <a:pt x="45974" y="62738"/>
                  </a:lnTo>
                  <a:lnTo>
                    <a:pt x="42545" y="63627"/>
                  </a:lnTo>
                  <a:lnTo>
                    <a:pt x="38989" y="64262"/>
                  </a:lnTo>
                  <a:close/>
                </a:path>
              </a:pathLst>
            </a:custGeom>
            <a:solidFill>
              <a:srgbClr val="ECD9BB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455035" y="1740916"/>
              <a:ext cx="64136" cy="78614"/>
            </a:xfrm>
            <a:custGeom>
              <a:avLst/>
              <a:gdLst/>
              <a:ahLst/>
              <a:cxnLst/>
              <a:rect l="0" t="0" r="0" b="0"/>
              <a:pathLst>
                <a:path w="64136" h="78614">
                  <a:moveTo>
                    <a:pt x="63119" y="32512"/>
                  </a:moveTo>
                  <a:lnTo>
                    <a:pt x="64135" y="40259"/>
                  </a:lnTo>
                  <a:lnTo>
                    <a:pt x="64135" y="44196"/>
                  </a:lnTo>
                  <a:lnTo>
                    <a:pt x="64008" y="47879"/>
                  </a:lnTo>
                  <a:lnTo>
                    <a:pt x="62611" y="54991"/>
                  </a:lnTo>
                  <a:lnTo>
                    <a:pt x="61341" y="58293"/>
                  </a:lnTo>
                  <a:lnTo>
                    <a:pt x="60960" y="58928"/>
                  </a:lnTo>
                  <a:lnTo>
                    <a:pt x="60706" y="60071"/>
                  </a:lnTo>
                  <a:lnTo>
                    <a:pt x="60071" y="61976"/>
                  </a:lnTo>
                  <a:lnTo>
                    <a:pt x="58293" y="64770"/>
                  </a:lnTo>
                  <a:lnTo>
                    <a:pt x="56642" y="67564"/>
                  </a:lnTo>
                  <a:lnTo>
                    <a:pt x="54356" y="69977"/>
                  </a:lnTo>
                  <a:lnTo>
                    <a:pt x="52197" y="72390"/>
                  </a:lnTo>
                  <a:lnTo>
                    <a:pt x="50927" y="73152"/>
                  </a:lnTo>
                  <a:lnTo>
                    <a:pt x="49784" y="74041"/>
                  </a:lnTo>
                  <a:lnTo>
                    <a:pt x="48260" y="74676"/>
                  </a:lnTo>
                  <a:lnTo>
                    <a:pt x="46990" y="75819"/>
                  </a:lnTo>
                  <a:lnTo>
                    <a:pt x="45466" y="75946"/>
                  </a:lnTo>
                  <a:lnTo>
                    <a:pt x="43688" y="76835"/>
                  </a:lnTo>
                  <a:lnTo>
                    <a:pt x="40894" y="78232"/>
                  </a:lnTo>
                  <a:lnTo>
                    <a:pt x="37592" y="78359"/>
                  </a:lnTo>
                  <a:lnTo>
                    <a:pt x="34544" y="78613"/>
                  </a:lnTo>
                  <a:lnTo>
                    <a:pt x="31115" y="78359"/>
                  </a:lnTo>
                  <a:lnTo>
                    <a:pt x="28194" y="77724"/>
                  </a:lnTo>
                  <a:lnTo>
                    <a:pt x="25019" y="76708"/>
                  </a:lnTo>
                  <a:lnTo>
                    <a:pt x="22352" y="75184"/>
                  </a:lnTo>
                  <a:lnTo>
                    <a:pt x="19304" y="73660"/>
                  </a:lnTo>
                  <a:lnTo>
                    <a:pt x="16510" y="71755"/>
                  </a:lnTo>
                  <a:lnTo>
                    <a:pt x="13462" y="69088"/>
                  </a:lnTo>
                  <a:lnTo>
                    <a:pt x="11303" y="66548"/>
                  </a:lnTo>
                  <a:lnTo>
                    <a:pt x="8890" y="63246"/>
                  </a:lnTo>
                  <a:lnTo>
                    <a:pt x="6985" y="60452"/>
                  </a:lnTo>
                  <a:lnTo>
                    <a:pt x="4953" y="57150"/>
                  </a:lnTo>
                  <a:lnTo>
                    <a:pt x="3429" y="53721"/>
                  </a:lnTo>
                  <a:lnTo>
                    <a:pt x="2159" y="50038"/>
                  </a:lnTo>
                  <a:lnTo>
                    <a:pt x="1270" y="46355"/>
                  </a:lnTo>
                  <a:lnTo>
                    <a:pt x="0" y="38354"/>
                  </a:lnTo>
                  <a:lnTo>
                    <a:pt x="0" y="30734"/>
                  </a:lnTo>
                  <a:lnTo>
                    <a:pt x="1016" y="23622"/>
                  </a:lnTo>
                  <a:lnTo>
                    <a:pt x="4064" y="16891"/>
                  </a:lnTo>
                  <a:lnTo>
                    <a:pt x="5334" y="13716"/>
                  </a:lnTo>
                  <a:lnTo>
                    <a:pt x="7366" y="10795"/>
                  </a:lnTo>
                  <a:lnTo>
                    <a:pt x="11938" y="6223"/>
                  </a:lnTo>
                  <a:lnTo>
                    <a:pt x="14351" y="4064"/>
                  </a:lnTo>
                  <a:lnTo>
                    <a:pt x="17145" y="2794"/>
                  </a:lnTo>
                  <a:lnTo>
                    <a:pt x="20066" y="1524"/>
                  </a:lnTo>
                  <a:lnTo>
                    <a:pt x="23495" y="889"/>
                  </a:lnTo>
                  <a:lnTo>
                    <a:pt x="26289" y="0"/>
                  </a:lnTo>
                  <a:lnTo>
                    <a:pt x="29591" y="0"/>
                  </a:lnTo>
                  <a:lnTo>
                    <a:pt x="35687" y="889"/>
                  </a:lnTo>
                  <a:lnTo>
                    <a:pt x="38481" y="1524"/>
                  </a:lnTo>
                  <a:lnTo>
                    <a:pt x="41783" y="3175"/>
                  </a:lnTo>
                  <a:lnTo>
                    <a:pt x="47879" y="7112"/>
                  </a:lnTo>
                  <a:lnTo>
                    <a:pt x="50673" y="9271"/>
                  </a:lnTo>
                  <a:lnTo>
                    <a:pt x="53086" y="12065"/>
                  </a:lnTo>
                  <a:lnTo>
                    <a:pt x="57658" y="17907"/>
                  </a:lnTo>
                  <a:lnTo>
                    <a:pt x="59182" y="20955"/>
                  </a:lnTo>
                  <a:lnTo>
                    <a:pt x="60960" y="24765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409315" y="1747012"/>
              <a:ext cx="71375" cy="80519"/>
            </a:xfrm>
            <a:custGeom>
              <a:avLst/>
              <a:gdLst/>
              <a:ahLst/>
              <a:cxnLst/>
              <a:rect l="0" t="0" r="0" b="0"/>
              <a:pathLst>
                <a:path w="71375" h="80519">
                  <a:moveTo>
                    <a:pt x="70231" y="33147"/>
                  </a:moveTo>
                  <a:lnTo>
                    <a:pt x="71374" y="41148"/>
                  </a:lnTo>
                  <a:lnTo>
                    <a:pt x="71374" y="44831"/>
                  </a:lnTo>
                  <a:lnTo>
                    <a:pt x="70866" y="48895"/>
                  </a:lnTo>
                  <a:lnTo>
                    <a:pt x="69469" y="56261"/>
                  </a:lnTo>
                  <a:lnTo>
                    <a:pt x="68072" y="59563"/>
                  </a:lnTo>
                  <a:lnTo>
                    <a:pt x="67437" y="60452"/>
                  </a:lnTo>
                  <a:lnTo>
                    <a:pt x="67183" y="61468"/>
                  </a:lnTo>
                  <a:lnTo>
                    <a:pt x="66548" y="63373"/>
                  </a:lnTo>
                  <a:lnTo>
                    <a:pt x="64643" y="66294"/>
                  </a:lnTo>
                  <a:lnTo>
                    <a:pt x="62738" y="69215"/>
                  </a:lnTo>
                  <a:lnTo>
                    <a:pt x="60325" y="71628"/>
                  </a:lnTo>
                  <a:lnTo>
                    <a:pt x="57912" y="74041"/>
                  </a:lnTo>
                  <a:lnTo>
                    <a:pt x="56388" y="74930"/>
                  </a:lnTo>
                  <a:lnTo>
                    <a:pt x="54991" y="75692"/>
                  </a:lnTo>
                  <a:lnTo>
                    <a:pt x="53467" y="76454"/>
                  </a:lnTo>
                  <a:lnTo>
                    <a:pt x="51943" y="77470"/>
                  </a:lnTo>
                  <a:lnTo>
                    <a:pt x="50292" y="78105"/>
                  </a:lnTo>
                  <a:lnTo>
                    <a:pt x="48514" y="78740"/>
                  </a:lnTo>
                  <a:lnTo>
                    <a:pt x="45466" y="80137"/>
                  </a:lnTo>
                  <a:lnTo>
                    <a:pt x="41783" y="80137"/>
                  </a:lnTo>
                  <a:lnTo>
                    <a:pt x="38227" y="80518"/>
                  </a:lnTo>
                  <a:lnTo>
                    <a:pt x="34544" y="80137"/>
                  </a:lnTo>
                  <a:lnTo>
                    <a:pt x="31242" y="79629"/>
                  </a:lnTo>
                  <a:lnTo>
                    <a:pt x="28067" y="78359"/>
                  </a:lnTo>
                  <a:lnTo>
                    <a:pt x="24765" y="76835"/>
                  </a:lnTo>
                  <a:lnTo>
                    <a:pt x="21463" y="75311"/>
                  </a:lnTo>
                  <a:lnTo>
                    <a:pt x="18288" y="73406"/>
                  </a:lnTo>
                  <a:lnTo>
                    <a:pt x="14986" y="70739"/>
                  </a:lnTo>
                  <a:lnTo>
                    <a:pt x="12446" y="67945"/>
                  </a:lnTo>
                  <a:lnTo>
                    <a:pt x="9779" y="64770"/>
                  </a:lnTo>
                  <a:lnTo>
                    <a:pt x="7747" y="61849"/>
                  </a:lnTo>
                  <a:lnTo>
                    <a:pt x="5588" y="58166"/>
                  </a:lnTo>
                  <a:lnTo>
                    <a:pt x="4064" y="54991"/>
                  </a:lnTo>
                  <a:lnTo>
                    <a:pt x="2413" y="50927"/>
                  </a:lnTo>
                  <a:lnTo>
                    <a:pt x="1524" y="47371"/>
                  </a:lnTo>
                  <a:lnTo>
                    <a:pt x="0" y="38989"/>
                  </a:lnTo>
                  <a:lnTo>
                    <a:pt x="0" y="31369"/>
                  </a:lnTo>
                  <a:lnTo>
                    <a:pt x="1270" y="24003"/>
                  </a:lnTo>
                  <a:lnTo>
                    <a:pt x="4572" y="17018"/>
                  </a:lnTo>
                  <a:lnTo>
                    <a:pt x="6096" y="13589"/>
                  </a:lnTo>
                  <a:lnTo>
                    <a:pt x="8255" y="10795"/>
                  </a:lnTo>
                  <a:lnTo>
                    <a:pt x="13462" y="5969"/>
                  </a:lnTo>
                  <a:lnTo>
                    <a:pt x="15875" y="3937"/>
                  </a:lnTo>
                  <a:lnTo>
                    <a:pt x="19177" y="2413"/>
                  </a:lnTo>
                  <a:lnTo>
                    <a:pt x="22225" y="1270"/>
                  </a:lnTo>
                  <a:lnTo>
                    <a:pt x="25908" y="381"/>
                  </a:lnTo>
                  <a:lnTo>
                    <a:pt x="29210" y="0"/>
                  </a:lnTo>
                  <a:lnTo>
                    <a:pt x="32639" y="0"/>
                  </a:lnTo>
                  <a:lnTo>
                    <a:pt x="39624" y="381"/>
                  </a:lnTo>
                  <a:lnTo>
                    <a:pt x="42926" y="1270"/>
                  </a:lnTo>
                  <a:lnTo>
                    <a:pt x="46101" y="2921"/>
                  </a:lnTo>
                  <a:lnTo>
                    <a:pt x="53086" y="7112"/>
                  </a:lnTo>
                  <a:lnTo>
                    <a:pt x="56134" y="9525"/>
                  </a:lnTo>
                  <a:lnTo>
                    <a:pt x="58928" y="12065"/>
                  </a:lnTo>
                  <a:lnTo>
                    <a:pt x="63754" y="18161"/>
                  </a:lnTo>
                  <a:lnTo>
                    <a:pt x="65786" y="21463"/>
                  </a:lnTo>
                  <a:lnTo>
                    <a:pt x="67437" y="25146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450590" y="1786890"/>
              <a:ext cx="28830" cy="38863"/>
            </a:xfrm>
            <a:custGeom>
              <a:avLst/>
              <a:gdLst/>
              <a:ahLst/>
              <a:cxnLst/>
              <a:rect l="0" t="0" r="0" b="0"/>
              <a:pathLst>
                <a:path w="28830" h="38863">
                  <a:moveTo>
                    <a:pt x="24511" y="33020"/>
                  </a:moveTo>
                  <a:lnTo>
                    <a:pt x="22098" y="35433"/>
                  </a:lnTo>
                  <a:lnTo>
                    <a:pt x="19685" y="37211"/>
                  </a:lnTo>
                  <a:lnTo>
                    <a:pt x="18161" y="37846"/>
                  </a:lnTo>
                  <a:lnTo>
                    <a:pt x="17018" y="38227"/>
                  </a:lnTo>
                  <a:lnTo>
                    <a:pt x="15494" y="38481"/>
                  </a:lnTo>
                  <a:lnTo>
                    <a:pt x="14859" y="38481"/>
                  </a:lnTo>
                  <a:lnTo>
                    <a:pt x="14478" y="38862"/>
                  </a:lnTo>
                  <a:lnTo>
                    <a:pt x="11176" y="38227"/>
                  </a:lnTo>
                  <a:lnTo>
                    <a:pt x="8509" y="37211"/>
                  </a:lnTo>
                  <a:lnTo>
                    <a:pt x="6096" y="35433"/>
                  </a:lnTo>
                  <a:lnTo>
                    <a:pt x="3937" y="33020"/>
                  </a:lnTo>
                  <a:lnTo>
                    <a:pt x="2032" y="29972"/>
                  </a:lnTo>
                  <a:lnTo>
                    <a:pt x="889" y="26543"/>
                  </a:lnTo>
                  <a:lnTo>
                    <a:pt x="254" y="22860"/>
                  </a:lnTo>
                  <a:lnTo>
                    <a:pt x="0" y="19177"/>
                  </a:lnTo>
                  <a:lnTo>
                    <a:pt x="254" y="15113"/>
                  </a:lnTo>
                  <a:lnTo>
                    <a:pt x="889" y="11811"/>
                  </a:lnTo>
                  <a:lnTo>
                    <a:pt x="2032" y="8382"/>
                  </a:lnTo>
                  <a:lnTo>
                    <a:pt x="3937" y="5588"/>
                  </a:lnTo>
                  <a:lnTo>
                    <a:pt x="6096" y="2921"/>
                  </a:lnTo>
                  <a:lnTo>
                    <a:pt x="8509" y="1270"/>
                  </a:lnTo>
                  <a:lnTo>
                    <a:pt x="11176" y="127"/>
                  </a:lnTo>
                  <a:lnTo>
                    <a:pt x="14478" y="0"/>
                  </a:lnTo>
                  <a:lnTo>
                    <a:pt x="17018" y="127"/>
                  </a:lnTo>
                  <a:lnTo>
                    <a:pt x="18161" y="635"/>
                  </a:lnTo>
                  <a:lnTo>
                    <a:pt x="19685" y="1270"/>
                  </a:lnTo>
                  <a:lnTo>
                    <a:pt x="22098" y="2921"/>
                  </a:lnTo>
                  <a:lnTo>
                    <a:pt x="24511" y="5588"/>
                  </a:lnTo>
                  <a:lnTo>
                    <a:pt x="26162" y="8382"/>
                  </a:lnTo>
                  <a:lnTo>
                    <a:pt x="27686" y="11811"/>
                  </a:lnTo>
                  <a:lnTo>
                    <a:pt x="28194" y="15113"/>
                  </a:lnTo>
                  <a:lnTo>
                    <a:pt x="28829" y="19177"/>
                  </a:lnTo>
                  <a:lnTo>
                    <a:pt x="28194" y="22860"/>
                  </a:lnTo>
                  <a:lnTo>
                    <a:pt x="27686" y="26543"/>
                  </a:lnTo>
                  <a:lnTo>
                    <a:pt x="26797" y="28321"/>
                  </a:lnTo>
                  <a:lnTo>
                    <a:pt x="26416" y="28956"/>
                  </a:lnTo>
                  <a:lnTo>
                    <a:pt x="26162" y="29972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493262" y="1780159"/>
              <a:ext cx="23496" cy="34418"/>
            </a:xfrm>
            <a:custGeom>
              <a:avLst/>
              <a:gdLst/>
              <a:ahLst/>
              <a:cxnLst/>
              <a:rect l="0" t="0" r="0" b="0"/>
              <a:pathLst>
                <a:path w="23496" h="34418">
                  <a:moveTo>
                    <a:pt x="20066" y="29464"/>
                  </a:moveTo>
                  <a:lnTo>
                    <a:pt x="18161" y="31369"/>
                  </a:lnTo>
                  <a:lnTo>
                    <a:pt x="16129" y="32893"/>
                  </a:lnTo>
                  <a:lnTo>
                    <a:pt x="15113" y="33528"/>
                  </a:lnTo>
                  <a:lnTo>
                    <a:pt x="13970" y="33909"/>
                  </a:lnTo>
                  <a:lnTo>
                    <a:pt x="12700" y="34163"/>
                  </a:lnTo>
                  <a:lnTo>
                    <a:pt x="12319" y="34163"/>
                  </a:lnTo>
                  <a:lnTo>
                    <a:pt x="11811" y="34417"/>
                  </a:lnTo>
                  <a:lnTo>
                    <a:pt x="9144" y="33909"/>
                  </a:lnTo>
                  <a:lnTo>
                    <a:pt x="7239" y="32893"/>
                  </a:lnTo>
                  <a:lnTo>
                    <a:pt x="5334" y="31369"/>
                  </a:lnTo>
                  <a:lnTo>
                    <a:pt x="3302" y="29464"/>
                  </a:lnTo>
                  <a:lnTo>
                    <a:pt x="1778" y="26670"/>
                  </a:lnTo>
                  <a:lnTo>
                    <a:pt x="889" y="23749"/>
                  </a:lnTo>
                  <a:lnTo>
                    <a:pt x="254" y="20574"/>
                  </a:lnTo>
                  <a:lnTo>
                    <a:pt x="0" y="17526"/>
                  </a:lnTo>
                  <a:lnTo>
                    <a:pt x="254" y="13589"/>
                  </a:lnTo>
                  <a:lnTo>
                    <a:pt x="889" y="10541"/>
                  </a:lnTo>
                  <a:lnTo>
                    <a:pt x="1778" y="7493"/>
                  </a:lnTo>
                  <a:lnTo>
                    <a:pt x="3302" y="5080"/>
                  </a:lnTo>
                  <a:lnTo>
                    <a:pt x="5334" y="2794"/>
                  </a:lnTo>
                  <a:lnTo>
                    <a:pt x="7239" y="1270"/>
                  </a:lnTo>
                  <a:lnTo>
                    <a:pt x="9144" y="254"/>
                  </a:lnTo>
                  <a:lnTo>
                    <a:pt x="11811" y="0"/>
                  </a:lnTo>
                  <a:lnTo>
                    <a:pt x="13970" y="254"/>
                  </a:lnTo>
                  <a:lnTo>
                    <a:pt x="15113" y="635"/>
                  </a:lnTo>
                  <a:lnTo>
                    <a:pt x="16129" y="1270"/>
                  </a:lnTo>
                  <a:lnTo>
                    <a:pt x="18161" y="2794"/>
                  </a:lnTo>
                  <a:lnTo>
                    <a:pt x="20066" y="5080"/>
                  </a:lnTo>
                  <a:lnTo>
                    <a:pt x="21336" y="7493"/>
                  </a:lnTo>
                  <a:lnTo>
                    <a:pt x="22733" y="10541"/>
                  </a:lnTo>
                  <a:lnTo>
                    <a:pt x="23368" y="13589"/>
                  </a:lnTo>
                  <a:lnTo>
                    <a:pt x="23495" y="17526"/>
                  </a:lnTo>
                  <a:lnTo>
                    <a:pt x="23368" y="20574"/>
                  </a:lnTo>
                  <a:lnTo>
                    <a:pt x="22733" y="23749"/>
                  </a:lnTo>
                  <a:lnTo>
                    <a:pt x="22098" y="24892"/>
                  </a:lnTo>
                  <a:lnTo>
                    <a:pt x="21590" y="25781"/>
                  </a:lnTo>
                  <a:lnTo>
                    <a:pt x="21336" y="2667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375406" y="1832102"/>
              <a:ext cx="103125" cy="11685"/>
            </a:xfrm>
            <a:custGeom>
              <a:avLst/>
              <a:gdLst/>
              <a:ahLst/>
              <a:cxnLst/>
              <a:rect l="0" t="0" r="0" b="0"/>
              <a:pathLst>
                <a:path w="103125" h="11685">
                  <a:moveTo>
                    <a:pt x="99441" y="5334"/>
                  </a:moveTo>
                  <a:lnTo>
                    <a:pt x="93726" y="5588"/>
                  </a:lnTo>
                  <a:lnTo>
                    <a:pt x="86995" y="6477"/>
                  </a:lnTo>
                  <a:lnTo>
                    <a:pt x="80645" y="7493"/>
                  </a:lnTo>
                  <a:lnTo>
                    <a:pt x="73914" y="8382"/>
                  </a:lnTo>
                  <a:lnTo>
                    <a:pt x="68453" y="8636"/>
                  </a:lnTo>
                  <a:lnTo>
                    <a:pt x="60071" y="8636"/>
                  </a:lnTo>
                  <a:lnTo>
                    <a:pt x="51943" y="9271"/>
                  </a:lnTo>
                  <a:lnTo>
                    <a:pt x="43434" y="10160"/>
                  </a:lnTo>
                  <a:lnTo>
                    <a:pt x="35433" y="10795"/>
                  </a:lnTo>
                  <a:lnTo>
                    <a:pt x="26924" y="11430"/>
                  </a:lnTo>
                  <a:lnTo>
                    <a:pt x="18161" y="11684"/>
                  </a:lnTo>
                  <a:lnTo>
                    <a:pt x="9779" y="11430"/>
                  </a:lnTo>
                  <a:lnTo>
                    <a:pt x="1270" y="10541"/>
                  </a:lnTo>
                  <a:lnTo>
                    <a:pt x="0" y="10414"/>
                  </a:lnTo>
                  <a:lnTo>
                    <a:pt x="381" y="9525"/>
                  </a:lnTo>
                  <a:lnTo>
                    <a:pt x="1270" y="9144"/>
                  </a:lnTo>
                  <a:lnTo>
                    <a:pt x="2032" y="8636"/>
                  </a:lnTo>
                  <a:lnTo>
                    <a:pt x="8382" y="8636"/>
                  </a:lnTo>
                  <a:lnTo>
                    <a:pt x="15113" y="8636"/>
                  </a:lnTo>
                  <a:lnTo>
                    <a:pt x="21463" y="8382"/>
                  </a:lnTo>
                  <a:lnTo>
                    <a:pt x="28194" y="8382"/>
                  </a:lnTo>
                  <a:lnTo>
                    <a:pt x="34544" y="8128"/>
                  </a:lnTo>
                  <a:lnTo>
                    <a:pt x="41275" y="7747"/>
                  </a:lnTo>
                  <a:lnTo>
                    <a:pt x="47625" y="7493"/>
                  </a:lnTo>
                  <a:lnTo>
                    <a:pt x="54356" y="7112"/>
                  </a:lnTo>
                  <a:lnTo>
                    <a:pt x="60452" y="6477"/>
                  </a:lnTo>
                  <a:lnTo>
                    <a:pt x="66802" y="6096"/>
                  </a:lnTo>
                  <a:lnTo>
                    <a:pt x="73025" y="5207"/>
                  </a:lnTo>
                  <a:lnTo>
                    <a:pt x="79375" y="4318"/>
                  </a:lnTo>
                  <a:lnTo>
                    <a:pt x="85217" y="3429"/>
                  </a:lnTo>
                  <a:lnTo>
                    <a:pt x="91313" y="2286"/>
                  </a:lnTo>
                  <a:lnTo>
                    <a:pt x="97282" y="1270"/>
                  </a:lnTo>
                  <a:lnTo>
                    <a:pt x="103124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346831" y="1839595"/>
              <a:ext cx="137796" cy="22353"/>
            </a:xfrm>
            <a:custGeom>
              <a:avLst/>
              <a:gdLst/>
              <a:ahLst/>
              <a:cxnLst/>
              <a:rect l="0" t="0" r="0" b="0"/>
              <a:pathLst>
                <a:path w="137796" h="22353">
                  <a:moveTo>
                    <a:pt x="136398" y="4191"/>
                  </a:moveTo>
                  <a:lnTo>
                    <a:pt x="130556" y="4191"/>
                  </a:lnTo>
                  <a:lnTo>
                    <a:pt x="124714" y="4826"/>
                  </a:lnTo>
                  <a:lnTo>
                    <a:pt x="118872" y="5334"/>
                  </a:lnTo>
                  <a:lnTo>
                    <a:pt x="113157" y="5969"/>
                  </a:lnTo>
                  <a:lnTo>
                    <a:pt x="107315" y="6731"/>
                  </a:lnTo>
                  <a:lnTo>
                    <a:pt x="101473" y="7620"/>
                  </a:lnTo>
                  <a:lnTo>
                    <a:pt x="95631" y="8763"/>
                  </a:lnTo>
                  <a:lnTo>
                    <a:pt x="89662" y="9779"/>
                  </a:lnTo>
                  <a:lnTo>
                    <a:pt x="83947" y="10922"/>
                  </a:lnTo>
                  <a:lnTo>
                    <a:pt x="78105" y="11811"/>
                  </a:lnTo>
                  <a:lnTo>
                    <a:pt x="72263" y="12827"/>
                  </a:lnTo>
                  <a:lnTo>
                    <a:pt x="66421" y="13716"/>
                  </a:lnTo>
                  <a:lnTo>
                    <a:pt x="60452" y="14351"/>
                  </a:lnTo>
                  <a:lnTo>
                    <a:pt x="54229" y="14986"/>
                  </a:lnTo>
                  <a:lnTo>
                    <a:pt x="48260" y="15367"/>
                  </a:lnTo>
                  <a:lnTo>
                    <a:pt x="42291" y="15875"/>
                  </a:lnTo>
                  <a:lnTo>
                    <a:pt x="36703" y="16383"/>
                  </a:lnTo>
                  <a:lnTo>
                    <a:pt x="31496" y="17399"/>
                  </a:lnTo>
                  <a:lnTo>
                    <a:pt x="26543" y="17780"/>
                  </a:lnTo>
                  <a:lnTo>
                    <a:pt x="21082" y="18923"/>
                  </a:lnTo>
                  <a:lnTo>
                    <a:pt x="15748" y="20193"/>
                  </a:lnTo>
                  <a:lnTo>
                    <a:pt x="10795" y="21082"/>
                  </a:lnTo>
                  <a:lnTo>
                    <a:pt x="5461" y="21971"/>
                  </a:lnTo>
                  <a:lnTo>
                    <a:pt x="0" y="22352"/>
                  </a:lnTo>
                  <a:lnTo>
                    <a:pt x="3429" y="19939"/>
                  </a:lnTo>
                  <a:lnTo>
                    <a:pt x="7620" y="18034"/>
                  </a:lnTo>
                  <a:lnTo>
                    <a:pt x="12573" y="17018"/>
                  </a:lnTo>
                  <a:lnTo>
                    <a:pt x="17145" y="16129"/>
                  </a:lnTo>
                  <a:lnTo>
                    <a:pt x="22225" y="15875"/>
                  </a:lnTo>
                  <a:lnTo>
                    <a:pt x="27432" y="15367"/>
                  </a:lnTo>
                  <a:lnTo>
                    <a:pt x="32385" y="15240"/>
                  </a:lnTo>
                  <a:lnTo>
                    <a:pt x="36703" y="14986"/>
                  </a:lnTo>
                  <a:lnTo>
                    <a:pt x="43053" y="13970"/>
                  </a:lnTo>
                  <a:lnTo>
                    <a:pt x="49403" y="13081"/>
                  </a:lnTo>
                  <a:lnTo>
                    <a:pt x="56134" y="11938"/>
                  </a:lnTo>
                  <a:lnTo>
                    <a:pt x="62484" y="11176"/>
                  </a:lnTo>
                  <a:lnTo>
                    <a:pt x="68834" y="10033"/>
                  </a:lnTo>
                  <a:lnTo>
                    <a:pt x="74930" y="9144"/>
                  </a:lnTo>
                  <a:lnTo>
                    <a:pt x="81153" y="8128"/>
                  </a:lnTo>
                  <a:lnTo>
                    <a:pt x="87503" y="7239"/>
                  </a:lnTo>
                  <a:lnTo>
                    <a:pt x="93726" y="6604"/>
                  </a:lnTo>
                  <a:lnTo>
                    <a:pt x="99949" y="5334"/>
                  </a:lnTo>
                  <a:lnTo>
                    <a:pt x="106426" y="4699"/>
                  </a:lnTo>
                  <a:lnTo>
                    <a:pt x="112776" y="3683"/>
                  </a:lnTo>
                  <a:lnTo>
                    <a:pt x="118872" y="2921"/>
                  </a:lnTo>
                  <a:lnTo>
                    <a:pt x="125349" y="1778"/>
                  </a:lnTo>
                  <a:lnTo>
                    <a:pt x="131445" y="889"/>
                  </a:lnTo>
                  <a:lnTo>
                    <a:pt x="137795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375406" y="1845945"/>
              <a:ext cx="107697" cy="27306"/>
            </a:xfrm>
            <a:custGeom>
              <a:avLst/>
              <a:gdLst/>
              <a:ahLst/>
              <a:cxnLst/>
              <a:rect l="0" t="0" r="0" b="0"/>
              <a:pathLst>
                <a:path w="107697" h="27306">
                  <a:moveTo>
                    <a:pt x="107696" y="4191"/>
                  </a:moveTo>
                  <a:lnTo>
                    <a:pt x="100965" y="5207"/>
                  </a:lnTo>
                  <a:lnTo>
                    <a:pt x="94234" y="6985"/>
                  </a:lnTo>
                  <a:lnTo>
                    <a:pt x="87376" y="8255"/>
                  </a:lnTo>
                  <a:lnTo>
                    <a:pt x="81153" y="10033"/>
                  </a:lnTo>
                  <a:lnTo>
                    <a:pt x="74549" y="11684"/>
                  </a:lnTo>
                  <a:lnTo>
                    <a:pt x="67818" y="13462"/>
                  </a:lnTo>
                  <a:lnTo>
                    <a:pt x="61468" y="15367"/>
                  </a:lnTo>
                  <a:lnTo>
                    <a:pt x="54737" y="17145"/>
                  </a:lnTo>
                  <a:lnTo>
                    <a:pt x="48387" y="18923"/>
                  </a:lnTo>
                  <a:lnTo>
                    <a:pt x="41656" y="20574"/>
                  </a:lnTo>
                  <a:lnTo>
                    <a:pt x="34925" y="21844"/>
                  </a:lnTo>
                  <a:lnTo>
                    <a:pt x="28194" y="23622"/>
                  </a:lnTo>
                  <a:lnTo>
                    <a:pt x="21463" y="24765"/>
                  </a:lnTo>
                  <a:lnTo>
                    <a:pt x="14351" y="25781"/>
                  </a:lnTo>
                  <a:lnTo>
                    <a:pt x="7112" y="26670"/>
                  </a:lnTo>
                  <a:lnTo>
                    <a:pt x="0" y="27305"/>
                  </a:lnTo>
                  <a:lnTo>
                    <a:pt x="0" y="26797"/>
                  </a:lnTo>
                  <a:lnTo>
                    <a:pt x="1651" y="25908"/>
                  </a:lnTo>
                  <a:lnTo>
                    <a:pt x="3175" y="25400"/>
                  </a:lnTo>
                  <a:lnTo>
                    <a:pt x="4318" y="24892"/>
                  </a:lnTo>
                  <a:lnTo>
                    <a:pt x="11303" y="23622"/>
                  </a:lnTo>
                  <a:lnTo>
                    <a:pt x="18034" y="22479"/>
                  </a:lnTo>
                  <a:lnTo>
                    <a:pt x="24765" y="21209"/>
                  </a:lnTo>
                  <a:lnTo>
                    <a:pt x="31496" y="19685"/>
                  </a:lnTo>
                  <a:lnTo>
                    <a:pt x="37973" y="18161"/>
                  </a:lnTo>
                  <a:lnTo>
                    <a:pt x="44323" y="16637"/>
                  </a:lnTo>
                  <a:lnTo>
                    <a:pt x="51308" y="15113"/>
                  </a:lnTo>
                  <a:lnTo>
                    <a:pt x="57404" y="13589"/>
                  </a:lnTo>
                  <a:lnTo>
                    <a:pt x="63754" y="12065"/>
                  </a:lnTo>
                  <a:lnTo>
                    <a:pt x="70104" y="10414"/>
                  </a:lnTo>
                  <a:lnTo>
                    <a:pt x="76327" y="8636"/>
                  </a:lnTo>
                  <a:lnTo>
                    <a:pt x="82423" y="7112"/>
                  </a:lnTo>
                  <a:lnTo>
                    <a:pt x="88773" y="5207"/>
                  </a:lnTo>
                  <a:lnTo>
                    <a:pt x="94996" y="3429"/>
                  </a:lnTo>
                  <a:lnTo>
                    <a:pt x="101346" y="1905"/>
                  </a:lnTo>
                  <a:lnTo>
                    <a:pt x="107696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3147822" y="2087753"/>
              <a:ext cx="483744" cy="71121"/>
            </a:xfrm>
            <a:custGeom>
              <a:avLst/>
              <a:gdLst/>
              <a:ahLst/>
              <a:cxnLst/>
              <a:rect l="0" t="0" r="0" b="0"/>
              <a:pathLst>
                <a:path w="483744" h="71121">
                  <a:moveTo>
                    <a:pt x="177038" y="1524"/>
                  </a:moveTo>
                  <a:lnTo>
                    <a:pt x="198628" y="3810"/>
                  </a:lnTo>
                  <a:lnTo>
                    <a:pt x="210947" y="5207"/>
                  </a:lnTo>
                  <a:lnTo>
                    <a:pt x="217678" y="6350"/>
                  </a:lnTo>
                  <a:lnTo>
                    <a:pt x="220599" y="6350"/>
                  </a:lnTo>
                  <a:lnTo>
                    <a:pt x="223393" y="8890"/>
                  </a:lnTo>
                  <a:lnTo>
                    <a:pt x="229616" y="13843"/>
                  </a:lnTo>
                  <a:lnTo>
                    <a:pt x="236601" y="18669"/>
                  </a:lnTo>
                  <a:lnTo>
                    <a:pt x="240792" y="21971"/>
                  </a:lnTo>
                  <a:lnTo>
                    <a:pt x="225171" y="21463"/>
                  </a:lnTo>
                  <a:lnTo>
                    <a:pt x="205359" y="20701"/>
                  </a:lnTo>
                  <a:lnTo>
                    <a:pt x="176149" y="17780"/>
                  </a:lnTo>
                  <a:lnTo>
                    <a:pt x="161544" y="16256"/>
                  </a:lnTo>
                  <a:lnTo>
                    <a:pt x="152654" y="16256"/>
                  </a:lnTo>
                  <a:lnTo>
                    <a:pt x="136906" y="15875"/>
                  </a:lnTo>
                  <a:lnTo>
                    <a:pt x="116459" y="16510"/>
                  </a:lnTo>
                  <a:lnTo>
                    <a:pt x="94107" y="17780"/>
                  </a:lnTo>
                  <a:lnTo>
                    <a:pt x="82931" y="18669"/>
                  </a:lnTo>
                  <a:lnTo>
                    <a:pt x="68834" y="19304"/>
                  </a:lnTo>
                  <a:lnTo>
                    <a:pt x="58420" y="20828"/>
                  </a:lnTo>
                  <a:lnTo>
                    <a:pt x="49657" y="22098"/>
                  </a:lnTo>
                  <a:lnTo>
                    <a:pt x="43307" y="23241"/>
                  </a:lnTo>
                  <a:lnTo>
                    <a:pt x="35941" y="24765"/>
                  </a:lnTo>
                  <a:lnTo>
                    <a:pt x="30480" y="26670"/>
                  </a:lnTo>
                  <a:lnTo>
                    <a:pt x="27432" y="28448"/>
                  </a:lnTo>
                  <a:lnTo>
                    <a:pt x="26797" y="31496"/>
                  </a:lnTo>
                  <a:lnTo>
                    <a:pt x="28829" y="34925"/>
                  </a:lnTo>
                  <a:lnTo>
                    <a:pt x="35306" y="36703"/>
                  </a:lnTo>
                  <a:lnTo>
                    <a:pt x="42926" y="38608"/>
                  </a:lnTo>
                  <a:lnTo>
                    <a:pt x="56769" y="41402"/>
                  </a:lnTo>
                  <a:lnTo>
                    <a:pt x="67056" y="43180"/>
                  </a:lnTo>
                  <a:lnTo>
                    <a:pt x="80391" y="45085"/>
                  </a:lnTo>
                  <a:lnTo>
                    <a:pt x="92329" y="46863"/>
                  </a:lnTo>
                  <a:lnTo>
                    <a:pt x="109347" y="48133"/>
                  </a:lnTo>
                  <a:lnTo>
                    <a:pt x="136906" y="50546"/>
                  </a:lnTo>
                  <a:lnTo>
                    <a:pt x="152019" y="51562"/>
                  </a:lnTo>
                  <a:lnTo>
                    <a:pt x="167894" y="52197"/>
                  </a:lnTo>
                  <a:lnTo>
                    <a:pt x="185547" y="54610"/>
                  </a:lnTo>
                  <a:lnTo>
                    <a:pt x="222504" y="55499"/>
                  </a:lnTo>
                  <a:lnTo>
                    <a:pt x="464820" y="60452"/>
                  </a:lnTo>
                  <a:lnTo>
                    <a:pt x="471551" y="61341"/>
                  </a:lnTo>
                  <a:lnTo>
                    <a:pt x="476758" y="61976"/>
                  </a:lnTo>
                  <a:lnTo>
                    <a:pt x="480314" y="62611"/>
                  </a:lnTo>
                  <a:lnTo>
                    <a:pt x="482346" y="63500"/>
                  </a:lnTo>
                  <a:lnTo>
                    <a:pt x="483743" y="64643"/>
                  </a:lnTo>
                  <a:lnTo>
                    <a:pt x="483235" y="65659"/>
                  </a:lnTo>
                  <a:lnTo>
                    <a:pt x="480949" y="66929"/>
                  </a:lnTo>
                  <a:lnTo>
                    <a:pt x="475615" y="68326"/>
                  </a:lnTo>
                  <a:lnTo>
                    <a:pt x="468630" y="69723"/>
                  </a:lnTo>
                  <a:lnTo>
                    <a:pt x="464947" y="70231"/>
                  </a:lnTo>
                  <a:lnTo>
                    <a:pt x="458089" y="71120"/>
                  </a:lnTo>
                  <a:lnTo>
                    <a:pt x="286893" y="68707"/>
                  </a:lnTo>
                  <a:lnTo>
                    <a:pt x="203835" y="67691"/>
                  </a:lnTo>
                  <a:lnTo>
                    <a:pt x="125222" y="62865"/>
                  </a:lnTo>
                  <a:lnTo>
                    <a:pt x="77978" y="59436"/>
                  </a:lnTo>
                  <a:lnTo>
                    <a:pt x="44704" y="55499"/>
                  </a:lnTo>
                  <a:lnTo>
                    <a:pt x="30480" y="52959"/>
                  </a:lnTo>
                  <a:lnTo>
                    <a:pt x="22860" y="50800"/>
                  </a:lnTo>
                  <a:lnTo>
                    <a:pt x="15494" y="49022"/>
                  </a:lnTo>
                  <a:lnTo>
                    <a:pt x="11176" y="47498"/>
                  </a:lnTo>
                  <a:lnTo>
                    <a:pt x="7239" y="45466"/>
                  </a:lnTo>
                  <a:lnTo>
                    <a:pt x="5715" y="44450"/>
                  </a:lnTo>
                  <a:lnTo>
                    <a:pt x="3048" y="42037"/>
                  </a:lnTo>
                  <a:lnTo>
                    <a:pt x="889" y="38862"/>
                  </a:lnTo>
                  <a:lnTo>
                    <a:pt x="254" y="36449"/>
                  </a:lnTo>
                  <a:lnTo>
                    <a:pt x="0" y="33147"/>
                  </a:lnTo>
                  <a:lnTo>
                    <a:pt x="254" y="30353"/>
                  </a:lnTo>
                  <a:lnTo>
                    <a:pt x="889" y="27559"/>
                  </a:lnTo>
                  <a:lnTo>
                    <a:pt x="2413" y="25019"/>
                  </a:lnTo>
                  <a:lnTo>
                    <a:pt x="4445" y="22606"/>
                  </a:lnTo>
                  <a:lnTo>
                    <a:pt x="6350" y="20193"/>
                  </a:lnTo>
                  <a:lnTo>
                    <a:pt x="9017" y="18288"/>
                  </a:lnTo>
                  <a:lnTo>
                    <a:pt x="12192" y="16510"/>
                  </a:lnTo>
                  <a:lnTo>
                    <a:pt x="15494" y="14986"/>
                  </a:lnTo>
                  <a:lnTo>
                    <a:pt x="22733" y="11938"/>
                  </a:lnTo>
                  <a:lnTo>
                    <a:pt x="30988" y="9652"/>
                  </a:lnTo>
                  <a:lnTo>
                    <a:pt x="39624" y="7874"/>
                  </a:lnTo>
                  <a:lnTo>
                    <a:pt x="44196" y="7239"/>
                  </a:lnTo>
                  <a:lnTo>
                    <a:pt x="48768" y="6350"/>
                  </a:lnTo>
                  <a:lnTo>
                    <a:pt x="58801" y="5080"/>
                  </a:lnTo>
                  <a:lnTo>
                    <a:pt x="77343" y="3302"/>
                  </a:lnTo>
                  <a:lnTo>
                    <a:pt x="85979" y="2921"/>
                  </a:lnTo>
                  <a:lnTo>
                    <a:pt x="104140" y="1524"/>
                  </a:lnTo>
                  <a:lnTo>
                    <a:pt x="113665" y="889"/>
                  </a:lnTo>
                  <a:lnTo>
                    <a:pt x="124333" y="254"/>
                  </a:lnTo>
                  <a:lnTo>
                    <a:pt x="149606" y="0"/>
                  </a:lnTo>
                  <a:close/>
                </a:path>
              </a:pathLst>
            </a:custGeom>
            <a:solidFill>
              <a:srgbClr val="DBB78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440430" y="1989582"/>
              <a:ext cx="12193" cy="10288"/>
            </a:xfrm>
            <a:custGeom>
              <a:avLst/>
              <a:gdLst/>
              <a:ahLst/>
              <a:cxnLst/>
              <a:rect l="0" t="0" r="0" b="0"/>
              <a:pathLst>
                <a:path w="12193" h="10288">
                  <a:moveTo>
                    <a:pt x="0" y="0"/>
                  </a:moveTo>
                  <a:lnTo>
                    <a:pt x="3937" y="1397"/>
                  </a:lnTo>
                  <a:lnTo>
                    <a:pt x="7874" y="3810"/>
                  </a:lnTo>
                  <a:lnTo>
                    <a:pt x="11811" y="6604"/>
                  </a:lnTo>
                  <a:lnTo>
                    <a:pt x="12192" y="9017"/>
                  </a:lnTo>
                  <a:lnTo>
                    <a:pt x="10414" y="10287"/>
                  </a:lnTo>
                  <a:lnTo>
                    <a:pt x="6985" y="9017"/>
                  </a:lnTo>
                  <a:lnTo>
                    <a:pt x="1270" y="8382"/>
                  </a:lnTo>
                  <a:close/>
                </a:path>
              </a:pathLst>
            </a:custGeom>
            <a:solidFill>
              <a:srgbClr val="DBB78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3402584" y="1915287"/>
              <a:ext cx="49658" cy="119508"/>
            </a:xfrm>
            <a:custGeom>
              <a:avLst/>
              <a:gdLst/>
              <a:ahLst/>
              <a:cxnLst/>
              <a:rect l="0" t="0" r="0" b="0"/>
              <a:pathLst>
                <a:path w="49658" h="119508">
                  <a:moveTo>
                    <a:pt x="9525" y="0"/>
                  </a:moveTo>
                  <a:lnTo>
                    <a:pt x="15621" y="2921"/>
                  </a:lnTo>
                  <a:lnTo>
                    <a:pt x="19177" y="14605"/>
                  </a:lnTo>
                  <a:lnTo>
                    <a:pt x="21717" y="29337"/>
                  </a:lnTo>
                  <a:lnTo>
                    <a:pt x="26162" y="44577"/>
                  </a:lnTo>
                  <a:lnTo>
                    <a:pt x="33020" y="60325"/>
                  </a:lnTo>
                  <a:lnTo>
                    <a:pt x="38227" y="73152"/>
                  </a:lnTo>
                  <a:lnTo>
                    <a:pt x="41783" y="82423"/>
                  </a:lnTo>
                  <a:lnTo>
                    <a:pt x="43053" y="89027"/>
                  </a:lnTo>
                  <a:lnTo>
                    <a:pt x="44196" y="95504"/>
                  </a:lnTo>
                  <a:lnTo>
                    <a:pt x="44323" y="100457"/>
                  </a:lnTo>
                  <a:lnTo>
                    <a:pt x="44577" y="101981"/>
                  </a:lnTo>
                  <a:lnTo>
                    <a:pt x="47371" y="109728"/>
                  </a:lnTo>
                  <a:lnTo>
                    <a:pt x="49403" y="115189"/>
                  </a:lnTo>
                  <a:lnTo>
                    <a:pt x="49657" y="116459"/>
                  </a:lnTo>
                  <a:lnTo>
                    <a:pt x="49403" y="118618"/>
                  </a:lnTo>
                  <a:lnTo>
                    <a:pt x="48895" y="119253"/>
                  </a:lnTo>
                  <a:lnTo>
                    <a:pt x="48006" y="119507"/>
                  </a:lnTo>
                  <a:lnTo>
                    <a:pt x="47371" y="119507"/>
                  </a:lnTo>
                  <a:lnTo>
                    <a:pt x="45212" y="118999"/>
                  </a:lnTo>
                  <a:lnTo>
                    <a:pt x="43561" y="117729"/>
                  </a:lnTo>
                  <a:lnTo>
                    <a:pt x="41021" y="115824"/>
                  </a:lnTo>
                  <a:lnTo>
                    <a:pt x="40386" y="115189"/>
                  </a:lnTo>
                  <a:lnTo>
                    <a:pt x="38989" y="112141"/>
                  </a:lnTo>
                  <a:lnTo>
                    <a:pt x="38227" y="110617"/>
                  </a:lnTo>
                  <a:lnTo>
                    <a:pt x="37338" y="107315"/>
                  </a:lnTo>
                  <a:lnTo>
                    <a:pt x="36957" y="103886"/>
                  </a:lnTo>
                  <a:lnTo>
                    <a:pt x="36957" y="96520"/>
                  </a:lnTo>
                  <a:lnTo>
                    <a:pt x="36068" y="94107"/>
                  </a:lnTo>
                  <a:lnTo>
                    <a:pt x="35941" y="94869"/>
                  </a:lnTo>
                  <a:lnTo>
                    <a:pt x="35687" y="95631"/>
                  </a:lnTo>
                  <a:lnTo>
                    <a:pt x="35179" y="99060"/>
                  </a:lnTo>
                  <a:lnTo>
                    <a:pt x="35687" y="101092"/>
                  </a:lnTo>
                  <a:lnTo>
                    <a:pt x="36068" y="106680"/>
                  </a:lnTo>
                  <a:lnTo>
                    <a:pt x="36703" y="111252"/>
                  </a:lnTo>
                  <a:lnTo>
                    <a:pt x="36068" y="112776"/>
                  </a:lnTo>
                  <a:lnTo>
                    <a:pt x="35941" y="113030"/>
                  </a:lnTo>
                  <a:lnTo>
                    <a:pt x="34544" y="113157"/>
                  </a:lnTo>
                  <a:lnTo>
                    <a:pt x="33909" y="113030"/>
                  </a:lnTo>
                  <a:lnTo>
                    <a:pt x="32004" y="110363"/>
                  </a:lnTo>
                  <a:lnTo>
                    <a:pt x="31242" y="109347"/>
                  </a:lnTo>
                  <a:lnTo>
                    <a:pt x="31115" y="107950"/>
                  </a:lnTo>
                  <a:lnTo>
                    <a:pt x="29972" y="105664"/>
                  </a:lnTo>
                  <a:lnTo>
                    <a:pt x="29845" y="102743"/>
                  </a:lnTo>
                  <a:lnTo>
                    <a:pt x="29845" y="96012"/>
                  </a:lnTo>
                  <a:lnTo>
                    <a:pt x="29845" y="92837"/>
                  </a:lnTo>
                  <a:lnTo>
                    <a:pt x="28448" y="90678"/>
                  </a:lnTo>
                  <a:lnTo>
                    <a:pt x="28067" y="91948"/>
                  </a:lnTo>
                  <a:lnTo>
                    <a:pt x="26924" y="94869"/>
                  </a:lnTo>
                  <a:lnTo>
                    <a:pt x="26797" y="97790"/>
                  </a:lnTo>
                  <a:lnTo>
                    <a:pt x="25908" y="103505"/>
                  </a:lnTo>
                  <a:lnTo>
                    <a:pt x="25019" y="105410"/>
                  </a:lnTo>
                  <a:lnTo>
                    <a:pt x="24384" y="106299"/>
                  </a:lnTo>
                  <a:lnTo>
                    <a:pt x="22352" y="106680"/>
                  </a:lnTo>
                  <a:lnTo>
                    <a:pt x="20447" y="105410"/>
                  </a:lnTo>
                  <a:lnTo>
                    <a:pt x="19177" y="104267"/>
                  </a:lnTo>
                  <a:lnTo>
                    <a:pt x="18161" y="102997"/>
                  </a:lnTo>
                  <a:lnTo>
                    <a:pt x="17780" y="102616"/>
                  </a:lnTo>
                  <a:lnTo>
                    <a:pt x="17780" y="100711"/>
                  </a:lnTo>
                  <a:lnTo>
                    <a:pt x="17780" y="99568"/>
                  </a:lnTo>
                  <a:lnTo>
                    <a:pt x="18415" y="97155"/>
                  </a:lnTo>
                  <a:lnTo>
                    <a:pt x="19304" y="95504"/>
                  </a:lnTo>
                  <a:lnTo>
                    <a:pt x="22098" y="89662"/>
                  </a:lnTo>
                  <a:lnTo>
                    <a:pt x="23749" y="85090"/>
                  </a:lnTo>
                  <a:lnTo>
                    <a:pt x="25146" y="82931"/>
                  </a:lnTo>
                  <a:lnTo>
                    <a:pt x="21209" y="85090"/>
                  </a:lnTo>
                  <a:lnTo>
                    <a:pt x="17526" y="86360"/>
                  </a:lnTo>
                  <a:lnTo>
                    <a:pt x="15621" y="86614"/>
                  </a:lnTo>
                  <a:lnTo>
                    <a:pt x="14732" y="86360"/>
                  </a:lnTo>
                  <a:lnTo>
                    <a:pt x="14732" y="86106"/>
                  </a:lnTo>
                  <a:lnTo>
                    <a:pt x="15240" y="83947"/>
                  </a:lnTo>
                  <a:lnTo>
                    <a:pt x="16256" y="82042"/>
                  </a:lnTo>
                  <a:lnTo>
                    <a:pt x="17780" y="80518"/>
                  </a:lnTo>
                  <a:lnTo>
                    <a:pt x="21717" y="77470"/>
                  </a:lnTo>
                  <a:lnTo>
                    <a:pt x="24384" y="75057"/>
                  </a:lnTo>
                  <a:lnTo>
                    <a:pt x="24511" y="74295"/>
                  </a:lnTo>
                  <a:lnTo>
                    <a:pt x="25019" y="73152"/>
                  </a:lnTo>
                  <a:lnTo>
                    <a:pt x="25019" y="70104"/>
                  </a:lnTo>
                  <a:lnTo>
                    <a:pt x="23876" y="66167"/>
                  </a:lnTo>
                  <a:lnTo>
                    <a:pt x="22352" y="62992"/>
                  </a:lnTo>
                  <a:lnTo>
                    <a:pt x="19812" y="58166"/>
                  </a:lnTo>
                  <a:lnTo>
                    <a:pt x="13081" y="48641"/>
                  </a:lnTo>
                  <a:lnTo>
                    <a:pt x="9271" y="41529"/>
                  </a:lnTo>
                  <a:lnTo>
                    <a:pt x="6350" y="34544"/>
                  </a:lnTo>
                  <a:lnTo>
                    <a:pt x="3937" y="28067"/>
                  </a:lnTo>
                  <a:lnTo>
                    <a:pt x="1651" y="19050"/>
                  </a:lnTo>
                  <a:lnTo>
                    <a:pt x="1397" y="16256"/>
                  </a:lnTo>
                  <a:lnTo>
                    <a:pt x="0" y="5969"/>
                  </a:lnTo>
                  <a:lnTo>
                    <a:pt x="4064" y="635"/>
                  </a:lnTo>
                  <a:close/>
                </a:path>
              </a:pathLst>
            </a:custGeom>
            <a:solidFill>
              <a:srgbClr val="DBB78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3323336" y="2103247"/>
              <a:ext cx="72645" cy="36323"/>
            </a:xfrm>
            <a:custGeom>
              <a:avLst/>
              <a:gdLst/>
              <a:ahLst/>
              <a:cxnLst/>
              <a:rect l="0" t="0" r="0" b="0"/>
              <a:pathLst>
                <a:path w="72645" h="36323">
                  <a:moveTo>
                    <a:pt x="72517" y="10541"/>
                  </a:moveTo>
                  <a:lnTo>
                    <a:pt x="62738" y="11684"/>
                  </a:lnTo>
                  <a:lnTo>
                    <a:pt x="53975" y="11430"/>
                  </a:lnTo>
                  <a:lnTo>
                    <a:pt x="49403" y="10541"/>
                  </a:lnTo>
                  <a:lnTo>
                    <a:pt x="44323" y="10033"/>
                  </a:lnTo>
                  <a:lnTo>
                    <a:pt x="39624" y="9906"/>
                  </a:lnTo>
                  <a:lnTo>
                    <a:pt x="35941" y="10541"/>
                  </a:lnTo>
                  <a:lnTo>
                    <a:pt x="33274" y="13843"/>
                  </a:lnTo>
                  <a:lnTo>
                    <a:pt x="32639" y="19939"/>
                  </a:lnTo>
                  <a:lnTo>
                    <a:pt x="33020" y="27051"/>
                  </a:lnTo>
                  <a:lnTo>
                    <a:pt x="35433" y="36068"/>
                  </a:lnTo>
                  <a:lnTo>
                    <a:pt x="31115" y="36322"/>
                  </a:lnTo>
                  <a:lnTo>
                    <a:pt x="28702" y="33274"/>
                  </a:lnTo>
                  <a:lnTo>
                    <a:pt x="28702" y="25781"/>
                  </a:lnTo>
                  <a:lnTo>
                    <a:pt x="27813" y="17653"/>
                  </a:lnTo>
                  <a:lnTo>
                    <a:pt x="24511" y="17018"/>
                  </a:lnTo>
                  <a:lnTo>
                    <a:pt x="21336" y="22860"/>
                  </a:lnTo>
                  <a:lnTo>
                    <a:pt x="19812" y="25908"/>
                  </a:lnTo>
                  <a:lnTo>
                    <a:pt x="18034" y="32258"/>
                  </a:lnTo>
                  <a:lnTo>
                    <a:pt x="16891" y="35814"/>
                  </a:lnTo>
                  <a:lnTo>
                    <a:pt x="13208" y="36322"/>
                  </a:lnTo>
                  <a:lnTo>
                    <a:pt x="13081" y="33020"/>
                  </a:lnTo>
                  <a:lnTo>
                    <a:pt x="13081" y="29464"/>
                  </a:lnTo>
                  <a:lnTo>
                    <a:pt x="14351" y="25019"/>
                  </a:lnTo>
                  <a:lnTo>
                    <a:pt x="17145" y="22225"/>
                  </a:lnTo>
                  <a:lnTo>
                    <a:pt x="18034" y="20320"/>
                  </a:lnTo>
                  <a:lnTo>
                    <a:pt x="19558" y="16637"/>
                  </a:lnTo>
                  <a:lnTo>
                    <a:pt x="21336" y="12954"/>
                  </a:lnTo>
                  <a:lnTo>
                    <a:pt x="19177" y="12954"/>
                  </a:lnTo>
                  <a:lnTo>
                    <a:pt x="14986" y="14097"/>
                  </a:lnTo>
                  <a:lnTo>
                    <a:pt x="11557" y="15748"/>
                  </a:lnTo>
                  <a:lnTo>
                    <a:pt x="8509" y="18542"/>
                  </a:lnTo>
                  <a:lnTo>
                    <a:pt x="7112" y="19939"/>
                  </a:lnTo>
                  <a:lnTo>
                    <a:pt x="5207" y="25781"/>
                  </a:lnTo>
                  <a:lnTo>
                    <a:pt x="3048" y="29972"/>
                  </a:lnTo>
                  <a:lnTo>
                    <a:pt x="0" y="28956"/>
                  </a:lnTo>
                  <a:lnTo>
                    <a:pt x="1270" y="19685"/>
                  </a:lnTo>
                  <a:lnTo>
                    <a:pt x="4699" y="13843"/>
                  </a:lnTo>
                  <a:lnTo>
                    <a:pt x="10160" y="11430"/>
                  </a:lnTo>
                  <a:lnTo>
                    <a:pt x="12573" y="9652"/>
                  </a:lnTo>
                  <a:lnTo>
                    <a:pt x="18034" y="7239"/>
                  </a:lnTo>
                  <a:lnTo>
                    <a:pt x="23495" y="6858"/>
                  </a:lnTo>
                  <a:lnTo>
                    <a:pt x="28702" y="7239"/>
                  </a:lnTo>
                  <a:lnTo>
                    <a:pt x="34163" y="4953"/>
                  </a:lnTo>
                  <a:lnTo>
                    <a:pt x="46355" y="1905"/>
                  </a:lnTo>
                  <a:lnTo>
                    <a:pt x="60452" y="0"/>
                  </a:lnTo>
                  <a:lnTo>
                    <a:pt x="68072" y="1651"/>
                  </a:lnTo>
                  <a:lnTo>
                    <a:pt x="72644" y="4699"/>
                  </a:lnTo>
                  <a:close/>
                </a:path>
              </a:pathLst>
            </a:custGeom>
            <a:solidFill>
              <a:srgbClr val="DBB78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238" name="Group 237"/>
          <p:cNvGrpSpPr/>
          <p:nvPr/>
        </p:nvGrpSpPr>
        <p:grpSpPr>
          <a:xfrm>
            <a:off x="8369300" y="749300"/>
            <a:ext cx="1692911" cy="3804921"/>
            <a:chOff x="8369300" y="749300"/>
            <a:chExt cx="1692911" cy="3804921"/>
          </a:xfrm>
        </p:grpSpPr>
        <p:sp>
          <p:nvSpPr>
            <p:cNvPr id="23" name="Freeform 22"/>
            <p:cNvSpPr/>
            <p:nvPr/>
          </p:nvSpPr>
          <p:spPr>
            <a:xfrm>
              <a:off x="9636252" y="3686810"/>
              <a:ext cx="156973" cy="745491"/>
            </a:xfrm>
            <a:custGeom>
              <a:avLst/>
              <a:gdLst/>
              <a:ahLst/>
              <a:cxnLst/>
              <a:rect l="0" t="0" r="0" b="0"/>
              <a:pathLst>
                <a:path w="156973" h="745491">
                  <a:moveTo>
                    <a:pt x="88900" y="689356"/>
                  </a:moveTo>
                  <a:lnTo>
                    <a:pt x="87884" y="646176"/>
                  </a:lnTo>
                  <a:lnTo>
                    <a:pt x="86995" y="600964"/>
                  </a:lnTo>
                  <a:lnTo>
                    <a:pt x="85471" y="553974"/>
                  </a:lnTo>
                  <a:lnTo>
                    <a:pt x="83566" y="504952"/>
                  </a:lnTo>
                  <a:lnTo>
                    <a:pt x="80645" y="455549"/>
                  </a:lnTo>
                  <a:lnTo>
                    <a:pt x="73025" y="354711"/>
                  </a:lnTo>
                  <a:lnTo>
                    <a:pt x="67310" y="304419"/>
                  </a:lnTo>
                  <a:lnTo>
                    <a:pt x="61468" y="254889"/>
                  </a:lnTo>
                  <a:lnTo>
                    <a:pt x="54356" y="206883"/>
                  </a:lnTo>
                  <a:lnTo>
                    <a:pt x="45720" y="160401"/>
                  </a:lnTo>
                  <a:lnTo>
                    <a:pt x="36068" y="115697"/>
                  </a:lnTo>
                  <a:lnTo>
                    <a:pt x="25527" y="73914"/>
                  </a:lnTo>
                  <a:lnTo>
                    <a:pt x="13462" y="35560"/>
                  </a:lnTo>
                  <a:lnTo>
                    <a:pt x="0" y="0"/>
                  </a:lnTo>
                  <a:lnTo>
                    <a:pt x="17780" y="45212"/>
                  </a:lnTo>
                  <a:lnTo>
                    <a:pt x="34163" y="87884"/>
                  </a:lnTo>
                  <a:lnTo>
                    <a:pt x="49022" y="129159"/>
                  </a:lnTo>
                  <a:lnTo>
                    <a:pt x="62992" y="169037"/>
                  </a:lnTo>
                  <a:lnTo>
                    <a:pt x="75946" y="207391"/>
                  </a:lnTo>
                  <a:lnTo>
                    <a:pt x="87376" y="245364"/>
                  </a:lnTo>
                  <a:lnTo>
                    <a:pt x="98425" y="281813"/>
                  </a:lnTo>
                  <a:lnTo>
                    <a:pt x="107569" y="317754"/>
                  </a:lnTo>
                  <a:lnTo>
                    <a:pt x="123952" y="389255"/>
                  </a:lnTo>
                  <a:lnTo>
                    <a:pt x="136398" y="460375"/>
                  </a:lnTo>
                  <a:lnTo>
                    <a:pt x="145034" y="532892"/>
                  </a:lnTo>
                  <a:lnTo>
                    <a:pt x="148336" y="570230"/>
                  </a:lnTo>
                  <a:lnTo>
                    <a:pt x="151257" y="609219"/>
                  </a:lnTo>
                  <a:lnTo>
                    <a:pt x="152654" y="626491"/>
                  </a:lnTo>
                  <a:lnTo>
                    <a:pt x="154559" y="645160"/>
                  </a:lnTo>
                  <a:lnTo>
                    <a:pt x="156591" y="664337"/>
                  </a:lnTo>
                  <a:lnTo>
                    <a:pt x="156972" y="683514"/>
                  </a:lnTo>
                  <a:lnTo>
                    <a:pt x="156083" y="701294"/>
                  </a:lnTo>
                  <a:lnTo>
                    <a:pt x="152273" y="717677"/>
                  </a:lnTo>
                  <a:lnTo>
                    <a:pt x="149352" y="724789"/>
                  </a:lnTo>
                  <a:lnTo>
                    <a:pt x="145034" y="731520"/>
                  </a:lnTo>
                  <a:lnTo>
                    <a:pt x="139700" y="737362"/>
                  </a:lnTo>
                  <a:lnTo>
                    <a:pt x="133477" y="742569"/>
                  </a:lnTo>
                  <a:lnTo>
                    <a:pt x="128270" y="744474"/>
                  </a:lnTo>
                  <a:lnTo>
                    <a:pt x="121920" y="745490"/>
                  </a:lnTo>
                  <a:lnTo>
                    <a:pt x="109982" y="743077"/>
                  </a:lnTo>
                  <a:lnTo>
                    <a:pt x="97917" y="737362"/>
                  </a:lnTo>
                  <a:lnTo>
                    <a:pt x="88900" y="729107"/>
                  </a:lnTo>
                  <a:close/>
                </a:path>
              </a:pathLst>
            </a:custGeom>
            <a:solidFill>
              <a:srgbClr val="BE9E7A"/>
            </a:solidFill>
            <a:ln w="0" cap="flat" cmpd="sng" algn="ctr">
              <a:solidFill>
                <a:srgbClr val="BE9E7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9636760" y="3686810"/>
              <a:ext cx="156211" cy="745491"/>
            </a:xfrm>
            <a:custGeom>
              <a:avLst/>
              <a:gdLst/>
              <a:ahLst/>
              <a:cxnLst/>
              <a:rect l="0" t="0" r="0" b="0"/>
              <a:pathLst>
                <a:path w="156211" h="745491">
                  <a:moveTo>
                    <a:pt x="88900" y="728980"/>
                  </a:moveTo>
                  <a:lnTo>
                    <a:pt x="97790" y="737870"/>
                  </a:lnTo>
                  <a:lnTo>
                    <a:pt x="109220" y="742950"/>
                  </a:lnTo>
                  <a:lnTo>
                    <a:pt x="121920" y="745490"/>
                  </a:lnTo>
                  <a:lnTo>
                    <a:pt x="128270" y="744220"/>
                  </a:lnTo>
                  <a:lnTo>
                    <a:pt x="133350" y="742950"/>
                  </a:lnTo>
                  <a:lnTo>
                    <a:pt x="139700" y="737870"/>
                  </a:lnTo>
                  <a:lnTo>
                    <a:pt x="144779" y="731520"/>
                  </a:lnTo>
                  <a:lnTo>
                    <a:pt x="148590" y="725170"/>
                  </a:lnTo>
                  <a:lnTo>
                    <a:pt x="152400" y="717550"/>
                  </a:lnTo>
                  <a:lnTo>
                    <a:pt x="154940" y="701040"/>
                  </a:lnTo>
                  <a:lnTo>
                    <a:pt x="156210" y="683260"/>
                  </a:lnTo>
                  <a:lnTo>
                    <a:pt x="156210" y="664210"/>
                  </a:lnTo>
                  <a:lnTo>
                    <a:pt x="153670" y="645160"/>
                  </a:lnTo>
                  <a:lnTo>
                    <a:pt x="152400" y="626110"/>
                  </a:lnTo>
                  <a:lnTo>
                    <a:pt x="151129" y="609600"/>
                  </a:lnTo>
                  <a:lnTo>
                    <a:pt x="147320" y="570230"/>
                  </a:lnTo>
                  <a:lnTo>
                    <a:pt x="144779" y="533400"/>
                  </a:lnTo>
                  <a:lnTo>
                    <a:pt x="135890" y="459740"/>
                  </a:lnTo>
                  <a:lnTo>
                    <a:pt x="123190" y="388620"/>
                  </a:lnTo>
                  <a:lnTo>
                    <a:pt x="106679" y="317500"/>
                  </a:lnTo>
                  <a:lnTo>
                    <a:pt x="97790" y="281940"/>
                  </a:lnTo>
                  <a:lnTo>
                    <a:pt x="86360" y="245110"/>
                  </a:lnTo>
                  <a:lnTo>
                    <a:pt x="74929" y="207010"/>
                  </a:lnTo>
                  <a:lnTo>
                    <a:pt x="62229" y="168910"/>
                  </a:lnTo>
                  <a:lnTo>
                    <a:pt x="48260" y="129540"/>
                  </a:lnTo>
                  <a:lnTo>
                    <a:pt x="34290" y="87630"/>
                  </a:lnTo>
                  <a:lnTo>
                    <a:pt x="17779" y="45720"/>
                  </a:lnTo>
                  <a:lnTo>
                    <a:pt x="0" y="0"/>
                  </a:lnTo>
                  <a:lnTo>
                    <a:pt x="12700" y="35560"/>
                  </a:lnTo>
                  <a:lnTo>
                    <a:pt x="25400" y="73660"/>
                  </a:lnTo>
                  <a:lnTo>
                    <a:pt x="35560" y="115570"/>
                  </a:lnTo>
                  <a:lnTo>
                    <a:pt x="45720" y="160020"/>
                  </a:lnTo>
                  <a:lnTo>
                    <a:pt x="53340" y="207010"/>
                  </a:lnTo>
                  <a:lnTo>
                    <a:pt x="60960" y="255270"/>
                  </a:lnTo>
                  <a:lnTo>
                    <a:pt x="67310" y="304800"/>
                  </a:lnTo>
                  <a:lnTo>
                    <a:pt x="72390" y="354330"/>
                  </a:lnTo>
                  <a:lnTo>
                    <a:pt x="80010" y="455930"/>
                  </a:lnTo>
                  <a:lnTo>
                    <a:pt x="82550" y="504190"/>
                  </a:lnTo>
                  <a:lnTo>
                    <a:pt x="85090" y="553720"/>
                  </a:lnTo>
                  <a:lnTo>
                    <a:pt x="86360" y="600710"/>
                  </a:lnTo>
                  <a:lnTo>
                    <a:pt x="87629" y="646430"/>
                  </a:lnTo>
                  <a:lnTo>
                    <a:pt x="88900" y="68961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8800592" y="3131058"/>
              <a:ext cx="142622" cy="1281050"/>
            </a:xfrm>
            <a:custGeom>
              <a:avLst/>
              <a:gdLst/>
              <a:ahLst/>
              <a:cxnLst/>
              <a:rect l="0" t="0" r="0" b="0"/>
              <a:pathLst>
                <a:path w="142622" h="1281050">
                  <a:moveTo>
                    <a:pt x="121031" y="1182624"/>
                  </a:moveTo>
                  <a:lnTo>
                    <a:pt x="119126" y="1186942"/>
                  </a:lnTo>
                  <a:lnTo>
                    <a:pt x="115189" y="1191768"/>
                  </a:lnTo>
                  <a:lnTo>
                    <a:pt x="109474" y="1197610"/>
                  </a:lnTo>
                  <a:lnTo>
                    <a:pt x="102743" y="1203833"/>
                  </a:lnTo>
                  <a:lnTo>
                    <a:pt x="87376" y="1216787"/>
                  </a:lnTo>
                  <a:lnTo>
                    <a:pt x="74422" y="1229741"/>
                  </a:lnTo>
                  <a:lnTo>
                    <a:pt x="75438" y="1240790"/>
                  </a:lnTo>
                  <a:lnTo>
                    <a:pt x="74422" y="1250315"/>
                  </a:lnTo>
                  <a:lnTo>
                    <a:pt x="72009" y="1258570"/>
                  </a:lnTo>
                  <a:lnTo>
                    <a:pt x="68707" y="1265174"/>
                  </a:lnTo>
                  <a:lnTo>
                    <a:pt x="63881" y="1270508"/>
                  </a:lnTo>
                  <a:lnTo>
                    <a:pt x="58166" y="1274318"/>
                  </a:lnTo>
                  <a:lnTo>
                    <a:pt x="45593" y="1279652"/>
                  </a:lnTo>
                  <a:lnTo>
                    <a:pt x="31242" y="1281049"/>
                  </a:lnTo>
                  <a:lnTo>
                    <a:pt x="18288" y="1279652"/>
                  </a:lnTo>
                  <a:lnTo>
                    <a:pt x="7239" y="1276223"/>
                  </a:lnTo>
                  <a:lnTo>
                    <a:pt x="0" y="1271524"/>
                  </a:lnTo>
                  <a:lnTo>
                    <a:pt x="9652" y="1233043"/>
                  </a:lnTo>
                  <a:lnTo>
                    <a:pt x="16891" y="1194689"/>
                  </a:lnTo>
                  <a:lnTo>
                    <a:pt x="27940" y="1117346"/>
                  </a:lnTo>
                  <a:lnTo>
                    <a:pt x="33655" y="1040130"/>
                  </a:lnTo>
                  <a:lnTo>
                    <a:pt x="36068" y="963295"/>
                  </a:lnTo>
                  <a:lnTo>
                    <a:pt x="35052" y="886460"/>
                  </a:lnTo>
                  <a:lnTo>
                    <a:pt x="32258" y="810641"/>
                  </a:lnTo>
                  <a:lnTo>
                    <a:pt x="28829" y="735838"/>
                  </a:lnTo>
                  <a:lnTo>
                    <a:pt x="25019" y="662305"/>
                  </a:lnTo>
                  <a:lnTo>
                    <a:pt x="22098" y="586994"/>
                  </a:lnTo>
                  <a:lnTo>
                    <a:pt x="19177" y="513080"/>
                  </a:lnTo>
                  <a:lnTo>
                    <a:pt x="17780" y="442087"/>
                  </a:lnTo>
                  <a:lnTo>
                    <a:pt x="18288" y="373888"/>
                  </a:lnTo>
                  <a:lnTo>
                    <a:pt x="18796" y="347980"/>
                  </a:lnTo>
                  <a:lnTo>
                    <a:pt x="20701" y="319659"/>
                  </a:lnTo>
                  <a:lnTo>
                    <a:pt x="23114" y="289433"/>
                  </a:lnTo>
                  <a:lnTo>
                    <a:pt x="26924" y="258191"/>
                  </a:lnTo>
                  <a:lnTo>
                    <a:pt x="36576" y="194310"/>
                  </a:lnTo>
                  <a:lnTo>
                    <a:pt x="42799" y="163195"/>
                  </a:lnTo>
                  <a:lnTo>
                    <a:pt x="49911" y="132969"/>
                  </a:lnTo>
                  <a:lnTo>
                    <a:pt x="58547" y="104648"/>
                  </a:lnTo>
                  <a:lnTo>
                    <a:pt x="67183" y="78232"/>
                  </a:lnTo>
                  <a:lnTo>
                    <a:pt x="77343" y="54610"/>
                  </a:lnTo>
                  <a:lnTo>
                    <a:pt x="88900" y="34544"/>
                  </a:lnTo>
                  <a:lnTo>
                    <a:pt x="100330" y="18669"/>
                  </a:lnTo>
                  <a:lnTo>
                    <a:pt x="113284" y="7112"/>
                  </a:lnTo>
                  <a:lnTo>
                    <a:pt x="120523" y="3302"/>
                  </a:lnTo>
                  <a:lnTo>
                    <a:pt x="127762" y="889"/>
                  </a:lnTo>
                  <a:lnTo>
                    <a:pt x="134874" y="0"/>
                  </a:lnTo>
                  <a:lnTo>
                    <a:pt x="142621" y="381"/>
                  </a:lnTo>
                  <a:lnTo>
                    <a:pt x="142621" y="56642"/>
                  </a:lnTo>
                  <a:lnTo>
                    <a:pt x="141097" y="113284"/>
                  </a:lnTo>
                  <a:lnTo>
                    <a:pt x="139192" y="171323"/>
                  </a:lnTo>
                  <a:lnTo>
                    <a:pt x="137287" y="233172"/>
                  </a:lnTo>
                  <a:lnTo>
                    <a:pt x="134874" y="299466"/>
                  </a:lnTo>
                  <a:lnTo>
                    <a:pt x="133985" y="335026"/>
                  </a:lnTo>
                  <a:lnTo>
                    <a:pt x="133477" y="372491"/>
                  </a:lnTo>
                  <a:lnTo>
                    <a:pt x="132969" y="411734"/>
                  </a:lnTo>
                  <a:lnTo>
                    <a:pt x="132969" y="453009"/>
                  </a:lnTo>
                  <a:lnTo>
                    <a:pt x="132969" y="496697"/>
                  </a:lnTo>
                  <a:lnTo>
                    <a:pt x="133477" y="542798"/>
                  </a:lnTo>
                  <a:lnTo>
                    <a:pt x="127762" y="725170"/>
                  </a:lnTo>
                  <a:lnTo>
                    <a:pt x="124841" y="813562"/>
                  </a:lnTo>
                  <a:lnTo>
                    <a:pt x="122428" y="899033"/>
                  </a:lnTo>
                  <a:lnTo>
                    <a:pt x="120523" y="979678"/>
                  </a:lnTo>
                  <a:lnTo>
                    <a:pt x="120015" y="1018032"/>
                  </a:lnTo>
                  <a:lnTo>
                    <a:pt x="119507" y="1054481"/>
                  </a:lnTo>
                  <a:lnTo>
                    <a:pt x="119126" y="1089533"/>
                  </a:lnTo>
                  <a:lnTo>
                    <a:pt x="119507" y="1122680"/>
                  </a:lnTo>
                  <a:lnTo>
                    <a:pt x="120015" y="1153922"/>
                  </a:lnTo>
                  <a:close/>
                </a:path>
              </a:pathLst>
            </a:custGeom>
            <a:solidFill>
              <a:srgbClr val="BE9E7A"/>
            </a:solidFill>
            <a:ln w="0" cap="flat" cmpd="sng" algn="ctr">
              <a:solidFill>
                <a:srgbClr val="BE9E7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8801100" y="3130550"/>
              <a:ext cx="142241" cy="1281431"/>
            </a:xfrm>
            <a:custGeom>
              <a:avLst/>
              <a:gdLst/>
              <a:ahLst/>
              <a:cxnLst/>
              <a:rect l="0" t="0" r="0" b="0"/>
              <a:pathLst>
                <a:path w="142241" h="1281431">
                  <a:moveTo>
                    <a:pt x="120650" y="1182370"/>
                  </a:moveTo>
                  <a:lnTo>
                    <a:pt x="118110" y="1187450"/>
                  </a:lnTo>
                  <a:lnTo>
                    <a:pt x="114300" y="1192530"/>
                  </a:lnTo>
                  <a:lnTo>
                    <a:pt x="109220" y="1197610"/>
                  </a:lnTo>
                  <a:lnTo>
                    <a:pt x="101600" y="1203960"/>
                  </a:lnTo>
                  <a:lnTo>
                    <a:pt x="86360" y="1216660"/>
                  </a:lnTo>
                  <a:lnTo>
                    <a:pt x="73660" y="1230630"/>
                  </a:lnTo>
                  <a:lnTo>
                    <a:pt x="74930" y="1240790"/>
                  </a:lnTo>
                  <a:lnTo>
                    <a:pt x="73660" y="1250950"/>
                  </a:lnTo>
                  <a:lnTo>
                    <a:pt x="71120" y="1258570"/>
                  </a:lnTo>
                  <a:lnTo>
                    <a:pt x="68580" y="1264920"/>
                  </a:lnTo>
                  <a:lnTo>
                    <a:pt x="63500" y="1271270"/>
                  </a:lnTo>
                  <a:lnTo>
                    <a:pt x="57150" y="1275080"/>
                  </a:lnTo>
                  <a:lnTo>
                    <a:pt x="44450" y="1280160"/>
                  </a:lnTo>
                  <a:lnTo>
                    <a:pt x="30480" y="1281430"/>
                  </a:lnTo>
                  <a:lnTo>
                    <a:pt x="17780" y="1280160"/>
                  </a:lnTo>
                  <a:lnTo>
                    <a:pt x="6350" y="1276350"/>
                  </a:lnTo>
                  <a:lnTo>
                    <a:pt x="0" y="1271270"/>
                  </a:lnTo>
                  <a:lnTo>
                    <a:pt x="8890" y="1233170"/>
                  </a:lnTo>
                  <a:lnTo>
                    <a:pt x="16510" y="1195070"/>
                  </a:lnTo>
                  <a:lnTo>
                    <a:pt x="27940" y="1117600"/>
                  </a:lnTo>
                  <a:lnTo>
                    <a:pt x="33020" y="1040130"/>
                  </a:lnTo>
                  <a:lnTo>
                    <a:pt x="35560" y="963930"/>
                  </a:lnTo>
                  <a:lnTo>
                    <a:pt x="34290" y="886460"/>
                  </a:lnTo>
                  <a:lnTo>
                    <a:pt x="31750" y="811530"/>
                  </a:lnTo>
                  <a:lnTo>
                    <a:pt x="27940" y="736600"/>
                  </a:lnTo>
                  <a:lnTo>
                    <a:pt x="24130" y="662940"/>
                  </a:lnTo>
                  <a:lnTo>
                    <a:pt x="21590" y="588010"/>
                  </a:lnTo>
                  <a:lnTo>
                    <a:pt x="19050" y="513080"/>
                  </a:lnTo>
                  <a:lnTo>
                    <a:pt x="17780" y="441960"/>
                  </a:lnTo>
                  <a:lnTo>
                    <a:pt x="17780" y="374650"/>
                  </a:lnTo>
                  <a:lnTo>
                    <a:pt x="17780" y="347980"/>
                  </a:lnTo>
                  <a:lnTo>
                    <a:pt x="20320" y="320040"/>
                  </a:lnTo>
                  <a:lnTo>
                    <a:pt x="22860" y="289560"/>
                  </a:lnTo>
                  <a:lnTo>
                    <a:pt x="26670" y="259080"/>
                  </a:lnTo>
                  <a:lnTo>
                    <a:pt x="35560" y="194310"/>
                  </a:lnTo>
                  <a:lnTo>
                    <a:pt x="41910" y="163830"/>
                  </a:lnTo>
                  <a:lnTo>
                    <a:pt x="49530" y="133350"/>
                  </a:lnTo>
                  <a:lnTo>
                    <a:pt x="58420" y="105410"/>
                  </a:lnTo>
                  <a:lnTo>
                    <a:pt x="66040" y="78740"/>
                  </a:lnTo>
                  <a:lnTo>
                    <a:pt x="76200" y="54610"/>
                  </a:lnTo>
                  <a:lnTo>
                    <a:pt x="88900" y="35560"/>
                  </a:lnTo>
                  <a:lnTo>
                    <a:pt x="100330" y="19050"/>
                  </a:lnTo>
                  <a:lnTo>
                    <a:pt x="113030" y="7620"/>
                  </a:lnTo>
                  <a:lnTo>
                    <a:pt x="120650" y="3810"/>
                  </a:lnTo>
                  <a:lnTo>
                    <a:pt x="127000" y="1270"/>
                  </a:lnTo>
                  <a:lnTo>
                    <a:pt x="134620" y="0"/>
                  </a:lnTo>
                  <a:lnTo>
                    <a:pt x="142240" y="1270"/>
                  </a:lnTo>
                  <a:lnTo>
                    <a:pt x="142240" y="57150"/>
                  </a:lnTo>
                  <a:lnTo>
                    <a:pt x="140970" y="113030"/>
                  </a:lnTo>
                  <a:lnTo>
                    <a:pt x="138430" y="171450"/>
                  </a:lnTo>
                  <a:lnTo>
                    <a:pt x="137160" y="233680"/>
                  </a:lnTo>
                  <a:lnTo>
                    <a:pt x="134620" y="299720"/>
                  </a:lnTo>
                  <a:lnTo>
                    <a:pt x="133350" y="335280"/>
                  </a:lnTo>
                  <a:lnTo>
                    <a:pt x="133350" y="373380"/>
                  </a:lnTo>
                  <a:lnTo>
                    <a:pt x="132080" y="411480"/>
                  </a:lnTo>
                  <a:lnTo>
                    <a:pt x="132080" y="453390"/>
                  </a:lnTo>
                  <a:lnTo>
                    <a:pt x="132080" y="496570"/>
                  </a:lnTo>
                  <a:lnTo>
                    <a:pt x="133350" y="543560"/>
                  </a:lnTo>
                  <a:lnTo>
                    <a:pt x="127000" y="725170"/>
                  </a:lnTo>
                  <a:lnTo>
                    <a:pt x="124460" y="814070"/>
                  </a:lnTo>
                  <a:lnTo>
                    <a:pt x="121920" y="899160"/>
                  </a:lnTo>
                  <a:lnTo>
                    <a:pt x="120650" y="980440"/>
                  </a:lnTo>
                  <a:lnTo>
                    <a:pt x="119380" y="1018540"/>
                  </a:lnTo>
                  <a:lnTo>
                    <a:pt x="119380" y="1055370"/>
                  </a:lnTo>
                  <a:lnTo>
                    <a:pt x="118110" y="1089660"/>
                  </a:lnTo>
                  <a:lnTo>
                    <a:pt x="119380" y="1122680"/>
                  </a:lnTo>
                  <a:lnTo>
                    <a:pt x="119380" y="115443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8818372" y="3131439"/>
              <a:ext cx="124334" cy="777622"/>
            </a:xfrm>
            <a:custGeom>
              <a:avLst/>
              <a:gdLst/>
              <a:ahLst/>
              <a:cxnLst/>
              <a:rect l="0" t="0" r="0" b="0"/>
              <a:pathLst>
                <a:path w="124334" h="777622">
                  <a:moveTo>
                    <a:pt x="12065" y="764667"/>
                  </a:moveTo>
                  <a:lnTo>
                    <a:pt x="7239" y="662432"/>
                  </a:lnTo>
                  <a:lnTo>
                    <a:pt x="3810" y="586613"/>
                  </a:lnTo>
                  <a:lnTo>
                    <a:pt x="1397" y="513207"/>
                  </a:lnTo>
                  <a:lnTo>
                    <a:pt x="0" y="442087"/>
                  </a:lnTo>
                  <a:lnTo>
                    <a:pt x="0" y="373507"/>
                  </a:lnTo>
                  <a:lnTo>
                    <a:pt x="1016" y="347599"/>
                  </a:lnTo>
                  <a:lnTo>
                    <a:pt x="2921" y="319278"/>
                  </a:lnTo>
                  <a:lnTo>
                    <a:pt x="5334" y="289433"/>
                  </a:lnTo>
                  <a:lnTo>
                    <a:pt x="9144" y="258318"/>
                  </a:lnTo>
                  <a:lnTo>
                    <a:pt x="18796" y="194437"/>
                  </a:lnTo>
                  <a:lnTo>
                    <a:pt x="25019" y="162814"/>
                  </a:lnTo>
                  <a:lnTo>
                    <a:pt x="32131" y="132588"/>
                  </a:lnTo>
                  <a:lnTo>
                    <a:pt x="40386" y="104267"/>
                  </a:lnTo>
                  <a:lnTo>
                    <a:pt x="49403" y="77851"/>
                  </a:lnTo>
                  <a:lnTo>
                    <a:pt x="59563" y="54737"/>
                  </a:lnTo>
                  <a:lnTo>
                    <a:pt x="70612" y="34671"/>
                  </a:lnTo>
                  <a:lnTo>
                    <a:pt x="82550" y="18796"/>
                  </a:lnTo>
                  <a:lnTo>
                    <a:pt x="95504" y="7239"/>
                  </a:lnTo>
                  <a:lnTo>
                    <a:pt x="102743" y="3429"/>
                  </a:lnTo>
                  <a:lnTo>
                    <a:pt x="109474" y="1016"/>
                  </a:lnTo>
                  <a:lnTo>
                    <a:pt x="117094" y="0"/>
                  </a:lnTo>
                  <a:lnTo>
                    <a:pt x="124333" y="0"/>
                  </a:lnTo>
                  <a:lnTo>
                    <a:pt x="124333" y="56642"/>
                  </a:lnTo>
                  <a:lnTo>
                    <a:pt x="123317" y="112903"/>
                  </a:lnTo>
                  <a:lnTo>
                    <a:pt x="121412" y="171450"/>
                  </a:lnTo>
                  <a:lnTo>
                    <a:pt x="118999" y="232791"/>
                  </a:lnTo>
                  <a:lnTo>
                    <a:pt x="117094" y="299593"/>
                  </a:lnTo>
                  <a:lnTo>
                    <a:pt x="116205" y="335026"/>
                  </a:lnTo>
                  <a:lnTo>
                    <a:pt x="115697" y="372110"/>
                  </a:lnTo>
                  <a:lnTo>
                    <a:pt x="115189" y="411353"/>
                  </a:lnTo>
                  <a:lnTo>
                    <a:pt x="114681" y="452628"/>
                  </a:lnTo>
                  <a:lnTo>
                    <a:pt x="115189" y="496316"/>
                  </a:lnTo>
                  <a:lnTo>
                    <a:pt x="115697" y="542417"/>
                  </a:lnTo>
                  <a:lnTo>
                    <a:pt x="113284" y="618744"/>
                  </a:lnTo>
                  <a:lnTo>
                    <a:pt x="110871" y="697484"/>
                  </a:lnTo>
                  <a:lnTo>
                    <a:pt x="102235" y="714756"/>
                  </a:lnTo>
                  <a:lnTo>
                    <a:pt x="92202" y="732536"/>
                  </a:lnTo>
                  <a:lnTo>
                    <a:pt x="81153" y="748792"/>
                  </a:lnTo>
                  <a:lnTo>
                    <a:pt x="68707" y="763270"/>
                  </a:lnTo>
                  <a:lnTo>
                    <a:pt x="55753" y="772795"/>
                  </a:lnTo>
                  <a:lnTo>
                    <a:pt x="49022" y="776224"/>
                  </a:lnTo>
                  <a:lnTo>
                    <a:pt x="42291" y="777621"/>
                  </a:lnTo>
                  <a:lnTo>
                    <a:pt x="35052" y="777113"/>
                  </a:lnTo>
                  <a:lnTo>
                    <a:pt x="27432" y="775208"/>
                  </a:lnTo>
                  <a:lnTo>
                    <a:pt x="20193" y="770890"/>
                  </a:lnTo>
                  <a:close/>
                </a:path>
              </a:pathLst>
            </a:custGeom>
            <a:solidFill>
              <a:srgbClr val="BE9E7A"/>
            </a:solidFill>
            <a:ln w="0" cap="flat" cmpd="sng" algn="ctr">
              <a:solidFill>
                <a:srgbClr val="BE9E7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8818372" y="3150743"/>
              <a:ext cx="124334" cy="732918"/>
            </a:xfrm>
            <a:custGeom>
              <a:avLst/>
              <a:gdLst/>
              <a:ahLst/>
              <a:cxnLst/>
              <a:rect l="0" t="0" r="0" b="0"/>
              <a:pathLst>
                <a:path w="124334" h="732918">
                  <a:moveTo>
                    <a:pt x="11557" y="728091"/>
                  </a:moveTo>
                  <a:lnTo>
                    <a:pt x="6731" y="629666"/>
                  </a:lnTo>
                  <a:lnTo>
                    <a:pt x="3810" y="557276"/>
                  </a:lnTo>
                  <a:lnTo>
                    <a:pt x="1397" y="487172"/>
                  </a:lnTo>
                  <a:lnTo>
                    <a:pt x="0" y="418973"/>
                  </a:lnTo>
                  <a:lnTo>
                    <a:pt x="508" y="354203"/>
                  </a:lnTo>
                  <a:lnTo>
                    <a:pt x="1016" y="334010"/>
                  </a:lnTo>
                  <a:lnTo>
                    <a:pt x="1905" y="312420"/>
                  </a:lnTo>
                  <a:lnTo>
                    <a:pt x="3810" y="289814"/>
                  </a:lnTo>
                  <a:lnTo>
                    <a:pt x="5715" y="266319"/>
                  </a:lnTo>
                  <a:lnTo>
                    <a:pt x="12065" y="217424"/>
                  </a:lnTo>
                  <a:lnTo>
                    <a:pt x="20701" y="167894"/>
                  </a:lnTo>
                  <a:lnTo>
                    <a:pt x="31242" y="120904"/>
                  </a:lnTo>
                  <a:lnTo>
                    <a:pt x="37465" y="98806"/>
                  </a:lnTo>
                  <a:lnTo>
                    <a:pt x="44196" y="77724"/>
                  </a:lnTo>
                  <a:lnTo>
                    <a:pt x="51435" y="58547"/>
                  </a:lnTo>
                  <a:lnTo>
                    <a:pt x="59563" y="41275"/>
                  </a:lnTo>
                  <a:lnTo>
                    <a:pt x="68199" y="25908"/>
                  </a:lnTo>
                  <a:lnTo>
                    <a:pt x="77343" y="13335"/>
                  </a:lnTo>
                  <a:lnTo>
                    <a:pt x="87884" y="4699"/>
                  </a:lnTo>
                  <a:lnTo>
                    <a:pt x="98933" y="0"/>
                  </a:lnTo>
                  <a:lnTo>
                    <a:pt x="111379" y="381"/>
                  </a:lnTo>
                  <a:lnTo>
                    <a:pt x="117602" y="2286"/>
                  </a:lnTo>
                  <a:lnTo>
                    <a:pt x="124333" y="6223"/>
                  </a:lnTo>
                  <a:lnTo>
                    <a:pt x="122428" y="53213"/>
                  </a:lnTo>
                  <a:lnTo>
                    <a:pt x="119507" y="101727"/>
                  </a:lnTo>
                  <a:lnTo>
                    <a:pt x="115697" y="152527"/>
                  </a:lnTo>
                  <a:lnTo>
                    <a:pt x="111887" y="207772"/>
                  </a:lnTo>
                  <a:lnTo>
                    <a:pt x="109982" y="237109"/>
                  </a:lnTo>
                  <a:lnTo>
                    <a:pt x="108077" y="268224"/>
                  </a:lnTo>
                  <a:lnTo>
                    <a:pt x="106553" y="300482"/>
                  </a:lnTo>
                  <a:lnTo>
                    <a:pt x="105156" y="335026"/>
                  </a:lnTo>
                  <a:lnTo>
                    <a:pt x="103759" y="370967"/>
                  </a:lnTo>
                  <a:lnTo>
                    <a:pt x="102743" y="409321"/>
                  </a:lnTo>
                  <a:lnTo>
                    <a:pt x="102235" y="449707"/>
                  </a:lnTo>
                  <a:lnTo>
                    <a:pt x="101727" y="492379"/>
                  </a:lnTo>
                  <a:lnTo>
                    <a:pt x="98425" y="566801"/>
                  </a:lnTo>
                  <a:lnTo>
                    <a:pt x="94996" y="645033"/>
                  </a:lnTo>
                  <a:lnTo>
                    <a:pt x="87884" y="662813"/>
                  </a:lnTo>
                  <a:lnTo>
                    <a:pt x="79248" y="680593"/>
                  </a:lnTo>
                  <a:lnTo>
                    <a:pt x="69596" y="697865"/>
                  </a:lnTo>
                  <a:lnTo>
                    <a:pt x="59563" y="712724"/>
                  </a:lnTo>
                  <a:lnTo>
                    <a:pt x="48006" y="724281"/>
                  </a:lnTo>
                  <a:lnTo>
                    <a:pt x="36449" y="731520"/>
                  </a:lnTo>
                  <a:lnTo>
                    <a:pt x="30734" y="732917"/>
                  </a:lnTo>
                  <a:lnTo>
                    <a:pt x="24511" y="732917"/>
                  </a:lnTo>
                  <a:lnTo>
                    <a:pt x="17780" y="731520"/>
                  </a:lnTo>
                  <a:close/>
                </a:path>
              </a:pathLst>
            </a:custGeom>
            <a:solidFill>
              <a:srgbClr val="C49E73"/>
            </a:solidFill>
            <a:ln w="0" cap="flat" cmpd="sng" algn="ctr">
              <a:solidFill>
                <a:srgbClr val="C49E7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8817864" y="3157347"/>
              <a:ext cx="124334" cy="704216"/>
            </a:xfrm>
            <a:custGeom>
              <a:avLst/>
              <a:gdLst/>
              <a:ahLst/>
              <a:cxnLst/>
              <a:rect l="0" t="0" r="0" b="0"/>
              <a:pathLst>
                <a:path w="124334" h="704216">
                  <a:moveTo>
                    <a:pt x="11049" y="704215"/>
                  </a:moveTo>
                  <a:lnTo>
                    <a:pt x="6731" y="609600"/>
                  </a:lnTo>
                  <a:lnTo>
                    <a:pt x="3937" y="541020"/>
                  </a:lnTo>
                  <a:lnTo>
                    <a:pt x="1524" y="474345"/>
                  </a:lnTo>
                  <a:lnTo>
                    <a:pt x="0" y="409448"/>
                  </a:lnTo>
                  <a:lnTo>
                    <a:pt x="508" y="347599"/>
                  </a:lnTo>
                  <a:lnTo>
                    <a:pt x="1016" y="326009"/>
                  </a:lnTo>
                  <a:lnTo>
                    <a:pt x="2413" y="303403"/>
                  </a:lnTo>
                  <a:lnTo>
                    <a:pt x="4318" y="278892"/>
                  </a:lnTo>
                  <a:lnTo>
                    <a:pt x="6731" y="254000"/>
                  </a:lnTo>
                  <a:lnTo>
                    <a:pt x="13970" y="202184"/>
                  </a:lnTo>
                  <a:lnTo>
                    <a:pt x="23114" y="150241"/>
                  </a:lnTo>
                  <a:lnTo>
                    <a:pt x="28829" y="125349"/>
                  </a:lnTo>
                  <a:lnTo>
                    <a:pt x="35052" y="101346"/>
                  </a:lnTo>
                  <a:lnTo>
                    <a:pt x="42291" y="79248"/>
                  </a:lnTo>
                  <a:lnTo>
                    <a:pt x="49911" y="58674"/>
                  </a:lnTo>
                  <a:lnTo>
                    <a:pt x="58166" y="39878"/>
                  </a:lnTo>
                  <a:lnTo>
                    <a:pt x="67183" y="23622"/>
                  </a:lnTo>
                  <a:lnTo>
                    <a:pt x="76835" y="10668"/>
                  </a:lnTo>
                  <a:lnTo>
                    <a:pt x="86868" y="0"/>
                  </a:lnTo>
                  <a:lnTo>
                    <a:pt x="95504" y="508"/>
                  </a:lnTo>
                  <a:lnTo>
                    <a:pt x="104267" y="4318"/>
                  </a:lnTo>
                  <a:lnTo>
                    <a:pt x="113792" y="12065"/>
                  </a:lnTo>
                  <a:lnTo>
                    <a:pt x="124333" y="24511"/>
                  </a:lnTo>
                  <a:lnTo>
                    <a:pt x="120015" y="62484"/>
                  </a:lnTo>
                  <a:lnTo>
                    <a:pt x="115189" y="102743"/>
                  </a:lnTo>
                  <a:lnTo>
                    <a:pt x="109982" y="146939"/>
                  </a:lnTo>
                  <a:lnTo>
                    <a:pt x="104648" y="195961"/>
                  </a:lnTo>
                  <a:lnTo>
                    <a:pt x="101854" y="222250"/>
                  </a:lnTo>
                  <a:lnTo>
                    <a:pt x="99441" y="249682"/>
                  </a:lnTo>
                  <a:lnTo>
                    <a:pt x="97028" y="279400"/>
                  </a:lnTo>
                  <a:lnTo>
                    <a:pt x="94615" y="310642"/>
                  </a:lnTo>
                  <a:lnTo>
                    <a:pt x="92710" y="343789"/>
                  </a:lnTo>
                  <a:lnTo>
                    <a:pt x="90805" y="378841"/>
                  </a:lnTo>
                  <a:lnTo>
                    <a:pt x="89281" y="415798"/>
                  </a:lnTo>
                  <a:lnTo>
                    <a:pt x="88392" y="455549"/>
                  </a:lnTo>
                  <a:lnTo>
                    <a:pt x="83566" y="528066"/>
                  </a:lnTo>
                  <a:lnTo>
                    <a:pt x="79756" y="605282"/>
                  </a:lnTo>
                  <a:lnTo>
                    <a:pt x="66294" y="641350"/>
                  </a:lnTo>
                  <a:lnTo>
                    <a:pt x="58166" y="659130"/>
                  </a:lnTo>
                  <a:lnTo>
                    <a:pt x="49911" y="674878"/>
                  </a:lnTo>
                  <a:lnTo>
                    <a:pt x="40894" y="688340"/>
                  </a:lnTo>
                  <a:lnTo>
                    <a:pt x="31242" y="698500"/>
                  </a:lnTo>
                  <a:lnTo>
                    <a:pt x="21209" y="703707"/>
                  </a:lnTo>
                  <a:close/>
                </a:path>
              </a:pathLst>
            </a:custGeom>
            <a:solidFill>
              <a:srgbClr val="CA9D69"/>
            </a:solidFill>
            <a:ln w="0" cap="flat" cmpd="sng" algn="ctr">
              <a:solidFill>
                <a:srgbClr val="CA9D6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8818372" y="3151124"/>
              <a:ext cx="123318" cy="693675"/>
            </a:xfrm>
            <a:custGeom>
              <a:avLst/>
              <a:gdLst/>
              <a:ahLst/>
              <a:cxnLst/>
              <a:rect l="0" t="0" r="0" b="0"/>
              <a:pathLst>
                <a:path w="123318" h="693675">
                  <a:moveTo>
                    <a:pt x="10160" y="693674"/>
                  </a:moveTo>
                  <a:lnTo>
                    <a:pt x="5715" y="602869"/>
                  </a:lnTo>
                  <a:lnTo>
                    <a:pt x="2921" y="538099"/>
                  </a:lnTo>
                  <a:lnTo>
                    <a:pt x="1016" y="474345"/>
                  </a:lnTo>
                  <a:lnTo>
                    <a:pt x="0" y="412877"/>
                  </a:lnTo>
                  <a:lnTo>
                    <a:pt x="0" y="353822"/>
                  </a:lnTo>
                  <a:lnTo>
                    <a:pt x="1016" y="331724"/>
                  </a:lnTo>
                  <a:lnTo>
                    <a:pt x="2413" y="307213"/>
                  </a:lnTo>
                  <a:lnTo>
                    <a:pt x="4318" y="281813"/>
                  </a:lnTo>
                  <a:lnTo>
                    <a:pt x="7239" y="254889"/>
                  </a:lnTo>
                  <a:lnTo>
                    <a:pt x="14859" y="200152"/>
                  </a:lnTo>
                  <a:lnTo>
                    <a:pt x="25400" y="145923"/>
                  </a:lnTo>
                  <a:lnTo>
                    <a:pt x="31750" y="120015"/>
                  </a:lnTo>
                  <a:lnTo>
                    <a:pt x="38481" y="95504"/>
                  </a:lnTo>
                  <a:lnTo>
                    <a:pt x="46101" y="73025"/>
                  </a:lnTo>
                  <a:lnTo>
                    <a:pt x="54737" y="52324"/>
                  </a:lnTo>
                  <a:lnTo>
                    <a:pt x="63881" y="34544"/>
                  </a:lnTo>
                  <a:lnTo>
                    <a:pt x="73914" y="19685"/>
                  </a:lnTo>
                  <a:lnTo>
                    <a:pt x="84963" y="8255"/>
                  </a:lnTo>
                  <a:lnTo>
                    <a:pt x="96520" y="0"/>
                  </a:lnTo>
                  <a:lnTo>
                    <a:pt x="102743" y="10160"/>
                  </a:lnTo>
                  <a:lnTo>
                    <a:pt x="109474" y="22098"/>
                  </a:lnTo>
                  <a:lnTo>
                    <a:pt x="116205" y="37465"/>
                  </a:lnTo>
                  <a:lnTo>
                    <a:pt x="123317" y="56261"/>
                  </a:lnTo>
                  <a:lnTo>
                    <a:pt x="117602" y="84963"/>
                  </a:lnTo>
                  <a:lnTo>
                    <a:pt x="110871" y="117602"/>
                  </a:lnTo>
                  <a:lnTo>
                    <a:pt x="103759" y="154559"/>
                  </a:lnTo>
                  <a:lnTo>
                    <a:pt x="96520" y="196850"/>
                  </a:lnTo>
                  <a:lnTo>
                    <a:pt x="93091" y="219837"/>
                  </a:lnTo>
                  <a:lnTo>
                    <a:pt x="89789" y="244856"/>
                  </a:lnTo>
                  <a:lnTo>
                    <a:pt x="86868" y="271272"/>
                  </a:lnTo>
                  <a:lnTo>
                    <a:pt x="83566" y="299593"/>
                  </a:lnTo>
                  <a:lnTo>
                    <a:pt x="80645" y="329311"/>
                  </a:lnTo>
                  <a:lnTo>
                    <a:pt x="78232" y="361442"/>
                  </a:lnTo>
                  <a:lnTo>
                    <a:pt x="76327" y="395605"/>
                  </a:lnTo>
                  <a:lnTo>
                    <a:pt x="74422" y="431546"/>
                  </a:lnTo>
                  <a:lnTo>
                    <a:pt x="71120" y="466090"/>
                  </a:lnTo>
                  <a:lnTo>
                    <a:pt x="68707" y="502666"/>
                  </a:lnTo>
                  <a:lnTo>
                    <a:pt x="65786" y="540004"/>
                  </a:lnTo>
                  <a:lnTo>
                    <a:pt x="63373" y="579374"/>
                  </a:lnTo>
                  <a:lnTo>
                    <a:pt x="52832" y="615823"/>
                  </a:lnTo>
                  <a:lnTo>
                    <a:pt x="46609" y="633603"/>
                  </a:lnTo>
                  <a:lnTo>
                    <a:pt x="39878" y="650875"/>
                  </a:lnTo>
                  <a:lnTo>
                    <a:pt x="32639" y="665861"/>
                  </a:lnTo>
                  <a:lnTo>
                    <a:pt x="25400" y="678307"/>
                  </a:lnTo>
                  <a:lnTo>
                    <a:pt x="17780" y="688340"/>
                  </a:lnTo>
                  <a:close/>
                </a:path>
              </a:pathLst>
            </a:custGeom>
            <a:solidFill>
              <a:srgbClr val="D09D60"/>
            </a:solidFill>
            <a:ln w="0" cap="flat" cmpd="sng" algn="ctr">
              <a:solidFill>
                <a:srgbClr val="D09D6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8817864" y="3144393"/>
              <a:ext cx="123445" cy="683134"/>
            </a:xfrm>
            <a:custGeom>
              <a:avLst/>
              <a:gdLst/>
              <a:ahLst/>
              <a:cxnLst/>
              <a:rect l="0" t="0" r="0" b="0"/>
              <a:pathLst>
                <a:path w="123445" h="683134">
                  <a:moveTo>
                    <a:pt x="9144" y="683133"/>
                  </a:moveTo>
                  <a:lnTo>
                    <a:pt x="5334" y="596265"/>
                  </a:lnTo>
                  <a:lnTo>
                    <a:pt x="2921" y="534797"/>
                  </a:lnTo>
                  <a:lnTo>
                    <a:pt x="1524" y="474726"/>
                  </a:lnTo>
                  <a:lnTo>
                    <a:pt x="0" y="416687"/>
                  </a:lnTo>
                  <a:lnTo>
                    <a:pt x="508" y="360553"/>
                  </a:lnTo>
                  <a:lnTo>
                    <a:pt x="1524" y="337058"/>
                  </a:lnTo>
                  <a:lnTo>
                    <a:pt x="2921" y="311531"/>
                  </a:lnTo>
                  <a:lnTo>
                    <a:pt x="4826" y="284226"/>
                  </a:lnTo>
                  <a:lnTo>
                    <a:pt x="8255" y="255905"/>
                  </a:lnTo>
                  <a:lnTo>
                    <a:pt x="16383" y="198247"/>
                  </a:lnTo>
                  <a:lnTo>
                    <a:pt x="21590" y="169545"/>
                  </a:lnTo>
                  <a:lnTo>
                    <a:pt x="27940" y="141605"/>
                  </a:lnTo>
                  <a:lnTo>
                    <a:pt x="34544" y="114808"/>
                  </a:lnTo>
                  <a:lnTo>
                    <a:pt x="42799" y="89789"/>
                  </a:lnTo>
                  <a:lnTo>
                    <a:pt x="50927" y="66802"/>
                  </a:lnTo>
                  <a:lnTo>
                    <a:pt x="60579" y="46609"/>
                  </a:lnTo>
                  <a:lnTo>
                    <a:pt x="70612" y="29337"/>
                  </a:lnTo>
                  <a:lnTo>
                    <a:pt x="81661" y="15367"/>
                  </a:lnTo>
                  <a:lnTo>
                    <a:pt x="93599" y="5842"/>
                  </a:lnTo>
                  <a:lnTo>
                    <a:pt x="106172" y="0"/>
                  </a:lnTo>
                  <a:lnTo>
                    <a:pt x="110490" y="19304"/>
                  </a:lnTo>
                  <a:lnTo>
                    <a:pt x="114808" y="39878"/>
                  </a:lnTo>
                  <a:lnTo>
                    <a:pt x="119126" y="62484"/>
                  </a:lnTo>
                  <a:lnTo>
                    <a:pt x="123444" y="88392"/>
                  </a:lnTo>
                  <a:lnTo>
                    <a:pt x="115189" y="108077"/>
                  </a:lnTo>
                  <a:lnTo>
                    <a:pt x="106553" y="132588"/>
                  </a:lnTo>
                  <a:lnTo>
                    <a:pt x="97917" y="162306"/>
                  </a:lnTo>
                  <a:lnTo>
                    <a:pt x="89281" y="197866"/>
                  </a:lnTo>
                  <a:lnTo>
                    <a:pt x="84963" y="217932"/>
                  </a:lnTo>
                  <a:lnTo>
                    <a:pt x="81153" y="239522"/>
                  </a:lnTo>
                  <a:lnTo>
                    <a:pt x="77343" y="263144"/>
                  </a:lnTo>
                  <a:lnTo>
                    <a:pt x="73533" y="288544"/>
                  </a:lnTo>
                  <a:lnTo>
                    <a:pt x="69596" y="315468"/>
                  </a:lnTo>
                  <a:lnTo>
                    <a:pt x="66294" y="344170"/>
                  </a:lnTo>
                  <a:lnTo>
                    <a:pt x="63373" y="374904"/>
                  </a:lnTo>
                  <a:lnTo>
                    <a:pt x="60579" y="407543"/>
                  </a:lnTo>
                  <a:lnTo>
                    <a:pt x="57150" y="441706"/>
                  </a:lnTo>
                  <a:lnTo>
                    <a:pt x="53848" y="477139"/>
                  </a:lnTo>
                  <a:lnTo>
                    <a:pt x="50927" y="514096"/>
                  </a:lnTo>
                  <a:lnTo>
                    <a:pt x="48006" y="553466"/>
                  </a:lnTo>
                  <a:lnTo>
                    <a:pt x="39878" y="589915"/>
                  </a:lnTo>
                  <a:lnTo>
                    <a:pt x="30226" y="626491"/>
                  </a:lnTo>
                  <a:lnTo>
                    <a:pt x="25527" y="643255"/>
                  </a:lnTo>
                  <a:lnTo>
                    <a:pt x="20193" y="658622"/>
                  </a:lnTo>
                  <a:lnTo>
                    <a:pt x="14986" y="672084"/>
                  </a:lnTo>
                  <a:close/>
                </a:path>
              </a:pathLst>
            </a:custGeom>
            <a:solidFill>
              <a:srgbClr val="D59C58"/>
            </a:solidFill>
            <a:ln w="0" cap="flat" cmpd="sng" algn="ctr">
              <a:solidFill>
                <a:srgbClr val="D59C5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8818372" y="3138170"/>
              <a:ext cx="122937" cy="672466"/>
            </a:xfrm>
            <a:custGeom>
              <a:avLst/>
              <a:gdLst/>
              <a:ahLst/>
              <a:cxnLst/>
              <a:rect l="0" t="0" r="0" b="0"/>
              <a:pathLst>
                <a:path w="122937" h="672466">
                  <a:moveTo>
                    <a:pt x="8128" y="672465"/>
                  </a:moveTo>
                  <a:lnTo>
                    <a:pt x="4318" y="589534"/>
                  </a:lnTo>
                  <a:lnTo>
                    <a:pt x="2413" y="531876"/>
                  </a:lnTo>
                  <a:lnTo>
                    <a:pt x="508" y="474726"/>
                  </a:lnTo>
                  <a:lnTo>
                    <a:pt x="0" y="419989"/>
                  </a:lnTo>
                  <a:lnTo>
                    <a:pt x="0" y="366776"/>
                  </a:lnTo>
                  <a:lnTo>
                    <a:pt x="1016" y="342265"/>
                  </a:lnTo>
                  <a:lnTo>
                    <a:pt x="2413" y="315341"/>
                  </a:lnTo>
                  <a:lnTo>
                    <a:pt x="4826" y="286639"/>
                  </a:lnTo>
                  <a:lnTo>
                    <a:pt x="8128" y="256794"/>
                  </a:lnTo>
                  <a:lnTo>
                    <a:pt x="17272" y="196342"/>
                  </a:lnTo>
                  <a:lnTo>
                    <a:pt x="23114" y="166116"/>
                  </a:lnTo>
                  <a:lnTo>
                    <a:pt x="29718" y="137287"/>
                  </a:lnTo>
                  <a:lnTo>
                    <a:pt x="37465" y="109474"/>
                  </a:lnTo>
                  <a:lnTo>
                    <a:pt x="46101" y="84074"/>
                  </a:lnTo>
                  <a:lnTo>
                    <a:pt x="55245" y="60579"/>
                  </a:lnTo>
                  <a:lnTo>
                    <a:pt x="65278" y="40386"/>
                  </a:lnTo>
                  <a:lnTo>
                    <a:pt x="76327" y="24003"/>
                  </a:lnTo>
                  <a:lnTo>
                    <a:pt x="88392" y="11049"/>
                  </a:lnTo>
                  <a:lnTo>
                    <a:pt x="101346" y="2921"/>
                  </a:lnTo>
                  <a:lnTo>
                    <a:pt x="115189" y="0"/>
                  </a:lnTo>
                  <a:lnTo>
                    <a:pt x="118999" y="57658"/>
                  </a:lnTo>
                  <a:lnTo>
                    <a:pt x="121031" y="87884"/>
                  </a:lnTo>
                  <a:lnTo>
                    <a:pt x="122936" y="120015"/>
                  </a:lnTo>
                  <a:lnTo>
                    <a:pt x="112395" y="130556"/>
                  </a:lnTo>
                  <a:lnTo>
                    <a:pt x="102235" y="146939"/>
                  </a:lnTo>
                  <a:lnTo>
                    <a:pt x="97028" y="157480"/>
                  </a:lnTo>
                  <a:lnTo>
                    <a:pt x="91694" y="169418"/>
                  </a:lnTo>
                  <a:lnTo>
                    <a:pt x="86360" y="183388"/>
                  </a:lnTo>
                  <a:lnTo>
                    <a:pt x="81661" y="198755"/>
                  </a:lnTo>
                  <a:lnTo>
                    <a:pt x="76327" y="216027"/>
                  </a:lnTo>
                  <a:lnTo>
                    <a:pt x="71501" y="234696"/>
                  </a:lnTo>
                  <a:lnTo>
                    <a:pt x="66675" y="254889"/>
                  </a:lnTo>
                  <a:lnTo>
                    <a:pt x="62357" y="276987"/>
                  </a:lnTo>
                  <a:lnTo>
                    <a:pt x="58039" y="300990"/>
                  </a:lnTo>
                  <a:lnTo>
                    <a:pt x="53721" y="326898"/>
                  </a:lnTo>
                  <a:lnTo>
                    <a:pt x="49911" y="354330"/>
                  </a:lnTo>
                  <a:lnTo>
                    <a:pt x="46609" y="384048"/>
                  </a:lnTo>
                  <a:lnTo>
                    <a:pt x="42291" y="416687"/>
                  </a:lnTo>
                  <a:lnTo>
                    <a:pt x="38481" y="451739"/>
                  </a:lnTo>
                  <a:lnTo>
                    <a:pt x="35052" y="488188"/>
                  </a:lnTo>
                  <a:lnTo>
                    <a:pt x="31750" y="527050"/>
                  </a:lnTo>
                  <a:lnTo>
                    <a:pt x="26416" y="564007"/>
                  </a:lnTo>
                  <a:lnTo>
                    <a:pt x="20701" y="601980"/>
                  </a:lnTo>
                  <a:lnTo>
                    <a:pt x="14478" y="638937"/>
                  </a:lnTo>
                  <a:close/>
                </a:path>
              </a:pathLst>
            </a:custGeom>
            <a:solidFill>
              <a:srgbClr val="DC9C51"/>
            </a:solidFill>
            <a:ln w="0" cap="flat" cmpd="sng" algn="ctr">
              <a:solidFill>
                <a:srgbClr val="DC9C5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8818372" y="3131439"/>
              <a:ext cx="124334" cy="662433"/>
            </a:xfrm>
            <a:custGeom>
              <a:avLst/>
              <a:gdLst/>
              <a:ahLst/>
              <a:cxnLst/>
              <a:rect l="0" t="0" r="0" b="0"/>
              <a:pathLst>
                <a:path w="124334" h="662433">
                  <a:moveTo>
                    <a:pt x="7239" y="662432"/>
                  </a:moveTo>
                  <a:lnTo>
                    <a:pt x="3810" y="586613"/>
                  </a:lnTo>
                  <a:lnTo>
                    <a:pt x="1397" y="513207"/>
                  </a:lnTo>
                  <a:lnTo>
                    <a:pt x="0" y="442087"/>
                  </a:lnTo>
                  <a:lnTo>
                    <a:pt x="0" y="373507"/>
                  </a:lnTo>
                  <a:lnTo>
                    <a:pt x="1016" y="347599"/>
                  </a:lnTo>
                  <a:lnTo>
                    <a:pt x="2921" y="319278"/>
                  </a:lnTo>
                  <a:lnTo>
                    <a:pt x="5334" y="289433"/>
                  </a:lnTo>
                  <a:lnTo>
                    <a:pt x="9144" y="258318"/>
                  </a:lnTo>
                  <a:lnTo>
                    <a:pt x="18796" y="194437"/>
                  </a:lnTo>
                  <a:lnTo>
                    <a:pt x="25019" y="162814"/>
                  </a:lnTo>
                  <a:lnTo>
                    <a:pt x="32131" y="132588"/>
                  </a:lnTo>
                  <a:lnTo>
                    <a:pt x="40386" y="104267"/>
                  </a:lnTo>
                  <a:lnTo>
                    <a:pt x="49403" y="77851"/>
                  </a:lnTo>
                  <a:lnTo>
                    <a:pt x="59563" y="54737"/>
                  </a:lnTo>
                  <a:lnTo>
                    <a:pt x="70612" y="34671"/>
                  </a:lnTo>
                  <a:lnTo>
                    <a:pt x="82550" y="18796"/>
                  </a:lnTo>
                  <a:lnTo>
                    <a:pt x="95504" y="7239"/>
                  </a:lnTo>
                  <a:lnTo>
                    <a:pt x="102743" y="3429"/>
                  </a:lnTo>
                  <a:lnTo>
                    <a:pt x="109474" y="1016"/>
                  </a:lnTo>
                  <a:lnTo>
                    <a:pt x="117094" y="0"/>
                  </a:lnTo>
                  <a:lnTo>
                    <a:pt x="124333" y="0"/>
                  </a:lnTo>
                  <a:lnTo>
                    <a:pt x="124333" y="75438"/>
                  </a:lnTo>
                  <a:lnTo>
                    <a:pt x="122428" y="151765"/>
                  </a:lnTo>
                  <a:lnTo>
                    <a:pt x="112776" y="152146"/>
                  </a:lnTo>
                  <a:lnTo>
                    <a:pt x="103251" y="156972"/>
                  </a:lnTo>
                  <a:lnTo>
                    <a:pt x="94107" y="166116"/>
                  </a:lnTo>
                  <a:lnTo>
                    <a:pt x="84455" y="179070"/>
                  </a:lnTo>
                  <a:lnTo>
                    <a:pt x="75438" y="196850"/>
                  </a:lnTo>
                  <a:lnTo>
                    <a:pt x="66675" y="218440"/>
                  </a:lnTo>
                  <a:lnTo>
                    <a:pt x="58039" y="244348"/>
                  </a:lnTo>
                  <a:lnTo>
                    <a:pt x="49403" y="274066"/>
                  </a:lnTo>
                  <a:lnTo>
                    <a:pt x="41783" y="308229"/>
                  </a:lnTo>
                  <a:lnTo>
                    <a:pt x="34544" y="346583"/>
                  </a:lnTo>
                  <a:lnTo>
                    <a:pt x="28321" y="388874"/>
                  </a:lnTo>
                  <a:lnTo>
                    <a:pt x="22098" y="435356"/>
                  </a:lnTo>
                  <a:lnTo>
                    <a:pt x="17272" y="485775"/>
                  </a:lnTo>
                  <a:lnTo>
                    <a:pt x="12954" y="540512"/>
                  </a:lnTo>
                  <a:lnTo>
                    <a:pt x="9652" y="599567"/>
                  </a:lnTo>
                  <a:close/>
                </a:path>
              </a:pathLst>
            </a:custGeom>
            <a:solidFill>
              <a:srgbClr val="E29B47"/>
            </a:solidFill>
            <a:ln w="0" cap="flat" cmpd="sng" algn="ctr">
              <a:solidFill>
                <a:srgbClr val="E29B4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8801100" y="3128010"/>
              <a:ext cx="142241" cy="1281431"/>
            </a:xfrm>
            <a:custGeom>
              <a:avLst/>
              <a:gdLst/>
              <a:ahLst/>
              <a:cxnLst/>
              <a:rect l="0" t="0" r="0" b="0"/>
              <a:pathLst>
                <a:path w="142241" h="1281431">
                  <a:moveTo>
                    <a:pt x="71120" y="1238250"/>
                  </a:moveTo>
                  <a:lnTo>
                    <a:pt x="68580" y="1248410"/>
                  </a:lnTo>
                  <a:lnTo>
                    <a:pt x="60960" y="1258570"/>
                  </a:lnTo>
                  <a:lnTo>
                    <a:pt x="52070" y="1267460"/>
                  </a:lnTo>
                  <a:lnTo>
                    <a:pt x="40640" y="1275080"/>
                  </a:lnTo>
                  <a:lnTo>
                    <a:pt x="29210" y="1280160"/>
                  </a:lnTo>
                  <a:lnTo>
                    <a:pt x="17780" y="1281430"/>
                  </a:lnTo>
                  <a:lnTo>
                    <a:pt x="7620" y="1280160"/>
                  </a:lnTo>
                  <a:lnTo>
                    <a:pt x="3810" y="1278890"/>
                  </a:lnTo>
                  <a:lnTo>
                    <a:pt x="0" y="1275080"/>
                  </a:lnTo>
                  <a:lnTo>
                    <a:pt x="8890" y="1236980"/>
                  </a:lnTo>
                  <a:lnTo>
                    <a:pt x="16510" y="1197610"/>
                  </a:lnTo>
                  <a:lnTo>
                    <a:pt x="27940" y="1120140"/>
                  </a:lnTo>
                  <a:lnTo>
                    <a:pt x="33020" y="1043940"/>
                  </a:lnTo>
                  <a:lnTo>
                    <a:pt x="35560" y="966470"/>
                  </a:lnTo>
                  <a:lnTo>
                    <a:pt x="34290" y="890270"/>
                  </a:lnTo>
                  <a:lnTo>
                    <a:pt x="31750" y="814070"/>
                  </a:lnTo>
                  <a:lnTo>
                    <a:pt x="27940" y="739140"/>
                  </a:lnTo>
                  <a:lnTo>
                    <a:pt x="24130" y="665480"/>
                  </a:lnTo>
                  <a:lnTo>
                    <a:pt x="21590" y="590550"/>
                  </a:lnTo>
                  <a:lnTo>
                    <a:pt x="19050" y="516890"/>
                  </a:lnTo>
                  <a:lnTo>
                    <a:pt x="17780" y="444500"/>
                  </a:lnTo>
                  <a:lnTo>
                    <a:pt x="17780" y="377190"/>
                  </a:lnTo>
                  <a:lnTo>
                    <a:pt x="17780" y="350520"/>
                  </a:lnTo>
                  <a:lnTo>
                    <a:pt x="20320" y="321310"/>
                  </a:lnTo>
                  <a:lnTo>
                    <a:pt x="22860" y="290830"/>
                  </a:lnTo>
                  <a:lnTo>
                    <a:pt x="26670" y="257810"/>
                  </a:lnTo>
                  <a:lnTo>
                    <a:pt x="36830" y="190500"/>
                  </a:lnTo>
                  <a:lnTo>
                    <a:pt x="43180" y="157480"/>
                  </a:lnTo>
                  <a:lnTo>
                    <a:pt x="49530" y="125730"/>
                  </a:lnTo>
                  <a:lnTo>
                    <a:pt x="58420" y="96520"/>
                  </a:lnTo>
                  <a:lnTo>
                    <a:pt x="67310" y="68580"/>
                  </a:lnTo>
                  <a:lnTo>
                    <a:pt x="77470" y="45720"/>
                  </a:lnTo>
                  <a:lnTo>
                    <a:pt x="88900" y="26670"/>
                  </a:lnTo>
                  <a:lnTo>
                    <a:pt x="100330" y="11430"/>
                  </a:lnTo>
                  <a:lnTo>
                    <a:pt x="106680" y="6350"/>
                  </a:lnTo>
                  <a:lnTo>
                    <a:pt x="113030" y="2540"/>
                  </a:lnTo>
                  <a:lnTo>
                    <a:pt x="120650" y="0"/>
                  </a:lnTo>
                  <a:lnTo>
                    <a:pt x="127000" y="0"/>
                  </a:lnTo>
                  <a:lnTo>
                    <a:pt x="134620" y="0"/>
                  </a:lnTo>
                  <a:lnTo>
                    <a:pt x="142240" y="3810"/>
                  </a:lnTo>
                  <a:lnTo>
                    <a:pt x="142240" y="59690"/>
                  </a:lnTo>
                  <a:lnTo>
                    <a:pt x="140970" y="115570"/>
                  </a:lnTo>
                  <a:lnTo>
                    <a:pt x="138430" y="175260"/>
                  </a:lnTo>
                  <a:lnTo>
                    <a:pt x="137160" y="236220"/>
                  </a:lnTo>
                  <a:lnTo>
                    <a:pt x="134620" y="302260"/>
                  </a:lnTo>
                  <a:lnTo>
                    <a:pt x="133350" y="337820"/>
                  </a:lnTo>
                  <a:lnTo>
                    <a:pt x="133350" y="375920"/>
                  </a:lnTo>
                  <a:lnTo>
                    <a:pt x="132080" y="414020"/>
                  </a:lnTo>
                  <a:lnTo>
                    <a:pt x="132080" y="455930"/>
                  </a:lnTo>
                  <a:lnTo>
                    <a:pt x="132080" y="499110"/>
                  </a:lnTo>
                  <a:lnTo>
                    <a:pt x="133350" y="546100"/>
                  </a:lnTo>
                  <a:lnTo>
                    <a:pt x="130810" y="631190"/>
                  </a:lnTo>
                  <a:lnTo>
                    <a:pt x="127000" y="717550"/>
                  </a:lnTo>
                  <a:lnTo>
                    <a:pt x="125730" y="806450"/>
                  </a:lnTo>
                  <a:lnTo>
                    <a:pt x="123190" y="894080"/>
                  </a:lnTo>
                  <a:lnTo>
                    <a:pt x="120650" y="979170"/>
                  </a:lnTo>
                  <a:lnTo>
                    <a:pt x="119380" y="1018540"/>
                  </a:lnTo>
                  <a:lnTo>
                    <a:pt x="119380" y="1057910"/>
                  </a:lnTo>
                  <a:lnTo>
                    <a:pt x="118110" y="1093470"/>
                  </a:lnTo>
                  <a:lnTo>
                    <a:pt x="118110" y="1129030"/>
                  </a:lnTo>
                  <a:lnTo>
                    <a:pt x="118110" y="1160780"/>
                  </a:lnTo>
                  <a:lnTo>
                    <a:pt x="118110" y="1189990"/>
                  </a:lnTo>
                  <a:lnTo>
                    <a:pt x="116840" y="1196340"/>
                  </a:lnTo>
                  <a:lnTo>
                    <a:pt x="110490" y="1202690"/>
                  </a:lnTo>
                  <a:lnTo>
                    <a:pt x="95250" y="1215390"/>
                  </a:lnTo>
                  <a:lnTo>
                    <a:pt x="80010" y="1226820"/>
                  </a:lnTo>
                  <a:lnTo>
                    <a:pt x="73660" y="123317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8374888" y="749300"/>
              <a:ext cx="1513460" cy="3783839"/>
            </a:xfrm>
            <a:custGeom>
              <a:avLst/>
              <a:gdLst/>
              <a:ahLst/>
              <a:cxnLst/>
              <a:rect l="0" t="0" r="0" b="0"/>
              <a:pathLst>
                <a:path w="1513460" h="3783839">
                  <a:moveTo>
                    <a:pt x="49911" y="2794"/>
                  </a:moveTo>
                  <a:lnTo>
                    <a:pt x="65786" y="7112"/>
                  </a:lnTo>
                  <a:lnTo>
                    <a:pt x="79629" y="13843"/>
                  </a:lnTo>
                  <a:lnTo>
                    <a:pt x="93091" y="21082"/>
                  </a:lnTo>
                  <a:lnTo>
                    <a:pt x="106553" y="28702"/>
                  </a:lnTo>
                  <a:lnTo>
                    <a:pt x="121920" y="35941"/>
                  </a:lnTo>
                  <a:lnTo>
                    <a:pt x="139192" y="42672"/>
                  </a:lnTo>
                  <a:lnTo>
                    <a:pt x="159766" y="47498"/>
                  </a:lnTo>
                  <a:lnTo>
                    <a:pt x="173228" y="56642"/>
                  </a:lnTo>
                  <a:lnTo>
                    <a:pt x="186690" y="67564"/>
                  </a:lnTo>
                  <a:lnTo>
                    <a:pt x="214122" y="91567"/>
                  </a:lnTo>
                  <a:lnTo>
                    <a:pt x="243332" y="116586"/>
                  </a:lnTo>
                  <a:lnTo>
                    <a:pt x="273558" y="139573"/>
                  </a:lnTo>
                  <a:lnTo>
                    <a:pt x="280797" y="145415"/>
                  </a:lnTo>
                  <a:lnTo>
                    <a:pt x="291338" y="149733"/>
                  </a:lnTo>
                  <a:lnTo>
                    <a:pt x="303784" y="153035"/>
                  </a:lnTo>
                  <a:lnTo>
                    <a:pt x="317246" y="155956"/>
                  </a:lnTo>
                  <a:lnTo>
                    <a:pt x="331216" y="158877"/>
                  </a:lnTo>
                  <a:lnTo>
                    <a:pt x="344170" y="162687"/>
                  </a:lnTo>
                  <a:lnTo>
                    <a:pt x="355219" y="167005"/>
                  </a:lnTo>
                  <a:lnTo>
                    <a:pt x="363855" y="173228"/>
                  </a:lnTo>
                  <a:lnTo>
                    <a:pt x="368173" y="176530"/>
                  </a:lnTo>
                  <a:lnTo>
                    <a:pt x="372999" y="178943"/>
                  </a:lnTo>
                  <a:lnTo>
                    <a:pt x="384937" y="182372"/>
                  </a:lnTo>
                  <a:lnTo>
                    <a:pt x="399796" y="183769"/>
                  </a:lnTo>
                  <a:lnTo>
                    <a:pt x="415163" y="184277"/>
                  </a:lnTo>
                  <a:lnTo>
                    <a:pt x="431038" y="185166"/>
                  </a:lnTo>
                  <a:lnTo>
                    <a:pt x="445897" y="187198"/>
                  </a:lnTo>
                  <a:lnTo>
                    <a:pt x="459359" y="191008"/>
                  </a:lnTo>
                  <a:lnTo>
                    <a:pt x="465074" y="193929"/>
                  </a:lnTo>
                  <a:lnTo>
                    <a:pt x="469392" y="197739"/>
                  </a:lnTo>
                  <a:lnTo>
                    <a:pt x="470408" y="203962"/>
                  </a:lnTo>
                  <a:lnTo>
                    <a:pt x="468884" y="209677"/>
                  </a:lnTo>
                  <a:lnTo>
                    <a:pt x="464185" y="215519"/>
                  </a:lnTo>
                  <a:lnTo>
                    <a:pt x="457962" y="220726"/>
                  </a:lnTo>
                  <a:lnTo>
                    <a:pt x="440563" y="230886"/>
                  </a:lnTo>
                  <a:lnTo>
                    <a:pt x="421005" y="240919"/>
                  </a:lnTo>
                  <a:lnTo>
                    <a:pt x="401701" y="251968"/>
                  </a:lnTo>
                  <a:lnTo>
                    <a:pt x="393573" y="257175"/>
                  </a:lnTo>
                  <a:lnTo>
                    <a:pt x="386842" y="263525"/>
                  </a:lnTo>
                  <a:lnTo>
                    <a:pt x="382016" y="269748"/>
                  </a:lnTo>
                  <a:lnTo>
                    <a:pt x="379603" y="276479"/>
                  </a:lnTo>
                  <a:lnTo>
                    <a:pt x="380111" y="283591"/>
                  </a:lnTo>
                  <a:lnTo>
                    <a:pt x="383921" y="291338"/>
                  </a:lnTo>
                  <a:lnTo>
                    <a:pt x="397002" y="287909"/>
                  </a:lnTo>
                  <a:lnTo>
                    <a:pt x="408940" y="285496"/>
                  </a:lnTo>
                  <a:lnTo>
                    <a:pt x="420497" y="284099"/>
                  </a:lnTo>
                  <a:lnTo>
                    <a:pt x="431546" y="283591"/>
                  </a:lnTo>
                  <a:lnTo>
                    <a:pt x="450723" y="285115"/>
                  </a:lnTo>
                  <a:lnTo>
                    <a:pt x="466598" y="289433"/>
                  </a:lnTo>
                  <a:lnTo>
                    <a:pt x="479044" y="295148"/>
                  </a:lnTo>
                  <a:lnTo>
                    <a:pt x="487680" y="302387"/>
                  </a:lnTo>
                  <a:lnTo>
                    <a:pt x="491490" y="309118"/>
                  </a:lnTo>
                  <a:lnTo>
                    <a:pt x="490982" y="315849"/>
                  </a:lnTo>
                  <a:lnTo>
                    <a:pt x="487680" y="321056"/>
                  </a:lnTo>
                  <a:lnTo>
                    <a:pt x="482854" y="325882"/>
                  </a:lnTo>
                  <a:lnTo>
                    <a:pt x="477520" y="329692"/>
                  </a:lnTo>
                  <a:lnTo>
                    <a:pt x="470916" y="332613"/>
                  </a:lnTo>
                  <a:lnTo>
                    <a:pt x="455549" y="337439"/>
                  </a:lnTo>
                  <a:lnTo>
                    <a:pt x="438658" y="340233"/>
                  </a:lnTo>
                  <a:lnTo>
                    <a:pt x="421386" y="342646"/>
                  </a:lnTo>
                  <a:lnTo>
                    <a:pt x="405638" y="344170"/>
                  </a:lnTo>
                  <a:lnTo>
                    <a:pt x="392176" y="346456"/>
                  </a:lnTo>
                  <a:lnTo>
                    <a:pt x="382524" y="349377"/>
                  </a:lnTo>
                  <a:lnTo>
                    <a:pt x="391668" y="363347"/>
                  </a:lnTo>
                  <a:lnTo>
                    <a:pt x="398399" y="376809"/>
                  </a:lnTo>
                  <a:lnTo>
                    <a:pt x="404114" y="389255"/>
                  </a:lnTo>
                  <a:lnTo>
                    <a:pt x="411353" y="400304"/>
                  </a:lnTo>
                  <a:lnTo>
                    <a:pt x="415163" y="405511"/>
                  </a:lnTo>
                  <a:lnTo>
                    <a:pt x="415671" y="408940"/>
                  </a:lnTo>
                  <a:lnTo>
                    <a:pt x="413766" y="411353"/>
                  </a:lnTo>
                  <a:lnTo>
                    <a:pt x="409956" y="412750"/>
                  </a:lnTo>
                  <a:lnTo>
                    <a:pt x="399796" y="412750"/>
                  </a:lnTo>
                  <a:lnTo>
                    <a:pt x="395478" y="412242"/>
                  </a:lnTo>
                  <a:lnTo>
                    <a:pt x="393065" y="412242"/>
                  </a:lnTo>
                  <a:lnTo>
                    <a:pt x="404622" y="439674"/>
                  </a:lnTo>
                  <a:lnTo>
                    <a:pt x="416560" y="471805"/>
                  </a:lnTo>
                  <a:lnTo>
                    <a:pt x="429133" y="508762"/>
                  </a:lnTo>
                  <a:lnTo>
                    <a:pt x="442595" y="550037"/>
                  </a:lnTo>
                  <a:lnTo>
                    <a:pt x="455930" y="594614"/>
                  </a:lnTo>
                  <a:lnTo>
                    <a:pt x="469900" y="643128"/>
                  </a:lnTo>
                  <a:lnTo>
                    <a:pt x="484759" y="694563"/>
                  </a:lnTo>
                  <a:lnTo>
                    <a:pt x="499618" y="748792"/>
                  </a:lnTo>
                  <a:lnTo>
                    <a:pt x="514985" y="804926"/>
                  </a:lnTo>
                  <a:lnTo>
                    <a:pt x="530860" y="862457"/>
                  </a:lnTo>
                  <a:lnTo>
                    <a:pt x="564007" y="981964"/>
                  </a:lnTo>
                  <a:lnTo>
                    <a:pt x="599059" y="1102995"/>
                  </a:lnTo>
                  <a:lnTo>
                    <a:pt x="636016" y="1223518"/>
                  </a:lnTo>
                  <a:lnTo>
                    <a:pt x="647446" y="1242695"/>
                  </a:lnTo>
                  <a:lnTo>
                    <a:pt x="658495" y="1260475"/>
                  </a:lnTo>
                  <a:lnTo>
                    <a:pt x="669163" y="1277239"/>
                  </a:lnTo>
                  <a:lnTo>
                    <a:pt x="678688" y="1293495"/>
                  </a:lnTo>
                  <a:lnTo>
                    <a:pt x="696468" y="1322832"/>
                  </a:lnTo>
                  <a:lnTo>
                    <a:pt x="712724" y="1348740"/>
                  </a:lnTo>
                  <a:lnTo>
                    <a:pt x="727710" y="1372235"/>
                  </a:lnTo>
                  <a:lnTo>
                    <a:pt x="741045" y="1393825"/>
                  </a:lnTo>
                  <a:lnTo>
                    <a:pt x="766064" y="1434719"/>
                  </a:lnTo>
                  <a:lnTo>
                    <a:pt x="791083" y="1475486"/>
                  </a:lnTo>
                  <a:lnTo>
                    <a:pt x="804037" y="1497965"/>
                  </a:lnTo>
                  <a:lnTo>
                    <a:pt x="818388" y="1521968"/>
                  </a:lnTo>
                  <a:lnTo>
                    <a:pt x="833755" y="1548892"/>
                  </a:lnTo>
                  <a:lnTo>
                    <a:pt x="850519" y="1579118"/>
                  </a:lnTo>
                  <a:lnTo>
                    <a:pt x="860171" y="1596009"/>
                  </a:lnTo>
                  <a:lnTo>
                    <a:pt x="869696" y="1613281"/>
                  </a:lnTo>
                  <a:lnTo>
                    <a:pt x="880364" y="1631950"/>
                  </a:lnTo>
                  <a:lnTo>
                    <a:pt x="891286" y="1652143"/>
                  </a:lnTo>
                  <a:lnTo>
                    <a:pt x="904240" y="1673225"/>
                  </a:lnTo>
                  <a:lnTo>
                    <a:pt x="912495" y="1684782"/>
                  </a:lnTo>
                  <a:lnTo>
                    <a:pt x="921131" y="1696720"/>
                  </a:lnTo>
                  <a:lnTo>
                    <a:pt x="931164" y="1709674"/>
                  </a:lnTo>
                  <a:lnTo>
                    <a:pt x="942213" y="1723644"/>
                  </a:lnTo>
                  <a:lnTo>
                    <a:pt x="954278" y="1738503"/>
                  </a:lnTo>
                  <a:lnTo>
                    <a:pt x="966724" y="1754378"/>
                  </a:lnTo>
                  <a:lnTo>
                    <a:pt x="997458" y="1785493"/>
                  </a:lnTo>
                  <a:lnTo>
                    <a:pt x="1028573" y="1812417"/>
                  </a:lnTo>
                  <a:lnTo>
                    <a:pt x="1059815" y="1834515"/>
                  </a:lnTo>
                  <a:lnTo>
                    <a:pt x="1091057" y="1853692"/>
                  </a:lnTo>
                  <a:lnTo>
                    <a:pt x="1122680" y="1870456"/>
                  </a:lnTo>
                  <a:lnTo>
                    <a:pt x="1153922" y="1885823"/>
                  </a:lnTo>
                  <a:lnTo>
                    <a:pt x="1214882" y="1916049"/>
                  </a:lnTo>
                  <a:lnTo>
                    <a:pt x="1244600" y="1932432"/>
                  </a:lnTo>
                  <a:lnTo>
                    <a:pt x="1273937" y="1950720"/>
                  </a:lnTo>
                  <a:lnTo>
                    <a:pt x="1301750" y="1972310"/>
                  </a:lnTo>
                  <a:lnTo>
                    <a:pt x="1329055" y="1997202"/>
                  </a:lnTo>
                  <a:lnTo>
                    <a:pt x="1342009" y="2011680"/>
                  </a:lnTo>
                  <a:lnTo>
                    <a:pt x="1354963" y="2027047"/>
                  </a:lnTo>
                  <a:lnTo>
                    <a:pt x="1367536" y="2044319"/>
                  </a:lnTo>
                  <a:lnTo>
                    <a:pt x="1379474" y="2062480"/>
                  </a:lnTo>
                  <a:lnTo>
                    <a:pt x="1391539" y="2082673"/>
                  </a:lnTo>
                  <a:lnTo>
                    <a:pt x="1402969" y="2104263"/>
                  </a:lnTo>
                  <a:lnTo>
                    <a:pt x="1414018" y="2128266"/>
                  </a:lnTo>
                  <a:lnTo>
                    <a:pt x="1424559" y="2153666"/>
                  </a:lnTo>
                  <a:lnTo>
                    <a:pt x="1436624" y="2178685"/>
                  </a:lnTo>
                  <a:lnTo>
                    <a:pt x="1446276" y="2203196"/>
                  </a:lnTo>
                  <a:lnTo>
                    <a:pt x="1454404" y="2227199"/>
                  </a:lnTo>
                  <a:lnTo>
                    <a:pt x="1460627" y="2251202"/>
                  </a:lnTo>
                  <a:lnTo>
                    <a:pt x="1465453" y="2275205"/>
                  </a:lnTo>
                  <a:lnTo>
                    <a:pt x="1468247" y="2298700"/>
                  </a:lnTo>
                  <a:lnTo>
                    <a:pt x="1470660" y="2345182"/>
                  </a:lnTo>
                  <a:lnTo>
                    <a:pt x="1468755" y="2391791"/>
                  </a:lnTo>
                  <a:lnTo>
                    <a:pt x="1463929" y="2438400"/>
                  </a:lnTo>
                  <a:lnTo>
                    <a:pt x="1456309" y="2485390"/>
                  </a:lnTo>
                  <a:lnTo>
                    <a:pt x="1448181" y="2533396"/>
                  </a:lnTo>
                  <a:lnTo>
                    <a:pt x="1439545" y="2582799"/>
                  </a:lnTo>
                  <a:lnTo>
                    <a:pt x="1431798" y="2633218"/>
                  </a:lnTo>
                  <a:lnTo>
                    <a:pt x="1426083" y="2685542"/>
                  </a:lnTo>
                  <a:lnTo>
                    <a:pt x="1423670" y="2740279"/>
                  </a:lnTo>
                  <a:lnTo>
                    <a:pt x="1423670" y="2768600"/>
                  </a:lnTo>
                  <a:lnTo>
                    <a:pt x="1425067" y="2797810"/>
                  </a:lnTo>
                  <a:lnTo>
                    <a:pt x="1427480" y="2827147"/>
                  </a:lnTo>
                  <a:lnTo>
                    <a:pt x="1431798" y="2857881"/>
                  </a:lnTo>
                  <a:lnTo>
                    <a:pt x="1437132" y="2889123"/>
                  </a:lnTo>
                  <a:lnTo>
                    <a:pt x="1444244" y="2920746"/>
                  </a:lnTo>
                  <a:lnTo>
                    <a:pt x="1453388" y="2953893"/>
                  </a:lnTo>
                  <a:lnTo>
                    <a:pt x="1464437" y="2987929"/>
                  </a:lnTo>
                  <a:lnTo>
                    <a:pt x="1458214" y="3017266"/>
                  </a:lnTo>
                  <a:lnTo>
                    <a:pt x="1451991" y="3045587"/>
                  </a:lnTo>
                  <a:lnTo>
                    <a:pt x="1442339" y="3100324"/>
                  </a:lnTo>
                  <a:lnTo>
                    <a:pt x="1436624" y="3153537"/>
                  </a:lnTo>
                  <a:lnTo>
                    <a:pt x="1434719" y="3207258"/>
                  </a:lnTo>
                  <a:lnTo>
                    <a:pt x="1450594" y="3331591"/>
                  </a:lnTo>
                  <a:lnTo>
                    <a:pt x="1470279" y="3453511"/>
                  </a:lnTo>
                  <a:lnTo>
                    <a:pt x="1491869" y="3572637"/>
                  </a:lnTo>
                  <a:lnTo>
                    <a:pt x="1502918" y="3629660"/>
                  </a:lnTo>
                  <a:lnTo>
                    <a:pt x="1513459" y="3685921"/>
                  </a:lnTo>
                  <a:lnTo>
                    <a:pt x="1511554" y="3694557"/>
                  </a:lnTo>
                  <a:lnTo>
                    <a:pt x="1509141" y="3701669"/>
                  </a:lnTo>
                  <a:lnTo>
                    <a:pt x="1506220" y="3707511"/>
                  </a:lnTo>
                  <a:lnTo>
                    <a:pt x="1502918" y="3711829"/>
                  </a:lnTo>
                  <a:lnTo>
                    <a:pt x="1496187" y="3717544"/>
                  </a:lnTo>
                  <a:lnTo>
                    <a:pt x="1489456" y="3721862"/>
                  </a:lnTo>
                  <a:lnTo>
                    <a:pt x="1483233" y="3727196"/>
                  </a:lnTo>
                  <a:lnTo>
                    <a:pt x="1480820" y="3730498"/>
                  </a:lnTo>
                  <a:lnTo>
                    <a:pt x="1478915" y="3735324"/>
                  </a:lnTo>
                  <a:lnTo>
                    <a:pt x="1477391" y="3741039"/>
                  </a:lnTo>
                  <a:lnTo>
                    <a:pt x="1476883" y="3748278"/>
                  </a:lnTo>
                  <a:lnTo>
                    <a:pt x="1477391" y="3757930"/>
                  </a:lnTo>
                  <a:lnTo>
                    <a:pt x="1478407" y="3769360"/>
                  </a:lnTo>
                  <a:lnTo>
                    <a:pt x="1451483" y="3779012"/>
                  </a:lnTo>
                  <a:lnTo>
                    <a:pt x="1425067" y="3783330"/>
                  </a:lnTo>
                  <a:lnTo>
                    <a:pt x="1400175" y="3783838"/>
                  </a:lnTo>
                  <a:lnTo>
                    <a:pt x="1378077" y="3781425"/>
                  </a:lnTo>
                  <a:lnTo>
                    <a:pt x="1388110" y="3762248"/>
                  </a:lnTo>
                  <a:lnTo>
                    <a:pt x="1396746" y="3743960"/>
                  </a:lnTo>
                  <a:lnTo>
                    <a:pt x="1403985" y="3726180"/>
                  </a:lnTo>
                  <a:lnTo>
                    <a:pt x="1409700" y="3708400"/>
                  </a:lnTo>
                  <a:lnTo>
                    <a:pt x="1413129" y="3691128"/>
                  </a:lnTo>
                  <a:lnTo>
                    <a:pt x="1415034" y="3673856"/>
                  </a:lnTo>
                  <a:lnTo>
                    <a:pt x="1414018" y="3656584"/>
                  </a:lnTo>
                  <a:lnTo>
                    <a:pt x="1411224" y="3638804"/>
                  </a:lnTo>
                  <a:lnTo>
                    <a:pt x="1403477" y="3561588"/>
                  </a:lnTo>
                  <a:lnTo>
                    <a:pt x="1394333" y="3484245"/>
                  </a:lnTo>
                  <a:lnTo>
                    <a:pt x="1382395" y="3406013"/>
                  </a:lnTo>
                  <a:lnTo>
                    <a:pt x="1368425" y="3327273"/>
                  </a:lnTo>
                  <a:lnTo>
                    <a:pt x="1351661" y="3247136"/>
                  </a:lnTo>
                  <a:lnTo>
                    <a:pt x="1332484" y="3165094"/>
                  </a:lnTo>
                  <a:lnTo>
                    <a:pt x="1309878" y="3081020"/>
                  </a:lnTo>
                  <a:lnTo>
                    <a:pt x="1284478" y="2994660"/>
                  </a:lnTo>
                  <a:lnTo>
                    <a:pt x="1259967" y="2940939"/>
                  </a:lnTo>
                  <a:lnTo>
                    <a:pt x="1235964" y="2889123"/>
                  </a:lnTo>
                  <a:lnTo>
                    <a:pt x="1211961" y="2839085"/>
                  </a:lnTo>
                  <a:lnTo>
                    <a:pt x="1187450" y="2792095"/>
                  </a:lnTo>
                  <a:lnTo>
                    <a:pt x="1162050" y="2747899"/>
                  </a:lnTo>
                  <a:lnTo>
                    <a:pt x="1135634" y="2707132"/>
                  </a:lnTo>
                  <a:lnTo>
                    <a:pt x="1107821" y="2669667"/>
                  </a:lnTo>
                  <a:lnTo>
                    <a:pt x="1092962" y="2652395"/>
                  </a:lnTo>
                  <a:lnTo>
                    <a:pt x="1078103" y="2636647"/>
                  </a:lnTo>
                  <a:lnTo>
                    <a:pt x="1068451" y="2619248"/>
                  </a:lnTo>
                  <a:lnTo>
                    <a:pt x="1059307" y="2600071"/>
                  </a:lnTo>
                  <a:lnTo>
                    <a:pt x="1040130" y="2557907"/>
                  </a:lnTo>
                  <a:lnTo>
                    <a:pt x="1030986" y="2537206"/>
                  </a:lnTo>
                  <a:lnTo>
                    <a:pt x="1022350" y="2517013"/>
                  </a:lnTo>
                  <a:lnTo>
                    <a:pt x="1014222" y="2498852"/>
                  </a:lnTo>
                  <a:lnTo>
                    <a:pt x="1006983" y="2483485"/>
                  </a:lnTo>
                  <a:lnTo>
                    <a:pt x="979170" y="2491613"/>
                  </a:lnTo>
                  <a:lnTo>
                    <a:pt x="950341" y="2496947"/>
                  </a:lnTo>
                  <a:lnTo>
                    <a:pt x="920623" y="2499360"/>
                  </a:lnTo>
                  <a:lnTo>
                    <a:pt x="889381" y="2499360"/>
                  </a:lnTo>
                  <a:lnTo>
                    <a:pt x="857758" y="2496947"/>
                  </a:lnTo>
                  <a:lnTo>
                    <a:pt x="825627" y="2492629"/>
                  </a:lnTo>
                  <a:lnTo>
                    <a:pt x="793369" y="2486406"/>
                  </a:lnTo>
                  <a:lnTo>
                    <a:pt x="760730" y="2478151"/>
                  </a:lnTo>
                  <a:lnTo>
                    <a:pt x="696468" y="2458974"/>
                  </a:lnTo>
                  <a:lnTo>
                    <a:pt x="634492" y="2436368"/>
                  </a:lnTo>
                  <a:lnTo>
                    <a:pt x="576453" y="2412873"/>
                  </a:lnTo>
                  <a:lnTo>
                    <a:pt x="549529" y="2401443"/>
                  </a:lnTo>
                  <a:lnTo>
                    <a:pt x="524637" y="2389886"/>
                  </a:lnTo>
                  <a:lnTo>
                    <a:pt x="519303" y="2408047"/>
                  </a:lnTo>
                  <a:lnTo>
                    <a:pt x="513588" y="2430653"/>
                  </a:lnTo>
                  <a:lnTo>
                    <a:pt x="507873" y="2458085"/>
                  </a:lnTo>
                  <a:lnTo>
                    <a:pt x="501142" y="2488692"/>
                  </a:lnTo>
                  <a:lnTo>
                    <a:pt x="494919" y="2523363"/>
                  </a:lnTo>
                  <a:lnTo>
                    <a:pt x="488188" y="2561209"/>
                  </a:lnTo>
                  <a:lnTo>
                    <a:pt x="481457" y="2601595"/>
                  </a:lnTo>
                  <a:lnTo>
                    <a:pt x="474726" y="2644267"/>
                  </a:lnTo>
                  <a:lnTo>
                    <a:pt x="467995" y="2688844"/>
                  </a:lnTo>
                  <a:lnTo>
                    <a:pt x="461772" y="2734564"/>
                  </a:lnTo>
                  <a:lnTo>
                    <a:pt x="450723" y="2829052"/>
                  </a:lnTo>
                  <a:lnTo>
                    <a:pt x="441579" y="2924048"/>
                  </a:lnTo>
                  <a:lnTo>
                    <a:pt x="438277" y="2971165"/>
                  </a:lnTo>
                  <a:lnTo>
                    <a:pt x="435864" y="3016758"/>
                  </a:lnTo>
                  <a:lnTo>
                    <a:pt x="430022" y="3041269"/>
                  </a:lnTo>
                  <a:lnTo>
                    <a:pt x="423799" y="3068574"/>
                  </a:lnTo>
                  <a:lnTo>
                    <a:pt x="417068" y="3099816"/>
                  </a:lnTo>
                  <a:lnTo>
                    <a:pt x="409956" y="3133344"/>
                  </a:lnTo>
                  <a:lnTo>
                    <a:pt x="402717" y="3168904"/>
                  </a:lnTo>
                  <a:lnTo>
                    <a:pt x="395986" y="3206369"/>
                  </a:lnTo>
                  <a:lnTo>
                    <a:pt x="382524" y="3284601"/>
                  </a:lnTo>
                  <a:lnTo>
                    <a:pt x="371475" y="3365246"/>
                  </a:lnTo>
                  <a:lnTo>
                    <a:pt x="367157" y="3405124"/>
                  </a:lnTo>
                  <a:lnTo>
                    <a:pt x="364363" y="3444367"/>
                  </a:lnTo>
                  <a:lnTo>
                    <a:pt x="361950" y="3482340"/>
                  </a:lnTo>
                  <a:lnTo>
                    <a:pt x="361442" y="3518789"/>
                  </a:lnTo>
                  <a:lnTo>
                    <a:pt x="362331" y="3553333"/>
                  </a:lnTo>
                  <a:lnTo>
                    <a:pt x="364744" y="3585591"/>
                  </a:lnTo>
                  <a:lnTo>
                    <a:pt x="360045" y="3590798"/>
                  </a:lnTo>
                  <a:lnTo>
                    <a:pt x="354711" y="3595624"/>
                  </a:lnTo>
                  <a:lnTo>
                    <a:pt x="341249" y="3603244"/>
                  </a:lnTo>
                  <a:lnTo>
                    <a:pt x="327787" y="3609975"/>
                  </a:lnTo>
                  <a:lnTo>
                    <a:pt x="315849" y="3616706"/>
                  </a:lnTo>
                  <a:lnTo>
                    <a:pt x="312420" y="3618611"/>
                  </a:lnTo>
                  <a:lnTo>
                    <a:pt x="311531" y="3622929"/>
                  </a:lnTo>
                  <a:lnTo>
                    <a:pt x="312420" y="3628771"/>
                  </a:lnTo>
                  <a:lnTo>
                    <a:pt x="314325" y="3635502"/>
                  </a:lnTo>
                  <a:lnTo>
                    <a:pt x="315849" y="3650361"/>
                  </a:lnTo>
                  <a:lnTo>
                    <a:pt x="313944" y="3657092"/>
                  </a:lnTo>
                  <a:lnTo>
                    <a:pt x="309118" y="3663315"/>
                  </a:lnTo>
                  <a:lnTo>
                    <a:pt x="300990" y="3667633"/>
                  </a:lnTo>
                  <a:lnTo>
                    <a:pt x="288417" y="3671443"/>
                  </a:lnTo>
                  <a:lnTo>
                    <a:pt x="273558" y="3674364"/>
                  </a:lnTo>
                  <a:lnTo>
                    <a:pt x="256286" y="3676777"/>
                  </a:lnTo>
                  <a:lnTo>
                    <a:pt x="239014" y="3678174"/>
                  </a:lnTo>
                  <a:lnTo>
                    <a:pt x="222250" y="3678682"/>
                  </a:lnTo>
                  <a:lnTo>
                    <a:pt x="207391" y="3678174"/>
                  </a:lnTo>
                  <a:lnTo>
                    <a:pt x="195834" y="3676777"/>
                  </a:lnTo>
                  <a:lnTo>
                    <a:pt x="199644" y="3666617"/>
                  </a:lnTo>
                  <a:lnTo>
                    <a:pt x="203962" y="3657981"/>
                  </a:lnTo>
                  <a:lnTo>
                    <a:pt x="213106" y="3645535"/>
                  </a:lnTo>
                  <a:lnTo>
                    <a:pt x="222758" y="3636899"/>
                  </a:lnTo>
                  <a:lnTo>
                    <a:pt x="232283" y="3629660"/>
                  </a:lnTo>
                  <a:lnTo>
                    <a:pt x="241427" y="3621024"/>
                  </a:lnTo>
                  <a:lnTo>
                    <a:pt x="250063" y="3609086"/>
                  </a:lnTo>
                  <a:lnTo>
                    <a:pt x="253873" y="3601339"/>
                  </a:lnTo>
                  <a:lnTo>
                    <a:pt x="257302" y="3591306"/>
                  </a:lnTo>
                  <a:lnTo>
                    <a:pt x="260096" y="3579749"/>
                  </a:lnTo>
                  <a:lnTo>
                    <a:pt x="262509" y="3565398"/>
                  </a:lnTo>
                  <a:lnTo>
                    <a:pt x="265938" y="3542284"/>
                  </a:lnTo>
                  <a:lnTo>
                    <a:pt x="269240" y="3517392"/>
                  </a:lnTo>
                  <a:lnTo>
                    <a:pt x="277368" y="3463671"/>
                  </a:lnTo>
                  <a:lnTo>
                    <a:pt x="286004" y="3405124"/>
                  </a:lnTo>
                  <a:lnTo>
                    <a:pt x="296164" y="3341751"/>
                  </a:lnTo>
                  <a:lnTo>
                    <a:pt x="306197" y="3273552"/>
                  </a:lnTo>
                  <a:lnTo>
                    <a:pt x="316738" y="3201035"/>
                  </a:lnTo>
                  <a:lnTo>
                    <a:pt x="327279" y="3124327"/>
                  </a:lnTo>
                  <a:lnTo>
                    <a:pt x="337947" y="3043174"/>
                  </a:lnTo>
                  <a:lnTo>
                    <a:pt x="331216" y="3011043"/>
                  </a:lnTo>
                  <a:lnTo>
                    <a:pt x="325882" y="2981706"/>
                  </a:lnTo>
                  <a:lnTo>
                    <a:pt x="322580" y="2955290"/>
                  </a:lnTo>
                  <a:lnTo>
                    <a:pt x="320675" y="2931287"/>
                  </a:lnTo>
                  <a:lnTo>
                    <a:pt x="320167" y="2908808"/>
                  </a:lnTo>
                  <a:lnTo>
                    <a:pt x="320675" y="2888107"/>
                  </a:lnTo>
                  <a:lnTo>
                    <a:pt x="322961" y="2867914"/>
                  </a:lnTo>
                  <a:lnTo>
                    <a:pt x="326898" y="2847848"/>
                  </a:lnTo>
                  <a:lnTo>
                    <a:pt x="327279" y="2783459"/>
                  </a:lnTo>
                  <a:lnTo>
                    <a:pt x="326898" y="2717673"/>
                  </a:lnTo>
                  <a:lnTo>
                    <a:pt x="325882" y="2650998"/>
                  </a:lnTo>
                  <a:lnTo>
                    <a:pt x="323977" y="2583815"/>
                  </a:lnTo>
                  <a:lnTo>
                    <a:pt x="320675" y="2516124"/>
                  </a:lnTo>
                  <a:lnTo>
                    <a:pt x="315849" y="2447925"/>
                  </a:lnTo>
                  <a:lnTo>
                    <a:pt x="309118" y="2380234"/>
                  </a:lnTo>
                  <a:lnTo>
                    <a:pt x="300482" y="2312162"/>
                  </a:lnTo>
                  <a:lnTo>
                    <a:pt x="294259" y="2280920"/>
                  </a:lnTo>
                  <a:lnTo>
                    <a:pt x="286004" y="2250186"/>
                  </a:lnTo>
                  <a:lnTo>
                    <a:pt x="266319" y="2190242"/>
                  </a:lnTo>
                  <a:lnTo>
                    <a:pt x="257302" y="2159889"/>
                  </a:lnTo>
                  <a:lnTo>
                    <a:pt x="249047" y="2128774"/>
                  </a:lnTo>
                  <a:lnTo>
                    <a:pt x="242824" y="2096643"/>
                  </a:lnTo>
                  <a:lnTo>
                    <a:pt x="240030" y="2063496"/>
                  </a:lnTo>
                  <a:lnTo>
                    <a:pt x="239014" y="2037588"/>
                  </a:lnTo>
                  <a:lnTo>
                    <a:pt x="240919" y="2014474"/>
                  </a:lnTo>
                  <a:lnTo>
                    <a:pt x="245237" y="1993900"/>
                  </a:lnTo>
                  <a:lnTo>
                    <a:pt x="251968" y="1974723"/>
                  </a:lnTo>
                  <a:lnTo>
                    <a:pt x="260096" y="1956435"/>
                  </a:lnTo>
                  <a:lnTo>
                    <a:pt x="269240" y="1939163"/>
                  </a:lnTo>
                  <a:lnTo>
                    <a:pt x="289941" y="1904619"/>
                  </a:lnTo>
                  <a:lnTo>
                    <a:pt x="299974" y="1886331"/>
                  </a:lnTo>
                  <a:lnTo>
                    <a:pt x="309626" y="1866646"/>
                  </a:lnTo>
                  <a:lnTo>
                    <a:pt x="317754" y="1846072"/>
                  </a:lnTo>
                  <a:lnTo>
                    <a:pt x="324485" y="1822450"/>
                  </a:lnTo>
                  <a:lnTo>
                    <a:pt x="328803" y="1797050"/>
                  </a:lnTo>
                  <a:lnTo>
                    <a:pt x="330708" y="1767840"/>
                  </a:lnTo>
                  <a:lnTo>
                    <a:pt x="330200" y="1752473"/>
                  </a:lnTo>
                  <a:lnTo>
                    <a:pt x="329311" y="1735201"/>
                  </a:lnTo>
                  <a:lnTo>
                    <a:pt x="327279" y="1717929"/>
                  </a:lnTo>
                  <a:lnTo>
                    <a:pt x="324485" y="1698625"/>
                  </a:lnTo>
                  <a:lnTo>
                    <a:pt x="311023" y="1674241"/>
                  </a:lnTo>
                  <a:lnTo>
                    <a:pt x="298577" y="1646809"/>
                  </a:lnTo>
                  <a:lnTo>
                    <a:pt x="287020" y="1617091"/>
                  </a:lnTo>
                  <a:lnTo>
                    <a:pt x="276987" y="1584960"/>
                  </a:lnTo>
                  <a:lnTo>
                    <a:pt x="267843" y="1551305"/>
                  </a:lnTo>
                  <a:lnTo>
                    <a:pt x="259715" y="1515745"/>
                  </a:lnTo>
                  <a:lnTo>
                    <a:pt x="252984" y="1479296"/>
                  </a:lnTo>
                  <a:lnTo>
                    <a:pt x="247650" y="1441831"/>
                  </a:lnTo>
                  <a:lnTo>
                    <a:pt x="241427" y="1366520"/>
                  </a:lnTo>
                  <a:lnTo>
                    <a:pt x="240030" y="1329055"/>
                  </a:lnTo>
                  <a:lnTo>
                    <a:pt x="240030" y="1292606"/>
                  </a:lnTo>
                  <a:lnTo>
                    <a:pt x="241935" y="1256538"/>
                  </a:lnTo>
                  <a:lnTo>
                    <a:pt x="244729" y="1221994"/>
                  </a:lnTo>
                  <a:lnTo>
                    <a:pt x="249555" y="1189355"/>
                  </a:lnTo>
                  <a:lnTo>
                    <a:pt x="255778" y="1158621"/>
                  </a:lnTo>
                  <a:lnTo>
                    <a:pt x="252984" y="1091438"/>
                  </a:lnTo>
                  <a:lnTo>
                    <a:pt x="249555" y="1025652"/>
                  </a:lnTo>
                  <a:lnTo>
                    <a:pt x="245745" y="961898"/>
                  </a:lnTo>
                  <a:lnTo>
                    <a:pt x="241935" y="899922"/>
                  </a:lnTo>
                  <a:lnTo>
                    <a:pt x="238125" y="839978"/>
                  </a:lnTo>
                  <a:lnTo>
                    <a:pt x="233680" y="782320"/>
                  </a:lnTo>
                  <a:lnTo>
                    <a:pt x="228981" y="727202"/>
                  </a:lnTo>
                  <a:lnTo>
                    <a:pt x="224155" y="674370"/>
                  </a:lnTo>
                  <a:lnTo>
                    <a:pt x="219329" y="623951"/>
                  </a:lnTo>
                  <a:lnTo>
                    <a:pt x="214122" y="575945"/>
                  </a:lnTo>
                  <a:lnTo>
                    <a:pt x="208788" y="530860"/>
                  </a:lnTo>
                  <a:lnTo>
                    <a:pt x="203073" y="488569"/>
                  </a:lnTo>
                  <a:lnTo>
                    <a:pt x="197231" y="449199"/>
                  </a:lnTo>
                  <a:lnTo>
                    <a:pt x="191008" y="412750"/>
                  </a:lnTo>
                  <a:lnTo>
                    <a:pt x="184785" y="379603"/>
                  </a:lnTo>
                  <a:lnTo>
                    <a:pt x="178562" y="349377"/>
                  </a:lnTo>
                  <a:lnTo>
                    <a:pt x="170815" y="342646"/>
                  </a:lnTo>
                  <a:lnTo>
                    <a:pt x="162179" y="335026"/>
                  </a:lnTo>
                  <a:lnTo>
                    <a:pt x="144907" y="316230"/>
                  </a:lnTo>
                  <a:lnTo>
                    <a:pt x="125730" y="292735"/>
                  </a:lnTo>
                  <a:lnTo>
                    <a:pt x="106045" y="265811"/>
                  </a:lnTo>
                  <a:lnTo>
                    <a:pt x="85852" y="235204"/>
                  </a:lnTo>
                  <a:lnTo>
                    <a:pt x="65786" y="201549"/>
                  </a:lnTo>
                  <a:lnTo>
                    <a:pt x="45593" y="165100"/>
                  </a:lnTo>
                  <a:lnTo>
                    <a:pt x="26924" y="125730"/>
                  </a:lnTo>
                  <a:lnTo>
                    <a:pt x="20193" y="118999"/>
                  </a:lnTo>
                  <a:lnTo>
                    <a:pt x="14859" y="111252"/>
                  </a:lnTo>
                  <a:lnTo>
                    <a:pt x="6223" y="93599"/>
                  </a:lnTo>
                  <a:lnTo>
                    <a:pt x="1397" y="74803"/>
                  </a:lnTo>
                  <a:lnTo>
                    <a:pt x="0" y="55118"/>
                  </a:lnTo>
                  <a:lnTo>
                    <a:pt x="2413" y="36957"/>
                  </a:lnTo>
                  <a:lnTo>
                    <a:pt x="4826" y="28321"/>
                  </a:lnTo>
                  <a:lnTo>
                    <a:pt x="8128" y="20574"/>
                  </a:lnTo>
                  <a:lnTo>
                    <a:pt x="12446" y="13843"/>
                  </a:lnTo>
                  <a:lnTo>
                    <a:pt x="18161" y="8128"/>
                  </a:lnTo>
                  <a:lnTo>
                    <a:pt x="24003" y="3302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8374380" y="749300"/>
              <a:ext cx="1513841" cy="3783331"/>
            </a:xfrm>
            <a:custGeom>
              <a:avLst/>
              <a:gdLst/>
              <a:ahLst/>
              <a:cxnLst/>
              <a:rect l="0" t="0" r="0" b="0"/>
              <a:pathLst>
                <a:path w="1513841" h="3783331">
                  <a:moveTo>
                    <a:pt x="31750" y="0"/>
                  </a:moveTo>
                  <a:lnTo>
                    <a:pt x="24131" y="3810"/>
                  </a:lnTo>
                  <a:lnTo>
                    <a:pt x="19050" y="7620"/>
                  </a:lnTo>
                  <a:lnTo>
                    <a:pt x="12700" y="13970"/>
                  </a:lnTo>
                  <a:lnTo>
                    <a:pt x="8890" y="20320"/>
                  </a:lnTo>
                  <a:lnTo>
                    <a:pt x="5081" y="27940"/>
                  </a:lnTo>
                  <a:lnTo>
                    <a:pt x="2540" y="36830"/>
                  </a:lnTo>
                  <a:lnTo>
                    <a:pt x="0" y="54610"/>
                  </a:lnTo>
                  <a:lnTo>
                    <a:pt x="2540" y="74930"/>
                  </a:lnTo>
                  <a:lnTo>
                    <a:pt x="6350" y="93980"/>
                  </a:lnTo>
                  <a:lnTo>
                    <a:pt x="15240" y="111760"/>
                  </a:lnTo>
                  <a:lnTo>
                    <a:pt x="20320" y="119380"/>
                  </a:lnTo>
                  <a:lnTo>
                    <a:pt x="27940" y="125730"/>
                  </a:lnTo>
                  <a:lnTo>
                    <a:pt x="45720" y="165100"/>
                  </a:lnTo>
                  <a:lnTo>
                    <a:pt x="66040" y="201930"/>
                  </a:lnTo>
                  <a:lnTo>
                    <a:pt x="86360" y="234950"/>
                  </a:lnTo>
                  <a:lnTo>
                    <a:pt x="106681" y="265430"/>
                  </a:lnTo>
                  <a:lnTo>
                    <a:pt x="125731" y="292100"/>
                  </a:lnTo>
                  <a:lnTo>
                    <a:pt x="144781" y="316230"/>
                  </a:lnTo>
                  <a:lnTo>
                    <a:pt x="162560" y="335280"/>
                  </a:lnTo>
                  <a:lnTo>
                    <a:pt x="171450" y="342900"/>
                  </a:lnTo>
                  <a:lnTo>
                    <a:pt x="179070" y="349250"/>
                  </a:lnTo>
                  <a:lnTo>
                    <a:pt x="185420" y="379730"/>
                  </a:lnTo>
                  <a:lnTo>
                    <a:pt x="191770" y="412750"/>
                  </a:lnTo>
                  <a:lnTo>
                    <a:pt x="198120" y="449580"/>
                  </a:lnTo>
                  <a:lnTo>
                    <a:pt x="203200" y="488950"/>
                  </a:lnTo>
                  <a:lnTo>
                    <a:pt x="209550" y="530860"/>
                  </a:lnTo>
                  <a:lnTo>
                    <a:pt x="214631" y="575310"/>
                  </a:lnTo>
                  <a:lnTo>
                    <a:pt x="219710" y="623570"/>
                  </a:lnTo>
                  <a:lnTo>
                    <a:pt x="224790" y="674370"/>
                  </a:lnTo>
                  <a:lnTo>
                    <a:pt x="229870" y="727710"/>
                  </a:lnTo>
                  <a:lnTo>
                    <a:pt x="233681" y="782320"/>
                  </a:lnTo>
                  <a:lnTo>
                    <a:pt x="238760" y="839470"/>
                  </a:lnTo>
                  <a:lnTo>
                    <a:pt x="242570" y="899160"/>
                  </a:lnTo>
                  <a:lnTo>
                    <a:pt x="246381" y="961390"/>
                  </a:lnTo>
                  <a:lnTo>
                    <a:pt x="250190" y="1026160"/>
                  </a:lnTo>
                  <a:lnTo>
                    <a:pt x="254000" y="1090930"/>
                  </a:lnTo>
                  <a:lnTo>
                    <a:pt x="256540" y="1158240"/>
                  </a:lnTo>
                  <a:lnTo>
                    <a:pt x="250190" y="1188720"/>
                  </a:lnTo>
                  <a:lnTo>
                    <a:pt x="245110" y="1221740"/>
                  </a:lnTo>
                  <a:lnTo>
                    <a:pt x="242570" y="1256030"/>
                  </a:lnTo>
                  <a:lnTo>
                    <a:pt x="240031" y="1292860"/>
                  </a:lnTo>
                  <a:lnTo>
                    <a:pt x="240031" y="1328420"/>
                  </a:lnTo>
                  <a:lnTo>
                    <a:pt x="242570" y="1366520"/>
                  </a:lnTo>
                  <a:lnTo>
                    <a:pt x="247650" y="1441450"/>
                  </a:lnTo>
                  <a:lnTo>
                    <a:pt x="254000" y="1479550"/>
                  </a:lnTo>
                  <a:lnTo>
                    <a:pt x="260350" y="1515110"/>
                  </a:lnTo>
                  <a:lnTo>
                    <a:pt x="267970" y="1550670"/>
                  </a:lnTo>
                  <a:lnTo>
                    <a:pt x="276860" y="1584960"/>
                  </a:lnTo>
                  <a:lnTo>
                    <a:pt x="287020" y="1616710"/>
                  </a:lnTo>
                  <a:lnTo>
                    <a:pt x="299720" y="1647190"/>
                  </a:lnTo>
                  <a:lnTo>
                    <a:pt x="311150" y="1673860"/>
                  </a:lnTo>
                  <a:lnTo>
                    <a:pt x="325120" y="1697990"/>
                  </a:lnTo>
                  <a:lnTo>
                    <a:pt x="327660" y="1718310"/>
                  </a:lnTo>
                  <a:lnTo>
                    <a:pt x="330200" y="1734820"/>
                  </a:lnTo>
                  <a:lnTo>
                    <a:pt x="330200" y="1752600"/>
                  </a:lnTo>
                  <a:lnTo>
                    <a:pt x="331470" y="1767840"/>
                  </a:lnTo>
                  <a:lnTo>
                    <a:pt x="328931" y="1797050"/>
                  </a:lnTo>
                  <a:lnTo>
                    <a:pt x="325120" y="1822450"/>
                  </a:lnTo>
                  <a:lnTo>
                    <a:pt x="318770" y="1846580"/>
                  </a:lnTo>
                  <a:lnTo>
                    <a:pt x="309881" y="1866900"/>
                  </a:lnTo>
                  <a:lnTo>
                    <a:pt x="300990" y="1885950"/>
                  </a:lnTo>
                  <a:lnTo>
                    <a:pt x="290831" y="1905000"/>
                  </a:lnTo>
                  <a:lnTo>
                    <a:pt x="269240" y="1939290"/>
                  </a:lnTo>
                  <a:lnTo>
                    <a:pt x="260350" y="1955800"/>
                  </a:lnTo>
                  <a:lnTo>
                    <a:pt x="252731" y="1974850"/>
                  </a:lnTo>
                  <a:lnTo>
                    <a:pt x="245110" y="1993900"/>
                  </a:lnTo>
                  <a:lnTo>
                    <a:pt x="241300" y="2014220"/>
                  </a:lnTo>
                  <a:lnTo>
                    <a:pt x="240031" y="2037080"/>
                  </a:lnTo>
                  <a:lnTo>
                    <a:pt x="240031" y="2063750"/>
                  </a:lnTo>
                  <a:lnTo>
                    <a:pt x="243840" y="2096770"/>
                  </a:lnTo>
                  <a:lnTo>
                    <a:pt x="250190" y="2128520"/>
                  </a:lnTo>
                  <a:lnTo>
                    <a:pt x="257810" y="2160270"/>
                  </a:lnTo>
                  <a:lnTo>
                    <a:pt x="266700" y="2189480"/>
                  </a:lnTo>
                  <a:lnTo>
                    <a:pt x="287020" y="2250440"/>
                  </a:lnTo>
                  <a:lnTo>
                    <a:pt x="294640" y="2280920"/>
                  </a:lnTo>
                  <a:lnTo>
                    <a:pt x="300990" y="2312670"/>
                  </a:lnTo>
                  <a:lnTo>
                    <a:pt x="309881" y="2379980"/>
                  </a:lnTo>
                  <a:lnTo>
                    <a:pt x="316231" y="2447290"/>
                  </a:lnTo>
                  <a:lnTo>
                    <a:pt x="321310" y="2515870"/>
                  </a:lnTo>
                  <a:lnTo>
                    <a:pt x="325120" y="2583180"/>
                  </a:lnTo>
                  <a:lnTo>
                    <a:pt x="326390" y="2650490"/>
                  </a:lnTo>
                  <a:lnTo>
                    <a:pt x="327660" y="2717800"/>
                  </a:lnTo>
                  <a:lnTo>
                    <a:pt x="327660" y="2783840"/>
                  </a:lnTo>
                  <a:lnTo>
                    <a:pt x="327660" y="2847340"/>
                  </a:lnTo>
                  <a:lnTo>
                    <a:pt x="323850" y="2867660"/>
                  </a:lnTo>
                  <a:lnTo>
                    <a:pt x="321310" y="2887980"/>
                  </a:lnTo>
                  <a:lnTo>
                    <a:pt x="321310" y="2908300"/>
                  </a:lnTo>
                  <a:lnTo>
                    <a:pt x="321310" y="2931160"/>
                  </a:lnTo>
                  <a:lnTo>
                    <a:pt x="322581" y="2955290"/>
                  </a:lnTo>
                  <a:lnTo>
                    <a:pt x="326390" y="2981960"/>
                  </a:lnTo>
                  <a:lnTo>
                    <a:pt x="331470" y="3011170"/>
                  </a:lnTo>
                  <a:lnTo>
                    <a:pt x="339090" y="3042920"/>
                  </a:lnTo>
                  <a:lnTo>
                    <a:pt x="327660" y="3124200"/>
                  </a:lnTo>
                  <a:lnTo>
                    <a:pt x="317500" y="3200400"/>
                  </a:lnTo>
                  <a:lnTo>
                    <a:pt x="307340" y="3274060"/>
                  </a:lnTo>
                  <a:lnTo>
                    <a:pt x="297181" y="3341370"/>
                  </a:lnTo>
                  <a:lnTo>
                    <a:pt x="287020" y="3404870"/>
                  </a:lnTo>
                  <a:lnTo>
                    <a:pt x="278131" y="3463290"/>
                  </a:lnTo>
                  <a:lnTo>
                    <a:pt x="269240" y="3517900"/>
                  </a:lnTo>
                  <a:lnTo>
                    <a:pt x="266700" y="3542030"/>
                  </a:lnTo>
                  <a:lnTo>
                    <a:pt x="262890" y="3564890"/>
                  </a:lnTo>
                  <a:lnTo>
                    <a:pt x="260350" y="3580130"/>
                  </a:lnTo>
                  <a:lnTo>
                    <a:pt x="257810" y="3591560"/>
                  </a:lnTo>
                  <a:lnTo>
                    <a:pt x="254000" y="3601720"/>
                  </a:lnTo>
                  <a:lnTo>
                    <a:pt x="250190" y="3609340"/>
                  </a:lnTo>
                  <a:lnTo>
                    <a:pt x="242570" y="3620770"/>
                  </a:lnTo>
                  <a:lnTo>
                    <a:pt x="232410" y="3629660"/>
                  </a:lnTo>
                  <a:lnTo>
                    <a:pt x="223520" y="3637280"/>
                  </a:lnTo>
                  <a:lnTo>
                    <a:pt x="213360" y="3644900"/>
                  </a:lnTo>
                  <a:lnTo>
                    <a:pt x="204470" y="3657600"/>
                  </a:lnTo>
                  <a:lnTo>
                    <a:pt x="200660" y="3666490"/>
                  </a:lnTo>
                  <a:lnTo>
                    <a:pt x="196850" y="3676650"/>
                  </a:lnTo>
                  <a:lnTo>
                    <a:pt x="208281" y="3677920"/>
                  </a:lnTo>
                  <a:lnTo>
                    <a:pt x="222250" y="3677920"/>
                  </a:lnTo>
                  <a:lnTo>
                    <a:pt x="240031" y="3677920"/>
                  </a:lnTo>
                  <a:lnTo>
                    <a:pt x="256540" y="3676650"/>
                  </a:lnTo>
                  <a:lnTo>
                    <a:pt x="274320" y="3674110"/>
                  </a:lnTo>
                  <a:lnTo>
                    <a:pt x="289560" y="3671570"/>
                  </a:lnTo>
                  <a:lnTo>
                    <a:pt x="300990" y="3667760"/>
                  </a:lnTo>
                  <a:lnTo>
                    <a:pt x="309881" y="3662680"/>
                  </a:lnTo>
                  <a:lnTo>
                    <a:pt x="314960" y="3657600"/>
                  </a:lnTo>
                  <a:lnTo>
                    <a:pt x="316231" y="3649980"/>
                  </a:lnTo>
                  <a:lnTo>
                    <a:pt x="314960" y="3636010"/>
                  </a:lnTo>
                  <a:lnTo>
                    <a:pt x="312420" y="3628390"/>
                  </a:lnTo>
                  <a:lnTo>
                    <a:pt x="312420" y="3623310"/>
                  </a:lnTo>
                  <a:lnTo>
                    <a:pt x="312420" y="3618230"/>
                  </a:lnTo>
                  <a:lnTo>
                    <a:pt x="316231" y="3616960"/>
                  </a:lnTo>
                  <a:lnTo>
                    <a:pt x="327660" y="3609340"/>
                  </a:lnTo>
                  <a:lnTo>
                    <a:pt x="341631" y="3602990"/>
                  </a:lnTo>
                  <a:lnTo>
                    <a:pt x="355600" y="3595370"/>
                  </a:lnTo>
                  <a:lnTo>
                    <a:pt x="360681" y="3590290"/>
                  </a:lnTo>
                  <a:lnTo>
                    <a:pt x="365760" y="3585210"/>
                  </a:lnTo>
                  <a:lnTo>
                    <a:pt x="363220" y="3553460"/>
                  </a:lnTo>
                  <a:lnTo>
                    <a:pt x="361950" y="3519170"/>
                  </a:lnTo>
                  <a:lnTo>
                    <a:pt x="361950" y="3482340"/>
                  </a:lnTo>
                  <a:lnTo>
                    <a:pt x="364490" y="3444240"/>
                  </a:lnTo>
                  <a:lnTo>
                    <a:pt x="367031" y="3404870"/>
                  </a:lnTo>
                  <a:lnTo>
                    <a:pt x="372110" y="3365500"/>
                  </a:lnTo>
                  <a:lnTo>
                    <a:pt x="383540" y="3284220"/>
                  </a:lnTo>
                  <a:lnTo>
                    <a:pt x="396240" y="3206750"/>
                  </a:lnTo>
                  <a:lnTo>
                    <a:pt x="403860" y="3168650"/>
                  </a:lnTo>
                  <a:lnTo>
                    <a:pt x="410210" y="3133090"/>
                  </a:lnTo>
                  <a:lnTo>
                    <a:pt x="417831" y="3100070"/>
                  </a:lnTo>
                  <a:lnTo>
                    <a:pt x="424181" y="3068320"/>
                  </a:lnTo>
                  <a:lnTo>
                    <a:pt x="430531" y="3041650"/>
                  </a:lnTo>
                  <a:lnTo>
                    <a:pt x="436881" y="3016250"/>
                  </a:lnTo>
                  <a:lnTo>
                    <a:pt x="439420" y="2970530"/>
                  </a:lnTo>
                  <a:lnTo>
                    <a:pt x="441960" y="2923540"/>
                  </a:lnTo>
                  <a:lnTo>
                    <a:pt x="450850" y="2829560"/>
                  </a:lnTo>
                  <a:lnTo>
                    <a:pt x="462281" y="2734310"/>
                  </a:lnTo>
                  <a:lnTo>
                    <a:pt x="468631" y="2688590"/>
                  </a:lnTo>
                  <a:lnTo>
                    <a:pt x="474981" y="2644140"/>
                  </a:lnTo>
                  <a:lnTo>
                    <a:pt x="482600" y="2600960"/>
                  </a:lnTo>
                  <a:lnTo>
                    <a:pt x="488950" y="2561590"/>
                  </a:lnTo>
                  <a:lnTo>
                    <a:pt x="495300" y="2523490"/>
                  </a:lnTo>
                  <a:lnTo>
                    <a:pt x="501650" y="2487930"/>
                  </a:lnTo>
                  <a:lnTo>
                    <a:pt x="508000" y="2457450"/>
                  </a:lnTo>
                  <a:lnTo>
                    <a:pt x="514350" y="2430780"/>
                  </a:lnTo>
                  <a:lnTo>
                    <a:pt x="519431" y="2407920"/>
                  </a:lnTo>
                  <a:lnTo>
                    <a:pt x="524510" y="2390140"/>
                  </a:lnTo>
                  <a:lnTo>
                    <a:pt x="549910" y="2401570"/>
                  </a:lnTo>
                  <a:lnTo>
                    <a:pt x="576580" y="2413000"/>
                  </a:lnTo>
                  <a:lnTo>
                    <a:pt x="635000" y="2435860"/>
                  </a:lnTo>
                  <a:lnTo>
                    <a:pt x="697230" y="2458720"/>
                  </a:lnTo>
                  <a:lnTo>
                    <a:pt x="760730" y="2477770"/>
                  </a:lnTo>
                  <a:lnTo>
                    <a:pt x="793750" y="2486660"/>
                  </a:lnTo>
                  <a:lnTo>
                    <a:pt x="826770" y="2493010"/>
                  </a:lnTo>
                  <a:lnTo>
                    <a:pt x="858520" y="2496820"/>
                  </a:lnTo>
                  <a:lnTo>
                    <a:pt x="890270" y="2499360"/>
                  </a:lnTo>
                  <a:lnTo>
                    <a:pt x="920750" y="2499360"/>
                  </a:lnTo>
                  <a:lnTo>
                    <a:pt x="951231" y="2496820"/>
                  </a:lnTo>
                  <a:lnTo>
                    <a:pt x="979170" y="2491740"/>
                  </a:lnTo>
                  <a:lnTo>
                    <a:pt x="1007110" y="2482850"/>
                  </a:lnTo>
                  <a:lnTo>
                    <a:pt x="1014731" y="2499360"/>
                  </a:lnTo>
                  <a:lnTo>
                    <a:pt x="1022350" y="2517140"/>
                  </a:lnTo>
                  <a:lnTo>
                    <a:pt x="1031240" y="2537460"/>
                  </a:lnTo>
                  <a:lnTo>
                    <a:pt x="1040131" y="2557780"/>
                  </a:lnTo>
                  <a:lnTo>
                    <a:pt x="1060450" y="2599690"/>
                  </a:lnTo>
                  <a:lnTo>
                    <a:pt x="1069340" y="2618740"/>
                  </a:lnTo>
                  <a:lnTo>
                    <a:pt x="1078231" y="2636520"/>
                  </a:lnTo>
                  <a:lnTo>
                    <a:pt x="1093470" y="2651760"/>
                  </a:lnTo>
                  <a:lnTo>
                    <a:pt x="1108710" y="2669540"/>
                  </a:lnTo>
                  <a:lnTo>
                    <a:pt x="1136650" y="2706370"/>
                  </a:lnTo>
                  <a:lnTo>
                    <a:pt x="1162050" y="2748280"/>
                  </a:lnTo>
                  <a:lnTo>
                    <a:pt x="1187450" y="2791460"/>
                  </a:lnTo>
                  <a:lnTo>
                    <a:pt x="1212850" y="2838450"/>
                  </a:lnTo>
                  <a:lnTo>
                    <a:pt x="1236980" y="2889250"/>
                  </a:lnTo>
                  <a:lnTo>
                    <a:pt x="1259840" y="2941320"/>
                  </a:lnTo>
                  <a:lnTo>
                    <a:pt x="1285240" y="2994660"/>
                  </a:lnTo>
                  <a:lnTo>
                    <a:pt x="1310640" y="3081020"/>
                  </a:lnTo>
                  <a:lnTo>
                    <a:pt x="1333500" y="3164840"/>
                  </a:lnTo>
                  <a:lnTo>
                    <a:pt x="1352550" y="3247390"/>
                  </a:lnTo>
                  <a:lnTo>
                    <a:pt x="1369060" y="3327400"/>
                  </a:lnTo>
                  <a:lnTo>
                    <a:pt x="1383030" y="3406140"/>
                  </a:lnTo>
                  <a:lnTo>
                    <a:pt x="1394460" y="3483610"/>
                  </a:lnTo>
                  <a:lnTo>
                    <a:pt x="1404620" y="3561080"/>
                  </a:lnTo>
                  <a:lnTo>
                    <a:pt x="1412240" y="3638550"/>
                  </a:lnTo>
                  <a:lnTo>
                    <a:pt x="1414780" y="3656330"/>
                  </a:lnTo>
                  <a:lnTo>
                    <a:pt x="1416050" y="3674110"/>
                  </a:lnTo>
                  <a:lnTo>
                    <a:pt x="1413510" y="3690620"/>
                  </a:lnTo>
                  <a:lnTo>
                    <a:pt x="1409700" y="3708400"/>
                  </a:lnTo>
                  <a:lnTo>
                    <a:pt x="1404620" y="3726180"/>
                  </a:lnTo>
                  <a:lnTo>
                    <a:pt x="1397000" y="3743960"/>
                  </a:lnTo>
                  <a:lnTo>
                    <a:pt x="1388110" y="3761740"/>
                  </a:lnTo>
                  <a:lnTo>
                    <a:pt x="1379220" y="3780790"/>
                  </a:lnTo>
                  <a:lnTo>
                    <a:pt x="1400810" y="3783330"/>
                  </a:lnTo>
                  <a:lnTo>
                    <a:pt x="1424940" y="3783330"/>
                  </a:lnTo>
                  <a:lnTo>
                    <a:pt x="1451610" y="3778250"/>
                  </a:lnTo>
                  <a:lnTo>
                    <a:pt x="1479550" y="3769360"/>
                  </a:lnTo>
                  <a:lnTo>
                    <a:pt x="1478280" y="3757930"/>
                  </a:lnTo>
                  <a:lnTo>
                    <a:pt x="1477010" y="3747770"/>
                  </a:lnTo>
                  <a:lnTo>
                    <a:pt x="1478280" y="3741420"/>
                  </a:lnTo>
                  <a:lnTo>
                    <a:pt x="1479550" y="3735070"/>
                  </a:lnTo>
                  <a:lnTo>
                    <a:pt x="1480820" y="3729990"/>
                  </a:lnTo>
                  <a:lnTo>
                    <a:pt x="1483360" y="3727450"/>
                  </a:lnTo>
                  <a:lnTo>
                    <a:pt x="1489710" y="3721100"/>
                  </a:lnTo>
                  <a:lnTo>
                    <a:pt x="1497330" y="3717290"/>
                  </a:lnTo>
                  <a:lnTo>
                    <a:pt x="1503680" y="3712210"/>
                  </a:lnTo>
                  <a:lnTo>
                    <a:pt x="1506220" y="3707130"/>
                  </a:lnTo>
                  <a:lnTo>
                    <a:pt x="1510030" y="3702050"/>
                  </a:lnTo>
                  <a:lnTo>
                    <a:pt x="1512570" y="3694430"/>
                  </a:lnTo>
                  <a:lnTo>
                    <a:pt x="1513840" y="3685540"/>
                  </a:lnTo>
                  <a:lnTo>
                    <a:pt x="1503680" y="3629660"/>
                  </a:lnTo>
                  <a:lnTo>
                    <a:pt x="1492250" y="3572510"/>
                  </a:lnTo>
                  <a:lnTo>
                    <a:pt x="1470660" y="3453130"/>
                  </a:lnTo>
                  <a:lnTo>
                    <a:pt x="1451610" y="3331210"/>
                  </a:lnTo>
                  <a:lnTo>
                    <a:pt x="1435100" y="3206750"/>
                  </a:lnTo>
                  <a:lnTo>
                    <a:pt x="1437640" y="3153410"/>
                  </a:lnTo>
                  <a:lnTo>
                    <a:pt x="1442720" y="3100070"/>
                  </a:lnTo>
                  <a:lnTo>
                    <a:pt x="1452880" y="3045460"/>
                  </a:lnTo>
                  <a:lnTo>
                    <a:pt x="1459230" y="3017520"/>
                  </a:lnTo>
                  <a:lnTo>
                    <a:pt x="1465580" y="2988310"/>
                  </a:lnTo>
                  <a:lnTo>
                    <a:pt x="1454150" y="2954020"/>
                  </a:lnTo>
                  <a:lnTo>
                    <a:pt x="1445260" y="2921000"/>
                  </a:lnTo>
                  <a:lnTo>
                    <a:pt x="1437640" y="2889250"/>
                  </a:lnTo>
                  <a:lnTo>
                    <a:pt x="1432560" y="2857500"/>
                  </a:lnTo>
                  <a:lnTo>
                    <a:pt x="1427480" y="2827020"/>
                  </a:lnTo>
                  <a:lnTo>
                    <a:pt x="1424940" y="2797810"/>
                  </a:lnTo>
                  <a:lnTo>
                    <a:pt x="1423670" y="2768600"/>
                  </a:lnTo>
                  <a:lnTo>
                    <a:pt x="1423670" y="2740660"/>
                  </a:lnTo>
                  <a:lnTo>
                    <a:pt x="1426210" y="2684780"/>
                  </a:lnTo>
                  <a:lnTo>
                    <a:pt x="1432560" y="2632710"/>
                  </a:lnTo>
                  <a:lnTo>
                    <a:pt x="1440180" y="2583180"/>
                  </a:lnTo>
                  <a:lnTo>
                    <a:pt x="1449070" y="2533650"/>
                  </a:lnTo>
                  <a:lnTo>
                    <a:pt x="1456690" y="2485390"/>
                  </a:lnTo>
                  <a:lnTo>
                    <a:pt x="1464310" y="2438400"/>
                  </a:lnTo>
                  <a:lnTo>
                    <a:pt x="1469390" y="2391410"/>
                  </a:lnTo>
                  <a:lnTo>
                    <a:pt x="1470660" y="2344420"/>
                  </a:lnTo>
                  <a:lnTo>
                    <a:pt x="1468120" y="2298700"/>
                  </a:lnTo>
                  <a:lnTo>
                    <a:pt x="1465580" y="2274570"/>
                  </a:lnTo>
                  <a:lnTo>
                    <a:pt x="1461770" y="2251710"/>
                  </a:lnTo>
                  <a:lnTo>
                    <a:pt x="1455420" y="2227580"/>
                  </a:lnTo>
                  <a:lnTo>
                    <a:pt x="1446530" y="2203450"/>
                  </a:lnTo>
                  <a:lnTo>
                    <a:pt x="1437640" y="2178050"/>
                  </a:lnTo>
                  <a:lnTo>
                    <a:pt x="1424940" y="2153920"/>
                  </a:lnTo>
                  <a:lnTo>
                    <a:pt x="1414780" y="2128520"/>
                  </a:lnTo>
                  <a:lnTo>
                    <a:pt x="1403350" y="2104390"/>
                  </a:lnTo>
                  <a:lnTo>
                    <a:pt x="1391920" y="2082800"/>
                  </a:lnTo>
                  <a:lnTo>
                    <a:pt x="1380490" y="2062480"/>
                  </a:lnTo>
                  <a:lnTo>
                    <a:pt x="1367790" y="2044700"/>
                  </a:lnTo>
                  <a:lnTo>
                    <a:pt x="1355090" y="2026920"/>
                  </a:lnTo>
                  <a:lnTo>
                    <a:pt x="1342390" y="2011680"/>
                  </a:lnTo>
                  <a:lnTo>
                    <a:pt x="1329690" y="1997710"/>
                  </a:lnTo>
                  <a:lnTo>
                    <a:pt x="1301750" y="1972310"/>
                  </a:lnTo>
                  <a:lnTo>
                    <a:pt x="1275080" y="1950720"/>
                  </a:lnTo>
                  <a:lnTo>
                    <a:pt x="1244600" y="1931670"/>
                  </a:lnTo>
                  <a:lnTo>
                    <a:pt x="1215390" y="1916430"/>
                  </a:lnTo>
                  <a:lnTo>
                    <a:pt x="1154430" y="1885950"/>
                  </a:lnTo>
                  <a:lnTo>
                    <a:pt x="1122681" y="1870710"/>
                  </a:lnTo>
                  <a:lnTo>
                    <a:pt x="1092200" y="1852930"/>
                  </a:lnTo>
                  <a:lnTo>
                    <a:pt x="1060450" y="1833880"/>
                  </a:lnTo>
                  <a:lnTo>
                    <a:pt x="1028700" y="1812290"/>
                  </a:lnTo>
                  <a:lnTo>
                    <a:pt x="998220" y="1785620"/>
                  </a:lnTo>
                  <a:lnTo>
                    <a:pt x="967740" y="1753870"/>
                  </a:lnTo>
                  <a:lnTo>
                    <a:pt x="955040" y="1738630"/>
                  </a:lnTo>
                  <a:lnTo>
                    <a:pt x="942340" y="1723390"/>
                  </a:lnTo>
                  <a:lnTo>
                    <a:pt x="932181" y="1709420"/>
                  </a:lnTo>
                  <a:lnTo>
                    <a:pt x="922020" y="1696720"/>
                  </a:lnTo>
                  <a:lnTo>
                    <a:pt x="913131" y="1684020"/>
                  </a:lnTo>
                  <a:lnTo>
                    <a:pt x="904240" y="1672590"/>
                  </a:lnTo>
                  <a:lnTo>
                    <a:pt x="891540" y="1652270"/>
                  </a:lnTo>
                  <a:lnTo>
                    <a:pt x="881381" y="1631950"/>
                  </a:lnTo>
                  <a:lnTo>
                    <a:pt x="869950" y="1612900"/>
                  </a:lnTo>
                  <a:lnTo>
                    <a:pt x="861060" y="1596390"/>
                  </a:lnTo>
                  <a:lnTo>
                    <a:pt x="850900" y="1578610"/>
                  </a:lnTo>
                  <a:lnTo>
                    <a:pt x="834390" y="1548130"/>
                  </a:lnTo>
                  <a:lnTo>
                    <a:pt x="819150" y="1521460"/>
                  </a:lnTo>
                  <a:lnTo>
                    <a:pt x="805180" y="1497330"/>
                  </a:lnTo>
                  <a:lnTo>
                    <a:pt x="791210" y="1475740"/>
                  </a:lnTo>
                  <a:lnTo>
                    <a:pt x="767080" y="1435100"/>
                  </a:lnTo>
                  <a:lnTo>
                    <a:pt x="741680" y="1393190"/>
                  </a:lnTo>
                  <a:lnTo>
                    <a:pt x="727710" y="1371600"/>
                  </a:lnTo>
                  <a:lnTo>
                    <a:pt x="713740" y="1348740"/>
                  </a:lnTo>
                  <a:lnTo>
                    <a:pt x="697230" y="1323340"/>
                  </a:lnTo>
                  <a:lnTo>
                    <a:pt x="679450" y="1292860"/>
                  </a:lnTo>
                  <a:lnTo>
                    <a:pt x="669290" y="1277620"/>
                  </a:lnTo>
                  <a:lnTo>
                    <a:pt x="659130" y="1259840"/>
                  </a:lnTo>
                  <a:lnTo>
                    <a:pt x="647700" y="1242060"/>
                  </a:lnTo>
                  <a:lnTo>
                    <a:pt x="636270" y="1223010"/>
                  </a:lnTo>
                  <a:lnTo>
                    <a:pt x="599440" y="1102360"/>
                  </a:lnTo>
                  <a:lnTo>
                    <a:pt x="565150" y="981710"/>
                  </a:lnTo>
                  <a:lnTo>
                    <a:pt x="530860" y="862330"/>
                  </a:lnTo>
                  <a:lnTo>
                    <a:pt x="515620" y="805180"/>
                  </a:lnTo>
                  <a:lnTo>
                    <a:pt x="500381" y="749300"/>
                  </a:lnTo>
                  <a:lnTo>
                    <a:pt x="485140" y="694690"/>
                  </a:lnTo>
                  <a:lnTo>
                    <a:pt x="469900" y="642620"/>
                  </a:lnTo>
                  <a:lnTo>
                    <a:pt x="455931" y="594360"/>
                  </a:lnTo>
                  <a:lnTo>
                    <a:pt x="443231" y="549910"/>
                  </a:lnTo>
                  <a:lnTo>
                    <a:pt x="429260" y="508000"/>
                  </a:lnTo>
                  <a:lnTo>
                    <a:pt x="416560" y="471170"/>
                  </a:lnTo>
                  <a:lnTo>
                    <a:pt x="405131" y="439420"/>
                  </a:lnTo>
                  <a:lnTo>
                    <a:pt x="393700" y="412750"/>
                  </a:lnTo>
                  <a:lnTo>
                    <a:pt x="396240" y="412750"/>
                  </a:lnTo>
                  <a:lnTo>
                    <a:pt x="400050" y="412750"/>
                  </a:lnTo>
                  <a:lnTo>
                    <a:pt x="410210" y="412750"/>
                  </a:lnTo>
                  <a:lnTo>
                    <a:pt x="414020" y="411480"/>
                  </a:lnTo>
                  <a:lnTo>
                    <a:pt x="416560" y="408940"/>
                  </a:lnTo>
                  <a:lnTo>
                    <a:pt x="415290" y="405130"/>
                  </a:lnTo>
                  <a:lnTo>
                    <a:pt x="411481" y="400050"/>
                  </a:lnTo>
                  <a:lnTo>
                    <a:pt x="405131" y="388620"/>
                  </a:lnTo>
                  <a:lnTo>
                    <a:pt x="398781" y="377190"/>
                  </a:lnTo>
                  <a:lnTo>
                    <a:pt x="392431" y="363220"/>
                  </a:lnTo>
                  <a:lnTo>
                    <a:pt x="383540" y="349250"/>
                  </a:lnTo>
                  <a:lnTo>
                    <a:pt x="392431" y="346710"/>
                  </a:lnTo>
                  <a:lnTo>
                    <a:pt x="406400" y="344170"/>
                  </a:lnTo>
                  <a:lnTo>
                    <a:pt x="421640" y="342900"/>
                  </a:lnTo>
                  <a:lnTo>
                    <a:pt x="439420" y="340360"/>
                  </a:lnTo>
                  <a:lnTo>
                    <a:pt x="455931" y="337820"/>
                  </a:lnTo>
                  <a:lnTo>
                    <a:pt x="471170" y="332740"/>
                  </a:lnTo>
                  <a:lnTo>
                    <a:pt x="477520" y="330200"/>
                  </a:lnTo>
                  <a:lnTo>
                    <a:pt x="483870" y="325120"/>
                  </a:lnTo>
                  <a:lnTo>
                    <a:pt x="487681" y="321310"/>
                  </a:lnTo>
                  <a:lnTo>
                    <a:pt x="491490" y="316230"/>
                  </a:lnTo>
                  <a:lnTo>
                    <a:pt x="491490" y="308610"/>
                  </a:lnTo>
                  <a:lnTo>
                    <a:pt x="487681" y="302260"/>
                  </a:lnTo>
                  <a:lnTo>
                    <a:pt x="480060" y="294640"/>
                  </a:lnTo>
                  <a:lnTo>
                    <a:pt x="467360" y="289560"/>
                  </a:lnTo>
                  <a:lnTo>
                    <a:pt x="450850" y="284480"/>
                  </a:lnTo>
                  <a:lnTo>
                    <a:pt x="431800" y="283210"/>
                  </a:lnTo>
                  <a:lnTo>
                    <a:pt x="420370" y="284480"/>
                  </a:lnTo>
                  <a:lnTo>
                    <a:pt x="408940" y="285750"/>
                  </a:lnTo>
                  <a:lnTo>
                    <a:pt x="397510" y="288290"/>
                  </a:lnTo>
                  <a:lnTo>
                    <a:pt x="384810" y="290830"/>
                  </a:lnTo>
                  <a:lnTo>
                    <a:pt x="381000" y="283210"/>
                  </a:lnTo>
                  <a:lnTo>
                    <a:pt x="379731" y="276860"/>
                  </a:lnTo>
                  <a:lnTo>
                    <a:pt x="382270" y="269240"/>
                  </a:lnTo>
                  <a:lnTo>
                    <a:pt x="387350" y="262890"/>
                  </a:lnTo>
                  <a:lnTo>
                    <a:pt x="393700" y="256540"/>
                  </a:lnTo>
                  <a:lnTo>
                    <a:pt x="402590" y="251460"/>
                  </a:lnTo>
                  <a:lnTo>
                    <a:pt x="421640" y="241300"/>
                  </a:lnTo>
                  <a:lnTo>
                    <a:pt x="440690" y="231140"/>
                  </a:lnTo>
                  <a:lnTo>
                    <a:pt x="458470" y="220980"/>
                  </a:lnTo>
                  <a:lnTo>
                    <a:pt x="464820" y="215900"/>
                  </a:lnTo>
                  <a:lnTo>
                    <a:pt x="469900" y="209550"/>
                  </a:lnTo>
                  <a:lnTo>
                    <a:pt x="471170" y="203200"/>
                  </a:lnTo>
                  <a:lnTo>
                    <a:pt x="469900" y="198120"/>
                  </a:lnTo>
                  <a:lnTo>
                    <a:pt x="466090" y="194310"/>
                  </a:lnTo>
                  <a:lnTo>
                    <a:pt x="459740" y="190500"/>
                  </a:lnTo>
                  <a:lnTo>
                    <a:pt x="445770" y="186690"/>
                  </a:lnTo>
                  <a:lnTo>
                    <a:pt x="431800" y="185420"/>
                  </a:lnTo>
                  <a:lnTo>
                    <a:pt x="415290" y="184150"/>
                  </a:lnTo>
                  <a:lnTo>
                    <a:pt x="400050" y="184150"/>
                  </a:lnTo>
                  <a:lnTo>
                    <a:pt x="384810" y="182880"/>
                  </a:lnTo>
                  <a:lnTo>
                    <a:pt x="373381" y="179070"/>
                  </a:lnTo>
                  <a:lnTo>
                    <a:pt x="368300" y="176530"/>
                  </a:lnTo>
                  <a:lnTo>
                    <a:pt x="364490" y="172720"/>
                  </a:lnTo>
                  <a:lnTo>
                    <a:pt x="355600" y="166370"/>
                  </a:lnTo>
                  <a:lnTo>
                    <a:pt x="344170" y="162560"/>
                  </a:lnTo>
                  <a:lnTo>
                    <a:pt x="331470" y="158750"/>
                  </a:lnTo>
                  <a:lnTo>
                    <a:pt x="317500" y="156210"/>
                  </a:lnTo>
                  <a:lnTo>
                    <a:pt x="304800" y="152400"/>
                  </a:lnTo>
                  <a:lnTo>
                    <a:pt x="292100" y="149860"/>
                  </a:lnTo>
                  <a:lnTo>
                    <a:pt x="281940" y="144780"/>
                  </a:lnTo>
                  <a:lnTo>
                    <a:pt x="274320" y="139700"/>
                  </a:lnTo>
                  <a:lnTo>
                    <a:pt x="243840" y="116840"/>
                  </a:lnTo>
                  <a:lnTo>
                    <a:pt x="214631" y="91440"/>
                  </a:lnTo>
                  <a:lnTo>
                    <a:pt x="186690" y="67310"/>
                  </a:lnTo>
                  <a:lnTo>
                    <a:pt x="173990" y="55880"/>
                  </a:lnTo>
                  <a:lnTo>
                    <a:pt x="160020" y="46990"/>
                  </a:lnTo>
                  <a:lnTo>
                    <a:pt x="139700" y="41910"/>
                  </a:lnTo>
                  <a:lnTo>
                    <a:pt x="121920" y="35560"/>
                  </a:lnTo>
                  <a:lnTo>
                    <a:pt x="106681" y="29210"/>
                  </a:lnTo>
                  <a:lnTo>
                    <a:pt x="93981" y="21590"/>
                  </a:lnTo>
                  <a:lnTo>
                    <a:pt x="80010" y="13970"/>
                  </a:lnTo>
                  <a:lnTo>
                    <a:pt x="66040" y="6350"/>
                  </a:lnTo>
                  <a:lnTo>
                    <a:pt x="50800" y="254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8710930" y="942721"/>
              <a:ext cx="132843" cy="95505"/>
            </a:xfrm>
            <a:custGeom>
              <a:avLst/>
              <a:gdLst/>
              <a:ahLst/>
              <a:cxnLst/>
              <a:rect l="0" t="0" r="0" b="0"/>
              <a:pathLst>
                <a:path w="132843" h="95505">
                  <a:moveTo>
                    <a:pt x="119888" y="0"/>
                  </a:moveTo>
                  <a:lnTo>
                    <a:pt x="126238" y="889"/>
                  </a:lnTo>
                  <a:lnTo>
                    <a:pt x="130937" y="3810"/>
                  </a:lnTo>
                  <a:lnTo>
                    <a:pt x="132461" y="6223"/>
                  </a:lnTo>
                  <a:lnTo>
                    <a:pt x="132842" y="9525"/>
                  </a:lnTo>
                  <a:lnTo>
                    <a:pt x="131445" y="15748"/>
                  </a:lnTo>
                  <a:lnTo>
                    <a:pt x="127635" y="21082"/>
                  </a:lnTo>
                  <a:lnTo>
                    <a:pt x="122301" y="25908"/>
                  </a:lnTo>
                  <a:lnTo>
                    <a:pt x="115570" y="30734"/>
                  </a:lnTo>
                  <a:lnTo>
                    <a:pt x="98806" y="39370"/>
                  </a:lnTo>
                  <a:lnTo>
                    <a:pt x="81026" y="48006"/>
                  </a:lnTo>
                  <a:lnTo>
                    <a:pt x="63754" y="57023"/>
                  </a:lnTo>
                  <a:lnTo>
                    <a:pt x="56642" y="61849"/>
                  </a:lnTo>
                  <a:lnTo>
                    <a:pt x="50292" y="67183"/>
                  </a:lnTo>
                  <a:lnTo>
                    <a:pt x="45974" y="73406"/>
                  </a:lnTo>
                  <a:lnTo>
                    <a:pt x="43180" y="79629"/>
                  </a:lnTo>
                  <a:lnTo>
                    <a:pt x="42672" y="86868"/>
                  </a:lnTo>
                  <a:lnTo>
                    <a:pt x="45085" y="94996"/>
                  </a:lnTo>
                  <a:lnTo>
                    <a:pt x="38354" y="95504"/>
                  </a:lnTo>
                  <a:lnTo>
                    <a:pt x="30607" y="94488"/>
                  </a:lnTo>
                  <a:lnTo>
                    <a:pt x="16256" y="89789"/>
                  </a:lnTo>
                  <a:lnTo>
                    <a:pt x="10033" y="86360"/>
                  </a:lnTo>
                  <a:lnTo>
                    <a:pt x="4699" y="81534"/>
                  </a:lnTo>
                  <a:lnTo>
                    <a:pt x="1397" y="76327"/>
                  </a:lnTo>
                  <a:lnTo>
                    <a:pt x="0" y="70104"/>
                  </a:lnTo>
                  <a:lnTo>
                    <a:pt x="5715" y="57023"/>
                  </a:lnTo>
                  <a:lnTo>
                    <a:pt x="15240" y="44577"/>
                  </a:lnTo>
                  <a:lnTo>
                    <a:pt x="28321" y="33147"/>
                  </a:lnTo>
                  <a:lnTo>
                    <a:pt x="43561" y="22987"/>
                  </a:lnTo>
                  <a:lnTo>
                    <a:pt x="60960" y="13843"/>
                  </a:lnTo>
                  <a:lnTo>
                    <a:pt x="79121" y="6731"/>
                  </a:lnTo>
                  <a:lnTo>
                    <a:pt x="96901" y="2413"/>
                  </a:lnTo>
                  <a:lnTo>
                    <a:pt x="114173" y="0"/>
                  </a:lnTo>
                  <a:close/>
                </a:path>
              </a:pathLst>
            </a:custGeom>
            <a:solidFill>
              <a:srgbClr val="AF5F00"/>
            </a:solidFill>
            <a:ln w="0" cap="flat" cmpd="sng" algn="ctr">
              <a:solidFill>
                <a:srgbClr val="AF5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9747250" y="3491992"/>
              <a:ext cx="92584" cy="475616"/>
            </a:xfrm>
            <a:custGeom>
              <a:avLst/>
              <a:gdLst/>
              <a:ahLst/>
              <a:cxnLst/>
              <a:rect l="0" t="0" r="0" b="0"/>
              <a:pathLst>
                <a:path w="92584" h="475616">
                  <a:moveTo>
                    <a:pt x="61341" y="448310"/>
                  </a:moveTo>
                  <a:lnTo>
                    <a:pt x="58928" y="422910"/>
                  </a:lnTo>
                  <a:lnTo>
                    <a:pt x="56642" y="398907"/>
                  </a:lnTo>
                  <a:lnTo>
                    <a:pt x="54229" y="375793"/>
                  </a:lnTo>
                  <a:lnTo>
                    <a:pt x="52197" y="354711"/>
                  </a:lnTo>
                  <a:lnTo>
                    <a:pt x="49403" y="335534"/>
                  </a:lnTo>
                  <a:lnTo>
                    <a:pt x="46990" y="317246"/>
                  </a:lnTo>
                  <a:lnTo>
                    <a:pt x="44069" y="300990"/>
                  </a:lnTo>
                  <a:lnTo>
                    <a:pt x="41275" y="286004"/>
                  </a:lnTo>
                  <a:lnTo>
                    <a:pt x="37846" y="272669"/>
                  </a:lnTo>
                  <a:lnTo>
                    <a:pt x="34544" y="260604"/>
                  </a:lnTo>
                  <a:lnTo>
                    <a:pt x="30226" y="250571"/>
                  </a:lnTo>
                  <a:lnTo>
                    <a:pt x="25908" y="241935"/>
                  </a:lnTo>
                  <a:lnTo>
                    <a:pt x="21082" y="234696"/>
                  </a:lnTo>
                  <a:lnTo>
                    <a:pt x="15748" y="228981"/>
                  </a:lnTo>
                  <a:lnTo>
                    <a:pt x="10033" y="224663"/>
                  </a:lnTo>
                  <a:lnTo>
                    <a:pt x="3810" y="198755"/>
                  </a:lnTo>
                  <a:lnTo>
                    <a:pt x="381" y="171323"/>
                  </a:lnTo>
                  <a:lnTo>
                    <a:pt x="0" y="143002"/>
                  </a:lnTo>
                  <a:lnTo>
                    <a:pt x="889" y="114173"/>
                  </a:lnTo>
                  <a:lnTo>
                    <a:pt x="4699" y="56642"/>
                  </a:lnTo>
                  <a:lnTo>
                    <a:pt x="6223" y="27813"/>
                  </a:lnTo>
                  <a:lnTo>
                    <a:pt x="6223" y="0"/>
                  </a:lnTo>
                  <a:lnTo>
                    <a:pt x="10541" y="21082"/>
                  </a:lnTo>
                  <a:lnTo>
                    <a:pt x="15240" y="40259"/>
                  </a:lnTo>
                  <a:lnTo>
                    <a:pt x="21082" y="59055"/>
                  </a:lnTo>
                  <a:lnTo>
                    <a:pt x="26797" y="75819"/>
                  </a:lnTo>
                  <a:lnTo>
                    <a:pt x="39751" y="107061"/>
                  </a:lnTo>
                  <a:lnTo>
                    <a:pt x="52705" y="135763"/>
                  </a:lnTo>
                  <a:lnTo>
                    <a:pt x="65659" y="162687"/>
                  </a:lnTo>
                  <a:lnTo>
                    <a:pt x="77216" y="189103"/>
                  </a:lnTo>
                  <a:lnTo>
                    <a:pt x="86868" y="216408"/>
                  </a:lnTo>
                  <a:lnTo>
                    <a:pt x="90170" y="230886"/>
                  </a:lnTo>
                  <a:lnTo>
                    <a:pt x="92583" y="246253"/>
                  </a:lnTo>
                  <a:lnTo>
                    <a:pt x="85344" y="266319"/>
                  </a:lnTo>
                  <a:lnTo>
                    <a:pt x="79629" y="286512"/>
                  </a:lnTo>
                  <a:lnTo>
                    <a:pt x="74803" y="307594"/>
                  </a:lnTo>
                  <a:lnTo>
                    <a:pt x="70993" y="331216"/>
                  </a:lnTo>
                  <a:lnTo>
                    <a:pt x="68072" y="358521"/>
                  </a:lnTo>
                  <a:lnTo>
                    <a:pt x="67183" y="374396"/>
                  </a:lnTo>
                  <a:lnTo>
                    <a:pt x="66167" y="391160"/>
                  </a:lnTo>
                  <a:lnTo>
                    <a:pt x="65278" y="409448"/>
                  </a:lnTo>
                  <a:lnTo>
                    <a:pt x="64770" y="429514"/>
                  </a:lnTo>
                  <a:lnTo>
                    <a:pt x="64262" y="451612"/>
                  </a:lnTo>
                  <a:lnTo>
                    <a:pt x="63754" y="475615"/>
                  </a:lnTo>
                  <a:close/>
                </a:path>
              </a:pathLst>
            </a:custGeom>
            <a:solidFill>
              <a:srgbClr val="B89976"/>
            </a:solidFill>
            <a:ln w="0" cap="flat" cmpd="sng" algn="ctr">
              <a:solidFill>
                <a:srgbClr val="B8997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9747250" y="3491230"/>
              <a:ext cx="92711" cy="476251"/>
            </a:xfrm>
            <a:custGeom>
              <a:avLst/>
              <a:gdLst/>
              <a:ahLst/>
              <a:cxnLst/>
              <a:rect l="0" t="0" r="0" b="0"/>
              <a:pathLst>
                <a:path w="92711" h="476251">
                  <a:moveTo>
                    <a:pt x="63500" y="476250"/>
                  </a:moveTo>
                  <a:lnTo>
                    <a:pt x="64770" y="452120"/>
                  </a:lnTo>
                  <a:lnTo>
                    <a:pt x="64770" y="430530"/>
                  </a:lnTo>
                  <a:lnTo>
                    <a:pt x="64770" y="410210"/>
                  </a:lnTo>
                  <a:lnTo>
                    <a:pt x="66040" y="392430"/>
                  </a:lnTo>
                  <a:lnTo>
                    <a:pt x="67310" y="374650"/>
                  </a:lnTo>
                  <a:lnTo>
                    <a:pt x="68580" y="359410"/>
                  </a:lnTo>
                  <a:lnTo>
                    <a:pt x="71120" y="331470"/>
                  </a:lnTo>
                  <a:lnTo>
                    <a:pt x="74930" y="308610"/>
                  </a:lnTo>
                  <a:lnTo>
                    <a:pt x="80010" y="287020"/>
                  </a:lnTo>
                  <a:lnTo>
                    <a:pt x="85090" y="266700"/>
                  </a:lnTo>
                  <a:lnTo>
                    <a:pt x="92710" y="246380"/>
                  </a:lnTo>
                  <a:lnTo>
                    <a:pt x="90170" y="231140"/>
                  </a:lnTo>
                  <a:lnTo>
                    <a:pt x="86360" y="217170"/>
                  </a:lnTo>
                  <a:lnTo>
                    <a:pt x="77470" y="189230"/>
                  </a:lnTo>
                  <a:lnTo>
                    <a:pt x="66040" y="163830"/>
                  </a:lnTo>
                  <a:lnTo>
                    <a:pt x="52070" y="135890"/>
                  </a:lnTo>
                  <a:lnTo>
                    <a:pt x="39370" y="107950"/>
                  </a:lnTo>
                  <a:lnTo>
                    <a:pt x="26670" y="76200"/>
                  </a:lnTo>
                  <a:lnTo>
                    <a:pt x="21590" y="59690"/>
                  </a:lnTo>
                  <a:lnTo>
                    <a:pt x="15240" y="40640"/>
                  </a:lnTo>
                  <a:lnTo>
                    <a:pt x="10160" y="21590"/>
                  </a:lnTo>
                  <a:lnTo>
                    <a:pt x="6350" y="0"/>
                  </a:lnTo>
                  <a:lnTo>
                    <a:pt x="6350" y="27940"/>
                  </a:lnTo>
                  <a:lnTo>
                    <a:pt x="5080" y="57150"/>
                  </a:lnTo>
                  <a:lnTo>
                    <a:pt x="1270" y="114300"/>
                  </a:lnTo>
                  <a:lnTo>
                    <a:pt x="0" y="143510"/>
                  </a:lnTo>
                  <a:lnTo>
                    <a:pt x="0" y="171450"/>
                  </a:lnTo>
                  <a:lnTo>
                    <a:pt x="3810" y="199390"/>
                  </a:lnTo>
                  <a:lnTo>
                    <a:pt x="10160" y="224790"/>
                  </a:lnTo>
                  <a:lnTo>
                    <a:pt x="15240" y="229870"/>
                  </a:lnTo>
                  <a:lnTo>
                    <a:pt x="21590" y="234950"/>
                  </a:lnTo>
                  <a:lnTo>
                    <a:pt x="25400" y="242570"/>
                  </a:lnTo>
                  <a:lnTo>
                    <a:pt x="30480" y="251460"/>
                  </a:lnTo>
                  <a:lnTo>
                    <a:pt x="34290" y="261620"/>
                  </a:lnTo>
                  <a:lnTo>
                    <a:pt x="38100" y="273050"/>
                  </a:lnTo>
                  <a:lnTo>
                    <a:pt x="41910" y="287020"/>
                  </a:lnTo>
                  <a:lnTo>
                    <a:pt x="44450" y="300990"/>
                  </a:lnTo>
                  <a:lnTo>
                    <a:pt x="46990" y="317500"/>
                  </a:lnTo>
                  <a:lnTo>
                    <a:pt x="49530" y="336550"/>
                  </a:lnTo>
                  <a:lnTo>
                    <a:pt x="52070" y="355600"/>
                  </a:lnTo>
                  <a:lnTo>
                    <a:pt x="54610" y="375920"/>
                  </a:lnTo>
                  <a:lnTo>
                    <a:pt x="57150" y="400050"/>
                  </a:lnTo>
                  <a:lnTo>
                    <a:pt x="58420" y="424180"/>
                  </a:lnTo>
                  <a:lnTo>
                    <a:pt x="60960" y="44958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8570722" y="3728593"/>
              <a:ext cx="240412" cy="699390"/>
            </a:xfrm>
            <a:custGeom>
              <a:avLst/>
              <a:gdLst/>
              <a:ahLst/>
              <a:cxnLst/>
              <a:rect l="0" t="0" r="0" b="0"/>
              <a:pathLst>
                <a:path w="240412" h="699390">
                  <a:moveTo>
                    <a:pt x="160274" y="47117"/>
                  </a:moveTo>
                  <a:lnTo>
                    <a:pt x="175641" y="32639"/>
                  </a:lnTo>
                  <a:lnTo>
                    <a:pt x="189103" y="21590"/>
                  </a:lnTo>
                  <a:lnTo>
                    <a:pt x="200660" y="12954"/>
                  </a:lnTo>
                  <a:lnTo>
                    <a:pt x="210185" y="6731"/>
                  </a:lnTo>
                  <a:lnTo>
                    <a:pt x="218440" y="2413"/>
                  </a:lnTo>
                  <a:lnTo>
                    <a:pt x="224663" y="508"/>
                  </a:lnTo>
                  <a:lnTo>
                    <a:pt x="229870" y="0"/>
                  </a:lnTo>
                  <a:lnTo>
                    <a:pt x="233807" y="1397"/>
                  </a:lnTo>
                  <a:lnTo>
                    <a:pt x="236601" y="3810"/>
                  </a:lnTo>
                  <a:lnTo>
                    <a:pt x="238506" y="7747"/>
                  </a:lnTo>
                  <a:lnTo>
                    <a:pt x="239522" y="12446"/>
                  </a:lnTo>
                  <a:lnTo>
                    <a:pt x="240411" y="24003"/>
                  </a:lnTo>
                  <a:lnTo>
                    <a:pt x="240030" y="36957"/>
                  </a:lnTo>
                  <a:lnTo>
                    <a:pt x="234188" y="61468"/>
                  </a:lnTo>
                  <a:lnTo>
                    <a:pt x="227965" y="89281"/>
                  </a:lnTo>
                  <a:lnTo>
                    <a:pt x="221234" y="120523"/>
                  </a:lnTo>
                  <a:lnTo>
                    <a:pt x="214122" y="153670"/>
                  </a:lnTo>
                  <a:lnTo>
                    <a:pt x="206883" y="189103"/>
                  </a:lnTo>
                  <a:lnTo>
                    <a:pt x="200152" y="226568"/>
                  </a:lnTo>
                  <a:lnTo>
                    <a:pt x="186690" y="304800"/>
                  </a:lnTo>
                  <a:lnTo>
                    <a:pt x="176149" y="385445"/>
                  </a:lnTo>
                  <a:lnTo>
                    <a:pt x="171831" y="425831"/>
                  </a:lnTo>
                  <a:lnTo>
                    <a:pt x="168529" y="464693"/>
                  </a:lnTo>
                  <a:lnTo>
                    <a:pt x="166116" y="503047"/>
                  </a:lnTo>
                  <a:lnTo>
                    <a:pt x="165608" y="539496"/>
                  </a:lnTo>
                  <a:lnTo>
                    <a:pt x="166497" y="574040"/>
                  </a:lnTo>
                  <a:lnTo>
                    <a:pt x="168910" y="606298"/>
                  </a:lnTo>
                  <a:lnTo>
                    <a:pt x="164592" y="611505"/>
                  </a:lnTo>
                  <a:lnTo>
                    <a:pt x="158877" y="615823"/>
                  </a:lnTo>
                  <a:lnTo>
                    <a:pt x="145923" y="623570"/>
                  </a:lnTo>
                  <a:lnTo>
                    <a:pt x="131953" y="630301"/>
                  </a:lnTo>
                  <a:lnTo>
                    <a:pt x="120015" y="637413"/>
                  </a:lnTo>
                  <a:lnTo>
                    <a:pt x="116586" y="639318"/>
                  </a:lnTo>
                  <a:lnTo>
                    <a:pt x="115697" y="643255"/>
                  </a:lnTo>
                  <a:lnTo>
                    <a:pt x="117094" y="648970"/>
                  </a:lnTo>
                  <a:lnTo>
                    <a:pt x="118491" y="655701"/>
                  </a:lnTo>
                  <a:lnTo>
                    <a:pt x="120015" y="670560"/>
                  </a:lnTo>
                  <a:lnTo>
                    <a:pt x="118491" y="677799"/>
                  </a:lnTo>
                  <a:lnTo>
                    <a:pt x="113284" y="684022"/>
                  </a:lnTo>
                  <a:lnTo>
                    <a:pt x="105156" y="688340"/>
                  </a:lnTo>
                  <a:lnTo>
                    <a:pt x="92583" y="692150"/>
                  </a:lnTo>
                  <a:lnTo>
                    <a:pt x="77724" y="695071"/>
                  </a:lnTo>
                  <a:lnTo>
                    <a:pt x="60960" y="697484"/>
                  </a:lnTo>
                  <a:lnTo>
                    <a:pt x="43180" y="698881"/>
                  </a:lnTo>
                  <a:lnTo>
                    <a:pt x="26416" y="699389"/>
                  </a:lnTo>
                  <a:lnTo>
                    <a:pt x="11557" y="698881"/>
                  </a:lnTo>
                  <a:lnTo>
                    <a:pt x="0" y="697484"/>
                  </a:lnTo>
                  <a:lnTo>
                    <a:pt x="3810" y="686943"/>
                  </a:lnTo>
                  <a:lnTo>
                    <a:pt x="8128" y="678688"/>
                  </a:lnTo>
                  <a:lnTo>
                    <a:pt x="17272" y="666242"/>
                  </a:lnTo>
                  <a:lnTo>
                    <a:pt x="26924" y="657606"/>
                  </a:lnTo>
                  <a:lnTo>
                    <a:pt x="36449" y="649986"/>
                  </a:lnTo>
                  <a:lnTo>
                    <a:pt x="46101" y="641731"/>
                  </a:lnTo>
                  <a:lnTo>
                    <a:pt x="54229" y="629793"/>
                  </a:lnTo>
                  <a:lnTo>
                    <a:pt x="58039" y="621665"/>
                  </a:lnTo>
                  <a:lnTo>
                    <a:pt x="61468" y="612013"/>
                  </a:lnTo>
                  <a:lnTo>
                    <a:pt x="64262" y="600456"/>
                  </a:lnTo>
                  <a:lnTo>
                    <a:pt x="66675" y="586105"/>
                  </a:lnTo>
                  <a:lnTo>
                    <a:pt x="70104" y="562610"/>
                  </a:lnTo>
                  <a:lnTo>
                    <a:pt x="73406" y="537591"/>
                  </a:lnTo>
                  <a:lnTo>
                    <a:pt x="81534" y="484378"/>
                  </a:lnTo>
                  <a:lnTo>
                    <a:pt x="90170" y="425831"/>
                  </a:lnTo>
                  <a:lnTo>
                    <a:pt x="100330" y="361950"/>
                  </a:lnTo>
                  <a:lnTo>
                    <a:pt x="110363" y="293751"/>
                  </a:lnTo>
                  <a:lnTo>
                    <a:pt x="120904" y="221234"/>
                  </a:lnTo>
                  <a:lnTo>
                    <a:pt x="131445" y="145034"/>
                  </a:lnTo>
                  <a:lnTo>
                    <a:pt x="142113" y="63881"/>
                  </a:lnTo>
                  <a:close/>
                </a:path>
              </a:pathLst>
            </a:custGeom>
            <a:solidFill>
              <a:srgbClr val="CAA881"/>
            </a:solidFill>
            <a:ln w="0" cap="flat" cmpd="sng" algn="ctr">
              <a:solidFill>
                <a:srgbClr val="CAA88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8687816" y="3729101"/>
              <a:ext cx="123318" cy="503556"/>
            </a:xfrm>
            <a:custGeom>
              <a:avLst/>
              <a:gdLst/>
              <a:ahLst/>
              <a:cxnLst/>
              <a:rect l="0" t="0" r="0" b="0"/>
              <a:pathLst>
                <a:path w="123318" h="503556">
                  <a:moveTo>
                    <a:pt x="43180" y="46609"/>
                  </a:moveTo>
                  <a:lnTo>
                    <a:pt x="58547" y="32639"/>
                  </a:lnTo>
                  <a:lnTo>
                    <a:pt x="72009" y="21590"/>
                  </a:lnTo>
                  <a:lnTo>
                    <a:pt x="83566" y="12954"/>
                  </a:lnTo>
                  <a:lnTo>
                    <a:pt x="93091" y="6731"/>
                  </a:lnTo>
                  <a:lnTo>
                    <a:pt x="101346" y="2413"/>
                  </a:lnTo>
                  <a:lnTo>
                    <a:pt x="107569" y="508"/>
                  </a:lnTo>
                  <a:lnTo>
                    <a:pt x="112776" y="0"/>
                  </a:lnTo>
                  <a:lnTo>
                    <a:pt x="116713" y="1397"/>
                  </a:lnTo>
                  <a:lnTo>
                    <a:pt x="119507" y="3810"/>
                  </a:lnTo>
                  <a:lnTo>
                    <a:pt x="121412" y="7620"/>
                  </a:lnTo>
                  <a:lnTo>
                    <a:pt x="122428" y="12446"/>
                  </a:lnTo>
                  <a:lnTo>
                    <a:pt x="123317" y="24003"/>
                  </a:lnTo>
                  <a:lnTo>
                    <a:pt x="122936" y="36957"/>
                  </a:lnTo>
                  <a:lnTo>
                    <a:pt x="118999" y="53213"/>
                  </a:lnTo>
                  <a:lnTo>
                    <a:pt x="114681" y="70993"/>
                  </a:lnTo>
                  <a:lnTo>
                    <a:pt x="110363" y="90170"/>
                  </a:lnTo>
                  <a:lnTo>
                    <a:pt x="106045" y="110871"/>
                  </a:lnTo>
                  <a:lnTo>
                    <a:pt x="96520" y="155956"/>
                  </a:lnTo>
                  <a:lnTo>
                    <a:pt x="86868" y="204978"/>
                  </a:lnTo>
                  <a:lnTo>
                    <a:pt x="84963" y="213614"/>
                  </a:lnTo>
                  <a:lnTo>
                    <a:pt x="83058" y="225044"/>
                  </a:lnTo>
                  <a:lnTo>
                    <a:pt x="80645" y="238506"/>
                  </a:lnTo>
                  <a:lnTo>
                    <a:pt x="77724" y="253873"/>
                  </a:lnTo>
                  <a:lnTo>
                    <a:pt x="74930" y="271145"/>
                  </a:lnTo>
                  <a:lnTo>
                    <a:pt x="72009" y="289941"/>
                  </a:lnTo>
                  <a:lnTo>
                    <a:pt x="65786" y="330200"/>
                  </a:lnTo>
                  <a:lnTo>
                    <a:pt x="59055" y="373888"/>
                  </a:lnTo>
                  <a:lnTo>
                    <a:pt x="52324" y="418592"/>
                  </a:lnTo>
                  <a:lnTo>
                    <a:pt x="46101" y="462280"/>
                  </a:lnTo>
                  <a:lnTo>
                    <a:pt x="40767" y="503555"/>
                  </a:lnTo>
                  <a:lnTo>
                    <a:pt x="37465" y="502539"/>
                  </a:lnTo>
                  <a:lnTo>
                    <a:pt x="33655" y="496824"/>
                  </a:lnTo>
                  <a:lnTo>
                    <a:pt x="29718" y="487172"/>
                  </a:lnTo>
                  <a:lnTo>
                    <a:pt x="25908" y="473710"/>
                  </a:lnTo>
                  <a:lnTo>
                    <a:pt x="22098" y="457962"/>
                  </a:lnTo>
                  <a:lnTo>
                    <a:pt x="18288" y="439166"/>
                  </a:lnTo>
                  <a:lnTo>
                    <a:pt x="14351" y="418592"/>
                  </a:lnTo>
                  <a:lnTo>
                    <a:pt x="11049" y="396494"/>
                  </a:lnTo>
                  <a:lnTo>
                    <a:pt x="5334" y="350393"/>
                  </a:lnTo>
                  <a:lnTo>
                    <a:pt x="1397" y="305689"/>
                  </a:lnTo>
                  <a:lnTo>
                    <a:pt x="508" y="285115"/>
                  </a:lnTo>
                  <a:lnTo>
                    <a:pt x="0" y="266446"/>
                  </a:lnTo>
                  <a:lnTo>
                    <a:pt x="508" y="250063"/>
                  </a:lnTo>
                  <a:lnTo>
                    <a:pt x="1397" y="236601"/>
                  </a:lnTo>
                  <a:lnTo>
                    <a:pt x="13462" y="152654"/>
                  </a:lnTo>
                  <a:lnTo>
                    <a:pt x="25019" y="63373"/>
                  </a:lnTo>
                  <a:close/>
                </a:path>
              </a:pathLst>
            </a:custGeom>
            <a:solidFill>
              <a:srgbClr val="CAA881"/>
            </a:solidFill>
            <a:ln w="0" cap="flat" cmpd="sng" algn="ctr">
              <a:solidFill>
                <a:srgbClr val="CAA88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8691626" y="3731006"/>
              <a:ext cx="119508" cy="452629"/>
            </a:xfrm>
            <a:custGeom>
              <a:avLst/>
              <a:gdLst/>
              <a:ahLst/>
              <a:cxnLst/>
              <a:rect l="0" t="0" r="0" b="0"/>
              <a:pathLst>
                <a:path w="119508" h="452629">
                  <a:moveTo>
                    <a:pt x="31242" y="452628"/>
                  </a:moveTo>
                  <a:lnTo>
                    <a:pt x="29337" y="449326"/>
                  </a:lnTo>
                  <a:lnTo>
                    <a:pt x="26924" y="442087"/>
                  </a:lnTo>
                  <a:lnTo>
                    <a:pt x="24511" y="432054"/>
                  </a:lnTo>
                  <a:lnTo>
                    <a:pt x="21590" y="419100"/>
                  </a:lnTo>
                  <a:lnTo>
                    <a:pt x="18796" y="404114"/>
                  </a:lnTo>
                  <a:lnTo>
                    <a:pt x="15367" y="387350"/>
                  </a:lnTo>
                  <a:lnTo>
                    <a:pt x="9652" y="348996"/>
                  </a:lnTo>
                  <a:lnTo>
                    <a:pt x="4826" y="308610"/>
                  </a:lnTo>
                  <a:lnTo>
                    <a:pt x="1524" y="269240"/>
                  </a:lnTo>
                  <a:lnTo>
                    <a:pt x="508" y="250571"/>
                  </a:lnTo>
                  <a:lnTo>
                    <a:pt x="0" y="233807"/>
                  </a:lnTo>
                  <a:lnTo>
                    <a:pt x="508" y="218821"/>
                  </a:lnTo>
                  <a:lnTo>
                    <a:pt x="1905" y="205867"/>
                  </a:lnTo>
                  <a:lnTo>
                    <a:pt x="12573" y="165608"/>
                  </a:lnTo>
                  <a:lnTo>
                    <a:pt x="21590" y="126746"/>
                  </a:lnTo>
                  <a:lnTo>
                    <a:pt x="29337" y="88773"/>
                  </a:lnTo>
                  <a:lnTo>
                    <a:pt x="36576" y="50927"/>
                  </a:lnTo>
                  <a:lnTo>
                    <a:pt x="51435" y="36957"/>
                  </a:lnTo>
                  <a:lnTo>
                    <a:pt x="64897" y="25400"/>
                  </a:lnTo>
                  <a:lnTo>
                    <a:pt x="76327" y="16383"/>
                  </a:lnTo>
                  <a:lnTo>
                    <a:pt x="85979" y="9652"/>
                  </a:lnTo>
                  <a:lnTo>
                    <a:pt x="94107" y="4318"/>
                  </a:lnTo>
                  <a:lnTo>
                    <a:pt x="100838" y="1397"/>
                  </a:lnTo>
                  <a:lnTo>
                    <a:pt x="106553" y="0"/>
                  </a:lnTo>
                  <a:lnTo>
                    <a:pt x="110871" y="0"/>
                  </a:lnTo>
                  <a:lnTo>
                    <a:pt x="113792" y="1397"/>
                  </a:lnTo>
                  <a:lnTo>
                    <a:pt x="116205" y="4318"/>
                  </a:lnTo>
                  <a:lnTo>
                    <a:pt x="119126" y="11938"/>
                  </a:lnTo>
                  <a:lnTo>
                    <a:pt x="119507" y="22987"/>
                  </a:lnTo>
                  <a:lnTo>
                    <a:pt x="119126" y="34544"/>
                  </a:lnTo>
                  <a:lnTo>
                    <a:pt x="115189" y="50927"/>
                  </a:lnTo>
                  <a:lnTo>
                    <a:pt x="111379" y="68199"/>
                  </a:lnTo>
                  <a:lnTo>
                    <a:pt x="102235" y="107061"/>
                  </a:lnTo>
                  <a:lnTo>
                    <a:pt x="93218" y="151257"/>
                  </a:lnTo>
                  <a:lnTo>
                    <a:pt x="83566" y="199644"/>
                  </a:lnTo>
                  <a:lnTo>
                    <a:pt x="81661" y="208788"/>
                  </a:lnTo>
                  <a:lnTo>
                    <a:pt x="79248" y="219329"/>
                  </a:lnTo>
                  <a:lnTo>
                    <a:pt x="73914" y="244348"/>
                  </a:lnTo>
                  <a:lnTo>
                    <a:pt x="67691" y="273177"/>
                  </a:lnTo>
                  <a:lnTo>
                    <a:pt x="60960" y="305308"/>
                  </a:lnTo>
                  <a:lnTo>
                    <a:pt x="53848" y="339852"/>
                  </a:lnTo>
                  <a:lnTo>
                    <a:pt x="46101" y="376809"/>
                  </a:lnTo>
                  <a:close/>
                </a:path>
              </a:pathLst>
            </a:custGeom>
            <a:solidFill>
              <a:srgbClr val="D3B796"/>
            </a:solidFill>
            <a:ln w="0" cap="flat" cmpd="sng" algn="ctr">
              <a:solidFill>
                <a:srgbClr val="D3B79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8695944" y="3732911"/>
              <a:ext cx="115190" cy="401829"/>
            </a:xfrm>
            <a:custGeom>
              <a:avLst/>
              <a:gdLst/>
              <a:ahLst/>
              <a:cxnLst/>
              <a:rect l="0" t="0" r="0" b="0"/>
              <a:pathLst>
                <a:path w="115190" h="401829">
                  <a:moveTo>
                    <a:pt x="21590" y="401828"/>
                  </a:moveTo>
                  <a:lnTo>
                    <a:pt x="21209" y="395986"/>
                  </a:lnTo>
                  <a:lnTo>
                    <a:pt x="20193" y="387858"/>
                  </a:lnTo>
                  <a:lnTo>
                    <a:pt x="18796" y="377317"/>
                  </a:lnTo>
                  <a:lnTo>
                    <a:pt x="16891" y="364871"/>
                  </a:lnTo>
                  <a:lnTo>
                    <a:pt x="12573" y="335534"/>
                  </a:lnTo>
                  <a:lnTo>
                    <a:pt x="8255" y="302387"/>
                  </a:lnTo>
                  <a:lnTo>
                    <a:pt x="3937" y="267335"/>
                  </a:lnTo>
                  <a:lnTo>
                    <a:pt x="1016" y="233299"/>
                  </a:lnTo>
                  <a:lnTo>
                    <a:pt x="0" y="216916"/>
                  </a:lnTo>
                  <a:lnTo>
                    <a:pt x="0" y="201676"/>
                  </a:lnTo>
                  <a:lnTo>
                    <a:pt x="0" y="187706"/>
                  </a:lnTo>
                  <a:lnTo>
                    <a:pt x="1524" y="175260"/>
                  </a:lnTo>
                  <a:lnTo>
                    <a:pt x="9652" y="155575"/>
                  </a:lnTo>
                  <a:lnTo>
                    <a:pt x="17272" y="136779"/>
                  </a:lnTo>
                  <a:lnTo>
                    <a:pt x="29845" y="101727"/>
                  </a:lnTo>
                  <a:lnTo>
                    <a:pt x="39370" y="69088"/>
                  </a:lnTo>
                  <a:lnTo>
                    <a:pt x="47117" y="38354"/>
                  </a:lnTo>
                  <a:lnTo>
                    <a:pt x="59563" y="27813"/>
                  </a:lnTo>
                  <a:lnTo>
                    <a:pt x="70612" y="18796"/>
                  </a:lnTo>
                  <a:lnTo>
                    <a:pt x="79756" y="11557"/>
                  </a:lnTo>
                  <a:lnTo>
                    <a:pt x="87884" y="6223"/>
                  </a:lnTo>
                  <a:lnTo>
                    <a:pt x="94615" y="2921"/>
                  </a:lnTo>
                  <a:lnTo>
                    <a:pt x="100330" y="1016"/>
                  </a:lnTo>
                  <a:lnTo>
                    <a:pt x="104648" y="0"/>
                  </a:lnTo>
                  <a:lnTo>
                    <a:pt x="108077" y="508"/>
                  </a:lnTo>
                  <a:lnTo>
                    <a:pt x="110871" y="2413"/>
                  </a:lnTo>
                  <a:lnTo>
                    <a:pt x="112903" y="4826"/>
                  </a:lnTo>
                  <a:lnTo>
                    <a:pt x="114808" y="12446"/>
                  </a:lnTo>
                  <a:lnTo>
                    <a:pt x="115189" y="22606"/>
                  </a:lnTo>
                  <a:lnTo>
                    <a:pt x="114808" y="33147"/>
                  </a:lnTo>
                  <a:lnTo>
                    <a:pt x="107061" y="65786"/>
                  </a:lnTo>
                  <a:lnTo>
                    <a:pt x="98425" y="103759"/>
                  </a:lnTo>
                  <a:lnTo>
                    <a:pt x="89281" y="146431"/>
                  </a:lnTo>
                  <a:lnTo>
                    <a:pt x="79756" y="194437"/>
                  </a:lnTo>
                  <a:lnTo>
                    <a:pt x="75438" y="214122"/>
                  </a:lnTo>
                  <a:lnTo>
                    <a:pt x="69596" y="234696"/>
                  </a:lnTo>
                  <a:lnTo>
                    <a:pt x="63373" y="256794"/>
                  </a:lnTo>
                  <a:lnTo>
                    <a:pt x="56261" y="280289"/>
                  </a:lnTo>
                  <a:lnTo>
                    <a:pt x="48006" y="306705"/>
                  </a:lnTo>
                  <a:lnTo>
                    <a:pt x="39878" y="335026"/>
                  </a:lnTo>
                  <a:lnTo>
                    <a:pt x="30734" y="366776"/>
                  </a:lnTo>
                  <a:close/>
                </a:path>
              </a:pathLst>
            </a:custGeom>
            <a:solidFill>
              <a:srgbClr val="DCC5AB"/>
            </a:solidFill>
            <a:ln w="0" cap="flat" cmpd="sng" algn="ctr">
              <a:solidFill>
                <a:srgbClr val="DCC5A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8699373" y="3734816"/>
              <a:ext cx="111761" cy="351410"/>
            </a:xfrm>
            <a:custGeom>
              <a:avLst/>
              <a:gdLst/>
              <a:ahLst/>
              <a:cxnLst/>
              <a:rect l="0" t="0" r="0" b="0"/>
              <a:pathLst>
                <a:path w="111761" h="351410">
                  <a:moveTo>
                    <a:pt x="12446" y="351409"/>
                  </a:moveTo>
                  <a:lnTo>
                    <a:pt x="13462" y="342773"/>
                  </a:lnTo>
                  <a:lnTo>
                    <a:pt x="13843" y="333121"/>
                  </a:lnTo>
                  <a:lnTo>
                    <a:pt x="13462" y="322072"/>
                  </a:lnTo>
                  <a:lnTo>
                    <a:pt x="12954" y="310134"/>
                  </a:lnTo>
                  <a:lnTo>
                    <a:pt x="10033" y="284226"/>
                  </a:lnTo>
                  <a:lnTo>
                    <a:pt x="7239" y="255397"/>
                  </a:lnTo>
                  <a:lnTo>
                    <a:pt x="3810" y="226060"/>
                  </a:lnTo>
                  <a:lnTo>
                    <a:pt x="889" y="196850"/>
                  </a:lnTo>
                  <a:lnTo>
                    <a:pt x="0" y="169037"/>
                  </a:lnTo>
                  <a:lnTo>
                    <a:pt x="508" y="156464"/>
                  </a:lnTo>
                  <a:lnTo>
                    <a:pt x="1905" y="144526"/>
                  </a:lnTo>
                  <a:lnTo>
                    <a:pt x="12954" y="125349"/>
                  </a:lnTo>
                  <a:lnTo>
                    <a:pt x="22479" y="107061"/>
                  </a:lnTo>
                  <a:lnTo>
                    <a:pt x="31115" y="90805"/>
                  </a:lnTo>
                  <a:lnTo>
                    <a:pt x="38354" y="75819"/>
                  </a:lnTo>
                  <a:lnTo>
                    <a:pt x="44577" y="61976"/>
                  </a:lnTo>
                  <a:lnTo>
                    <a:pt x="50419" y="49022"/>
                  </a:lnTo>
                  <a:lnTo>
                    <a:pt x="54737" y="37465"/>
                  </a:lnTo>
                  <a:lnTo>
                    <a:pt x="58547" y="25908"/>
                  </a:lnTo>
                  <a:lnTo>
                    <a:pt x="68199" y="18288"/>
                  </a:lnTo>
                  <a:lnTo>
                    <a:pt x="76835" y="11557"/>
                  </a:lnTo>
                  <a:lnTo>
                    <a:pt x="84455" y="6731"/>
                  </a:lnTo>
                  <a:lnTo>
                    <a:pt x="90678" y="2921"/>
                  </a:lnTo>
                  <a:lnTo>
                    <a:pt x="95504" y="1016"/>
                  </a:lnTo>
                  <a:lnTo>
                    <a:pt x="99822" y="0"/>
                  </a:lnTo>
                  <a:lnTo>
                    <a:pt x="103632" y="0"/>
                  </a:lnTo>
                  <a:lnTo>
                    <a:pt x="106553" y="1016"/>
                  </a:lnTo>
                  <a:lnTo>
                    <a:pt x="109855" y="5842"/>
                  </a:lnTo>
                  <a:lnTo>
                    <a:pt x="111379" y="12573"/>
                  </a:lnTo>
                  <a:lnTo>
                    <a:pt x="111760" y="21590"/>
                  </a:lnTo>
                  <a:lnTo>
                    <a:pt x="111379" y="31242"/>
                  </a:lnTo>
                  <a:lnTo>
                    <a:pt x="103632" y="63373"/>
                  </a:lnTo>
                  <a:lnTo>
                    <a:pt x="94996" y="100330"/>
                  </a:lnTo>
                  <a:lnTo>
                    <a:pt x="86360" y="142113"/>
                  </a:lnTo>
                  <a:lnTo>
                    <a:pt x="81534" y="165100"/>
                  </a:lnTo>
                  <a:lnTo>
                    <a:pt x="76835" y="189611"/>
                  </a:lnTo>
                  <a:lnTo>
                    <a:pt x="72009" y="208788"/>
                  </a:lnTo>
                  <a:lnTo>
                    <a:pt x="66167" y="225171"/>
                  </a:lnTo>
                  <a:lnTo>
                    <a:pt x="59436" y="240538"/>
                  </a:lnTo>
                  <a:lnTo>
                    <a:pt x="51816" y="255905"/>
                  </a:lnTo>
                  <a:lnTo>
                    <a:pt x="43180" y="272669"/>
                  </a:lnTo>
                  <a:lnTo>
                    <a:pt x="34036" y="293751"/>
                  </a:lnTo>
                  <a:lnTo>
                    <a:pt x="28829" y="305308"/>
                  </a:lnTo>
                  <a:lnTo>
                    <a:pt x="23495" y="319278"/>
                  </a:lnTo>
                  <a:lnTo>
                    <a:pt x="18161" y="334137"/>
                  </a:lnTo>
                  <a:close/>
                </a:path>
              </a:pathLst>
            </a:custGeom>
            <a:solidFill>
              <a:srgbClr val="E4D3C1"/>
            </a:solidFill>
            <a:ln w="0" cap="flat" cmpd="sng" algn="ctr">
              <a:solidFill>
                <a:srgbClr val="E4D3C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8703691" y="3736340"/>
              <a:ext cx="107062" cy="300864"/>
            </a:xfrm>
            <a:custGeom>
              <a:avLst/>
              <a:gdLst/>
              <a:ahLst/>
              <a:cxnLst/>
              <a:rect l="0" t="0" r="0" b="0"/>
              <a:pathLst>
                <a:path w="107062" h="300864">
                  <a:moveTo>
                    <a:pt x="2413" y="300863"/>
                  </a:moveTo>
                  <a:lnTo>
                    <a:pt x="6731" y="279273"/>
                  </a:lnTo>
                  <a:lnTo>
                    <a:pt x="8128" y="256794"/>
                  </a:lnTo>
                  <a:lnTo>
                    <a:pt x="7239" y="233172"/>
                  </a:lnTo>
                  <a:lnTo>
                    <a:pt x="5207" y="209677"/>
                  </a:lnTo>
                  <a:lnTo>
                    <a:pt x="508" y="161290"/>
                  </a:lnTo>
                  <a:lnTo>
                    <a:pt x="0" y="137668"/>
                  </a:lnTo>
                  <a:lnTo>
                    <a:pt x="1397" y="114173"/>
                  </a:lnTo>
                  <a:lnTo>
                    <a:pt x="14859" y="95504"/>
                  </a:lnTo>
                  <a:lnTo>
                    <a:pt x="27305" y="78613"/>
                  </a:lnTo>
                  <a:lnTo>
                    <a:pt x="37465" y="64262"/>
                  </a:lnTo>
                  <a:lnTo>
                    <a:pt x="46101" y="51308"/>
                  </a:lnTo>
                  <a:lnTo>
                    <a:pt x="53721" y="39751"/>
                  </a:lnTo>
                  <a:lnTo>
                    <a:pt x="59944" y="30226"/>
                  </a:lnTo>
                  <a:lnTo>
                    <a:pt x="65278" y="21590"/>
                  </a:lnTo>
                  <a:lnTo>
                    <a:pt x="69088" y="14351"/>
                  </a:lnTo>
                  <a:lnTo>
                    <a:pt x="76327" y="9525"/>
                  </a:lnTo>
                  <a:lnTo>
                    <a:pt x="82550" y="5207"/>
                  </a:lnTo>
                  <a:lnTo>
                    <a:pt x="87757" y="2286"/>
                  </a:lnTo>
                  <a:lnTo>
                    <a:pt x="92202" y="889"/>
                  </a:lnTo>
                  <a:lnTo>
                    <a:pt x="96012" y="0"/>
                  </a:lnTo>
                  <a:lnTo>
                    <a:pt x="99314" y="0"/>
                  </a:lnTo>
                  <a:lnTo>
                    <a:pt x="103632" y="2286"/>
                  </a:lnTo>
                  <a:lnTo>
                    <a:pt x="106045" y="6604"/>
                  </a:lnTo>
                  <a:lnTo>
                    <a:pt x="107061" y="13843"/>
                  </a:lnTo>
                  <a:lnTo>
                    <a:pt x="107061" y="29718"/>
                  </a:lnTo>
                  <a:lnTo>
                    <a:pt x="99314" y="61849"/>
                  </a:lnTo>
                  <a:lnTo>
                    <a:pt x="91186" y="97409"/>
                  </a:lnTo>
                  <a:lnTo>
                    <a:pt x="86360" y="117094"/>
                  </a:lnTo>
                  <a:lnTo>
                    <a:pt x="82042" y="138176"/>
                  </a:lnTo>
                  <a:lnTo>
                    <a:pt x="77724" y="160782"/>
                  </a:lnTo>
                  <a:lnTo>
                    <a:pt x="72898" y="185166"/>
                  </a:lnTo>
                  <a:lnTo>
                    <a:pt x="70485" y="195834"/>
                  </a:lnTo>
                  <a:lnTo>
                    <a:pt x="67691" y="203962"/>
                  </a:lnTo>
                  <a:lnTo>
                    <a:pt x="64770" y="211201"/>
                  </a:lnTo>
                  <a:lnTo>
                    <a:pt x="61468" y="216408"/>
                  </a:lnTo>
                  <a:lnTo>
                    <a:pt x="54737" y="224536"/>
                  </a:lnTo>
                  <a:lnTo>
                    <a:pt x="46482" y="231267"/>
                  </a:lnTo>
                  <a:lnTo>
                    <a:pt x="37465" y="239903"/>
                  </a:lnTo>
                  <a:lnTo>
                    <a:pt x="32639" y="245745"/>
                  </a:lnTo>
                  <a:lnTo>
                    <a:pt x="27305" y="252857"/>
                  </a:lnTo>
                  <a:lnTo>
                    <a:pt x="21590" y="261493"/>
                  </a:lnTo>
                  <a:lnTo>
                    <a:pt x="15875" y="272161"/>
                  </a:lnTo>
                  <a:lnTo>
                    <a:pt x="9144" y="285115"/>
                  </a:lnTo>
                  <a:close/>
                </a:path>
              </a:pathLst>
            </a:custGeom>
            <a:solidFill>
              <a:srgbClr val="EDE2D4"/>
            </a:solidFill>
            <a:ln w="0" cap="flat" cmpd="sng" algn="ctr">
              <a:solidFill>
                <a:srgbClr val="EDE2D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8700770" y="3735324"/>
              <a:ext cx="109983" cy="252985"/>
            </a:xfrm>
            <a:custGeom>
              <a:avLst/>
              <a:gdLst/>
              <a:ahLst/>
              <a:cxnLst/>
              <a:rect l="0" t="0" r="0" b="0"/>
              <a:pathLst>
                <a:path w="109983" h="252985">
                  <a:moveTo>
                    <a:pt x="0" y="252984"/>
                  </a:moveTo>
                  <a:lnTo>
                    <a:pt x="3810" y="239522"/>
                  </a:lnTo>
                  <a:lnTo>
                    <a:pt x="7239" y="227584"/>
                  </a:lnTo>
                  <a:lnTo>
                    <a:pt x="10541" y="204470"/>
                  </a:lnTo>
                  <a:lnTo>
                    <a:pt x="11557" y="184277"/>
                  </a:lnTo>
                  <a:lnTo>
                    <a:pt x="10541" y="165100"/>
                  </a:lnTo>
                  <a:lnTo>
                    <a:pt x="7239" y="127635"/>
                  </a:lnTo>
                  <a:lnTo>
                    <a:pt x="6223" y="107950"/>
                  </a:lnTo>
                  <a:lnTo>
                    <a:pt x="8128" y="86360"/>
                  </a:lnTo>
                  <a:lnTo>
                    <a:pt x="24511" y="67691"/>
                  </a:lnTo>
                  <a:lnTo>
                    <a:pt x="38862" y="51816"/>
                  </a:lnTo>
                  <a:lnTo>
                    <a:pt x="50927" y="38862"/>
                  </a:lnTo>
                  <a:lnTo>
                    <a:pt x="61468" y="28321"/>
                  </a:lnTo>
                  <a:lnTo>
                    <a:pt x="69596" y="19685"/>
                  </a:lnTo>
                  <a:lnTo>
                    <a:pt x="76835" y="12954"/>
                  </a:lnTo>
                  <a:lnTo>
                    <a:pt x="82550" y="8128"/>
                  </a:lnTo>
                  <a:lnTo>
                    <a:pt x="86868" y="4826"/>
                  </a:lnTo>
                  <a:lnTo>
                    <a:pt x="95123" y="1016"/>
                  </a:lnTo>
                  <a:lnTo>
                    <a:pt x="101346" y="0"/>
                  </a:lnTo>
                  <a:lnTo>
                    <a:pt x="105664" y="1397"/>
                  </a:lnTo>
                  <a:lnTo>
                    <a:pt x="108077" y="5334"/>
                  </a:lnTo>
                  <a:lnTo>
                    <a:pt x="109474" y="10033"/>
                  </a:lnTo>
                  <a:lnTo>
                    <a:pt x="109982" y="16383"/>
                  </a:lnTo>
                  <a:lnTo>
                    <a:pt x="109982" y="30734"/>
                  </a:lnTo>
                  <a:lnTo>
                    <a:pt x="102235" y="61976"/>
                  </a:lnTo>
                  <a:lnTo>
                    <a:pt x="94107" y="96520"/>
                  </a:lnTo>
                  <a:lnTo>
                    <a:pt x="89789" y="115697"/>
                  </a:lnTo>
                  <a:lnTo>
                    <a:pt x="85471" y="136271"/>
                  </a:lnTo>
                  <a:lnTo>
                    <a:pt x="80645" y="158369"/>
                  </a:lnTo>
                  <a:lnTo>
                    <a:pt x="76327" y="182880"/>
                  </a:lnTo>
                  <a:lnTo>
                    <a:pt x="73406" y="193421"/>
                  </a:lnTo>
                  <a:lnTo>
                    <a:pt x="70612" y="201168"/>
                  </a:lnTo>
                  <a:lnTo>
                    <a:pt x="67691" y="206375"/>
                  </a:lnTo>
                  <a:lnTo>
                    <a:pt x="64389" y="209296"/>
                  </a:lnTo>
                  <a:lnTo>
                    <a:pt x="60960" y="210693"/>
                  </a:lnTo>
                  <a:lnTo>
                    <a:pt x="57150" y="210693"/>
                  </a:lnTo>
                  <a:lnTo>
                    <a:pt x="49022" y="209296"/>
                  </a:lnTo>
                  <a:lnTo>
                    <a:pt x="39370" y="208788"/>
                  </a:lnTo>
                  <a:lnTo>
                    <a:pt x="33655" y="210185"/>
                  </a:lnTo>
                  <a:lnTo>
                    <a:pt x="27813" y="213614"/>
                  </a:lnTo>
                  <a:lnTo>
                    <a:pt x="21590" y="218821"/>
                  </a:lnTo>
                  <a:lnTo>
                    <a:pt x="14859" y="227076"/>
                  </a:lnTo>
                  <a:lnTo>
                    <a:pt x="7747" y="238125"/>
                  </a:lnTo>
                  <a:close/>
                </a:path>
              </a:pathLst>
            </a:custGeom>
            <a:solidFill>
              <a:srgbClr val="F7F1EB"/>
            </a:solidFill>
            <a:ln w="0" cap="flat" cmpd="sng" algn="ctr">
              <a:solidFill>
                <a:srgbClr val="F7F1E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8695055" y="3729101"/>
              <a:ext cx="115698" cy="210186"/>
            </a:xfrm>
            <a:custGeom>
              <a:avLst/>
              <a:gdLst/>
              <a:ahLst/>
              <a:cxnLst/>
              <a:rect l="0" t="0" r="0" b="0"/>
              <a:pathLst>
                <a:path w="115698" h="210186">
                  <a:moveTo>
                    <a:pt x="35433" y="46609"/>
                  </a:moveTo>
                  <a:lnTo>
                    <a:pt x="51308" y="32639"/>
                  </a:lnTo>
                  <a:lnTo>
                    <a:pt x="64770" y="21082"/>
                  </a:lnTo>
                  <a:lnTo>
                    <a:pt x="76327" y="12446"/>
                  </a:lnTo>
                  <a:lnTo>
                    <a:pt x="85852" y="6223"/>
                  </a:lnTo>
                  <a:lnTo>
                    <a:pt x="94107" y="2413"/>
                  </a:lnTo>
                  <a:lnTo>
                    <a:pt x="100330" y="0"/>
                  </a:lnTo>
                  <a:lnTo>
                    <a:pt x="105537" y="0"/>
                  </a:lnTo>
                  <a:lnTo>
                    <a:pt x="109474" y="889"/>
                  </a:lnTo>
                  <a:lnTo>
                    <a:pt x="111760" y="3810"/>
                  </a:lnTo>
                  <a:lnTo>
                    <a:pt x="114173" y="7239"/>
                  </a:lnTo>
                  <a:lnTo>
                    <a:pt x="115189" y="11938"/>
                  </a:lnTo>
                  <a:lnTo>
                    <a:pt x="115697" y="23495"/>
                  </a:lnTo>
                  <a:lnTo>
                    <a:pt x="115697" y="36957"/>
                  </a:lnTo>
                  <a:lnTo>
                    <a:pt x="107950" y="67691"/>
                  </a:lnTo>
                  <a:lnTo>
                    <a:pt x="99822" y="101219"/>
                  </a:lnTo>
                  <a:lnTo>
                    <a:pt x="95504" y="119507"/>
                  </a:lnTo>
                  <a:lnTo>
                    <a:pt x="91186" y="139700"/>
                  </a:lnTo>
                  <a:lnTo>
                    <a:pt x="86868" y="161798"/>
                  </a:lnTo>
                  <a:lnTo>
                    <a:pt x="82042" y="185801"/>
                  </a:lnTo>
                  <a:lnTo>
                    <a:pt x="79121" y="196723"/>
                  </a:lnTo>
                  <a:lnTo>
                    <a:pt x="76327" y="203962"/>
                  </a:lnTo>
                  <a:lnTo>
                    <a:pt x="72898" y="207391"/>
                  </a:lnTo>
                  <a:lnTo>
                    <a:pt x="69596" y="207772"/>
                  </a:lnTo>
                  <a:lnTo>
                    <a:pt x="66167" y="205867"/>
                  </a:lnTo>
                  <a:lnTo>
                    <a:pt x="62357" y="202565"/>
                  </a:lnTo>
                  <a:lnTo>
                    <a:pt x="53721" y="192405"/>
                  </a:lnTo>
                  <a:lnTo>
                    <a:pt x="43180" y="183388"/>
                  </a:lnTo>
                  <a:lnTo>
                    <a:pt x="37465" y="180467"/>
                  </a:lnTo>
                  <a:lnTo>
                    <a:pt x="31115" y="179959"/>
                  </a:lnTo>
                  <a:lnTo>
                    <a:pt x="24511" y="181864"/>
                  </a:lnTo>
                  <a:lnTo>
                    <a:pt x="16764" y="187198"/>
                  </a:lnTo>
                  <a:lnTo>
                    <a:pt x="8636" y="196342"/>
                  </a:lnTo>
                  <a:lnTo>
                    <a:pt x="0" y="210185"/>
                  </a:lnTo>
                  <a:lnTo>
                    <a:pt x="5207" y="194437"/>
                  </a:lnTo>
                  <a:lnTo>
                    <a:pt x="10033" y="180975"/>
                  </a:lnTo>
                  <a:lnTo>
                    <a:pt x="13462" y="168910"/>
                  </a:lnTo>
                  <a:lnTo>
                    <a:pt x="15875" y="158369"/>
                  </a:lnTo>
                  <a:lnTo>
                    <a:pt x="17272" y="149225"/>
                  </a:lnTo>
                  <a:lnTo>
                    <a:pt x="18161" y="140589"/>
                  </a:lnTo>
                  <a:lnTo>
                    <a:pt x="18161" y="126238"/>
                  </a:lnTo>
                  <a:lnTo>
                    <a:pt x="16256" y="99314"/>
                  </a:lnTo>
                  <a:lnTo>
                    <a:pt x="15875" y="83566"/>
                  </a:lnTo>
                  <a:lnTo>
                    <a:pt x="16256" y="74422"/>
                  </a:lnTo>
                  <a:lnTo>
                    <a:pt x="17780" y="63373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8920607" y="2992755"/>
              <a:ext cx="469901" cy="241428"/>
            </a:xfrm>
            <a:custGeom>
              <a:avLst/>
              <a:gdLst/>
              <a:ahLst/>
              <a:cxnLst/>
              <a:rect l="0" t="0" r="0" b="0"/>
              <a:pathLst>
                <a:path w="469901" h="241428">
                  <a:moveTo>
                    <a:pt x="425831" y="232283"/>
                  </a:moveTo>
                  <a:lnTo>
                    <a:pt x="391160" y="238633"/>
                  </a:lnTo>
                  <a:lnTo>
                    <a:pt x="357632" y="241427"/>
                  </a:lnTo>
                  <a:lnTo>
                    <a:pt x="325501" y="241427"/>
                  </a:lnTo>
                  <a:lnTo>
                    <a:pt x="294259" y="238125"/>
                  </a:lnTo>
                  <a:lnTo>
                    <a:pt x="264033" y="232283"/>
                  </a:lnTo>
                  <a:lnTo>
                    <a:pt x="234696" y="224663"/>
                  </a:lnTo>
                  <a:lnTo>
                    <a:pt x="205994" y="214630"/>
                  </a:lnTo>
                  <a:lnTo>
                    <a:pt x="178562" y="203581"/>
                  </a:lnTo>
                  <a:lnTo>
                    <a:pt x="151257" y="191008"/>
                  </a:lnTo>
                  <a:lnTo>
                    <a:pt x="99441" y="164592"/>
                  </a:lnTo>
                  <a:lnTo>
                    <a:pt x="49022" y="138303"/>
                  </a:lnTo>
                  <a:lnTo>
                    <a:pt x="0" y="114300"/>
                  </a:lnTo>
                  <a:lnTo>
                    <a:pt x="5842" y="108966"/>
                  </a:lnTo>
                  <a:lnTo>
                    <a:pt x="12954" y="104140"/>
                  </a:lnTo>
                  <a:lnTo>
                    <a:pt x="21590" y="100330"/>
                  </a:lnTo>
                  <a:lnTo>
                    <a:pt x="31242" y="97028"/>
                  </a:lnTo>
                  <a:lnTo>
                    <a:pt x="54229" y="91694"/>
                  </a:lnTo>
                  <a:lnTo>
                    <a:pt x="81661" y="87884"/>
                  </a:lnTo>
                  <a:lnTo>
                    <a:pt x="112395" y="84963"/>
                  </a:lnTo>
                  <a:lnTo>
                    <a:pt x="145415" y="83058"/>
                  </a:lnTo>
                  <a:lnTo>
                    <a:pt x="217043" y="78740"/>
                  </a:lnTo>
                  <a:lnTo>
                    <a:pt x="254000" y="76327"/>
                  </a:lnTo>
                  <a:lnTo>
                    <a:pt x="290957" y="72009"/>
                  </a:lnTo>
                  <a:lnTo>
                    <a:pt x="326898" y="66675"/>
                  </a:lnTo>
                  <a:lnTo>
                    <a:pt x="361442" y="59055"/>
                  </a:lnTo>
                  <a:lnTo>
                    <a:pt x="393573" y="49022"/>
                  </a:lnTo>
                  <a:lnTo>
                    <a:pt x="408940" y="43180"/>
                  </a:lnTo>
                  <a:lnTo>
                    <a:pt x="422910" y="36068"/>
                  </a:lnTo>
                  <a:lnTo>
                    <a:pt x="436372" y="28829"/>
                  </a:lnTo>
                  <a:lnTo>
                    <a:pt x="448818" y="20193"/>
                  </a:lnTo>
                  <a:lnTo>
                    <a:pt x="459867" y="10541"/>
                  </a:lnTo>
                  <a:lnTo>
                    <a:pt x="469900" y="0"/>
                  </a:lnTo>
                  <a:lnTo>
                    <a:pt x="462280" y="31750"/>
                  </a:lnTo>
                  <a:lnTo>
                    <a:pt x="458470" y="61976"/>
                  </a:lnTo>
                  <a:lnTo>
                    <a:pt x="457962" y="91186"/>
                  </a:lnTo>
                  <a:lnTo>
                    <a:pt x="459359" y="119507"/>
                  </a:lnTo>
                  <a:lnTo>
                    <a:pt x="461772" y="146939"/>
                  </a:lnTo>
                  <a:lnTo>
                    <a:pt x="463677" y="173355"/>
                  </a:lnTo>
                  <a:lnTo>
                    <a:pt x="463677" y="198247"/>
                  </a:lnTo>
                  <a:lnTo>
                    <a:pt x="461264" y="221742"/>
                  </a:lnTo>
                  <a:close/>
                </a:path>
              </a:pathLst>
            </a:custGeom>
            <a:solidFill>
              <a:srgbClr val="F8EDDE"/>
            </a:solidFill>
            <a:ln w="0" cap="flat" cmpd="sng" algn="ctr">
              <a:solidFill>
                <a:srgbClr val="F8EDD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8917305" y="3025394"/>
              <a:ext cx="466980" cy="211202"/>
            </a:xfrm>
            <a:custGeom>
              <a:avLst/>
              <a:gdLst/>
              <a:ahLst/>
              <a:cxnLst/>
              <a:rect l="0" t="0" r="0" b="0"/>
              <a:pathLst>
                <a:path w="466980" h="211202">
                  <a:moveTo>
                    <a:pt x="0" y="86868"/>
                  </a:moveTo>
                  <a:lnTo>
                    <a:pt x="7112" y="83058"/>
                  </a:lnTo>
                  <a:lnTo>
                    <a:pt x="14859" y="80137"/>
                  </a:lnTo>
                  <a:lnTo>
                    <a:pt x="34544" y="75311"/>
                  </a:lnTo>
                  <a:lnTo>
                    <a:pt x="58547" y="72517"/>
                  </a:lnTo>
                  <a:lnTo>
                    <a:pt x="85852" y="70104"/>
                  </a:lnTo>
                  <a:lnTo>
                    <a:pt x="116078" y="68707"/>
                  </a:lnTo>
                  <a:lnTo>
                    <a:pt x="148336" y="67183"/>
                  </a:lnTo>
                  <a:lnTo>
                    <a:pt x="217932" y="64770"/>
                  </a:lnTo>
                  <a:lnTo>
                    <a:pt x="288417" y="59563"/>
                  </a:lnTo>
                  <a:lnTo>
                    <a:pt x="322961" y="54737"/>
                  </a:lnTo>
                  <a:lnTo>
                    <a:pt x="355600" y="48514"/>
                  </a:lnTo>
                  <a:lnTo>
                    <a:pt x="386842" y="40386"/>
                  </a:lnTo>
                  <a:lnTo>
                    <a:pt x="415163" y="29718"/>
                  </a:lnTo>
                  <a:lnTo>
                    <a:pt x="428117" y="23495"/>
                  </a:lnTo>
                  <a:lnTo>
                    <a:pt x="440182" y="16383"/>
                  </a:lnTo>
                  <a:lnTo>
                    <a:pt x="450723" y="8636"/>
                  </a:lnTo>
                  <a:lnTo>
                    <a:pt x="460756" y="0"/>
                  </a:lnTo>
                  <a:lnTo>
                    <a:pt x="456946" y="26416"/>
                  </a:lnTo>
                  <a:lnTo>
                    <a:pt x="456438" y="52324"/>
                  </a:lnTo>
                  <a:lnTo>
                    <a:pt x="457835" y="77343"/>
                  </a:lnTo>
                  <a:lnTo>
                    <a:pt x="460756" y="101727"/>
                  </a:lnTo>
                  <a:lnTo>
                    <a:pt x="463677" y="125730"/>
                  </a:lnTo>
                  <a:lnTo>
                    <a:pt x="466090" y="148336"/>
                  </a:lnTo>
                  <a:lnTo>
                    <a:pt x="466979" y="170434"/>
                  </a:lnTo>
                  <a:lnTo>
                    <a:pt x="465074" y="192024"/>
                  </a:lnTo>
                  <a:lnTo>
                    <a:pt x="430530" y="202057"/>
                  </a:lnTo>
                  <a:lnTo>
                    <a:pt x="396875" y="208280"/>
                  </a:lnTo>
                  <a:lnTo>
                    <a:pt x="363855" y="211201"/>
                  </a:lnTo>
                  <a:lnTo>
                    <a:pt x="332105" y="210693"/>
                  </a:lnTo>
                  <a:lnTo>
                    <a:pt x="300863" y="207899"/>
                  </a:lnTo>
                  <a:lnTo>
                    <a:pt x="270256" y="202057"/>
                  </a:lnTo>
                  <a:lnTo>
                    <a:pt x="240411" y="194437"/>
                  </a:lnTo>
                  <a:lnTo>
                    <a:pt x="211201" y="185293"/>
                  </a:lnTo>
                  <a:lnTo>
                    <a:pt x="182880" y="174244"/>
                  </a:lnTo>
                  <a:lnTo>
                    <a:pt x="154559" y="162306"/>
                  </a:lnTo>
                  <a:lnTo>
                    <a:pt x="100711" y="136271"/>
                  </a:lnTo>
                  <a:lnTo>
                    <a:pt x="49403" y="110363"/>
                  </a:lnTo>
                  <a:close/>
                </a:path>
              </a:pathLst>
            </a:custGeom>
            <a:solidFill>
              <a:srgbClr val="F5DFC5"/>
            </a:solidFill>
            <a:ln w="0" cap="flat" cmpd="sng" algn="ctr">
              <a:solidFill>
                <a:srgbClr val="F5DFC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8913876" y="3058033"/>
              <a:ext cx="469901" cy="180976"/>
            </a:xfrm>
            <a:custGeom>
              <a:avLst/>
              <a:gdLst/>
              <a:ahLst/>
              <a:cxnLst/>
              <a:rect l="0" t="0" r="0" b="0"/>
              <a:pathLst>
                <a:path w="469901" h="180976">
                  <a:moveTo>
                    <a:pt x="0" y="59563"/>
                  </a:moveTo>
                  <a:lnTo>
                    <a:pt x="17272" y="56642"/>
                  </a:lnTo>
                  <a:lnTo>
                    <a:pt x="37973" y="54737"/>
                  </a:lnTo>
                  <a:lnTo>
                    <a:pt x="62865" y="53340"/>
                  </a:lnTo>
                  <a:lnTo>
                    <a:pt x="90297" y="52832"/>
                  </a:lnTo>
                  <a:lnTo>
                    <a:pt x="120015" y="52324"/>
                  </a:lnTo>
                  <a:lnTo>
                    <a:pt x="151765" y="51816"/>
                  </a:lnTo>
                  <a:lnTo>
                    <a:pt x="218440" y="50927"/>
                  </a:lnTo>
                  <a:lnTo>
                    <a:pt x="286131" y="47117"/>
                  </a:lnTo>
                  <a:lnTo>
                    <a:pt x="318770" y="43180"/>
                  </a:lnTo>
                  <a:lnTo>
                    <a:pt x="350393" y="38354"/>
                  </a:lnTo>
                  <a:lnTo>
                    <a:pt x="380238" y="31750"/>
                  </a:lnTo>
                  <a:lnTo>
                    <a:pt x="407035" y="23495"/>
                  </a:lnTo>
                  <a:lnTo>
                    <a:pt x="431038" y="12954"/>
                  </a:lnTo>
                  <a:lnTo>
                    <a:pt x="442087" y="6731"/>
                  </a:lnTo>
                  <a:lnTo>
                    <a:pt x="452247" y="0"/>
                  </a:lnTo>
                  <a:lnTo>
                    <a:pt x="451739" y="21590"/>
                  </a:lnTo>
                  <a:lnTo>
                    <a:pt x="454152" y="43180"/>
                  </a:lnTo>
                  <a:lnTo>
                    <a:pt x="462280" y="84455"/>
                  </a:lnTo>
                  <a:lnTo>
                    <a:pt x="466090" y="104140"/>
                  </a:lnTo>
                  <a:lnTo>
                    <a:pt x="469011" y="123825"/>
                  </a:lnTo>
                  <a:lnTo>
                    <a:pt x="469900" y="143510"/>
                  </a:lnTo>
                  <a:lnTo>
                    <a:pt x="467995" y="162687"/>
                  </a:lnTo>
                  <a:lnTo>
                    <a:pt x="435356" y="172339"/>
                  </a:lnTo>
                  <a:lnTo>
                    <a:pt x="402717" y="178054"/>
                  </a:lnTo>
                  <a:lnTo>
                    <a:pt x="370078" y="180975"/>
                  </a:lnTo>
                  <a:lnTo>
                    <a:pt x="338455" y="180467"/>
                  </a:lnTo>
                  <a:lnTo>
                    <a:pt x="307213" y="177673"/>
                  </a:lnTo>
                  <a:lnTo>
                    <a:pt x="276479" y="172339"/>
                  </a:lnTo>
                  <a:lnTo>
                    <a:pt x="245745" y="165100"/>
                  </a:lnTo>
                  <a:lnTo>
                    <a:pt x="216027" y="155956"/>
                  </a:lnTo>
                  <a:lnTo>
                    <a:pt x="186817" y="145415"/>
                  </a:lnTo>
                  <a:lnTo>
                    <a:pt x="157988" y="133985"/>
                  </a:lnTo>
                  <a:lnTo>
                    <a:pt x="102743" y="108458"/>
                  </a:lnTo>
                  <a:lnTo>
                    <a:pt x="49911" y="83058"/>
                  </a:lnTo>
                  <a:lnTo>
                    <a:pt x="24511" y="70993"/>
                  </a:lnTo>
                  <a:close/>
                </a:path>
              </a:pathLst>
            </a:custGeom>
            <a:solidFill>
              <a:srgbClr val="F1D1A9"/>
            </a:solidFill>
            <a:ln w="0" cap="flat" cmpd="sng" algn="ctr">
              <a:solidFill>
                <a:srgbClr val="F1D1A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8910574" y="3091180"/>
              <a:ext cx="472822" cy="150242"/>
            </a:xfrm>
            <a:custGeom>
              <a:avLst/>
              <a:gdLst/>
              <a:ahLst/>
              <a:cxnLst/>
              <a:rect l="0" t="0" r="0" b="0"/>
              <a:pathLst>
                <a:path w="472822" h="150242">
                  <a:moveTo>
                    <a:pt x="0" y="32131"/>
                  </a:moveTo>
                  <a:lnTo>
                    <a:pt x="19177" y="32131"/>
                  </a:lnTo>
                  <a:lnTo>
                    <a:pt x="41783" y="33147"/>
                  </a:lnTo>
                  <a:lnTo>
                    <a:pt x="66675" y="34036"/>
                  </a:lnTo>
                  <a:lnTo>
                    <a:pt x="94488" y="35052"/>
                  </a:lnTo>
                  <a:lnTo>
                    <a:pt x="123825" y="35941"/>
                  </a:lnTo>
                  <a:lnTo>
                    <a:pt x="154559" y="36449"/>
                  </a:lnTo>
                  <a:lnTo>
                    <a:pt x="218821" y="36449"/>
                  </a:lnTo>
                  <a:lnTo>
                    <a:pt x="283718" y="34036"/>
                  </a:lnTo>
                  <a:lnTo>
                    <a:pt x="314833" y="31242"/>
                  </a:lnTo>
                  <a:lnTo>
                    <a:pt x="344678" y="27813"/>
                  </a:lnTo>
                  <a:lnTo>
                    <a:pt x="372999" y="22987"/>
                  </a:lnTo>
                  <a:lnTo>
                    <a:pt x="399288" y="16764"/>
                  </a:lnTo>
                  <a:lnTo>
                    <a:pt x="422402" y="9144"/>
                  </a:lnTo>
                  <a:lnTo>
                    <a:pt x="442595" y="0"/>
                  </a:lnTo>
                  <a:lnTo>
                    <a:pt x="446913" y="16764"/>
                  </a:lnTo>
                  <a:lnTo>
                    <a:pt x="451612" y="33528"/>
                  </a:lnTo>
                  <a:lnTo>
                    <a:pt x="463169" y="66167"/>
                  </a:lnTo>
                  <a:lnTo>
                    <a:pt x="467995" y="82550"/>
                  </a:lnTo>
                  <a:lnTo>
                    <a:pt x="471297" y="99314"/>
                  </a:lnTo>
                  <a:lnTo>
                    <a:pt x="472821" y="115697"/>
                  </a:lnTo>
                  <a:lnTo>
                    <a:pt x="471805" y="132461"/>
                  </a:lnTo>
                  <a:lnTo>
                    <a:pt x="440182" y="142113"/>
                  </a:lnTo>
                  <a:lnTo>
                    <a:pt x="408432" y="147828"/>
                  </a:lnTo>
                  <a:lnTo>
                    <a:pt x="376809" y="150241"/>
                  </a:lnTo>
                  <a:lnTo>
                    <a:pt x="345059" y="150241"/>
                  </a:lnTo>
                  <a:lnTo>
                    <a:pt x="313436" y="147320"/>
                  </a:lnTo>
                  <a:lnTo>
                    <a:pt x="282194" y="142494"/>
                  </a:lnTo>
                  <a:lnTo>
                    <a:pt x="251460" y="135382"/>
                  </a:lnTo>
                  <a:lnTo>
                    <a:pt x="220726" y="126238"/>
                  </a:lnTo>
                  <a:lnTo>
                    <a:pt x="191008" y="116205"/>
                  </a:lnTo>
                  <a:lnTo>
                    <a:pt x="161290" y="105156"/>
                  </a:lnTo>
                  <a:lnTo>
                    <a:pt x="104140" y="80645"/>
                  </a:lnTo>
                  <a:lnTo>
                    <a:pt x="50419" y="55245"/>
                  </a:lnTo>
                  <a:lnTo>
                    <a:pt x="24511" y="43180"/>
                  </a:lnTo>
                  <a:close/>
                </a:path>
              </a:pathLst>
            </a:custGeom>
            <a:solidFill>
              <a:srgbClr val="EDC28F"/>
            </a:solidFill>
            <a:ln w="0" cap="flat" cmpd="sng" algn="ctr">
              <a:solidFill>
                <a:srgbClr val="EDC28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8906764" y="3123819"/>
              <a:ext cx="476124" cy="120524"/>
            </a:xfrm>
            <a:custGeom>
              <a:avLst/>
              <a:gdLst/>
              <a:ahLst/>
              <a:cxnLst/>
              <a:rect l="0" t="0" r="0" b="0"/>
              <a:pathLst>
                <a:path w="476124" h="120524">
                  <a:moveTo>
                    <a:pt x="0" y="4826"/>
                  </a:moveTo>
                  <a:lnTo>
                    <a:pt x="21082" y="8636"/>
                  </a:lnTo>
                  <a:lnTo>
                    <a:pt x="45085" y="11938"/>
                  </a:lnTo>
                  <a:lnTo>
                    <a:pt x="70993" y="14859"/>
                  </a:lnTo>
                  <a:lnTo>
                    <a:pt x="98298" y="17272"/>
                  </a:lnTo>
                  <a:lnTo>
                    <a:pt x="127635" y="19685"/>
                  </a:lnTo>
                  <a:lnTo>
                    <a:pt x="157353" y="21082"/>
                  </a:lnTo>
                  <a:lnTo>
                    <a:pt x="219329" y="22606"/>
                  </a:lnTo>
                  <a:lnTo>
                    <a:pt x="281178" y="21590"/>
                  </a:lnTo>
                  <a:lnTo>
                    <a:pt x="310515" y="20193"/>
                  </a:lnTo>
                  <a:lnTo>
                    <a:pt x="338836" y="17780"/>
                  </a:lnTo>
                  <a:lnTo>
                    <a:pt x="366141" y="14351"/>
                  </a:lnTo>
                  <a:lnTo>
                    <a:pt x="391160" y="10541"/>
                  </a:lnTo>
                  <a:lnTo>
                    <a:pt x="413766" y="5715"/>
                  </a:lnTo>
                  <a:lnTo>
                    <a:pt x="433832" y="0"/>
                  </a:lnTo>
                  <a:lnTo>
                    <a:pt x="449707" y="24003"/>
                  </a:lnTo>
                  <a:lnTo>
                    <a:pt x="464058" y="48895"/>
                  </a:lnTo>
                  <a:lnTo>
                    <a:pt x="470408" y="61849"/>
                  </a:lnTo>
                  <a:lnTo>
                    <a:pt x="474218" y="74930"/>
                  </a:lnTo>
                  <a:lnTo>
                    <a:pt x="476123" y="88773"/>
                  </a:lnTo>
                  <a:lnTo>
                    <a:pt x="475107" y="103251"/>
                  </a:lnTo>
                  <a:lnTo>
                    <a:pt x="444881" y="112268"/>
                  </a:lnTo>
                  <a:lnTo>
                    <a:pt x="414147" y="117602"/>
                  </a:lnTo>
                  <a:lnTo>
                    <a:pt x="383032" y="120523"/>
                  </a:lnTo>
                  <a:lnTo>
                    <a:pt x="351790" y="120015"/>
                  </a:lnTo>
                  <a:lnTo>
                    <a:pt x="320167" y="117602"/>
                  </a:lnTo>
                  <a:lnTo>
                    <a:pt x="288417" y="112268"/>
                  </a:lnTo>
                  <a:lnTo>
                    <a:pt x="256794" y="105537"/>
                  </a:lnTo>
                  <a:lnTo>
                    <a:pt x="226060" y="97409"/>
                  </a:lnTo>
                  <a:lnTo>
                    <a:pt x="194818" y="87376"/>
                  </a:lnTo>
                  <a:lnTo>
                    <a:pt x="164592" y="76327"/>
                  </a:lnTo>
                  <a:lnTo>
                    <a:pt x="106045" y="52832"/>
                  </a:lnTo>
                  <a:lnTo>
                    <a:pt x="50800" y="27813"/>
                  </a:lnTo>
                  <a:lnTo>
                    <a:pt x="24384" y="16256"/>
                  </a:lnTo>
                  <a:close/>
                </a:path>
              </a:pathLst>
            </a:custGeom>
            <a:solidFill>
              <a:srgbClr val="E9B475"/>
            </a:solidFill>
            <a:ln w="0" cap="flat" cmpd="sng" algn="ctr">
              <a:solidFill>
                <a:srgbClr val="E9B47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8902827" y="3133344"/>
              <a:ext cx="479553" cy="112904"/>
            </a:xfrm>
            <a:custGeom>
              <a:avLst/>
              <a:gdLst/>
              <a:ahLst/>
              <a:cxnLst/>
              <a:rect l="0" t="0" r="0" b="0"/>
              <a:pathLst>
                <a:path w="479553" h="112904">
                  <a:moveTo>
                    <a:pt x="0" y="0"/>
                  </a:moveTo>
                  <a:lnTo>
                    <a:pt x="23622" y="7239"/>
                  </a:lnTo>
                  <a:lnTo>
                    <a:pt x="48514" y="13462"/>
                  </a:lnTo>
                  <a:lnTo>
                    <a:pt x="75438" y="18796"/>
                  </a:lnTo>
                  <a:lnTo>
                    <a:pt x="103251" y="22606"/>
                  </a:lnTo>
                  <a:lnTo>
                    <a:pt x="161290" y="28321"/>
                  </a:lnTo>
                  <a:lnTo>
                    <a:pt x="220853" y="31242"/>
                  </a:lnTo>
                  <a:lnTo>
                    <a:pt x="278892" y="31750"/>
                  </a:lnTo>
                  <a:lnTo>
                    <a:pt x="307213" y="30734"/>
                  </a:lnTo>
                  <a:lnTo>
                    <a:pt x="334137" y="29845"/>
                  </a:lnTo>
                  <a:lnTo>
                    <a:pt x="359537" y="28829"/>
                  </a:lnTo>
                  <a:lnTo>
                    <a:pt x="383540" y="26924"/>
                  </a:lnTo>
                  <a:lnTo>
                    <a:pt x="405638" y="25019"/>
                  </a:lnTo>
                  <a:lnTo>
                    <a:pt x="425323" y="23114"/>
                  </a:lnTo>
                  <a:lnTo>
                    <a:pt x="447929" y="37465"/>
                  </a:lnTo>
                  <a:lnTo>
                    <a:pt x="457962" y="45212"/>
                  </a:lnTo>
                  <a:lnTo>
                    <a:pt x="466090" y="53848"/>
                  </a:lnTo>
                  <a:lnTo>
                    <a:pt x="472821" y="62992"/>
                  </a:lnTo>
                  <a:lnTo>
                    <a:pt x="477647" y="73025"/>
                  </a:lnTo>
                  <a:lnTo>
                    <a:pt x="479552" y="84074"/>
                  </a:lnTo>
                  <a:lnTo>
                    <a:pt x="479044" y="96012"/>
                  </a:lnTo>
                  <a:lnTo>
                    <a:pt x="450342" y="104648"/>
                  </a:lnTo>
                  <a:lnTo>
                    <a:pt x="420497" y="110490"/>
                  </a:lnTo>
                  <a:lnTo>
                    <a:pt x="389763" y="112903"/>
                  </a:lnTo>
                  <a:lnTo>
                    <a:pt x="358648" y="112395"/>
                  </a:lnTo>
                  <a:lnTo>
                    <a:pt x="326898" y="109982"/>
                  </a:lnTo>
                  <a:lnTo>
                    <a:pt x="295275" y="105156"/>
                  </a:lnTo>
                  <a:lnTo>
                    <a:pt x="263144" y="98933"/>
                  </a:lnTo>
                  <a:lnTo>
                    <a:pt x="231394" y="90805"/>
                  </a:lnTo>
                  <a:lnTo>
                    <a:pt x="168529" y="70612"/>
                  </a:lnTo>
                  <a:lnTo>
                    <a:pt x="108077" y="47625"/>
                  </a:lnTo>
                  <a:lnTo>
                    <a:pt x="51435" y="23114"/>
                  </a:lnTo>
                  <a:lnTo>
                    <a:pt x="25019" y="11557"/>
                  </a:lnTo>
                  <a:close/>
                </a:path>
              </a:pathLst>
            </a:custGeom>
            <a:solidFill>
              <a:srgbClr val="E4A558"/>
            </a:solidFill>
            <a:ln w="0" cap="flat" cmpd="sng" algn="ctr">
              <a:solidFill>
                <a:srgbClr val="E4A55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8899525" y="3139694"/>
              <a:ext cx="482347" cy="109348"/>
            </a:xfrm>
            <a:custGeom>
              <a:avLst/>
              <a:gdLst/>
              <a:ahLst/>
              <a:cxnLst/>
              <a:rect l="0" t="0" r="0" b="0"/>
              <a:pathLst>
                <a:path w="482347" h="109348">
                  <a:moveTo>
                    <a:pt x="454533" y="101727"/>
                  </a:moveTo>
                  <a:lnTo>
                    <a:pt x="425704" y="106553"/>
                  </a:lnTo>
                  <a:lnTo>
                    <a:pt x="395986" y="109347"/>
                  </a:lnTo>
                  <a:lnTo>
                    <a:pt x="364744" y="109347"/>
                  </a:lnTo>
                  <a:lnTo>
                    <a:pt x="333121" y="106553"/>
                  </a:lnTo>
                  <a:lnTo>
                    <a:pt x="300990" y="102235"/>
                  </a:lnTo>
                  <a:lnTo>
                    <a:pt x="268351" y="96012"/>
                  </a:lnTo>
                  <a:lnTo>
                    <a:pt x="236093" y="88265"/>
                  </a:lnTo>
                  <a:lnTo>
                    <a:pt x="171831" y="68580"/>
                  </a:lnTo>
                  <a:lnTo>
                    <a:pt x="109474" y="45974"/>
                  </a:lnTo>
                  <a:lnTo>
                    <a:pt x="51816" y="22479"/>
                  </a:lnTo>
                  <a:lnTo>
                    <a:pt x="24892" y="11049"/>
                  </a:lnTo>
                  <a:lnTo>
                    <a:pt x="0" y="0"/>
                  </a:lnTo>
                  <a:lnTo>
                    <a:pt x="37465" y="14351"/>
                  </a:lnTo>
                  <a:lnTo>
                    <a:pt x="76835" y="25400"/>
                  </a:lnTo>
                  <a:lnTo>
                    <a:pt x="117094" y="33528"/>
                  </a:lnTo>
                  <a:lnTo>
                    <a:pt x="158877" y="39370"/>
                  </a:lnTo>
                  <a:lnTo>
                    <a:pt x="200152" y="42672"/>
                  </a:lnTo>
                  <a:lnTo>
                    <a:pt x="240919" y="44577"/>
                  </a:lnTo>
                  <a:lnTo>
                    <a:pt x="280797" y="45974"/>
                  </a:lnTo>
                  <a:lnTo>
                    <a:pt x="318643" y="45974"/>
                  </a:lnTo>
                  <a:lnTo>
                    <a:pt x="354203" y="46990"/>
                  </a:lnTo>
                  <a:lnTo>
                    <a:pt x="386334" y="48006"/>
                  </a:lnTo>
                  <a:lnTo>
                    <a:pt x="415163" y="49911"/>
                  </a:lnTo>
                  <a:lnTo>
                    <a:pt x="428117" y="51308"/>
                  </a:lnTo>
                  <a:lnTo>
                    <a:pt x="439674" y="53213"/>
                  </a:lnTo>
                  <a:lnTo>
                    <a:pt x="450215" y="56134"/>
                  </a:lnTo>
                  <a:lnTo>
                    <a:pt x="459359" y="59055"/>
                  </a:lnTo>
                  <a:lnTo>
                    <a:pt x="466979" y="62865"/>
                  </a:lnTo>
                  <a:lnTo>
                    <a:pt x="473202" y="67183"/>
                  </a:lnTo>
                  <a:lnTo>
                    <a:pt x="478028" y="72390"/>
                  </a:lnTo>
                  <a:lnTo>
                    <a:pt x="480949" y="78232"/>
                  </a:lnTo>
                  <a:lnTo>
                    <a:pt x="482346" y="85344"/>
                  </a:lnTo>
                  <a:lnTo>
                    <a:pt x="481965" y="93091"/>
                  </a:lnTo>
                  <a:close/>
                </a:path>
              </a:pathLst>
            </a:custGeom>
            <a:solidFill>
              <a:srgbClr val="DF963E"/>
            </a:solidFill>
            <a:ln w="0" cap="flat" cmpd="sng" algn="ctr">
              <a:solidFill>
                <a:srgbClr val="DF963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8767572" y="1161542"/>
              <a:ext cx="395987" cy="1059435"/>
            </a:xfrm>
            <a:custGeom>
              <a:avLst/>
              <a:gdLst/>
              <a:ahLst/>
              <a:cxnLst/>
              <a:rect l="0" t="0" r="0" b="0"/>
              <a:pathLst>
                <a:path w="395987" h="1059435">
                  <a:moveTo>
                    <a:pt x="11938" y="26924"/>
                  </a:moveTo>
                  <a:lnTo>
                    <a:pt x="23876" y="59563"/>
                  </a:lnTo>
                  <a:lnTo>
                    <a:pt x="36449" y="96520"/>
                  </a:lnTo>
                  <a:lnTo>
                    <a:pt x="49403" y="137287"/>
                  </a:lnTo>
                  <a:lnTo>
                    <a:pt x="62865" y="182372"/>
                  </a:lnTo>
                  <a:lnTo>
                    <a:pt x="77216" y="230886"/>
                  </a:lnTo>
                  <a:lnTo>
                    <a:pt x="91567" y="282321"/>
                  </a:lnTo>
                  <a:lnTo>
                    <a:pt x="106553" y="336042"/>
                  </a:lnTo>
                  <a:lnTo>
                    <a:pt x="121920" y="392176"/>
                  </a:lnTo>
                  <a:lnTo>
                    <a:pt x="138176" y="450215"/>
                  </a:lnTo>
                  <a:lnTo>
                    <a:pt x="171323" y="569341"/>
                  </a:lnTo>
                  <a:lnTo>
                    <a:pt x="206375" y="690753"/>
                  </a:lnTo>
                  <a:lnTo>
                    <a:pt x="242824" y="810768"/>
                  </a:lnTo>
                  <a:lnTo>
                    <a:pt x="257175" y="834263"/>
                  </a:lnTo>
                  <a:lnTo>
                    <a:pt x="270129" y="855853"/>
                  </a:lnTo>
                  <a:lnTo>
                    <a:pt x="282702" y="876046"/>
                  </a:lnTo>
                  <a:lnTo>
                    <a:pt x="294132" y="894715"/>
                  </a:lnTo>
                  <a:lnTo>
                    <a:pt x="304800" y="911987"/>
                  </a:lnTo>
                  <a:lnTo>
                    <a:pt x="314833" y="928370"/>
                  </a:lnTo>
                  <a:lnTo>
                    <a:pt x="333502" y="958088"/>
                  </a:lnTo>
                  <a:lnTo>
                    <a:pt x="350393" y="984504"/>
                  </a:lnTo>
                  <a:lnTo>
                    <a:pt x="365760" y="1009523"/>
                  </a:lnTo>
                  <a:lnTo>
                    <a:pt x="395986" y="1059434"/>
                  </a:lnTo>
                  <a:lnTo>
                    <a:pt x="377698" y="1043559"/>
                  </a:lnTo>
                  <a:lnTo>
                    <a:pt x="360426" y="1028700"/>
                  </a:lnTo>
                  <a:lnTo>
                    <a:pt x="328295" y="1000379"/>
                  </a:lnTo>
                  <a:lnTo>
                    <a:pt x="298450" y="974471"/>
                  </a:lnTo>
                  <a:lnTo>
                    <a:pt x="271653" y="948944"/>
                  </a:lnTo>
                  <a:lnTo>
                    <a:pt x="247142" y="924052"/>
                  </a:lnTo>
                  <a:lnTo>
                    <a:pt x="225044" y="898525"/>
                  </a:lnTo>
                  <a:lnTo>
                    <a:pt x="204851" y="870712"/>
                  </a:lnTo>
                  <a:lnTo>
                    <a:pt x="186690" y="840486"/>
                  </a:lnTo>
                  <a:lnTo>
                    <a:pt x="171831" y="787273"/>
                  </a:lnTo>
                  <a:lnTo>
                    <a:pt x="157353" y="729615"/>
                  </a:lnTo>
                  <a:lnTo>
                    <a:pt x="141986" y="669671"/>
                  </a:lnTo>
                  <a:lnTo>
                    <a:pt x="127127" y="607187"/>
                  </a:lnTo>
                  <a:lnTo>
                    <a:pt x="97409" y="479044"/>
                  </a:lnTo>
                  <a:lnTo>
                    <a:pt x="83439" y="415163"/>
                  </a:lnTo>
                  <a:lnTo>
                    <a:pt x="69977" y="352806"/>
                  </a:lnTo>
                  <a:lnTo>
                    <a:pt x="57023" y="292354"/>
                  </a:lnTo>
                  <a:lnTo>
                    <a:pt x="45085" y="234696"/>
                  </a:lnTo>
                  <a:lnTo>
                    <a:pt x="34544" y="180975"/>
                  </a:lnTo>
                  <a:lnTo>
                    <a:pt x="29210" y="156083"/>
                  </a:lnTo>
                  <a:lnTo>
                    <a:pt x="24892" y="132080"/>
                  </a:lnTo>
                  <a:lnTo>
                    <a:pt x="20066" y="109474"/>
                  </a:lnTo>
                  <a:lnTo>
                    <a:pt x="16256" y="88773"/>
                  </a:lnTo>
                  <a:lnTo>
                    <a:pt x="12446" y="69088"/>
                  </a:lnTo>
                  <a:lnTo>
                    <a:pt x="9017" y="51435"/>
                  </a:lnTo>
                  <a:lnTo>
                    <a:pt x="6223" y="35560"/>
                  </a:lnTo>
                  <a:lnTo>
                    <a:pt x="3810" y="21590"/>
                  </a:lnTo>
                  <a:lnTo>
                    <a:pt x="1905" y="96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6000"/>
            </a:solidFill>
            <a:ln w="0" cap="flat" cmpd="sng" algn="ctr">
              <a:solidFill>
                <a:srgbClr val="B26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8768080" y="1162050"/>
              <a:ext cx="394971" cy="1059181"/>
            </a:xfrm>
            <a:custGeom>
              <a:avLst/>
              <a:gdLst/>
              <a:ahLst/>
              <a:cxnLst/>
              <a:rect l="0" t="0" r="0" b="0"/>
              <a:pathLst>
                <a:path w="394971" h="1059181">
                  <a:moveTo>
                    <a:pt x="0" y="0"/>
                  </a:moveTo>
                  <a:lnTo>
                    <a:pt x="1270" y="8890"/>
                  </a:lnTo>
                  <a:lnTo>
                    <a:pt x="3810" y="21590"/>
                  </a:lnTo>
                  <a:lnTo>
                    <a:pt x="6350" y="35560"/>
                  </a:lnTo>
                  <a:lnTo>
                    <a:pt x="8890" y="50800"/>
                  </a:lnTo>
                  <a:lnTo>
                    <a:pt x="11431" y="68580"/>
                  </a:lnTo>
                  <a:lnTo>
                    <a:pt x="15240" y="87630"/>
                  </a:lnTo>
                  <a:lnTo>
                    <a:pt x="19050" y="109220"/>
                  </a:lnTo>
                  <a:lnTo>
                    <a:pt x="24131" y="130810"/>
                  </a:lnTo>
                  <a:lnTo>
                    <a:pt x="29210" y="154940"/>
                  </a:lnTo>
                  <a:lnTo>
                    <a:pt x="34290" y="180340"/>
                  </a:lnTo>
                  <a:lnTo>
                    <a:pt x="44450" y="233680"/>
                  </a:lnTo>
                  <a:lnTo>
                    <a:pt x="57150" y="292100"/>
                  </a:lnTo>
                  <a:lnTo>
                    <a:pt x="69850" y="351790"/>
                  </a:lnTo>
                  <a:lnTo>
                    <a:pt x="82550" y="414020"/>
                  </a:lnTo>
                  <a:lnTo>
                    <a:pt x="96520" y="478790"/>
                  </a:lnTo>
                  <a:lnTo>
                    <a:pt x="127000" y="607060"/>
                  </a:lnTo>
                  <a:lnTo>
                    <a:pt x="140970" y="669290"/>
                  </a:lnTo>
                  <a:lnTo>
                    <a:pt x="156210" y="728980"/>
                  </a:lnTo>
                  <a:lnTo>
                    <a:pt x="171450" y="786130"/>
                  </a:lnTo>
                  <a:lnTo>
                    <a:pt x="186690" y="839470"/>
                  </a:lnTo>
                  <a:lnTo>
                    <a:pt x="204470" y="869950"/>
                  </a:lnTo>
                  <a:lnTo>
                    <a:pt x="224790" y="897890"/>
                  </a:lnTo>
                  <a:lnTo>
                    <a:pt x="246381" y="923290"/>
                  </a:lnTo>
                  <a:lnTo>
                    <a:pt x="270510" y="948690"/>
                  </a:lnTo>
                  <a:lnTo>
                    <a:pt x="298450" y="974090"/>
                  </a:lnTo>
                  <a:lnTo>
                    <a:pt x="327660" y="999490"/>
                  </a:lnTo>
                  <a:lnTo>
                    <a:pt x="359410" y="1027430"/>
                  </a:lnTo>
                  <a:lnTo>
                    <a:pt x="377190" y="1042670"/>
                  </a:lnTo>
                  <a:lnTo>
                    <a:pt x="394970" y="1059180"/>
                  </a:lnTo>
                  <a:lnTo>
                    <a:pt x="365760" y="1008380"/>
                  </a:lnTo>
                  <a:lnTo>
                    <a:pt x="350520" y="984250"/>
                  </a:lnTo>
                  <a:lnTo>
                    <a:pt x="332740" y="957580"/>
                  </a:lnTo>
                  <a:lnTo>
                    <a:pt x="314960" y="928370"/>
                  </a:lnTo>
                  <a:lnTo>
                    <a:pt x="304800" y="911860"/>
                  </a:lnTo>
                  <a:lnTo>
                    <a:pt x="293370" y="894080"/>
                  </a:lnTo>
                  <a:lnTo>
                    <a:pt x="281940" y="875030"/>
                  </a:lnTo>
                  <a:lnTo>
                    <a:pt x="269240" y="854710"/>
                  </a:lnTo>
                  <a:lnTo>
                    <a:pt x="256540" y="833120"/>
                  </a:lnTo>
                  <a:lnTo>
                    <a:pt x="242570" y="810260"/>
                  </a:lnTo>
                  <a:lnTo>
                    <a:pt x="205740" y="689610"/>
                  </a:lnTo>
                  <a:lnTo>
                    <a:pt x="171450" y="568960"/>
                  </a:lnTo>
                  <a:lnTo>
                    <a:pt x="137160" y="449580"/>
                  </a:lnTo>
                  <a:lnTo>
                    <a:pt x="121920" y="391160"/>
                  </a:lnTo>
                  <a:lnTo>
                    <a:pt x="105410" y="335280"/>
                  </a:lnTo>
                  <a:lnTo>
                    <a:pt x="91440" y="281940"/>
                  </a:lnTo>
                  <a:lnTo>
                    <a:pt x="76200" y="229870"/>
                  </a:lnTo>
                  <a:lnTo>
                    <a:pt x="62231" y="181610"/>
                  </a:lnTo>
                  <a:lnTo>
                    <a:pt x="48260" y="137160"/>
                  </a:lnTo>
                  <a:lnTo>
                    <a:pt x="35560" y="95250"/>
                  </a:lnTo>
                  <a:lnTo>
                    <a:pt x="22860" y="58420"/>
                  </a:lnTo>
                  <a:lnTo>
                    <a:pt x="11431" y="2667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9217787" y="2507996"/>
              <a:ext cx="145416" cy="131065"/>
            </a:xfrm>
            <a:custGeom>
              <a:avLst/>
              <a:gdLst/>
              <a:ahLst/>
              <a:cxnLst/>
              <a:rect l="0" t="0" r="0" b="0"/>
              <a:pathLst>
                <a:path w="145416" h="131065">
                  <a:moveTo>
                    <a:pt x="70104" y="15367"/>
                  </a:moveTo>
                  <a:lnTo>
                    <a:pt x="81026" y="26416"/>
                  </a:lnTo>
                  <a:lnTo>
                    <a:pt x="92075" y="34036"/>
                  </a:lnTo>
                  <a:lnTo>
                    <a:pt x="103124" y="39751"/>
                  </a:lnTo>
                  <a:lnTo>
                    <a:pt x="125222" y="49403"/>
                  </a:lnTo>
                  <a:lnTo>
                    <a:pt x="135763" y="54229"/>
                  </a:lnTo>
                  <a:lnTo>
                    <a:pt x="145415" y="60960"/>
                  </a:lnTo>
                  <a:lnTo>
                    <a:pt x="135763" y="69596"/>
                  </a:lnTo>
                  <a:lnTo>
                    <a:pt x="129032" y="79121"/>
                  </a:lnTo>
                  <a:lnTo>
                    <a:pt x="118999" y="97409"/>
                  </a:lnTo>
                  <a:lnTo>
                    <a:pt x="114173" y="106045"/>
                  </a:lnTo>
                  <a:lnTo>
                    <a:pt x="109347" y="113792"/>
                  </a:lnTo>
                  <a:lnTo>
                    <a:pt x="103632" y="120015"/>
                  </a:lnTo>
                  <a:lnTo>
                    <a:pt x="95504" y="125222"/>
                  </a:lnTo>
                  <a:lnTo>
                    <a:pt x="86360" y="128651"/>
                  </a:lnTo>
                  <a:lnTo>
                    <a:pt x="73406" y="131064"/>
                  </a:lnTo>
                  <a:lnTo>
                    <a:pt x="58039" y="131064"/>
                  </a:lnTo>
                  <a:lnTo>
                    <a:pt x="42164" y="127635"/>
                  </a:lnTo>
                  <a:lnTo>
                    <a:pt x="35052" y="120396"/>
                  </a:lnTo>
                  <a:lnTo>
                    <a:pt x="28321" y="114681"/>
                  </a:lnTo>
                  <a:lnTo>
                    <a:pt x="16256" y="106045"/>
                  </a:lnTo>
                  <a:lnTo>
                    <a:pt x="6223" y="100330"/>
                  </a:lnTo>
                  <a:lnTo>
                    <a:pt x="0" y="95504"/>
                  </a:lnTo>
                  <a:lnTo>
                    <a:pt x="1905" y="86868"/>
                  </a:lnTo>
                  <a:lnTo>
                    <a:pt x="4826" y="77216"/>
                  </a:lnTo>
                  <a:lnTo>
                    <a:pt x="11938" y="55118"/>
                  </a:lnTo>
                  <a:lnTo>
                    <a:pt x="17780" y="30734"/>
                  </a:lnTo>
                  <a:lnTo>
                    <a:pt x="20066" y="16764"/>
                  </a:lnTo>
                  <a:lnTo>
                    <a:pt x="21082" y="2794"/>
                  </a:lnTo>
                  <a:lnTo>
                    <a:pt x="24892" y="889"/>
                  </a:lnTo>
                  <a:lnTo>
                    <a:pt x="29718" y="0"/>
                  </a:lnTo>
                  <a:lnTo>
                    <a:pt x="40259" y="508"/>
                  </a:lnTo>
                  <a:lnTo>
                    <a:pt x="50800" y="1905"/>
                  </a:lnTo>
                  <a:lnTo>
                    <a:pt x="55626" y="1905"/>
                  </a:lnTo>
                  <a:lnTo>
                    <a:pt x="59944" y="889"/>
                  </a:lnTo>
                  <a:close/>
                </a:path>
              </a:pathLst>
            </a:custGeom>
            <a:solidFill>
              <a:srgbClr val="DB831B"/>
            </a:solidFill>
            <a:ln w="0" cap="flat" cmpd="sng" algn="ctr">
              <a:solidFill>
                <a:srgbClr val="DB831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8989695" y="2647696"/>
              <a:ext cx="132970" cy="231268"/>
            </a:xfrm>
            <a:custGeom>
              <a:avLst/>
              <a:gdLst/>
              <a:ahLst/>
              <a:cxnLst/>
              <a:rect l="0" t="0" r="0" b="0"/>
              <a:pathLst>
                <a:path w="132970" h="231268">
                  <a:moveTo>
                    <a:pt x="48514" y="8636"/>
                  </a:moveTo>
                  <a:lnTo>
                    <a:pt x="57150" y="15748"/>
                  </a:lnTo>
                  <a:lnTo>
                    <a:pt x="64897" y="21590"/>
                  </a:lnTo>
                  <a:lnTo>
                    <a:pt x="71120" y="26289"/>
                  </a:lnTo>
                  <a:lnTo>
                    <a:pt x="76327" y="29718"/>
                  </a:lnTo>
                  <a:lnTo>
                    <a:pt x="80264" y="32131"/>
                  </a:lnTo>
                  <a:lnTo>
                    <a:pt x="86995" y="35433"/>
                  </a:lnTo>
                  <a:lnTo>
                    <a:pt x="96520" y="38862"/>
                  </a:lnTo>
                  <a:lnTo>
                    <a:pt x="102235" y="42164"/>
                  </a:lnTo>
                  <a:lnTo>
                    <a:pt x="105664" y="44577"/>
                  </a:lnTo>
                  <a:lnTo>
                    <a:pt x="109982" y="47498"/>
                  </a:lnTo>
                  <a:lnTo>
                    <a:pt x="105664" y="52324"/>
                  </a:lnTo>
                  <a:lnTo>
                    <a:pt x="103759" y="57531"/>
                  </a:lnTo>
                  <a:lnTo>
                    <a:pt x="103251" y="63373"/>
                  </a:lnTo>
                  <a:lnTo>
                    <a:pt x="104267" y="69596"/>
                  </a:lnTo>
                  <a:lnTo>
                    <a:pt x="109474" y="82550"/>
                  </a:lnTo>
                  <a:lnTo>
                    <a:pt x="117221" y="96012"/>
                  </a:lnTo>
                  <a:lnTo>
                    <a:pt x="125349" y="108458"/>
                  </a:lnTo>
                  <a:lnTo>
                    <a:pt x="131572" y="119888"/>
                  </a:lnTo>
                  <a:lnTo>
                    <a:pt x="132969" y="124714"/>
                  </a:lnTo>
                  <a:lnTo>
                    <a:pt x="132969" y="129032"/>
                  </a:lnTo>
                  <a:lnTo>
                    <a:pt x="131572" y="132969"/>
                  </a:lnTo>
                  <a:lnTo>
                    <a:pt x="127762" y="135255"/>
                  </a:lnTo>
                  <a:lnTo>
                    <a:pt x="125857" y="137287"/>
                  </a:lnTo>
                  <a:lnTo>
                    <a:pt x="122936" y="141097"/>
                  </a:lnTo>
                  <a:lnTo>
                    <a:pt x="119634" y="146304"/>
                  </a:lnTo>
                  <a:lnTo>
                    <a:pt x="115316" y="153035"/>
                  </a:lnTo>
                  <a:lnTo>
                    <a:pt x="106172" y="169418"/>
                  </a:lnTo>
                  <a:lnTo>
                    <a:pt x="95123" y="187579"/>
                  </a:lnTo>
                  <a:lnTo>
                    <a:pt x="84074" y="204851"/>
                  </a:lnTo>
                  <a:lnTo>
                    <a:pt x="73025" y="219837"/>
                  </a:lnTo>
                  <a:lnTo>
                    <a:pt x="67691" y="225044"/>
                  </a:lnTo>
                  <a:lnTo>
                    <a:pt x="62484" y="229362"/>
                  </a:lnTo>
                  <a:lnTo>
                    <a:pt x="57658" y="231267"/>
                  </a:lnTo>
                  <a:lnTo>
                    <a:pt x="53340" y="230886"/>
                  </a:lnTo>
                  <a:lnTo>
                    <a:pt x="46101" y="220726"/>
                  </a:lnTo>
                  <a:lnTo>
                    <a:pt x="37973" y="207264"/>
                  </a:lnTo>
                  <a:lnTo>
                    <a:pt x="21717" y="175641"/>
                  </a:lnTo>
                  <a:lnTo>
                    <a:pt x="14478" y="160274"/>
                  </a:lnTo>
                  <a:lnTo>
                    <a:pt x="8255" y="146304"/>
                  </a:lnTo>
                  <a:lnTo>
                    <a:pt x="3429" y="136271"/>
                  </a:lnTo>
                  <a:lnTo>
                    <a:pt x="1524" y="132969"/>
                  </a:lnTo>
                  <a:lnTo>
                    <a:pt x="0" y="130937"/>
                  </a:lnTo>
                  <a:lnTo>
                    <a:pt x="1016" y="125730"/>
                  </a:lnTo>
                  <a:lnTo>
                    <a:pt x="2032" y="118999"/>
                  </a:lnTo>
                  <a:lnTo>
                    <a:pt x="4318" y="101727"/>
                  </a:lnTo>
                  <a:lnTo>
                    <a:pt x="8255" y="81026"/>
                  </a:lnTo>
                  <a:lnTo>
                    <a:pt x="13462" y="60960"/>
                  </a:lnTo>
                  <a:lnTo>
                    <a:pt x="20701" y="43688"/>
                  </a:lnTo>
                  <a:lnTo>
                    <a:pt x="28829" y="27813"/>
                  </a:lnTo>
                  <a:lnTo>
                    <a:pt x="35052" y="13843"/>
                  </a:lnTo>
                  <a:lnTo>
                    <a:pt x="37973" y="0"/>
                  </a:lnTo>
                  <a:close/>
                </a:path>
              </a:pathLst>
            </a:custGeom>
            <a:solidFill>
              <a:srgbClr val="CA6D00"/>
            </a:solidFill>
            <a:ln w="0" cap="flat" cmpd="sng" algn="ctr">
              <a:solidFill>
                <a:srgbClr val="CA6D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9090533" y="2776347"/>
              <a:ext cx="169419" cy="265431"/>
            </a:xfrm>
            <a:custGeom>
              <a:avLst/>
              <a:gdLst/>
              <a:ahLst/>
              <a:cxnLst/>
              <a:rect l="0" t="0" r="0" b="0"/>
              <a:pathLst>
                <a:path w="169419" h="265431">
                  <a:moveTo>
                    <a:pt x="47498" y="1397"/>
                  </a:moveTo>
                  <a:lnTo>
                    <a:pt x="56134" y="0"/>
                  </a:lnTo>
                  <a:lnTo>
                    <a:pt x="72517" y="889"/>
                  </a:lnTo>
                  <a:lnTo>
                    <a:pt x="87376" y="5715"/>
                  </a:lnTo>
                  <a:lnTo>
                    <a:pt x="102235" y="14351"/>
                  </a:lnTo>
                  <a:lnTo>
                    <a:pt x="117094" y="25908"/>
                  </a:lnTo>
                  <a:lnTo>
                    <a:pt x="132969" y="39751"/>
                  </a:lnTo>
                  <a:lnTo>
                    <a:pt x="150241" y="56642"/>
                  </a:lnTo>
                  <a:lnTo>
                    <a:pt x="169418" y="74803"/>
                  </a:lnTo>
                  <a:lnTo>
                    <a:pt x="164719" y="79629"/>
                  </a:lnTo>
                  <a:lnTo>
                    <a:pt x="160782" y="85852"/>
                  </a:lnTo>
                  <a:lnTo>
                    <a:pt x="157988" y="93599"/>
                  </a:lnTo>
                  <a:lnTo>
                    <a:pt x="155575" y="101727"/>
                  </a:lnTo>
                  <a:lnTo>
                    <a:pt x="153670" y="120396"/>
                  </a:lnTo>
                  <a:lnTo>
                    <a:pt x="153670" y="141097"/>
                  </a:lnTo>
                  <a:lnTo>
                    <a:pt x="155956" y="183261"/>
                  </a:lnTo>
                  <a:lnTo>
                    <a:pt x="157480" y="202057"/>
                  </a:lnTo>
                  <a:lnTo>
                    <a:pt x="157480" y="217805"/>
                  </a:lnTo>
                  <a:lnTo>
                    <a:pt x="150241" y="224536"/>
                  </a:lnTo>
                  <a:lnTo>
                    <a:pt x="143002" y="232283"/>
                  </a:lnTo>
                  <a:lnTo>
                    <a:pt x="130048" y="249555"/>
                  </a:lnTo>
                  <a:lnTo>
                    <a:pt x="124333" y="256794"/>
                  </a:lnTo>
                  <a:lnTo>
                    <a:pt x="119507" y="262509"/>
                  </a:lnTo>
                  <a:lnTo>
                    <a:pt x="115697" y="265430"/>
                  </a:lnTo>
                  <a:lnTo>
                    <a:pt x="112776" y="264922"/>
                  </a:lnTo>
                  <a:lnTo>
                    <a:pt x="103759" y="238506"/>
                  </a:lnTo>
                  <a:lnTo>
                    <a:pt x="94107" y="215519"/>
                  </a:lnTo>
                  <a:lnTo>
                    <a:pt x="84074" y="195326"/>
                  </a:lnTo>
                  <a:lnTo>
                    <a:pt x="73914" y="178054"/>
                  </a:lnTo>
                  <a:lnTo>
                    <a:pt x="63881" y="162687"/>
                  </a:lnTo>
                  <a:lnTo>
                    <a:pt x="54229" y="149733"/>
                  </a:lnTo>
                  <a:lnTo>
                    <a:pt x="44704" y="138684"/>
                  </a:lnTo>
                  <a:lnTo>
                    <a:pt x="35560" y="129032"/>
                  </a:lnTo>
                  <a:lnTo>
                    <a:pt x="27432" y="120904"/>
                  </a:lnTo>
                  <a:lnTo>
                    <a:pt x="19685" y="114173"/>
                  </a:lnTo>
                  <a:lnTo>
                    <a:pt x="12954" y="107950"/>
                  </a:lnTo>
                  <a:lnTo>
                    <a:pt x="7747" y="102616"/>
                  </a:lnTo>
                  <a:lnTo>
                    <a:pt x="3810" y="98298"/>
                  </a:lnTo>
                  <a:lnTo>
                    <a:pt x="1016" y="93980"/>
                  </a:lnTo>
                  <a:lnTo>
                    <a:pt x="0" y="89281"/>
                  </a:lnTo>
                  <a:lnTo>
                    <a:pt x="508" y="84963"/>
                  </a:lnTo>
                  <a:lnTo>
                    <a:pt x="4826" y="74803"/>
                  </a:lnTo>
                  <a:lnTo>
                    <a:pt x="10160" y="63754"/>
                  </a:lnTo>
                  <a:lnTo>
                    <a:pt x="22606" y="41656"/>
                  </a:lnTo>
                  <a:lnTo>
                    <a:pt x="28321" y="30607"/>
                  </a:lnTo>
                  <a:lnTo>
                    <a:pt x="33655" y="20574"/>
                  </a:lnTo>
                  <a:lnTo>
                    <a:pt x="36957" y="11430"/>
                  </a:lnTo>
                  <a:lnTo>
                    <a:pt x="38354" y="3810"/>
                  </a:lnTo>
                  <a:close/>
                </a:path>
              </a:pathLst>
            </a:custGeom>
            <a:solidFill>
              <a:srgbClr val="C46B00"/>
            </a:solidFill>
            <a:ln w="0" cap="flat" cmpd="sng" algn="ctr">
              <a:solidFill>
                <a:srgbClr val="C46B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9202420" y="2647188"/>
              <a:ext cx="151131" cy="188596"/>
            </a:xfrm>
            <a:custGeom>
              <a:avLst/>
              <a:gdLst/>
              <a:ahLst/>
              <a:cxnLst/>
              <a:rect l="0" t="0" r="0" b="0"/>
              <a:pathLst>
                <a:path w="151131" h="188596">
                  <a:moveTo>
                    <a:pt x="83439" y="0"/>
                  </a:moveTo>
                  <a:lnTo>
                    <a:pt x="99822" y="889"/>
                  </a:lnTo>
                  <a:lnTo>
                    <a:pt x="107061" y="2921"/>
                  </a:lnTo>
                  <a:lnTo>
                    <a:pt x="114173" y="5715"/>
                  </a:lnTo>
                  <a:lnTo>
                    <a:pt x="120396" y="10033"/>
                  </a:lnTo>
                  <a:lnTo>
                    <a:pt x="126238" y="15367"/>
                  </a:lnTo>
                  <a:lnTo>
                    <a:pt x="131445" y="21590"/>
                  </a:lnTo>
                  <a:lnTo>
                    <a:pt x="136271" y="28829"/>
                  </a:lnTo>
                  <a:lnTo>
                    <a:pt x="140589" y="37465"/>
                  </a:lnTo>
                  <a:lnTo>
                    <a:pt x="144018" y="46990"/>
                  </a:lnTo>
                  <a:lnTo>
                    <a:pt x="146812" y="57531"/>
                  </a:lnTo>
                  <a:lnTo>
                    <a:pt x="148717" y="69088"/>
                  </a:lnTo>
                  <a:lnTo>
                    <a:pt x="150241" y="82042"/>
                  </a:lnTo>
                  <a:lnTo>
                    <a:pt x="151130" y="96012"/>
                  </a:lnTo>
                  <a:lnTo>
                    <a:pt x="147828" y="102743"/>
                  </a:lnTo>
                  <a:lnTo>
                    <a:pt x="143002" y="109855"/>
                  </a:lnTo>
                  <a:lnTo>
                    <a:pt x="131064" y="125730"/>
                  </a:lnTo>
                  <a:lnTo>
                    <a:pt x="116586" y="142113"/>
                  </a:lnTo>
                  <a:lnTo>
                    <a:pt x="101219" y="157480"/>
                  </a:lnTo>
                  <a:lnTo>
                    <a:pt x="85852" y="170815"/>
                  </a:lnTo>
                  <a:lnTo>
                    <a:pt x="79121" y="176657"/>
                  </a:lnTo>
                  <a:lnTo>
                    <a:pt x="72898" y="181356"/>
                  </a:lnTo>
                  <a:lnTo>
                    <a:pt x="67183" y="185293"/>
                  </a:lnTo>
                  <a:lnTo>
                    <a:pt x="62865" y="187706"/>
                  </a:lnTo>
                  <a:lnTo>
                    <a:pt x="59436" y="188595"/>
                  </a:lnTo>
                  <a:lnTo>
                    <a:pt x="57531" y="188087"/>
                  </a:lnTo>
                  <a:lnTo>
                    <a:pt x="44577" y="173736"/>
                  </a:lnTo>
                  <a:lnTo>
                    <a:pt x="30226" y="160274"/>
                  </a:lnTo>
                  <a:lnTo>
                    <a:pt x="15367" y="145923"/>
                  </a:lnTo>
                  <a:lnTo>
                    <a:pt x="0" y="128143"/>
                  </a:lnTo>
                  <a:lnTo>
                    <a:pt x="2413" y="122809"/>
                  </a:lnTo>
                  <a:lnTo>
                    <a:pt x="5207" y="116078"/>
                  </a:lnTo>
                  <a:lnTo>
                    <a:pt x="13843" y="100838"/>
                  </a:lnTo>
                  <a:lnTo>
                    <a:pt x="24511" y="82550"/>
                  </a:lnTo>
                  <a:lnTo>
                    <a:pt x="35941" y="63373"/>
                  </a:lnTo>
                  <a:lnTo>
                    <a:pt x="46990" y="44577"/>
                  </a:lnTo>
                  <a:lnTo>
                    <a:pt x="56134" y="27305"/>
                  </a:lnTo>
                  <a:lnTo>
                    <a:pt x="59944" y="20193"/>
                  </a:lnTo>
                  <a:lnTo>
                    <a:pt x="62865" y="13462"/>
                  </a:lnTo>
                  <a:lnTo>
                    <a:pt x="64770" y="8128"/>
                  </a:lnTo>
                  <a:lnTo>
                    <a:pt x="65786" y="3810"/>
                  </a:lnTo>
                  <a:close/>
                </a:path>
              </a:pathLst>
            </a:custGeom>
            <a:solidFill>
              <a:srgbClr val="D87908"/>
            </a:solidFill>
            <a:ln w="0" cap="flat" cmpd="sng" algn="ctr">
              <a:solidFill>
                <a:srgbClr val="D8790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9346819" y="2687447"/>
              <a:ext cx="156973" cy="149353"/>
            </a:xfrm>
            <a:custGeom>
              <a:avLst/>
              <a:gdLst/>
              <a:ahLst/>
              <a:cxnLst/>
              <a:rect l="0" t="0" r="0" b="0"/>
              <a:pathLst>
                <a:path w="156973" h="149353">
                  <a:moveTo>
                    <a:pt x="103251" y="508"/>
                  </a:moveTo>
                  <a:lnTo>
                    <a:pt x="111379" y="0"/>
                  </a:lnTo>
                  <a:lnTo>
                    <a:pt x="118618" y="1524"/>
                  </a:lnTo>
                  <a:lnTo>
                    <a:pt x="124333" y="3937"/>
                  </a:lnTo>
                  <a:lnTo>
                    <a:pt x="130175" y="7239"/>
                  </a:lnTo>
                  <a:lnTo>
                    <a:pt x="134493" y="12065"/>
                  </a:lnTo>
                  <a:lnTo>
                    <a:pt x="142113" y="24511"/>
                  </a:lnTo>
                  <a:lnTo>
                    <a:pt x="147447" y="39370"/>
                  </a:lnTo>
                  <a:lnTo>
                    <a:pt x="151257" y="55753"/>
                  </a:lnTo>
                  <a:lnTo>
                    <a:pt x="156972" y="89281"/>
                  </a:lnTo>
                  <a:lnTo>
                    <a:pt x="149860" y="102235"/>
                  </a:lnTo>
                  <a:lnTo>
                    <a:pt x="139700" y="113792"/>
                  </a:lnTo>
                  <a:lnTo>
                    <a:pt x="127762" y="124841"/>
                  </a:lnTo>
                  <a:lnTo>
                    <a:pt x="115189" y="134493"/>
                  </a:lnTo>
                  <a:lnTo>
                    <a:pt x="103251" y="141605"/>
                  </a:lnTo>
                  <a:lnTo>
                    <a:pt x="92710" y="146939"/>
                  </a:lnTo>
                  <a:lnTo>
                    <a:pt x="84582" y="148844"/>
                  </a:lnTo>
                  <a:lnTo>
                    <a:pt x="81661" y="149352"/>
                  </a:lnTo>
                  <a:lnTo>
                    <a:pt x="80264" y="148336"/>
                  </a:lnTo>
                  <a:lnTo>
                    <a:pt x="74422" y="143129"/>
                  </a:lnTo>
                  <a:lnTo>
                    <a:pt x="64897" y="138303"/>
                  </a:lnTo>
                  <a:lnTo>
                    <a:pt x="53848" y="132969"/>
                  </a:lnTo>
                  <a:lnTo>
                    <a:pt x="41275" y="127762"/>
                  </a:lnTo>
                  <a:lnTo>
                    <a:pt x="28829" y="121539"/>
                  </a:lnTo>
                  <a:lnTo>
                    <a:pt x="16891" y="114808"/>
                  </a:lnTo>
                  <a:lnTo>
                    <a:pt x="7239" y="106553"/>
                  </a:lnTo>
                  <a:lnTo>
                    <a:pt x="0" y="97028"/>
                  </a:lnTo>
                  <a:lnTo>
                    <a:pt x="11049" y="80645"/>
                  </a:lnTo>
                  <a:lnTo>
                    <a:pt x="18796" y="63881"/>
                  </a:lnTo>
                  <a:lnTo>
                    <a:pt x="21209" y="56261"/>
                  </a:lnTo>
                  <a:lnTo>
                    <a:pt x="22098" y="49530"/>
                  </a:lnTo>
                  <a:lnTo>
                    <a:pt x="22098" y="43688"/>
                  </a:lnTo>
                  <a:lnTo>
                    <a:pt x="20193" y="39370"/>
                  </a:lnTo>
                  <a:lnTo>
                    <a:pt x="25527" y="36576"/>
                  </a:lnTo>
                  <a:lnTo>
                    <a:pt x="33147" y="32639"/>
                  </a:lnTo>
                  <a:lnTo>
                    <a:pt x="42799" y="27940"/>
                  </a:lnTo>
                  <a:lnTo>
                    <a:pt x="53340" y="23114"/>
                  </a:lnTo>
                  <a:lnTo>
                    <a:pt x="75438" y="12573"/>
                  </a:lnTo>
                  <a:lnTo>
                    <a:pt x="85979" y="7239"/>
                  </a:lnTo>
                  <a:lnTo>
                    <a:pt x="94615" y="2921"/>
                  </a:lnTo>
                  <a:close/>
                </a:path>
              </a:pathLst>
            </a:custGeom>
            <a:solidFill>
              <a:srgbClr val="DA8014"/>
            </a:solidFill>
            <a:ln w="0" cap="flat" cmpd="sng" algn="ctr">
              <a:solidFill>
                <a:srgbClr val="DA801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9258046" y="2798318"/>
              <a:ext cx="155576" cy="192533"/>
            </a:xfrm>
            <a:custGeom>
              <a:avLst/>
              <a:gdLst/>
              <a:ahLst/>
              <a:cxnLst/>
              <a:rect l="0" t="0" r="0" b="0"/>
              <a:pathLst>
                <a:path w="155576" h="192533">
                  <a:moveTo>
                    <a:pt x="92710" y="10668"/>
                  </a:moveTo>
                  <a:lnTo>
                    <a:pt x="109982" y="20701"/>
                  </a:lnTo>
                  <a:lnTo>
                    <a:pt x="119507" y="25527"/>
                  </a:lnTo>
                  <a:lnTo>
                    <a:pt x="129667" y="31242"/>
                  </a:lnTo>
                  <a:lnTo>
                    <a:pt x="141605" y="37973"/>
                  </a:lnTo>
                  <a:lnTo>
                    <a:pt x="155575" y="45593"/>
                  </a:lnTo>
                  <a:lnTo>
                    <a:pt x="152654" y="52832"/>
                  </a:lnTo>
                  <a:lnTo>
                    <a:pt x="149352" y="61468"/>
                  </a:lnTo>
                  <a:lnTo>
                    <a:pt x="142621" y="81153"/>
                  </a:lnTo>
                  <a:lnTo>
                    <a:pt x="128651" y="124841"/>
                  </a:lnTo>
                  <a:lnTo>
                    <a:pt x="121920" y="144526"/>
                  </a:lnTo>
                  <a:lnTo>
                    <a:pt x="116205" y="160401"/>
                  </a:lnTo>
                  <a:lnTo>
                    <a:pt x="113792" y="166116"/>
                  </a:lnTo>
                  <a:lnTo>
                    <a:pt x="111887" y="170434"/>
                  </a:lnTo>
                  <a:lnTo>
                    <a:pt x="109982" y="172339"/>
                  </a:lnTo>
                  <a:lnTo>
                    <a:pt x="108458" y="172339"/>
                  </a:lnTo>
                  <a:lnTo>
                    <a:pt x="98425" y="177673"/>
                  </a:lnTo>
                  <a:lnTo>
                    <a:pt x="86868" y="181483"/>
                  </a:lnTo>
                  <a:lnTo>
                    <a:pt x="73914" y="185293"/>
                  </a:lnTo>
                  <a:lnTo>
                    <a:pt x="59563" y="187706"/>
                  </a:lnTo>
                  <a:lnTo>
                    <a:pt x="30226" y="191135"/>
                  </a:lnTo>
                  <a:lnTo>
                    <a:pt x="1016" y="192532"/>
                  </a:lnTo>
                  <a:lnTo>
                    <a:pt x="0" y="168021"/>
                  </a:lnTo>
                  <a:lnTo>
                    <a:pt x="0" y="145923"/>
                  </a:lnTo>
                  <a:lnTo>
                    <a:pt x="0" y="126746"/>
                  </a:lnTo>
                  <a:lnTo>
                    <a:pt x="1524" y="108966"/>
                  </a:lnTo>
                  <a:lnTo>
                    <a:pt x="2921" y="93218"/>
                  </a:lnTo>
                  <a:lnTo>
                    <a:pt x="5334" y="78740"/>
                  </a:lnTo>
                  <a:lnTo>
                    <a:pt x="11049" y="49911"/>
                  </a:lnTo>
                  <a:lnTo>
                    <a:pt x="15875" y="46609"/>
                  </a:lnTo>
                  <a:lnTo>
                    <a:pt x="22098" y="41275"/>
                  </a:lnTo>
                  <a:lnTo>
                    <a:pt x="30226" y="34671"/>
                  </a:lnTo>
                  <a:lnTo>
                    <a:pt x="38862" y="27432"/>
                  </a:lnTo>
                  <a:lnTo>
                    <a:pt x="57658" y="12065"/>
                  </a:lnTo>
                  <a:lnTo>
                    <a:pt x="66802" y="5334"/>
                  </a:lnTo>
                  <a:lnTo>
                    <a:pt x="75438" y="0"/>
                  </a:lnTo>
                  <a:close/>
                </a:path>
              </a:pathLst>
            </a:custGeom>
            <a:solidFill>
              <a:srgbClr val="CA6D00"/>
            </a:solidFill>
            <a:ln w="0" cap="flat" cmpd="sng" algn="ctr">
              <a:solidFill>
                <a:srgbClr val="CA6D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9106916" y="2612136"/>
              <a:ext cx="143511" cy="155957"/>
            </a:xfrm>
            <a:custGeom>
              <a:avLst/>
              <a:gdLst/>
              <a:ahLst/>
              <a:cxnLst/>
              <a:rect l="0" t="0" r="0" b="0"/>
              <a:pathLst>
                <a:path w="143511" h="155957">
                  <a:moveTo>
                    <a:pt x="108458" y="5334"/>
                  </a:moveTo>
                  <a:lnTo>
                    <a:pt x="112776" y="9144"/>
                  </a:lnTo>
                  <a:lnTo>
                    <a:pt x="117094" y="15367"/>
                  </a:lnTo>
                  <a:lnTo>
                    <a:pt x="119507" y="18669"/>
                  </a:lnTo>
                  <a:lnTo>
                    <a:pt x="123825" y="22987"/>
                  </a:lnTo>
                  <a:lnTo>
                    <a:pt x="131445" y="28321"/>
                  </a:lnTo>
                  <a:lnTo>
                    <a:pt x="136779" y="32131"/>
                  </a:lnTo>
                  <a:lnTo>
                    <a:pt x="143510" y="35560"/>
                  </a:lnTo>
                  <a:lnTo>
                    <a:pt x="140589" y="42672"/>
                  </a:lnTo>
                  <a:lnTo>
                    <a:pt x="137287" y="50927"/>
                  </a:lnTo>
                  <a:lnTo>
                    <a:pt x="129032" y="70104"/>
                  </a:lnTo>
                  <a:lnTo>
                    <a:pt x="111760" y="111379"/>
                  </a:lnTo>
                  <a:lnTo>
                    <a:pt x="103124" y="130048"/>
                  </a:lnTo>
                  <a:lnTo>
                    <a:pt x="99314" y="137795"/>
                  </a:lnTo>
                  <a:lnTo>
                    <a:pt x="96012" y="144526"/>
                  </a:lnTo>
                  <a:lnTo>
                    <a:pt x="92583" y="150241"/>
                  </a:lnTo>
                  <a:lnTo>
                    <a:pt x="90170" y="154051"/>
                  </a:lnTo>
                  <a:lnTo>
                    <a:pt x="88265" y="155956"/>
                  </a:lnTo>
                  <a:lnTo>
                    <a:pt x="86868" y="155956"/>
                  </a:lnTo>
                  <a:lnTo>
                    <a:pt x="79121" y="154559"/>
                  </a:lnTo>
                  <a:lnTo>
                    <a:pt x="72390" y="154051"/>
                  </a:lnTo>
                  <a:lnTo>
                    <a:pt x="60960" y="154051"/>
                  </a:lnTo>
                  <a:lnTo>
                    <a:pt x="54737" y="154559"/>
                  </a:lnTo>
                  <a:lnTo>
                    <a:pt x="46990" y="155067"/>
                  </a:lnTo>
                  <a:lnTo>
                    <a:pt x="36957" y="155448"/>
                  </a:lnTo>
                  <a:lnTo>
                    <a:pt x="24384" y="155956"/>
                  </a:lnTo>
                  <a:lnTo>
                    <a:pt x="23495" y="144018"/>
                  </a:lnTo>
                  <a:lnTo>
                    <a:pt x="22479" y="134874"/>
                  </a:lnTo>
                  <a:lnTo>
                    <a:pt x="20574" y="127635"/>
                  </a:lnTo>
                  <a:lnTo>
                    <a:pt x="18669" y="122428"/>
                  </a:lnTo>
                  <a:lnTo>
                    <a:pt x="13843" y="116205"/>
                  </a:lnTo>
                  <a:lnTo>
                    <a:pt x="9017" y="112776"/>
                  </a:lnTo>
                  <a:lnTo>
                    <a:pt x="4699" y="109474"/>
                  </a:lnTo>
                  <a:lnTo>
                    <a:pt x="1397" y="103632"/>
                  </a:lnTo>
                  <a:lnTo>
                    <a:pt x="381" y="98933"/>
                  </a:lnTo>
                  <a:lnTo>
                    <a:pt x="0" y="92583"/>
                  </a:lnTo>
                  <a:lnTo>
                    <a:pt x="381" y="84455"/>
                  </a:lnTo>
                  <a:lnTo>
                    <a:pt x="1397" y="73406"/>
                  </a:lnTo>
                  <a:lnTo>
                    <a:pt x="1397" y="66675"/>
                  </a:lnTo>
                  <a:lnTo>
                    <a:pt x="2794" y="61468"/>
                  </a:lnTo>
                  <a:lnTo>
                    <a:pt x="5207" y="57150"/>
                  </a:lnTo>
                  <a:lnTo>
                    <a:pt x="8636" y="53721"/>
                  </a:lnTo>
                  <a:lnTo>
                    <a:pt x="18161" y="48514"/>
                  </a:lnTo>
                  <a:lnTo>
                    <a:pt x="30734" y="43688"/>
                  </a:lnTo>
                  <a:lnTo>
                    <a:pt x="45974" y="38354"/>
                  </a:lnTo>
                  <a:lnTo>
                    <a:pt x="63373" y="30734"/>
                  </a:lnTo>
                  <a:lnTo>
                    <a:pt x="82042" y="18288"/>
                  </a:lnTo>
                  <a:lnTo>
                    <a:pt x="91694" y="10033"/>
                  </a:lnTo>
                  <a:lnTo>
                    <a:pt x="101219" y="0"/>
                  </a:lnTo>
                  <a:close/>
                </a:path>
              </a:pathLst>
            </a:custGeom>
            <a:solidFill>
              <a:srgbClr val="D87908"/>
            </a:solidFill>
            <a:ln w="0" cap="flat" cmpd="sng" algn="ctr">
              <a:solidFill>
                <a:srgbClr val="D8790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9033383" y="2425446"/>
              <a:ext cx="192533" cy="245238"/>
            </a:xfrm>
            <a:custGeom>
              <a:avLst/>
              <a:gdLst/>
              <a:ahLst/>
              <a:cxnLst/>
              <a:rect l="0" t="0" r="0" b="0"/>
              <a:pathLst>
                <a:path w="192533" h="245238">
                  <a:moveTo>
                    <a:pt x="144526" y="7112"/>
                  </a:moveTo>
                  <a:lnTo>
                    <a:pt x="150241" y="15748"/>
                  </a:lnTo>
                  <a:lnTo>
                    <a:pt x="155067" y="26797"/>
                  </a:lnTo>
                  <a:lnTo>
                    <a:pt x="159385" y="38354"/>
                  </a:lnTo>
                  <a:lnTo>
                    <a:pt x="164211" y="50419"/>
                  </a:lnTo>
                  <a:lnTo>
                    <a:pt x="170942" y="61849"/>
                  </a:lnTo>
                  <a:lnTo>
                    <a:pt x="180086" y="72898"/>
                  </a:lnTo>
                  <a:lnTo>
                    <a:pt x="192532" y="82042"/>
                  </a:lnTo>
                  <a:lnTo>
                    <a:pt x="190627" y="88265"/>
                  </a:lnTo>
                  <a:lnTo>
                    <a:pt x="189611" y="95504"/>
                  </a:lnTo>
                  <a:lnTo>
                    <a:pt x="189230" y="103632"/>
                  </a:lnTo>
                  <a:lnTo>
                    <a:pt x="188214" y="113284"/>
                  </a:lnTo>
                  <a:lnTo>
                    <a:pt x="186817" y="123825"/>
                  </a:lnTo>
                  <a:lnTo>
                    <a:pt x="183388" y="136271"/>
                  </a:lnTo>
                  <a:lnTo>
                    <a:pt x="178562" y="150241"/>
                  </a:lnTo>
                  <a:lnTo>
                    <a:pt x="171450" y="166497"/>
                  </a:lnTo>
                  <a:lnTo>
                    <a:pt x="169926" y="172339"/>
                  </a:lnTo>
                  <a:lnTo>
                    <a:pt x="167132" y="177546"/>
                  </a:lnTo>
                  <a:lnTo>
                    <a:pt x="162814" y="181864"/>
                  </a:lnTo>
                  <a:lnTo>
                    <a:pt x="157480" y="185674"/>
                  </a:lnTo>
                  <a:lnTo>
                    <a:pt x="143510" y="192405"/>
                  </a:lnTo>
                  <a:lnTo>
                    <a:pt x="127254" y="198628"/>
                  </a:lnTo>
                  <a:lnTo>
                    <a:pt x="109982" y="205359"/>
                  </a:lnTo>
                  <a:lnTo>
                    <a:pt x="93599" y="215011"/>
                  </a:lnTo>
                  <a:lnTo>
                    <a:pt x="86487" y="220726"/>
                  </a:lnTo>
                  <a:lnTo>
                    <a:pt x="79248" y="227457"/>
                  </a:lnTo>
                  <a:lnTo>
                    <a:pt x="73533" y="236093"/>
                  </a:lnTo>
                  <a:lnTo>
                    <a:pt x="69215" y="245237"/>
                  </a:lnTo>
                  <a:lnTo>
                    <a:pt x="53340" y="241427"/>
                  </a:lnTo>
                  <a:lnTo>
                    <a:pt x="39370" y="234188"/>
                  </a:lnTo>
                  <a:lnTo>
                    <a:pt x="32258" y="228981"/>
                  </a:lnTo>
                  <a:lnTo>
                    <a:pt x="24511" y="221742"/>
                  </a:lnTo>
                  <a:lnTo>
                    <a:pt x="15875" y="212598"/>
                  </a:lnTo>
                  <a:lnTo>
                    <a:pt x="5842" y="201041"/>
                  </a:lnTo>
                  <a:lnTo>
                    <a:pt x="4318" y="188595"/>
                  </a:lnTo>
                  <a:lnTo>
                    <a:pt x="2413" y="174625"/>
                  </a:lnTo>
                  <a:lnTo>
                    <a:pt x="1016" y="158877"/>
                  </a:lnTo>
                  <a:lnTo>
                    <a:pt x="0" y="139700"/>
                  </a:lnTo>
                  <a:lnTo>
                    <a:pt x="6350" y="131445"/>
                  </a:lnTo>
                  <a:lnTo>
                    <a:pt x="14986" y="121920"/>
                  </a:lnTo>
                  <a:lnTo>
                    <a:pt x="24511" y="110363"/>
                  </a:lnTo>
                  <a:lnTo>
                    <a:pt x="35560" y="96901"/>
                  </a:lnTo>
                  <a:lnTo>
                    <a:pt x="46609" y="81534"/>
                  </a:lnTo>
                  <a:lnTo>
                    <a:pt x="57658" y="64262"/>
                  </a:lnTo>
                  <a:lnTo>
                    <a:pt x="68707" y="44577"/>
                  </a:lnTo>
                  <a:lnTo>
                    <a:pt x="77851" y="22987"/>
                  </a:lnTo>
                  <a:lnTo>
                    <a:pt x="84963" y="18669"/>
                  </a:lnTo>
                  <a:lnTo>
                    <a:pt x="92202" y="15748"/>
                  </a:lnTo>
                  <a:lnTo>
                    <a:pt x="108585" y="11938"/>
                  </a:lnTo>
                  <a:lnTo>
                    <a:pt x="123825" y="8128"/>
                  </a:lnTo>
                  <a:lnTo>
                    <a:pt x="131064" y="4699"/>
                  </a:lnTo>
                  <a:lnTo>
                    <a:pt x="136906" y="0"/>
                  </a:lnTo>
                  <a:close/>
                </a:path>
              </a:pathLst>
            </a:custGeom>
            <a:solidFill>
              <a:srgbClr val="D87908"/>
            </a:solidFill>
            <a:ln w="0" cap="flat" cmpd="sng" algn="ctr">
              <a:solidFill>
                <a:srgbClr val="D8790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8840978" y="2327021"/>
              <a:ext cx="266828" cy="241428"/>
            </a:xfrm>
            <a:custGeom>
              <a:avLst/>
              <a:gdLst/>
              <a:ahLst/>
              <a:cxnLst/>
              <a:rect l="0" t="0" r="0" b="0"/>
              <a:pathLst>
                <a:path w="266828" h="241428">
                  <a:moveTo>
                    <a:pt x="225044" y="7239"/>
                  </a:moveTo>
                  <a:lnTo>
                    <a:pt x="228473" y="11557"/>
                  </a:lnTo>
                  <a:lnTo>
                    <a:pt x="233299" y="23495"/>
                  </a:lnTo>
                  <a:lnTo>
                    <a:pt x="236093" y="37846"/>
                  </a:lnTo>
                  <a:lnTo>
                    <a:pt x="238506" y="53213"/>
                  </a:lnTo>
                  <a:lnTo>
                    <a:pt x="241427" y="69596"/>
                  </a:lnTo>
                  <a:lnTo>
                    <a:pt x="246634" y="84455"/>
                  </a:lnTo>
                  <a:lnTo>
                    <a:pt x="250063" y="91694"/>
                  </a:lnTo>
                  <a:lnTo>
                    <a:pt x="254381" y="97917"/>
                  </a:lnTo>
                  <a:lnTo>
                    <a:pt x="260096" y="103632"/>
                  </a:lnTo>
                  <a:lnTo>
                    <a:pt x="266827" y="107950"/>
                  </a:lnTo>
                  <a:lnTo>
                    <a:pt x="254889" y="133858"/>
                  </a:lnTo>
                  <a:lnTo>
                    <a:pt x="242824" y="155448"/>
                  </a:lnTo>
                  <a:lnTo>
                    <a:pt x="230886" y="172847"/>
                  </a:lnTo>
                  <a:lnTo>
                    <a:pt x="219329" y="187706"/>
                  </a:lnTo>
                  <a:lnTo>
                    <a:pt x="207772" y="200152"/>
                  </a:lnTo>
                  <a:lnTo>
                    <a:pt x="196342" y="210693"/>
                  </a:lnTo>
                  <a:lnTo>
                    <a:pt x="174752" y="230378"/>
                  </a:lnTo>
                  <a:lnTo>
                    <a:pt x="163195" y="228981"/>
                  </a:lnTo>
                  <a:lnTo>
                    <a:pt x="147828" y="227965"/>
                  </a:lnTo>
                  <a:lnTo>
                    <a:pt x="128651" y="227457"/>
                  </a:lnTo>
                  <a:lnTo>
                    <a:pt x="107061" y="227965"/>
                  </a:lnTo>
                  <a:lnTo>
                    <a:pt x="82042" y="229489"/>
                  </a:lnTo>
                  <a:lnTo>
                    <a:pt x="55626" y="231775"/>
                  </a:lnTo>
                  <a:lnTo>
                    <a:pt x="28321" y="236093"/>
                  </a:lnTo>
                  <a:lnTo>
                    <a:pt x="0" y="241427"/>
                  </a:lnTo>
                  <a:lnTo>
                    <a:pt x="0" y="237617"/>
                  </a:lnTo>
                  <a:lnTo>
                    <a:pt x="0" y="230886"/>
                  </a:lnTo>
                  <a:lnTo>
                    <a:pt x="0" y="222758"/>
                  </a:lnTo>
                  <a:lnTo>
                    <a:pt x="508" y="213106"/>
                  </a:lnTo>
                  <a:lnTo>
                    <a:pt x="1397" y="189611"/>
                  </a:lnTo>
                  <a:lnTo>
                    <a:pt x="2413" y="163195"/>
                  </a:lnTo>
                  <a:lnTo>
                    <a:pt x="3302" y="136271"/>
                  </a:lnTo>
                  <a:lnTo>
                    <a:pt x="4318" y="111379"/>
                  </a:lnTo>
                  <a:lnTo>
                    <a:pt x="5207" y="90170"/>
                  </a:lnTo>
                  <a:lnTo>
                    <a:pt x="5207" y="82042"/>
                  </a:lnTo>
                  <a:lnTo>
                    <a:pt x="5715" y="75819"/>
                  </a:lnTo>
                  <a:lnTo>
                    <a:pt x="8636" y="72517"/>
                  </a:lnTo>
                  <a:lnTo>
                    <a:pt x="13462" y="69596"/>
                  </a:lnTo>
                  <a:lnTo>
                    <a:pt x="26416" y="64770"/>
                  </a:lnTo>
                  <a:lnTo>
                    <a:pt x="42672" y="60452"/>
                  </a:lnTo>
                  <a:lnTo>
                    <a:pt x="60960" y="55245"/>
                  </a:lnTo>
                  <a:lnTo>
                    <a:pt x="80137" y="48006"/>
                  </a:lnTo>
                  <a:lnTo>
                    <a:pt x="97917" y="37846"/>
                  </a:lnTo>
                  <a:lnTo>
                    <a:pt x="106045" y="31242"/>
                  </a:lnTo>
                  <a:lnTo>
                    <a:pt x="113284" y="23495"/>
                  </a:lnTo>
                  <a:lnTo>
                    <a:pt x="119507" y="14351"/>
                  </a:lnTo>
                  <a:lnTo>
                    <a:pt x="124333" y="3810"/>
                  </a:lnTo>
                  <a:lnTo>
                    <a:pt x="128143" y="1397"/>
                  </a:lnTo>
                  <a:lnTo>
                    <a:pt x="132969" y="508"/>
                  </a:lnTo>
                  <a:lnTo>
                    <a:pt x="144399" y="0"/>
                  </a:lnTo>
                  <a:lnTo>
                    <a:pt x="158877" y="1905"/>
                  </a:lnTo>
                  <a:lnTo>
                    <a:pt x="173736" y="4318"/>
                  </a:lnTo>
                  <a:lnTo>
                    <a:pt x="188595" y="7239"/>
                  </a:lnTo>
                  <a:lnTo>
                    <a:pt x="202057" y="8636"/>
                  </a:lnTo>
                  <a:lnTo>
                    <a:pt x="213614" y="7620"/>
                  </a:lnTo>
                  <a:lnTo>
                    <a:pt x="217932" y="6223"/>
                  </a:lnTo>
                  <a:lnTo>
                    <a:pt x="221234" y="3810"/>
                  </a:lnTo>
                  <a:close/>
                </a:path>
              </a:pathLst>
            </a:custGeom>
            <a:solidFill>
              <a:srgbClr val="D87908"/>
            </a:solidFill>
            <a:ln w="0" cap="flat" cmpd="sng" algn="ctr">
              <a:solidFill>
                <a:srgbClr val="D8790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8851011" y="2575179"/>
              <a:ext cx="179071" cy="270257"/>
            </a:xfrm>
            <a:custGeom>
              <a:avLst/>
              <a:gdLst/>
              <a:ahLst/>
              <a:cxnLst/>
              <a:rect l="0" t="0" r="0" b="0"/>
              <a:pathLst>
                <a:path w="179071" h="270257">
                  <a:moveTo>
                    <a:pt x="175641" y="63373"/>
                  </a:moveTo>
                  <a:lnTo>
                    <a:pt x="172339" y="67691"/>
                  </a:lnTo>
                  <a:lnTo>
                    <a:pt x="164211" y="80137"/>
                  </a:lnTo>
                  <a:lnTo>
                    <a:pt x="155575" y="96520"/>
                  </a:lnTo>
                  <a:lnTo>
                    <a:pt x="147320" y="115697"/>
                  </a:lnTo>
                  <a:lnTo>
                    <a:pt x="139700" y="137287"/>
                  </a:lnTo>
                  <a:lnTo>
                    <a:pt x="133985" y="159385"/>
                  </a:lnTo>
                  <a:lnTo>
                    <a:pt x="131064" y="181864"/>
                  </a:lnTo>
                  <a:lnTo>
                    <a:pt x="131064" y="203454"/>
                  </a:lnTo>
                  <a:lnTo>
                    <a:pt x="112395" y="214122"/>
                  </a:lnTo>
                  <a:lnTo>
                    <a:pt x="97028" y="224155"/>
                  </a:lnTo>
                  <a:lnTo>
                    <a:pt x="84074" y="233807"/>
                  </a:lnTo>
                  <a:lnTo>
                    <a:pt x="73025" y="242443"/>
                  </a:lnTo>
                  <a:lnTo>
                    <a:pt x="54229" y="257810"/>
                  </a:lnTo>
                  <a:lnTo>
                    <a:pt x="44704" y="264414"/>
                  </a:lnTo>
                  <a:lnTo>
                    <a:pt x="34544" y="270256"/>
                  </a:lnTo>
                  <a:lnTo>
                    <a:pt x="26924" y="268351"/>
                  </a:lnTo>
                  <a:lnTo>
                    <a:pt x="21082" y="264922"/>
                  </a:lnTo>
                  <a:lnTo>
                    <a:pt x="16764" y="261112"/>
                  </a:lnTo>
                  <a:lnTo>
                    <a:pt x="13462" y="256794"/>
                  </a:lnTo>
                  <a:lnTo>
                    <a:pt x="7747" y="246253"/>
                  </a:lnTo>
                  <a:lnTo>
                    <a:pt x="0" y="234696"/>
                  </a:lnTo>
                  <a:lnTo>
                    <a:pt x="10541" y="199644"/>
                  </a:lnTo>
                  <a:lnTo>
                    <a:pt x="17272" y="165100"/>
                  </a:lnTo>
                  <a:lnTo>
                    <a:pt x="20701" y="132461"/>
                  </a:lnTo>
                  <a:lnTo>
                    <a:pt x="22098" y="101219"/>
                  </a:lnTo>
                  <a:lnTo>
                    <a:pt x="21590" y="73406"/>
                  </a:lnTo>
                  <a:lnTo>
                    <a:pt x="20701" y="49403"/>
                  </a:lnTo>
                  <a:lnTo>
                    <a:pt x="19685" y="30734"/>
                  </a:lnTo>
                  <a:lnTo>
                    <a:pt x="19177" y="22987"/>
                  </a:lnTo>
                  <a:lnTo>
                    <a:pt x="19177" y="16764"/>
                  </a:lnTo>
                  <a:lnTo>
                    <a:pt x="22098" y="13462"/>
                  </a:lnTo>
                  <a:lnTo>
                    <a:pt x="26416" y="10541"/>
                  </a:lnTo>
                  <a:lnTo>
                    <a:pt x="37465" y="5715"/>
                  </a:lnTo>
                  <a:lnTo>
                    <a:pt x="52832" y="2413"/>
                  </a:lnTo>
                  <a:lnTo>
                    <a:pt x="71120" y="508"/>
                  </a:lnTo>
                  <a:lnTo>
                    <a:pt x="91694" y="0"/>
                  </a:lnTo>
                  <a:lnTo>
                    <a:pt x="114300" y="0"/>
                  </a:lnTo>
                  <a:lnTo>
                    <a:pt x="138303" y="889"/>
                  </a:lnTo>
                  <a:lnTo>
                    <a:pt x="163703" y="2413"/>
                  </a:lnTo>
                  <a:lnTo>
                    <a:pt x="166116" y="889"/>
                  </a:lnTo>
                  <a:lnTo>
                    <a:pt x="168529" y="1905"/>
                  </a:lnTo>
                  <a:lnTo>
                    <a:pt x="169926" y="3810"/>
                  </a:lnTo>
                  <a:lnTo>
                    <a:pt x="170942" y="8128"/>
                  </a:lnTo>
                  <a:lnTo>
                    <a:pt x="171831" y="18669"/>
                  </a:lnTo>
                  <a:lnTo>
                    <a:pt x="172339" y="32131"/>
                  </a:lnTo>
                  <a:lnTo>
                    <a:pt x="172339" y="45593"/>
                  </a:lnTo>
                  <a:lnTo>
                    <a:pt x="172847" y="56134"/>
                  </a:lnTo>
                  <a:lnTo>
                    <a:pt x="173736" y="59563"/>
                  </a:lnTo>
                  <a:lnTo>
                    <a:pt x="175260" y="61849"/>
                  </a:lnTo>
                  <a:lnTo>
                    <a:pt x="176657" y="61849"/>
                  </a:lnTo>
                  <a:lnTo>
                    <a:pt x="179070" y="60452"/>
                  </a:lnTo>
                  <a:close/>
                </a:path>
              </a:pathLst>
            </a:custGeom>
            <a:solidFill>
              <a:srgbClr val="CA6D00"/>
            </a:solidFill>
            <a:ln w="0" cap="flat" cmpd="sng" algn="ctr">
              <a:solidFill>
                <a:srgbClr val="CA6D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8685403" y="2595372"/>
              <a:ext cx="174245" cy="234697"/>
            </a:xfrm>
            <a:custGeom>
              <a:avLst/>
              <a:gdLst/>
              <a:ahLst/>
              <a:cxnLst/>
              <a:rect l="0" t="0" r="0" b="0"/>
              <a:pathLst>
                <a:path w="174245" h="234697">
                  <a:moveTo>
                    <a:pt x="172339" y="14859"/>
                  </a:moveTo>
                  <a:lnTo>
                    <a:pt x="174244" y="30734"/>
                  </a:lnTo>
                  <a:lnTo>
                    <a:pt x="173736" y="62357"/>
                  </a:lnTo>
                  <a:lnTo>
                    <a:pt x="169926" y="93980"/>
                  </a:lnTo>
                  <a:lnTo>
                    <a:pt x="164719" y="126238"/>
                  </a:lnTo>
                  <a:lnTo>
                    <a:pt x="158877" y="156972"/>
                  </a:lnTo>
                  <a:lnTo>
                    <a:pt x="154559" y="185674"/>
                  </a:lnTo>
                  <a:lnTo>
                    <a:pt x="153670" y="199136"/>
                  </a:lnTo>
                  <a:lnTo>
                    <a:pt x="153670" y="211582"/>
                  </a:lnTo>
                  <a:lnTo>
                    <a:pt x="154559" y="223647"/>
                  </a:lnTo>
                  <a:lnTo>
                    <a:pt x="156972" y="234696"/>
                  </a:lnTo>
                  <a:lnTo>
                    <a:pt x="143129" y="229870"/>
                  </a:lnTo>
                  <a:lnTo>
                    <a:pt x="130048" y="226060"/>
                  </a:lnTo>
                  <a:lnTo>
                    <a:pt x="106045" y="220218"/>
                  </a:lnTo>
                  <a:lnTo>
                    <a:pt x="85471" y="216408"/>
                  </a:lnTo>
                  <a:lnTo>
                    <a:pt x="67691" y="214503"/>
                  </a:lnTo>
                  <a:lnTo>
                    <a:pt x="52832" y="212598"/>
                  </a:lnTo>
                  <a:lnTo>
                    <a:pt x="41275" y="210693"/>
                  </a:lnTo>
                  <a:lnTo>
                    <a:pt x="32131" y="207772"/>
                  </a:lnTo>
                  <a:lnTo>
                    <a:pt x="25908" y="203454"/>
                  </a:lnTo>
                  <a:lnTo>
                    <a:pt x="15367" y="191897"/>
                  </a:lnTo>
                  <a:lnTo>
                    <a:pt x="8128" y="180467"/>
                  </a:lnTo>
                  <a:lnTo>
                    <a:pt x="3429" y="169418"/>
                  </a:lnTo>
                  <a:lnTo>
                    <a:pt x="1016" y="158369"/>
                  </a:lnTo>
                  <a:lnTo>
                    <a:pt x="0" y="147320"/>
                  </a:lnTo>
                  <a:lnTo>
                    <a:pt x="1524" y="136779"/>
                  </a:lnTo>
                  <a:lnTo>
                    <a:pt x="8128" y="116586"/>
                  </a:lnTo>
                  <a:lnTo>
                    <a:pt x="17272" y="97917"/>
                  </a:lnTo>
                  <a:lnTo>
                    <a:pt x="27432" y="81026"/>
                  </a:lnTo>
                  <a:lnTo>
                    <a:pt x="35052" y="66167"/>
                  </a:lnTo>
                  <a:lnTo>
                    <a:pt x="37465" y="59944"/>
                  </a:lnTo>
                  <a:lnTo>
                    <a:pt x="38481" y="54737"/>
                  </a:lnTo>
                  <a:lnTo>
                    <a:pt x="44704" y="46482"/>
                  </a:lnTo>
                  <a:lnTo>
                    <a:pt x="54737" y="36957"/>
                  </a:lnTo>
                  <a:lnTo>
                    <a:pt x="67691" y="27305"/>
                  </a:lnTo>
                  <a:lnTo>
                    <a:pt x="83566" y="18161"/>
                  </a:lnTo>
                  <a:lnTo>
                    <a:pt x="101727" y="10033"/>
                  </a:lnTo>
                  <a:lnTo>
                    <a:pt x="121920" y="3810"/>
                  </a:lnTo>
                  <a:lnTo>
                    <a:pt x="145034" y="381"/>
                  </a:lnTo>
                  <a:lnTo>
                    <a:pt x="169418" y="0"/>
                  </a:lnTo>
                  <a:close/>
                </a:path>
              </a:pathLst>
            </a:custGeom>
            <a:solidFill>
              <a:srgbClr val="C46B00"/>
            </a:solidFill>
            <a:ln w="0" cap="flat" cmpd="sng" algn="ctr">
              <a:solidFill>
                <a:srgbClr val="C46B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8705596" y="2816606"/>
              <a:ext cx="170435" cy="166625"/>
            </a:xfrm>
            <a:custGeom>
              <a:avLst/>
              <a:gdLst/>
              <a:ahLst/>
              <a:cxnLst/>
              <a:rect l="0" t="0" r="0" b="0"/>
              <a:pathLst>
                <a:path w="170435" h="166625">
                  <a:moveTo>
                    <a:pt x="167513" y="50419"/>
                  </a:moveTo>
                  <a:lnTo>
                    <a:pt x="169926" y="62865"/>
                  </a:lnTo>
                  <a:lnTo>
                    <a:pt x="170434" y="73914"/>
                  </a:lnTo>
                  <a:lnTo>
                    <a:pt x="170434" y="83566"/>
                  </a:lnTo>
                  <a:lnTo>
                    <a:pt x="168910" y="92202"/>
                  </a:lnTo>
                  <a:lnTo>
                    <a:pt x="167005" y="99822"/>
                  </a:lnTo>
                  <a:lnTo>
                    <a:pt x="160274" y="112776"/>
                  </a:lnTo>
                  <a:lnTo>
                    <a:pt x="151257" y="123317"/>
                  </a:lnTo>
                  <a:lnTo>
                    <a:pt x="140589" y="133858"/>
                  </a:lnTo>
                  <a:lnTo>
                    <a:pt x="128651" y="144907"/>
                  </a:lnTo>
                  <a:lnTo>
                    <a:pt x="116586" y="157861"/>
                  </a:lnTo>
                  <a:lnTo>
                    <a:pt x="110363" y="161798"/>
                  </a:lnTo>
                  <a:lnTo>
                    <a:pt x="103632" y="164592"/>
                  </a:lnTo>
                  <a:lnTo>
                    <a:pt x="88773" y="166624"/>
                  </a:lnTo>
                  <a:lnTo>
                    <a:pt x="72898" y="165100"/>
                  </a:lnTo>
                  <a:lnTo>
                    <a:pt x="57150" y="160274"/>
                  </a:lnTo>
                  <a:lnTo>
                    <a:pt x="41783" y="153543"/>
                  </a:lnTo>
                  <a:lnTo>
                    <a:pt x="28829" y="146431"/>
                  </a:lnTo>
                  <a:lnTo>
                    <a:pt x="18288" y="138684"/>
                  </a:lnTo>
                  <a:lnTo>
                    <a:pt x="11049" y="131953"/>
                  </a:lnTo>
                  <a:lnTo>
                    <a:pt x="7239" y="108458"/>
                  </a:lnTo>
                  <a:lnTo>
                    <a:pt x="4318" y="87376"/>
                  </a:lnTo>
                  <a:lnTo>
                    <a:pt x="2413" y="68580"/>
                  </a:lnTo>
                  <a:lnTo>
                    <a:pt x="1397" y="51308"/>
                  </a:lnTo>
                  <a:lnTo>
                    <a:pt x="508" y="36449"/>
                  </a:lnTo>
                  <a:lnTo>
                    <a:pt x="0" y="22987"/>
                  </a:lnTo>
                  <a:lnTo>
                    <a:pt x="0" y="0"/>
                  </a:lnTo>
                  <a:lnTo>
                    <a:pt x="20574" y="3810"/>
                  </a:lnTo>
                  <a:lnTo>
                    <a:pt x="45085" y="7239"/>
                  </a:lnTo>
                  <a:lnTo>
                    <a:pt x="96520" y="13970"/>
                  </a:lnTo>
                  <a:lnTo>
                    <a:pt x="120523" y="17780"/>
                  </a:lnTo>
                  <a:lnTo>
                    <a:pt x="141097" y="22606"/>
                  </a:lnTo>
                  <a:lnTo>
                    <a:pt x="149225" y="25400"/>
                  </a:lnTo>
                  <a:lnTo>
                    <a:pt x="155956" y="28321"/>
                  </a:lnTo>
                  <a:lnTo>
                    <a:pt x="161290" y="32131"/>
                  </a:lnTo>
                  <a:lnTo>
                    <a:pt x="164211" y="36449"/>
                  </a:lnTo>
                  <a:close/>
                </a:path>
              </a:pathLst>
            </a:custGeom>
            <a:solidFill>
              <a:srgbClr val="C46B00"/>
            </a:solidFill>
            <a:ln w="0" cap="flat" cmpd="sng" algn="ctr">
              <a:solidFill>
                <a:srgbClr val="C46B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8886571" y="2805049"/>
              <a:ext cx="149226" cy="178182"/>
            </a:xfrm>
            <a:custGeom>
              <a:avLst/>
              <a:gdLst/>
              <a:ahLst/>
              <a:cxnLst/>
              <a:rect l="0" t="0" r="0" b="0"/>
              <a:pathLst>
                <a:path w="149226" h="178182">
                  <a:moveTo>
                    <a:pt x="111379" y="14859"/>
                  </a:moveTo>
                  <a:lnTo>
                    <a:pt x="118110" y="26924"/>
                  </a:lnTo>
                  <a:lnTo>
                    <a:pt x="123317" y="36957"/>
                  </a:lnTo>
                  <a:lnTo>
                    <a:pt x="127127" y="44704"/>
                  </a:lnTo>
                  <a:lnTo>
                    <a:pt x="130048" y="51435"/>
                  </a:lnTo>
                  <a:lnTo>
                    <a:pt x="132461" y="56261"/>
                  </a:lnTo>
                  <a:lnTo>
                    <a:pt x="135382" y="63881"/>
                  </a:lnTo>
                  <a:lnTo>
                    <a:pt x="136779" y="69215"/>
                  </a:lnTo>
                  <a:lnTo>
                    <a:pt x="138684" y="75438"/>
                  </a:lnTo>
                  <a:lnTo>
                    <a:pt x="140081" y="79248"/>
                  </a:lnTo>
                  <a:lnTo>
                    <a:pt x="142494" y="84074"/>
                  </a:lnTo>
                  <a:lnTo>
                    <a:pt x="145415" y="90297"/>
                  </a:lnTo>
                  <a:lnTo>
                    <a:pt x="149225" y="97917"/>
                  </a:lnTo>
                  <a:lnTo>
                    <a:pt x="128143" y="117221"/>
                  </a:lnTo>
                  <a:lnTo>
                    <a:pt x="112268" y="135890"/>
                  </a:lnTo>
                  <a:lnTo>
                    <a:pt x="106045" y="145923"/>
                  </a:lnTo>
                  <a:lnTo>
                    <a:pt x="101219" y="156083"/>
                  </a:lnTo>
                  <a:lnTo>
                    <a:pt x="97917" y="166624"/>
                  </a:lnTo>
                  <a:lnTo>
                    <a:pt x="96012" y="178181"/>
                  </a:lnTo>
                  <a:lnTo>
                    <a:pt x="80137" y="165100"/>
                  </a:lnTo>
                  <a:lnTo>
                    <a:pt x="65786" y="153162"/>
                  </a:lnTo>
                  <a:lnTo>
                    <a:pt x="53721" y="141605"/>
                  </a:lnTo>
                  <a:lnTo>
                    <a:pt x="43180" y="131572"/>
                  </a:lnTo>
                  <a:lnTo>
                    <a:pt x="33528" y="121920"/>
                  </a:lnTo>
                  <a:lnTo>
                    <a:pt x="25908" y="113284"/>
                  </a:lnTo>
                  <a:lnTo>
                    <a:pt x="19685" y="105156"/>
                  </a:lnTo>
                  <a:lnTo>
                    <a:pt x="14351" y="97536"/>
                  </a:lnTo>
                  <a:lnTo>
                    <a:pt x="6731" y="84074"/>
                  </a:lnTo>
                  <a:lnTo>
                    <a:pt x="2413" y="72009"/>
                  </a:lnTo>
                  <a:lnTo>
                    <a:pt x="508" y="60960"/>
                  </a:lnTo>
                  <a:lnTo>
                    <a:pt x="0" y="50419"/>
                  </a:lnTo>
                  <a:lnTo>
                    <a:pt x="10541" y="44704"/>
                  </a:lnTo>
                  <a:lnTo>
                    <a:pt x="22987" y="36957"/>
                  </a:lnTo>
                  <a:lnTo>
                    <a:pt x="51816" y="20193"/>
                  </a:lnTo>
                  <a:lnTo>
                    <a:pt x="66675" y="12573"/>
                  </a:lnTo>
                  <a:lnTo>
                    <a:pt x="80645" y="5842"/>
                  </a:lnTo>
                  <a:lnTo>
                    <a:pt x="93599" y="1524"/>
                  </a:lnTo>
                  <a:lnTo>
                    <a:pt x="98806" y="508"/>
                  </a:lnTo>
                  <a:lnTo>
                    <a:pt x="103632" y="0"/>
                  </a:lnTo>
                  <a:close/>
                </a:path>
              </a:pathLst>
            </a:custGeom>
            <a:solidFill>
              <a:srgbClr val="C46B00"/>
            </a:solidFill>
            <a:ln w="0" cap="flat" cmpd="sng" algn="ctr">
              <a:solidFill>
                <a:srgbClr val="C46B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8832342" y="2910713"/>
              <a:ext cx="158878" cy="217425"/>
            </a:xfrm>
            <a:custGeom>
              <a:avLst/>
              <a:gdLst/>
              <a:ahLst/>
              <a:cxnLst/>
              <a:rect l="0" t="0" r="0" b="0"/>
              <a:pathLst>
                <a:path w="158878" h="217425">
                  <a:moveTo>
                    <a:pt x="65786" y="12446"/>
                  </a:moveTo>
                  <a:lnTo>
                    <a:pt x="74422" y="23495"/>
                  </a:lnTo>
                  <a:lnTo>
                    <a:pt x="82550" y="32639"/>
                  </a:lnTo>
                  <a:lnTo>
                    <a:pt x="90170" y="40767"/>
                  </a:lnTo>
                  <a:lnTo>
                    <a:pt x="104648" y="53721"/>
                  </a:lnTo>
                  <a:lnTo>
                    <a:pt x="117602" y="63754"/>
                  </a:lnTo>
                  <a:lnTo>
                    <a:pt x="129540" y="72517"/>
                  </a:lnTo>
                  <a:lnTo>
                    <a:pt x="140081" y="82042"/>
                  </a:lnTo>
                  <a:lnTo>
                    <a:pt x="149733" y="93091"/>
                  </a:lnTo>
                  <a:lnTo>
                    <a:pt x="158877" y="107950"/>
                  </a:lnTo>
                  <a:lnTo>
                    <a:pt x="158369" y="109474"/>
                  </a:lnTo>
                  <a:lnTo>
                    <a:pt x="157353" y="113284"/>
                  </a:lnTo>
                  <a:lnTo>
                    <a:pt x="156972" y="118491"/>
                  </a:lnTo>
                  <a:lnTo>
                    <a:pt x="155956" y="125222"/>
                  </a:lnTo>
                  <a:lnTo>
                    <a:pt x="154051" y="142113"/>
                  </a:lnTo>
                  <a:lnTo>
                    <a:pt x="151638" y="160782"/>
                  </a:lnTo>
                  <a:lnTo>
                    <a:pt x="149225" y="179959"/>
                  </a:lnTo>
                  <a:lnTo>
                    <a:pt x="147320" y="196342"/>
                  </a:lnTo>
                  <a:lnTo>
                    <a:pt x="146431" y="203073"/>
                  </a:lnTo>
                  <a:lnTo>
                    <a:pt x="145415" y="208280"/>
                  </a:lnTo>
                  <a:lnTo>
                    <a:pt x="144907" y="212090"/>
                  </a:lnTo>
                  <a:lnTo>
                    <a:pt x="144399" y="213614"/>
                  </a:lnTo>
                  <a:lnTo>
                    <a:pt x="139192" y="216916"/>
                  </a:lnTo>
                  <a:lnTo>
                    <a:pt x="132969" y="217424"/>
                  </a:lnTo>
                  <a:lnTo>
                    <a:pt x="126238" y="216408"/>
                  </a:lnTo>
                  <a:lnTo>
                    <a:pt x="118999" y="213106"/>
                  </a:lnTo>
                  <a:lnTo>
                    <a:pt x="111760" y="208788"/>
                  </a:lnTo>
                  <a:lnTo>
                    <a:pt x="104140" y="202565"/>
                  </a:lnTo>
                  <a:lnTo>
                    <a:pt x="88773" y="187706"/>
                  </a:lnTo>
                  <a:lnTo>
                    <a:pt x="74422" y="169926"/>
                  </a:lnTo>
                  <a:lnTo>
                    <a:pt x="61849" y="151130"/>
                  </a:lnTo>
                  <a:lnTo>
                    <a:pt x="52324" y="133477"/>
                  </a:lnTo>
                  <a:lnTo>
                    <a:pt x="48895" y="125730"/>
                  </a:lnTo>
                  <a:lnTo>
                    <a:pt x="46482" y="118999"/>
                  </a:lnTo>
                  <a:lnTo>
                    <a:pt x="31115" y="121412"/>
                  </a:lnTo>
                  <a:lnTo>
                    <a:pt x="20066" y="123825"/>
                  </a:lnTo>
                  <a:lnTo>
                    <a:pt x="12446" y="124714"/>
                  </a:lnTo>
                  <a:lnTo>
                    <a:pt x="7112" y="123825"/>
                  </a:lnTo>
                  <a:lnTo>
                    <a:pt x="4318" y="118999"/>
                  </a:lnTo>
                  <a:lnTo>
                    <a:pt x="2794" y="109855"/>
                  </a:lnTo>
                  <a:lnTo>
                    <a:pt x="2413" y="103124"/>
                  </a:lnTo>
                  <a:lnTo>
                    <a:pt x="1397" y="94996"/>
                  </a:lnTo>
                  <a:lnTo>
                    <a:pt x="889" y="85471"/>
                  </a:lnTo>
                  <a:lnTo>
                    <a:pt x="0" y="73406"/>
                  </a:lnTo>
                  <a:lnTo>
                    <a:pt x="8636" y="68072"/>
                  </a:lnTo>
                  <a:lnTo>
                    <a:pt x="16764" y="60452"/>
                  </a:lnTo>
                  <a:lnTo>
                    <a:pt x="32131" y="41783"/>
                  </a:lnTo>
                  <a:lnTo>
                    <a:pt x="45593" y="20574"/>
                  </a:lnTo>
                  <a:lnTo>
                    <a:pt x="56642" y="0"/>
                  </a:lnTo>
                  <a:close/>
                </a:path>
              </a:pathLst>
            </a:custGeom>
            <a:solidFill>
              <a:srgbClr val="BE6700"/>
            </a:solidFill>
            <a:ln w="0" cap="flat" cmpd="sng" algn="ctr">
              <a:solidFill>
                <a:srgbClr val="BE67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8991727" y="2876550"/>
              <a:ext cx="184278" cy="172848"/>
            </a:xfrm>
            <a:custGeom>
              <a:avLst/>
              <a:gdLst/>
              <a:ahLst/>
              <a:cxnLst/>
              <a:rect l="0" t="0" r="0" b="0"/>
              <a:pathLst>
                <a:path w="184278" h="172848">
                  <a:moveTo>
                    <a:pt x="104140" y="12573"/>
                  </a:moveTo>
                  <a:lnTo>
                    <a:pt x="112268" y="23114"/>
                  </a:lnTo>
                  <a:lnTo>
                    <a:pt x="119888" y="32639"/>
                  </a:lnTo>
                  <a:lnTo>
                    <a:pt x="126619" y="40894"/>
                  </a:lnTo>
                  <a:lnTo>
                    <a:pt x="138684" y="55245"/>
                  </a:lnTo>
                  <a:lnTo>
                    <a:pt x="148717" y="67691"/>
                  </a:lnTo>
                  <a:lnTo>
                    <a:pt x="157861" y="80645"/>
                  </a:lnTo>
                  <a:lnTo>
                    <a:pt x="166497" y="95123"/>
                  </a:lnTo>
                  <a:lnTo>
                    <a:pt x="175133" y="113792"/>
                  </a:lnTo>
                  <a:lnTo>
                    <a:pt x="179451" y="124841"/>
                  </a:lnTo>
                  <a:lnTo>
                    <a:pt x="184277" y="137795"/>
                  </a:lnTo>
                  <a:lnTo>
                    <a:pt x="182880" y="138303"/>
                  </a:lnTo>
                  <a:lnTo>
                    <a:pt x="179451" y="139319"/>
                  </a:lnTo>
                  <a:lnTo>
                    <a:pt x="174244" y="141224"/>
                  </a:lnTo>
                  <a:lnTo>
                    <a:pt x="167894" y="142621"/>
                  </a:lnTo>
                  <a:lnTo>
                    <a:pt x="152527" y="146939"/>
                  </a:lnTo>
                  <a:lnTo>
                    <a:pt x="134874" y="152273"/>
                  </a:lnTo>
                  <a:lnTo>
                    <a:pt x="117094" y="156972"/>
                  </a:lnTo>
                  <a:lnTo>
                    <a:pt x="101219" y="161290"/>
                  </a:lnTo>
                  <a:lnTo>
                    <a:pt x="94996" y="163195"/>
                  </a:lnTo>
                  <a:lnTo>
                    <a:pt x="90170" y="164719"/>
                  </a:lnTo>
                  <a:lnTo>
                    <a:pt x="86868" y="165608"/>
                  </a:lnTo>
                  <a:lnTo>
                    <a:pt x="85344" y="166624"/>
                  </a:lnTo>
                  <a:lnTo>
                    <a:pt x="80137" y="169926"/>
                  </a:lnTo>
                  <a:lnTo>
                    <a:pt x="74295" y="172339"/>
                  </a:lnTo>
                  <a:lnTo>
                    <a:pt x="61849" y="172847"/>
                  </a:lnTo>
                  <a:lnTo>
                    <a:pt x="48895" y="169037"/>
                  </a:lnTo>
                  <a:lnTo>
                    <a:pt x="35941" y="161290"/>
                  </a:lnTo>
                  <a:lnTo>
                    <a:pt x="23495" y="151765"/>
                  </a:lnTo>
                  <a:lnTo>
                    <a:pt x="12954" y="139700"/>
                  </a:lnTo>
                  <a:lnTo>
                    <a:pt x="4699" y="127254"/>
                  </a:lnTo>
                  <a:lnTo>
                    <a:pt x="0" y="114300"/>
                  </a:lnTo>
                  <a:lnTo>
                    <a:pt x="11430" y="97536"/>
                  </a:lnTo>
                  <a:lnTo>
                    <a:pt x="21590" y="83566"/>
                  </a:lnTo>
                  <a:lnTo>
                    <a:pt x="30607" y="72009"/>
                  </a:lnTo>
                  <a:lnTo>
                    <a:pt x="37846" y="61468"/>
                  </a:lnTo>
                  <a:lnTo>
                    <a:pt x="44069" y="51943"/>
                  </a:lnTo>
                  <a:lnTo>
                    <a:pt x="49403" y="42291"/>
                  </a:lnTo>
                  <a:lnTo>
                    <a:pt x="53213" y="31242"/>
                  </a:lnTo>
                  <a:lnTo>
                    <a:pt x="56134" y="18796"/>
                  </a:lnTo>
                  <a:lnTo>
                    <a:pt x="64262" y="14986"/>
                  </a:lnTo>
                  <a:lnTo>
                    <a:pt x="70485" y="11557"/>
                  </a:lnTo>
                  <a:lnTo>
                    <a:pt x="80137" y="7747"/>
                  </a:lnTo>
                  <a:lnTo>
                    <a:pt x="87249" y="4318"/>
                  </a:lnTo>
                  <a:lnTo>
                    <a:pt x="94996" y="0"/>
                  </a:lnTo>
                  <a:close/>
                </a:path>
              </a:pathLst>
            </a:custGeom>
            <a:solidFill>
              <a:srgbClr val="C46B00"/>
            </a:solidFill>
            <a:ln w="0" cap="flat" cmpd="sng" algn="ctr">
              <a:solidFill>
                <a:srgbClr val="C46B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9070848" y="3026410"/>
              <a:ext cx="142622" cy="131954"/>
            </a:xfrm>
            <a:custGeom>
              <a:avLst/>
              <a:gdLst/>
              <a:ahLst/>
              <a:cxnLst/>
              <a:rect l="0" t="0" r="0" b="0"/>
              <a:pathLst>
                <a:path w="142622" h="131954">
                  <a:moveTo>
                    <a:pt x="117602" y="15367"/>
                  </a:moveTo>
                  <a:lnTo>
                    <a:pt x="125349" y="27305"/>
                  </a:lnTo>
                  <a:lnTo>
                    <a:pt x="133477" y="40259"/>
                  </a:lnTo>
                  <a:lnTo>
                    <a:pt x="142621" y="56642"/>
                  </a:lnTo>
                  <a:lnTo>
                    <a:pt x="141605" y="57531"/>
                  </a:lnTo>
                  <a:lnTo>
                    <a:pt x="140208" y="60452"/>
                  </a:lnTo>
                  <a:lnTo>
                    <a:pt x="137795" y="64262"/>
                  </a:lnTo>
                  <a:lnTo>
                    <a:pt x="134874" y="68580"/>
                  </a:lnTo>
                  <a:lnTo>
                    <a:pt x="128651" y="80137"/>
                  </a:lnTo>
                  <a:lnTo>
                    <a:pt x="121412" y="93599"/>
                  </a:lnTo>
                  <a:lnTo>
                    <a:pt x="113792" y="106553"/>
                  </a:lnTo>
                  <a:lnTo>
                    <a:pt x="107569" y="117983"/>
                  </a:lnTo>
                  <a:lnTo>
                    <a:pt x="102743" y="126238"/>
                  </a:lnTo>
                  <a:lnTo>
                    <a:pt x="101346" y="129032"/>
                  </a:lnTo>
                  <a:lnTo>
                    <a:pt x="100330" y="130048"/>
                  </a:lnTo>
                  <a:lnTo>
                    <a:pt x="84963" y="131445"/>
                  </a:lnTo>
                  <a:lnTo>
                    <a:pt x="72517" y="131953"/>
                  </a:lnTo>
                  <a:lnTo>
                    <a:pt x="65786" y="131445"/>
                  </a:lnTo>
                  <a:lnTo>
                    <a:pt x="58039" y="130048"/>
                  </a:lnTo>
                  <a:lnTo>
                    <a:pt x="49022" y="127127"/>
                  </a:lnTo>
                  <a:lnTo>
                    <a:pt x="37973" y="123317"/>
                  </a:lnTo>
                  <a:lnTo>
                    <a:pt x="22606" y="101219"/>
                  </a:lnTo>
                  <a:lnTo>
                    <a:pt x="9144" y="79629"/>
                  </a:lnTo>
                  <a:lnTo>
                    <a:pt x="4318" y="68580"/>
                  </a:lnTo>
                  <a:lnTo>
                    <a:pt x="1524" y="56642"/>
                  </a:lnTo>
                  <a:lnTo>
                    <a:pt x="0" y="44577"/>
                  </a:lnTo>
                  <a:lnTo>
                    <a:pt x="1524" y="31115"/>
                  </a:lnTo>
                  <a:lnTo>
                    <a:pt x="12065" y="26797"/>
                  </a:lnTo>
                  <a:lnTo>
                    <a:pt x="26416" y="22098"/>
                  </a:lnTo>
                  <a:lnTo>
                    <a:pt x="60452" y="13843"/>
                  </a:lnTo>
                  <a:lnTo>
                    <a:pt x="77343" y="10033"/>
                  </a:lnTo>
                  <a:lnTo>
                    <a:pt x="92202" y="6223"/>
                  </a:lnTo>
                  <a:lnTo>
                    <a:pt x="104140" y="2794"/>
                  </a:lnTo>
                  <a:lnTo>
                    <a:pt x="111379" y="0"/>
                  </a:lnTo>
                  <a:close/>
                </a:path>
              </a:pathLst>
            </a:custGeom>
            <a:solidFill>
              <a:srgbClr val="BE6700"/>
            </a:solidFill>
            <a:ln w="0" cap="flat" cmpd="sng" algn="ctr">
              <a:solidFill>
                <a:srgbClr val="BE67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9218676" y="2989453"/>
              <a:ext cx="149734" cy="143003"/>
            </a:xfrm>
            <a:custGeom>
              <a:avLst/>
              <a:gdLst/>
              <a:ahLst/>
              <a:cxnLst/>
              <a:rect l="0" t="0" r="0" b="0"/>
              <a:pathLst>
                <a:path w="149734" h="143003">
                  <a:moveTo>
                    <a:pt x="44704" y="11938"/>
                  </a:moveTo>
                  <a:lnTo>
                    <a:pt x="48514" y="13843"/>
                  </a:lnTo>
                  <a:lnTo>
                    <a:pt x="53340" y="14859"/>
                  </a:lnTo>
                  <a:lnTo>
                    <a:pt x="59563" y="14351"/>
                  </a:lnTo>
                  <a:lnTo>
                    <a:pt x="73914" y="11430"/>
                  </a:lnTo>
                  <a:lnTo>
                    <a:pt x="89789" y="7112"/>
                  </a:lnTo>
                  <a:lnTo>
                    <a:pt x="106172" y="2413"/>
                  </a:lnTo>
                  <a:lnTo>
                    <a:pt x="121031" y="0"/>
                  </a:lnTo>
                  <a:lnTo>
                    <a:pt x="127762" y="0"/>
                  </a:lnTo>
                  <a:lnTo>
                    <a:pt x="132969" y="889"/>
                  </a:lnTo>
                  <a:lnTo>
                    <a:pt x="137287" y="3302"/>
                  </a:lnTo>
                  <a:lnTo>
                    <a:pt x="140716" y="7112"/>
                  </a:lnTo>
                  <a:lnTo>
                    <a:pt x="140208" y="9017"/>
                  </a:lnTo>
                  <a:lnTo>
                    <a:pt x="140208" y="13843"/>
                  </a:lnTo>
                  <a:lnTo>
                    <a:pt x="140716" y="20574"/>
                  </a:lnTo>
                  <a:lnTo>
                    <a:pt x="141097" y="29210"/>
                  </a:lnTo>
                  <a:lnTo>
                    <a:pt x="142621" y="50292"/>
                  </a:lnTo>
                  <a:lnTo>
                    <a:pt x="145034" y="74803"/>
                  </a:lnTo>
                  <a:lnTo>
                    <a:pt x="146939" y="99822"/>
                  </a:lnTo>
                  <a:lnTo>
                    <a:pt x="148336" y="120904"/>
                  </a:lnTo>
                  <a:lnTo>
                    <a:pt x="149352" y="129540"/>
                  </a:lnTo>
                  <a:lnTo>
                    <a:pt x="149733" y="136271"/>
                  </a:lnTo>
                  <a:lnTo>
                    <a:pt x="149733" y="141097"/>
                  </a:lnTo>
                  <a:lnTo>
                    <a:pt x="149352" y="143002"/>
                  </a:lnTo>
                  <a:lnTo>
                    <a:pt x="144526" y="143002"/>
                  </a:lnTo>
                  <a:lnTo>
                    <a:pt x="138303" y="141986"/>
                  </a:lnTo>
                  <a:lnTo>
                    <a:pt x="130556" y="140081"/>
                  </a:lnTo>
                  <a:lnTo>
                    <a:pt x="122428" y="137668"/>
                  </a:lnTo>
                  <a:lnTo>
                    <a:pt x="103251" y="131445"/>
                  </a:lnTo>
                  <a:lnTo>
                    <a:pt x="82550" y="123825"/>
                  </a:lnTo>
                  <a:lnTo>
                    <a:pt x="61976" y="115189"/>
                  </a:lnTo>
                  <a:lnTo>
                    <a:pt x="41783" y="106934"/>
                  </a:lnTo>
                  <a:lnTo>
                    <a:pt x="23495" y="99822"/>
                  </a:lnTo>
                  <a:lnTo>
                    <a:pt x="15875" y="96393"/>
                  </a:lnTo>
                  <a:lnTo>
                    <a:pt x="9144" y="93980"/>
                  </a:lnTo>
                  <a:lnTo>
                    <a:pt x="4318" y="83947"/>
                  </a:lnTo>
                  <a:lnTo>
                    <a:pt x="1016" y="74295"/>
                  </a:lnTo>
                  <a:lnTo>
                    <a:pt x="0" y="63373"/>
                  </a:lnTo>
                  <a:lnTo>
                    <a:pt x="2921" y="51816"/>
                  </a:lnTo>
                  <a:lnTo>
                    <a:pt x="10541" y="46482"/>
                  </a:lnTo>
                  <a:lnTo>
                    <a:pt x="17272" y="40767"/>
                  </a:lnTo>
                  <a:lnTo>
                    <a:pt x="26924" y="28321"/>
                  </a:lnTo>
                  <a:lnTo>
                    <a:pt x="34544" y="16764"/>
                  </a:lnTo>
                  <a:lnTo>
                    <a:pt x="38481" y="11938"/>
                  </a:lnTo>
                  <a:lnTo>
                    <a:pt x="42799" y="8128"/>
                  </a:lnTo>
                  <a:close/>
                </a:path>
              </a:pathLst>
            </a:custGeom>
            <a:solidFill>
              <a:srgbClr val="C46B00"/>
            </a:solidFill>
            <a:ln w="0" cap="flat" cmpd="sng" algn="ctr">
              <a:solidFill>
                <a:srgbClr val="C46B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9178417" y="3088767"/>
              <a:ext cx="181865" cy="98934"/>
            </a:xfrm>
            <a:custGeom>
              <a:avLst/>
              <a:gdLst/>
              <a:ahLst/>
              <a:cxnLst/>
              <a:rect l="0" t="0" r="0" b="0"/>
              <a:pathLst>
                <a:path w="181865" h="98934">
                  <a:moveTo>
                    <a:pt x="48514" y="4318"/>
                  </a:moveTo>
                  <a:lnTo>
                    <a:pt x="52832" y="9144"/>
                  </a:lnTo>
                  <a:lnTo>
                    <a:pt x="65278" y="18669"/>
                  </a:lnTo>
                  <a:lnTo>
                    <a:pt x="82042" y="28829"/>
                  </a:lnTo>
                  <a:lnTo>
                    <a:pt x="101727" y="38862"/>
                  </a:lnTo>
                  <a:lnTo>
                    <a:pt x="123317" y="48006"/>
                  </a:lnTo>
                  <a:lnTo>
                    <a:pt x="144907" y="56134"/>
                  </a:lnTo>
                  <a:lnTo>
                    <a:pt x="164592" y="62357"/>
                  </a:lnTo>
                  <a:lnTo>
                    <a:pt x="173736" y="64770"/>
                  </a:lnTo>
                  <a:lnTo>
                    <a:pt x="181864" y="66294"/>
                  </a:lnTo>
                  <a:lnTo>
                    <a:pt x="180467" y="67183"/>
                  </a:lnTo>
                  <a:lnTo>
                    <a:pt x="177038" y="69088"/>
                  </a:lnTo>
                  <a:lnTo>
                    <a:pt x="171831" y="70993"/>
                  </a:lnTo>
                  <a:lnTo>
                    <a:pt x="165100" y="73914"/>
                  </a:lnTo>
                  <a:lnTo>
                    <a:pt x="148717" y="80137"/>
                  </a:lnTo>
                  <a:lnTo>
                    <a:pt x="129032" y="86868"/>
                  </a:lnTo>
                  <a:lnTo>
                    <a:pt x="107950" y="93091"/>
                  </a:lnTo>
                  <a:lnTo>
                    <a:pt x="87376" y="97409"/>
                  </a:lnTo>
                  <a:lnTo>
                    <a:pt x="77724" y="98425"/>
                  </a:lnTo>
                  <a:lnTo>
                    <a:pt x="68580" y="98933"/>
                  </a:lnTo>
                  <a:lnTo>
                    <a:pt x="60960" y="97917"/>
                  </a:lnTo>
                  <a:lnTo>
                    <a:pt x="53721" y="96520"/>
                  </a:lnTo>
                  <a:lnTo>
                    <a:pt x="49403" y="92202"/>
                  </a:lnTo>
                  <a:lnTo>
                    <a:pt x="41783" y="89281"/>
                  </a:lnTo>
                  <a:lnTo>
                    <a:pt x="22098" y="84455"/>
                  </a:lnTo>
                  <a:lnTo>
                    <a:pt x="12954" y="82042"/>
                  </a:lnTo>
                  <a:lnTo>
                    <a:pt x="5207" y="79248"/>
                  </a:lnTo>
                  <a:lnTo>
                    <a:pt x="508" y="74930"/>
                  </a:lnTo>
                  <a:lnTo>
                    <a:pt x="0" y="72517"/>
                  </a:lnTo>
                  <a:lnTo>
                    <a:pt x="508" y="69596"/>
                  </a:lnTo>
                  <a:lnTo>
                    <a:pt x="8636" y="63373"/>
                  </a:lnTo>
                  <a:lnTo>
                    <a:pt x="15875" y="54737"/>
                  </a:lnTo>
                  <a:lnTo>
                    <a:pt x="22098" y="44196"/>
                  </a:lnTo>
                  <a:lnTo>
                    <a:pt x="27813" y="33147"/>
                  </a:lnTo>
                  <a:lnTo>
                    <a:pt x="32639" y="22098"/>
                  </a:lnTo>
                  <a:lnTo>
                    <a:pt x="37465" y="12446"/>
                  </a:lnTo>
                  <a:lnTo>
                    <a:pt x="41783" y="4318"/>
                  </a:lnTo>
                  <a:lnTo>
                    <a:pt x="46101" y="0"/>
                  </a:lnTo>
                  <a:close/>
                </a:path>
              </a:pathLst>
            </a:custGeom>
            <a:solidFill>
              <a:srgbClr val="BE6700"/>
            </a:solidFill>
            <a:ln w="0" cap="flat" cmpd="sng" algn="ctr">
              <a:solidFill>
                <a:srgbClr val="BE67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8988806" y="3034030"/>
              <a:ext cx="134875" cy="151258"/>
            </a:xfrm>
            <a:custGeom>
              <a:avLst/>
              <a:gdLst/>
              <a:ahLst/>
              <a:cxnLst/>
              <a:rect l="0" t="0" r="0" b="0"/>
              <a:pathLst>
                <a:path w="134875" h="151258">
                  <a:moveTo>
                    <a:pt x="18161" y="7747"/>
                  </a:moveTo>
                  <a:lnTo>
                    <a:pt x="24511" y="13462"/>
                  </a:lnTo>
                  <a:lnTo>
                    <a:pt x="29210" y="17272"/>
                  </a:lnTo>
                  <a:lnTo>
                    <a:pt x="34544" y="19685"/>
                  </a:lnTo>
                  <a:lnTo>
                    <a:pt x="40259" y="22098"/>
                  </a:lnTo>
                  <a:lnTo>
                    <a:pt x="47498" y="23495"/>
                  </a:lnTo>
                  <a:lnTo>
                    <a:pt x="57150" y="25400"/>
                  </a:lnTo>
                  <a:lnTo>
                    <a:pt x="70485" y="27813"/>
                  </a:lnTo>
                  <a:lnTo>
                    <a:pt x="70104" y="29337"/>
                  </a:lnTo>
                  <a:lnTo>
                    <a:pt x="70104" y="32131"/>
                  </a:lnTo>
                  <a:lnTo>
                    <a:pt x="70993" y="36449"/>
                  </a:lnTo>
                  <a:lnTo>
                    <a:pt x="72009" y="42291"/>
                  </a:lnTo>
                  <a:lnTo>
                    <a:pt x="75819" y="57150"/>
                  </a:lnTo>
                  <a:lnTo>
                    <a:pt x="82042" y="74930"/>
                  </a:lnTo>
                  <a:lnTo>
                    <a:pt x="91186" y="94615"/>
                  </a:lnTo>
                  <a:lnTo>
                    <a:pt x="102743" y="114681"/>
                  </a:lnTo>
                  <a:lnTo>
                    <a:pt x="117094" y="134366"/>
                  </a:lnTo>
                  <a:lnTo>
                    <a:pt x="125222" y="143002"/>
                  </a:lnTo>
                  <a:lnTo>
                    <a:pt x="134874" y="151257"/>
                  </a:lnTo>
                  <a:lnTo>
                    <a:pt x="118491" y="151257"/>
                  </a:lnTo>
                  <a:lnTo>
                    <a:pt x="100838" y="147320"/>
                  </a:lnTo>
                  <a:lnTo>
                    <a:pt x="82042" y="141605"/>
                  </a:lnTo>
                  <a:lnTo>
                    <a:pt x="62865" y="133477"/>
                  </a:lnTo>
                  <a:lnTo>
                    <a:pt x="44577" y="124841"/>
                  </a:lnTo>
                  <a:lnTo>
                    <a:pt x="27305" y="115697"/>
                  </a:lnTo>
                  <a:lnTo>
                    <a:pt x="12446" y="107569"/>
                  </a:lnTo>
                  <a:lnTo>
                    <a:pt x="0" y="100330"/>
                  </a:lnTo>
                  <a:lnTo>
                    <a:pt x="3810" y="72517"/>
                  </a:lnTo>
                  <a:lnTo>
                    <a:pt x="5207" y="47117"/>
                  </a:lnTo>
                  <a:lnTo>
                    <a:pt x="6731" y="23114"/>
                  </a:lnTo>
                  <a:lnTo>
                    <a:pt x="10033" y="0"/>
                  </a:lnTo>
                  <a:close/>
                </a:path>
              </a:pathLst>
            </a:custGeom>
            <a:solidFill>
              <a:srgbClr val="BE6700"/>
            </a:solidFill>
            <a:ln w="0" cap="flat" cmpd="sng" algn="ctr">
              <a:solidFill>
                <a:srgbClr val="BE67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8670036" y="2962529"/>
              <a:ext cx="169038" cy="155576"/>
            </a:xfrm>
            <a:custGeom>
              <a:avLst/>
              <a:gdLst/>
              <a:ahLst/>
              <a:cxnLst/>
              <a:rect l="0" t="0" r="0" b="0"/>
              <a:pathLst>
                <a:path w="169038" h="155576">
                  <a:moveTo>
                    <a:pt x="53340" y="7239"/>
                  </a:moveTo>
                  <a:lnTo>
                    <a:pt x="64897" y="12954"/>
                  </a:lnTo>
                  <a:lnTo>
                    <a:pt x="77343" y="17272"/>
                  </a:lnTo>
                  <a:lnTo>
                    <a:pt x="91186" y="20193"/>
                  </a:lnTo>
                  <a:lnTo>
                    <a:pt x="120523" y="24511"/>
                  </a:lnTo>
                  <a:lnTo>
                    <a:pt x="150749" y="28829"/>
                  </a:lnTo>
                  <a:lnTo>
                    <a:pt x="150749" y="31242"/>
                  </a:lnTo>
                  <a:lnTo>
                    <a:pt x="151257" y="37973"/>
                  </a:lnTo>
                  <a:lnTo>
                    <a:pt x="152146" y="47498"/>
                  </a:lnTo>
                  <a:lnTo>
                    <a:pt x="153670" y="59055"/>
                  </a:lnTo>
                  <a:lnTo>
                    <a:pt x="159385" y="83947"/>
                  </a:lnTo>
                  <a:lnTo>
                    <a:pt x="163703" y="96012"/>
                  </a:lnTo>
                  <a:lnTo>
                    <a:pt x="169037" y="106553"/>
                  </a:lnTo>
                  <a:lnTo>
                    <a:pt x="142113" y="117602"/>
                  </a:lnTo>
                  <a:lnTo>
                    <a:pt x="117094" y="130556"/>
                  </a:lnTo>
                  <a:lnTo>
                    <a:pt x="94615" y="143510"/>
                  </a:lnTo>
                  <a:lnTo>
                    <a:pt x="75438" y="155575"/>
                  </a:lnTo>
                  <a:lnTo>
                    <a:pt x="69596" y="152654"/>
                  </a:lnTo>
                  <a:lnTo>
                    <a:pt x="64389" y="148336"/>
                  </a:lnTo>
                  <a:lnTo>
                    <a:pt x="54229" y="136779"/>
                  </a:lnTo>
                  <a:lnTo>
                    <a:pt x="45212" y="121920"/>
                  </a:lnTo>
                  <a:lnTo>
                    <a:pt x="36576" y="106045"/>
                  </a:lnTo>
                  <a:lnTo>
                    <a:pt x="27813" y="89789"/>
                  </a:lnTo>
                  <a:lnTo>
                    <a:pt x="19177" y="74422"/>
                  </a:lnTo>
                  <a:lnTo>
                    <a:pt x="9652" y="61976"/>
                  </a:lnTo>
                  <a:lnTo>
                    <a:pt x="0" y="53340"/>
                  </a:lnTo>
                  <a:lnTo>
                    <a:pt x="14859" y="41783"/>
                  </a:lnTo>
                  <a:lnTo>
                    <a:pt x="27432" y="31623"/>
                  </a:lnTo>
                  <a:lnTo>
                    <a:pt x="32639" y="25400"/>
                  </a:lnTo>
                  <a:lnTo>
                    <a:pt x="36957" y="18669"/>
                  </a:lnTo>
                  <a:lnTo>
                    <a:pt x="40386" y="10033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BE6700"/>
            </a:solidFill>
            <a:ln w="0" cap="flat" cmpd="sng" algn="ctr">
              <a:solidFill>
                <a:srgbClr val="BE67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8744458" y="3076829"/>
              <a:ext cx="154052" cy="158878"/>
            </a:xfrm>
            <a:custGeom>
              <a:avLst/>
              <a:gdLst/>
              <a:ahLst/>
              <a:cxnLst/>
              <a:rect l="0" t="0" r="0" b="0"/>
              <a:pathLst>
                <a:path w="154052" h="158878">
                  <a:moveTo>
                    <a:pt x="104140" y="8128"/>
                  </a:moveTo>
                  <a:lnTo>
                    <a:pt x="109982" y="15748"/>
                  </a:lnTo>
                  <a:lnTo>
                    <a:pt x="118110" y="30226"/>
                  </a:lnTo>
                  <a:lnTo>
                    <a:pt x="123317" y="37846"/>
                  </a:lnTo>
                  <a:lnTo>
                    <a:pt x="130048" y="45974"/>
                  </a:lnTo>
                  <a:lnTo>
                    <a:pt x="140208" y="55118"/>
                  </a:lnTo>
                  <a:lnTo>
                    <a:pt x="154051" y="65278"/>
                  </a:lnTo>
                  <a:lnTo>
                    <a:pt x="153670" y="66675"/>
                  </a:lnTo>
                  <a:lnTo>
                    <a:pt x="152146" y="69088"/>
                  </a:lnTo>
                  <a:lnTo>
                    <a:pt x="150749" y="72898"/>
                  </a:lnTo>
                  <a:lnTo>
                    <a:pt x="148844" y="78232"/>
                  </a:lnTo>
                  <a:lnTo>
                    <a:pt x="144526" y="92583"/>
                  </a:lnTo>
                  <a:lnTo>
                    <a:pt x="139700" y="112268"/>
                  </a:lnTo>
                  <a:lnTo>
                    <a:pt x="127254" y="117475"/>
                  </a:lnTo>
                  <a:lnTo>
                    <a:pt x="117602" y="122809"/>
                  </a:lnTo>
                  <a:lnTo>
                    <a:pt x="109474" y="129032"/>
                  </a:lnTo>
                  <a:lnTo>
                    <a:pt x="102743" y="134874"/>
                  </a:lnTo>
                  <a:lnTo>
                    <a:pt x="90297" y="147320"/>
                  </a:lnTo>
                  <a:lnTo>
                    <a:pt x="83566" y="153035"/>
                  </a:lnTo>
                  <a:lnTo>
                    <a:pt x="75311" y="158877"/>
                  </a:lnTo>
                  <a:lnTo>
                    <a:pt x="69596" y="155956"/>
                  </a:lnTo>
                  <a:lnTo>
                    <a:pt x="64389" y="151638"/>
                  </a:lnTo>
                  <a:lnTo>
                    <a:pt x="54229" y="140081"/>
                  </a:lnTo>
                  <a:lnTo>
                    <a:pt x="45085" y="125730"/>
                  </a:lnTo>
                  <a:lnTo>
                    <a:pt x="36449" y="109347"/>
                  </a:lnTo>
                  <a:lnTo>
                    <a:pt x="27813" y="93091"/>
                  </a:lnTo>
                  <a:lnTo>
                    <a:pt x="19177" y="77724"/>
                  </a:lnTo>
                  <a:lnTo>
                    <a:pt x="9652" y="65278"/>
                  </a:lnTo>
                  <a:lnTo>
                    <a:pt x="0" y="56515"/>
                  </a:lnTo>
                  <a:lnTo>
                    <a:pt x="19177" y="44069"/>
                  </a:lnTo>
                  <a:lnTo>
                    <a:pt x="43688" y="31115"/>
                  </a:lnTo>
                  <a:lnTo>
                    <a:pt x="70104" y="16764"/>
                  </a:lnTo>
                  <a:lnTo>
                    <a:pt x="96520" y="0"/>
                  </a:lnTo>
                  <a:close/>
                </a:path>
              </a:pathLst>
            </a:custGeom>
            <a:solidFill>
              <a:srgbClr val="CD7000"/>
            </a:solidFill>
            <a:ln w="0" cap="flat" cmpd="sng" algn="ctr">
              <a:solidFill>
                <a:srgbClr val="CD7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8678672" y="3072003"/>
              <a:ext cx="67692" cy="221235"/>
            </a:xfrm>
            <a:custGeom>
              <a:avLst/>
              <a:gdLst/>
              <a:ahLst/>
              <a:cxnLst/>
              <a:rect l="0" t="0" r="0" b="0"/>
              <a:pathLst>
                <a:path w="67692" h="221235">
                  <a:moveTo>
                    <a:pt x="16891" y="19177"/>
                  </a:moveTo>
                  <a:lnTo>
                    <a:pt x="32639" y="40767"/>
                  </a:lnTo>
                  <a:lnTo>
                    <a:pt x="49022" y="63754"/>
                  </a:lnTo>
                  <a:lnTo>
                    <a:pt x="67691" y="87757"/>
                  </a:lnTo>
                  <a:lnTo>
                    <a:pt x="67183" y="89281"/>
                  </a:lnTo>
                  <a:lnTo>
                    <a:pt x="66294" y="92075"/>
                  </a:lnTo>
                  <a:lnTo>
                    <a:pt x="64897" y="96901"/>
                  </a:lnTo>
                  <a:lnTo>
                    <a:pt x="62865" y="103124"/>
                  </a:lnTo>
                  <a:lnTo>
                    <a:pt x="58166" y="119507"/>
                  </a:lnTo>
                  <a:lnTo>
                    <a:pt x="51816" y="139700"/>
                  </a:lnTo>
                  <a:lnTo>
                    <a:pt x="44704" y="161290"/>
                  </a:lnTo>
                  <a:lnTo>
                    <a:pt x="36576" y="183261"/>
                  </a:lnTo>
                  <a:lnTo>
                    <a:pt x="27432" y="203454"/>
                  </a:lnTo>
                  <a:lnTo>
                    <a:pt x="17780" y="221234"/>
                  </a:lnTo>
                  <a:lnTo>
                    <a:pt x="14478" y="157861"/>
                  </a:lnTo>
                  <a:lnTo>
                    <a:pt x="9144" y="96393"/>
                  </a:lnTo>
                  <a:lnTo>
                    <a:pt x="6223" y="68072"/>
                  </a:lnTo>
                  <a:lnTo>
                    <a:pt x="3429" y="42164"/>
                  </a:lnTo>
                  <a:lnTo>
                    <a:pt x="1524" y="191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7000"/>
            </a:solidFill>
            <a:ln w="0" cap="flat" cmpd="sng" algn="ctr">
              <a:solidFill>
                <a:srgbClr val="CD7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8843391" y="3042158"/>
              <a:ext cx="144019" cy="131065"/>
            </a:xfrm>
            <a:custGeom>
              <a:avLst/>
              <a:gdLst/>
              <a:ahLst/>
              <a:cxnLst/>
              <a:rect l="0" t="0" r="0" b="0"/>
              <a:pathLst>
                <a:path w="144019" h="131065">
                  <a:moveTo>
                    <a:pt x="11049" y="2413"/>
                  </a:moveTo>
                  <a:lnTo>
                    <a:pt x="19177" y="4826"/>
                  </a:lnTo>
                  <a:lnTo>
                    <a:pt x="25908" y="8255"/>
                  </a:lnTo>
                  <a:lnTo>
                    <a:pt x="32131" y="12573"/>
                  </a:lnTo>
                  <a:lnTo>
                    <a:pt x="32639" y="13462"/>
                  </a:lnTo>
                  <a:lnTo>
                    <a:pt x="34036" y="16383"/>
                  </a:lnTo>
                  <a:lnTo>
                    <a:pt x="36449" y="20193"/>
                  </a:lnTo>
                  <a:lnTo>
                    <a:pt x="40259" y="25908"/>
                  </a:lnTo>
                  <a:lnTo>
                    <a:pt x="44577" y="32258"/>
                  </a:lnTo>
                  <a:lnTo>
                    <a:pt x="49911" y="39370"/>
                  </a:lnTo>
                  <a:lnTo>
                    <a:pt x="62865" y="55245"/>
                  </a:lnTo>
                  <a:lnTo>
                    <a:pt x="79121" y="71120"/>
                  </a:lnTo>
                  <a:lnTo>
                    <a:pt x="97917" y="84963"/>
                  </a:lnTo>
                  <a:lnTo>
                    <a:pt x="107950" y="90805"/>
                  </a:lnTo>
                  <a:lnTo>
                    <a:pt x="118999" y="95631"/>
                  </a:lnTo>
                  <a:lnTo>
                    <a:pt x="130556" y="98425"/>
                  </a:lnTo>
                  <a:lnTo>
                    <a:pt x="142494" y="99949"/>
                  </a:lnTo>
                  <a:lnTo>
                    <a:pt x="144018" y="103251"/>
                  </a:lnTo>
                  <a:lnTo>
                    <a:pt x="144018" y="107061"/>
                  </a:lnTo>
                  <a:lnTo>
                    <a:pt x="141097" y="116205"/>
                  </a:lnTo>
                  <a:lnTo>
                    <a:pt x="138176" y="124841"/>
                  </a:lnTo>
                  <a:lnTo>
                    <a:pt x="138176" y="128270"/>
                  </a:lnTo>
                  <a:lnTo>
                    <a:pt x="140081" y="131064"/>
                  </a:lnTo>
                  <a:lnTo>
                    <a:pt x="130556" y="129159"/>
                  </a:lnTo>
                  <a:lnTo>
                    <a:pt x="119507" y="126238"/>
                  </a:lnTo>
                  <a:lnTo>
                    <a:pt x="97409" y="117602"/>
                  </a:lnTo>
                  <a:lnTo>
                    <a:pt x="75819" y="107569"/>
                  </a:lnTo>
                  <a:lnTo>
                    <a:pt x="66167" y="101854"/>
                  </a:lnTo>
                  <a:lnTo>
                    <a:pt x="58039" y="96520"/>
                  </a:lnTo>
                  <a:lnTo>
                    <a:pt x="37338" y="68707"/>
                  </a:lnTo>
                  <a:lnTo>
                    <a:pt x="27813" y="56261"/>
                  </a:lnTo>
                  <a:lnTo>
                    <a:pt x="19177" y="44196"/>
                  </a:lnTo>
                  <a:lnTo>
                    <a:pt x="11430" y="33147"/>
                  </a:lnTo>
                  <a:lnTo>
                    <a:pt x="5715" y="22098"/>
                  </a:lnTo>
                  <a:lnTo>
                    <a:pt x="1905" y="110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6700"/>
            </a:solidFill>
            <a:ln w="0" cap="flat" cmpd="sng" algn="ctr">
              <a:solidFill>
                <a:srgbClr val="BE67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9079484" y="2219452"/>
              <a:ext cx="143511" cy="210313"/>
            </a:xfrm>
            <a:custGeom>
              <a:avLst/>
              <a:gdLst/>
              <a:ahLst/>
              <a:cxnLst/>
              <a:rect l="0" t="0" r="0" b="0"/>
              <a:pathLst>
                <a:path w="143511" h="210313">
                  <a:moveTo>
                    <a:pt x="96520" y="34163"/>
                  </a:moveTo>
                  <a:lnTo>
                    <a:pt x="111887" y="66294"/>
                  </a:lnTo>
                  <a:lnTo>
                    <a:pt x="119126" y="80137"/>
                  </a:lnTo>
                  <a:lnTo>
                    <a:pt x="126238" y="93218"/>
                  </a:lnTo>
                  <a:lnTo>
                    <a:pt x="134366" y="104140"/>
                  </a:lnTo>
                  <a:lnTo>
                    <a:pt x="143510" y="112776"/>
                  </a:lnTo>
                  <a:lnTo>
                    <a:pt x="134366" y="122428"/>
                  </a:lnTo>
                  <a:lnTo>
                    <a:pt x="128651" y="133985"/>
                  </a:lnTo>
                  <a:lnTo>
                    <a:pt x="124841" y="145415"/>
                  </a:lnTo>
                  <a:lnTo>
                    <a:pt x="121920" y="157480"/>
                  </a:lnTo>
                  <a:lnTo>
                    <a:pt x="119507" y="169037"/>
                  </a:lnTo>
                  <a:lnTo>
                    <a:pt x="116205" y="179578"/>
                  </a:lnTo>
                  <a:lnTo>
                    <a:pt x="111379" y="188214"/>
                  </a:lnTo>
                  <a:lnTo>
                    <a:pt x="104140" y="193929"/>
                  </a:lnTo>
                  <a:lnTo>
                    <a:pt x="99441" y="195834"/>
                  </a:lnTo>
                  <a:lnTo>
                    <a:pt x="92710" y="198755"/>
                  </a:lnTo>
                  <a:lnTo>
                    <a:pt x="74930" y="205486"/>
                  </a:lnTo>
                  <a:lnTo>
                    <a:pt x="54737" y="209804"/>
                  </a:lnTo>
                  <a:lnTo>
                    <a:pt x="45085" y="210312"/>
                  </a:lnTo>
                  <a:lnTo>
                    <a:pt x="36449" y="208407"/>
                  </a:lnTo>
                  <a:lnTo>
                    <a:pt x="29845" y="198247"/>
                  </a:lnTo>
                  <a:lnTo>
                    <a:pt x="23495" y="183896"/>
                  </a:lnTo>
                  <a:lnTo>
                    <a:pt x="18288" y="167513"/>
                  </a:lnTo>
                  <a:lnTo>
                    <a:pt x="13462" y="150749"/>
                  </a:lnTo>
                  <a:lnTo>
                    <a:pt x="9144" y="133985"/>
                  </a:lnTo>
                  <a:lnTo>
                    <a:pt x="5334" y="119507"/>
                  </a:lnTo>
                  <a:lnTo>
                    <a:pt x="2413" y="108966"/>
                  </a:lnTo>
                  <a:lnTo>
                    <a:pt x="1016" y="105664"/>
                  </a:lnTo>
                  <a:lnTo>
                    <a:pt x="0" y="103759"/>
                  </a:lnTo>
                  <a:lnTo>
                    <a:pt x="2921" y="94615"/>
                  </a:lnTo>
                  <a:lnTo>
                    <a:pt x="8128" y="84074"/>
                  </a:lnTo>
                  <a:lnTo>
                    <a:pt x="14478" y="72517"/>
                  </a:lnTo>
                  <a:lnTo>
                    <a:pt x="21209" y="59563"/>
                  </a:lnTo>
                  <a:lnTo>
                    <a:pt x="34163" y="31750"/>
                  </a:lnTo>
                  <a:lnTo>
                    <a:pt x="38481" y="17272"/>
                  </a:lnTo>
                  <a:lnTo>
                    <a:pt x="39878" y="2921"/>
                  </a:lnTo>
                  <a:lnTo>
                    <a:pt x="44196" y="1016"/>
                  </a:lnTo>
                  <a:lnTo>
                    <a:pt x="49022" y="0"/>
                  </a:lnTo>
                  <a:lnTo>
                    <a:pt x="59563" y="508"/>
                  </a:lnTo>
                  <a:lnTo>
                    <a:pt x="70104" y="1905"/>
                  </a:lnTo>
                  <a:lnTo>
                    <a:pt x="74930" y="1905"/>
                  </a:lnTo>
                  <a:lnTo>
                    <a:pt x="78740" y="1016"/>
                  </a:lnTo>
                  <a:close/>
                </a:path>
              </a:pathLst>
            </a:custGeom>
            <a:solidFill>
              <a:srgbClr val="DB831B"/>
            </a:solidFill>
            <a:ln w="0" cap="flat" cmpd="sng" algn="ctr">
              <a:solidFill>
                <a:srgbClr val="DB831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9195181" y="2347214"/>
              <a:ext cx="122937" cy="154560"/>
            </a:xfrm>
            <a:custGeom>
              <a:avLst/>
              <a:gdLst/>
              <a:ahLst/>
              <a:cxnLst/>
              <a:rect l="0" t="0" r="0" b="0"/>
              <a:pathLst>
                <a:path w="122937" h="154560">
                  <a:moveTo>
                    <a:pt x="52832" y="22479"/>
                  </a:moveTo>
                  <a:lnTo>
                    <a:pt x="63373" y="42164"/>
                  </a:lnTo>
                  <a:lnTo>
                    <a:pt x="73914" y="59055"/>
                  </a:lnTo>
                  <a:lnTo>
                    <a:pt x="83566" y="74295"/>
                  </a:lnTo>
                  <a:lnTo>
                    <a:pt x="102235" y="102235"/>
                  </a:lnTo>
                  <a:lnTo>
                    <a:pt x="112268" y="116078"/>
                  </a:lnTo>
                  <a:lnTo>
                    <a:pt x="122936" y="130937"/>
                  </a:lnTo>
                  <a:lnTo>
                    <a:pt x="117602" y="134874"/>
                  </a:lnTo>
                  <a:lnTo>
                    <a:pt x="113792" y="138176"/>
                  </a:lnTo>
                  <a:lnTo>
                    <a:pt x="107569" y="142494"/>
                  </a:lnTo>
                  <a:lnTo>
                    <a:pt x="103632" y="144907"/>
                  </a:lnTo>
                  <a:lnTo>
                    <a:pt x="101346" y="145923"/>
                  </a:lnTo>
                  <a:lnTo>
                    <a:pt x="95504" y="147320"/>
                  </a:lnTo>
                  <a:lnTo>
                    <a:pt x="90297" y="149225"/>
                  </a:lnTo>
                  <a:lnTo>
                    <a:pt x="83058" y="152654"/>
                  </a:lnTo>
                  <a:lnTo>
                    <a:pt x="75311" y="154559"/>
                  </a:lnTo>
                  <a:lnTo>
                    <a:pt x="65278" y="153543"/>
                  </a:lnTo>
                  <a:lnTo>
                    <a:pt x="52832" y="151130"/>
                  </a:lnTo>
                  <a:lnTo>
                    <a:pt x="38354" y="146304"/>
                  </a:lnTo>
                  <a:lnTo>
                    <a:pt x="24003" y="130556"/>
                  </a:lnTo>
                  <a:lnTo>
                    <a:pt x="11557" y="113284"/>
                  </a:lnTo>
                  <a:lnTo>
                    <a:pt x="6731" y="103124"/>
                  </a:lnTo>
                  <a:lnTo>
                    <a:pt x="2921" y="92583"/>
                  </a:lnTo>
                  <a:lnTo>
                    <a:pt x="508" y="80645"/>
                  </a:lnTo>
                  <a:lnTo>
                    <a:pt x="0" y="67183"/>
                  </a:lnTo>
                  <a:lnTo>
                    <a:pt x="3429" y="62865"/>
                  </a:lnTo>
                  <a:lnTo>
                    <a:pt x="8128" y="54229"/>
                  </a:lnTo>
                  <a:lnTo>
                    <a:pt x="13462" y="43180"/>
                  </a:lnTo>
                  <a:lnTo>
                    <a:pt x="19177" y="31115"/>
                  </a:lnTo>
                  <a:lnTo>
                    <a:pt x="25019" y="19685"/>
                  </a:lnTo>
                  <a:lnTo>
                    <a:pt x="30734" y="9525"/>
                  </a:lnTo>
                  <a:lnTo>
                    <a:pt x="36068" y="2413"/>
                  </a:lnTo>
                  <a:lnTo>
                    <a:pt x="38354" y="381"/>
                  </a:lnTo>
                  <a:lnTo>
                    <a:pt x="40386" y="0"/>
                  </a:lnTo>
                  <a:close/>
                </a:path>
              </a:pathLst>
            </a:custGeom>
            <a:solidFill>
              <a:srgbClr val="DB831B"/>
            </a:solidFill>
            <a:ln w="0" cap="flat" cmpd="sng" algn="ctr">
              <a:solidFill>
                <a:srgbClr val="DB831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9295003" y="2482977"/>
              <a:ext cx="124334" cy="95505"/>
            </a:xfrm>
            <a:custGeom>
              <a:avLst/>
              <a:gdLst/>
              <a:ahLst/>
              <a:cxnLst/>
              <a:rect l="0" t="0" r="0" b="0"/>
              <a:pathLst>
                <a:path w="124334" h="95505">
                  <a:moveTo>
                    <a:pt x="37465" y="11557"/>
                  </a:moveTo>
                  <a:lnTo>
                    <a:pt x="45593" y="21209"/>
                  </a:lnTo>
                  <a:lnTo>
                    <a:pt x="53340" y="29845"/>
                  </a:lnTo>
                  <a:lnTo>
                    <a:pt x="60452" y="36449"/>
                  </a:lnTo>
                  <a:lnTo>
                    <a:pt x="73025" y="48006"/>
                  </a:lnTo>
                  <a:lnTo>
                    <a:pt x="84455" y="56642"/>
                  </a:lnTo>
                  <a:lnTo>
                    <a:pt x="104140" y="72009"/>
                  </a:lnTo>
                  <a:lnTo>
                    <a:pt x="114300" y="82169"/>
                  </a:lnTo>
                  <a:lnTo>
                    <a:pt x="124333" y="95504"/>
                  </a:lnTo>
                  <a:lnTo>
                    <a:pt x="109982" y="93599"/>
                  </a:lnTo>
                  <a:lnTo>
                    <a:pt x="94615" y="90297"/>
                  </a:lnTo>
                  <a:lnTo>
                    <a:pt x="82169" y="76835"/>
                  </a:lnTo>
                  <a:lnTo>
                    <a:pt x="68707" y="66802"/>
                  </a:lnTo>
                  <a:lnTo>
                    <a:pt x="54737" y="59055"/>
                  </a:lnTo>
                  <a:lnTo>
                    <a:pt x="40767" y="53340"/>
                  </a:lnTo>
                  <a:lnTo>
                    <a:pt x="27813" y="48006"/>
                  </a:lnTo>
                  <a:lnTo>
                    <a:pt x="16383" y="42291"/>
                  </a:lnTo>
                  <a:lnTo>
                    <a:pt x="6731" y="35560"/>
                  </a:lnTo>
                  <a:lnTo>
                    <a:pt x="0" y="26924"/>
                  </a:lnTo>
                  <a:lnTo>
                    <a:pt x="6223" y="20193"/>
                  </a:lnTo>
                  <a:lnTo>
                    <a:pt x="12954" y="11049"/>
                  </a:lnTo>
                  <a:lnTo>
                    <a:pt x="20701" y="3429"/>
                  </a:lnTo>
                  <a:lnTo>
                    <a:pt x="24511" y="1016"/>
                  </a:lnTo>
                  <a:lnTo>
                    <a:pt x="28321" y="0"/>
                  </a:lnTo>
                  <a:close/>
                </a:path>
              </a:pathLst>
            </a:custGeom>
            <a:solidFill>
              <a:srgbClr val="DB831B"/>
            </a:solidFill>
            <a:ln w="0" cap="flat" cmpd="sng" algn="ctr">
              <a:solidFill>
                <a:srgbClr val="DB831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9333484" y="2580005"/>
              <a:ext cx="129541" cy="129541"/>
            </a:xfrm>
            <a:custGeom>
              <a:avLst/>
              <a:gdLst/>
              <a:ahLst/>
              <a:cxnLst/>
              <a:rect l="0" t="0" r="0" b="0"/>
              <a:pathLst>
                <a:path w="129541" h="129541">
                  <a:moveTo>
                    <a:pt x="122301" y="41783"/>
                  </a:moveTo>
                  <a:lnTo>
                    <a:pt x="127127" y="54737"/>
                  </a:lnTo>
                  <a:lnTo>
                    <a:pt x="129540" y="65278"/>
                  </a:lnTo>
                  <a:lnTo>
                    <a:pt x="129032" y="73914"/>
                  </a:lnTo>
                  <a:lnTo>
                    <a:pt x="126238" y="81534"/>
                  </a:lnTo>
                  <a:lnTo>
                    <a:pt x="120904" y="87376"/>
                  </a:lnTo>
                  <a:lnTo>
                    <a:pt x="114173" y="92583"/>
                  </a:lnTo>
                  <a:lnTo>
                    <a:pt x="105537" y="96901"/>
                  </a:lnTo>
                  <a:lnTo>
                    <a:pt x="100711" y="99822"/>
                  </a:lnTo>
                  <a:lnTo>
                    <a:pt x="93091" y="105029"/>
                  </a:lnTo>
                  <a:lnTo>
                    <a:pt x="83439" y="110871"/>
                  </a:lnTo>
                  <a:lnTo>
                    <a:pt x="72390" y="117094"/>
                  </a:lnTo>
                  <a:lnTo>
                    <a:pt x="60960" y="122809"/>
                  </a:lnTo>
                  <a:lnTo>
                    <a:pt x="49403" y="127127"/>
                  </a:lnTo>
                  <a:lnTo>
                    <a:pt x="38862" y="129540"/>
                  </a:lnTo>
                  <a:lnTo>
                    <a:pt x="29718" y="128143"/>
                  </a:lnTo>
                  <a:lnTo>
                    <a:pt x="23495" y="119507"/>
                  </a:lnTo>
                  <a:lnTo>
                    <a:pt x="18161" y="109855"/>
                  </a:lnTo>
                  <a:lnTo>
                    <a:pt x="10033" y="89662"/>
                  </a:lnTo>
                  <a:lnTo>
                    <a:pt x="6604" y="80137"/>
                  </a:lnTo>
                  <a:lnTo>
                    <a:pt x="4318" y="72009"/>
                  </a:lnTo>
                  <a:lnTo>
                    <a:pt x="1905" y="65659"/>
                  </a:lnTo>
                  <a:lnTo>
                    <a:pt x="0" y="61849"/>
                  </a:lnTo>
                  <a:lnTo>
                    <a:pt x="11049" y="51308"/>
                  </a:lnTo>
                  <a:lnTo>
                    <a:pt x="23495" y="40259"/>
                  </a:lnTo>
                  <a:lnTo>
                    <a:pt x="29210" y="33020"/>
                  </a:lnTo>
                  <a:lnTo>
                    <a:pt x="34036" y="24384"/>
                  </a:lnTo>
                  <a:lnTo>
                    <a:pt x="37338" y="13843"/>
                  </a:lnTo>
                  <a:lnTo>
                    <a:pt x="38862" y="889"/>
                  </a:lnTo>
                  <a:lnTo>
                    <a:pt x="41275" y="0"/>
                  </a:lnTo>
                  <a:lnTo>
                    <a:pt x="44577" y="0"/>
                  </a:lnTo>
                  <a:lnTo>
                    <a:pt x="53213" y="2413"/>
                  </a:lnTo>
                  <a:lnTo>
                    <a:pt x="64262" y="6731"/>
                  </a:lnTo>
                  <a:lnTo>
                    <a:pt x="76327" y="12446"/>
                  </a:lnTo>
                  <a:lnTo>
                    <a:pt x="88265" y="18161"/>
                  </a:lnTo>
                  <a:lnTo>
                    <a:pt x="99314" y="22987"/>
                  </a:lnTo>
                  <a:lnTo>
                    <a:pt x="107950" y="26416"/>
                  </a:lnTo>
                  <a:lnTo>
                    <a:pt x="111760" y="26797"/>
                  </a:lnTo>
                  <a:lnTo>
                    <a:pt x="114173" y="26416"/>
                  </a:lnTo>
                  <a:close/>
                </a:path>
              </a:pathLst>
            </a:custGeom>
            <a:solidFill>
              <a:srgbClr val="DA8014"/>
            </a:solidFill>
            <a:ln w="0" cap="flat" cmpd="sng" algn="ctr">
              <a:solidFill>
                <a:srgbClr val="DA801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9458706" y="2654427"/>
              <a:ext cx="126239" cy="125223"/>
            </a:xfrm>
            <a:custGeom>
              <a:avLst/>
              <a:gdLst/>
              <a:ahLst/>
              <a:cxnLst/>
              <a:rect l="0" t="0" r="0" b="0"/>
              <a:pathLst>
                <a:path w="126239" h="125223">
                  <a:moveTo>
                    <a:pt x="98425" y="21082"/>
                  </a:moveTo>
                  <a:lnTo>
                    <a:pt x="103251" y="26797"/>
                  </a:lnTo>
                  <a:lnTo>
                    <a:pt x="111887" y="35433"/>
                  </a:lnTo>
                  <a:lnTo>
                    <a:pt x="118999" y="41275"/>
                  </a:lnTo>
                  <a:lnTo>
                    <a:pt x="123825" y="47498"/>
                  </a:lnTo>
                  <a:lnTo>
                    <a:pt x="125222" y="51308"/>
                  </a:lnTo>
                  <a:lnTo>
                    <a:pt x="126238" y="56134"/>
                  </a:lnTo>
                  <a:lnTo>
                    <a:pt x="126238" y="62357"/>
                  </a:lnTo>
                  <a:lnTo>
                    <a:pt x="125222" y="69977"/>
                  </a:lnTo>
                  <a:lnTo>
                    <a:pt x="123317" y="80137"/>
                  </a:lnTo>
                  <a:lnTo>
                    <a:pt x="120523" y="91567"/>
                  </a:lnTo>
                  <a:lnTo>
                    <a:pt x="116586" y="106553"/>
                  </a:lnTo>
                  <a:lnTo>
                    <a:pt x="110871" y="123825"/>
                  </a:lnTo>
                  <a:lnTo>
                    <a:pt x="106553" y="124714"/>
                  </a:lnTo>
                  <a:lnTo>
                    <a:pt x="100838" y="125222"/>
                  </a:lnTo>
                  <a:lnTo>
                    <a:pt x="93599" y="124714"/>
                  </a:lnTo>
                  <a:lnTo>
                    <a:pt x="84963" y="123825"/>
                  </a:lnTo>
                  <a:lnTo>
                    <a:pt x="67183" y="120396"/>
                  </a:lnTo>
                  <a:lnTo>
                    <a:pt x="49911" y="115189"/>
                  </a:lnTo>
                  <a:lnTo>
                    <a:pt x="51308" y="101219"/>
                  </a:lnTo>
                  <a:lnTo>
                    <a:pt x="51308" y="88265"/>
                  </a:lnTo>
                  <a:lnTo>
                    <a:pt x="49911" y="77216"/>
                  </a:lnTo>
                  <a:lnTo>
                    <a:pt x="47498" y="67564"/>
                  </a:lnTo>
                  <a:lnTo>
                    <a:pt x="44704" y="59436"/>
                  </a:lnTo>
                  <a:lnTo>
                    <a:pt x="40767" y="52197"/>
                  </a:lnTo>
                  <a:lnTo>
                    <a:pt x="31242" y="41275"/>
                  </a:lnTo>
                  <a:lnTo>
                    <a:pt x="21082" y="34036"/>
                  </a:lnTo>
                  <a:lnTo>
                    <a:pt x="11557" y="28702"/>
                  </a:lnTo>
                  <a:lnTo>
                    <a:pt x="4318" y="25400"/>
                  </a:lnTo>
                  <a:lnTo>
                    <a:pt x="0" y="22987"/>
                  </a:lnTo>
                  <a:lnTo>
                    <a:pt x="5715" y="13843"/>
                  </a:lnTo>
                  <a:lnTo>
                    <a:pt x="8128" y="8636"/>
                  </a:lnTo>
                  <a:lnTo>
                    <a:pt x="9144" y="1905"/>
                  </a:lnTo>
                  <a:lnTo>
                    <a:pt x="11557" y="381"/>
                  </a:lnTo>
                  <a:lnTo>
                    <a:pt x="15367" y="0"/>
                  </a:lnTo>
                  <a:lnTo>
                    <a:pt x="25019" y="889"/>
                  </a:lnTo>
                  <a:lnTo>
                    <a:pt x="37465" y="3302"/>
                  </a:lnTo>
                  <a:lnTo>
                    <a:pt x="51308" y="6223"/>
                  </a:lnTo>
                  <a:lnTo>
                    <a:pt x="64770" y="9525"/>
                  </a:lnTo>
                  <a:lnTo>
                    <a:pt x="77343" y="12446"/>
                  </a:lnTo>
                  <a:lnTo>
                    <a:pt x="87376" y="13843"/>
                  </a:lnTo>
                  <a:lnTo>
                    <a:pt x="90678" y="13843"/>
                  </a:lnTo>
                  <a:lnTo>
                    <a:pt x="93599" y="13335"/>
                  </a:lnTo>
                  <a:close/>
                </a:path>
              </a:pathLst>
            </a:custGeom>
            <a:solidFill>
              <a:srgbClr val="DB831B"/>
            </a:solidFill>
            <a:ln w="0" cap="flat" cmpd="sng" algn="ctr">
              <a:solidFill>
                <a:srgbClr val="DB831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9423654" y="2785364"/>
              <a:ext cx="187199" cy="175261"/>
            </a:xfrm>
            <a:custGeom>
              <a:avLst/>
              <a:gdLst/>
              <a:ahLst/>
              <a:cxnLst/>
              <a:rect l="0" t="0" r="0" b="0"/>
              <a:pathLst>
                <a:path w="187199" h="175261">
                  <a:moveTo>
                    <a:pt x="167513" y="24511"/>
                  </a:moveTo>
                  <a:lnTo>
                    <a:pt x="166624" y="34544"/>
                  </a:lnTo>
                  <a:lnTo>
                    <a:pt x="165608" y="51435"/>
                  </a:lnTo>
                  <a:lnTo>
                    <a:pt x="167005" y="64897"/>
                  </a:lnTo>
                  <a:lnTo>
                    <a:pt x="169926" y="76835"/>
                  </a:lnTo>
                  <a:lnTo>
                    <a:pt x="178054" y="97917"/>
                  </a:lnTo>
                  <a:lnTo>
                    <a:pt x="182880" y="109982"/>
                  </a:lnTo>
                  <a:lnTo>
                    <a:pt x="187198" y="123825"/>
                  </a:lnTo>
                  <a:lnTo>
                    <a:pt x="184277" y="125349"/>
                  </a:lnTo>
                  <a:lnTo>
                    <a:pt x="180467" y="127254"/>
                  </a:lnTo>
                  <a:lnTo>
                    <a:pt x="175641" y="130556"/>
                  </a:lnTo>
                  <a:lnTo>
                    <a:pt x="169418" y="134493"/>
                  </a:lnTo>
                  <a:lnTo>
                    <a:pt x="154559" y="143510"/>
                  </a:lnTo>
                  <a:lnTo>
                    <a:pt x="137795" y="153670"/>
                  </a:lnTo>
                  <a:lnTo>
                    <a:pt x="120015" y="162814"/>
                  </a:lnTo>
                  <a:lnTo>
                    <a:pt x="103759" y="169926"/>
                  </a:lnTo>
                  <a:lnTo>
                    <a:pt x="96012" y="172847"/>
                  </a:lnTo>
                  <a:lnTo>
                    <a:pt x="89281" y="174244"/>
                  </a:lnTo>
                  <a:lnTo>
                    <a:pt x="83566" y="175260"/>
                  </a:lnTo>
                  <a:lnTo>
                    <a:pt x="78740" y="174244"/>
                  </a:lnTo>
                  <a:lnTo>
                    <a:pt x="59563" y="160401"/>
                  </a:lnTo>
                  <a:lnTo>
                    <a:pt x="43688" y="144526"/>
                  </a:lnTo>
                  <a:lnTo>
                    <a:pt x="30734" y="127762"/>
                  </a:lnTo>
                  <a:lnTo>
                    <a:pt x="20193" y="111379"/>
                  </a:lnTo>
                  <a:lnTo>
                    <a:pt x="12446" y="96520"/>
                  </a:lnTo>
                  <a:lnTo>
                    <a:pt x="6731" y="84074"/>
                  </a:lnTo>
                  <a:lnTo>
                    <a:pt x="2413" y="74422"/>
                  </a:lnTo>
                  <a:lnTo>
                    <a:pt x="0" y="69215"/>
                  </a:lnTo>
                  <a:lnTo>
                    <a:pt x="1397" y="67691"/>
                  </a:lnTo>
                  <a:lnTo>
                    <a:pt x="4826" y="64897"/>
                  </a:lnTo>
                  <a:lnTo>
                    <a:pt x="9144" y="61468"/>
                  </a:lnTo>
                  <a:lnTo>
                    <a:pt x="14859" y="57150"/>
                  </a:lnTo>
                  <a:lnTo>
                    <a:pt x="28321" y="47625"/>
                  </a:lnTo>
                  <a:lnTo>
                    <a:pt x="43688" y="36957"/>
                  </a:lnTo>
                  <a:lnTo>
                    <a:pt x="59055" y="25908"/>
                  </a:lnTo>
                  <a:lnTo>
                    <a:pt x="72009" y="15875"/>
                  </a:lnTo>
                  <a:lnTo>
                    <a:pt x="77343" y="11557"/>
                  </a:lnTo>
                  <a:lnTo>
                    <a:pt x="81153" y="7239"/>
                  </a:lnTo>
                  <a:lnTo>
                    <a:pt x="84074" y="4318"/>
                  </a:lnTo>
                  <a:lnTo>
                    <a:pt x="84963" y="1524"/>
                  </a:lnTo>
                  <a:lnTo>
                    <a:pt x="87376" y="508"/>
                  </a:lnTo>
                  <a:lnTo>
                    <a:pt x="91186" y="0"/>
                  </a:lnTo>
                  <a:lnTo>
                    <a:pt x="100838" y="1016"/>
                  </a:lnTo>
                  <a:lnTo>
                    <a:pt x="113284" y="3429"/>
                  </a:lnTo>
                  <a:lnTo>
                    <a:pt x="127254" y="6223"/>
                  </a:lnTo>
                  <a:lnTo>
                    <a:pt x="141097" y="9652"/>
                  </a:lnTo>
                  <a:lnTo>
                    <a:pt x="153162" y="12573"/>
                  </a:lnTo>
                  <a:lnTo>
                    <a:pt x="163195" y="13970"/>
                  </a:lnTo>
                  <a:lnTo>
                    <a:pt x="167005" y="13970"/>
                  </a:lnTo>
                  <a:lnTo>
                    <a:pt x="169418" y="13462"/>
                  </a:lnTo>
                  <a:close/>
                </a:path>
              </a:pathLst>
            </a:custGeom>
            <a:solidFill>
              <a:srgbClr val="DB831B"/>
            </a:solidFill>
            <a:ln w="0" cap="flat" cmpd="sng" algn="ctr">
              <a:solidFill>
                <a:srgbClr val="DB831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9512935" y="2907792"/>
              <a:ext cx="164212" cy="155576"/>
            </a:xfrm>
            <a:custGeom>
              <a:avLst/>
              <a:gdLst/>
              <a:ahLst/>
              <a:cxnLst/>
              <a:rect l="0" t="0" r="0" b="0"/>
              <a:pathLst>
                <a:path w="164212" h="155576">
                  <a:moveTo>
                    <a:pt x="123317" y="15875"/>
                  </a:moveTo>
                  <a:lnTo>
                    <a:pt x="126238" y="29718"/>
                  </a:lnTo>
                  <a:lnTo>
                    <a:pt x="129667" y="41275"/>
                  </a:lnTo>
                  <a:lnTo>
                    <a:pt x="132461" y="51816"/>
                  </a:lnTo>
                  <a:lnTo>
                    <a:pt x="137287" y="61468"/>
                  </a:lnTo>
                  <a:lnTo>
                    <a:pt x="143510" y="70612"/>
                  </a:lnTo>
                  <a:lnTo>
                    <a:pt x="152146" y="80137"/>
                  </a:lnTo>
                  <a:lnTo>
                    <a:pt x="164211" y="90297"/>
                  </a:lnTo>
                  <a:lnTo>
                    <a:pt x="162306" y="91694"/>
                  </a:lnTo>
                  <a:lnTo>
                    <a:pt x="161290" y="94615"/>
                  </a:lnTo>
                  <a:lnTo>
                    <a:pt x="159385" y="103251"/>
                  </a:lnTo>
                  <a:lnTo>
                    <a:pt x="157988" y="114681"/>
                  </a:lnTo>
                  <a:lnTo>
                    <a:pt x="155956" y="126746"/>
                  </a:lnTo>
                  <a:lnTo>
                    <a:pt x="154051" y="138684"/>
                  </a:lnTo>
                  <a:lnTo>
                    <a:pt x="150749" y="148336"/>
                  </a:lnTo>
                  <a:lnTo>
                    <a:pt x="148336" y="152146"/>
                  </a:lnTo>
                  <a:lnTo>
                    <a:pt x="145923" y="154051"/>
                  </a:lnTo>
                  <a:lnTo>
                    <a:pt x="142621" y="155575"/>
                  </a:lnTo>
                  <a:lnTo>
                    <a:pt x="139192" y="154559"/>
                  </a:lnTo>
                  <a:lnTo>
                    <a:pt x="117094" y="141097"/>
                  </a:lnTo>
                  <a:lnTo>
                    <a:pt x="94615" y="127635"/>
                  </a:lnTo>
                  <a:lnTo>
                    <a:pt x="72009" y="113792"/>
                  </a:lnTo>
                  <a:lnTo>
                    <a:pt x="50419" y="100838"/>
                  </a:lnTo>
                  <a:lnTo>
                    <a:pt x="31750" y="89281"/>
                  </a:lnTo>
                  <a:lnTo>
                    <a:pt x="23495" y="84074"/>
                  </a:lnTo>
                  <a:lnTo>
                    <a:pt x="15875" y="79248"/>
                  </a:lnTo>
                  <a:lnTo>
                    <a:pt x="10033" y="74930"/>
                  </a:lnTo>
                  <a:lnTo>
                    <a:pt x="5334" y="72009"/>
                  </a:lnTo>
                  <a:lnTo>
                    <a:pt x="1905" y="69088"/>
                  </a:lnTo>
                  <a:lnTo>
                    <a:pt x="0" y="67691"/>
                  </a:lnTo>
                  <a:lnTo>
                    <a:pt x="7747" y="65278"/>
                  </a:lnTo>
                  <a:lnTo>
                    <a:pt x="16764" y="62865"/>
                  </a:lnTo>
                  <a:lnTo>
                    <a:pt x="35560" y="54737"/>
                  </a:lnTo>
                  <a:lnTo>
                    <a:pt x="55245" y="45085"/>
                  </a:lnTo>
                  <a:lnTo>
                    <a:pt x="74422" y="34544"/>
                  </a:lnTo>
                  <a:lnTo>
                    <a:pt x="91694" y="24003"/>
                  </a:lnTo>
                  <a:lnTo>
                    <a:pt x="106045" y="13970"/>
                  </a:lnTo>
                  <a:lnTo>
                    <a:pt x="111379" y="9652"/>
                  </a:lnTo>
                  <a:lnTo>
                    <a:pt x="115697" y="5715"/>
                  </a:lnTo>
                  <a:lnTo>
                    <a:pt x="118110" y="2413"/>
                  </a:lnTo>
                  <a:lnTo>
                    <a:pt x="119507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9379966" y="2885186"/>
              <a:ext cx="118619" cy="186818"/>
            </a:xfrm>
            <a:custGeom>
              <a:avLst/>
              <a:gdLst/>
              <a:ahLst/>
              <a:cxnLst/>
              <a:rect l="0" t="0" r="0" b="0"/>
              <a:pathLst>
                <a:path w="118619" h="186818">
                  <a:moveTo>
                    <a:pt x="42291" y="15875"/>
                  </a:moveTo>
                  <a:lnTo>
                    <a:pt x="49403" y="28829"/>
                  </a:lnTo>
                  <a:lnTo>
                    <a:pt x="58547" y="38989"/>
                  </a:lnTo>
                  <a:lnTo>
                    <a:pt x="68707" y="48006"/>
                  </a:lnTo>
                  <a:lnTo>
                    <a:pt x="92202" y="64389"/>
                  </a:lnTo>
                  <a:lnTo>
                    <a:pt x="105156" y="73025"/>
                  </a:lnTo>
                  <a:lnTo>
                    <a:pt x="118618" y="83058"/>
                  </a:lnTo>
                  <a:lnTo>
                    <a:pt x="116713" y="84963"/>
                  </a:lnTo>
                  <a:lnTo>
                    <a:pt x="114300" y="88900"/>
                  </a:lnTo>
                  <a:lnTo>
                    <a:pt x="110871" y="94615"/>
                  </a:lnTo>
                  <a:lnTo>
                    <a:pt x="107569" y="101854"/>
                  </a:lnTo>
                  <a:lnTo>
                    <a:pt x="99822" y="119634"/>
                  </a:lnTo>
                  <a:lnTo>
                    <a:pt x="91186" y="139319"/>
                  </a:lnTo>
                  <a:lnTo>
                    <a:pt x="82042" y="158496"/>
                  </a:lnTo>
                  <a:lnTo>
                    <a:pt x="72517" y="174244"/>
                  </a:lnTo>
                  <a:lnTo>
                    <a:pt x="68199" y="180086"/>
                  </a:lnTo>
                  <a:lnTo>
                    <a:pt x="63881" y="184404"/>
                  </a:lnTo>
                  <a:lnTo>
                    <a:pt x="59563" y="186817"/>
                  </a:lnTo>
                  <a:lnTo>
                    <a:pt x="55245" y="186817"/>
                  </a:lnTo>
                  <a:lnTo>
                    <a:pt x="45085" y="180975"/>
                  </a:lnTo>
                  <a:lnTo>
                    <a:pt x="37465" y="175768"/>
                  </a:lnTo>
                  <a:lnTo>
                    <a:pt x="30226" y="171450"/>
                  </a:lnTo>
                  <a:lnTo>
                    <a:pt x="25019" y="168021"/>
                  </a:lnTo>
                  <a:lnTo>
                    <a:pt x="16764" y="161290"/>
                  </a:lnTo>
                  <a:lnTo>
                    <a:pt x="12065" y="154178"/>
                  </a:lnTo>
                  <a:lnTo>
                    <a:pt x="9144" y="145034"/>
                  </a:lnTo>
                  <a:lnTo>
                    <a:pt x="6731" y="132080"/>
                  </a:lnTo>
                  <a:lnTo>
                    <a:pt x="5842" y="123444"/>
                  </a:lnTo>
                  <a:lnTo>
                    <a:pt x="4318" y="113792"/>
                  </a:lnTo>
                  <a:lnTo>
                    <a:pt x="2413" y="101854"/>
                  </a:lnTo>
                  <a:lnTo>
                    <a:pt x="0" y="87884"/>
                  </a:lnTo>
                  <a:lnTo>
                    <a:pt x="7747" y="69723"/>
                  </a:lnTo>
                  <a:lnTo>
                    <a:pt x="14859" y="53848"/>
                  </a:lnTo>
                  <a:lnTo>
                    <a:pt x="21082" y="40386"/>
                  </a:lnTo>
                  <a:lnTo>
                    <a:pt x="26416" y="28829"/>
                  </a:lnTo>
                  <a:lnTo>
                    <a:pt x="30734" y="18796"/>
                  </a:lnTo>
                  <a:lnTo>
                    <a:pt x="33655" y="11049"/>
                  </a:lnTo>
                  <a:lnTo>
                    <a:pt x="36068" y="4826"/>
                  </a:lnTo>
                  <a:lnTo>
                    <a:pt x="36449" y="0"/>
                  </a:lnTo>
                  <a:close/>
                </a:path>
              </a:pathLst>
            </a:custGeom>
            <a:solidFill>
              <a:srgbClr val="D97E12"/>
            </a:solidFill>
            <a:ln w="0" cap="flat" cmpd="sng" algn="ctr">
              <a:solidFill>
                <a:srgbClr val="D97E1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9599803" y="2783459"/>
              <a:ext cx="83059" cy="112777"/>
            </a:xfrm>
            <a:custGeom>
              <a:avLst/>
              <a:gdLst/>
              <a:ahLst/>
              <a:cxnLst/>
              <a:rect l="0" t="0" r="0" b="0"/>
              <a:pathLst>
                <a:path w="83059" h="112777">
                  <a:moveTo>
                    <a:pt x="13462" y="4318"/>
                  </a:moveTo>
                  <a:lnTo>
                    <a:pt x="20701" y="0"/>
                  </a:lnTo>
                  <a:lnTo>
                    <a:pt x="28321" y="508"/>
                  </a:lnTo>
                  <a:lnTo>
                    <a:pt x="36449" y="4826"/>
                  </a:lnTo>
                  <a:lnTo>
                    <a:pt x="45593" y="11557"/>
                  </a:lnTo>
                  <a:lnTo>
                    <a:pt x="56134" y="20701"/>
                  </a:lnTo>
                  <a:lnTo>
                    <a:pt x="67691" y="31242"/>
                  </a:lnTo>
                  <a:lnTo>
                    <a:pt x="80137" y="42291"/>
                  </a:lnTo>
                  <a:lnTo>
                    <a:pt x="82169" y="47498"/>
                  </a:lnTo>
                  <a:lnTo>
                    <a:pt x="83058" y="53340"/>
                  </a:lnTo>
                  <a:lnTo>
                    <a:pt x="81661" y="65278"/>
                  </a:lnTo>
                  <a:lnTo>
                    <a:pt x="76835" y="77851"/>
                  </a:lnTo>
                  <a:lnTo>
                    <a:pt x="70104" y="89789"/>
                  </a:lnTo>
                  <a:lnTo>
                    <a:pt x="61468" y="99822"/>
                  </a:lnTo>
                  <a:lnTo>
                    <a:pt x="51816" y="108077"/>
                  </a:lnTo>
                  <a:lnTo>
                    <a:pt x="42291" y="112395"/>
                  </a:lnTo>
                  <a:lnTo>
                    <a:pt x="37465" y="112776"/>
                  </a:lnTo>
                  <a:lnTo>
                    <a:pt x="33655" y="111887"/>
                  </a:lnTo>
                  <a:lnTo>
                    <a:pt x="24511" y="104140"/>
                  </a:lnTo>
                  <a:lnTo>
                    <a:pt x="16383" y="95123"/>
                  </a:lnTo>
                  <a:lnTo>
                    <a:pt x="9652" y="84963"/>
                  </a:lnTo>
                  <a:lnTo>
                    <a:pt x="4318" y="73914"/>
                  </a:lnTo>
                  <a:lnTo>
                    <a:pt x="1524" y="61468"/>
                  </a:lnTo>
                  <a:lnTo>
                    <a:pt x="0" y="48006"/>
                  </a:lnTo>
                  <a:lnTo>
                    <a:pt x="1905" y="32131"/>
                  </a:lnTo>
                  <a:lnTo>
                    <a:pt x="6731" y="14478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9590659" y="2689860"/>
              <a:ext cx="105157" cy="91187"/>
            </a:xfrm>
            <a:custGeom>
              <a:avLst/>
              <a:gdLst/>
              <a:ahLst/>
              <a:cxnLst/>
              <a:rect l="0" t="0" r="0" b="0"/>
              <a:pathLst>
                <a:path w="105157" h="91187">
                  <a:moveTo>
                    <a:pt x="21590" y="1524"/>
                  </a:moveTo>
                  <a:lnTo>
                    <a:pt x="31750" y="0"/>
                  </a:lnTo>
                  <a:lnTo>
                    <a:pt x="42799" y="1905"/>
                  </a:lnTo>
                  <a:lnTo>
                    <a:pt x="53848" y="7239"/>
                  </a:lnTo>
                  <a:lnTo>
                    <a:pt x="65786" y="15367"/>
                  </a:lnTo>
                  <a:lnTo>
                    <a:pt x="77851" y="25019"/>
                  </a:lnTo>
                  <a:lnTo>
                    <a:pt x="104267" y="46609"/>
                  </a:lnTo>
                  <a:lnTo>
                    <a:pt x="105156" y="51435"/>
                  </a:lnTo>
                  <a:lnTo>
                    <a:pt x="104267" y="55753"/>
                  </a:lnTo>
                  <a:lnTo>
                    <a:pt x="100838" y="59563"/>
                  </a:lnTo>
                  <a:lnTo>
                    <a:pt x="96012" y="62865"/>
                  </a:lnTo>
                  <a:lnTo>
                    <a:pt x="89281" y="66294"/>
                  </a:lnTo>
                  <a:lnTo>
                    <a:pt x="81661" y="69088"/>
                  </a:lnTo>
                  <a:lnTo>
                    <a:pt x="63373" y="74422"/>
                  </a:lnTo>
                  <a:lnTo>
                    <a:pt x="43688" y="79248"/>
                  </a:lnTo>
                  <a:lnTo>
                    <a:pt x="25527" y="83566"/>
                  </a:lnTo>
                  <a:lnTo>
                    <a:pt x="10160" y="87376"/>
                  </a:lnTo>
                  <a:lnTo>
                    <a:pt x="4318" y="89281"/>
                  </a:lnTo>
                  <a:lnTo>
                    <a:pt x="0" y="91186"/>
                  </a:lnTo>
                  <a:lnTo>
                    <a:pt x="2921" y="81153"/>
                  </a:lnTo>
                  <a:lnTo>
                    <a:pt x="3937" y="73025"/>
                  </a:lnTo>
                  <a:lnTo>
                    <a:pt x="3429" y="57150"/>
                  </a:lnTo>
                  <a:lnTo>
                    <a:pt x="3429" y="48514"/>
                  </a:lnTo>
                  <a:lnTo>
                    <a:pt x="4318" y="37973"/>
                  </a:lnTo>
                  <a:lnTo>
                    <a:pt x="6731" y="24511"/>
                  </a:lnTo>
                  <a:lnTo>
                    <a:pt x="8636" y="16764"/>
                  </a:lnTo>
                  <a:lnTo>
                    <a:pt x="11557" y="8128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9462008" y="2602484"/>
              <a:ext cx="92711" cy="49531"/>
            </a:xfrm>
            <a:custGeom>
              <a:avLst/>
              <a:gdLst/>
              <a:ahLst/>
              <a:cxnLst/>
              <a:rect l="0" t="0" r="0" b="0"/>
              <a:pathLst>
                <a:path w="92711" h="49531">
                  <a:moveTo>
                    <a:pt x="24511" y="12573"/>
                  </a:moveTo>
                  <a:lnTo>
                    <a:pt x="47117" y="24511"/>
                  </a:lnTo>
                  <a:lnTo>
                    <a:pt x="92710" y="48006"/>
                  </a:lnTo>
                  <a:lnTo>
                    <a:pt x="83566" y="49530"/>
                  </a:lnTo>
                  <a:lnTo>
                    <a:pt x="73025" y="49530"/>
                  </a:lnTo>
                  <a:lnTo>
                    <a:pt x="50419" y="46101"/>
                  </a:lnTo>
                  <a:lnTo>
                    <a:pt x="38989" y="44196"/>
                  </a:lnTo>
                  <a:lnTo>
                    <a:pt x="28321" y="43180"/>
                  </a:lnTo>
                  <a:lnTo>
                    <a:pt x="19304" y="43688"/>
                  </a:lnTo>
                  <a:lnTo>
                    <a:pt x="12065" y="46101"/>
                  </a:lnTo>
                  <a:lnTo>
                    <a:pt x="10160" y="31750"/>
                  </a:lnTo>
                  <a:lnTo>
                    <a:pt x="7747" y="20701"/>
                  </a:lnTo>
                  <a:lnTo>
                    <a:pt x="4445" y="110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9565259" y="2653919"/>
              <a:ext cx="54738" cy="40260"/>
            </a:xfrm>
            <a:custGeom>
              <a:avLst/>
              <a:gdLst/>
              <a:ahLst/>
              <a:cxnLst/>
              <a:rect l="0" t="0" r="0" b="0"/>
              <a:pathLst>
                <a:path w="54738" h="40260">
                  <a:moveTo>
                    <a:pt x="10541" y="5715"/>
                  </a:moveTo>
                  <a:lnTo>
                    <a:pt x="18288" y="9525"/>
                  </a:lnTo>
                  <a:lnTo>
                    <a:pt x="23495" y="12446"/>
                  </a:lnTo>
                  <a:lnTo>
                    <a:pt x="27813" y="15367"/>
                  </a:lnTo>
                  <a:lnTo>
                    <a:pt x="32131" y="17780"/>
                  </a:lnTo>
                  <a:lnTo>
                    <a:pt x="37465" y="20574"/>
                  </a:lnTo>
                  <a:lnTo>
                    <a:pt x="44704" y="24511"/>
                  </a:lnTo>
                  <a:lnTo>
                    <a:pt x="54737" y="29718"/>
                  </a:lnTo>
                  <a:lnTo>
                    <a:pt x="47498" y="32131"/>
                  </a:lnTo>
                  <a:lnTo>
                    <a:pt x="43180" y="33147"/>
                  </a:lnTo>
                  <a:lnTo>
                    <a:pt x="40386" y="34036"/>
                  </a:lnTo>
                  <a:lnTo>
                    <a:pt x="38862" y="34036"/>
                  </a:lnTo>
                  <a:lnTo>
                    <a:pt x="35052" y="35052"/>
                  </a:lnTo>
                  <a:lnTo>
                    <a:pt x="31750" y="36957"/>
                  </a:lnTo>
                  <a:lnTo>
                    <a:pt x="26416" y="40259"/>
                  </a:lnTo>
                  <a:lnTo>
                    <a:pt x="20701" y="32639"/>
                  </a:lnTo>
                  <a:lnTo>
                    <a:pt x="15875" y="26797"/>
                  </a:lnTo>
                  <a:lnTo>
                    <a:pt x="12065" y="22098"/>
                  </a:lnTo>
                  <a:lnTo>
                    <a:pt x="8636" y="17780"/>
                  </a:lnTo>
                  <a:lnTo>
                    <a:pt x="4318" y="100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9641078" y="2747518"/>
              <a:ext cx="126747" cy="93600"/>
            </a:xfrm>
            <a:custGeom>
              <a:avLst/>
              <a:gdLst/>
              <a:ahLst/>
              <a:cxnLst/>
              <a:rect l="0" t="0" r="0" b="0"/>
              <a:pathLst>
                <a:path w="126747" h="93600">
                  <a:moveTo>
                    <a:pt x="72009" y="11049"/>
                  </a:moveTo>
                  <a:lnTo>
                    <a:pt x="81661" y="22098"/>
                  </a:lnTo>
                  <a:lnTo>
                    <a:pt x="98933" y="42164"/>
                  </a:lnTo>
                  <a:lnTo>
                    <a:pt x="113792" y="63373"/>
                  </a:lnTo>
                  <a:lnTo>
                    <a:pt x="120523" y="75311"/>
                  </a:lnTo>
                  <a:lnTo>
                    <a:pt x="126746" y="88773"/>
                  </a:lnTo>
                  <a:lnTo>
                    <a:pt x="116205" y="92583"/>
                  </a:lnTo>
                  <a:lnTo>
                    <a:pt x="106172" y="93599"/>
                  </a:lnTo>
                  <a:lnTo>
                    <a:pt x="96012" y="93091"/>
                  </a:lnTo>
                  <a:lnTo>
                    <a:pt x="86487" y="90170"/>
                  </a:lnTo>
                  <a:lnTo>
                    <a:pt x="67183" y="81026"/>
                  </a:lnTo>
                  <a:lnTo>
                    <a:pt x="49022" y="68580"/>
                  </a:lnTo>
                  <a:lnTo>
                    <a:pt x="33147" y="55118"/>
                  </a:lnTo>
                  <a:lnTo>
                    <a:pt x="18796" y="43180"/>
                  </a:lnTo>
                  <a:lnTo>
                    <a:pt x="12954" y="38862"/>
                  </a:lnTo>
                  <a:lnTo>
                    <a:pt x="7747" y="35941"/>
                  </a:lnTo>
                  <a:lnTo>
                    <a:pt x="3429" y="35052"/>
                  </a:lnTo>
                  <a:lnTo>
                    <a:pt x="0" y="35433"/>
                  </a:lnTo>
                  <a:lnTo>
                    <a:pt x="22606" y="26797"/>
                  </a:lnTo>
                  <a:lnTo>
                    <a:pt x="43688" y="19177"/>
                  </a:lnTo>
                  <a:lnTo>
                    <a:pt x="52324" y="14859"/>
                  </a:lnTo>
                  <a:lnTo>
                    <a:pt x="58547" y="10541"/>
                  </a:lnTo>
                  <a:lnTo>
                    <a:pt x="61976" y="5715"/>
                  </a:lnTo>
                  <a:lnTo>
                    <a:pt x="61468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9644507" y="2832989"/>
              <a:ext cx="126747" cy="177547"/>
            </a:xfrm>
            <a:custGeom>
              <a:avLst/>
              <a:gdLst/>
              <a:ahLst/>
              <a:cxnLst/>
              <a:rect l="0" t="0" r="0" b="0"/>
              <a:pathLst>
                <a:path w="126747" h="177547">
                  <a:moveTo>
                    <a:pt x="62357" y="12954"/>
                  </a:moveTo>
                  <a:lnTo>
                    <a:pt x="72898" y="27813"/>
                  </a:lnTo>
                  <a:lnTo>
                    <a:pt x="93599" y="61341"/>
                  </a:lnTo>
                  <a:lnTo>
                    <a:pt x="112268" y="95504"/>
                  </a:lnTo>
                  <a:lnTo>
                    <a:pt x="120015" y="111760"/>
                  </a:lnTo>
                  <a:lnTo>
                    <a:pt x="126746" y="126619"/>
                  </a:lnTo>
                  <a:lnTo>
                    <a:pt x="123825" y="128524"/>
                  </a:lnTo>
                  <a:lnTo>
                    <a:pt x="120396" y="131953"/>
                  </a:lnTo>
                  <a:lnTo>
                    <a:pt x="113665" y="142494"/>
                  </a:lnTo>
                  <a:lnTo>
                    <a:pt x="110363" y="149225"/>
                  </a:lnTo>
                  <a:lnTo>
                    <a:pt x="107950" y="157861"/>
                  </a:lnTo>
                  <a:lnTo>
                    <a:pt x="106045" y="167005"/>
                  </a:lnTo>
                  <a:lnTo>
                    <a:pt x="105537" y="177546"/>
                  </a:lnTo>
                  <a:lnTo>
                    <a:pt x="94996" y="172212"/>
                  </a:lnTo>
                  <a:lnTo>
                    <a:pt x="84455" y="167894"/>
                  </a:lnTo>
                  <a:lnTo>
                    <a:pt x="74803" y="165481"/>
                  </a:lnTo>
                  <a:lnTo>
                    <a:pt x="66167" y="163576"/>
                  </a:lnTo>
                  <a:lnTo>
                    <a:pt x="51816" y="161671"/>
                  </a:lnTo>
                  <a:lnTo>
                    <a:pt x="46101" y="160782"/>
                  </a:lnTo>
                  <a:lnTo>
                    <a:pt x="42164" y="159766"/>
                  </a:lnTo>
                  <a:lnTo>
                    <a:pt x="35941" y="155956"/>
                  </a:lnTo>
                  <a:lnTo>
                    <a:pt x="30226" y="151130"/>
                  </a:lnTo>
                  <a:lnTo>
                    <a:pt x="25908" y="144907"/>
                  </a:lnTo>
                  <a:lnTo>
                    <a:pt x="21590" y="138176"/>
                  </a:lnTo>
                  <a:lnTo>
                    <a:pt x="15748" y="123317"/>
                  </a:lnTo>
                  <a:lnTo>
                    <a:pt x="11430" y="107950"/>
                  </a:lnTo>
                  <a:lnTo>
                    <a:pt x="8636" y="93599"/>
                  </a:lnTo>
                  <a:lnTo>
                    <a:pt x="6223" y="82042"/>
                  </a:lnTo>
                  <a:lnTo>
                    <a:pt x="3302" y="74803"/>
                  </a:lnTo>
                  <a:lnTo>
                    <a:pt x="1905" y="73406"/>
                  </a:lnTo>
                  <a:lnTo>
                    <a:pt x="0" y="73914"/>
                  </a:lnTo>
                  <a:lnTo>
                    <a:pt x="10541" y="67564"/>
                  </a:lnTo>
                  <a:lnTo>
                    <a:pt x="21082" y="58928"/>
                  </a:lnTo>
                  <a:lnTo>
                    <a:pt x="30734" y="48895"/>
                  </a:lnTo>
                  <a:lnTo>
                    <a:pt x="38862" y="37846"/>
                  </a:lnTo>
                  <a:lnTo>
                    <a:pt x="45593" y="26797"/>
                  </a:lnTo>
                  <a:lnTo>
                    <a:pt x="50419" y="16764"/>
                  </a:lnTo>
                  <a:lnTo>
                    <a:pt x="52324" y="7112"/>
                  </a:lnTo>
                  <a:lnTo>
                    <a:pt x="51308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9724644" y="2843530"/>
              <a:ext cx="107062" cy="177547"/>
            </a:xfrm>
            <a:custGeom>
              <a:avLst/>
              <a:gdLst/>
              <a:ahLst/>
              <a:cxnLst/>
              <a:rect l="0" t="0" r="0" b="0"/>
              <a:pathLst>
                <a:path w="107062" h="177547">
                  <a:moveTo>
                    <a:pt x="64262" y="36449"/>
                  </a:moveTo>
                  <a:lnTo>
                    <a:pt x="80137" y="72009"/>
                  </a:lnTo>
                  <a:lnTo>
                    <a:pt x="94488" y="105537"/>
                  </a:lnTo>
                  <a:lnTo>
                    <a:pt x="107061" y="135763"/>
                  </a:lnTo>
                  <a:lnTo>
                    <a:pt x="103632" y="139192"/>
                  </a:lnTo>
                  <a:lnTo>
                    <a:pt x="101727" y="146812"/>
                  </a:lnTo>
                  <a:lnTo>
                    <a:pt x="101219" y="152146"/>
                  </a:lnTo>
                  <a:lnTo>
                    <a:pt x="101219" y="158877"/>
                  </a:lnTo>
                  <a:lnTo>
                    <a:pt x="101219" y="167513"/>
                  </a:lnTo>
                  <a:lnTo>
                    <a:pt x="101219" y="177546"/>
                  </a:lnTo>
                  <a:lnTo>
                    <a:pt x="91694" y="170307"/>
                  </a:lnTo>
                  <a:lnTo>
                    <a:pt x="85471" y="161671"/>
                  </a:lnTo>
                  <a:lnTo>
                    <a:pt x="80645" y="152654"/>
                  </a:lnTo>
                  <a:lnTo>
                    <a:pt x="77724" y="143510"/>
                  </a:lnTo>
                  <a:lnTo>
                    <a:pt x="74422" y="127127"/>
                  </a:lnTo>
                  <a:lnTo>
                    <a:pt x="72517" y="121920"/>
                  </a:lnTo>
                  <a:lnTo>
                    <a:pt x="69596" y="118999"/>
                  </a:lnTo>
                  <a:lnTo>
                    <a:pt x="62865" y="115189"/>
                  </a:lnTo>
                  <a:lnTo>
                    <a:pt x="56642" y="109347"/>
                  </a:lnTo>
                  <a:lnTo>
                    <a:pt x="45085" y="94488"/>
                  </a:lnTo>
                  <a:lnTo>
                    <a:pt x="34544" y="76327"/>
                  </a:lnTo>
                  <a:lnTo>
                    <a:pt x="25400" y="57023"/>
                  </a:lnTo>
                  <a:lnTo>
                    <a:pt x="17780" y="38862"/>
                  </a:lnTo>
                  <a:lnTo>
                    <a:pt x="10541" y="24003"/>
                  </a:lnTo>
                  <a:lnTo>
                    <a:pt x="7620" y="18669"/>
                  </a:lnTo>
                  <a:lnTo>
                    <a:pt x="4826" y="14859"/>
                  </a:lnTo>
                  <a:lnTo>
                    <a:pt x="2413" y="12954"/>
                  </a:lnTo>
                  <a:lnTo>
                    <a:pt x="0" y="12954"/>
                  </a:lnTo>
                  <a:lnTo>
                    <a:pt x="10541" y="9017"/>
                  </a:lnTo>
                  <a:lnTo>
                    <a:pt x="20574" y="7620"/>
                  </a:lnTo>
                  <a:lnTo>
                    <a:pt x="29210" y="7112"/>
                  </a:lnTo>
                  <a:lnTo>
                    <a:pt x="36957" y="7620"/>
                  </a:lnTo>
                  <a:lnTo>
                    <a:pt x="42672" y="7620"/>
                  </a:lnTo>
                  <a:lnTo>
                    <a:pt x="46609" y="7112"/>
                  </a:lnTo>
                  <a:lnTo>
                    <a:pt x="48006" y="4699"/>
                  </a:lnTo>
                  <a:lnTo>
                    <a:pt x="46990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9663684" y="3007614"/>
              <a:ext cx="116587" cy="147448"/>
            </a:xfrm>
            <a:custGeom>
              <a:avLst/>
              <a:gdLst/>
              <a:ahLst/>
              <a:cxnLst/>
              <a:rect l="0" t="0" r="0" b="0"/>
              <a:pathLst>
                <a:path w="116587" h="147448">
                  <a:moveTo>
                    <a:pt x="32131" y="4826"/>
                  </a:moveTo>
                  <a:lnTo>
                    <a:pt x="38354" y="8255"/>
                  </a:lnTo>
                  <a:lnTo>
                    <a:pt x="52832" y="11557"/>
                  </a:lnTo>
                  <a:lnTo>
                    <a:pt x="69596" y="13970"/>
                  </a:lnTo>
                  <a:lnTo>
                    <a:pt x="79248" y="15875"/>
                  </a:lnTo>
                  <a:lnTo>
                    <a:pt x="89281" y="18796"/>
                  </a:lnTo>
                  <a:lnTo>
                    <a:pt x="96901" y="29845"/>
                  </a:lnTo>
                  <a:lnTo>
                    <a:pt x="103632" y="44196"/>
                  </a:lnTo>
                  <a:lnTo>
                    <a:pt x="109474" y="60452"/>
                  </a:lnTo>
                  <a:lnTo>
                    <a:pt x="114173" y="78232"/>
                  </a:lnTo>
                  <a:lnTo>
                    <a:pt x="116586" y="96520"/>
                  </a:lnTo>
                  <a:lnTo>
                    <a:pt x="116586" y="114808"/>
                  </a:lnTo>
                  <a:lnTo>
                    <a:pt x="113792" y="132080"/>
                  </a:lnTo>
                  <a:lnTo>
                    <a:pt x="107950" y="147447"/>
                  </a:lnTo>
                  <a:lnTo>
                    <a:pt x="95504" y="145415"/>
                  </a:lnTo>
                  <a:lnTo>
                    <a:pt x="85471" y="144526"/>
                  </a:lnTo>
                  <a:lnTo>
                    <a:pt x="76835" y="144018"/>
                  </a:lnTo>
                  <a:lnTo>
                    <a:pt x="70104" y="144018"/>
                  </a:lnTo>
                  <a:lnTo>
                    <a:pt x="59563" y="144018"/>
                  </a:lnTo>
                  <a:lnTo>
                    <a:pt x="51816" y="142113"/>
                  </a:lnTo>
                  <a:lnTo>
                    <a:pt x="39370" y="134874"/>
                  </a:lnTo>
                  <a:lnTo>
                    <a:pt x="29210" y="126238"/>
                  </a:lnTo>
                  <a:lnTo>
                    <a:pt x="20574" y="116713"/>
                  </a:lnTo>
                  <a:lnTo>
                    <a:pt x="13843" y="106172"/>
                  </a:lnTo>
                  <a:lnTo>
                    <a:pt x="9144" y="95504"/>
                  </a:lnTo>
                  <a:lnTo>
                    <a:pt x="4826" y="85471"/>
                  </a:lnTo>
                  <a:lnTo>
                    <a:pt x="1905" y="76835"/>
                  </a:lnTo>
                  <a:lnTo>
                    <a:pt x="0" y="69596"/>
                  </a:lnTo>
                  <a:lnTo>
                    <a:pt x="12954" y="49022"/>
                  </a:lnTo>
                  <a:lnTo>
                    <a:pt x="22606" y="30734"/>
                  </a:lnTo>
                  <a:lnTo>
                    <a:pt x="25908" y="22098"/>
                  </a:lnTo>
                  <a:lnTo>
                    <a:pt x="27813" y="13970"/>
                  </a:lnTo>
                  <a:lnTo>
                    <a:pt x="28321" y="6731"/>
                  </a:lnTo>
                  <a:lnTo>
                    <a:pt x="26924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9440926" y="3036951"/>
              <a:ext cx="156084" cy="142495"/>
            </a:xfrm>
            <a:custGeom>
              <a:avLst/>
              <a:gdLst/>
              <a:ahLst/>
              <a:cxnLst/>
              <a:rect l="0" t="0" r="0" b="0"/>
              <a:pathLst>
                <a:path w="156084" h="142495">
                  <a:moveTo>
                    <a:pt x="47498" y="10541"/>
                  </a:moveTo>
                  <a:lnTo>
                    <a:pt x="61468" y="18669"/>
                  </a:lnTo>
                  <a:lnTo>
                    <a:pt x="78232" y="25908"/>
                  </a:lnTo>
                  <a:lnTo>
                    <a:pt x="97917" y="32639"/>
                  </a:lnTo>
                  <a:lnTo>
                    <a:pt x="102743" y="38862"/>
                  </a:lnTo>
                  <a:lnTo>
                    <a:pt x="108458" y="46990"/>
                  </a:lnTo>
                  <a:lnTo>
                    <a:pt x="123444" y="64262"/>
                  </a:lnTo>
                  <a:lnTo>
                    <a:pt x="139700" y="79629"/>
                  </a:lnTo>
                  <a:lnTo>
                    <a:pt x="147828" y="84963"/>
                  </a:lnTo>
                  <a:lnTo>
                    <a:pt x="156083" y="87757"/>
                  </a:lnTo>
                  <a:lnTo>
                    <a:pt x="145034" y="94107"/>
                  </a:lnTo>
                  <a:lnTo>
                    <a:pt x="136398" y="100838"/>
                  </a:lnTo>
                  <a:lnTo>
                    <a:pt x="130048" y="107061"/>
                  </a:lnTo>
                  <a:lnTo>
                    <a:pt x="125730" y="113792"/>
                  </a:lnTo>
                  <a:lnTo>
                    <a:pt x="119126" y="126746"/>
                  </a:lnTo>
                  <a:lnTo>
                    <a:pt x="113284" y="139700"/>
                  </a:lnTo>
                  <a:lnTo>
                    <a:pt x="101346" y="138176"/>
                  </a:lnTo>
                  <a:lnTo>
                    <a:pt x="91186" y="138176"/>
                  </a:lnTo>
                  <a:lnTo>
                    <a:pt x="83566" y="139192"/>
                  </a:lnTo>
                  <a:lnTo>
                    <a:pt x="77343" y="140081"/>
                  </a:lnTo>
                  <a:lnTo>
                    <a:pt x="67691" y="142494"/>
                  </a:lnTo>
                  <a:lnTo>
                    <a:pt x="60452" y="142113"/>
                  </a:lnTo>
                  <a:lnTo>
                    <a:pt x="48006" y="134366"/>
                  </a:lnTo>
                  <a:lnTo>
                    <a:pt x="36449" y="123825"/>
                  </a:lnTo>
                  <a:lnTo>
                    <a:pt x="26924" y="111379"/>
                  </a:lnTo>
                  <a:lnTo>
                    <a:pt x="18796" y="97917"/>
                  </a:lnTo>
                  <a:lnTo>
                    <a:pt x="12065" y="84455"/>
                  </a:lnTo>
                  <a:lnTo>
                    <a:pt x="6731" y="72009"/>
                  </a:lnTo>
                  <a:lnTo>
                    <a:pt x="2921" y="61468"/>
                  </a:lnTo>
                  <a:lnTo>
                    <a:pt x="0" y="53721"/>
                  </a:lnTo>
                  <a:lnTo>
                    <a:pt x="7239" y="44196"/>
                  </a:lnTo>
                  <a:lnTo>
                    <a:pt x="14478" y="35433"/>
                  </a:lnTo>
                  <a:lnTo>
                    <a:pt x="21082" y="28829"/>
                  </a:lnTo>
                  <a:lnTo>
                    <a:pt x="27432" y="22479"/>
                  </a:lnTo>
                  <a:lnTo>
                    <a:pt x="32131" y="16764"/>
                  </a:lnTo>
                  <a:lnTo>
                    <a:pt x="35560" y="11557"/>
                  </a:lnTo>
                  <a:lnTo>
                    <a:pt x="36449" y="5715"/>
                  </a:lnTo>
                  <a:lnTo>
                    <a:pt x="35560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9561957" y="3119501"/>
              <a:ext cx="150242" cy="148337"/>
            </a:xfrm>
            <a:custGeom>
              <a:avLst/>
              <a:gdLst/>
              <a:ahLst/>
              <a:cxnLst/>
              <a:rect l="0" t="0" r="0" b="0"/>
              <a:pathLst>
                <a:path w="150242" h="148337">
                  <a:moveTo>
                    <a:pt x="45974" y="11049"/>
                  </a:moveTo>
                  <a:lnTo>
                    <a:pt x="55118" y="9144"/>
                  </a:lnTo>
                  <a:lnTo>
                    <a:pt x="72009" y="3302"/>
                  </a:lnTo>
                  <a:lnTo>
                    <a:pt x="88773" y="0"/>
                  </a:lnTo>
                  <a:lnTo>
                    <a:pt x="97409" y="0"/>
                  </a:lnTo>
                  <a:lnTo>
                    <a:pt x="107442" y="2413"/>
                  </a:lnTo>
                  <a:lnTo>
                    <a:pt x="116078" y="13462"/>
                  </a:lnTo>
                  <a:lnTo>
                    <a:pt x="125222" y="24511"/>
                  </a:lnTo>
                  <a:lnTo>
                    <a:pt x="136271" y="34036"/>
                  </a:lnTo>
                  <a:lnTo>
                    <a:pt x="143002" y="37465"/>
                  </a:lnTo>
                  <a:lnTo>
                    <a:pt x="150241" y="39878"/>
                  </a:lnTo>
                  <a:lnTo>
                    <a:pt x="149733" y="44196"/>
                  </a:lnTo>
                  <a:lnTo>
                    <a:pt x="148717" y="49911"/>
                  </a:lnTo>
                  <a:lnTo>
                    <a:pt x="145415" y="64262"/>
                  </a:lnTo>
                  <a:lnTo>
                    <a:pt x="141097" y="80137"/>
                  </a:lnTo>
                  <a:lnTo>
                    <a:pt x="134366" y="94488"/>
                  </a:lnTo>
                  <a:lnTo>
                    <a:pt x="125222" y="113792"/>
                  </a:lnTo>
                  <a:lnTo>
                    <a:pt x="116078" y="127635"/>
                  </a:lnTo>
                  <a:lnTo>
                    <a:pt x="107442" y="137795"/>
                  </a:lnTo>
                  <a:lnTo>
                    <a:pt x="99822" y="144018"/>
                  </a:lnTo>
                  <a:lnTo>
                    <a:pt x="92583" y="147320"/>
                  </a:lnTo>
                  <a:lnTo>
                    <a:pt x="86868" y="148336"/>
                  </a:lnTo>
                  <a:lnTo>
                    <a:pt x="81534" y="147828"/>
                  </a:lnTo>
                  <a:lnTo>
                    <a:pt x="77724" y="146431"/>
                  </a:lnTo>
                  <a:lnTo>
                    <a:pt x="75311" y="133858"/>
                  </a:lnTo>
                  <a:lnTo>
                    <a:pt x="72390" y="123317"/>
                  </a:lnTo>
                  <a:lnTo>
                    <a:pt x="68072" y="114173"/>
                  </a:lnTo>
                  <a:lnTo>
                    <a:pt x="62865" y="106045"/>
                  </a:lnTo>
                  <a:lnTo>
                    <a:pt x="57023" y="99314"/>
                  </a:lnTo>
                  <a:lnTo>
                    <a:pt x="50800" y="94107"/>
                  </a:lnTo>
                  <a:lnTo>
                    <a:pt x="37846" y="85852"/>
                  </a:lnTo>
                  <a:lnTo>
                    <a:pt x="24892" y="80137"/>
                  </a:lnTo>
                  <a:lnTo>
                    <a:pt x="13335" y="75311"/>
                  </a:lnTo>
                  <a:lnTo>
                    <a:pt x="4318" y="71501"/>
                  </a:lnTo>
                  <a:lnTo>
                    <a:pt x="1397" y="68580"/>
                  </a:lnTo>
                  <a:lnTo>
                    <a:pt x="0" y="65786"/>
                  </a:lnTo>
                  <a:lnTo>
                    <a:pt x="6223" y="56134"/>
                  </a:lnTo>
                  <a:lnTo>
                    <a:pt x="11049" y="48514"/>
                  </a:lnTo>
                  <a:lnTo>
                    <a:pt x="18669" y="35560"/>
                  </a:lnTo>
                  <a:lnTo>
                    <a:pt x="25908" y="24892"/>
                  </a:lnTo>
                  <a:lnTo>
                    <a:pt x="30226" y="18669"/>
                  </a:lnTo>
                  <a:lnTo>
                    <a:pt x="35433" y="12446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9448165" y="3186176"/>
              <a:ext cx="177166" cy="125350"/>
            </a:xfrm>
            <a:custGeom>
              <a:avLst/>
              <a:gdLst/>
              <a:ahLst/>
              <a:cxnLst/>
              <a:rect l="0" t="0" r="0" b="0"/>
              <a:pathLst>
                <a:path w="177166" h="125350">
                  <a:moveTo>
                    <a:pt x="56642" y="4826"/>
                  </a:moveTo>
                  <a:lnTo>
                    <a:pt x="60960" y="2413"/>
                  </a:lnTo>
                  <a:lnTo>
                    <a:pt x="66167" y="1016"/>
                  </a:lnTo>
                  <a:lnTo>
                    <a:pt x="72898" y="0"/>
                  </a:lnTo>
                  <a:lnTo>
                    <a:pt x="80137" y="508"/>
                  </a:lnTo>
                  <a:lnTo>
                    <a:pt x="88265" y="1524"/>
                  </a:lnTo>
                  <a:lnTo>
                    <a:pt x="97409" y="3429"/>
                  </a:lnTo>
                  <a:lnTo>
                    <a:pt x="107442" y="6731"/>
                  </a:lnTo>
                  <a:lnTo>
                    <a:pt x="114173" y="12573"/>
                  </a:lnTo>
                  <a:lnTo>
                    <a:pt x="123825" y="19177"/>
                  </a:lnTo>
                  <a:lnTo>
                    <a:pt x="135763" y="27432"/>
                  </a:lnTo>
                  <a:lnTo>
                    <a:pt x="148336" y="37973"/>
                  </a:lnTo>
                  <a:lnTo>
                    <a:pt x="159766" y="50419"/>
                  </a:lnTo>
                  <a:lnTo>
                    <a:pt x="169418" y="65786"/>
                  </a:lnTo>
                  <a:lnTo>
                    <a:pt x="173228" y="74422"/>
                  </a:lnTo>
                  <a:lnTo>
                    <a:pt x="175641" y="83566"/>
                  </a:lnTo>
                  <a:lnTo>
                    <a:pt x="177165" y="94107"/>
                  </a:lnTo>
                  <a:lnTo>
                    <a:pt x="177165" y="104648"/>
                  </a:lnTo>
                  <a:lnTo>
                    <a:pt x="175641" y="106553"/>
                  </a:lnTo>
                  <a:lnTo>
                    <a:pt x="172339" y="108458"/>
                  </a:lnTo>
                  <a:lnTo>
                    <a:pt x="166497" y="110490"/>
                  </a:lnTo>
                  <a:lnTo>
                    <a:pt x="159385" y="112395"/>
                  </a:lnTo>
                  <a:lnTo>
                    <a:pt x="142113" y="116205"/>
                  </a:lnTo>
                  <a:lnTo>
                    <a:pt x="121412" y="120015"/>
                  </a:lnTo>
                  <a:lnTo>
                    <a:pt x="100330" y="122936"/>
                  </a:lnTo>
                  <a:lnTo>
                    <a:pt x="81534" y="124841"/>
                  </a:lnTo>
                  <a:lnTo>
                    <a:pt x="73914" y="125349"/>
                  </a:lnTo>
                  <a:lnTo>
                    <a:pt x="67183" y="125349"/>
                  </a:lnTo>
                  <a:lnTo>
                    <a:pt x="62357" y="125349"/>
                  </a:lnTo>
                  <a:lnTo>
                    <a:pt x="59944" y="124841"/>
                  </a:lnTo>
                  <a:lnTo>
                    <a:pt x="52832" y="111887"/>
                  </a:lnTo>
                  <a:lnTo>
                    <a:pt x="44577" y="101854"/>
                  </a:lnTo>
                  <a:lnTo>
                    <a:pt x="35560" y="94615"/>
                  </a:lnTo>
                  <a:lnTo>
                    <a:pt x="25908" y="88773"/>
                  </a:lnTo>
                  <a:lnTo>
                    <a:pt x="9525" y="80137"/>
                  </a:lnTo>
                  <a:lnTo>
                    <a:pt x="3302" y="75819"/>
                  </a:lnTo>
                  <a:lnTo>
                    <a:pt x="0" y="70104"/>
                  </a:lnTo>
                  <a:lnTo>
                    <a:pt x="13843" y="51435"/>
                  </a:lnTo>
                  <a:lnTo>
                    <a:pt x="27813" y="36068"/>
                  </a:lnTo>
                  <a:lnTo>
                    <a:pt x="53721" y="8128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9634855" y="3268345"/>
              <a:ext cx="116206" cy="135764"/>
            </a:xfrm>
            <a:custGeom>
              <a:avLst/>
              <a:gdLst/>
              <a:ahLst/>
              <a:cxnLst/>
              <a:rect l="0" t="0" r="0" b="0"/>
              <a:pathLst>
                <a:path w="116206" h="135764">
                  <a:moveTo>
                    <a:pt x="12065" y="6223"/>
                  </a:moveTo>
                  <a:lnTo>
                    <a:pt x="17272" y="1397"/>
                  </a:lnTo>
                  <a:lnTo>
                    <a:pt x="20701" y="381"/>
                  </a:lnTo>
                  <a:lnTo>
                    <a:pt x="25908" y="0"/>
                  </a:lnTo>
                  <a:lnTo>
                    <a:pt x="33147" y="1397"/>
                  </a:lnTo>
                  <a:lnTo>
                    <a:pt x="42291" y="3810"/>
                  </a:lnTo>
                  <a:lnTo>
                    <a:pt x="46609" y="10033"/>
                  </a:lnTo>
                  <a:lnTo>
                    <a:pt x="50927" y="16764"/>
                  </a:lnTo>
                  <a:lnTo>
                    <a:pt x="56134" y="25400"/>
                  </a:lnTo>
                  <a:lnTo>
                    <a:pt x="62865" y="34925"/>
                  </a:lnTo>
                  <a:lnTo>
                    <a:pt x="71501" y="46990"/>
                  </a:lnTo>
                  <a:lnTo>
                    <a:pt x="83058" y="60452"/>
                  </a:lnTo>
                  <a:lnTo>
                    <a:pt x="97409" y="75819"/>
                  </a:lnTo>
                  <a:lnTo>
                    <a:pt x="106045" y="84455"/>
                  </a:lnTo>
                  <a:lnTo>
                    <a:pt x="116205" y="93599"/>
                  </a:lnTo>
                  <a:lnTo>
                    <a:pt x="115189" y="95504"/>
                  </a:lnTo>
                  <a:lnTo>
                    <a:pt x="113284" y="98298"/>
                  </a:lnTo>
                  <a:lnTo>
                    <a:pt x="105664" y="105029"/>
                  </a:lnTo>
                  <a:lnTo>
                    <a:pt x="94615" y="113284"/>
                  </a:lnTo>
                  <a:lnTo>
                    <a:pt x="81153" y="121412"/>
                  </a:lnTo>
                  <a:lnTo>
                    <a:pt x="64770" y="128524"/>
                  </a:lnTo>
                  <a:lnTo>
                    <a:pt x="47498" y="133858"/>
                  </a:lnTo>
                  <a:lnTo>
                    <a:pt x="29718" y="135763"/>
                  </a:lnTo>
                  <a:lnTo>
                    <a:pt x="12065" y="133858"/>
                  </a:lnTo>
                  <a:lnTo>
                    <a:pt x="6223" y="99314"/>
                  </a:lnTo>
                  <a:lnTo>
                    <a:pt x="1016" y="64770"/>
                  </a:lnTo>
                  <a:lnTo>
                    <a:pt x="0" y="48387"/>
                  </a:lnTo>
                  <a:lnTo>
                    <a:pt x="508" y="34544"/>
                  </a:lnTo>
                  <a:lnTo>
                    <a:pt x="2413" y="22479"/>
                  </a:lnTo>
                  <a:lnTo>
                    <a:pt x="7239" y="13335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9684766" y="3211703"/>
              <a:ext cx="75439" cy="132843"/>
            </a:xfrm>
            <a:custGeom>
              <a:avLst/>
              <a:gdLst/>
              <a:ahLst/>
              <a:cxnLst/>
              <a:rect l="0" t="0" r="0" b="0"/>
              <a:pathLst>
                <a:path w="75439" h="132843">
                  <a:moveTo>
                    <a:pt x="8636" y="36957"/>
                  </a:moveTo>
                  <a:lnTo>
                    <a:pt x="15367" y="24892"/>
                  </a:lnTo>
                  <a:lnTo>
                    <a:pt x="22606" y="11430"/>
                  </a:lnTo>
                  <a:lnTo>
                    <a:pt x="30734" y="0"/>
                  </a:lnTo>
                  <a:lnTo>
                    <a:pt x="40386" y="10922"/>
                  </a:lnTo>
                  <a:lnTo>
                    <a:pt x="51435" y="24892"/>
                  </a:lnTo>
                  <a:lnTo>
                    <a:pt x="57658" y="33528"/>
                  </a:lnTo>
                  <a:lnTo>
                    <a:pt x="63373" y="44069"/>
                  </a:lnTo>
                  <a:lnTo>
                    <a:pt x="69596" y="56642"/>
                  </a:lnTo>
                  <a:lnTo>
                    <a:pt x="75438" y="71882"/>
                  </a:lnTo>
                  <a:lnTo>
                    <a:pt x="74422" y="80645"/>
                  </a:lnTo>
                  <a:lnTo>
                    <a:pt x="72517" y="93980"/>
                  </a:lnTo>
                  <a:lnTo>
                    <a:pt x="69088" y="111252"/>
                  </a:lnTo>
                  <a:lnTo>
                    <a:pt x="65278" y="132842"/>
                  </a:lnTo>
                  <a:lnTo>
                    <a:pt x="55245" y="121412"/>
                  </a:lnTo>
                  <a:lnTo>
                    <a:pt x="43688" y="108966"/>
                  </a:lnTo>
                  <a:lnTo>
                    <a:pt x="19685" y="85344"/>
                  </a:lnTo>
                  <a:lnTo>
                    <a:pt x="9652" y="74295"/>
                  </a:lnTo>
                  <a:lnTo>
                    <a:pt x="2413" y="63754"/>
                  </a:lnTo>
                  <a:lnTo>
                    <a:pt x="508" y="59436"/>
                  </a:lnTo>
                  <a:lnTo>
                    <a:pt x="0" y="54610"/>
                  </a:lnTo>
                  <a:lnTo>
                    <a:pt x="508" y="50800"/>
                  </a:lnTo>
                  <a:lnTo>
                    <a:pt x="2921" y="4699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9718421" y="3162173"/>
              <a:ext cx="56643" cy="94616"/>
            </a:xfrm>
            <a:custGeom>
              <a:avLst/>
              <a:gdLst/>
              <a:ahLst/>
              <a:cxnLst/>
              <a:rect l="0" t="0" r="0" b="0"/>
              <a:pathLst>
                <a:path w="56643" h="94616">
                  <a:moveTo>
                    <a:pt x="0" y="26416"/>
                  </a:moveTo>
                  <a:lnTo>
                    <a:pt x="0" y="17780"/>
                  </a:lnTo>
                  <a:lnTo>
                    <a:pt x="1905" y="9652"/>
                  </a:lnTo>
                  <a:lnTo>
                    <a:pt x="4318" y="5334"/>
                  </a:lnTo>
                  <a:lnTo>
                    <a:pt x="8128" y="0"/>
                  </a:lnTo>
                  <a:lnTo>
                    <a:pt x="16256" y="508"/>
                  </a:lnTo>
                  <a:lnTo>
                    <a:pt x="23495" y="0"/>
                  </a:lnTo>
                  <a:lnTo>
                    <a:pt x="35052" y="508"/>
                  </a:lnTo>
                  <a:lnTo>
                    <a:pt x="45085" y="2413"/>
                  </a:lnTo>
                  <a:lnTo>
                    <a:pt x="50419" y="5334"/>
                  </a:lnTo>
                  <a:lnTo>
                    <a:pt x="56642" y="9144"/>
                  </a:lnTo>
                  <a:lnTo>
                    <a:pt x="56134" y="14478"/>
                  </a:lnTo>
                  <a:lnTo>
                    <a:pt x="55118" y="22098"/>
                  </a:lnTo>
                  <a:lnTo>
                    <a:pt x="54229" y="31750"/>
                  </a:lnTo>
                  <a:lnTo>
                    <a:pt x="53213" y="43180"/>
                  </a:lnTo>
                  <a:lnTo>
                    <a:pt x="49911" y="68707"/>
                  </a:lnTo>
                  <a:lnTo>
                    <a:pt x="46101" y="94615"/>
                  </a:lnTo>
                  <a:lnTo>
                    <a:pt x="38862" y="83566"/>
                  </a:lnTo>
                  <a:lnTo>
                    <a:pt x="32639" y="73914"/>
                  </a:lnTo>
                  <a:lnTo>
                    <a:pt x="27305" y="65786"/>
                  </a:lnTo>
                  <a:lnTo>
                    <a:pt x="22987" y="58547"/>
                  </a:lnTo>
                  <a:lnTo>
                    <a:pt x="13462" y="46101"/>
                  </a:lnTo>
                  <a:lnTo>
                    <a:pt x="7112" y="41275"/>
                  </a:lnTo>
                  <a:lnTo>
                    <a:pt x="508" y="36576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8697849" y="3170428"/>
              <a:ext cx="111888" cy="234697"/>
            </a:xfrm>
            <a:custGeom>
              <a:avLst/>
              <a:gdLst/>
              <a:ahLst/>
              <a:cxnLst/>
              <a:rect l="0" t="0" r="0" b="0"/>
              <a:pathLst>
                <a:path w="111888" h="234697">
                  <a:moveTo>
                    <a:pt x="64897" y="8636"/>
                  </a:moveTo>
                  <a:lnTo>
                    <a:pt x="68707" y="16764"/>
                  </a:lnTo>
                  <a:lnTo>
                    <a:pt x="75946" y="34036"/>
                  </a:lnTo>
                  <a:lnTo>
                    <a:pt x="80645" y="43180"/>
                  </a:lnTo>
                  <a:lnTo>
                    <a:pt x="87884" y="52705"/>
                  </a:lnTo>
                  <a:lnTo>
                    <a:pt x="98044" y="62865"/>
                  </a:lnTo>
                  <a:lnTo>
                    <a:pt x="111887" y="73406"/>
                  </a:lnTo>
                  <a:lnTo>
                    <a:pt x="111379" y="75819"/>
                  </a:lnTo>
                  <a:lnTo>
                    <a:pt x="110998" y="82042"/>
                  </a:lnTo>
                  <a:lnTo>
                    <a:pt x="110490" y="90678"/>
                  </a:lnTo>
                  <a:lnTo>
                    <a:pt x="109982" y="101219"/>
                  </a:lnTo>
                  <a:lnTo>
                    <a:pt x="107569" y="125730"/>
                  </a:lnTo>
                  <a:lnTo>
                    <a:pt x="106172" y="138176"/>
                  </a:lnTo>
                  <a:lnTo>
                    <a:pt x="103759" y="149733"/>
                  </a:lnTo>
                  <a:lnTo>
                    <a:pt x="98044" y="152527"/>
                  </a:lnTo>
                  <a:lnTo>
                    <a:pt x="93218" y="156464"/>
                  </a:lnTo>
                  <a:lnTo>
                    <a:pt x="90297" y="161163"/>
                  </a:lnTo>
                  <a:lnTo>
                    <a:pt x="88392" y="166497"/>
                  </a:lnTo>
                  <a:lnTo>
                    <a:pt x="87376" y="178562"/>
                  </a:lnTo>
                  <a:lnTo>
                    <a:pt x="88900" y="191516"/>
                  </a:lnTo>
                  <a:lnTo>
                    <a:pt x="90805" y="204851"/>
                  </a:lnTo>
                  <a:lnTo>
                    <a:pt x="91313" y="216916"/>
                  </a:lnTo>
                  <a:lnTo>
                    <a:pt x="90805" y="222631"/>
                  </a:lnTo>
                  <a:lnTo>
                    <a:pt x="89789" y="227457"/>
                  </a:lnTo>
                  <a:lnTo>
                    <a:pt x="87376" y="231775"/>
                  </a:lnTo>
                  <a:lnTo>
                    <a:pt x="83566" y="234696"/>
                  </a:lnTo>
                  <a:lnTo>
                    <a:pt x="72009" y="227965"/>
                  </a:lnTo>
                  <a:lnTo>
                    <a:pt x="61468" y="216916"/>
                  </a:lnTo>
                  <a:lnTo>
                    <a:pt x="50927" y="203454"/>
                  </a:lnTo>
                  <a:lnTo>
                    <a:pt x="40386" y="188087"/>
                  </a:lnTo>
                  <a:lnTo>
                    <a:pt x="20193" y="158369"/>
                  </a:lnTo>
                  <a:lnTo>
                    <a:pt x="10160" y="146304"/>
                  </a:lnTo>
                  <a:lnTo>
                    <a:pt x="0" y="138176"/>
                  </a:lnTo>
                  <a:lnTo>
                    <a:pt x="8763" y="128524"/>
                  </a:lnTo>
                  <a:lnTo>
                    <a:pt x="16891" y="114173"/>
                  </a:lnTo>
                  <a:lnTo>
                    <a:pt x="25019" y="95885"/>
                  </a:lnTo>
                  <a:lnTo>
                    <a:pt x="33147" y="75311"/>
                  </a:lnTo>
                  <a:lnTo>
                    <a:pt x="40386" y="53721"/>
                  </a:lnTo>
                  <a:lnTo>
                    <a:pt x="47625" y="33020"/>
                  </a:lnTo>
                  <a:lnTo>
                    <a:pt x="53848" y="14859"/>
                  </a:lnTo>
                  <a:lnTo>
                    <a:pt x="59055" y="0"/>
                  </a:lnTo>
                  <a:close/>
                </a:path>
              </a:pathLst>
            </a:custGeom>
            <a:solidFill>
              <a:srgbClr val="CD7000"/>
            </a:solidFill>
            <a:ln w="0" cap="flat" cmpd="sng" algn="ctr">
              <a:solidFill>
                <a:srgbClr val="CD7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8701278" y="3325876"/>
              <a:ext cx="125731" cy="162307"/>
            </a:xfrm>
            <a:custGeom>
              <a:avLst/>
              <a:gdLst/>
              <a:ahLst/>
              <a:cxnLst/>
              <a:rect l="0" t="0" r="0" b="0"/>
              <a:pathLst>
                <a:path w="125731" h="162307">
                  <a:moveTo>
                    <a:pt x="8636" y="9652"/>
                  </a:moveTo>
                  <a:lnTo>
                    <a:pt x="16764" y="21590"/>
                  </a:lnTo>
                  <a:lnTo>
                    <a:pt x="26416" y="35052"/>
                  </a:lnTo>
                  <a:lnTo>
                    <a:pt x="36449" y="49022"/>
                  </a:lnTo>
                  <a:lnTo>
                    <a:pt x="46990" y="62357"/>
                  </a:lnTo>
                  <a:lnTo>
                    <a:pt x="58547" y="74930"/>
                  </a:lnTo>
                  <a:lnTo>
                    <a:pt x="70612" y="85979"/>
                  </a:lnTo>
                  <a:lnTo>
                    <a:pt x="83058" y="94107"/>
                  </a:lnTo>
                  <a:lnTo>
                    <a:pt x="83947" y="100838"/>
                  </a:lnTo>
                  <a:lnTo>
                    <a:pt x="85852" y="106045"/>
                  </a:lnTo>
                  <a:lnTo>
                    <a:pt x="90678" y="115189"/>
                  </a:lnTo>
                  <a:lnTo>
                    <a:pt x="96901" y="122428"/>
                  </a:lnTo>
                  <a:lnTo>
                    <a:pt x="104140" y="128143"/>
                  </a:lnTo>
                  <a:lnTo>
                    <a:pt x="111379" y="133985"/>
                  </a:lnTo>
                  <a:lnTo>
                    <a:pt x="118110" y="141097"/>
                  </a:lnTo>
                  <a:lnTo>
                    <a:pt x="122809" y="150241"/>
                  </a:lnTo>
                  <a:lnTo>
                    <a:pt x="124841" y="155575"/>
                  </a:lnTo>
                  <a:lnTo>
                    <a:pt x="125730" y="162306"/>
                  </a:lnTo>
                  <a:lnTo>
                    <a:pt x="112268" y="158369"/>
                  </a:lnTo>
                  <a:lnTo>
                    <a:pt x="96901" y="156972"/>
                  </a:lnTo>
                  <a:lnTo>
                    <a:pt x="79629" y="155956"/>
                  </a:lnTo>
                  <a:lnTo>
                    <a:pt x="61849" y="155575"/>
                  </a:lnTo>
                  <a:lnTo>
                    <a:pt x="44577" y="155067"/>
                  </a:lnTo>
                  <a:lnTo>
                    <a:pt x="27813" y="154051"/>
                  </a:lnTo>
                  <a:lnTo>
                    <a:pt x="13462" y="151257"/>
                  </a:lnTo>
                  <a:lnTo>
                    <a:pt x="889" y="145923"/>
                  </a:lnTo>
                  <a:lnTo>
                    <a:pt x="1397" y="131572"/>
                  </a:lnTo>
                  <a:lnTo>
                    <a:pt x="889" y="114681"/>
                  </a:lnTo>
                  <a:lnTo>
                    <a:pt x="508" y="76327"/>
                  </a:lnTo>
                  <a:lnTo>
                    <a:pt x="0" y="36068"/>
                  </a:lnTo>
                  <a:lnTo>
                    <a:pt x="0" y="17272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D07100"/>
            </a:solidFill>
            <a:ln w="0" cap="flat" cmpd="sng" algn="ctr">
              <a:solidFill>
                <a:srgbClr val="D071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8814562" y="3207766"/>
              <a:ext cx="60961" cy="129668"/>
            </a:xfrm>
            <a:custGeom>
              <a:avLst/>
              <a:gdLst/>
              <a:ahLst/>
              <a:cxnLst/>
              <a:rect l="0" t="0" r="0" b="0"/>
              <a:pathLst>
                <a:path w="60961" h="129668">
                  <a:moveTo>
                    <a:pt x="7620" y="40386"/>
                  </a:moveTo>
                  <a:lnTo>
                    <a:pt x="10541" y="41783"/>
                  </a:lnTo>
                  <a:lnTo>
                    <a:pt x="13462" y="41275"/>
                  </a:lnTo>
                  <a:lnTo>
                    <a:pt x="16256" y="38862"/>
                  </a:lnTo>
                  <a:lnTo>
                    <a:pt x="21590" y="31750"/>
                  </a:lnTo>
                  <a:lnTo>
                    <a:pt x="26924" y="21590"/>
                  </a:lnTo>
                  <a:lnTo>
                    <a:pt x="33147" y="11557"/>
                  </a:lnTo>
                  <a:lnTo>
                    <a:pt x="40767" y="3429"/>
                  </a:lnTo>
                  <a:lnTo>
                    <a:pt x="45085" y="1016"/>
                  </a:lnTo>
                  <a:lnTo>
                    <a:pt x="49911" y="0"/>
                  </a:lnTo>
                  <a:lnTo>
                    <a:pt x="55245" y="0"/>
                  </a:lnTo>
                  <a:lnTo>
                    <a:pt x="60960" y="2413"/>
                  </a:lnTo>
                  <a:lnTo>
                    <a:pt x="60960" y="17272"/>
                  </a:lnTo>
                  <a:lnTo>
                    <a:pt x="59055" y="32639"/>
                  </a:lnTo>
                  <a:lnTo>
                    <a:pt x="50927" y="66294"/>
                  </a:lnTo>
                  <a:lnTo>
                    <a:pt x="43180" y="99441"/>
                  </a:lnTo>
                  <a:lnTo>
                    <a:pt x="40767" y="114808"/>
                  </a:lnTo>
                  <a:lnTo>
                    <a:pt x="40767" y="129667"/>
                  </a:lnTo>
                  <a:lnTo>
                    <a:pt x="18669" y="120523"/>
                  </a:lnTo>
                  <a:lnTo>
                    <a:pt x="9144" y="114300"/>
                  </a:lnTo>
                  <a:lnTo>
                    <a:pt x="5715" y="109982"/>
                  </a:lnTo>
                  <a:lnTo>
                    <a:pt x="2921" y="105156"/>
                  </a:lnTo>
                  <a:lnTo>
                    <a:pt x="889" y="98425"/>
                  </a:lnTo>
                  <a:lnTo>
                    <a:pt x="0" y="90805"/>
                  </a:lnTo>
                  <a:lnTo>
                    <a:pt x="508" y="73914"/>
                  </a:lnTo>
                  <a:lnTo>
                    <a:pt x="4318" y="37465"/>
                  </a:lnTo>
                  <a:close/>
                </a:path>
              </a:pathLst>
            </a:custGeom>
            <a:solidFill>
              <a:srgbClr val="CD7000"/>
            </a:solidFill>
            <a:ln w="0" cap="flat" cmpd="sng" algn="ctr">
              <a:solidFill>
                <a:srgbClr val="CD7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8796782" y="3324479"/>
              <a:ext cx="59056" cy="147321"/>
            </a:xfrm>
            <a:custGeom>
              <a:avLst/>
              <a:gdLst/>
              <a:ahLst/>
              <a:cxnLst/>
              <a:rect l="0" t="0" r="0" b="0"/>
              <a:pathLst>
                <a:path w="59056" h="147321">
                  <a:moveTo>
                    <a:pt x="20193" y="7112"/>
                  </a:moveTo>
                  <a:lnTo>
                    <a:pt x="25400" y="11938"/>
                  </a:lnTo>
                  <a:lnTo>
                    <a:pt x="30734" y="15367"/>
                  </a:lnTo>
                  <a:lnTo>
                    <a:pt x="35560" y="17272"/>
                  </a:lnTo>
                  <a:lnTo>
                    <a:pt x="45593" y="19177"/>
                  </a:lnTo>
                  <a:lnTo>
                    <a:pt x="51816" y="20574"/>
                  </a:lnTo>
                  <a:lnTo>
                    <a:pt x="59055" y="22098"/>
                  </a:lnTo>
                  <a:lnTo>
                    <a:pt x="55626" y="53721"/>
                  </a:lnTo>
                  <a:lnTo>
                    <a:pt x="50927" y="83947"/>
                  </a:lnTo>
                  <a:lnTo>
                    <a:pt x="46101" y="114173"/>
                  </a:lnTo>
                  <a:lnTo>
                    <a:pt x="42672" y="147320"/>
                  </a:lnTo>
                  <a:lnTo>
                    <a:pt x="31242" y="140589"/>
                  </a:lnTo>
                  <a:lnTo>
                    <a:pt x="20701" y="130048"/>
                  </a:lnTo>
                  <a:lnTo>
                    <a:pt x="11049" y="117602"/>
                  </a:lnTo>
                  <a:lnTo>
                    <a:pt x="4826" y="106045"/>
                  </a:lnTo>
                  <a:lnTo>
                    <a:pt x="3810" y="90678"/>
                  </a:lnTo>
                  <a:lnTo>
                    <a:pt x="2413" y="74422"/>
                  </a:lnTo>
                  <a:lnTo>
                    <a:pt x="1016" y="58039"/>
                  </a:lnTo>
                  <a:lnTo>
                    <a:pt x="0" y="41783"/>
                  </a:lnTo>
                  <a:lnTo>
                    <a:pt x="508" y="26797"/>
                  </a:lnTo>
                  <a:lnTo>
                    <a:pt x="2413" y="14351"/>
                  </a:lnTo>
                  <a:lnTo>
                    <a:pt x="6731" y="5207"/>
                  </a:lnTo>
                  <a:lnTo>
                    <a:pt x="10033" y="1905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CD7000"/>
            </a:solidFill>
            <a:ln w="0" cap="flat" cmpd="sng" algn="ctr">
              <a:solidFill>
                <a:srgbClr val="CD7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8769858" y="3495802"/>
              <a:ext cx="62993" cy="93600"/>
            </a:xfrm>
            <a:custGeom>
              <a:avLst/>
              <a:gdLst/>
              <a:ahLst/>
              <a:cxnLst/>
              <a:rect l="0" t="0" r="0" b="0"/>
              <a:pathLst>
                <a:path w="62993" h="93600">
                  <a:moveTo>
                    <a:pt x="27432" y="508"/>
                  </a:moveTo>
                  <a:lnTo>
                    <a:pt x="37973" y="508"/>
                  </a:lnTo>
                  <a:lnTo>
                    <a:pt x="49022" y="1397"/>
                  </a:lnTo>
                  <a:lnTo>
                    <a:pt x="55753" y="2921"/>
                  </a:lnTo>
                  <a:lnTo>
                    <a:pt x="62992" y="4826"/>
                  </a:lnTo>
                  <a:lnTo>
                    <a:pt x="61468" y="18669"/>
                  </a:lnTo>
                  <a:lnTo>
                    <a:pt x="60579" y="29718"/>
                  </a:lnTo>
                  <a:lnTo>
                    <a:pt x="59055" y="45593"/>
                  </a:lnTo>
                  <a:lnTo>
                    <a:pt x="58166" y="53721"/>
                  </a:lnTo>
                  <a:lnTo>
                    <a:pt x="57150" y="63373"/>
                  </a:lnTo>
                  <a:lnTo>
                    <a:pt x="55245" y="76327"/>
                  </a:lnTo>
                  <a:lnTo>
                    <a:pt x="52324" y="93599"/>
                  </a:lnTo>
                  <a:lnTo>
                    <a:pt x="39878" y="88773"/>
                  </a:lnTo>
                  <a:lnTo>
                    <a:pt x="25019" y="82550"/>
                  </a:lnTo>
                  <a:lnTo>
                    <a:pt x="12065" y="74422"/>
                  </a:lnTo>
                  <a:lnTo>
                    <a:pt x="7239" y="70104"/>
                  </a:lnTo>
                  <a:lnTo>
                    <a:pt x="4318" y="64770"/>
                  </a:lnTo>
                  <a:lnTo>
                    <a:pt x="3429" y="51308"/>
                  </a:lnTo>
                  <a:lnTo>
                    <a:pt x="2032" y="39878"/>
                  </a:lnTo>
                  <a:lnTo>
                    <a:pt x="1016" y="29718"/>
                  </a:lnTo>
                  <a:lnTo>
                    <a:pt x="0" y="21082"/>
                  </a:lnTo>
                  <a:lnTo>
                    <a:pt x="1016" y="13970"/>
                  </a:lnTo>
                  <a:lnTo>
                    <a:pt x="2921" y="8128"/>
                  </a:lnTo>
                  <a:lnTo>
                    <a:pt x="7239" y="3810"/>
                  </a:lnTo>
                  <a:lnTo>
                    <a:pt x="14478" y="0"/>
                  </a:lnTo>
                  <a:close/>
                </a:path>
              </a:pathLst>
            </a:custGeom>
            <a:solidFill>
              <a:srgbClr val="D97E12"/>
            </a:solidFill>
            <a:ln w="0" cap="flat" cmpd="sng" algn="ctr">
              <a:solidFill>
                <a:srgbClr val="D97E1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8768969" y="3583686"/>
              <a:ext cx="55119" cy="67692"/>
            </a:xfrm>
            <a:custGeom>
              <a:avLst/>
              <a:gdLst/>
              <a:ahLst/>
              <a:cxnLst/>
              <a:rect l="0" t="0" r="0" b="0"/>
              <a:pathLst>
                <a:path w="55119" h="67692">
                  <a:moveTo>
                    <a:pt x="10541" y="5715"/>
                  </a:moveTo>
                  <a:lnTo>
                    <a:pt x="17780" y="10033"/>
                  </a:lnTo>
                  <a:lnTo>
                    <a:pt x="24003" y="12446"/>
                  </a:lnTo>
                  <a:lnTo>
                    <a:pt x="29718" y="14351"/>
                  </a:lnTo>
                  <a:lnTo>
                    <a:pt x="41275" y="16764"/>
                  </a:lnTo>
                  <a:lnTo>
                    <a:pt x="48006" y="18161"/>
                  </a:lnTo>
                  <a:lnTo>
                    <a:pt x="55118" y="19685"/>
                  </a:lnTo>
                  <a:lnTo>
                    <a:pt x="53721" y="33528"/>
                  </a:lnTo>
                  <a:lnTo>
                    <a:pt x="52832" y="42672"/>
                  </a:lnTo>
                  <a:lnTo>
                    <a:pt x="51816" y="48895"/>
                  </a:lnTo>
                  <a:lnTo>
                    <a:pt x="51308" y="52705"/>
                  </a:lnTo>
                  <a:lnTo>
                    <a:pt x="50419" y="58039"/>
                  </a:lnTo>
                  <a:lnTo>
                    <a:pt x="49403" y="61849"/>
                  </a:lnTo>
                  <a:lnTo>
                    <a:pt x="48895" y="67691"/>
                  </a:lnTo>
                  <a:lnTo>
                    <a:pt x="42164" y="65278"/>
                  </a:lnTo>
                  <a:lnTo>
                    <a:pt x="33528" y="60960"/>
                  </a:lnTo>
                  <a:lnTo>
                    <a:pt x="24003" y="55626"/>
                  </a:lnTo>
                  <a:lnTo>
                    <a:pt x="14859" y="48387"/>
                  </a:lnTo>
                  <a:lnTo>
                    <a:pt x="7239" y="39370"/>
                  </a:lnTo>
                  <a:lnTo>
                    <a:pt x="1905" y="28321"/>
                  </a:lnTo>
                  <a:lnTo>
                    <a:pt x="508" y="22098"/>
                  </a:lnTo>
                  <a:lnTo>
                    <a:pt x="0" y="15367"/>
                  </a:lnTo>
                  <a:lnTo>
                    <a:pt x="889" y="8128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rgbClr val="D97E12"/>
            </a:solidFill>
            <a:ln w="0" cap="flat" cmpd="sng" algn="ctr">
              <a:solidFill>
                <a:srgbClr val="D97E1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8708517" y="3632073"/>
              <a:ext cx="109856" cy="77852"/>
            </a:xfrm>
            <a:custGeom>
              <a:avLst/>
              <a:gdLst/>
              <a:ahLst/>
              <a:cxnLst/>
              <a:rect l="0" t="0" r="0" b="0"/>
              <a:pathLst>
                <a:path w="109856" h="77852">
                  <a:moveTo>
                    <a:pt x="66167" y="6350"/>
                  </a:moveTo>
                  <a:lnTo>
                    <a:pt x="73406" y="11557"/>
                  </a:lnTo>
                  <a:lnTo>
                    <a:pt x="84963" y="19304"/>
                  </a:lnTo>
                  <a:lnTo>
                    <a:pt x="96393" y="25019"/>
                  </a:lnTo>
                  <a:lnTo>
                    <a:pt x="109855" y="29845"/>
                  </a:lnTo>
                  <a:lnTo>
                    <a:pt x="108966" y="43307"/>
                  </a:lnTo>
                  <a:lnTo>
                    <a:pt x="107950" y="52832"/>
                  </a:lnTo>
                  <a:lnTo>
                    <a:pt x="106934" y="58674"/>
                  </a:lnTo>
                  <a:lnTo>
                    <a:pt x="106553" y="62484"/>
                  </a:lnTo>
                  <a:lnTo>
                    <a:pt x="105029" y="67691"/>
                  </a:lnTo>
                  <a:lnTo>
                    <a:pt x="104648" y="71628"/>
                  </a:lnTo>
                  <a:lnTo>
                    <a:pt x="103632" y="77851"/>
                  </a:lnTo>
                  <a:lnTo>
                    <a:pt x="101727" y="76835"/>
                  </a:lnTo>
                  <a:lnTo>
                    <a:pt x="97917" y="74930"/>
                  </a:lnTo>
                  <a:lnTo>
                    <a:pt x="92075" y="73025"/>
                  </a:lnTo>
                  <a:lnTo>
                    <a:pt x="85852" y="70612"/>
                  </a:lnTo>
                  <a:lnTo>
                    <a:pt x="70485" y="64389"/>
                  </a:lnTo>
                  <a:lnTo>
                    <a:pt x="53213" y="56642"/>
                  </a:lnTo>
                  <a:lnTo>
                    <a:pt x="35941" y="49022"/>
                  </a:lnTo>
                  <a:lnTo>
                    <a:pt x="19685" y="40894"/>
                  </a:lnTo>
                  <a:lnTo>
                    <a:pt x="7112" y="33655"/>
                  </a:lnTo>
                  <a:lnTo>
                    <a:pt x="2794" y="30353"/>
                  </a:lnTo>
                  <a:lnTo>
                    <a:pt x="0" y="27432"/>
                  </a:lnTo>
                  <a:lnTo>
                    <a:pt x="12446" y="26924"/>
                  </a:lnTo>
                  <a:lnTo>
                    <a:pt x="23495" y="26035"/>
                  </a:lnTo>
                  <a:lnTo>
                    <a:pt x="32639" y="24003"/>
                  </a:lnTo>
                  <a:lnTo>
                    <a:pt x="40259" y="21209"/>
                  </a:lnTo>
                  <a:lnTo>
                    <a:pt x="46482" y="17780"/>
                  </a:lnTo>
                  <a:lnTo>
                    <a:pt x="51816" y="12954"/>
                  </a:lnTo>
                  <a:lnTo>
                    <a:pt x="55626" y="7239"/>
                  </a:lnTo>
                  <a:lnTo>
                    <a:pt x="58547" y="0"/>
                  </a:lnTo>
                  <a:close/>
                </a:path>
              </a:pathLst>
            </a:custGeom>
            <a:solidFill>
              <a:srgbClr val="E29D4B"/>
            </a:solidFill>
            <a:ln w="0" cap="flat" cmpd="sng" algn="ctr">
              <a:solidFill>
                <a:srgbClr val="E29D4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8727694" y="3682492"/>
              <a:ext cx="83948" cy="84075"/>
            </a:xfrm>
            <a:custGeom>
              <a:avLst/>
              <a:gdLst/>
              <a:ahLst/>
              <a:cxnLst/>
              <a:rect l="0" t="0" r="0" b="0"/>
              <a:pathLst>
                <a:path w="83948" h="84075">
                  <a:moveTo>
                    <a:pt x="21590" y="14478"/>
                  </a:moveTo>
                  <a:lnTo>
                    <a:pt x="43688" y="27813"/>
                  </a:lnTo>
                  <a:lnTo>
                    <a:pt x="65786" y="38862"/>
                  </a:lnTo>
                  <a:lnTo>
                    <a:pt x="75311" y="43180"/>
                  </a:lnTo>
                  <a:lnTo>
                    <a:pt x="83947" y="46609"/>
                  </a:lnTo>
                  <a:lnTo>
                    <a:pt x="83439" y="53848"/>
                  </a:lnTo>
                  <a:lnTo>
                    <a:pt x="83058" y="59563"/>
                  </a:lnTo>
                  <a:lnTo>
                    <a:pt x="82550" y="67691"/>
                  </a:lnTo>
                  <a:lnTo>
                    <a:pt x="82550" y="72009"/>
                  </a:lnTo>
                  <a:lnTo>
                    <a:pt x="83058" y="73914"/>
                  </a:lnTo>
                  <a:lnTo>
                    <a:pt x="83439" y="75819"/>
                  </a:lnTo>
                  <a:lnTo>
                    <a:pt x="83439" y="78740"/>
                  </a:lnTo>
                  <a:lnTo>
                    <a:pt x="83058" y="84074"/>
                  </a:lnTo>
                  <a:lnTo>
                    <a:pt x="78740" y="82550"/>
                  </a:lnTo>
                  <a:lnTo>
                    <a:pt x="72009" y="80645"/>
                  </a:lnTo>
                  <a:lnTo>
                    <a:pt x="64262" y="77851"/>
                  </a:lnTo>
                  <a:lnTo>
                    <a:pt x="55626" y="74422"/>
                  </a:lnTo>
                  <a:lnTo>
                    <a:pt x="37846" y="66802"/>
                  </a:lnTo>
                  <a:lnTo>
                    <a:pt x="30734" y="61976"/>
                  </a:lnTo>
                  <a:lnTo>
                    <a:pt x="25400" y="56642"/>
                  </a:lnTo>
                  <a:lnTo>
                    <a:pt x="11557" y="43180"/>
                  </a:lnTo>
                  <a:lnTo>
                    <a:pt x="2794" y="29845"/>
                  </a:lnTo>
                  <a:lnTo>
                    <a:pt x="0" y="15367"/>
                  </a:lnTo>
                  <a:lnTo>
                    <a:pt x="508" y="7747"/>
                  </a:lnTo>
                  <a:lnTo>
                    <a:pt x="2413" y="0"/>
                  </a:lnTo>
                  <a:close/>
                </a:path>
              </a:pathLst>
            </a:custGeom>
            <a:solidFill>
              <a:srgbClr val="E8B272"/>
            </a:solidFill>
            <a:ln w="0" cap="flat" cmpd="sng" algn="ctr">
              <a:solidFill>
                <a:srgbClr val="E8B27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8701278" y="3480435"/>
              <a:ext cx="61469" cy="72010"/>
            </a:xfrm>
            <a:custGeom>
              <a:avLst/>
              <a:gdLst/>
              <a:ahLst/>
              <a:cxnLst/>
              <a:rect l="0" t="0" r="0" b="0"/>
              <a:pathLst>
                <a:path w="61469" h="72010">
                  <a:moveTo>
                    <a:pt x="11049" y="5334"/>
                  </a:moveTo>
                  <a:lnTo>
                    <a:pt x="18669" y="8636"/>
                  </a:lnTo>
                  <a:lnTo>
                    <a:pt x="25908" y="10541"/>
                  </a:lnTo>
                  <a:lnTo>
                    <a:pt x="32639" y="11049"/>
                  </a:lnTo>
                  <a:lnTo>
                    <a:pt x="46609" y="11049"/>
                  </a:lnTo>
                  <a:lnTo>
                    <a:pt x="53721" y="11557"/>
                  </a:lnTo>
                  <a:lnTo>
                    <a:pt x="61468" y="12954"/>
                  </a:lnTo>
                  <a:lnTo>
                    <a:pt x="60452" y="27432"/>
                  </a:lnTo>
                  <a:lnTo>
                    <a:pt x="59944" y="37973"/>
                  </a:lnTo>
                  <a:lnTo>
                    <a:pt x="59944" y="45593"/>
                  </a:lnTo>
                  <a:lnTo>
                    <a:pt x="59944" y="51435"/>
                  </a:lnTo>
                  <a:lnTo>
                    <a:pt x="60960" y="60452"/>
                  </a:lnTo>
                  <a:lnTo>
                    <a:pt x="60960" y="65786"/>
                  </a:lnTo>
                  <a:lnTo>
                    <a:pt x="59944" y="72009"/>
                  </a:lnTo>
                  <a:lnTo>
                    <a:pt x="55245" y="65278"/>
                  </a:lnTo>
                  <a:lnTo>
                    <a:pt x="50419" y="60452"/>
                  </a:lnTo>
                  <a:lnTo>
                    <a:pt x="41783" y="54737"/>
                  </a:lnTo>
                  <a:lnTo>
                    <a:pt x="33655" y="53340"/>
                  </a:lnTo>
                  <a:lnTo>
                    <a:pt x="25908" y="54229"/>
                  </a:lnTo>
                  <a:lnTo>
                    <a:pt x="12446" y="58039"/>
                  </a:lnTo>
                  <a:lnTo>
                    <a:pt x="7239" y="58039"/>
                  </a:lnTo>
                  <a:lnTo>
                    <a:pt x="2413" y="54737"/>
                  </a:lnTo>
                  <a:lnTo>
                    <a:pt x="1905" y="45593"/>
                  </a:lnTo>
                  <a:lnTo>
                    <a:pt x="1397" y="37973"/>
                  </a:lnTo>
                  <a:lnTo>
                    <a:pt x="0" y="25400"/>
                  </a:lnTo>
                  <a:lnTo>
                    <a:pt x="0" y="13462"/>
                  </a:lnTo>
                  <a:lnTo>
                    <a:pt x="889" y="7239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rgbClr val="D97E12"/>
            </a:solidFill>
            <a:ln w="0" cap="flat" cmpd="sng" algn="ctr">
              <a:solidFill>
                <a:srgbClr val="D97E1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8701278" y="3550539"/>
              <a:ext cx="60961" cy="66168"/>
            </a:xfrm>
            <a:custGeom>
              <a:avLst/>
              <a:gdLst/>
              <a:ahLst/>
              <a:cxnLst/>
              <a:rect l="0" t="0" r="0" b="0"/>
              <a:pathLst>
                <a:path w="60961" h="66168">
                  <a:moveTo>
                    <a:pt x="11557" y="2921"/>
                  </a:moveTo>
                  <a:lnTo>
                    <a:pt x="18669" y="1905"/>
                  </a:lnTo>
                  <a:lnTo>
                    <a:pt x="31242" y="0"/>
                  </a:lnTo>
                  <a:lnTo>
                    <a:pt x="37465" y="508"/>
                  </a:lnTo>
                  <a:lnTo>
                    <a:pt x="43688" y="3302"/>
                  </a:lnTo>
                  <a:lnTo>
                    <a:pt x="51816" y="9525"/>
                  </a:lnTo>
                  <a:lnTo>
                    <a:pt x="56134" y="13970"/>
                  </a:lnTo>
                  <a:lnTo>
                    <a:pt x="60960" y="19177"/>
                  </a:lnTo>
                  <a:lnTo>
                    <a:pt x="56642" y="30226"/>
                  </a:lnTo>
                  <a:lnTo>
                    <a:pt x="53721" y="38862"/>
                  </a:lnTo>
                  <a:lnTo>
                    <a:pt x="53721" y="43688"/>
                  </a:lnTo>
                  <a:lnTo>
                    <a:pt x="54737" y="49911"/>
                  </a:lnTo>
                  <a:lnTo>
                    <a:pt x="56642" y="56642"/>
                  </a:lnTo>
                  <a:lnTo>
                    <a:pt x="60452" y="65786"/>
                  </a:lnTo>
                  <a:lnTo>
                    <a:pt x="48895" y="66167"/>
                  </a:lnTo>
                  <a:lnTo>
                    <a:pt x="38862" y="65786"/>
                  </a:lnTo>
                  <a:lnTo>
                    <a:pt x="30226" y="64770"/>
                  </a:lnTo>
                  <a:lnTo>
                    <a:pt x="22606" y="63373"/>
                  </a:lnTo>
                  <a:lnTo>
                    <a:pt x="16256" y="60960"/>
                  </a:lnTo>
                  <a:lnTo>
                    <a:pt x="10541" y="58039"/>
                  </a:lnTo>
                  <a:lnTo>
                    <a:pt x="889" y="49403"/>
                  </a:lnTo>
                  <a:lnTo>
                    <a:pt x="2413" y="41783"/>
                  </a:lnTo>
                  <a:lnTo>
                    <a:pt x="2921" y="35560"/>
                  </a:lnTo>
                  <a:lnTo>
                    <a:pt x="1397" y="25400"/>
                  </a:lnTo>
                  <a:lnTo>
                    <a:pt x="0" y="15875"/>
                  </a:lnTo>
                  <a:lnTo>
                    <a:pt x="508" y="10033"/>
                  </a:lnTo>
                  <a:lnTo>
                    <a:pt x="2413" y="3302"/>
                  </a:lnTo>
                  <a:close/>
                </a:path>
              </a:pathLst>
            </a:custGeom>
            <a:solidFill>
              <a:srgbClr val="DB851E"/>
            </a:solidFill>
            <a:ln w="0" cap="flat" cmpd="sng" algn="ctr">
              <a:solidFill>
                <a:srgbClr val="DB851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8695563" y="3614801"/>
              <a:ext cx="63755" cy="34164"/>
            </a:xfrm>
            <a:custGeom>
              <a:avLst/>
              <a:gdLst/>
              <a:ahLst/>
              <a:cxnLst/>
              <a:rect l="0" t="0" r="0" b="0"/>
              <a:pathLst>
                <a:path w="63755" h="34164">
                  <a:moveTo>
                    <a:pt x="14351" y="1524"/>
                  </a:moveTo>
                  <a:lnTo>
                    <a:pt x="21590" y="3937"/>
                  </a:lnTo>
                  <a:lnTo>
                    <a:pt x="34544" y="9652"/>
                  </a:lnTo>
                  <a:lnTo>
                    <a:pt x="46990" y="15367"/>
                  </a:lnTo>
                  <a:lnTo>
                    <a:pt x="54610" y="16383"/>
                  </a:lnTo>
                  <a:lnTo>
                    <a:pt x="63754" y="16383"/>
                  </a:lnTo>
                  <a:lnTo>
                    <a:pt x="60452" y="21590"/>
                  </a:lnTo>
                  <a:lnTo>
                    <a:pt x="54610" y="25908"/>
                  </a:lnTo>
                  <a:lnTo>
                    <a:pt x="46990" y="29337"/>
                  </a:lnTo>
                  <a:lnTo>
                    <a:pt x="38354" y="31242"/>
                  </a:lnTo>
                  <a:lnTo>
                    <a:pt x="18669" y="33147"/>
                  </a:lnTo>
                  <a:lnTo>
                    <a:pt x="0" y="34163"/>
                  </a:lnTo>
                  <a:lnTo>
                    <a:pt x="0" y="26924"/>
                  </a:lnTo>
                  <a:lnTo>
                    <a:pt x="0" y="20701"/>
                  </a:lnTo>
                  <a:lnTo>
                    <a:pt x="1397" y="12573"/>
                  </a:lnTo>
                  <a:lnTo>
                    <a:pt x="2794" y="7239"/>
                  </a:lnTo>
                  <a:lnTo>
                    <a:pt x="5207" y="0"/>
                  </a:lnTo>
                  <a:close/>
                </a:path>
              </a:pathLst>
            </a:custGeom>
            <a:solidFill>
              <a:srgbClr val="DB851E"/>
            </a:solidFill>
            <a:ln w="0" cap="flat" cmpd="sng" algn="ctr">
              <a:solidFill>
                <a:srgbClr val="DB851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8696452" y="3674364"/>
              <a:ext cx="44197" cy="112777"/>
            </a:xfrm>
            <a:custGeom>
              <a:avLst/>
              <a:gdLst/>
              <a:ahLst/>
              <a:cxnLst/>
              <a:rect l="0" t="0" r="0" b="0"/>
              <a:pathLst>
                <a:path w="44197" h="112777">
                  <a:moveTo>
                    <a:pt x="6731" y="2921"/>
                  </a:moveTo>
                  <a:lnTo>
                    <a:pt x="12446" y="4318"/>
                  </a:lnTo>
                  <a:lnTo>
                    <a:pt x="25400" y="5715"/>
                  </a:lnTo>
                  <a:lnTo>
                    <a:pt x="24511" y="10033"/>
                  </a:lnTo>
                  <a:lnTo>
                    <a:pt x="23495" y="15875"/>
                  </a:lnTo>
                  <a:lnTo>
                    <a:pt x="23495" y="22606"/>
                  </a:lnTo>
                  <a:lnTo>
                    <a:pt x="24511" y="30734"/>
                  </a:lnTo>
                  <a:lnTo>
                    <a:pt x="26924" y="40386"/>
                  </a:lnTo>
                  <a:lnTo>
                    <a:pt x="30734" y="51308"/>
                  </a:lnTo>
                  <a:lnTo>
                    <a:pt x="36068" y="63881"/>
                  </a:lnTo>
                  <a:lnTo>
                    <a:pt x="44196" y="78232"/>
                  </a:lnTo>
                  <a:lnTo>
                    <a:pt x="43180" y="85471"/>
                  </a:lnTo>
                  <a:lnTo>
                    <a:pt x="40767" y="92202"/>
                  </a:lnTo>
                  <a:lnTo>
                    <a:pt x="37465" y="98425"/>
                  </a:lnTo>
                  <a:lnTo>
                    <a:pt x="33655" y="103251"/>
                  </a:lnTo>
                  <a:lnTo>
                    <a:pt x="24003" y="110363"/>
                  </a:lnTo>
                  <a:lnTo>
                    <a:pt x="19177" y="112268"/>
                  </a:lnTo>
                  <a:lnTo>
                    <a:pt x="15367" y="112776"/>
                  </a:lnTo>
                  <a:lnTo>
                    <a:pt x="14859" y="109982"/>
                  </a:lnTo>
                  <a:lnTo>
                    <a:pt x="14478" y="105664"/>
                  </a:lnTo>
                  <a:lnTo>
                    <a:pt x="12065" y="93599"/>
                  </a:lnTo>
                  <a:lnTo>
                    <a:pt x="9144" y="77724"/>
                  </a:lnTo>
                  <a:lnTo>
                    <a:pt x="5715" y="59944"/>
                  </a:lnTo>
                  <a:lnTo>
                    <a:pt x="2921" y="41783"/>
                  </a:lnTo>
                  <a:lnTo>
                    <a:pt x="508" y="25019"/>
                  </a:lnTo>
                  <a:lnTo>
                    <a:pt x="0" y="10033"/>
                  </a:lnTo>
                  <a:lnTo>
                    <a:pt x="0" y="4318"/>
                  </a:lnTo>
                  <a:lnTo>
                    <a:pt x="1016" y="0"/>
                  </a:lnTo>
                  <a:close/>
                </a:path>
              </a:pathLst>
            </a:custGeom>
            <a:solidFill>
              <a:srgbClr val="EAB87E"/>
            </a:solidFill>
            <a:ln w="0" cap="flat" cmpd="sng" algn="ctr">
              <a:solidFill>
                <a:srgbClr val="EAB87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9539351" y="3308604"/>
              <a:ext cx="90679" cy="62866"/>
            </a:xfrm>
            <a:custGeom>
              <a:avLst/>
              <a:gdLst/>
              <a:ahLst/>
              <a:cxnLst/>
              <a:rect l="0" t="0" r="0" b="0"/>
              <a:pathLst>
                <a:path w="90679" h="62866">
                  <a:moveTo>
                    <a:pt x="19177" y="8636"/>
                  </a:moveTo>
                  <a:lnTo>
                    <a:pt x="39878" y="5334"/>
                  </a:lnTo>
                  <a:lnTo>
                    <a:pt x="61976" y="1905"/>
                  </a:lnTo>
                  <a:lnTo>
                    <a:pt x="84455" y="0"/>
                  </a:lnTo>
                  <a:lnTo>
                    <a:pt x="86868" y="18288"/>
                  </a:lnTo>
                  <a:lnTo>
                    <a:pt x="88773" y="32639"/>
                  </a:lnTo>
                  <a:lnTo>
                    <a:pt x="90297" y="46101"/>
                  </a:lnTo>
                  <a:lnTo>
                    <a:pt x="90678" y="60452"/>
                  </a:lnTo>
                  <a:lnTo>
                    <a:pt x="89789" y="61976"/>
                  </a:lnTo>
                  <a:lnTo>
                    <a:pt x="87376" y="62865"/>
                  </a:lnTo>
                  <a:lnTo>
                    <a:pt x="79629" y="62865"/>
                  </a:lnTo>
                  <a:lnTo>
                    <a:pt x="68580" y="61976"/>
                  </a:lnTo>
                  <a:lnTo>
                    <a:pt x="55626" y="59563"/>
                  </a:lnTo>
                  <a:lnTo>
                    <a:pt x="30226" y="53340"/>
                  </a:lnTo>
                  <a:lnTo>
                    <a:pt x="20701" y="50419"/>
                  </a:lnTo>
                  <a:lnTo>
                    <a:pt x="14859" y="48514"/>
                  </a:lnTo>
                  <a:lnTo>
                    <a:pt x="10541" y="35560"/>
                  </a:lnTo>
                  <a:lnTo>
                    <a:pt x="6223" y="25400"/>
                  </a:lnTo>
                  <a:lnTo>
                    <a:pt x="2413" y="17272"/>
                  </a:lnTo>
                  <a:lnTo>
                    <a:pt x="0" y="9652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9550400" y="3366643"/>
              <a:ext cx="87885" cy="46102"/>
            </a:xfrm>
            <a:custGeom>
              <a:avLst/>
              <a:gdLst/>
              <a:ahLst/>
              <a:cxnLst/>
              <a:rect l="0" t="0" r="0" b="0"/>
              <a:pathLst>
                <a:path w="87885" h="46102">
                  <a:moveTo>
                    <a:pt x="25400" y="2921"/>
                  </a:moveTo>
                  <a:lnTo>
                    <a:pt x="42672" y="8255"/>
                  </a:lnTo>
                  <a:lnTo>
                    <a:pt x="61468" y="12954"/>
                  </a:lnTo>
                  <a:lnTo>
                    <a:pt x="71501" y="14986"/>
                  </a:lnTo>
                  <a:lnTo>
                    <a:pt x="82550" y="15367"/>
                  </a:lnTo>
                  <a:lnTo>
                    <a:pt x="83947" y="23622"/>
                  </a:lnTo>
                  <a:lnTo>
                    <a:pt x="84963" y="30226"/>
                  </a:lnTo>
                  <a:lnTo>
                    <a:pt x="87884" y="40894"/>
                  </a:lnTo>
                  <a:lnTo>
                    <a:pt x="86868" y="42291"/>
                  </a:lnTo>
                  <a:lnTo>
                    <a:pt x="83947" y="43688"/>
                  </a:lnTo>
                  <a:lnTo>
                    <a:pt x="75311" y="45212"/>
                  </a:lnTo>
                  <a:lnTo>
                    <a:pt x="62357" y="46101"/>
                  </a:lnTo>
                  <a:lnTo>
                    <a:pt x="47498" y="45593"/>
                  </a:lnTo>
                  <a:lnTo>
                    <a:pt x="32639" y="44704"/>
                  </a:lnTo>
                  <a:lnTo>
                    <a:pt x="18669" y="43688"/>
                  </a:lnTo>
                  <a:lnTo>
                    <a:pt x="7620" y="42291"/>
                  </a:lnTo>
                  <a:lnTo>
                    <a:pt x="1397" y="40894"/>
                  </a:lnTo>
                  <a:lnTo>
                    <a:pt x="0" y="33655"/>
                  </a:lnTo>
                  <a:lnTo>
                    <a:pt x="508" y="27432"/>
                  </a:lnTo>
                  <a:lnTo>
                    <a:pt x="3302" y="16891"/>
                  </a:lnTo>
                  <a:lnTo>
                    <a:pt x="6731" y="7747"/>
                  </a:lnTo>
                  <a:lnTo>
                    <a:pt x="8128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9583547" y="3411855"/>
              <a:ext cx="68073" cy="36958"/>
            </a:xfrm>
            <a:custGeom>
              <a:avLst/>
              <a:gdLst/>
              <a:ahLst/>
              <a:cxnLst/>
              <a:rect l="0" t="0" r="0" b="0"/>
              <a:pathLst>
                <a:path w="68073" h="36958">
                  <a:moveTo>
                    <a:pt x="18161" y="8128"/>
                  </a:moveTo>
                  <a:lnTo>
                    <a:pt x="24384" y="8636"/>
                  </a:lnTo>
                  <a:lnTo>
                    <a:pt x="35433" y="7620"/>
                  </a:lnTo>
                  <a:lnTo>
                    <a:pt x="41275" y="6731"/>
                  </a:lnTo>
                  <a:lnTo>
                    <a:pt x="48387" y="5207"/>
                  </a:lnTo>
                  <a:lnTo>
                    <a:pt x="57023" y="2794"/>
                  </a:lnTo>
                  <a:lnTo>
                    <a:pt x="68072" y="0"/>
                  </a:lnTo>
                  <a:lnTo>
                    <a:pt x="66675" y="9017"/>
                  </a:lnTo>
                  <a:lnTo>
                    <a:pt x="61849" y="18161"/>
                  </a:lnTo>
                  <a:lnTo>
                    <a:pt x="57023" y="25908"/>
                  </a:lnTo>
                  <a:lnTo>
                    <a:pt x="55626" y="28702"/>
                  </a:lnTo>
                  <a:lnTo>
                    <a:pt x="55626" y="31623"/>
                  </a:lnTo>
                  <a:lnTo>
                    <a:pt x="53721" y="34544"/>
                  </a:lnTo>
                  <a:lnTo>
                    <a:pt x="48006" y="35941"/>
                  </a:lnTo>
                  <a:lnTo>
                    <a:pt x="40259" y="36957"/>
                  </a:lnTo>
                  <a:lnTo>
                    <a:pt x="31115" y="36957"/>
                  </a:lnTo>
                  <a:lnTo>
                    <a:pt x="13462" y="35433"/>
                  </a:lnTo>
                  <a:lnTo>
                    <a:pt x="5715" y="34544"/>
                  </a:lnTo>
                  <a:lnTo>
                    <a:pt x="889" y="32639"/>
                  </a:lnTo>
                  <a:lnTo>
                    <a:pt x="0" y="26289"/>
                  </a:lnTo>
                  <a:lnTo>
                    <a:pt x="381" y="21971"/>
                  </a:lnTo>
                  <a:lnTo>
                    <a:pt x="1905" y="19177"/>
                  </a:lnTo>
                  <a:lnTo>
                    <a:pt x="4318" y="16764"/>
                  </a:lnTo>
                  <a:lnTo>
                    <a:pt x="8636" y="13335"/>
                  </a:lnTo>
                  <a:lnTo>
                    <a:pt x="10033" y="11049"/>
                  </a:lnTo>
                  <a:lnTo>
                    <a:pt x="10541" y="8128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9648317" y="3406013"/>
              <a:ext cx="75312" cy="95124"/>
            </a:xfrm>
            <a:custGeom>
              <a:avLst/>
              <a:gdLst/>
              <a:ahLst/>
              <a:cxnLst/>
              <a:rect l="0" t="0" r="0" b="0"/>
              <a:pathLst>
                <a:path w="75312" h="95124">
                  <a:moveTo>
                    <a:pt x="19177" y="9652"/>
                  </a:moveTo>
                  <a:lnTo>
                    <a:pt x="31623" y="3937"/>
                  </a:lnTo>
                  <a:lnTo>
                    <a:pt x="38862" y="1524"/>
                  </a:lnTo>
                  <a:lnTo>
                    <a:pt x="47498" y="0"/>
                  </a:lnTo>
                  <a:lnTo>
                    <a:pt x="57150" y="0"/>
                  </a:lnTo>
                  <a:lnTo>
                    <a:pt x="68199" y="508"/>
                  </a:lnTo>
                  <a:lnTo>
                    <a:pt x="69596" y="5334"/>
                  </a:lnTo>
                  <a:lnTo>
                    <a:pt x="72517" y="11557"/>
                  </a:lnTo>
                  <a:lnTo>
                    <a:pt x="74930" y="18796"/>
                  </a:lnTo>
                  <a:lnTo>
                    <a:pt x="75311" y="27813"/>
                  </a:lnTo>
                  <a:lnTo>
                    <a:pt x="74930" y="33655"/>
                  </a:lnTo>
                  <a:lnTo>
                    <a:pt x="73406" y="39878"/>
                  </a:lnTo>
                  <a:lnTo>
                    <a:pt x="70612" y="46609"/>
                  </a:lnTo>
                  <a:lnTo>
                    <a:pt x="66675" y="54737"/>
                  </a:lnTo>
                  <a:lnTo>
                    <a:pt x="61468" y="63373"/>
                  </a:lnTo>
                  <a:lnTo>
                    <a:pt x="54737" y="73025"/>
                  </a:lnTo>
                  <a:lnTo>
                    <a:pt x="46101" y="83566"/>
                  </a:lnTo>
                  <a:lnTo>
                    <a:pt x="35941" y="95123"/>
                  </a:lnTo>
                  <a:lnTo>
                    <a:pt x="25400" y="94107"/>
                  </a:lnTo>
                  <a:lnTo>
                    <a:pt x="17272" y="91694"/>
                  </a:lnTo>
                  <a:lnTo>
                    <a:pt x="3302" y="85471"/>
                  </a:lnTo>
                  <a:lnTo>
                    <a:pt x="508" y="69215"/>
                  </a:lnTo>
                  <a:lnTo>
                    <a:pt x="0" y="50419"/>
                  </a:lnTo>
                  <a:lnTo>
                    <a:pt x="2921" y="31750"/>
                  </a:lnTo>
                  <a:lnTo>
                    <a:pt x="5334" y="23114"/>
                  </a:lnTo>
                  <a:lnTo>
                    <a:pt x="9144" y="15367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9556115" y="3451606"/>
              <a:ext cx="84964" cy="49531"/>
            </a:xfrm>
            <a:custGeom>
              <a:avLst/>
              <a:gdLst/>
              <a:ahLst/>
              <a:cxnLst/>
              <a:rect l="0" t="0" r="0" b="0"/>
              <a:pathLst>
                <a:path w="84964" h="49531">
                  <a:moveTo>
                    <a:pt x="31242" y="2413"/>
                  </a:moveTo>
                  <a:lnTo>
                    <a:pt x="44704" y="2921"/>
                  </a:lnTo>
                  <a:lnTo>
                    <a:pt x="60960" y="2413"/>
                  </a:lnTo>
                  <a:lnTo>
                    <a:pt x="70104" y="2921"/>
                  </a:lnTo>
                  <a:lnTo>
                    <a:pt x="81153" y="3937"/>
                  </a:lnTo>
                  <a:lnTo>
                    <a:pt x="83566" y="12065"/>
                  </a:lnTo>
                  <a:lnTo>
                    <a:pt x="84963" y="20193"/>
                  </a:lnTo>
                  <a:lnTo>
                    <a:pt x="84455" y="25527"/>
                  </a:lnTo>
                  <a:lnTo>
                    <a:pt x="83058" y="31750"/>
                  </a:lnTo>
                  <a:lnTo>
                    <a:pt x="79248" y="39878"/>
                  </a:lnTo>
                  <a:lnTo>
                    <a:pt x="73914" y="49530"/>
                  </a:lnTo>
                  <a:lnTo>
                    <a:pt x="71120" y="49530"/>
                  </a:lnTo>
                  <a:lnTo>
                    <a:pt x="63373" y="49530"/>
                  </a:lnTo>
                  <a:lnTo>
                    <a:pt x="52832" y="49022"/>
                  </a:lnTo>
                  <a:lnTo>
                    <a:pt x="40894" y="48514"/>
                  </a:lnTo>
                  <a:lnTo>
                    <a:pt x="28321" y="47498"/>
                  </a:lnTo>
                  <a:lnTo>
                    <a:pt x="16891" y="46101"/>
                  </a:lnTo>
                  <a:lnTo>
                    <a:pt x="7239" y="45212"/>
                  </a:lnTo>
                  <a:lnTo>
                    <a:pt x="1524" y="43688"/>
                  </a:lnTo>
                  <a:lnTo>
                    <a:pt x="0" y="28829"/>
                  </a:lnTo>
                  <a:lnTo>
                    <a:pt x="1016" y="21590"/>
                  </a:lnTo>
                  <a:lnTo>
                    <a:pt x="3429" y="14859"/>
                  </a:lnTo>
                  <a:lnTo>
                    <a:pt x="6223" y="9144"/>
                  </a:lnTo>
                  <a:lnTo>
                    <a:pt x="9652" y="4826"/>
                  </a:lnTo>
                  <a:lnTo>
                    <a:pt x="13970" y="1524"/>
                  </a:lnTo>
                  <a:lnTo>
                    <a:pt x="18796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9415018" y="3285998"/>
              <a:ext cx="81154" cy="118619"/>
            </a:xfrm>
            <a:custGeom>
              <a:avLst/>
              <a:gdLst/>
              <a:ahLst/>
              <a:cxnLst/>
              <a:rect l="0" t="0" r="0" b="0"/>
              <a:pathLst>
                <a:path w="81154" h="118619">
                  <a:moveTo>
                    <a:pt x="46609" y="2032"/>
                  </a:moveTo>
                  <a:lnTo>
                    <a:pt x="51435" y="3937"/>
                  </a:lnTo>
                  <a:lnTo>
                    <a:pt x="59055" y="6350"/>
                  </a:lnTo>
                  <a:lnTo>
                    <a:pt x="67691" y="10668"/>
                  </a:lnTo>
                  <a:lnTo>
                    <a:pt x="73406" y="13462"/>
                  </a:lnTo>
                  <a:lnTo>
                    <a:pt x="80645" y="17780"/>
                  </a:lnTo>
                  <a:lnTo>
                    <a:pt x="81153" y="25019"/>
                  </a:lnTo>
                  <a:lnTo>
                    <a:pt x="81153" y="36576"/>
                  </a:lnTo>
                  <a:lnTo>
                    <a:pt x="80645" y="50927"/>
                  </a:lnTo>
                  <a:lnTo>
                    <a:pt x="78740" y="66802"/>
                  </a:lnTo>
                  <a:lnTo>
                    <a:pt x="75819" y="83058"/>
                  </a:lnTo>
                  <a:lnTo>
                    <a:pt x="70993" y="97917"/>
                  </a:lnTo>
                  <a:lnTo>
                    <a:pt x="64770" y="110490"/>
                  </a:lnTo>
                  <a:lnTo>
                    <a:pt x="60452" y="115189"/>
                  </a:lnTo>
                  <a:lnTo>
                    <a:pt x="55753" y="118618"/>
                  </a:lnTo>
                  <a:lnTo>
                    <a:pt x="51435" y="114300"/>
                  </a:lnTo>
                  <a:lnTo>
                    <a:pt x="46990" y="111379"/>
                  </a:lnTo>
                  <a:lnTo>
                    <a:pt x="42672" y="106553"/>
                  </a:lnTo>
                  <a:lnTo>
                    <a:pt x="39878" y="102743"/>
                  </a:lnTo>
                  <a:lnTo>
                    <a:pt x="36957" y="97917"/>
                  </a:lnTo>
                  <a:lnTo>
                    <a:pt x="26416" y="76835"/>
                  </a:lnTo>
                  <a:lnTo>
                    <a:pt x="15875" y="56642"/>
                  </a:lnTo>
                  <a:lnTo>
                    <a:pt x="7239" y="37465"/>
                  </a:lnTo>
                  <a:lnTo>
                    <a:pt x="0" y="19685"/>
                  </a:lnTo>
                  <a:lnTo>
                    <a:pt x="20701" y="7239"/>
                  </a:lnTo>
                  <a:lnTo>
                    <a:pt x="30734" y="2413"/>
                  </a:lnTo>
                  <a:lnTo>
                    <a:pt x="40767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9477883" y="3316732"/>
              <a:ext cx="72518" cy="135383"/>
            </a:xfrm>
            <a:custGeom>
              <a:avLst/>
              <a:gdLst/>
              <a:ahLst/>
              <a:cxnLst/>
              <a:rect l="0" t="0" r="0" b="0"/>
              <a:pathLst>
                <a:path w="72518" h="135383">
                  <a:moveTo>
                    <a:pt x="57150" y="8636"/>
                  </a:moveTo>
                  <a:lnTo>
                    <a:pt x="61976" y="18288"/>
                  </a:lnTo>
                  <a:lnTo>
                    <a:pt x="66294" y="29337"/>
                  </a:lnTo>
                  <a:lnTo>
                    <a:pt x="72517" y="42291"/>
                  </a:lnTo>
                  <a:lnTo>
                    <a:pt x="72517" y="53340"/>
                  </a:lnTo>
                  <a:lnTo>
                    <a:pt x="70612" y="66294"/>
                  </a:lnTo>
                  <a:lnTo>
                    <a:pt x="67183" y="79756"/>
                  </a:lnTo>
                  <a:lnTo>
                    <a:pt x="62484" y="93218"/>
                  </a:lnTo>
                  <a:lnTo>
                    <a:pt x="56642" y="106172"/>
                  </a:lnTo>
                  <a:lnTo>
                    <a:pt x="49022" y="118110"/>
                  </a:lnTo>
                  <a:lnTo>
                    <a:pt x="40386" y="127762"/>
                  </a:lnTo>
                  <a:lnTo>
                    <a:pt x="30734" y="135382"/>
                  </a:lnTo>
                  <a:lnTo>
                    <a:pt x="25019" y="127762"/>
                  </a:lnTo>
                  <a:lnTo>
                    <a:pt x="17780" y="118110"/>
                  </a:lnTo>
                  <a:lnTo>
                    <a:pt x="0" y="96520"/>
                  </a:lnTo>
                  <a:lnTo>
                    <a:pt x="8128" y="83058"/>
                  </a:lnTo>
                  <a:lnTo>
                    <a:pt x="14859" y="69596"/>
                  </a:lnTo>
                  <a:lnTo>
                    <a:pt x="20701" y="57150"/>
                  </a:lnTo>
                  <a:lnTo>
                    <a:pt x="24511" y="45212"/>
                  </a:lnTo>
                  <a:lnTo>
                    <a:pt x="27432" y="34163"/>
                  </a:lnTo>
                  <a:lnTo>
                    <a:pt x="28829" y="23495"/>
                  </a:lnTo>
                  <a:lnTo>
                    <a:pt x="28321" y="13462"/>
                  </a:lnTo>
                  <a:lnTo>
                    <a:pt x="26416" y="4826"/>
                  </a:lnTo>
                  <a:lnTo>
                    <a:pt x="31242" y="2413"/>
                  </a:lnTo>
                  <a:lnTo>
                    <a:pt x="36449" y="1524"/>
                  </a:lnTo>
                  <a:lnTo>
                    <a:pt x="43180" y="508"/>
                  </a:lnTo>
                  <a:lnTo>
                    <a:pt x="51435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9382887" y="3237103"/>
              <a:ext cx="63882" cy="63374"/>
            </a:xfrm>
            <a:custGeom>
              <a:avLst/>
              <a:gdLst/>
              <a:ahLst/>
              <a:cxnLst/>
              <a:rect l="0" t="0" r="0" b="0"/>
              <a:pathLst>
                <a:path w="63882" h="63374">
                  <a:moveTo>
                    <a:pt x="9525" y="0"/>
                  </a:moveTo>
                  <a:lnTo>
                    <a:pt x="18669" y="889"/>
                  </a:lnTo>
                  <a:lnTo>
                    <a:pt x="35052" y="5207"/>
                  </a:lnTo>
                  <a:lnTo>
                    <a:pt x="48514" y="9525"/>
                  </a:lnTo>
                  <a:lnTo>
                    <a:pt x="54229" y="10541"/>
                  </a:lnTo>
                  <a:lnTo>
                    <a:pt x="59563" y="11049"/>
                  </a:lnTo>
                  <a:lnTo>
                    <a:pt x="59563" y="15875"/>
                  </a:lnTo>
                  <a:lnTo>
                    <a:pt x="59944" y="20574"/>
                  </a:lnTo>
                  <a:lnTo>
                    <a:pt x="62357" y="27813"/>
                  </a:lnTo>
                  <a:lnTo>
                    <a:pt x="63881" y="34544"/>
                  </a:lnTo>
                  <a:lnTo>
                    <a:pt x="63881" y="38354"/>
                  </a:lnTo>
                  <a:lnTo>
                    <a:pt x="62357" y="42164"/>
                  </a:lnTo>
                  <a:lnTo>
                    <a:pt x="50800" y="48514"/>
                  </a:lnTo>
                  <a:lnTo>
                    <a:pt x="42672" y="54229"/>
                  </a:lnTo>
                  <a:lnTo>
                    <a:pt x="29210" y="63373"/>
                  </a:lnTo>
                  <a:lnTo>
                    <a:pt x="26416" y="59055"/>
                  </a:lnTo>
                  <a:lnTo>
                    <a:pt x="23495" y="52324"/>
                  </a:lnTo>
                  <a:lnTo>
                    <a:pt x="15875" y="34544"/>
                  </a:lnTo>
                  <a:lnTo>
                    <a:pt x="7620" y="15367"/>
                  </a:lnTo>
                  <a:lnTo>
                    <a:pt x="3302" y="7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9371330" y="3078734"/>
              <a:ext cx="116714" cy="164085"/>
            </a:xfrm>
            <a:custGeom>
              <a:avLst/>
              <a:gdLst/>
              <a:ahLst/>
              <a:cxnLst/>
              <a:rect l="0" t="0" r="0" b="0"/>
              <a:pathLst>
                <a:path w="116714" h="164085">
                  <a:moveTo>
                    <a:pt x="21082" y="6223"/>
                  </a:moveTo>
                  <a:lnTo>
                    <a:pt x="36957" y="10033"/>
                  </a:lnTo>
                  <a:lnTo>
                    <a:pt x="50927" y="11049"/>
                  </a:lnTo>
                  <a:lnTo>
                    <a:pt x="62357" y="10541"/>
                  </a:lnTo>
                  <a:lnTo>
                    <a:pt x="62357" y="13843"/>
                  </a:lnTo>
                  <a:lnTo>
                    <a:pt x="62865" y="18161"/>
                  </a:lnTo>
                  <a:lnTo>
                    <a:pt x="66294" y="29210"/>
                  </a:lnTo>
                  <a:lnTo>
                    <a:pt x="71501" y="43180"/>
                  </a:lnTo>
                  <a:lnTo>
                    <a:pt x="78740" y="58039"/>
                  </a:lnTo>
                  <a:lnTo>
                    <a:pt x="96520" y="90170"/>
                  </a:lnTo>
                  <a:lnTo>
                    <a:pt x="106553" y="105537"/>
                  </a:lnTo>
                  <a:lnTo>
                    <a:pt x="116713" y="118491"/>
                  </a:lnTo>
                  <a:lnTo>
                    <a:pt x="109982" y="122809"/>
                  </a:lnTo>
                  <a:lnTo>
                    <a:pt x="103251" y="128651"/>
                  </a:lnTo>
                  <a:lnTo>
                    <a:pt x="90297" y="142494"/>
                  </a:lnTo>
                  <a:lnTo>
                    <a:pt x="78740" y="155956"/>
                  </a:lnTo>
                  <a:lnTo>
                    <a:pt x="74422" y="160782"/>
                  </a:lnTo>
                  <a:lnTo>
                    <a:pt x="70612" y="164084"/>
                  </a:lnTo>
                  <a:lnTo>
                    <a:pt x="68199" y="162687"/>
                  </a:lnTo>
                  <a:lnTo>
                    <a:pt x="63881" y="160782"/>
                  </a:lnTo>
                  <a:lnTo>
                    <a:pt x="58039" y="158877"/>
                  </a:lnTo>
                  <a:lnTo>
                    <a:pt x="50927" y="156464"/>
                  </a:lnTo>
                  <a:lnTo>
                    <a:pt x="32639" y="150622"/>
                  </a:lnTo>
                  <a:lnTo>
                    <a:pt x="12446" y="143891"/>
                  </a:lnTo>
                  <a:lnTo>
                    <a:pt x="5334" y="121412"/>
                  </a:lnTo>
                  <a:lnTo>
                    <a:pt x="1397" y="97917"/>
                  </a:lnTo>
                  <a:lnTo>
                    <a:pt x="0" y="74803"/>
                  </a:lnTo>
                  <a:lnTo>
                    <a:pt x="508" y="53213"/>
                  </a:lnTo>
                  <a:lnTo>
                    <a:pt x="1397" y="33528"/>
                  </a:lnTo>
                  <a:lnTo>
                    <a:pt x="2921" y="17653"/>
                  </a:lnTo>
                  <a:lnTo>
                    <a:pt x="3810" y="5715"/>
                  </a:lnTo>
                  <a:lnTo>
                    <a:pt x="3429" y="2413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9361297" y="2974086"/>
              <a:ext cx="24512" cy="91695"/>
            </a:xfrm>
            <a:custGeom>
              <a:avLst/>
              <a:gdLst/>
              <a:ahLst/>
              <a:cxnLst/>
              <a:rect l="0" t="0" r="0" b="0"/>
              <a:pathLst>
                <a:path w="24512" h="91695">
                  <a:moveTo>
                    <a:pt x="2413" y="10033"/>
                  </a:moveTo>
                  <a:lnTo>
                    <a:pt x="4826" y="9525"/>
                  </a:lnTo>
                  <a:lnTo>
                    <a:pt x="7620" y="5715"/>
                  </a:lnTo>
                  <a:lnTo>
                    <a:pt x="10541" y="1397"/>
                  </a:lnTo>
                  <a:lnTo>
                    <a:pt x="12954" y="0"/>
                  </a:lnTo>
                  <a:lnTo>
                    <a:pt x="14859" y="1905"/>
                  </a:lnTo>
                  <a:lnTo>
                    <a:pt x="15875" y="6731"/>
                  </a:lnTo>
                  <a:lnTo>
                    <a:pt x="16256" y="12954"/>
                  </a:lnTo>
                  <a:lnTo>
                    <a:pt x="16764" y="21590"/>
                  </a:lnTo>
                  <a:lnTo>
                    <a:pt x="17780" y="31623"/>
                  </a:lnTo>
                  <a:lnTo>
                    <a:pt x="19177" y="43180"/>
                  </a:lnTo>
                  <a:lnTo>
                    <a:pt x="21082" y="55626"/>
                  </a:lnTo>
                  <a:lnTo>
                    <a:pt x="24511" y="68580"/>
                  </a:lnTo>
                  <a:lnTo>
                    <a:pt x="20193" y="76327"/>
                  </a:lnTo>
                  <a:lnTo>
                    <a:pt x="16256" y="84963"/>
                  </a:lnTo>
                  <a:lnTo>
                    <a:pt x="12446" y="90678"/>
                  </a:lnTo>
                  <a:lnTo>
                    <a:pt x="10541" y="91694"/>
                  </a:lnTo>
                  <a:lnTo>
                    <a:pt x="8128" y="90678"/>
                  </a:lnTo>
                  <a:lnTo>
                    <a:pt x="7112" y="61849"/>
                  </a:lnTo>
                  <a:lnTo>
                    <a:pt x="4826" y="37338"/>
                  </a:lnTo>
                  <a:lnTo>
                    <a:pt x="3810" y="27305"/>
                  </a:lnTo>
                  <a:lnTo>
                    <a:pt x="2413" y="19177"/>
                  </a:lnTo>
                  <a:lnTo>
                    <a:pt x="1397" y="13462"/>
                  </a:lnTo>
                  <a:lnTo>
                    <a:pt x="0" y="10033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9528302" y="3417062"/>
              <a:ext cx="58548" cy="31243"/>
            </a:xfrm>
            <a:custGeom>
              <a:avLst/>
              <a:gdLst/>
              <a:ahLst/>
              <a:cxnLst/>
              <a:rect l="0" t="0" r="0" b="0"/>
              <a:pathLst>
                <a:path w="58548" h="31243">
                  <a:moveTo>
                    <a:pt x="27813" y="2921"/>
                  </a:moveTo>
                  <a:lnTo>
                    <a:pt x="36449" y="3429"/>
                  </a:lnTo>
                  <a:lnTo>
                    <a:pt x="46101" y="2413"/>
                  </a:lnTo>
                  <a:lnTo>
                    <a:pt x="58039" y="0"/>
                  </a:lnTo>
                  <a:lnTo>
                    <a:pt x="58547" y="1016"/>
                  </a:lnTo>
                  <a:lnTo>
                    <a:pt x="57658" y="2921"/>
                  </a:lnTo>
                  <a:lnTo>
                    <a:pt x="55245" y="6731"/>
                  </a:lnTo>
                  <a:lnTo>
                    <a:pt x="52832" y="11049"/>
                  </a:lnTo>
                  <a:lnTo>
                    <a:pt x="46609" y="21590"/>
                  </a:lnTo>
                  <a:lnTo>
                    <a:pt x="44196" y="26416"/>
                  </a:lnTo>
                  <a:lnTo>
                    <a:pt x="42672" y="31242"/>
                  </a:lnTo>
                  <a:lnTo>
                    <a:pt x="30226" y="31242"/>
                  </a:lnTo>
                  <a:lnTo>
                    <a:pt x="16764" y="30734"/>
                  </a:lnTo>
                  <a:lnTo>
                    <a:pt x="5715" y="29845"/>
                  </a:lnTo>
                  <a:lnTo>
                    <a:pt x="1905" y="28829"/>
                  </a:lnTo>
                  <a:lnTo>
                    <a:pt x="0" y="28321"/>
                  </a:lnTo>
                  <a:lnTo>
                    <a:pt x="3429" y="23114"/>
                  </a:lnTo>
                  <a:lnTo>
                    <a:pt x="6223" y="19177"/>
                  </a:lnTo>
                  <a:lnTo>
                    <a:pt x="10541" y="12954"/>
                  </a:lnTo>
                  <a:lnTo>
                    <a:pt x="13970" y="7747"/>
                  </a:lnTo>
                  <a:lnTo>
                    <a:pt x="17780" y="1016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9512935" y="3447796"/>
              <a:ext cx="43689" cy="63882"/>
            </a:xfrm>
            <a:custGeom>
              <a:avLst/>
              <a:gdLst/>
              <a:ahLst/>
              <a:cxnLst/>
              <a:rect l="0" t="0" r="0" b="0"/>
              <a:pathLst>
                <a:path w="43689" h="63882">
                  <a:moveTo>
                    <a:pt x="13970" y="508"/>
                  </a:moveTo>
                  <a:lnTo>
                    <a:pt x="17780" y="1397"/>
                  </a:lnTo>
                  <a:lnTo>
                    <a:pt x="27813" y="3429"/>
                  </a:lnTo>
                  <a:lnTo>
                    <a:pt x="37973" y="6223"/>
                  </a:lnTo>
                  <a:lnTo>
                    <a:pt x="41275" y="7239"/>
                  </a:lnTo>
                  <a:lnTo>
                    <a:pt x="43180" y="7747"/>
                  </a:lnTo>
                  <a:lnTo>
                    <a:pt x="43688" y="9144"/>
                  </a:lnTo>
                  <a:lnTo>
                    <a:pt x="43688" y="14351"/>
                  </a:lnTo>
                  <a:lnTo>
                    <a:pt x="42291" y="22098"/>
                  </a:lnTo>
                  <a:lnTo>
                    <a:pt x="40767" y="31242"/>
                  </a:lnTo>
                  <a:lnTo>
                    <a:pt x="37465" y="49911"/>
                  </a:lnTo>
                  <a:lnTo>
                    <a:pt x="35560" y="58039"/>
                  </a:lnTo>
                  <a:lnTo>
                    <a:pt x="34036" y="63881"/>
                  </a:lnTo>
                  <a:lnTo>
                    <a:pt x="24003" y="48514"/>
                  </a:lnTo>
                  <a:lnTo>
                    <a:pt x="13462" y="31750"/>
                  </a:lnTo>
                  <a:lnTo>
                    <a:pt x="9144" y="24511"/>
                  </a:lnTo>
                  <a:lnTo>
                    <a:pt x="4826" y="18288"/>
                  </a:lnTo>
                  <a:lnTo>
                    <a:pt x="1905" y="13970"/>
                  </a:lnTo>
                  <a:lnTo>
                    <a:pt x="0" y="12065"/>
                  </a:lnTo>
                  <a:lnTo>
                    <a:pt x="6731" y="5334"/>
                  </a:lnTo>
                  <a:lnTo>
                    <a:pt x="10033" y="2413"/>
                  </a:lnTo>
                  <a:lnTo>
                    <a:pt x="11557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9546971" y="3502025"/>
              <a:ext cx="66295" cy="68708"/>
            </a:xfrm>
            <a:custGeom>
              <a:avLst/>
              <a:gdLst/>
              <a:ahLst/>
              <a:cxnLst/>
              <a:rect l="0" t="0" r="0" b="0"/>
              <a:pathLst>
                <a:path w="66295" h="68708">
                  <a:moveTo>
                    <a:pt x="20193" y="0"/>
                  </a:moveTo>
                  <a:lnTo>
                    <a:pt x="28321" y="508"/>
                  </a:lnTo>
                  <a:lnTo>
                    <a:pt x="41783" y="2921"/>
                  </a:lnTo>
                  <a:lnTo>
                    <a:pt x="51435" y="7747"/>
                  </a:lnTo>
                  <a:lnTo>
                    <a:pt x="58674" y="14478"/>
                  </a:lnTo>
                  <a:lnTo>
                    <a:pt x="63373" y="22606"/>
                  </a:lnTo>
                  <a:lnTo>
                    <a:pt x="66294" y="31750"/>
                  </a:lnTo>
                  <a:lnTo>
                    <a:pt x="66294" y="50419"/>
                  </a:lnTo>
                  <a:lnTo>
                    <a:pt x="64389" y="54737"/>
                  </a:lnTo>
                  <a:lnTo>
                    <a:pt x="60579" y="57150"/>
                  </a:lnTo>
                  <a:lnTo>
                    <a:pt x="49530" y="60071"/>
                  </a:lnTo>
                  <a:lnTo>
                    <a:pt x="38481" y="62865"/>
                  </a:lnTo>
                  <a:lnTo>
                    <a:pt x="34163" y="65278"/>
                  </a:lnTo>
                  <a:lnTo>
                    <a:pt x="32258" y="68707"/>
                  </a:lnTo>
                  <a:lnTo>
                    <a:pt x="22098" y="52324"/>
                  </a:lnTo>
                  <a:lnTo>
                    <a:pt x="12573" y="34544"/>
                  </a:lnTo>
                  <a:lnTo>
                    <a:pt x="8255" y="26416"/>
                  </a:lnTo>
                  <a:lnTo>
                    <a:pt x="4318" y="19685"/>
                  </a:lnTo>
                  <a:lnTo>
                    <a:pt x="1524" y="14859"/>
                  </a:lnTo>
                  <a:lnTo>
                    <a:pt x="0" y="12954"/>
                  </a:lnTo>
                  <a:lnTo>
                    <a:pt x="6731" y="6223"/>
                  </a:lnTo>
                  <a:lnTo>
                    <a:pt x="9652" y="3429"/>
                  </a:lnTo>
                  <a:lnTo>
                    <a:pt x="11557" y="1016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9581134" y="3566795"/>
              <a:ext cx="60453" cy="53341"/>
            </a:xfrm>
            <a:custGeom>
              <a:avLst/>
              <a:gdLst/>
              <a:ahLst/>
              <a:cxnLst/>
              <a:rect l="0" t="0" r="0" b="0"/>
              <a:pathLst>
                <a:path w="60453" h="53341">
                  <a:moveTo>
                    <a:pt x="7620" y="6350"/>
                  </a:moveTo>
                  <a:lnTo>
                    <a:pt x="15367" y="2921"/>
                  </a:lnTo>
                  <a:lnTo>
                    <a:pt x="22098" y="1016"/>
                  </a:lnTo>
                  <a:lnTo>
                    <a:pt x="28321" y="0"/>
                  </a:lnTo>
                  <a:lnTo>
                    <a:pt x="38862" y="508"/>
                  </a:lnTo>
                  <a:lnTo>
                    <a:pt x="46990" y="3429"/>
                  </a:lnTo>
                  <a:lnTo>
                    <a:pt x="52832" y="8255"/>
                  </a:lnTo>
                  <a:lnTo>
                    <a:pt x="57150" y="13970"/>
                  </a:lnTo>
                  <a:lnTo>
                    <a:pt x="59436" y="19685"/>
                  </a:lnTo>
                  <a:lnTo>
                    <a:pt x="60452" y="24511"/>
                  </a:lnTo>
                  <a:lnTo>
                    <a:pt x="58547" y="28321"/>
                  </a:lnTo>
                  <a:lnTo>
                    <a:pt x="54737" y="32639"/>
                  </a:lnTo>
                  <a:lnTo>
                    <a:pt x="42164" y="43688"/>
                  </a:lnTo>
                  <a:lnTo>
                    <a:pt x="35433" y="48514"/>
                  </a:lnTo>
                  <a:lnTo>
                    <a:pt x="29210" y="51943"/>
                  </a:lnTo>
                  <a:lnTo>
                    <a:pt x="24511" y="53340"/>
                  </a:lnTo>
                  <a:lnTo>
                    <a:pt x="22098" y="52832"/>
                  </a:lnTo>
                  <a:lnTo>
                    <a:pt x="14351" y="38989"/>
                  </a:lnTo>
                  <a:lnTo>
                    <a:pt x="8128" y="25527"/>
                  </a:lnTo>
                  <a:lnTo>
                    <a:pt x="5207" y="19685"/>
                  </a:lnTo>
                  <a:lnTo>
                    <a:pt x="2794" y="15367"/>
                  </a:lnTo>
                  <a:lnTo>
                    <a:pt x="889" y="12573"/>
                  </a:lnTo>
                  <a:lnTo>
                    <a:pt x="0" y="11049"/>
                  </a:lnTo>
                  <a:close/>
                </a:path>
              </a:pathLst>
            </a:custGeom>
            <a:solidFill>
              <a:srgbClr val="DC8723"/>
            </a:solidFill>
            <a:ln w="0" cap="flat" cmpd="sng" algn="ctr">
              <a:solidFill>
                <a:srgbClr val="DC872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9621901" y="3651758"/>
              <a:ext cx="64771" cy="47626"/>
            </a:xfrm>
            <a:custGeom>
              <a:avLst/>
              <a:gdLst/>
              <a:ahLst/>
              <a:cxnLst/>
              <a:rect l="0" t="0" r="0" b="0"/>
              <a:pathLst>
                <a:path w="64771" h="47626">
                  <a:moveTo>
                    <a:pt x="8128" y="6350"/>
                  </a:moveTo>
                  <a:lnTo>
                    <a:pt x="16383" y="3429"/>
                  </a:lnTo>
                  <a:lnTo>
                    <a:pt x="24003" y="1016"/>
                  </a:lnTo>
                  <a:lnTo>
                    <a:pt x="30734" y="0"/>
                  </a:lnTo>
                  <a:lnTo>
                    <a:pt x="43180" y="1524"/>
                  </a:lnTo>
                  <a:lnTo>
                    <a:pt x="53340" y="5842"/>
                  </a:lnTo>
                  <a:lnTo>
                    <a:pt x="60960" y="12954"/>
                  </a:lnTo>
                  <a:lnTo>
                    <a:pt x="64770" y="21590"/>
                  </a:lnTo>
                  <a:lnTo>
                    <a:pt x="64770" y="31242"/>
                  </a:lnTo>
                  <a:lnTo>
                    <a:pt x="61468" y="41275"/>
                  </a:lnTo>
                  <a:lnTo>
                    <a:pt x="58547" y="43688"/>
                  </a:lnTo>
                  <a:lnTo>
                    <a:pt x="53340" y="45212"/>
                  </a:lnTo>
                  <a:lnTo>
                    <a:pt x="38862" y="47117"/>
                  </a:lnTo>
                  <a:lnTo>
                    <a:pt x="31242" y="47625"/>
                  </a:lnTo>
                  <a:lnTo>
                    <a:pt x="25019" y="47117"/>
                  </a:lnTo>
                  <a:lnTo>
                    <a:pt x="19685" y="45593"/>
                  </a:lnTo>
                  <a:lnTo>
                    <a:pt x="16764" y="44196"/>
                  </a:lnTo>
                  <a:lnTo>
                    <a:pt x="10541" y="31242"/>
                  </a:lnTo>
                  <a:lnTo>
                    <a:pt x="5715" y="21209"/>
                  </a:lnTo>
                  <a:lnTo>
                    <a:pt x="2413" y="13970"/>
                  </a:lnTo>
                  <a:lnTo>
                    <a:pt x="0" y="11049"/>
                  </a:lnTo>
                  <a:close/>
                </a:path>
              </a:pathLst>
            </a:custGeom>
            <a:solidFill>
              <a:srgbClr val="E29B47"/>
            </a:solidFill>
            <a:ln w="0" cap="flat" cmpd="sng" algn="ctr">
              <a:solidFill>
                <a:srgbClr val="E29B4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9625330" y="3507359"/>
              <a:ext cx="87758" cy="79630"/>
            </a:xfrm>
            <a:custGeom>
              <a:avLst/>
              <a:gdLst/>
              <a:ahLst/>
              <a:cxnLst/>
              <a:rect l="0" t="0" r="0" b="0"/>
              <a:pathLst>
                <a:path w="87758" h="79630">
                  <a:moveTo>
                    <a:pt x="5715" y="4318"/>
                  </a:moveTo>
                  <a:lnTo>
                    <a:pt x="10541" y="2413"/>
                  </a:lnTo>
                  <a:lnTo>
                    <a:pt x="22479" y="0"/>
                  </a:lnTo>
                  <a:lnTo>
                    <a:pt x="36957" y="508"/>
                  </a:lnTo>
                  <a:lnTo>
                    <a:pt x="51308" y="3810"/>
                  </a:lnTo>
                  <a:lnTo>
                    <a:pt x="65659" y="11049"/>
                  </a:lnTo>
                  <a:lnTo>
                    <a:pt x="71501" y="15748"/>
                  </a:lnTo>
                  <a:lnTo>
                    <a:pt x="77216" y="22098"/>
                  </a:lnTo>
                  <a:lnTo>
                    <a:pt x="81534" y="28829"/>
                  </a:lnTo>
                  <a:lnTo>
                    <a:pt x="84963" y="36957"/>
                  </a:lnTo>
                  <a:lnTo>
                    <a:pt x="87249" y="45593"/>
                  </a:lnTo>
                  <a:lnTo>
                    <a:pt x="87757" y="55626"/>
                  </a:lnTo>
                  <a:lnTo>
                    <a:pt x="86868" y="57150"/>
                  </a:lnTo>
                  <a:lnTo>
                    <a:pt x="84963" y="59055"/>
                  </a:lnTo>
                  <a:lnTo>
                    <a:pt x="77724" y="63373"/>
                  </a:lnTo>
                  <a:lnTo>
                    <a:pt x="67564" y="67691"/>
                  </a:lnTo>
                  <a:lnTo>
                    <a:pt x="55626" y="72009"/>
                  </a:lnTo>
                  <a:lnTo>
                    <a:pt x="43561" y="75819"/>
                  </a:lnTo>
                  <a:lnTo>
                    <a:pt x="33020" y="78740"/>
                  </a:lnTo>
                  <a:lnTo>
                    <a:pt x="25400" y="79629"/>
                  </a:lnTo>
                  <a:lnTo>
                    <a:pt x="22479" y="79121"/>
                  </a:lnTo>
                  <a:lnTo>
                    <a:pt x="21590" y="78740"/>
                  </a:lnTo>
                  <a:lnTo>
                    <a:pt x="17272" y="70485"/>
                  </a:lnTo>
                  <a:lnTo>
                    <a:pt x="12954" y="60960"/>
                  </a:lnTo>
                  <a:lnTo>
                    <a:pt x="4699" y="39370"/>
                  </a:lnTo>
                  <a:lnTo>
                    <a:pt x="1905" y="28829"/>
                  </a:lnTo>
                  <a:lnTo>
                    <a:pt x="0" y="19685"/>
                  </a:lnTo>
                  <a:lnTo>
                    <a:pt x="0" y="11938"/>
                  </a:lnTo>
                  <a:lnTo>
                    <a:pt x="2286" y="7112"/>
                  </a:lnTo>
                  <a:close/>
                </a:path>
              </a:pathLst>
            </a:custGeom>
            <a:solidFill>
              <a:srgbClr val="DC8723"/>
            </a:solidFill>
            <a:ln w="0" cap="flat" cmpd="sng" algn="ctr">
              <a:solidFill>
                <a:srgbClr val="DC872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9678543" y="3575431"/>
              <a:ext cx="67184" cy="74423"/>
            </a:xfrm>
            <a:custGeom>
              <a:avLst/>
              <a:gdLst/>
              <a:ahLst/>
              <a:cxnLst/>
              <a:rect l="0" t="0" r="0" b="0"/>
              <a:pathLst>
                <a:path w="67184" h="74423">
                  <a:moveTo>
                    <a:pt x="7747" y="17399"/>
                  </a:moveTo>
                  <a:lnTo>
                    <a:pt x="14859" y="11557"/>
                  </a:lnTo>
                  <a:lnTo>
                    <a:pt x="23495" y="5842"/>
                  </a:lnTo>
                  <a:lnTo>
                    <a:pt x="32131" y="2032"/>
                  </a:lnTo>
                  <a:lnTo>
                    <a:pt x="41783" y="0"/>
                  </a:lnTo>
                  <a:lnTo>
                    <a:pt x="50927" y="1524"/>
                  </a:lnTo>
                  <a:lnTo>
                    <a:pt x="59563" y="7239"/>
                  </a:lnTo>
                  <a:lnTo>
                    <a:pt x="63373" y="12065"/>
                  </a:lnTo>
                  <a:lnTo>
                    <a:pt x="67183" y="18288"/>
                  </a:lnTo>
                  <a:lnTo>
                    <a:pt x="65278" y="31242"/>
                  </a:lnTo>
                  <a:lnTo>
                    <a:pt x="64389" y="42291"/>
                  </a:lnTo>
                  <a:lnTo>
                    <a:pt x="63881" y="53848"/>
                  </a:lnTo>
                  <a:lnTo>
                    <a:pt x="62865" y="60960"/>
                  </a:lnTo>
                  <a:lnTo>
                    <a:pt x="62357" y="69215"/>
                  </a:lnTo>
                  <a:lnTo>
                    <a:pt x="61468" y="70612"/>
                  </a:lnTo>
                  <a:lnTo>
                    <a:pt x="59055" y="72009"/>
                  </a:lnTo>
                  <a:lnTo>
                    <a:pt x="50419" y="73914"/>
                  </a:lnTo>
                  <a:lnTo>
                    <a:pt x="38354" y="74422"/>
                  </a:lnTo>
                  <a:lnTo>
                    <a:pt x="25400" y="72517"/>
                  </a:lnTo>
                  <a:lnTo>
                    <a:pt x="13462" y="67310"/>
                  </a:lnTo>
                  <a:lnTo>
                    <a:pt x="8128" y="62992"/>
                  </a:lnTo>
                  <a:lnTo>
                    <a:pt x="4318" y="57658"/>
                  </a:lnTo>
                  <a:lnTo>
                    <a:pt x="1397" y="50927"/>
                  </a:lnTo>
                  <a:lnTo>
                    <a:pt x="0" y="43307"/>
                  </a:lnTo>
                  <a:lnTo>
                    <a:pt x="0" y="33655"/>
                  </a:lnTo>
                  <a:lnTo>
                    <a:pt x="2413" y="22606"/>
                  </a:lnTo>
                  <a:close/>
                </a:path>
              </a:pathLst>
            </a:custGeom>
            <a:solidFill>
              <a:srgbClr val="DC8723"/>
            </a:solidFill>
            <a:ln w="0" cap="flat" cmpd="sng" algn="ctr">
              <a:solidFill>
                <a:srgbClr val="DC872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9629140" y="3598037"/>
              <a:ext cx="44578" cy="50420"/>
            </a:xfrm>
            <a:custGeom>
              <a:avLst/>
              <a:gdLst/>
              <a:ahLst/>
              <a:cxnLst/>
              <a:rect l="0" t="0" r="0" b="0"/>
              <a:pathLst>
                <a:path w="44578" h="50420">
                  <a:moveTo>
                    <a:pt x="9525" y="9144"/>
                  </a:moveTo>
                  <a:lnTo>
                    <a:pt x="17780" y="2921"/>
                  </a:lnTo>
                  <a:lnTo>
                    <a:pt x="25400" y="0"/>
                  </a:lnTo>
                  <a:lnTo>
                    <a:pt x="32131" y="1016"/>
                  </a:lnTo>
                  <a:lnTo>
                    <a:pt x="37846" y="5334"/>
                  </a:lnTo>
                  <a:lnTo>
                    <a:pt x="42164" y="13970"/>
                  </a:lnTo>
                  <a:lnTo>
                    <a:pt x="44577" y="26416"/>
                  </a:lnTo>
                  <a:lnTo>
                    <a:pt x="44577" y="34036"/>
                  </a:lnTo>
                  <a:lnTo>
                    <a:pt x="44577" y="42672"/>
                  </a:lnTo>
                  <a:lnTo>
                    <a:pt x="41783" y="45593"/>
                  </a:lnTo>
                  <a:lnTo>
                    <a:pt x="35433" y="48514"/>
                  </a:lnTo>
                  <a:lnTo>
                    <a:pt x="27305" y="50419"/>
                  </a:lnTo>
                  <a:lnTo>
                    <a:pt x="18161" y="50419"/>
                  </a:lnTo>
                  <a:lnTo>
                    <a:pt x="9525" y="48514"/>
                  </a:lnTo>
                  <a:lnTo>
                    <a:pt x="5715" y="46101"/>
                  </a:lnTo>
                  <a:lnTo>
                    <a:pt x="2794" y="42672"/>
                  </a:lnTo>
                  <a:lnTo>
                    <a:pt x="889" y="38354"/>
                  </a:lnTo>
                  <a:lnTo>
                    <a:pt x="0" y="33147"/>
                  </a:lnTo>
                  <a:lnTo>
                    <a:pt x="0" y="26416"/>
                  </a:lnTo>
                  <a:lnTo>
                    <a:pt x="1905" y="18669"/>
                  </a:lnTo>
                  <a:close/>
                </a:path>
              </a:pathLst>
            </a:custGeom>
            <a:solidFill>
              <a:srgbClr val="DC8723"/>
            </a:solidFill>
            <a:ln w="0" cap="flat" cmpd="sng" algn="ctr">
              <a:solidFill>
                <a:srgbClr val="DC872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9700641" y="3442589"/>
              <a:ext cx="49404" cy="106046"/>
            </a:xfrm>
            <a:custGeom>
              <a:avLst/>
              <a:gdLst/>
              <a:ahLst/>
              <a:cxnLst/>
              <a:rect l="0" t="0" r="0" b="0"/>
              <a:pathLst>
                <a:path w="49404" h="106046">
                  <a:moveTo>
                    <a:pt x="17780" y="25400"/>
                  </a:moveTo>
                  <a:lnTo>
                    <a:pt x="25400" y="12954"/>
                  </a:lnTo>
                  <a:lnTo>
                    <a:pt x="32131" y="0"/>
                  </a:lnTo>
                  <a:lnTo>
                    <a:pt x="35941" y="9525"/>
                  </a:lnTo>
                  <a:lnTo>
                    <a:pt x="39370" y="20574"/>
                  </a:lnTo>
                  <a:lnTo>
                    <a:pt x="45085" y="46990"/>
                  </a:lnTo>
                  <a:lnTo>
                    <a:pt x="48514" y="75311"/>
                  </a:lnTo>
                  <a:lnTo>
                    <a:pt x="49403" y="88773"/>
                  </a:lnTo>
                  <a:lnTo>
                    <a:pt x="49403" y="100711"/>
                  </a:lnTo>
                  <a:lnTo>
                    <a:pt x="46609" y="103632"/>
                  </a:lnTo>
                  <a:lnTo>
                    <a:pt x="43180" y="105537"/>
                  </a:lnTo>
                  <a:lnTo>
                    <a:pt x="35052" y="106045"/>
                  </a:lnTo>
                  <a:lnTo>
                    <a:pt x="25908" y="103124"/>
                  </a:lnTo>
                  <a:lnTo>
                    <a:pt x="16764" y="96393"/>
                  </a:lnTo>
                  <a:lnTo>
                    <a:pt x="8636" y="87249"/>
                  </a:lnTo>
                  <a:lnTo>
                    <a:pt x="2921" y="76200"/>
                  </a:lnTo>
                  <a:lnTo>
                    <a:pt x="0" y="63246"/>
                  </a:lnTo>
                  <a:lnTo>
                    <a:pt x="1905" y="49403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9699244" y="3662807"/>
              <a:ext cx="42165" cy="60961"/>
            </a:xfrm>
            <a:custGeom>
              <a:avLst/>
              <a:gdLst/>
              <a:ahLst/>
              <a:cxnLst/>
              <a:rect l="0" t="0" r="0" b="0"/>
              <a:pathLst>
                <a:path w="42165" h="60961">
                  <a:moveTo>
                    <a:pt x="7620" y="14859"/>
                  </a:moveTo>
                  <a:lnTo>
                    <a:pt x="16764" y="7239"/>
                  </a:lnTo>
                  <a:lnTo>
                    <a:pt x="26797" y="1905"/>
                  </a:lnTo>
                  <a:lnTo>
                    <a:pt x="33020" y="508"/>
                  </a:lnTo>
                  <a:lnTo>
                    <a:pt x="39751" y="0"/>
                  </a:lnTo>
                  <a:lnTo>
                    <a:pt x="40259" y="30734"/>
                  </a:lnTo>
                  <a:lnTo>
                    <a:pt x="42164" y="60960"/>
                  </a:lnTo>
                  <a:lnTo>
                    <a:pt x="35941" y="58547"/>
                  </a:lnTo>
                  <a:lnTo>
                    <a:pt x="29718" y="55245"/>
                  </a:lnTo>
                  <a:lnTo>
                    <a:pt x="16764" y="46609"/>
                  </a:lnTo>
                  <a:lnTo>
                    <a:pt x="6223" y="36068"/>
                  </a:lnTo>
                  <a:lnTo>
                    <a:pt x="2286" y="30226"/>
                  </a:lnTo>
                  <a:lnTo>
                    <a:pt x="0" y="24511"/>
                  </a:lnTo>
                  <a:close/>
                </a:path>
              </a:pathLst>
            </a:custGeom>
            <a:solidFill>
              <a:srgbClr val="E29B47"/>
            </a:solidFill>
            <a:ln w="0" cap="flat" cmpd="sng" algn="ctr">
              <a:solidFill>
                <a:srgbClr val="E29B4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9703562" y="3762629"/>
              <a:ext cx="29211" cy="39879"/>
            </a:xfrm>
            <a:custGeom>
              <a:avLst/>
              <a:gdLst/>
              <a:ahLst/>
              <a:cxnLst/>
              <a:rect l="0" t="0" r="0" b="0"/>
              <a:pathLst>
                <a:path w="29211" h="39879">
                  <a:moveTo>
                    <a:pt x="889" y="11557"/>
                  </a:moveTo>
                  <a:lnTo>
                    <a:pt x="1397" y="6731"/>
                  </a:lnTo>
                  <a:lnTo>
                    <a:pt x="2286" y="3937"/>
                  </a:lnTo>
                  <a:lnTo>
                    <a:pt x="4318" y="1524"/>
                  </a:lnTo>
                  <a:lnTo>
                    <a:pt x="6223" y="508"/>
                  </a:lnTo>
                  <a:lnTo>
                    <a:pt x="9525" y="0"/>
                  </a:lnTo>
                  <a:lnTo>
                    <a:pt x="14351" y="0"/>
                  </a:lnTo>
                  <a:lnTo>
                    <a:pt x="20574" y="0"/>
                  </a:lnTo>
                  <a:lnTo>
                    <a:pt x="24892" y="8636"/>
                  </a:lnTo>
                  <a:lnTo>
                    <a:pt x="27305" y="15875"/>
                  </a:lnTo>
                  <a:lnTo>
                    <a:pt x="28702" y="22098"/>
                  </a:lnTo>
                  <a:lnTo>
                    <a:pt x="29210" y="27432"/>
                  </a:lnTo>
                  <a:lnTo>
                    <a:pt x="28702" y="31750"/>
                  </a:lnTo>
                  <a:lnTo>
                    <a:pt x="27305" y="35560"/>
                  </a:lnTo>
                  <a:lnTo>
                    <a:pt x="22987" y="39370"/>
                  </a:lnTo>
                  <a:lnTo>
                    <a:pt x="16764" y="39878"/>
                  </a:lnTo>
                  <a:lnTo>
                    <a:pt x="10033" y="36576"/>
                  </a:lnTo>
                  <a:lnTo>
                    <a:pt x="3810" y="29337"/>
                  </a:lnTo>
                  <a:lnTo>
                    <a:pt x="1397" y="24003"/>
                  </a:lnTo>
                  <a:lnTo>
                    <a:pt x="0" y="18288"/>
                  </a:lnTo>
                  <a:close/>
                </a:path>
              </a:pathLst>
            </a:custGeom>
            <a:solidFill>
              <a:srgbClr val="E29B47"/>
            </a:solidFill>
            <a:ln w="0" cap="flat" cmpd="sng" algn="ctr">
              <a:solidFill>
                <a:srgbClr val="E29B4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9751060" y="3855339"/>
              <a:ext cx="35942" cy="43181"/>
            </a:xfrm>
            <a:custGeom>
              <a:avLst/>
              <a:gdLst/>
              <a:ahLst/>
              <a:cxnLst/>
              <a:rect l="0" t="0" r="0" b="0"/>
              <a:pathLst>
                <a:path w="35942" h="43181">
                  <a:moveTo>
                    <a:pt x="889" y="11557"/>
                  </a:moveTo>
                  <a:lnTo>
                    <a:pt x="1905" y="6731"/>
                  </a:lnTo>
                  <a:lnTo>
                    <a:pt x="2794" y="3302"/>
                  </a:lnTo>
                  <a:lnTo>
                    <a:pt x="4318" y="1397"/>
                  </a:lnTo>
                  <a:lnTo>
                    <a:pt x="6731" y="508"/>
                  </a:lnTo>
                  <a:lnTo>
                    <a:pt x="9525" y="0"/>
                  </a:lnTo>
                  <a:lnTo>
                    <a:pt x="14351" y="0"/>
                  </a:lnTo>
                  <a:lnTo>
                    <a:pt x="21082" y="0"/>
                  </a:lnTo>
                  <a:lnTo>
                    <a:pt x="27305" y="7620"/>
                  </a:lnTo>
                  <a:lnTo>
                    <a:pt x="32131" y="14859"/>
                  </a:lnTo>
                  <a:lnTo>
                    <a:pt x="35052" y="21082"/>
                  </a:lnTo>
                  <a:lnTo>
                    <a:pt x="35941" y="26924"/>
                  </a:lnTo>
                  <a:lnTo>
                    <a:pt x="35433" y="31623"/>
                  </a:lnTo>
                  <a:lnTo>
                    <a:pt x="34036" y="35941"/>
                  </a:lnTo>
                  <a:lnTo>
                    <a:pt x="31623" y="39370"/>
                  </a:lnTo>
                  <a:lnTo>
                    <a:pt x="28321" y="41783"/>
                  </a:lnTo>
                  <a:lnTo>
                    <a:pt x="20574" y="43180"/>
                  </a:lnTo>
                  <a:lnTo>
                    <a:pt x="11938" y="39878"/>
                  </a:lnTo>
                  <a:lnTo>
                    <a:pt x="8128" y="36449"/>
                  </a:lnTo>
                  <a:lnTo>
                    <a:pt x="4826" y="31623"/>
                  </a:lnTo>
                  <a:lnTo>
                    <a:pt x="1905" y="25400"/>
                  </a:lnTo>
                  <a:lnTo>
                    <a:pt x="0" y="17780"/>
                  </a:lnTo>
                  <a:close/>
                </a:path>
              </a:pathLst>
            </a:custGeom>
            <a:solidFill>
              <a:srgbClr val="EBBE86"/>
            </a:solidFill>
            <a:ln w="0" cap="flat" cmpd="sng" algn="ctr">
              <a:solidFill>
                <a:srgbClr val="EBBE8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9720326" y="3877437"/>
              <a:ext cx="31243" cy="31624"/>
            </a:xfrm>
            <a:custGeom>
              <a:avLst/>
              <a:gdLst/>
              <a:ahLst/>
              <a:cxnLst/>
              <a:rect l="0" t="0" r="0" b="0"/>
              <a:pathLst>
                <a:path w="31243" h="31624">
                  <a:moveTo>
                    <a:pt x="889" y="11430"/>
                  </a:moveTo>
                  <a:lnTo>
                    <a:pt x="1397" y="7112"/>
                  </a:lnTo>
                  <a:lnTo>
                    <a:pt x="2921" y="3810"/>
                  </a:lnTo>
                  <a:lnTo>
                    <a:pt x="4318" y="1397"/>
                  </a:lnTo>
                  <a:lnTo>
                    <a:pt x="6731" y="508"/>
                  </a:lnTo>
                  <a:lnTo>
                    <a:pt x="10033" y="0"/>
                  </a:lnTo>
                  <a:lnTo>
                    <a:pt x="14351" y="0"/>
                  </a:lnTo>
                  <a:lnTo>
                    <a:pt x="20574" y="0"/>
                  </a:lnTo>
                  <a:lnTo>
                    <a:pt x="25908" y="5207"/>
                  </a:lnTo>
                  <a:lnTo>
                    <a:pt x="29210" y="9525"/>
                  </a:lnTo>
                  <a:lnTo>
                    <a:pt x="30734" y="13843"/>
                  </a:lnTo>
                  <a:lnTo>
                    <a:pt x="31242" y="18161"/>
                  </a:lnTo>
                  <a:lnTo>
                    <a:pt x="28829" y="24892"/>
                  </a:lnTo>
                  <a:lnTo>
                    <a:pt x="23495" y="29718"/>
                  </a:lnTo>
                  <a:lnTo>
                    <a:pt x="16256" y="31623"/>
                  </a:lnTo>
                  <a:lnTo>
                    <a:pt x="9144" y="31115"/>
                  </a:lnTo>
                  <a:lnTo>
                    <a:pt x="2921" y="26416"/>
                  </a:lnTo>
                  <a:lnTo>
                    <a:pt x="889" y="22987"/>
                  </a:lnTo>
                  <a:lnTo>
                    <a:pt x="0" y="18161"/>
                  </a:lnTo>
                  <a:close/>
                </a:path>
              </a:pathLst>
            </a:custGeom>
            <a:solidFill>
              <a:srgbClr val="EBBE86"/>
            </a:solidFill>
            <a:ln w="0" cap="flat" cmpd="sng" algn="ctr">
              <a:solidFill>
                <a:srgbClr val="EBBE8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9723628" y="3848608"/>
              <a:ext cx="26417" cy="22607"/>
            </a:xfrm>
            <a:custGeom>
              <a:avLst/>
              <a:gdLst/>
              <a:ahLst/>
              <a:cxnLst/>
              <a:rect l="0" t="0" r="0" b="0"/>
              <a:pathLst>
                <a:path w="26417" h="22607">
                  <a:moveTo>
                    <a:pt x="1016" y="11557"/>
                  </a:moveTo>
                  <a:lnTo>
                    <a:pt x="1905" y="7239"/>
                  </a:lnTo>
                  <a:lnTo>
                    <a:pt x="2921" y="3810"/>
                  </a:lnTo>
                  <a:lnTo>
                    <a:pt x="4318" y="1905"/>
                  </a:lnTo>
                  <a:lnTo>
                    <a:pt x="6731" y="1016"/>
                  </a:lnTo>
                  <a:lnTo>
                    <a:pt x="10160" y="508"/>
                  </a:lnTo>
                  <a:lnTo>
                    <a:pt x="14859" y="0"/>
                  </a:lnTo>
                  <a:lnTo>
                    <a:pt x="21209" y="0"/>
                  </a:lnTo>
                  <a:lnTo>
                    <a:pt x="25527" y="4826"/>
                  </a:lnTo>
                  <a:lnTo>
                    <a:pt x="26416" y="10033"/>
                  </a:lnTo>
                  <a:lnTo>
                    <a:pt x="24003" y="14351"/>
                  </a:lnTo>
                  <a:lnTo>
                    <a:pt x="19685" y="18669"/>
                  </a:lnTo>
                  <a:lnTo>
                    <a:pt x="14478" y="21590"/>
                  </a:lnTo>
                  <a:lnTo>
                    <a:pt x="8636" y="22606"/>
                  </a:lnTo>
                  <a:lnTo>
                    <a:pt x="3937" y="21590"/>
                  </a:lnTo>
                  <a:lnTo>
                    <a:pt x="0" y="18288"/>
                  </a:lnTo>
                  <a:close/>
                </a:path>
              </a:pathLst>
            </a:custGeom>
            <a:solidFill>
              <a:srgbClr val="EBBE86"/>
            </a:solidFill>
            <a:ln w="0" cap="flat" cmpd="sng" algn="ctr">
              <a:solidFill>
                <a:srgbClr val="EBBE8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9731375" y="3801999"/>
              <a:ext cx="40768" cy="39879"/>
            </a:xfrm>
            <a:custGeom>
              <a:avLst/>
              <a:gdLst/>
              <a:ahLst/>
              <a:cxnLst/>
              <a:rect l="0" t="0" r="0" b="0"/>
              <a:pathLst>
                <a:path w="40768" h="39879">
                  <a:moveTo>
                    <a:pt x="889" y="11557"/>
                  </a:moveTo>
                  <a:lnTo>
                    <a:pt x="1905" y="6731"/>
                  </a:lnTo>
                  <a:lnTo>
                    <a:pt x="2794" y="3429"/>
                  </a:lnTo>
                  <a:lnTo>
                    <a:pt x="4318" y="1524"/>
                  </a:lnTo>
                  <a:lnTo>
                    <a:pt x="6223" y="508"/>
                  </a:lnTo>
                  <a:lnTo>
                    <a:pt x="9525" y="0"/>
                  </a:lnTo>
                  <a:lnTo>
                    <a:pt x="14351" y="0"/>
                  </a:lnTo>
                  <a:lnTo>
                    <a:pt x="20574" y="0"/>
                  </a:lnTo>
                  <a:lnTo>
                    <a:pt x="29210" y="8255"/>
                  </a:lnTo>
                  <a:lnTo>
                    <a:pt x="35433" y="15367"/>
                  </a:lnTo>
                  <a:lnTo>
                    <a:pt x="39370" y="21590"/>
                  </a:lnTo>
                  <a:lnTo>
                    <a:pt x="40767" y="26924"/>
                  </a:lnTo>
                  <a:lnTo>
                    <a:pt x="40767" y="31750"/>
                  </a:lnTo>
                  <a:lnTo>
                    <a:pt x="39370" y="35052"/>
                  </a:lnTo>
                  <a:lnTo>
                    <a:pt x="36449" y="37465"/>
                  </a:lnTo>
                  <a:lnTo>
                    <a:pt x="32639" y="39370"/>
                  </a:lnTo>
                  <a:lnTo>
                    <a:pt x="22987" y="39878"/>
                  </a:lnTo>
                  <a:lnTo>
                    <a:pt x="13462" y="36576"/>
                  </a:lnTo>
                  <a:lnTo>
                    <a:pt x="8636" y="33655"/>
                  </a:lnTo>
                  <a:lnTo>
                    <a:pt x="4826" y="29337"/>
                  </a:lnTo>
                  <a:lnTo>
                    <a:pt x="1905" y="24511"/>
                  </a:lnTo>
                  <a:lnTo>
                    <a:pt x="0" y="17780"/>
                  </a:lnTo>
                  <a:close/>
                </a:path>
              </a:pathLst>
            </a:custGeom>
            <a:solidFill>
              <a:srgbClr val="EBBE86"/>
            </a:solidFill>
            <a:ln w="0" cap="flat" cmpd="sng" algn="ctr">
              <a:solidFill>
                <a:srgbClr val="EBBE8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9730867" y="3747389"/>
              <a:ext cx="36958" cy="50293"/>
            </a:xfrm>
            <a:custGeom>
              <a:avLst/>
              <a:gdLst/>
              <a:ahLst/>
              <a:cxnLst/>
              <a:rect l="0" t="0" r="0" b="0"/>
              <a:pathLst>
                <a:path w="36958" h="50293">
                  <a:moveTo>
                    <a:pt x="1016" y="11430"/>
                  </a:moveTo>
                  <a:lnTo>
                    <a:pt x="1905" y="6604"/>
                  </a:lnTo>
                  <a:lnTo>
                    <a:pt x="2921" y="3810"/>
                  </a:lnTo>
                  <a:lnTo>
                    <a:pt x="4318" y="1397"/>
                  </a:lnTo>
                  <a:lnTo>
                    <a:pt x="6731" y="381"/>
                  </a:lnTo>
                  <a:lnTo>
                    <a:pt x="10033" y="0"/>
                  </a:lnTo>
                  <a:lnTo>
                    <a:pt x="14859" y="0"/>
                  </a:lnTo>
                  <a:lnTo>
                    <a:pt x="21082" y="0"/>
                  </a:lnTo>
                  <a:lnTo>
                    <a:pt x="25400" y="9525"/>
                  </a:lnTo>
                  <a:lnTo>
                    <a:pt x="28829" y="19558"/>
                  </a:lnTo>
                  <a:lnTo>
                    <a:pt x="32131" y="31623"/>
                  </a:lnTo>
                  <a:lnTo>
                    <a:pt x="34036" y="38862"/>
                  </a:lnTo>
                  <a:lnTo>
                    <a:pt x="36957" y="46990"/>
                  </a:lnTo>
                  <a:lnTo>
                    <a:pt x="32639" y="49403"/>
                  </a:lnTo>
                  <a:lnTo>
                    <a:pt x="27813" y="50292"/>
                  </a:lnTo>
                  <a:lnTo>
                    <a:pt x="22606" y="49911"/>
                  </a:lnTo>
                  <a:lnTo>
                    <a:pt x="17272" y="47498"/>
                  </a:lnTo>
                  <a:lnTo>
                    <a:pt x="12065" y="43180"/>
                  </a:lnTo>
                  <a:lnTo>
                    <a:pt x="7239" y="36957"/>
                  </a:lnTo>
                  <a:lnTo>
                    <a:pt x="3302" y="28702"/>
                  </a:lnTo>
                  <a:lnTo>
                    <a:pt x="0" y="18161"/>
                  </a:lnTo>
                  <a:close/>
                </a:path>
              </a:pathLst>
            </a:custGeom>
            <a:solidFill>
              <a:srgbClr val="E29B47"/>
            </a:solidFill>
            <a:ln w="0" cap="flat" cmpd="sng" algn="ctr">
              <a:solidFill>
                <a:srgbClr val="E29B4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9735693" y="3924935"/>
              <a:ext cx="26798" cy="30227"/>
            </a:xfrm>
            <a:custGeom>
              <a:avLst/>
              <a:gdLst/>
              <a:ahLst/>
              <a:cxnLst/>
              <a:rect l="0" t="0" r="0" b="0"/>
              <a:pathLst>
                <a:path w="26798" h="30227">
                  <a:moveTo>
                    <a:pt x="508" y="9144"/>
                  </a:moveTo>
                  <a:lnTo>
                    <a:pt x="508" y="4826"/>
                  </a:lnTo>
                  <a:lnTo>
                    <a:pt x="889" y="2413"/>
                  </a:lnTo>
                  <a:lnTo>
                    <a:pt x="1397" y="508"/>
                  </a:lnTo>
                  <a:lnTo>
                    <a:pt x="2794" y="0"/>
                  </a:lnTo>
                  <a:lnTo>
                    <a:pt x="5207" y="0"/>
                  </a:lnTo>
                  <a:lnTo>
                    <a:pt x="9525" y="508"/>
                  </a:lnTo>
                  <a:lnTo>
                    <a:pt x="15367" y="508"/>
                  </a:lnTo>
                  <a:lnTo>
                    <a:pt x="20574" y="5334"/>
                  </a:lnTo>
                  <a:lnTo>
                    <a:pt x="24003" y="10033"/>
                  </a:lnTo>
                  <a:lnTo>
                    <a:pt x="25908" y="13970"/>
                  </a:lnTo>
                  <a:lnTo>
                    <a:pt x="26797" y="18288"/>
                  </a:lnTo>
                  <a:lnTo>
                    <a:pt x="24892" y="24511"/>
                  </a:lnTo>
                  <a:lnTo>
                    <a:pt x="20574" y="28321"/>
                  </a:lnTo>
                  <a:lnTo>
                    <a:pt x="14351" y="30226"/>
                  </a:lnTo>
                  <a:lnTo>
                    <a:pt x="7620" y="28829"/>
                  </a:lnTo>
                  <a:lnTo>
                    <a:pt x="2413" y="24003"/>
                  </a:lnTo>
                  <a:lnTo>
                    <a:pt x="889" y="20574"/>
                  </a:lnTo>
                  <a:lnTo>
                    <a:pt x="0" y="15875"/>
                  </a:lnTo>
                  <a:close/>
                </a:path>
              </a:pathLst>
            </a:custGeom>
            <a:solidFill>
              <a:srgbClr val="EBBE86"/>
            </a:solidFill>
            <a:ln w="0" cap="flat" cmpd="sng" algn="ctr">
              <a:solidFill>
                <a:srgbClr val="EBBE8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9731375" y="3962400"/>
              <a:ext cx="19686" cy="19686"/>
            </a:xfrm>
            <a:custGeom>
              <a:avLst/>
              <a:gdLst/>
              <a:ahLst/>
              <a:cxnLst/>
              <a:rect l="0" t="0" r="0" b="0"/>
              <a:pathLst>
                <a:path w="19686" h="19686">
                  <a:moveTo>
                    <a:pt x="508" y="9144"/>
                  </a:moveTo>
                  <a:lnTo>
                    <a:pt x="889" y="4826"/>
                  </a:lnTo>
                  <a:lnTo>
                    <a:pt x="889" y="1905"/>
                  </a:lnTo>
                  <a:lnTo>
                    <a:pt x="1397" y="508"/>
                  </a:lnTo>
                  <a:lnTo>
                    <a:pt x="2794" y="0"/>
                  </a:lnTo>
                  <a:lnTo>
                    <a:pt x="5715" y="0"/>
                  </a:lnTo>
                  <a:lnTo>
                    <a:pt x="9525" y="0"/>
                  </a:lnTo>
                  <a:lnTo>
                    <a:pt x="15875" y="508"/>
                  </a:lnTo>
                  <a:lnTo>
                    <a:pt x="19177" y="5207"/>
                  </a:lnTo>
                  <a:lnTo>
                    <a:pt x="19685" y="9525"/>
                  </a:lnTo>
                  <a:lnTo>
                    <a:pt x="18161" y="13843"/>
                  </a:lnTo>
                  <a:lnTo>
                    <a:pt x="14859" y="17272"/>
                  </a:lnTo>
                  <a:lnTo>
                    <a:pt x="11049" y="19177"/>
                  </a:lnTo>
                  <a:lnTo>
                    <a:pt x="6731" y="19685"/>
                  </a:lnTo>
                  <a:lnTo>
                    <a:pt x="2794" y="18669"/>
                  </a:lnTo>
                  <a:lnTo>
                    <a:pt x="0" y="15367"/>
                  </a:lnTo>
                  <a:close/>
                </a:path>
              </a:pathLst>
            </a:custGeom>
            <a:solidFill>
              <a:srgbClr val="EBBE86"/>
            </a:solidFill>
            <a:ln w="0" cap="flat" cmpd="sng" algn="ctr">
              <a:solidFill>
                <a:srgbClr val="EBBE8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9744837" y="4001770"/>
              <a:ext cx="19686" cy="19686"/>
            </a:xfrm>
            <a:custGeom>
              <a:avLst/>
              <a:gdLst/>
              <a:ahLst/>
              <a:cxnLst/>
              <a:rect l="0" t="0" r="0" b="0"/>
              <a:pathLst>
                <a:path w="19686" h="19686">
                  <a:moveTo>
                    <a:pt x="889" y="9017"/>
                  </a:moveTo>
                  <a:lnTo>
                    <a:pt x="889" y="4699"/>
                  </a:lnTo>
                  <a:lnTo>
                    <a:pt x="889" y="1905"/>
                  </a:lnTo>
                  <a:lnTo>
                    <a:pt x="1397" y="381"/>
                  </a:lnTo>
                  <a:lnTo>
                    <a:pt x="2794" y="0"/>
                  </a:lnTo>
                  <a:lnTo>
                    <a:pt x="5715" y="0"/>
                  </a:lnTo>
                  <a:lnTo>
                    <a:pt x="9525" y="0"/>
                  </a:lnTo>
                  <a:lnTo>
                    <a:pt x="15748" y="381"/>
                  </a:lnTo>
                  <a:lnTo>
                    <a:pt x="19177" y="5207"/>
                  </a:lnTo>
                  <a:lnTo>
                    <a:pt x="19685" y="9525"/>
                  </a:lnTo>
                  <a:lnTo>
                    <a:pt x="18161" y="13843"/>
                  </a:lnTo>
                  <a:lnTo>
                    <a:pt x="14859" y="17272"/>
                  </a:lnTo>
                  <a:lnTo>
                    <a:pt x="11049" y="19177"/>
                  </a:lnTo>
                  <a:lnTo>
                    <a:pt x="6731" y="19685"/>
                  </a:lnTo>
                  <a:lnTo>
                    <a:pt x="2794" y="18669"/>
                  </a:lnTo>
                  <a:lnTo>
                    <a:pt x="0" y="15367"/>
                  </a:lnTo>
                  <a:close/>
                </a:path>
              </a:pathLst>
            </a:custGeom>
            <a:solidFill>
              <a:srgbClr val="F3D5B4"/>
            </a:solidFill>
            <a:ln w="0" cap="flat" cmpd="sng" algn="ctr">
              <a:solidFill>
                <a:srgbClr val="F3D5B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9772650" y="3976751"/>
              <a:ext cx="19686" cy="19686"/>
            </a:xfrm>
            <a:custGeom>
              <a:avLst/>
              <a:gdLst/>
              <a:ahLst/>
              <a:cxnLst/>
              <a:rect l="0" t="0" r="0" b="0"/>
              <a:pathLst>
                <a:path w="19686" h="19686">
                  <a:moveTo>
                    <a:pt x="508" y="9144"/>
                  </a:moveTo>
                  <a:lnTo>
                    <a:pt x="889" y="4826"/>
                  </a:lnTo>
                  <a:lnTo>
                    <a:pt x="889" y="1905"/>
                  </a:lnTo>
                  <a:lnTo>
                    <a:pt x="1397" y="508"/>
                  </a:lnTo>
                  <a:lnTo>
                    <a:pt x="2921" y="0"/>
                  </a:lnTo>
                  <a:lnTo>
                    <a:pt x="5715" y="0"/>
                  </a:lnTo>
                  <a:lnTo>
                    <a:pt x="9525" y="0"/>
                  </a:lnTo>
                  <a:lnTo>
                    <a:pt x="15875" y="508"/>
                  </a:lnTo>
                  <a:lnTo>
                    <a:pt x="19177" y="5334"/>
                  </a:lnTo>
                  <a:lnTo>
                    <a:pt x="19685" y="9652"/>
                  </a:lnTo>
                  <a:lnTo>
                    <a:pt x="18161" y="13970"/>
                  </a:lnTo>
                  <a:lnTo>
                    <a:pt x="14859" y="17272"/>
                  </a:lnTo>
                  <a:lnTo>
                    <a:pt x="11049" y="19177"/>
                  </a:lnTo>
                  <a:lnTo>
                    <a:pt x="6731" y="19685"/>
                  </a:lnTo>
                  <a:lnTo>
                    <a:pt x="2921" y="18796"/>
                  </a:lnTo>
                  <a:lnTo>
                    <a:pt x="0" y="15367"/>
                  </a:lnTo>
                  <a:close/>
                </a:path>
              </a:pathLst>
            </a:custGeom>
            <a:solidFill>
              <a:srgbClr val="EBBE86"/>
            </a:solidFill>
            <a:ln w="0" cap="flat" cmpd="sng" algn="ctr">
              <a:solidFill>
                <a:srgbClr val="EBBE8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9746742" y="4049268"/>
              <a:ext cx="19686" cy="20194"/>
            </a:xfrm>
            <a:custGeom>
              <a:avLst/>
              <a:gdLst/>
              <a:ahLst/>
              <a:cxnLst/>
              <a:rect l="0" t="0" r="0" b="0"/>
              <a:pathLst>
                <a:path w="19686" h="20194">
                  <a:moveTo>
                    <a:pt x="508" y="9144"/>
                  </a:moveTo>
                  <a:lnTo>
                    <a:pt x="889" y="4826"/>
                  </a:lnTo>
                  <a:lnTo>
                    <a:pt x="889" y="1905"/>
                  </a:lnTo>
                  <a:lnTo>
                    <a:pt x="1397" y="508"/>
                  </a:lnTo>
                  <a:lnTo>
                    <a:pt x="2794" y="0"/>
                  </a:lnTo>
                  <a:lnTo>
                    <a:pt x="5715" y="0"/>
                  </a:lnTo>
                  <a:lnTo>
                    <a:pt x="9525" y="0"/>
                  </a:lnTo>
                  <a:lnTo>
                    <a:pt x="15748" y="508"/>
                  </a:lnTo>
                  <a:lnTo>
                    <a:pt x="19177" y="5207"/>
                  </a:lnTo>
                  <a:lnTo>
                    <a:pt x="19685" y="10033"/>
                  </a:lnTo>
                  <a:lnTo>
                    <a:pt x="18161" y="13843"/>
                  </a:lnTo>
                  <a:lnTo>
                    <a:pt x="14859" y="17272"/>
                  </a:lnTo>
                  <a:lnTo>
                    <a:pt x="11049" y="19177"/>
                  </a:lnTo>
                  <a:lnTo>
                    <a:pt x="6731" y="20193"/>
                  </a:lnTo>
                  <a:lnTo>
                    <a:pt x="2794" y="18669"/>
                  </a:lnTo>
                  <a:lnTo>
                    <a:pt x="0" y="15875"/>
                  </a:lnTo>
                  <a:close/>
                </a:path>
              </a:pathLst>
            </a:custGeom>
            <a:solidFill>
              <a:srgbClr val="F3D5B4"/>
            </a:solidFill>
            <a:ln w="0" cap="flat" cmpd="sng" algn="ctr">
              <a:solidFill>
                <a:srgbClr val="F3D5B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9758172" y="4092448"/>
              <a:ext cx="19686" cy="20194"/>
            </a:xfrm>
            <a:custGeom>
              <a:avLst/>
              <a:gdLst/>
              <a:ahLst/>
              <a:cxnLst/>
              <a:rect l="0" t="0" r="0" b="0"/>
              <a:pathLst>
                <a:path w="19686" h="20194">
                  <a:moveTo>
                    <a:pt x="1016" y="9144"/>
                  </a:moveTo>
                  <a:lnTo>
                    <a:pt x="1016" y="4826"/>
                  </a:lnTo>
                  <a:lnTo>
                    <a:pt x="1524" y="1905"/>
                  </a:lnTo>
                  <a:lnTo>
                    <a:pt x="1524" y="508"/>
                  </a:lnTo>
                  <a:lnTo>
                    <a:pt x="2921" y="0"/>
                  </a:lnTo>
                  <a:lnTo>
                    <a:pt x="5842" y="0"/>
                  </a:lnTo>
                  <a:lnTo>
                    <a:pt x="9652" y="0"/>
                  </a:lnTo>
                  <a:lnTo>
                    <a:pt x="15875" y="508"/>
                  </a:lnTo>
                  <a:lnTo>
                    <a:pt x="19304" y="5334"/>
                  </a:lnTo>
                  <a:lnTo>
                    <a:pt x="19685" y="10033"/>
                  </a:lnTo>
                  <a:lnTo>
                    <a:pt x="18288" y="13970"/>
                  </a:lnTo>
                  <a:lnTo>
                    <a:pt x="15367" y="17272"/>
                  </a:lnTo>
                  <a:lnTo>
                    <a:pt x="11049" y="19177"/>
                  </a:lnTo>
                  <a:lnTo>
                    <a:pt x="6731" y="20193"/>
                  </a:lnTo>
                  <a:lnTo>
                    <a:pt x="2921" y="18669"/>
                  </a:lnTo>
                  <a:lnTo>
                    <a:pt x="0" y="15367"/>
                  </a:lnTo>
                  <a:close/>
                </a:path>
              </a:pathLst>
            </a:custGeom>
            <a:solidFill>
              <a:srgbClr val="F7E6D2"/>
            </a:solidFill>
            <a:ln w="0" cap="flat" cmpd="sng" algn="ctr">
              <a:solidFill>
                <a:srgbClr val="F7E6D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9768332" y="4197985"/>
              <a:ext cx="19686" cy="19686"/>
            </a:xfrm>
            <a:custGeom>
              <a:avLst/>
              <a:gdLst/>
              <a:ahLst/>
              <a:cxnLst/>
              <a:rect l="0" t="0" r="0" b="0"/>
              <a:pathLst>
                <a:path w="19686" h="19686">
                  <a:moveTo>
                    <a:pt x="508" y="9144"/>
                  </a:moveTo>
                  <a:lnTo>
                    <a:pt x="889" y="4826"/>
                  </a:lnTo>
                  <a:lnTo>
                    <a:pt x="889" y="2032"/>
                  </a:lnTo>
                  <a:lnTo>
                    <a:pt x="1397" y="508"/>
                  </a:lnTo>
                  <a:lnTo>
                    <a:pt x="2921" y="0"/>
                  </a:lnTo>
                  <a:lnTo>
                    <a:pt x="5715" y="0"/>
                  </a:lnTo>
                  <a:lnTo>
                    <a:pt x="9525" y="508"/>
                  </a:lnTo>
                  <a:lnTo>
                    <a:pt x="15875" y="508"/>
                  </a:lnTo>
                  <a:lnTo>
                    <a:pt x="19177" y="5334"/>
                  </a:lnTo>
                  <a:lnTo>
                    <a:pt x="19685" y="9652"/>
                  </a:lnTo>
                  <a:lnTo>
                    <a:pt x="18161" y="13970"/>
                  </a:lnTo>
                  <a:lnTo>
                    <a:pt x="14859" y="17399"/>
                  </a:lnTo>
                  <a:lnTo>
                    <a:pt x="11049" y="19304"/>
                  </a:lnTo>
                  <a:lnTo>
                    <a:pt x="6731" y="19685"/>
                  </a:lnTo>
                  <a:lnTo>
                    <a:pt x="2921" y="18796"/>
                  </a:lnTo>
                  <a:lnTo>
                    <a:pt x="0" y="15367"/>
                  </a:lnTo>
                  <a:close/>
                </a:path>
              </a:pathLst>
            </a:custGeom>
            <a:solidFill>
              <a:srgbClr val="F7E6D2"/>
            </a:solidFill>
            <a:ln w="0" cap="flat" cmpd="sng" algn="ctr">
              <a:solidFill>
                <a:srgbClr val="F7E6D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9778365" y="4104005"/>
              <a:ext cx="16765" cy="16765"/>
            </a:xfrm>
            <a:custGeom>
              <a:avLst/>
              <a:gdLst/>
              <a:ahLst/>
              <a:cxnLst/>
              <a:rect l="0" t="0" r="0" b="0"/>
              <a:pathLst>
                <a:path w="16765" h="16765">
                  <a:moveTo>
                    <a:pt x="3429" y="5207"/>
                  </a:moveTo>
                  <a:lnTo>
                    <a:pt x="5842" y="2413"/>
                  </a:lnTo>
                  <a:lnTo>
                    <a:pt x="8128" y="0"/>
                  </a:lnTo>
                  <a:lnTo>
                    <a:pt x="11049" y="1905"/>
                  </a:lnTo>
                  <a:lnTo>
                    <a:pt x="12954" y="3810"/>
                  </a:lnTo>
                  <a:lnTo>
                    <a:pt x="16764" y="6731"/>
                  </a:lnTo>
                  <a:lnTo>
                    <a:pt x="16764" y="11430"/>
                  </a:lnTo>
                  <a:lnTo>
                    <a:pt x="14859" y="14351"/>
                  </a:lnTo>
                  <a:lnTo>
                    <a:pt x="12065" y="16256"/>
                  </a:lnTo>
                  <a:lnTo>
                    <a:pt x="8636" y="16764"/>
                  </a:lnTo>
                  <a:lnTo>
                    <a:pt x="5334" y="16256"/>
                  </a:lnTo>
                  <a:lnTo>
                    <a:pt x="2413" y="14351"/>
                  </a:lnTo>
                  <a:lnTo>
                    <a:pt x="508" y="11938"/>
                  </a:lnTo>
                  <a:lnTo>
                    <a:pt x="0" y="8636"/>
                  </a:lnTo>
                  <a:close/>
                </a:path>
              </a:pathLst>
            </a:custGeom>
            <a:solidFill>
              <a:srgbClr val="F7E6D2"/>
            </a:solidFill>
            <a:ln w="0" cap="flat" cmpd="sng" algn="ctr">
              <a:solidFill>
                <a:srgbClr val="F7E6D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9779889" y="4137533"/>
              <a:ext cx="21591" cy="21591"/>
            </a:xfrm>
            <a:custGeom>
              <a:avLst/>
              <a:gdLst/>
              <a:ahLst/>
              <a:cxnLst/>
              <a:rect l="0" t="0" r="0" b="0"/>
              <a:pathLst>
                <a:path w="21591" h="21591">
                  <a:moveTo>
                    <a:pt x="4318" y="6731"/>
                  </a:moveTo>
                  <a:lnTo>
                    <a:pt x="6604" y="3429"/>
                  </a:lnTo>
                  <a:lnTo>
                    <a:pt x="8636" y="1016"/>
                  </a:lnTo>
                  <a:lnTo>
                    <a:pt x="9525" y="0"/>
                  </a:lnTo>
                  <a:lnTo>
                    <a:pt x="10922" y="508"/>
                  </a:lnTo>
                  <a:lnTo>
                    <a:pt x="13335" y="1905"/>
                  </a:lnTo>
                  <a:lnTo>
                    <a:pt x="16256" y="4318"/>
                  </a:lnTo>
                  <a:lnTo>
                    <a:pt x="21590" y="7747"/>
                  </a:lnTo>
                  <a:lnTo>
                    <a:pt x="21590" y="13462"/>
                  </a:lnTo>
                  <a:lnTo>
                    <a:pt x="19558" y="17780"/>
                  </a:lnTo>
                  <a:lnTo>
                    <a:pt x="15748" y="20701"/>
                  </a:lnTo>
                  <a:lnTo>
                    <a:pt x="11430" y="21590"/>
                  </a:lnTo>
                  <a:lnTo>
                    <a:pt x="7112" y="20701"/>
                  </a:lnTo>
                  <a:lnTo>
                    <a:pt x="3302" y="19177"/>
                  </a:lnTo>
                  <a:lnTo>
                    <a:pt x="381" y="15875"/>
                  </a:lnTo>
                  <a:lnTo>
                    <a:pt x="0" y="11557"/>
                  </a:lnTo>
                  <a:close/>
                </a:path>
              </a:pathLst>
            </a:custGeom>
            <a:solidFill>
              <a:srgbClr val="F7E6D2"/>
            </a:solidFill>
            <a:ln w="0" cap="flat" cmpd="sng" algn="ctr">
              <a:solidFill>
                <a:srgbClr val="F7E6D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9777476" y="4035806"/>
              <a:ext cx="20575" cy="20702"/>
            </a:xfrm>
            <a:custGeom>
              <a:avLst/>
              <a:gdLst/>
              <a:ahLst/>
              <a:cxnLst/>
              <a:rect l="0" t="0" r="0" b="0"/>
              <a:pathLst>
                <a:path w="20575" h="20702">
                  <a:moveTo>
                    <a:pt x="0" y="4318"/>
                  </a:moveTo>
                  <a:lnTo>
                    <a:pt x="2794" y="1016"/>
                  </a:lnTo>
                  <a:lnTo>
                    <a:pt x="7112" y="0"/>
                  </a:lnTo>
                  <a:lnTo>
                    <a:pt x="11430" y="508"/>
                  </a:lnTo>
                  <a:lnTo>
                    <a:pt x="15748" y="2921"/>
                  </a:lnTo>
                  <a:lnTo>
                    <a:pt x="19177" y="6223"/>
                  </a:lnTo>
                  <a:lnTo>
                    <a:pt x="20574" y="10541"/>
                  </a:lnTo>
                  <a:lnTo>
                    <a:pt x="20066" y="15367"/>
                  </a:lnTo>
                  <a:lnTo>
                    <a:pt x="16764" y="20701"/>
                  </a:lnTo>
                  <a:lnTo>
                    <a:pt x="10033" y="20701"/>
                  </a:lnTo>
                  <a:lnTo>
                    <a:pt x="5715" y="20701"/>
                  </a:lnTo>
                  <a:lnTo>
                    <a:pt x="3302" y="20701"/>
                  </a:lnTo>
                  <a:lnTo>
                    <a:pt x="1905" y="20193"/>
                  </a:lnTo>
                  <a:lnTo>
                    <a:pt x="889" y="18669"/>
                  </a:lnTo>
                  <a:lnTo>
                    <a:pt x="889" y="15875"/>
                  </a:lnTo>
                  <a:lnTo>
                    <a:pt x="381" y="11049"/>
                  </a:lnTo>
                  <a:close/>
                </a:path>
              </a:pathLst>
            </a:custGeom>
            <a:solidFill>
              <a:srgbClr val="F3D5B4"/>
            </a:solidFill>
            <a:ln w="0" cap="flat" cmpd="sng" algn="ctr">
              <a:solidFill>
                <a:srgbClr val="F3D5B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8615807" y="2773934"/>
              <a:ext cx="88774" cy="226950"/>
            </a:xfrm>
            <a:custGeom>
              <a:avLst/>
              <a:gdLst/>
              <a:ahLst/>
              <a:cxnLst/>
              <a:rect l="0" t="0" r="0" b="0"/>
              <a:pathLst>
                <a:path w="88774" h="226950">
                  <a:moveTo>
                    <a:pt x="75819" y="33020"/>
                  </a:moveTo>
                  <a:lnTo>
                    <a:pt x="80137" y="59055"/>
                  </a:lnTo>
                  <a:lnTo>
                    <a:pt x="83058" y="82931"/>
                  </a:lnTo>
                  <a:lnTo>
                    <a:pt x="84963" y="104648"/>
                  </a:lnTo>
                  <a:lnTo>
                    <a:pt x="85979" y="124333"/>
                  </a:lnTo>
                  <a:lnTo>
                    <a:pt x="86360" y="141986"/>
                  </a:lnTo>
                  <a:lnTo>
                    <a:pt x="87376" y="158877"/>
                  </a:lnTo>
                  <a:lnTo>
                    <a:pt x="88773" y="173736"/>
                  </a:lnTo>
                  <a:lnTo>
                    <a:pt x="86868" y="179959"/>
                  </a:lnTo>
                  <a:lnTo>
                    <a:pt x="83566" y="187198"/>
                  </a:lnTo>
                  <a:lnTo>
                    <a:pt x="73914" y="202565"/>
                  </a:lnTo>
                  <a:lnTo>
                    <a:pt x="61468" y="217424"/>
                  </a:lnTo>
                  <a:lnTo>
                    <a:pt x="54229" y="223139"/>
                  </a:lnTo>
                  <a:lnTo>
                    <a:pt x="46609" y="226949"/>
                  </a:lnTo>
                  <a:lnTo>
                    <a:pt x="35560" y="191008"/>
                  </a:lnTo>
                  <a:lnTo>
                    <a:pt x="25908" y="159258"/>
                  </a:lnTo>
                  <a:lnTo>
                    <a:pt x="17780" y="130937"/>
                  </a:lnTo>
                  <a:lnTo>
                    <a:pt x="11557" y="106045"/>
                  </a:lnTo>
                  <a:lnTo>
                    <a:pt x="6223" y="83947"/>
                  </a:lnTo>
                  <a:lnTo>
                    <a:pt x="2921" y="63754"/>
                  </a:lnTo>
                  <a:lnTo>
                    <a:pt x="508" y="45593"/>
                  </a:lnTo>
                  <a:lnTo>
                    <a:pt x="0" y="28321"/>
                  </a:lnTo>
                  <a:lnTo>
                    <a:pt x="8636" y="19685"/>
                  </a:lnTo>
                  <a:lnTo>
                    <a:pt x="18288" y="11938"/>
                  </a:lnTo>
                  <a:lnTo>
                    <a:pt x="29337" y="6731"/>
                  </a:lnTo>
                  <a:lnTo>
                    <a:pt x="39878" y="2413"/>
                  </a:lnTo>
                  <a:lnTo>
                    <a:pt x="49911" y="0"/>
                  </a:lnTo>
                  <a:lnTo>
                    <a:pt x="58547" y="0"/>
                  </a:lnTo>
                  <a:lnTo>
                    <a:pt x="65278" y="1397"/>
                  </a:lnTo>
                  <a:lnTo>
                    <a:pt x="69088" y="4699"/>
                  </a:lnTo>
                  <a:close/>
                </a:path>
              </a:pathLst>
            </a:custGeom>
            <a:solidFill>
              <a:srgbClr val="BE6700"/>
            </a:solidFill>
            <a:ln w="0" cap="flat" cmpd="sng" algn="ctr">
              <a:solidFill>
                <a:srgbClr val="BE67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8614410" y="2624582"/>
              <a:ext cx="102236" cy="162307"/>
            </a:xfrm>
            <a:custGeom>
              <a:avLst/>
              <a:gdLst/>
              <a:ahLst/>
              <a:cxnLst/>
              <a:rect l="0" t="0" r="0" b="0"/>
              <a:pathLst>
                <a:path w="102236" h="162307">
                  <a:moveTo>
                    <a:pt x="86868" y="45593"/>
                  </a:moveTo>
                  <a:lnTo>
                    <a:pt x="72517" y="73914"/>
                  </a:lnTo>
                  <a:lnTo>
                    <a:pt x="66675" y="87376"/>
                  </a:lnTo>
                  <a:lnTo>
                    <a:pt x="62357" y="101346"/>
                  </a:lnTo>
                  <a:lnTo>
                    <a:pt x="60452" y="115697"/>
                  </a:lnTo>
                  <a:lnTo>
                    <a:pt x="60960" y="130048"/>
                  </a:lnTo>
                  <a:lnTo>
                    <a:pt x="49403" y="132969"/>
                  </a:lnTo>
                  <a:lnTo>
                    <a:pt x="39878" y="136398"/>
                  </a:lnTo>
                  <a:lnTo>
                    <a:pt x="31623" y="140716"/>
                  </a:lnTo>
                  <a:lnTo>
                    <a:pt x="24892" y="145034"/>
                  </a:lnTo>
                  <a:lnTo>
                    <a:pt x="12954" y="154051"/>
                  </a:lnTo>
                  <a:lnTo>
                    <a:pt x="0" y="162306"/>
                  </a:lnTo>
                  <a:lnTo>
                    <a:pt x="1397" y="146431"/>
                  </a:lnTo>
                  <a:lnTo>
                    <a:pt x="3302" y="132080"/>
                  </a:lnTo>
                  <a:lnTo>
                    <a:pt x="6223" y="118618"/>
                  </a:lnTo>
                  <a:lnTo>
                    <a:pt x="10033" y="105664"/>
                  </a:lnTo>
                  <a:lnTo>
                    <a:pt x="18669" y="83058"/>
                  </a:lnTo>
                  <a:lnTo>
                    <a:pt x="29210" y="62865"/>
                  </a:lnTo>
                  <a:lnTo>
                    <a:pt x="39878" y="45593"/>
                  </a:lnTo>
                  <a:lnTo>
                    <a:pt x="50419" y="29337"/>
                  </a:lnTo>
                  <a:lnTo>
                    <a:pt x="59563" y="14478"/>
                  </a:lnTo>
                  <a:lnTo>
                    <a:pt x="66675" y="0"/>
                  </a:lnTo>
                  <a:lnTo>
                    <a:pt x="77216" y="1905"/>
                  </a:lnTo>
                  <a:lnTo>
                    <a:pt x="87757" y="4318"/>
                  </a:lnTo>
                  <a:lnTo>
                    <a:pt x="96520" y="9144"/>
                  </a:lnTo>
                  <a:lnTo>
                    <a:pt x="99822" y="12446"/>
                  </a:lnTo>
                  <a:lnTo>
                    <a:pt x="102235" y="16383"/>
                  </a:lnTo>
                  <a:close/>
                </a:path>
              </a:pathLst>
            </a:custGeom>
            <a:solidFill>
              <a:srgbClr val="C46B00"/>
            </a:solidFill>
            <a:ln w="0" cap="flat" cmpd="sng" algn="ctr">
              <a:solidFill>
                <a:srgbClr val="C46B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8693150" y="2320798"/>
              <a:ext cx="138177" cy="306706"/>
            </a:xfrm>
            <a:custGeom>
              <a:avLst/>
              <a:gdLst/>
              <a:ahLst/>
              <a:cxnLst/>
              <a:rect l="0" t="0" r="0" b="0"/>
              <a:pathLst>
                <a:path w="138177" h="306706">
                  <a:moveTo>
                    <a:pt x="112776" y="24511"/>
                  </a:moveTo>
                  <a:lnTo>
                    <a:pt x="121920" y="36957"/>
                  </a:lnTo>
                  <a:lnTo>
                    <a:pt x="128651" y="49911"/>
                  </a:lnTo>
                  <a:lnTo>
                    <a:pt x="133350" y="62865"/>
                  </a:lnTo>
                  <a:lnTo>
                    <a:pt x="136271" y="76327"/>
                  </a:lnTo>
                  <a:lnTo>
                    <a:pt x="137668" y="89789"/>
                  </a:lnTo>
                  <a:lnTo>
                    <a:pt x="138176" y="118491"/>
                  </a:lnTo>
                  <a:lnTo>
                    <a:pt x="135763" y="149225"/>
                  </a:lnTo>
                  <a:lnTo>
                    <a:pt x="132969" y="182880"/>
                  </a:lnTo>
                  <a:lnTo>
                    <a:pt x="132461" y="200660"/>
                  </a:lnTo>
                  <a:lnTo>
                    <a:pt x="132461" y="218821"/>
                  </a:lnTo>
                  <a:lnTo>
                    <a:pt x="133350" y="238506"/>
                  </a:lnTo>
                  <a:lnTo>
                    <a:pt x="135763" y="258699"/>
                  </a:lnTo>
                  <a:lnTo>
                    <a:pt x="118491" y="259207"/>
                  </a:lnTo>
                  <a:lnTo>
                    <a:pt x="102235" y="262509"/>
                  </a:lnTo>
                  <a:lnTo>
                    <a:pt x="86360" y="269240"/>
                  </a:lnTo>
                  <a:lnTo>
                    <a:pt x="72009" y="277368"/>
                  </a:lnTo>
                  <a:lnTo>
                    <a:pt x="59055" y="286004"/>
                  </a:lnTo>
                  <a:lnTo>
                    <a:pt x="46990" y="294640"/>
                  </a:lnTo>
                  <a:lnTo>
                    <a:pt x="36449" y="301879"/>
                  </a:lnTo>
                  <a:lnTo>
                    <a:pt x="28321" y="306705"/>
                  </a:lnTo>
                  <a:lnTo>
                    <a:pt x="26416" y="297561"/>
                  </a:lnTo>
                  <a:lnTo>
                    <a:pt x="21590" y="287528"/>
                  </a:lnTo>
                  <a:lnTo>
                    <a:pt x="16764" y="276479"/>
                  </a:lnTo>
                  <a:lnTo>
                    <a:pt x="13843" y="265430"/>
                  </a:lnTo>
                  <a:lnTo>
                    <a:pt x="15748" y="246634"/>
                  </a:lnTo>
                  <a:lnTo>
                    <a:pt x="16764" y="228473"/>
                  </a:lnTo>
                  <a:lnTo>
                    <a:pt x="16256" y="194818"/>
                  </a:lnTo>
                  <a:lnTo>
                    <a:pt x="13843" y="164084"/>
                  </a:lnTo>
                  <a:lnTo>
                    <a:pt x="10033" y="135763"/>
                  </a:lnTo>
                  <a:lnTo>
                    <a:pt x="5715" y="109855"/>
                  </a:lnTo>
                  <a:lnTo>
                    <a:pt x="1905" y="85471"/>
                  </a:lnTo>
                  <a:lnTo>
                    <a:pt x="0" y="62357"/>
                  </a:lnTo>
                  <a:lnTo>
                    <a:pt x="381" y="39751"/>
                  </a:lnTo>
                  <a:lnTo>
                    <a:pt x="3302" y="31623"/>
                  </a:lnTo>
                  <a:lnTo>
                    <a:pt x="8636" y="24511"/>
                  </a:lnTo>
                  <a:lnTo>
                    <a:pt x="16256" y="19177"/>
                  </a:lnTo>
                  <a:lnTo>
                    <a:pt x="24892" y="14351"/>
                  </a:lnTo>
                  <a:lnTo>
                    <a:pt x="41275" y="6731"/>
                  </a:lnTo>
                  <a:lnTo>
                    <a:pt x="47498" y="3302"/>
                  </a:lnTo>
                  <a:lnTo>
                    <a:pt x="50419" y="0"/>
                  </a:lnTo>
                  <a:lnTo>
                    <a:pt x="63754" y="889"/>
                  </a:lnTo>
                  <a:lnTo>
                    <a:pt x="79121" y="2413"/>
                  </a:lnTo>
                  <a:lnTo>
                    <a:pt x="86868" y="3302"/>
                  </a:lnTo>
                  <a:lnTo>
                    <a:pt x="93091" y="5207"/>
                  </a:lnTo>
                  <a:lnTo>
                    <a:pt x="98298" y="8128"/>
                  </a:lnTo>
                  <a:lnTo>
                    <a:pt x="101727" y="11938"/>
                  </a:lnTo>
                  <a:close/>
                </a:path>
              </a:pathLst>
            </a:custGeom>
            <a:solidFill>
              <a:srgbClr val="CA6D00"/>
            </a:solidFill>
            <a:ln w="0" cap="flat" cmpd="sng" algn="ctr">
              <a:solidFill>
                <a:srgbClr val="CA6D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8746871" y="2121535"/>
              <a:ext cx="195327" cy="193930"/>
            </a:xfrm>
            <a:custGeom>
              <a:avLst/>
              <a:gdLst/>
              <a:ahLst/>
              <a:cxnLst/>
              <a:rect l="0" t="0" r="0" b="0"/>
              <a:pathLst>
                <a:path w="195327" h="193930">
                  <a:moveTo>
                    <a:pt x="142113" y="15367"/>
                  </a:moveTo>
                  <a:lnTo>
                    <a:pt x="152654" y="25908"/>
                  </a:lnTo>
                  <a:lnTo>
                    <a:pt x="162179" y="35052"/>
                  </a:lnTo>
                  <a:lnTo>
                    <a:pt x="170434" y="43688"/>
                  </a:lnTo>
                  <a:lnTo>
                    <a:pt x="177165" y="50927"/>
                  </a:lnTo>
                  <a:lnTo>
                    <a:pt x="182880" y="58166"/>
                  </a:lnTo>
                  <a:lnTo>
                    <a:pt x="191008" y="70104"/>
                  </a:lnTo>
                  <a:lnTo>
                    <a:pt x="195326" y="80645"/>
                  </a:lnTo>
                  <a:lnTo>
                    <a:pt x="195326" y="91186"/>
                  </a:lnTo>
                  <a:lnTo>
                    <a:pt x="192024" y="102743"/>
                  </a:lnTo>
                  <a:lnTo>
                    <a:pt x="185801" y="116205"/>
                  </a:lnTo>
                  <a:lnTo>
                    <a:pt x="165100" y="120523"/>
                  </a:lnTo>
                  <a:lnTo>
                    <a:pt x="145415" y="127254"/>
                  </a:lnTo>
                  <a:lnTo>
                    <a:pt x="126746" y="136398"/>
                  </a:lnTo>
                  <a:lnTo>
                    <a:pt x="109474" y="146431"/>
                  </a:lnTo>
                  <a:lnTo>
                    <a:pt x="93091" y="157988"/>
                  </a:lnTo>
                  <a:lnTo>
                    <a:pt x="78232" y="170434"/>
                  </a:lnTo>
                  <a:lnTo>
                    <a:pt x="65786" y="182372"/>
                  </a:lnTo>
                  <a:lnTo>
                    <a:pt x="54737" y="193929"/>
                  </a:lnTo>
                  <a:lnTo>
                    <a:pt x="40259" y="191135"/>
                  </a:lnTo>
                  <a:lnTo>
                    <a:pt x="26924" y="187706"/>
                  </a:lnTo>
                  <a:lnTo>
                    <a:pt x="13970" y="180467"/>
                  </a:lnTo>
                  <a:lnTo>
                    <a:pt x="7239" y="175768"/>
                  </a:lnTo>
                  <a:lnTo>
                    <a:pt x="0" y="169418"/>
                  </a:lnTo>
                  <a:lnTo>
                    <a:pt x="1016" y="163703"/>
                  </a:lnTo>
                  <a:lnTo>
                    <a:pt x="1905" y="156083"/>
                  </a:lnTo>
                  <a:lnTo>
                    <a:pt x="3810" y="146431"/>
                  </a:lnTo>
                  <a:lnTo>
                    <a:pt x="5715" y="135382"/>
                  </a:lnTo>
                  <a:lnTo>
                    <a:pt x="11049" y="110490"/>
                  </a:lnTo>
                  <a:lnTo>
                    <a:pt x="16764" y="84074"/>
                  </a:lnTo>
                  <a:lnTo>
                    <a:pt x="22606" y="58166"/>
                  </a:lnTo>
                  <a:lnTo>
                    <a:pt x="27813" y="35052"/>
                  </a:lnTo>
                  <a:lnTo>
                    <a:pt x="30226" y="25908"/>
                  </a:lnTo>
                  <a:lnTo>
                    <a:pt x="32131" y="18288"/>
                  </a:lnTo>
                  <a:lnTo>
                    <a:pt x="33655" y="12573"/>
                  </a:lnTo>
                  <a:lnTo>
                    <a:pt x="34544" y="9144"/>
                  </a:lnTo>
                  <a:lnTo>
                    <a:pt x="37973" y="9652"/>
                  </a:lnTo>
                  <a:lnTo>
                    <a:pt x="42672" y="9144"/>
                  </a:lnTo>
                  <a:lnTo>
                    <a:pt x="54737" y="7747"/>
                  </a:lnTo>
                  <a:lnTo>
                    <a:pt x="69596" y="5334"/>
                  </a:lnTo>
                  <a:lnTo>
                    <a:pt x="85471" y="2921"/>
                  </a:lnTo>
                  <a:lnTo>
                    <a:pt x="101219" y="1016"/>
                  </a:lnTo>
                  <a:lnTo>
                    <a:pt x="114681" y="0"/>
                  </a:lnTo>
                  <a:lnTo>
                    <a:pt x="120523" y="0"/>
                  </a:lnTo>
                  <a:lnTo>
                    <a:pt x="124841" y="508"/>
                  </a:lnTo>
                  <a:lnTo>
                    <a:pt x="128143" y="1905"/>
                  </a:lnTo>
                  <a:lnTo>
                    <a:pt x="130048" y="3810"/>
                  </a:lnTo>
                  <a:close/>
                </a:path>
              </a:pathLst>
            </a:custGeom>
            <a:solidFill>
              <a:srgbClr val="D07100"/>
            </a:solidFill>
            <a:ln w="0" cap="flat" cmpd="sng" algn="ctr">
              <a:solidFill>
                <a:srgbClr val="D071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8809736" y="2257425"/>
              <a:ext cx="141606" cy="131065"/>
            </a:xfrm>
            <a:custGeom>
              <a:avLst/>
              <a:gdLst/>
              <a:ahLst/>
              <a:cxnLst/>
              <a:rect l="0" t="0" r="0" b="0"/>
              <a:pathLst>
                <a:path w="141606" h="131065">
                  <a:moveTo>
                    <a:pt x="138303" y="10541"/>
                  </a:moveTo>
                  <a:lnTo>
                    <a:pt x="140208" y="17272"/>
                  </a:lnTo>
                  <a:lnTo>
                    <a:pt x="141605" y="30226"/>
                  </a:lnTo>
                  <a:lnTo>
                    <a:pt x="141605" y="37846"/>
                  </a:lnTo>
                  <a:lnTo>
                    <a:pt x="141605" y="48006"/>
                  </a:lnTo>
                  <a:lnTo>
                    <a:pt x="141097" y="60452"/>
                  </a:lnTo>
                  <a:lnTo>
                    <a:pt x="141605" y="76835"/>
                  </a:lnTo>
                  <a:lnTo>
                    <a:pt x="116713" y="89281"/>
                  </a:lnTo>
                  <a:lnTo>
                    <a:pt x="94107" y="101727"/>
                  </a:lnTo>
                  <a:lnTo>
                    <a:pt x="69596" y="115697"/>
                  </a:lnTo>
                  <a:lnTo>
                    <a:pt x="55245" y="122809"/>
                  </a:lnTo>
                  <a:lnTo>
                    <a:pt x="39370" y="131064"/>
                  </a:lnTo>
                  <a:lnTo>
                    <a:pt x="31750" y="127635"/>
                  </a:lnTo>
                  <a:lnTo>
                    <a:pt x="24003" y="120904"/>
                  </a:lnTo>
                  <a:lnTo>
                    <a:pt x="16764" y="111379"/>
                  </a:lnTo>
                  <a:lnTo>
                    <a:pt x="10541" y="100838"/>
                  </a:lnTo>
                  <a:lnTo>
                    <a:pt x="5334" y="89789"/>
                  </a:lnTo>
                  <a:lnTo>
                    <a:pt x="1905" y="79629"/>
                  </a:lnTo>
                  <a:lnTo>
                    <a:pt x="0" y="70993"/>
                  </a:lnTo>
                  <a:lnTo>
                    <a:pt x="508" y="65278"/>
                  </a:lnTo>
                  <a:lnTo>
                    <a:pt x="3429" y="65278"/>
                  </a:lnTo>
                  <a:lnTo>
                    <a:pt x="8128" y="62865"/>
                  </a:lnTo>
                  <a:lnTo>
                    <a:pt x="13970" y="59055"/>
                  </a:lnTo>
                  <a:lnTo>
                    <a:pt x="20701" y="54229"/>
                  </a:lnTo>
                  <a:lnTo>
                    <a:pt x="36449" y="41783"/>
                  </a:lnTo>
                  <a:lnTo>
                    <a:pt x="55245" y="27813"/>
                  </a:lnTo>
                  <a:lnTo>
                    <a:pt x="74930" y="14859"/>
                  </a:lnTo>
                  <a:lnTo>
                    <a:pt x="95504" y="4826"/>
                  </a:lnTo>
                  <a:lnTo>
                    <a:pt x="105664" y="1905"/>
                  </a:lnTo>
                  <a:lnTo>
                    <a:pt x="115697" y="0"/>
                  </a:lnTo>
                  <a:lnTo>
                    <a:pt x="125730" y="0"/>
                  </a:lnTo>
                  <a:lnTo>
                    <a:pt x="134874" y="2413"/>
                  </a:lnTo>
                  <a:close/>
                </a:path>
              </a:pathLst>
            </a:custGeom>
            <a:solidFill>
              <a:srgbClr val="D07100"/>
            </a:solidFill>
            <a:ln w="0" cap="flat" cmpd="sng" algn="ctr">
              <a:solidFill>
                <a:srgbClr val="D071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8884666" y="2028444"/>
              <a:ext cx="164593" cy="173229"/>
            </a:xfrm>
            <a:custGeom>
              <a:avLst/>
              <a:gdLst/>
              <a:ahLst/>
              <a:cxnLst/>
              <a:rect l="0" t="0" r="0" b="0"/>
              <a:pathLst>
                <a:path w="164593" h="173229">
                  <a:moveTo>
                    <a:pt x="88265" y="10033"/>
                  </a:moveTo>
                  <a:lnTo>
                    <a:pt x="96901" y="21590"/>
                  </a:lnTo>
                  <a:lnTo>
                    <a:pt x="107061" y="34544"/>
                  </a:lnTo>
                  <a:lnTo>
                    <a:pt x="118491" y="48006"/>
                  </a:lnTo>
                  <a:lnTo>
                    <a:pt x="142494" y="74422"/>
                  </a:lnTo>
                  <a:lnTo>
                    <a:pt x="154051" y="86868"/>
                  </a:lnTo>
                  <a:lnTo>
                    <a:pt x="164592" y="97917"/>
                  </a:lnTo>
                  <a:lnTo>
                    <a:pt x="152146" y="105156"/>
                  </a:lnTo>
                  <a:lnTo>
                    <a:pt x="141605" y="113792"/>
                  </a:lnTo>
                  <a:lnTo>
                    <a:pt x="122809" y="133477"/>
                  </a:lnTo>
                  <a:lnTo>
                    <a:pt x="112776" y="144018"/>
                  </a:lnTo>
                  <a:lnTo>
                    <a:pt x="101727" y="154559"/>
                  </a:lnTo>
                  <a:lnTo>
                    <a:pt x="88773" y="164592"/>
                  </a:lnTo>
                  <a:lnTo>
                    <a:pt x="73406" y="173228"/>
                  </a:lnTo>
                  <a:lnTo>
                    <a:pt x="66167" y="160274"/>
                  </a:lnTo>
                  <a:lnTo>
                    <a:pt x="55626" y="146431"/>
                  </a:lnTo>
                  <a:lnTo>
                    <a:pt x="30226" y="117602"/>
                  </a:lnTo>
                  <a:lnTo>
                    <a:pt x="17780" y="104648"/>
                  </a:lnTo>
                  <a:lnTo>
                    <a:pt x="8128" y="93599"/>
                  </a:lnTo>
                  <a:lnTo>
                    <a:pt x="4318" y="88773"/>
                  </a:lnTo>
                  <a:lnTo>
                    <a:pt x="1397" y="84455"/>
                  </a:lnTo>
                  <a:lnTo>
                    <a:pt x="0" y="81153"/>
                  </a:lnTo>
                  <a:lnTo>
                    <a:pt x="0" y="78740"/>
                  </a:lnTo>
                  <a:lnTo>
                    <a:pt x="2794" y="78232"/>
                  </a:lnTo>
                  <a:lnTo>
                    <a:pt x="6223" y="76327"/>
                  </a:lnTo>
                  <a:lnTo>
                    <a:pt x="13462" y="68580"/>
                  </a:lnTo>
                  <a:lnTo>
                    <a:pt x="21590" y="56642"/>
                  </a:lnTo>
                  <a:lnTo>
                    <a:pt x="31115" y="42672"/>
                  </a:lnTo>
                  <a:lnTo>
                    <a:pt x="41783" y="28321"/>
                  </a:lnTo>
                  <a:lnTo>
                    <a:pt x="53721" y="15367"/>
                  </a:lnTo>
                  <a:lnTo>
                    <a:pt x="67183" y="5334"/>
                  </a:lnTo>
                  <a:lnTo>
                    <a:pt x="74422" y="1905"/>
                  </a:lnTo>
                  <a:lnTo>
                    <a:pt x="82042" y="0"/>
                  </a:lnTo>
                  <a:close/>
                </a:path>
              </a:pathLst>
            </a:custGeom>
            <a:solidFill>
              <a:srgbClr val="D87B0C"/>
            </a:solidFill>
            <a:ln w="0" cap="flat" cmpd="sng" algn="ctr">
              <a:solidFill>
                <a:srgbClr val="D87B0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8947023" y="2140712"/>
              <a:ext cx="180976" cy="178563"/>
            </a:xfrm>
            <a:custGeom>
              <a:avLst/>
              <a:gdLst/>
              <a:ahLst/>
              <a:cxnLst/>
              <a:rect l="0" t="0" r="0" b="0"/>
              <a:pathLst>
                <a:path w="180976" h="178563">
                  <a:moveTo>
                    <a:pt x="126746" y="5842"/>
                  </a:moveTo>
                  <a:lnTo>
                    <a:pt x="132969" y="10668"/>
                  </a:lnTo>
                  <a:lnTo>
                    <a:pt x="147828" y="21209"/>
                  </a:lnTo>
                  <a:lnTo>
                    <a:pt x="155956" y="27940"/>
                  </a:lnTo>
                  <a:lnTo>
                    <a:pt x="164211" y="36068"/>
                  </a:lnTo>
                  <a:lnTo>
                    <a:pt x="172847" y="46609"/>
                  </a:lnTo>
                  <a:lnTo>
                    <a:pt x="180975" y="60071"/>
                  </a:lnTo>
                  <a:lnTo>
                    <a:pt x="175260" y="63881"/>
                  </a:lnTo>
                  <a:lnTo>
                    <a:pt x="169926" y="69215"/>
                  </a:lnTo>
                  <a:lnTo>
                    <a:pt x="166116" y="74930"/>
                  </a:lnTo>
                  <a:lnTo>
                    <a:pt x="163195" y="82169"/>
                  </a:lnTo>
                  <a:lnTo>
                    <a:pt x="158369" y="97536"/>
                  </a:lnTo>
                  <a:lnTo>
                    <a:pt x="155067" y="114808"/>
                  </a:lnTo>
                  <a:lnTo>
                    <a:pt x="150749" y="132588"/>
                  </a:lnTo>
                  <a:lnTo>
                    <a:pt x="144526" y="148844"/>
                  </a:lnTo>
                  <a:lnTo>
                    <a:pt x="140589" y="156591"/>
                  </a:lnTo>
                  <a:lnTo>
                    <a:pt x="135382" y="162814"/>
                  </a:lnTo>
                  <a:lnTo>
                    <a:pt x="128651" y="169037"/>
                  </a:lnTo>
                  <a:lnTo>
                    <a:pt x="120904" y="173355"/>
                  </a:lnTo>
                  <a:lnTo>
                    <a:pt x="107569" y="177165"/>
                  </a:lnTo>
                  <a:lnTo>
                    <a:pt x="94996" y="178562"/>
                  </a:lnTo>
                  <a:lnTo>
                    <a:pt x="83947" y="178562"/>
                  </a:lnTo>
                  <a:lnTo>
                    <a:pt x="73406" y="178181"/>
                  </a:lnTo>
                  <a:lnTo>
                    <a:pt x="52832" y="175260"/>
                  </a:lnTo>
                  <a:lnTo>
                    <a:pt x="41275" y="174244"/>
                  </a:lnTo>
                  <a:lnTo>
                    <a:pt x="28829" y="174752"/>
                  </a:lnTo>
                  <a:lnTo>
                    <a:pt x="25400" y="158877"/>
                  </a:lnTo>
                  <a:lnTo>
                    <a:pt x="20701" y="145034"/>
                  </a:lnTo>
                  <a:lnTo>
                    <a:pt x="15875" y="132588"/>
                  </a:lnTo>
                  <a:lnTo>
                    <a:pt x="10541" y="121920"/>
                  </a:lnTo>
                  <a:lnTo>
                    <a:pt x="5715" y="112903"/>
                  </a:lnTo>
                  <a:lnTo>
                    <a:pt x="2413" y="105664"/>
                  </a:lnTo>
                  <a:lnTo>
                    <a:pt x="0" y="100330"/>
                  </a:lnTo>
                  <a:lnTo>
                    <a:pt x="0" y="97028"/>
                  </a:lnTo>
                  <a:lnTo>
                    <a:pt x="6223" y="84963"/>
                  </a:lnTo>
                  <a:lnTo>
                    <a:pt x="15875" y="74422"/>
                  </a:lnTo>
                  <a:lnTo>
                    <a:pt x="28321" y="64897"/>
                  </a:lnTo>
                  <a:lnTo>
                    <a:pt x="43180" y="55245"/>
                  </a:lnTo>
                  <a:lnTo>
                    <a:pt x="59944" y="44704"/>
                  </a:lnTo>
                  <a:lnTo>
                    <a:pt x="79248" y="32639"/>
                  </a:lnTo>
                  <a:lnTo>
                    <a:pt x="99314" y="18288"/>
                  </a:lnTo>
                  <a:lnTo>
                    <a:pt x="120904" y="0"/>
                  </a:lnTo>
                  <a:close/>
                </a:path>
              </a:pathLst>
            </a:custGeom>
            <a:solidFill>
              <a:srgbClr val="D87B0C"/>
            </a:solidFill>
            <a:ln w="0" cap="flat" cmpd="sng" algn="ctr">
              <a:solidFill>
                <a:srgbClr val="D87B0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8647049" y="2076450"/>
              <a:ext cx="112777" cy="241936"/>
            </a:xfrm>
            <a:custGeom>
              <a:avLst/>
              <a:gdLst/>
              <a:ahLst/>
              <a:cxnLst/>
              <a:rect l="0" t="0" r="0" b="0"/>
              <a:pathLst>
                <a:path w="112777" h="241936">
                  <a:moveTo>
                    <a:pt x="97917" y="4826"/>
                  </a:moveTo>
                  <a:lnTo>
                    <a:pt x="99314" y="9144"/>
                  </a:lnTo>
                  <a:lnTo>
                    <a:pt x="100330" y="17272"/>
                  </a:lnTo>
                  <a:lnTo>
                    <a:pt x="100838" y="22987"/>
                  </a:lnTo>
                  <a:lnTo>
                    <a:pt x="102743" y="30226"/>
                  </a:lnTo>
                  <a:lnTo>
                    <a:pt x="106045" y="39878"/>
                  </a:lnTo>
                  <a:lnTo>
                    <a:pt x="109474" y="46101"/>
                  </a:lnTo>
                  <a:lnTo>
                    <a:pt x="112776" y="53340"/>
                  </a:lnTo>
                  <a:lnTo>
                    <a:pt x="110363" y="59944"/>
                  </a:lnTo>
                  <a:lnTo>
                    <a:pt x="108458" y="68580"/>
                  </a:lnTo>
                  <a:lnTo>
                    <a:pt x="106553" y="79248"/>
                  </a:lnTo>
                  <a:lnTo>
                    <a:pt x="105156" y="91694"/>
                  </a:lnTo>
                  <a:lnTo>
                    <a:pt x="101727" y="118999"/>
                  </a:lnTo>
                  <a:lnTo>
                    <a:pt x="97917" y="148336"/>
                  </a:lnTo>
                  <a:lnTo>
                    <a:pt x="92583" y="177165"/>
                  </a:lnTo>
                  <a:lnTo>
                    <a:pt x="89281" y="191008"/>
                  </a:lnTo>
                  <a:lnTo>
                    <a:pt x="85471" y="203454"/>
                  </a:lnTo>
                  <a:lnTo>
                    <a:pt x="80137" y="215011"/>
                  </a:lnTo>
                  <a:lnTo>
                    <a:pt x="74422" y="224663"/>
                  </a:lnTo>
                  <a:lnTo>
                    <a:pt x="67691" y="232283"/>
                  </a:lnTo>
                  <a:lnTo>
                    <a:pt x="59563" y="237617"/>
                  </a:lnTo>
                  <a:lnTo>
                    <a:pt x="52832" y="239522"/>
                  </a:lnTo>
                  <a:lnTo>
                    <a:pt x="47498" y="240919"/>
                  </a:lnTo>
                  <a:lnTo>
                    <a:pt x="39370" y="241935"/>
                  </a:lnTo>
                  <a:lnTo>
                    <a:pt x="33528" y="240538"/>
                  </a:lnTo>
                  <a:lnTo>
                    <a:pt x="29718" y="238506"/>
                  </a:lnTo>
                  <a:lnTo>
                    <a:pt x="26416" y="236220"/>
                  </a:lnTo>
                  <a:lnTo>
                    <a:pt x="21082" y="233807"/>
                  </a:lnTo>
                  <a:lnTo>
                    <a:pt x="13843" y="232283"/>
                  </a:lnTo>
                  <a:lnTo>
                    <a:pt x="9144" y="231775"/>
                  </a:lnTo>
                  <a:lnTo>
                    <a:pt x="2921" y="231775"/>
                  </a:lnTo>
                  <a:lnTo>
                    <a:pt x="1905" y="223139"/>
                  </a:lnTo>
                  <a:lnTo>
                    <a:pt x="889" y="213106"/>
                  </a:lnTo>
                  <a:lnTo>
                    <a:pt x="0" y="189611"/>
                  </a:lnTo>
                  <a:lnTo>
                    <a:pt x="508" y="164211"/>
                  </a:lnTo>
                  <a:lnTo>
                    <a:pt x="1397" y="138176"/>
                  </a:lnTo>
                  <a:lnTo>
                    <a:pt x="2921" y="113792"/>
                  </a:lnTo>
                  <a:lnTo>
                    <a:pt x="4826" y="93599"/>
                  </a:lnTo>
                  <a:lnTo>
                    <a:pt x="5207" y="85471"/>
                  </a:lnTo>
                  <a:lnTo>
                    <a:pt x="6223" y="79248"/>
                  </a:lnTo>
                  <a:lnTo>
                    <a:pt x="6731" y="74422"/>
                  </a:lnTo>
                  <a:lnTo>
                    <a:pt x="7620" y="72009"/>
                  </a:lnTo>
                  <a:lnTo>
                    <a:pt x="11938" y="60960"/>
                  </a:lnTo>
                  <a:lnTo>
                    <a:pt x="17780" y="53340"/>
                  </a:lnTo>
                  <a:lnTo>
                    <a:pt x="24892" y="47498"/>
                  </a:lnTo>
                  <a:lnTo>
                    <a:pt x="33147" y="42672"/>
                  </a:lnTo>
                  <a:lnTo>
                    <a:pt x="44196" y="36957"/>
                  </a:lnTo>
                  <a:lnTo>
                    <a:pt x="57531" y="28829"/>
                  </a:lnTo>
                  <a:lnTo>
                    <a:pt x="65278" y="22987"/>
                  </a:lnTo>
                  <a:lnTo>
                    <a:pt x="73914" y="16764"/>
                  </a:lnTo>
                  <a:lnTo>
                    <a:pt x="83439" y="9144"/>
                  </a:lnTo>
                  <a:lnTo>
                    <a:pt x="94107" y="0"/>
                  </a:lnTo>
                  <a:close/>
                </a:path>
              </a:pathLst>
            </a:custGeom>
            <a:solidFill>
              <a:srgbClr val="CD7000"/>
            </a:solidFill>
            <a:ln w="0" cap="flat" cmpd="sng" algn="ctr">
              <a:solidFill>
                <a:srgbClr val="CD7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8736330" y="1755267"/>
              <a:ext cx="194819" cy="201169"/>
            </a:xfrm>
            <a:custGeom>
              <a:avLst/>
              <a:gdLst/>
              <a:ahLst/>
              <a:cxnLst/>
              <a:rect l="0" t="0" r="0" b="0"/>
              <a:pathLst>
                <a:path w="194819" h="201169">
                  <a:moveTo>
                    <a:pt x="162687" y="37973"/>
                  </a:moveTo>
                  <a:lnTo>
                    <a:pt x="165608" y="51435"/>
                  </a:lnTo>
                  <a:lnTo>
                    <a:pt x="169418" y="66802"/>
                  </a:lnTo>
                  <a:lnTo>
                    <a:pt x="173736" y="84582"/>
                  </a:lnTo>
                  <a:lnTo>
                    <a:pt x="178054" y="103759"/>
                  </a:lnTo>
                  <a:lnTo>
                    <a:pt x="183388" y="124333"/>
                  </a:lnTo>
                  <a:lnTo>
                    <a:pt x="194818" y="168021"/>
                  </a:lnTo>
                  <a:lnTo>
                    <a:pt x="178562" y="172847"/>
                  </a:lnTo>
                  <a:lnTo>
                    <a:pt x="158877" y="177673"/>
                  </a:lnTo>
                  <a:lnTo>
                    <a:pt x="115189" y="186817"/>
                  </a:lnTo>
                  <a:lnTo>
                    <a:pt x="94107" y="191135"/>
                  </a:lnTo>
                  <a:lnTo>
                    <a:pt x="74422" y="194945"/>
                  </a:lnTo>
                  <a:lnTo>
                    <a:pt x="58039" y="198247"/>
                  </a:lnTo>
                  <a:lnTo>
                    <a:pt x="46101" y="201168"/>
                  </a:lnTo>
                  <a:lnTo>
                    <a:pt x="41783" y="197358"/>
                  </a:lnTo>
                  <a:lnTo>
                    <a:pt x="38862" y="192532"/>
                  </a:lnTo>
                  <a:lnTo>
                    <a:pt x="33147" y="181483"/>
                  </a:lnTo>
                  <a:lnTo>
                    <a:pt x="29210" y="176657"/>
                  </a:lnTo>
                  <a:lnTo>
                    <a:pt x="23495" y="172847"/>
                  </a:lnTo>
                  <a:lnTo>
                    <a:pt x="15367" y="170434"/>
                  </a:lnTo>
                  <a:lnTo>
                    <a:pt x="3810" y="169926"/>
                  </a:lnTo>
                  <a:lnTo>
                    <a:pt x="1397" y="151257"/>
                  </a:lnTo>
                  <a:lnTo>
                    <a:pt x="0" y="128651"/>
                  </a:lnTo>
                  <a:lnTo>
                    <a:pt x="508" y="103251"/>
                  </a:lnTo>
                  <a:lnTo>
                    <a:pt x="3302" y="77343"/>
                  </a:lnTo>
                  <a:lnTo>
                    <a:pt x="10033" y="52832"/>
                  </a:lnTo>
                  <a:lnTo>
                    <a:pt x="14859" y="41402"/>
                  </a:lnTo>
                  <a:lnTo>
                    <a:pt x="21082" y="30353"/>
                  </a:lnTo>
                  <a:lnTo>
                    <a:pt x="28321" y="20701"/>
                  </a:lnTo>
                  <a:lnTo>
                    <a:pt x="36957" y="12573"/>
                  </a:lnTo>
                  <a:lnTo>
                    <a:pt x="46482" y="5334"/>
                  </a:lnTo>
                  <a:lnTo>
                    <a:pt x="58039" y="0"/>
                  </a:lnTo>
                  <a:lnTo>
                    <a:pt x="67691" y="2032"/>
                  </a:lnTo>
                  <a:lnTo>
                    <a:pt x="77216" y="4826"/>
                  </a:lnTo>
                  <a:lnTo>
                    <a:pt x="98806" y="13462"/>
                  </a:lnTo>
                  <a:lnTo>
                    <a:pt x="111379" y="17780"/>
                  </a:lnTo>
                  <a:lnTo>
                    <a:pt x="125730" y="22098"/>
                  </a:lnTo>
                  <a:lnTo>
                    <a:pt x="142113" y="25019"/>
                  </a:lnTo>
                  <a:lnTo>
                    <a:pt x="160274" y="26924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8777097" y="1942973"/>
              <a:ext cx="177166" cy="173356"/>
            </a:xfrm>
            <a:custGeom>
              <a:avLst/>
              <a:gdLst/>
              <a:ahLst/>
              <a:cxnLst/>
              <a:rect l="0" t="0" r="0" b="0"/>
              <a:pathLst>
                <a:path w="177166" h="173356">
                  <a:moveTo>
                    <a:pt x="161290" y="13970"/>
                  </a:moveTo>
                  <a:lnTo>
                    <a:pt x="165608" y="29845"/>
                  </a:lnTo>
                  <a:lnTo>
                    <a:pt x="171323" y="48514"/>
                  </a:lnTo>
                  <a:lnTo>
                    <a:pt x="177165" y="70104"/>
                  </a:lnTo>
                  <a:lnTo>
                    <a:pt x="167005" y="75819"/>
                  </a:lnTo>
                  <a:lnTo>
                    <a:pt x="155067" y="84074"/>
                  </a:lnTo>
                  <a:lnTo>
                    <a:pt x="143510" y="94615"/>
                  </a:lnTo>
                  <a:lnTo>
                    <a:pt x="131953" y="106172"/>
                  </a:lnTo>
                  <a:lnTo>
                    <a:pt x="122428" y="118110"/>
                  </a:lnTo>
                  <a:lnTo>
                    <a:pt x="114681" y="130175"/>
                  </a:lnTo>
                  <a:lnTo>
                    <a:pt x="109982" y="141605"/>
                  </a:lnTo>
                  <a:lnTo>
                    <a:pt x="109474" y="146431"/>
                  </a:lnTo>
                  <a:lnTo>
                    <a:pt x="109474" y="151257"/>
                  </a:lnTo>
                  <a:lnTo>
                    <a:pt x="81153" y="158877"/>
                  </a:lnTo>
                  <a:lnTo>
                    <a:pt x="54229" y="164211"/>
                  </a:lnTo>
                  <a:lnTo>
                    <a:pt x="30226" y="168529"/>
                  </a:lnTo>
                  <a:lnTo>
                    <a:pt x="9652" y="173355"/>
                  </a:lnTo>
                  <a:lnTo>
                    <a:pt x="7239" y="170434"/>
                  </a:lnTo>
                  <a:lnTo>
                    <a:pt x="4826" y="166116"/>
                  </a:lnTo>
                  <a:lnTo>
                    <a:pt x="3429" y="159893"/>
                  </a:lnTo>
                  <a:lnTo>
                    <a:pt x="1905" y="151765"/>
                  </a:lnTo>
                  <a:lnTo>
                    <a:pt x="508" y="132969"/>
                  </a:lnTo>
                  <a:lnTo>
                    <a:pt x="0" y="110871"/>
                  </a:lnTo>
                  <a:lnTo>
                    <a:pt x="1016" y="88392"/>
                  </a:lnTo>
                  <a:lnTo>
                    <a:pt x="3810" y="66294"/>
                  </a:lnTo>
                  <a:lnTo>
                    <a:pt x="7747" y="47498"/>
                  </a:lnTo>
                  <a:lnTo>
                    <a:pt x="10541" y="39878"/>
                  </a:lnTo>
                  <a:lnTo>
                    <a:pt x="13970" y="33147"/>
                  </a:lnTo>
                  <a:lnTo>
                    <a:pt x="19177" y="33147"/>
                  </a:lnTo>
                  <a:lnTo>
                    <a:pt x="25019" y="32639"/>
                  </a:lnTo>
                  <a:lnTo>
                    <a:pt x="39370" y="28829"/>
                  </a:lnTo>
                  <a:lnTo>
                    <a:pt x="56134" y="23114"/>
                  </a:lnTo>
                  <a:lnTo>
                    <a:pt x="75311" y="16891"/>
                  </a:lnTo>
                  <a:lnTo>
                    <a:pt x="95504" y="10160"/>
                  </a:lnTo>
                  <a:lnTo>
                    <a:pt x="116713" y="4318"/>
                  </a:lnTo>
                  <a:lnTo>
                    <a:pt x="137287" y="1016"/>
                  </a:lnTo>
                  <a:lnTo>
                    <a:pt x="157480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8668131" y="1837944"/>
              <a:ext cx="60961" cy="111761"/>
            </a:xfrm>
            <a:custGeom>
              <a:avLst/>
              <a:gdLst/>
              <a:ahLst/>
              <a:cxnLst/>
              <a:rect l="0" t="0" r="0" b="0"/>
              <a:pathLst>
                <a:path w="60961" h="111761">
                  <a:moveTo>
                    <a:pt x="56642" y="13335"/>
                  </a:moveTo>
                  <a:lnTo>
                    <a:pt x="55753" y="25908"/>
                  </a:lnTo>
                  <a:lnTo>
                    <a:pt x="55753" y="51816"/>
                  </a:lnTo>
                  <a:lnTo>
                    <a:pt x="58039" y="76200"/>
                  </a:lnTo>
                  <a:lnTo>
                    <a:pt x="60960" y="96393"/>
                  </a:lnTo>
                  <a:lnTo>
                    <a:pt x="54737" y="98298"/>
                  </a:lnTo>
                  <a:lnTo>
                    <a:pt x="49403" y="100203"/>
                  </a:lnTo>
                  <a:lnTo>
                    <a:pt x="42799" y="103124"/>
                  </a:lnTo>
                  <a:lnTo>
                    <a:pt x="38862" y="105029"/>
                  </a:lnTo>
                  <a:lnTo>
                    <a:pt x="36957" y="106045"/>
                  </a:lnTo>
                  <a:lnTo>
                    <a:pt x="34036" y="108458"/>
                  </a:lnTo>
                  <a:lnTo>
                    <a:pt x="30226" y="109855"/>
                  </a:lnTo>
                  <a:lnTo>
                    <a:pt x="23114" y="111760"/>
                  </a:lnTo>
                  <a:lnTo>
                    <a:pt x="20701" y="109347"/>
                  </a:lnTo>
                  <a:lnTo>
                    <a:pt x="17780" y="106045"/>
                  </a:lnTo>
                  <a:lnTo>
                    <a:pt x="11557" y="95885"/>
                  </a:lnTo>
                  <a:lnTo>
                    <a:pt x="5842" y="82550"/>
                  </a:lnTo>
                  <a:lnTo>
                    <a:pt x="1397" y="67183"/>
                  </a:lnTo>
                  <a:lnTo>
                    <a:pt x="0" y="51308"/>
                  </a:lnTo>
                  <a:lnTo>
                    <a:pt x="2413" y="35433"/>
                  </a:lnTo>
                  <a:lnTo>
                    <a:pt x="5842" y="28321"/>
                  </a:lnTo>
                  <a:lnTo>
                    <a:pt x="10160" y="21590"/>
                  </a:lnTo>
                  <a:lnTo>
                    <a:pt x="15875" y="15748"/>
                  </a:lnTo>
                  <a:lnTo>
                    <a:pt x="23114" y="10541"/>
                  </a:lnTo>
                  <a:lnTo>
                    <a:pt x="26924" y="6604"/>
                  </a:lnTo>
                  <a:lnTo>
                    <a:pt x="32131" y="3810"/>
                  </a:lnTo>
                  <a:lnTo>
                    <a:pt x="42799" y="381"/>
                  </a:lnTo>
                  <a:lnTo>
                    <a:pt x="52324" y="0"/>
                  </a:lnTo>
                  <a:lnTo>
                    <a:pt x="56134" y="889"/>
                  </a:lnTo>
                  <a:lnTo>
                    <a:pt x="58547" y="1905"/>
                  </a:lnTo>
                  <a:close/>
                </a:path>
              </a:pathLst>
            </a:custGeom>
            <a:solidFill>
              <a:srgbClr val="CD7000"/>
            </a:solidFill>
            <a:ln w="0" cap="flat" cmpd="sng" algn="ctr">
              <a:solidFill>
                <a:srgbClr val="CD7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8718042" y="1945386"/>
              <a:ext cx="46102" cy="124334"/>
            </a:xfrm>
            <a:custGeom>
              <a:avLst/>
              <a:gdLst/>
              <a:ahLst/>
              <a:cxnLst/>
              <a:rect l="0" t="0" r="0" b="0"/>
              <a:pathLst>
                <a:path w="46102" h="124334">
                  <a:moveTo>
                    <a:pt x="40767" y="14859"/>
                  </a:moveTo>
                  <a:lnTo>
                    <a:pt x="41783" y="25400"/>
                  </a:lnTo>
                  <a:lnTo>
                    <a:pt x="43180" y="36449"/>
                  </a:lnTo>
                  <a:lnTo>
                    <a:pt x="45085" y="48514"/>
                  </a:lnTo>
                  <a:lnTo>
                    <a:pt x="46101" y="62484"/>
                  </a:lnTo>
                  <a:lnTo>
                    <a:pt x="44704" y="79248"/>
                  </a:lnTo>
                  <a:lnTo>
                    <a:pt x="42799" y="88773"/>
                  </a:lnTo>
                  <a:lnTo>
                    <a:pt x="40386" y="99441"/>
                  </a:lnTo>
                  <a:lnTo>
                    <a:pt x="36957" y="111379"/>
                  </a:lnTo>
                  <a:lnTo>
                    <a:pt x="32131" y="124333"/>
                  </a:lnTo>
                  <a:lnTo>
                    <a:pt x="25019" y="109982"/>
                  </a:lnTo>
                  <a:lnTo>
                    <a:pt x="17272" y="94615"/>
                  </a:lnTo>
                  <a:lnTo>
                    <a:pt x="9144" y="78232"/>
                  </a:lnTo>
                  <a:lnTo>
                    <a:pt x="3429" y="61976"/>
                  </a:lnTo>
                  <a:lnTo>
                    <a:pt x="0" y="46101"/>
                  </a:lnTo>
                  <a:lnTo>
                    <a:pt x="0" y="38481"/>
                  </a:lnTo>
                  <a:lnTo>
                    <a:pt x="1016" y="31242"/>
                  </a:lnTo>
                  <a:lnTo>
                    <a:pt x="3429" y="24511"/>
                  </a:lnTo>
                  <a:lnTo>
                    <a:pt x="7239" y="18288"/>
                  </a:lnTo>
                  <a:lnTo>
                    <a:pt x="12446" y="12446"/>
                  </a:lnTo>
                  <a:lnTo>
                    <a:pt x="20193" y="7747"/>
                  </a:lnTo>
                  <a:lnTo>
                    <a:pt x="26416" y="1524"/>
                  </a:lnTo>
                  <a:lnTo>
                    <a:pt x="32639" y="0"/>
                  </a:lnTo>
                  <a:lnTo>
                    <a:pt x="37973" y="1524"/>
                  </a:lnTo>
                  <a:lnTo>
                    <a:pt x="42291" y="4318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8648446" y="1957832"/>
              <a:ext cx="84964" cy="162815"/>
            </a:xfrm>
            <a:custGeom>
              <a:avLst/>
              <a:gdLst/>
              <a:ahLst/>
              <a:cxnLst/>
              <a:rect l="0" t="0" r="0" b="0"/>
              <a:pathLst>
                <a:path w="84964" h="162815">
                  <a:moveTo>
                    <a:pt x="54737" y="23622"/>
                  </a:moveTo>
                  <a:lnTo>
                    <a:pt x="55753" y="33655"/>
                  </a:lnTo>
                  <a:lnTo>
                    <a:pt x="58166" y="44196"/>
                  </a:lnTo>
                  <a:lnTo>
                    <a:pt x="61976" y="55753"/>
                  </a:lnTo>
                  <a:lnTo>
                    <a:pt x="66802" y="68199"/>
                  </a:lnTo>
                  <a:lnTo>
                    <a:pt x="72517" y="81153"/>
                  </a:lnTo>
                  <a:lnTo>
                    <a:pt x="84963" y="109474"/>
                  </a:lnTo>
                  <a:lnTo>
                    <a:pt x="83566" y="111379"/>
                  </a:lnTo>
                  <a:lnTo>
                    <a:pt x="81153" y="114300"/>
                  </a:lnTo>
                  <a:lnTo>
                    <a:pt x="72517" y="120015"/>
                  </a:lnTo>
                  <a:lnTo>
                    <a:pt x="60452" y="127254"/>
                  </a:lnTo>
                  <a:lnTo>
                    <a:pt x="47117" y="134874"/>
                  </a:lnTo>
                  <a:lnTo>
                    <a:pt x="33147" y="142621"/>
                  </a:lnTo>
                  <a:lnTo>
                    <a:pt x="21082" y="150241"/>
                  </a:lnTo>
                  <a:lnTo>
                    <a:pt x="11557" y="156972"/>
                  </a:lnTo>
                  <a:lnTo>
                    <a:pt x="8636" y="160401"/>
                  </a:lnTo>
                  <a:lnTo>
                    <a:pt x="6731" y="162814"/>
                  </a:lnTo>
                  <a:lnTo>
                    <a:pt x="4318" y="155575"/>
                  </a:lnTo>
                  <a:lnTo>
                    <a:pt x="2413" y="147955"/>
                  </a:lnTo>
                  <a:lnTo>
                    <a:pt x="0" y="130175"/>
                  </a:lnTo>
                  <a:lnTo>
                    <a:pt x="508" y="109982"/>
                  </a:lnTo>
                  <a:lnTo>
                    <a:pt x="1905" y="88392"/>
                  </a:lnTo>
                  <a:lnTo>
                    <a:pt x="8128" y="44196"/>
                  </a:lnTo>
                  <a:lnTo>
                    <a:pt x="11049" y="23622"/>
                  </a:lnTo>
                  <a:lnTo>
                    <a:pt x="13970" y="3937"/>
                  </a:lnTo>
                  <a:lnTo>
                    <a:pt x="17780" y="508"/>
                  </a:lnTo>
                  <a:lnTo>
                    <a:pt x="23495" y="0"/>
                  </a:lnTo>
                  <a:lnTo>
                    <a:pt x="29845" y="1016"/>
                  </a:lnTo>
                  <a:lnTo>
                    <a:pt x="36449" y="3429"/>
                  </a:lnTo>
                  <a:lnTo>
                    <a:pt x="48514" y="9144"/>
                  </a:lnTo>
                  <a:lnTo>
                    <a:pt x="53340" y="12065"/>
                  </a:lnTo>
                  <a:lnTo>
                    <a:pt x="55753" y="13970"/>
                  </a:lnTo>
                  <a:close/>
                </a:path>
              </a:pathLst>
            </a:custGeom>
            <a:solidFill>
              <a:srgbClr val="CD7000"/>
            </a:solidFill>
            <a:ln w="0" cap="flat" cmpd="sng" algn="ctr">
              <a:solidFill>
                <a:srgbClr val="CD7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8614918" y="1945386"/>
              <a:ext cx="40768" cy="276480"/>
            </a:xfrm>
            <a:custGeom>
              <a:avLst/>
              <a:gdLst/>
              <a:ahLst/>
              <a:cxnLst/>
              <a:rect l="0" t="0" r="0" b="0"/>
              <a:pathLst>
                <a:path w="40768" h="276480">
                  <a:moveTo>
                    <a:pt x="35941" y="28829"/>
                  </a:moveTo>
                  <a:lnTo>
                    <a:pt x="33020" y="44704"/>
                  </a:lnTo>
                  <a:lnTo>
                    <a:pt x="29210" y="77724"/>
                  </a:lnTo>
                  <a:lnTo>
                    <a:pt x="28702" y="111379"/>
                  </a:lnTo>
                  <a:lnTo>
                    <a:pt x="28702" y="145415"/>
                  </a:lnTo>
                  <a:lnTo>
                    <a:pt x="28702" y="179578"/>
                  </a:lnTo>
                  <a:lnTo>
                    <a:pt x="27305" y="213106"/>
                  </a:lnTo>
                  <a:lnTo>
                    <a:pt x="22479" y="245745"/>
                  </a:lnTo>
                  <a:lnTo>
                    <a:pt x="18669" y="261620"/>
                  </a:lnTo>
                  <a:lnTo>
                    <a:pt x="12954" y="276479"/>
                  </a:lnTo>
                  <a:lnTo>
                    <a:pt x="10033" y="268351"/>
                  </a:lnTo>
                  <a:lnTo>
                    <a:pt x="7112" y="256286"/>
                  </a:lnTo>
                  <a:lnTo>
                    <a:pt x="5207" y="240919"/>
                  </a:lnTo>
                  <a:lnTo>
                    <a:pt x="3302" y="223266"/>
                  </a:lnTo>
                  <a:lnTo>
                    <a:pt x="1905" y="203962"/>
                  </a:lnTo>
                  <a:lnTo>
                    <a:pt x="889" y="182880"/>
                  </a:lnTo>
                  <a:lnTo>
                    <a:pt x="0" y="138303"/>
                  </a:lnTo>
                  <a:lnTo>
                    <a:pt x="381" y="94615"/>
                  </a:lnTo>
                  <a:lnTo>
                    <a:pt x="1397" y="73914"/>
                  </a:lnTo>
                  <a:lnTo>
                    <a:pt x="2794" y="54737"/>
                  </a:lnTo>
                  <a:lnTo>
                    <a:pt x="4318" y="37465"/>
                  </a:lnTo>
                  <a:lnTo>
                    <a:pt x="5715" y="23495"/>
                  </a:lnTo>
                  <a:lnTo>
                    <a:pt x="8128" y="12065"/>
                  </a:lnTo>
                  <a:lnTo>
                    <a:pt x="10541" y="4318"/>
                  </a:lnTo>
                  <a:lnTo>
                    <a:pt x="14351" y="1524"/>
                  </a:lnTo>
                  <a:lnTo>
                    <a:pt x="18669" y="0"/>
                  </a:lnTo>
                  <a:lnTo>
                    <a:pt x="27305" y="2921"/>
                  </a:lnTo>
                  <a:lnTo>
                    <a:pt x="35433" y="8636"/>
                  </a:lnTo>
                  <a:lnTo>
                    <a:pt x="38354" y="11557"/>
                  </a:lnTo>
                  <a:lnTo>
                    <a:pt x="40767" y="13462"/>
                  </a:lnTo>
                  <a:close/>
                </a:path>
              </a:pathLst>
            </a:custGeom>
            <a:solidFill>
              <a:srgbClr val="C46B00"/>
            </a:solidFill>
            <a:ln w="0" cap="flat" cmpd="sng" algn="ctr">
              <a:solidFill>
                <a:srgbClr val="C46B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8605774" y="1447673"/>
              <a:ext cx="118492" cy="182881"/>
            </a:xfrm>
            <a:custGeom>
              <a:avLst/>
              <a:gdLst/>
              <a:ahLst/>
              <a:cxnLst/>
              <a:rect l="0" t="0" r="0" b="0"/>
              <a:pathLst>
                <a:path w="118492" h="182881">
                  <a:moveTo>
                    <a:pt x="114681" y="55626"/>
                  </a:moveTo>
                  <a:lnTo>
                    <a:pt x="112268" y="79629"/>
                  </a:lnTo>
                  <a:lnTo>
                    <a:pt x="110363" y="93091"/>
                  </a:lnTo>
                  <a:lnTo>
                    <a:pt x="108458" y="107442"/>
                  </a:lnTo>
                  <a:lnTo>
                    <a:pt x="105156" y="123825"/>
                  </a:lnTo>
                  <a:lnTo>
                    <a:pt x="100838" y="142113"/>
                  </a:lnTo>
                  <a:lnTo>
                    <a:pt x="86360" y="151638"/>
                  </a:lnTo>
                  <a:lnTo>
                    <a:pt x="73406" y="158877"/>
                  </a:lnTo>
                  <a:lnTo>
                    <a:pt x="61468" y="165100"/>
                  </a:lnTo>
                  <a:lnTo>
                    <a:pt x="50419" y="169926"/>
                  </a:lnTo>
                  <a:lnTo>
                    <a:pt x="30734" y="177038"/>
                  </a:lnTo>
                  <a:lnTo>
                    <a:pt x="11938" y="182880"/>
                  </a:lnTo>
                  <a:lnTo>
                    <a:pt x="11557" y="166116"/>
                  </a:lnTo>
                  <a:lnTo>
                    <a:pt x="10541" y="144907"/>
                  </a:lnTo>
                  <a:lnTo>
                    <a:pt x="9144" y="120396"/>
                  </a:lnTo>
                  <a:lnTo>
                    <a:pt x="7239" y="94996"/>
                  </a:lnTo>
                  <a:lnTo>
                    <a:pt x="2794" y="44196"/>
                  </a:lnTo>
                  <a:lnTo>
                    <a:pt x="1397" y="21590"/>
                  </a:lnTo>
                  <a:lnTo>
                    <a:pt x="0" y="2413"/>
                  </a:lnTo>
                  <a:lnTo>
                    <a:pt x="2794" y="889"/>
                  </a:lnTo>
                  <a:lnTo>
                    <a:pt x="7620" y="0"/>
                  </a:lnTo>
                  <a:lnTo>
                    <a:pt x="13843" y="508"/>
                  </a:lnTo>
                  <a:lnTo>
                    <a:pt x="21590" y="1905"/>
                  </a:lnTo>
                  <a:lnTo>
                    <a:pt x="40259" y="6223"/>
                  </a:lnTo>
                  <a:lnTo>
                    <a:pt x="60960" y="11938"/>
                  </a:lnTo>
                  <a:lnTo>
                    <a:pt x="81534" y="19177"/>
                  </a:lnTo>
                  <a:lnTo>
                    <a:pt x="99314" y="25400"/>
                  </a:lnTo>
                  <a:lnTo>
                    <a:pt x="107061" y="28321"/>
                  </a:lnTo>
                  <a:lnTo>
                    <a:pt x="112776" y="30734"/>
                  </a:lnTo>
                  <a:lnTo>
                    <a:pt x="116586" y="32639"/>
                  </a:lnTo>
                  <a:lnTo>
                    <a:pt x="118491" y="33528"/>
                  </a:lnTo>
                  <a:close/>
                </a:path>
              </a:pathLst>
            </a:custGeom>
            <a:solidFill>
              <a:srgbClr val="CD7000"/>
            </a:solidFill>
            <a:ln w="0" cap="flat" cmpd="sng" algn="ctr">
              <a:solidFill>
                <a:srgbClr val="CD7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8619617" y="1625219"/>
              <a:ext cx="136907" cy="256795"/>
            </a:xfrm>
            <a:custGeom>
              <a:avLst/>
              <a:gdLst/>
              <a:ahLst/>
              <a:cxnLst/>
              <a:rect l="0" t="0" r="0" b="0"/>
              <a:pathLst>
                <a:path w="136907" h="256795">
                  <a:moveTo>
                    <a:pt x="128651" y="51816"/>
                  </a:moveTo>
                  <a:lnTo>
                    <a:pt x="123444" y="61468"/>
                  </a:lnTo>
                  <a:lnTo>
                    <a:pt x="120015" y="70104"/>
                  </a:lnTo>
                  <a:lnTo>
                    <a:pt x="119126" y="77851"/>
                  </a:lnTo>
                  <a:lnTo>
                    <a:pt x="119126" y="84074"/>
                  </a:lnTo>
                  <a:lnTo>
                    <a:pt x="120523" y="90297"/>
                  </a:lnTo>
                  <a:lnTo>
                    <a:pt x="124841" y="102235"/>
                  </a:lnTo>
                  <a:lnTo>
                    <a:pt x="128651" y="116205"/>
                  </a:lnTo>
                  <a:lnTo>
                    <a:pt x="129159" y="124333"/>
                  </a:lnTo>
                  <a:lnTo>
                    <a:pt x="128651" y="133985"/>
                  </a:lnTo>
                  <a:lnTo>
                    <a:pt x="126746" y="145034"/>
                  </a:lnTo>
                  <a:lnTo>
                    <a:pt x="122428" y="158369"/>
                  </a:lnTo>
                  <a:lnTo>
                    <a:pt x="115697" y="173355"/>
                  </a:lnTo>
                  <a:lnTo>
                    <a:pt x="106172" y="191516"/>
                  </a:lnTo>
                  <a:lnTo>
                    <a:pt x="92710" y="193040"/>
                  </a:lnTo>
                  <a:lnTo>
                    <a:pt x="82550" y="195326"/>
                  </a:lnTo>
                  <a:lnTo>
                    <a:pt x="74422" y="198247"/>
                  </a:lnTo>
                  <a:lnTo>
                    <a:pt x="68707" y="201168"/>
                  </a:lnTo>
                  <a:lnTo>
                    <a:pt x="64897" y="204470"/>
                  </a:lnTo>
                  <a:lnTo>
                    <a:pt x="61976" y="208407"/>
                  </a:lnTo>
                  <a:lnTo>
                    <a:pt x="58674" y="216535"/>
                  </a:lnTo>
                  <a:lnTo>
                    <a:pt x="55245" y="225679"/>
                  </a:lnTo>
                  <a:lnTo>
                    <a:pt x="48514" y="235712"/>
                  </a:lnTo>
                  <a:lnTo>
                    <a:pt x="43307" y="241046"/>
                  </a:lnTo>
                  <a:lnTo>
                    <a:pt x="35560" y="246253"/>
                  </a:lnTo>
                  <a:lnTo>
                    <a:pt x="25527" y="251587"/>
                  </a:lnTo>
                  <a:lnTo>
                    <a:pt x="12573" y="256794"/>
                  </a:lnTo>
                  <a:lnTo>
                    <a:pt x="12065" y="246761"/>
                  </a:lnTo>
                  <a:lnTo>
                    <a:pt x="11557" y="234696"/>
                  </a:lnTo>
                  <a:lnTo>
                    <a:pt x="10668" y="220853"/>
                  </a:lnTo>
                  <a:lnTo>
                    <a:pt x="9652" y="205994"/>
                  </a:lnTo>
                  <a:lnTo>
                    <a:pt x="7747" y="172847"/>
                  </a:lnTo>
                  <a:lnTo>
                    <a:pt x="5334" y="138303"/>
                  </a:lnTo>
                  <a:lnTo>
                    <a:pt x="3429" y="103759"/>
                  </a:lnTo>
                  <a:lnTo>
                    <a:pt x="1524" y="72517"/>
                  </a:lnTo>
                  <a:lnTo>
                    <a:pt x="1016" y="58547"/>
                  </a:lnTo>
                  <a:lnTo>
                    <a:pt x="508" y="46101"/>
                  </a:lnTo>
                  <a:lnTo>
                    <a:pt x="0" y="36068"/>
                  </a:lnTo>
                  <a:lnTo>
                    <a:pt x="508" y="27813"/>
                  </a:lnTo>
                  <a:lnTo>
                    <a:pt x="13462" y="29845"/>
                  </a:lnTo>
                  <a:lnTo>
                    <a:pt x="25019" y="29337"/>
                  </a:lnTo>
                  <a:lnTo>
                    <a:pt x="35560" y="26924"/>
                  </a:lnTo>
                  <a:lnTo>
                    <a:pt x="45212" y="23495"/>
                  </a:lnTo>
                  <a:lnTo>
                    <a:pt x="61468" y="14478"/>
                  </a:lnTo>
                  <a:lnTo>
                    <a:pt x="75946" y="5842"/>
                  </a:lnTo>
                  <a:lnTo>
                    <a:pt x="89789" y="508"/>
                  </a:lnTo>
                  <a:lnTo>
                    <a:pt x="96520" y="0"/>
                  </a:lnTo>
                  <a:lnTo>
                    <a:pt x="103251" y="1905"/>
                  </a:lnTo>
                  <a:lnTo>
                    <a:pt x="110871" y="6731"/>
                  </a:lnTo>
                  <a:lnTo>
                    <a:pt x="118618" y="13970"/>
                  </a:lnTo>
                  <a:lnTo>
                    <a:pt x="127254" y="25019"/>
                  </a:lnTo>
                  <a:lnTo>
                    <a:pt x="136906" y="40386"/>
                  </a:lnTo>
                  <a:close/>
                </a:path>
              </a:pathLst>
            </a:custGeom>
            <a:solidFill>
              <a:srgbClr val="C66C00"/>
            </a:solidFill>
            <a:ln w="0" cap="flat" cmpd="sng" algn="ctr">
              <a:solidFill>
                <a:srgbClr val="C66C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8597138" y="1323848"/>
              <a:ext cx="155449" cy="134875"/>
            </a:xfrm>
            <a:custGeom>
              <a:avLst/>
              <a:gdLst/>
              <a:ahLst/>
              <a:cxnLst/>
              <a:rect l="0" t="0" r="0" b="0"/>
              <a:pathLst>
                <a:path w="155449" h="134875">
                  <a:moveTo>
                    <a:pt x="146431" y="46101"/>
                  </a:moveTo>
                  <a:lnTo>
                    <a:pt x="139700" y="59944"/>
                  </a:lnTo>
                  <a:lnTo>
                    <a:pt x="134366" y="74422"/>
                  </a:lnTo>
                  <a:lnTo>
                    <a:pt x="131064" y="88265"/>
                  </a:lnTo>
                  <a:lnTo>
                    <a:pt x="129032" y="101219"/>
                  </a:lnTo>
                  <a:lnTo>
                    <a:pt x="128651" y="113284"/>
                  </a:lnTo>
                  <a:lnTo>
                    <a:pt x="129540" y="123317"/>
                  </a:lnTo>
                  <a:lnTo>
                    <a:pt x="131445" y="130937"/>
                  </a:lnTo>
                  <a:lnTo>
                    <a:pt x="131064" y="133350"/>
                  </a:lnTo>
                  <a:lnTo>
                    <a:pt x="128651" y="134874"/>
                  </a:lnTo>
                  <a:lnTo>
                    <a:pt x="124333" y="134874"/>
                  </a:lnTo>
                  <a:lnTo>
                    <a:pt x="118110" y="134366"/>
                  </a:lnTo>
                  <a:lnTo>
                    <a:pt x="109855" y="132969"/>
                  </a:lnTo>
                  <a:lnTo>
                    <a:pt x="100711" y="130556"/>
                  </a:lnTo>
                  <a:lnTo>
                    <a:pt x="80645" y="124714"/>
                  </a:lnTo>
                  <a:lnTo>
                    <a:pt x="36449" y="109855"/>
                  </a:lnTo>
                  <a:lnTo>
                    <a:pt x="17780" y="102616"/>
                  </a:lnTo>
                  <a:lnTo>
                    <a:pt x="10033" y="99314"/>
                  </a:lnTo>
                  <a:lnTo>
                    <a:pt x="4318" y="96393"/>
                  </a:lnTo>
                  <a:lnTo>
                    <a:pt x="2794" y="81534"/>
                  </a:lnTo>
                  <a:lnTo>
                    <a:pt x="1397" y="70993"/>
                  </a:lnTo>
                  <a:lnTo>
                    <a:pt x="0" y="62865"/>
                  </a:lnTo>
                  <a:lnTo>
                    <a:pt x="0" y="54737"/>
                  </a:lnTo>
                  <a:lnTo>
                    <a:pt x="12954" y="56134"/>
                  </a:lnTo>
                  <a:lnTo>
                    <a:pt x="25400" y="54737"/>
                  </a:lnTo>
                  <a:lnTo>
                    <a:pt x="36957" y="50800"/>
                  </a:lnTo>
                  <a:lnTo>
                    <a:pt x="47498" y="45085"/>
                  </a:lnTo>
                  <a:lnTo>
                    <a:pt x="67183" y="30734"/>
                  </a:lnTo>
                  <a:lnTo>
                    <a:pt x="84963" y="15367"/>
                  </a:lnTo>
                  <a:lnTo>
                    <a:pt x="93599" y="9017"/>
                  </a:lnTo>
                  <a:lnTo>
                    <a:pt x="102235" y="3810"/>
                  </a:lnTo>
                  <a:lnTo>
                    <a:pt x="110363" y="381"/>
                  </a:lnTo>
                  <a:lnTo>
                    <a:pt x="118999" y="0"/>
                  </a:lnTo>
                  <a:lnTo>
                    <a:pt x="127127" y="2413"/>
                  </a:lnTo>
                  <a:lnTo>
                    <a:pt x="136271" y="8128"/>
                  </a:lnTo>
                  <a:lnTo>
                    <a:pt x="145415" y="18161"/>
                  </a:lnTo>
                  <a:lnTo>
                    <a:pt x="155448" y="32639"/>
                  </a:lnTo>
                  <a:close/>
                </a:path>
              </a:pathLst>
            </a:custGeom>
            <a:solidFill>
              <a:srgbClr val="CD7000"/>
            </a:solidFill>
            <a:ln w="0" cap="flat" cmpd="sng" algn="ctr">
              <a:solidFill>
                <a:srgbClr val="CD7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8639810" y="1895475"/>
              <a:ext cx="26417" cy="51436"/>
            </a:xfrm>
            <a:custGeom>
              <a:avLst/>
              <a:gdLst/>
              <a:ahLst/>
              <a:cxnLst/>
              <a:rect l="0" t="0" r="0" b="0"/>
              <a:pathLst>
                <a:path w="26417" h="51436">
                  <a:moveTo>
                    <a:pt x="4318" y="5715"/>
                  </a:moveTo>
                  <a:lnTo>
                    <a:pt x="8128" y="2413"/>
                  </a:lnTo>
                  <a:lnTo>
                    <a:pt x="11557" y="508"/>
                  </a:lnTo>
                  <a:lnTo>
                    <a:pt x="14478" y="0"/>
                  </a:lnTo>
                  <a:lnTo>
                    <a:pt x="17272" y="1397"/>
                  </a:lnTo>
                  <a:lnTo>
                    <a:pt x="19685" y="4318"/>
                  </a:lnTo>
                  <a:lnTo>
                    <a:pt x="23495" y="12065"/>
                  </a:lnTo>
                  <a:lnTo>
                    <a:pt x="25908" y="22606"/>
                  </a:lnTo>
                  <a:lnTo>
                    <a:pt x="26416" y="33147"/>
                  </a:lnTo>
                  <a:lnTo>
                    <a:pt x="25908" y="42291"/>
                  </a:lnTo>
                  <a:lnTo>
                    <a:pt x="23114" y="48514"/>
                  </a:lnTo>
                  <a:lnTo>
                    <a:pt x="20701" y="50419"/>
                  </a:lnTo>
                  <a:lnTo>
                    <a:pt x="17272" y="51435"/>
                  </a:lnTo>
                  <a:lnTo>
                    <a:pt x="12954" y="50419"/>
                  </a:lnTo>
                  <a:lnTo>
                    <a:pt x="8636" y="47498"/>
                  </a:lnTo>
                  <a:lnTo>
                    <a:pt x="4826" y="42672"/>
                  </a:lnTo>
                  <a:lnTo>
                    <a:pt x="1905" y="35560"/>
                  </a:lnTo>
                  <a:lnTo>
                    <a:pt x="0" y="25400"/>
                  </a:lnTo>
                  <a:lnTo>
                    <a:pt x="0" y="12065"/>
                  </a:lnTo>
                  <a:close/>
                </a:path>
              </a:pathLst>
            </a:custGeom>
            <a:solidFill>
              <a:srgbClr val="CD7000"/>
            </a:solidFill>
            <a:ln w="0" cap="flat" cmpd="sng" algn="ctr">
              <a:solidFill>
                <a:srgbClr val="CD7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8752586" y="1676654"/>
              <a:ext cx="33148" cy="68581"/>
            </a:xfrm>
            <a:custGeom>
              <a:avLst/>
              <a:gdLst/>
              <a:ahLst/>
              <a:cxnLst/>
              <a:rect l="0" t="0" r="0" b="0"/>
              <a:pathLst>
                <a:path w="33148" h="68581">
                  <a:moveTo>
                    <a:pt x="5334" y="4699"/>
                  </a:moveTo>
                  <a:lnTo>
                    <a:pt x="9652" y="1397"/>
                  </a:lnTo>
                  <a:lnTo>
                    <a:pt x="13970" y="0"/>
                  </a:lnTo>
                  <a:lnTo>
                    <a:pt x="17780" y="381"/>
                  </a:lnTo>
                  <a:lnTo>
                    <a:pt x="21209" y="2413"/>
                  </a:lnTo>
                  <a:lnTo>
                    <a:pt x="24511" y="5715"/>
                  </a:lnTo>
                  <a:lnTo>
                    <a:pt x="29845" y="15748"/>
                  </a:lnTo>
                  <a:lnTo>
                    <a:pt x="33147" y="28321"/>
                  </a:lnTo>
                  <a:lnTo>
                    <a:pt x="33147" y="41656"/>
                  </a:lnTo>
                  <a:lnTo>
                    <a:pt x="30226" y="54229"/>
                  </a:lnTo>
                  <a:lnTo>
                    <a:pt x="27432" y="59944"/>
                  </a:lnTo>
                  <a:lnTo>
                    <a:pt x="23114" y="64262"/>
                  </a:lnTo>
                  <a:lnTo>
                    <a:pt x="18796" y="66675"/>
                  </a:lnTo>
                  <a:lnTo>
                    <a:pt x="15367" y="68580"/>
                  </a:lnTo>
                  <a:lnTo>
                    <a:pt x="9144" y="68580"/>
                  </a:lnTo>
                  <a:lnTo>
                    <a:pt x="4826" y="65659"/>
                  </a:lnTo>
                  <a:lnTo>
                    <a:pt x="1905" y="59055"/>
                  </a:lnTo>
                  <a:lnTo>
                    <a:pt x="508" y="49911"/>
                  </a:lnTo>
                  <a:lnTo>
                    <a:pt x="0" y="38354"/>
                  </a:lnTo>
                  <a:lnTo>
                    <a:pt x="508" y="25400"/>
                  </a:lnTo>
                  <a:lnTo>
                    <a:pt x="1016" y="10541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8721471" y="1538859"/>
              <a:ext cx="58040" cy="96521"/>
            </a:xfrm>
            <a:custGeom>
              <a:avLst/>
              <a:gdLst/>
              <a:ahLst/>
              <a:cxnLst/>
              <a:rect l="0" t="0" r="0" b="0"/>
              <a:pathLst>
                <a:path w="58040" h="96521">
                  <a:moveTo>
                    <a:pt x="11938" y="1905"/>
                  </a:moveTo>
                  <a:lnTo>
                    <a:pt x="17272" y="0"/>
                  </a:lnTo>
                  <a:lnTo>
                    <a:pt x="22098" y="0"/>
                  </a:lnTo>
                  <a:lnTo>
                    <a:pt x="27305" y="2921"/>
                  </a:lnTo>
                  <a:lnTo>
                    <a:pt x="32639" y="7620"/>
                  </a:lnTo>
                  <a:lnTo>
                    <a:pt x="37846" y="13970"/>
                  </a:lnTo>
                  <a:lnTo>
                    <a:pt x="46990" y="30734"/>
                  </a:lnTo>
                  <a:lnTo>
                    <a:pt x="54229" y="49403"/>
                  </a:lnTo>
                  <a:lnTo>
                    <a:pt x="57531" y="69088"/>
                  </a:lnTo>
                  <a:lnTo>
                    <a:pt x="58039" y="77724"/>
                  </a:lnTo>
                  <a:lnTo>
                    <a:pt x="57023" y="85471"/>
                  </a:lnTo>
                  <a:lnTo>
                    <a:pt x="54737" y="91694"/>
                  </a:lnTo>
                  <a:lnTo>
                    <a:pt x="50800" y="96520"/>
                  </a:lnTo>
                  <a:lnTo>
                    <a:pt x="37846" y="94107"/>
                  </a:lnTo>
                  <a:lnTo>
                    <a:pt x="27305" y="91694"/>
                  </a:lnTo>
                  <a:lnTo>
                    <a:pt x="18669" y="88265"/>
                  </a:lnTo>
                  <a:lnTo>
                    <a:pt x="11938" y="83947"/>
                  </a:lnTo>
                  <a:lnTo>
                    <a:pt x="6731" y="79629"/>
                  </a:lnTo>
                  <a:lnTo>
                    <a:pt x="3302" y="74422"/>
                  </a:lnTo>
                  <a:lnTo>
                    <a:pt x="0" y="63373"/>
                  </a:lnTo>
                  <a:lnTo>
                    <a:pt x="381" y="50927"/>
                  </a:lnTo>
                  <a:lnTo>
                    <a:pt x="2794" y="36957"/>
                  </a:lnTo>
                  <a:lnTo>
                    <a:pt x="5715" y="22606"/>
                  </a:lnTo>
                  <a:lnTo>
                    <a:pt x="7620" y="762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8784844" y="1587373"/>
              <a:ext cx="105030" cy="173229"/>
            </a:xfrm>
            <a:custGeom>
              <a:avLst/>
              <a:gdLst/>
              <a:ahLst/>
              <a:cxnLst/>
              <a:rect l="0" t="0" r="0" b="0"/>
              <a:pathLst>
                <a:path w="105030" h="173229">
                  <a:moveTo>
                    <a:pt x="71501" y="19177"/>
                  </a:moveTo>
                  <a:lnTo>
                    <a:pt x="75819" y="37846"/>
                  </a:lnTo>
                  <a:lnTo>
                    <a:pt x="80645" y="58547"/>
                  </a:lnTo>
                  <a:lnTo>
                    <a:pt x="85852" y="81026"/>
                  </a:lnTo>
                  <a:lnTo>
                    <a:pt x="95885" y="128143"/>
                  </a:lnTo>
                  <a:lnTo>
                    <a:pt x="100711" y="150622"/>
                  </a:lnTo>
                  <a:lnTo>
                    <a:pt x="105029" y="171323"/>
                  </a:lnTo>
                  <a:lnTo>
                    <a:pt x="95885" y="173228"/>
                  </a:lnTo>
                  <a:lnTo>
                    <a:pt x="86868" y="172720"/>
                  </a:lnTo>
                  <a:lnTo>
                    <a:pt x="69088" y="167894"/>
                  </a:lnTo>
                  <a:lnTo>
                    <a:pt x="49403" y="159258"/>
                  </a:lnTo>
                  <a:lnTo>
                    <a:pt x="27305" y="150241"/>
                  </a:lnTo>
                  <a:lnTo>
                    <a:pt x="15748" y="124714"/>
                  </a:lnTo>
                  <a:lnTo>
                    <a:pt x="7112" y="101219"/>
                  </a:lnTo>
                  <a:lnTo>
                    <a:pt x="1905" y="79121"/>
                  </a:lnTo>
                  <a:lnTo>
                    <a:pt x="0" y="59436"/>
                  </a:lnTo>
                  <a:lnTo>
                    <a:pt x="1397" y="41656"/>
                  </a:lnTo>
                  <a:lnTo>
                    <a:pt x="6604" y="25908"/>
                  </a:lnTo>
                  <a:lnTo>
                    <a:pt x="16256" y="11938"/>
                  </a:lnTo>
                  <a:lnTo>
                    <a:pt x="29210" y="0"/>
                  </a:lnTo>
                  <a:lnTo>
                    <a:pt x="42164" y="2794"/>
                  </a:lnTo>
                  <a:lnTo>
                    <a:pt x="52705" y="4318"/>
                  </a:lnTo>
                  <a:lnTo>
                    <a:pt x="61341" y="4318"/>
                  </a:lnTo>
                  <a:lnTo>
                    <a:pt x="68072" y="4318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8678291" y="1167384"/>
              <a:ext cx="106046" cy="122810"/>
            </a:xfrm>
            <a:custGeom>
              <a:avLst/>
              <a:gdLst/>
              <a:ahLst/>
              <a:cxnLst/>
              <a:rect l="0" t="0" r="0" b="0"/>
              <a:pathLst>
                <a:path w="106046" h="122810">
                  <a:moveTo>
                    <a:pt x="61849" y="4699"/>
                  </a:moveTo>
                  <a:lnTo>
                    <a:pt x="73406" y="10541"/>
                  </a:lnTo>
                  <a:lnTo>
                    <a:pt x="83947" y="16764"/>
                  </a:lnTo>
                  <a:lnTo>
                    <a:pt x="91567" y="24003"/>
                  </a:lnTo>
                  <a:lnTo>
                    <a:pt x="96393" y="47498"/>
                  </a:lnTo>
                  <a:lnTo>
                    <a:pt x="100203" y="66675"/>
                  </a:lnTo>
                  <a:lnTo>
                    <a:pt x="103124" y="82042"/>
                  </a:lnTo>
                  <a:lnTo>
                    <a:pt x="106045" y="93091"/>
                  </a:lnTo>
                  <a:lnTo>
                    <a:pt x="94488" y="98806"/>
                  </a:lnTo>
                  <a:lnTo>
                    <a:pt x="86360" y="103124"/>
                  </a:lnTo>
                  <a:lnTo>
                    <a:pt x="80137" y="105537"/>
                  </a:lnTo>
                  <a:lnTo>
                    <a:pt x="75311" y="107950"/>
                  </a:lnTo>
                  <a:lnTo>
                    <a:pt x="70485" y="109855"/>
                  </a:lnTo>
                  <a:lnTo>
                    <a:pt x="64770" y="112776"/>
                  </a:lnTo>
                  <a:lnTo>
                    <a:pt x="58039" y="117094"/>
                  </a:lnTo>
                  <a:lnTo>
                    <a:pt x="48387" y="122809"/>
                  </a:lnTo>
                  <a:lnTo>
                    <a:pt x="45593" y="113284"/>
                  </a:lnTo>
                  <a:lnTo>
                    <a:pt x="39751" y="103124"/>
                  </a:lnTo>
                  <a:lnTo>
                    <a:pt x="23495" y="82042"/>
                  </a:lnTo>
                  <a:lnTo>
                    <a:pt x="14859" y="72390"/>
                  </a:lnTo>
                  <a:lnTo>
                    <a:pt x="7112" y="63754"/>
                  </a:lnTo>
                  <a:lnTo>
                    <a:pt x="1905" y="56642"/>
                  </a:lnTo>
                  <a:lnTo>
                    <a:pt x="381" y="53721"/>
                  </a:lnTo>
                  <a:lnTo>
                    <a:pt x="0" y="51308"/>
                  </a:lnTo>
                  <a:lnTo>
                    <a:pt x="6223" y="39243"/>
                  </a:lnTo>
                  <a:lnTo>
                    <a:pt x="12446" y="29718"/>
                  </a:lnTo>
                  <a:lnTo>
                    <a:pt x="18669" y="22479"/>
                  </a:lnTo>
                  <a:lnTo>
                    <a:pt x="24892" y="16764"/>
                  </a:lnTo>
                  <a:lnTo>
                    <a:pt x="38354" y="8128"/>
                  </a:lnTo>
                  <a:lnTo>
                    <a:pt x="51308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8589010" y="1232662"/>
              <a:ext cx="130049" cy="128144"/>
            </a:xfrm>
            <a:custGeom>
              <a:avLst/>
              <a:gdLst/>
              <a:ahLst/>
              <a:cxnLst/>
              <a:rect l="0" t="0" r="0" b="0"/>
              <a:pathLst>
                <a:path w="130049" h="128144">
                  <a:moveTo>
                    <a:pt x="82042" y="8636"/>
                  </a:moveTo>
                  <a:lnTo>
                    <a:pt x="93980" y="16764"/>
                  </a:lnTo>
                  <a:lnTo>
                    <a:pt x="104140" y="24384"/>
                  </a:lnTo>
                  <a:lnTo>
                    <a:pt x="112268" y="32639"/>
                  </a:lnTo>
                  <a:lnTo>
                    <a:pt x="118491" y="39751"/>
                  </a:lnTo>
                  <a:lnTo>
                    <a:pt x="123317" y="46990"/>
                  </a:lnTo>
                  <a:lnTo>
                    <a:pt x="130048" y="60452"/>
                  </a:lnTo>
                  <a:lnTo>
                    <a:pt x="116078" y="69088"/>
                  </a:lnTo>
                  <a:lnTo>
                    <a:pt x="100203" y="80645"/>
                  </a:lnTo>
                  <a:lnTo>
                    <a:pt x="66167" y="105029"/>
                  </a:lnTo>
                  <a:lnTo>
                    <a:pt x="48895" y="116078"/>
                  </a:lnTo>
                  <a:lnTo>
                    <a:pt x="33020" y="124206"/>
                  </a:lnTo>
                  <a:lnTo>
                    <a:pt x="25908" y="126619"/>
                  </a:lnTo>
                  <a:lnTo>
                    <a:pt x="18669" y="128143"/>
                  </a:lnTo>
                  <a:lnTo>
                    <a:pt x="12446" y="127635"/>
                  </a:lnTo>
                  <a:lnTo>
                    <a:pt x="7112" y="126238"/>
                  </a:lnTo>
                  <a:lnTo>
                    <a:pt x="2794" y="91186"/>
                  </a:lnTo>
                  <a:lnTo>
                    <a:pt x="889" y="76327"/>
                  </a:lnTo>
                  <a:lnTo>
                    <a:pt x="0" y="70485"/>
                  </a:lnTo>
                  <a:lnTo>
                    <a:pt x="0" y="65659"/>
                  </a:lnTo>
                  <a:lnTo>
                    <a:pt x="11938" y="58547"/>
                  </a:lnTo>
                  <a:lnTo>
                    <a:pt x="21971" y="49911"/>
                  </a:lnTo>
                  <a:lnTo>
                    <a:pt x="39751" y="31115"/>
                  </a:lnTo>
                  <a:lnTo>
                    <a:pt x="54610" y="12954"/>
                  </a:lnTo>
                  <a:lnTo>
                    <a:pt x="61341" y="5715"/>
                  </a:lnTo>
                  <a:lnTo>
                    <a:pt x="67564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8736838" y="1394333"/>
              <a:ext cx="109856" cy="177674"/>
            </a:xfrm>
            <a:custGeom>
              <a:avLst/>
              <a:gdLst/>
              <a:ahLst/>
              <a:cxnLst/>
              <a:rect l="0" t="0" r="0" b="0"/>
              <a:pathLst>
                <a:path w="109856" h="177674">
                  <a:moveTo>
                    <a:pt x="76327" y="19177"/>
                  </a:moveTo>
                  <a:lnTo>
                    <a:pt x="80645" y="37973"/>
                  </a:lnTo>
                  <a:lnTo>
                    <a:pt x="85344" y="59055"/>
                  </a:lnTo>
                  <a:lnTo>
                    <a:pt x="90678" y="81661"/>
                  </a:lnTo>
                  <a:lnTo>
                    <a:pt x="100711" y="129159"/>
                  </a:lnTo>
                  <a:lnTo>
                    <a:pt x="105537" y="152146"/>
                  </a:lnTo>
                  <a:lnTo>
                    <a:pt x="109855" y="172847"/>
                  </a:lnTo>
                  <a:lnTo>
                    <a:pt x="101219" y="174752"/>
                  </a:lnTo>
                  <a:lnTo>
                    <a:pt x="93599" y="174752"/>
                  </a:lnTo>
                  <a:lnTo>
                    <a:pt x="79629" y="172339"/>
                  </a:lnTo>
                  <a:lnTo>
                    <a:pt x="72390" y="171450"/>
                  </a:lnTo>
                  <a:lnTo>
                    <a:pt x="64770" y="171450"/>
                  </a:lnTo>
                  <a:lnTo>
                    <a:pt x="56134" y="173355"/>
                  </a:lnTo>
                  <a:lnTo>
                    <a:pt x="46482" y="177673"/>
                  </a:lnTo>
                  <a:lnTo>
                    <a:pt x="34544" y="163195"/>
                  </a:lnTo>
                  <a:lnTo>
                    <a:pt x="24384" y="148844"/>
                  </a:lnTo>
                  <a:lnTo>
                    <a:pt x="16256" y="134493"/>
                  </a:lnTo>
                  <a:lnTo>
                    <a:pt x="10033" y="120523"/>
                  </a:lnTo>
                  <a:lnTo>
                    <a:pt x="5207" y="107569"/>
                  </a:lnTo>
                  <a:lnTo>
                    <a:pt x="1905" y="94615"/>
                  </a:lnTo>
                  <a:lnTo>
                    <a:pt x="0" y="82169"/>
                  </a:lnTo>
                  <a:lnTo>
                    <a:pt x="0" y="70104"/>
                  </a:lnTo>
                  <a:lnTo>
                    <a:pt x="889" y="58547"/>
                  </a:lnTo>
                  <a:lnTo>
                    <a:pt x="2794" y="48006"/>
                  </a:lnTo>
                  <a:lnTo>
                    <a:pt x="6223" y="37973"/>
                  </a:lnTo>
                  <a:lnTo>
                    <a:pt x="10033" y="28829"/>
                  </a:lnTo>
                  <a:lnTo>
                    <a:pt x="15367" y="20193"/>
                  </a:lnTo>
                  <a:lnTo>
                    <a:pt x="21590" y="12573"/>
                  </a:lnTo>
                  <a:lnTo>
                    <a:pt x="28321" y="5842"/>
                  </a:lnTo>
                  <a:lnTo>
                    <a:pt x="35433" y="0"/>
                  </a:lnTo>
                  <a:lnTo>
                    <a:pt x="48006" y="2921"/>
                  </a:lnTo>
                  <a:lnTo>
                    <a:pt x="58039" y="3937"/>
                  </a:lnTo>
                  <a:lnTo>
                    <a:pt x="66167" y="4318"/>
                  </a:lnTo>
                  <a:lnTo>
                    <a:pt x="72898" y="4318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8734425" y="1269619"/>
              <a:ext cx="73915" cy="114682"/>
            </a:xfrm>
            <a:custGeom>
              <a:avLst/>
              <a:gdLst/>
              <a:ahLst/>
              <a:cxnLst/>
              <a:rect l="0" t="0" r="0" b="0"/>
              <a:pathLst>
                <a:path w="73915" h="114682">
                  <a:moveTo>
                    <a:pt x="58039" y="34925"/>
                  </a:moveTo>
                  <a:lnTo>
                    <a:pt x="63754" y="68072"/>
                  </a:lnTo>
                  <a:lnTo>
                    <a:pt x="66675" y="82550"/>
                  </a:lnTo>
                  <a:lnTo>
                    <a:pt x="69088" y="95504"/>
                  </a:lnTo>
                  <a:lnTo>
                    <a:pt x="71501" y="106553"/>
                  </a:lnTo>
                  <a:lnTo>
                    <a:pt x="73914" y="114681"/>
                  </a:lnTo>
                  <a:lnTo>
                    <a:pt x="63754" y="112268"/>
                  </a:lnTo>
                  <a:lnTo>
                    <a:pt x="53721" y="108966"/>
                  </a:lnTo>
                  <a:lnTo>
                    <a:pt x="45085" y="106553"/>
                  </a:lnTo>
                  <a:lnTo>
                    <a:pt x="41783" y="105537"/>
                  </a:lnTo>
                  <a:lnTo>
                    <a:pt x="38862" y="106045"/>
                  </a:lnTo>
                  <a:lnTo>
                    <a:pt x="37846" y="96393"/>
                  </a:lnTo>
                  <a:lnTo>
                    <a:pt x="36449" y="85852"/>
                  </a:lnTo>
                  <a:lnTo>
                    <a:pt x="34544" y="75311"/>
                  </a:lnTo>
                  <a:lnTo>
                    <a:pt x="31115" y="64262"/>
                  </a:lnTo>
                  <a:lnTo>
                    <a:pt x="26416" y="54229"/>
                  </a:lnTo>
                  <a:lnTo>
                    <a:pt x="19685" y="45593"/>
                  </a:lnTo>
                  <a:lnTo>
                    <a:pt x="11049" y="38862"/>
                  </a:lnTo>
                  <a:lnTo>
                    <a:pt x="0" y="34544"/>
                  </a:lnTo>
                  <a:lnTo>
                    <a:pt x="5715" y="23495"/>
                  </a:lnTo>
                  <a:lnTo>
                    <a:pt x="11938" y="15748"/>
                  </a:lnTo>
                  <a:lnTo>
                    <a:pt x="18161" y="11049"/>
                  </a:lnTo>
                  <a:lnTo>
                    <a:pt x="24892" y="8636"/>
                  </a:lnTo>
                  <a:lnTo>
                    <a:pt x="37846" y="5715"/>
                  </a:lnTo>
                  <a:lnTo>
                    <a:pt x="44069" y="3302"/>
                  </a:lnTo>
                  <a:lnTo>
                    <a:pt x="50800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8669147" y="1069467"/>
              <a:ext cx="99315" cy="85853"/>
            </a:xfrm>
            <a:custGeom>
              <a:avLst/>
              <a:gdLst/>
              <a:ahLst/>
              <a:cxnLst/>
              <a:rect l="0" t="0" r="0" b="0"/>
              <a:pathLst>
                <a:path w="99315" h="85853">
                  <a:moveTo>
                    <a:pt x="9525" y="1905"/>
                  </a:moveTo>
                  <a:lnTo>
                    <a:pt x="16764" y="7112"/>
                  </a:lnTo>
                  <a:lnTo>
                    <a:pt x="24892" y="13335"/>
                  </a:lnTo>
                  <a:lnTo>
                    <a:pt x="35052" y="17653"/>
                  </a:lnTo>
                  <a:lnTo>
                    <a:pt x="45085" y="19177"/>
                  </a:lnTo>
                  <a:lnTo>
                    <a:pt x="53721" y="18669"/>
                  </a:lnTo>
                  <a:lnTo>
                    <a:pt x="62357" y="19177"/>
                  </a:lnTo>
                  <a:lnTo>
                    <a:pt x="69596" y="22479"/>
                  </a:lnTo>
                  <a:lnTo>
                    <a:pt x="76327" y="27813"/>
                  </a:lnTo>
                  <a:lnTo>
                    <a:pt x="82550" y="34544"/>
                  </a:lnTo>
                  <a:lnTo>
                    <a:pt x="91694" y="50292"/>
                  </a:lnTo>
                  <a:lnTo>
                    <a:pt x="97409" y="67564"/>
                  </a:lnTo>
                  <a:lnTo>
                    <a:pt x="99314" y="85852"/>
                  </a:lnTo>
                  <a:lnTo>
                    <a:pt x="78232" y="80518"/>
                  </a:lnTo>
                  <a:lnTo>
                    <a:pt x="59944" y="71882"/>
                  </a:lnTo>
                  <a:lnTo>
                    <a:pt x="44069" y="61341"/>
                  </a:lnTo>
                  <a:lnTo>
                    <a:pt x="29210" y="48387"/>
                  </a:lnTo>
                  <a:lnTo>
                    <a:pt x="18161" y="37338"/>
                  </a:lnTo>
                  <a:lnTo>
                    <a:pt x="6731" y="24892"/>
                  </a:lnTo>
                  <a:lnTo>
                    <a:pt x="2413" y="18161"/>
                  </a:lnTo>
                  <a:lnTo>
                    <a:pt x="0" y="11938"/>
                  </a:lnTo>
                  <a:lnTo>
                    <a:pt x="0" y="5715"/>
                  </a:lnTo>
                  <a:lnTo>
                    <a:pt x="2794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8651875" y="2317877"/>
              <a:ext cx="36958" cy="73407"/>
            </a:xfrm>
            <a:custGeom>
              <a:avLst/>
              <a:gdLst/>
              <a:ahLst/>
              <a:cxnLst/>
              <a:rect l="0" t="0" r="0" b="0"/>
              <a:pathLst>
                <a:path w="36958" h="73407">
                  <a:moveTo>
                    <a:pt x="3810" y="1016"/>
                  </a:moveTo>
                  <a:lnTo>
                    <a:pt x="8636" y="0"/>
                  </a:lnTo>
                  <a:lnTo>
                    <a:pt x="19177" y="1397"/>
                  </a:lnTo>
                  <a:lnTo>
                    <a:pt x="29718" y="6731"/>
                  </a:lnTo>
                  <a:lnTo>
                    <a:pt x="36957" y="14351"/>
                  </a:lnTo>
                  <a:lnTo>
                    <a:pt x="32131" y="22098"/>
                  </a:lnTo>
                  <a:lnTo>
                    <a:pt x="29210" y="30734"/>
                  </a:lnTo>
                  <a:lnTo>
                    <a:pt x="27305" y="46990"/>
                  </a:lnTo>
                  <a:lnTo>
                    <a:pt x="27305" y="61976"/>
                  </a:lnTo>
                  <a:lnTo>
                    <a:pt x="26797" y="68199"/>
                  </a:lnTo>
                  <a:lnTo>
                    <a:pt x="25400" y="73406"/>
                  </a:lnTo>
                  <a:lnTo>
                    <a:pt x="21082" y="66675"/>
                  </a:lnTo>
                  <a:lnTo>
                    <a:pt x="16764" y="58039"/>
                  </a:lnTo>
                  <a:lnTo>
                    <a:pt x="10033" y="38354"/>
                  </a:lnTo>
                  <a:lnTo>
                    <a:pt x="4699" y="18669"/>
                  </a:lnTo>
                  <a:lnTo>
                    <a:pt x="2413" y="10541"/>
                  </a:lnTo>
                  <a:lnTo>
                    <a:pt x="0" y="3429"/>
                  </a:lnTo>
                  <a:close/>
                </a:path>
              </a:pathLst>
            </a:custGeom>
            <a:solidFill>
              <a:srgbClr val="CD7000"/>
            </a:solidFill>
            <a:ln w="0" cap="flat" cmpd="sng" algn="ctr">
              <a:solidFill>
                <a:srgbClr val="CD7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9486011" y="2988945"/>
              <a:ext cx="165609" cy="126747"/>
            </a:xfrm>
            <a:custGeom>
              <a:avLst/>
              <a:gdLst/>
              <a:ahLst/>
              <a:cxnLst/>
              <a:rect l="0" t="0" r="0" b="0"/>
              <a:pathLst>
                <a:path w="165609" h="126747">
                  <a:moveTo>
                    <a:pt x="33147" y="8128"/>
                  </a:moveTo>
                  <a:lnTo>
                    <a:pt x="49530" y="17780"/>
                  </a:lnTo>
                  <a:lnTo>
                    <a:pt x="84963" y="38862"/>
                  </a:lnTo>
                  <a:lnTo>
                    <a:pt x="158877" y="84963"/>
                  </a:lnTo>
                  <a:lnTo>
                    <a:pt x="161290" y="87376"/>
                  </a:lnTo>
                  <a:lnTo>
                    <a:pt x="162814" y="89281"/>
                  </a:lnTo>
                  <a:lnTo>
                    <a:pt x="163703" y="94996"/>
                  </a:lnTo>
                  <a:lnTo>
                    <a:pt x="163322" y="98806"/>
                  </a:lnTo>
                  <a:lnTo>
                    <a:pt x="163322" y="103632"/>
                  </a:lnTo>
                  <a:lnTo>
                    <a:pt x="164211" y="110363"/>
                  </a:lnTo>
                  <a:lnTo>
                    <a:pt x="165608" y="118999"/>
                  </a:lnTo>
                  <a:lnTo>
                    <a:pt x="156591" y="118491"/>
                  </a:lnTo>
                  <a:lnTo>
                    <a:pt x="149352" y="118999"/>
                  </a:lnTo>
                  <a:lnTo>
                    <a:pt x="143129" y="120523"/>
                  </a:lnTo>
                  <a:lnTo>
                    <a:pt x="137795" y="122428"/>
                  </a:lnTo>
                  <a:lnTo>
                    <a:pt x="128651" y="126238"/>
                  </a:lnTo>
                  <a:lnTo>
                    <a:pt x="123952" y="126746"/>
                  </a:lnTo>
                  <a:lnTo>
                    <a:pt x="118618" y="126238"/>
                  </a:lnTo>
                  <a:lnTo>
                    <a:pt x="108966" y="114173"/>
                  </a:lnTo>
                  <a:lnTo>
                    <a:pt x="97028" y="102235"/>
                  </a:lnTo>
                  <a:lnTo>
                    <a:pt x="82677" y="90678"/>
                  </a:lnTo>
                  <a:lnTo>
                    <a:pt x="66802" y="79121"/>
                  </a:lnTo>
                  <a:lnTo>
                    <a:pt x="33147" y="58547"/>
                  </a:lnTo>
                  <a:lnTo>
                    <a:pt x="16891" y="49911"/>
                  </a:lnTo>
                  <a:lnTo>
                    <a:pt x="1524" y="43688"/>
                  </a:lnTo>
                  <a:lnTo>
                    <a:pt x="0" y="37465"/>
                  </a:lnTo>
                  <a:lnTo>
                    <a:pt x="0" y="31242"/>
                  </a:lnTo>
                  <a:lnTo>
                    <a:pt x="2413" y="17780"/>
                  </a:lnTo>
                  <a:lnTo>
                    <a:pt x="5334" y="11938"/>
                  </a:lnTo>
                  <a:lnTo>
                    <a:pt x="8636" y="6731"/>
                  </a:lnTo>
                  <a:lnTo>
                    <a:pt x="13081" y="2413"/>
                  </a:lnTo>
                  <a:lnTo>
                    <a:pt x="18288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9799447" y="3123819"/>
              <a:ext cx="45721" cy="137796"/>
            </a:xfrm>
            <a:custGeom>
              <a:avLst/>
              <a:gdLst/>
              <a:ahLst/>
              <a:cxnLst/>
              <a:rect l="0" t="0" r="0" b="0"/>
              <a:pathLst>
                <a:path w="45721" h="137796">
                  <a:moveTo>
                    <a:pt x="42799" y="34544"/>
                  </a:moveTo>
                  <a:lnTo>
                    <a:pt x="38989" y="66675"/>
                  </a:lnTo>
                  <a:lnTo>
                    <a:pt x="34163" y="99822"/>
                  </a:lnTo>
                  <a:lnTo>
                    <a:pt x="30734" y="118110"/>
                  </a:lnTo>
                  <a:lnTo>
                    <a:pt x="27432" y="137795"/>
                  </a:lnTo>
                  <a:lnTo>
                    <a:pt x="23114" y="137795"/>
                  </a:lnTo>
                  <a:lnTo>
                    <a:pt x="19685" y="136271"/>
                  </a:lnTo>
                  <a:lnTo>
                    <a:pt x="17399" y="133477"/>
                  </a:lnTo>
                  <a:lnTo>
                    <a:pt x="14986" y="128651"/>
                  </a:lnTo>
                  <a:lnTo>
                    <a:pt x="9144" y="118110"/>
                  </a:lnTo>
                  <a:lnTo>
                    <a:pt x="5334" y="112268"/>
                  </a:lnTo>
                  <a:lnTo>
                    <a:pt x="0" y="107061"/>
                  </a:lnTo>
                  <a:lnTo>
                    <a:pt x="4445" y="94107"/>
                  </a:lnTo>
                  <a:lnTo>
                    <a:pt x="8255" y="79629"/>
                  </a:lnTo>
                  <a:lnTo>
                    <a:pt x="15875" y="49403"/>
                  </a:lnTo>
                  <a:lnTo>
                    <a:pt x="20701" y="34544"/>
                  </a:lnTo>
                  <a:lnTo>
                    <a:pt x="26924" y="21082"/>
                  </a:lnTo>
                  <a:lnTo>
                    <a:pt x="35052" y="9144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C16900"/>
            </a:solidFill>
            <a:ln w="0" cap="flat" cmpd="sng" algn="ctr">
              <a:solidFill>
                <a:srgbClr val="C169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9775952" y="3279267"/>
              <a:ext cx="47118" cy="137796"/>
            </a:xfrm>
            <a:custGeom>
              <a:avLst/>
              <a:gdLst/>
              <a:ahLst/>
              <a:cxnLst/>
              <a:rect l="0" t="0" r="0" b="0"/>
              <a:pathLst>
                <a:path w="47118" h="137796">
                  <a:moveTo>
                    <a:pt x="44196" y="17399"/>
                  </a:moveTo>
                  <a:lnTo>
                    <a:pt x="41275" y="33147"/>
                  </a:lnTo>
                  <a:lnTo>
                    <a:pt x="36576" y="60960"/>
                  </a:lnTo>
                  <a:lnTo>
                    <a:pt x="34163" y="75946"/>
                  </a:lnTo>
                  <a:lnTo>
                    <a:pt x="31750" y="93218"/>
                  </a:lnTo>
                  <a:lnTo>
                    <a:pt x="29337" y="113284"/>
                  </a:lnTo>
                  <a:lnTo>
                    <a:pt x="26924" y="137795"/>
                  </a:lnTo>
                  <a:lnTo>
                    <a:pt x="22606" y="137287"/>
                  </a:lnTo>
                  <a:lnTo>
                    <a:pt x="18796" y="132588"/>
                  </a:lnTo>
                  <a:lnTo>
                    <a:pt x="15367" y="124841"/>
                  </a:lnTo>
                  <a:lnTo>
                    <a:pt x="12573" y="115316"/>
                  </a:lnTo>
                  <a:lnTo>
                    <a:pt x="6223" y="92202"/>
                  </a:lnTo>
                  <a:lnTo>
                    <a:pt x="3429" y="81153"/>
                  </a:lnTo>
                  <a:lnTo>
                    <a:pt x="0" y="71120"/>
                  </a:lnTo>
                  <a:lnTo>
                    <a:pt x="4318" y="59563"/>
                  </a:lnTo>
                  <a:lnTo>
                    <a:pt x="7747" y="49530"/>
                  </a:lnTo>
                  <a:lnTo>
                    <a:pt x="16383" y="31242"/>
                  </a:lnTo>
                  <a:lnTo>
                    <a:pt x="21590" y="23114"/>
                  </a:lnTo>
                  <a:lnTo>
                    <a:pt x="27940" y="15367"/>
                  </a:lnTo>
                  <a:lnTo>
                    <a:pt x="36576" y="7747"/>
                  </a:lnTo>
                  <a:lnTo>
                    <a:pt x="47117" y="0"/>
                  </a:lnTo>
                  <a:close/>
                </a:path>
              </a:pathLst>
            </a:custGeom>
            <a:solidFill>
              <a:srgbClr val="8E4D00"/>
            </a:solidFill>
            <a:ln w="0" cap="flat" cmpd="sng" algn="ctr">
              <a:solidFill>
                <a:srgbClr val="8E4D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9752457" y="3307207"/>
              <a:ext cx="60453" cy="348870"/>
            </a:xfrm>
            <a:custGeom>
              <a:avLst/>
              <a:gdLst/>
              <a:ahLst/>
              <a:cxnLst/>
              <a:rect l="0" t="0" r="0" b="0"/>
              <a:pathLst>
                <a:path w="60453" h="348870">
                  <a:moveTo>
                    <a:pt x="44704" y="121920"/>
                  </a:moveTo>
                  <a:lnTo>
                    <a:pt x="42672" y="130937"/>
                  </a:lnTo>
                  <a:lnTo>
                    <a:pt x="41275" y="143002"/>
                  </a:lnTo>
                  <a:lnTo>
                    <a:pt x="40767" y="156972"/>
                  </a:lnTo>
                  <a:lnTo>
                    <a:pt x="40767" y="172720"/>
                  </a:lnTo>
                  <a:lnTo>
                    <a:pt x="41783" y="189992"/>
                  </a:lnTo>
                  <a:lnTo>
                    <a:pt x="44704" y="226949"/>
                  </a:lnTo>
                  <a:lnTo>
                    <a:pt x="49022" y="264414"/>
                  </a:lnTo>
                  <a:lnTo>
                    <a:pt x="53721" y="299466"/>
                  </a:lnTo>
                  <a:lnTo>
                    <a:pt x="55753" y="315341"/>
                  </a:lnTo>
                  <a:lnTo>
                    <a:pt x="57658" y="328803"/>
                  </a:lnTo>
                  <a:lnTo>
                    <a:pt x="59055" y="340233"/>
                  </a:lnTo>
                  <a:lnTo>
                    <a:pt x="60452" y="348869"/>
                  </a:lnTo>
                  <a:lnTo>
                    <a:pt x="49022" y="330708"/>
                  </a:lnTo>
                  <a:lnTo>
                    <a:pt x="38862" y="309499"/>
                  </a:lnTo>
                  <a:lnTo>
                    <a:pt x="29718" y="287020"/>
                  </a:lnTo>
                  <a:lnTo>
                    <a:pt x="21590" y="263906"/>
                  </a:lnTo>
                  <a:lnTo>
                    <a:pt x="14351" y="241427"/>
                  </a:lnTo>
                  <a:lnTo>
                    <a:pt x="8636" y="219837"/>
                  </a:lnTo>
                  <a:lnTo>
                    <a:pt x="3429" y="201041"/>
                  </a:lnTo>
                  <a:lnTo>
                    <a:pt x="0" y="185674"/>
                  </a:lnTo>
                  <a:lnTo>
                    <a:pt x="0" y="184785"/>
                  </a:lnTo>
                  <a:lnTo>
                    <a:pt x="508" y="181356"/>
                  </a:lnTo>
                  <a:lnTo>
                    <a:pt x="1016" y="176149"/>
                  </a:lnTo>
                  <a:lnTo>
                    <a:pt x="1397" y="168910"/>
                  </a:lnTo>
                  <a:lnTo>
                    <a:pt x="2413" y="150241"/>
                  </a:lnTo>
                  <a:lnTo>
                    <a:pt x="3429" y="127127"/>
                  </a:lnTo>
                  <a:lnTo>
                    <a:pt x="5334" y="101727"/>
                  </a:lnTo>
                  <a:lnTo>
                    <a:pt x="7239" y="75819"/>
                  </a:lnTo>
                  <a:lnTo>
                    <a:pt x="9652" y="50800"/>
                  </a:lnTo>
                  <a:lnTo>
                    <a:pt x="12446" y="28702"/>
                  </a:lnTo>
                  <a:lnTo>
                    <a:pt x="21082" y="20574"/>
                  </a:lnTo>
                  <a:lnTo>
                    <a:pt x="28321" y="11938"/>
                  </a:lnTo>
                  <a:lnTo>
                    <a:pt x="35052" y="4699"/>
                  </a:lnTo>
                  <a:lnTo>
                    <a:pt x="41783" y="0"/>
                  </a:lnTo>
                  <a:lnTo>
                    <a:pt x="45085" y="16256"/>
                  </a:lnTo>
                  <a:lnTo>
                    <a:pt x="46609" y="35052"/>
                  </a:lnTo>
                  <a:lnTo>
                    <a:pt x="47498" y="72009"/>
                  </a:lnTo>
                  <a:lnTo>
                    <a:pt x="46990" y="88265"/>
                  </a:lnTo>
                  <a:lnTo>
                    <a:pt x="46990" y="101727"/>
                  </a:lnTo>
                  <a:lnTo>
                    <a:pt x="46990" y="111379"/>
                  </a:lnTo>
                  <a:lnTo>
                    <a:pt x="47498" y="114173"/>
                  </a:lnTo>
                  <a:lnTo>
                    <a:pt x="48006" y="115697"/>
                  </a:lnTo>
                  <a:close/>
                </a:path>
              </a:pathLst>
            </a:custGeom>
            <a:solidFill>
              <a:srgbClr val="6C3A00"/>
            </a:solidFill>
            <a:ln w="0" cap="flat" cmpd="sng" algn="ctr">
              <a:solidFill>
                <a:srgbClr val="6C3A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9770237" y="3357118"/>
              <a:ext cx="40768" cy="214504"/>
            </a:xfrm>
            <a:custGeom>
              <a:avLst/>
              <a:gdLst/>
              <a:ahLst/>
              <a:cxnLst/>
              <a:rect l="0" t="0" r="0" b="0"/>
              <a:pathLst>
                <a:path w="40768" h="214504">
                  <a:moveTo>
                    <a:pt x="37465" y="19177"/>
                  </a:moveTo>
                  <a:lnTo>
                    <a:pt x="34036" y="42672"/>
                  </a:lnTo>
                  <a:lnTo>
                    <a:pt x="32131" y="69596"/>
                  </a:lnTo>
                  <a:lnTo>
                    <a:pt x="30226" y="98425"/>
                  </a:lnTo>
                  <a:lnTo>
                    <a:pt x="29210" y="158877"/>
                  </a:lnTo>
                  <a:lnTo>
                    <a:pt x="29210" y="187706"/>
                  </a:lnTo>
                  <a:lnTo>
                    <a:pt x="30226" y="214503"/>
                  </a:lnTo>
                  <a:lnTo>
                    <a:pt x="25908" y="213106"/>
                  </a:lnTo>
                  <a:lnTo>
                    <a:pt x="21590" y="207391"/>
                  </a:lnTo>
                  <a:lnTo>
                    <a:pt x="17780" y="197739"/>
                  </a:lnTo>
                  <a:lnTo>
                    <a:pt x="13970" y="185293"/>
                  </a:lnTo>
                  <a:lnTo>
                    <a:pt x="7239" y="158369"/>
                  </a:lnTo>
                  <a:lnTo>
                    <a:pt x="3302" y="145923"/>
                  </a:lnTo>
                  <a:lnTo>
                    <a:pt x="0" y="135763"/>
                  </a:lnTo>
                  <a:lnTo>
                    <a:pt x="1905" y="110871"/>
                  </a:lnTo>
                  <a:lnTo>
                    <a:pt x="3810" y="88265"/>
                  </a:lnTo>
                  <a:lnTo>
                    <a:pt x="6731" y="68072"/>
                  </a:lnTo>
                  <a:lnTo>
                    <a:pt x="10541" y="49911"/>
                  </a:lnTo>
                  <a:lnTo>
                    <a:pt x="15367" y="34036"/>
                  </a:lnTo>
                  <a:lnTo>
                    <a:pt x="22098" y="20574"/>
                  </a:lnTo>
                  <a:lnTo>
                    <a:pt x="30226" y="9144"/>
                  </a:lnTo>
                  <a:lnTo>
                    <a:pt x="40767" y="0"/>
                  </a:lnTo>
                  <a:close/>
                </a:path>
              </a:pathLst>
            </a:custGeom>
            <a:solidFill>
              <a:srgbClr val="8E4D00"/>
            </a:solidFill>
            <a:ln w="0" cap="flat" cmpd="sng" algn="ctr">
              <a:solidFill>
                <a:srgbClr val="8E4D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9791319" y="3003804"/>
              <a:ext cx="56135" cy="115698"/>
            </a:xfrm>
            <a:custGeom>
              <a:avLst/>
              <a:gdLst/>
              <a:ahLst/>
              <a:cxnLst/>
              <a:rect l="0" t="0" r="0" b="0"/>
              <a:pathLst>
                <a:path w="56135" h="115698">
                  <a:moveTo>
                    <a:pt x="49911" y="23495"/>
                  </a:moveTo>
                  <a:lnTo>
                    <a:pt x="54737" y="46990"/>
                  </a:lnTo>
                  <a:lnTo>
                    <a:pt x="55753" y="60452"/>
                  </a:lnTo>
                  <a:lnTo>
                    <a:pt x="56134" y="74930"/>
                  </a:lnTo>
                  <a:lnTo>
                    <a:pt x="55245" y="91694"/>
                  </a:lnTo>
                  <a:lnTo>
                    <a:pt x="52324" y="110871"/>
                  </a:lnTo>
                  <a:lnTo>
                    <a:pt x="40894" y="114300"/>
                  </a:lnTo>
                  <a:lnTo>
                    <a:pt x="26924" y="115697"/>
                  </a:lnTo>
                  <a:lnTo>
                    <a:pt x="12954" y="114300"/>
                  </a:lnTo>
                  <a:lnTo>
                    <a:pt x="6223" y="111379"/>
                  </a:lnTo>
                  <a:lnTo>
                    <a:pt x="0" y="107061"/>
                  </a:lnTo>
                  <a:lnTo>
                    <a:pt x="5334" y="95504"/>
                  </a:lnTo>
                  <a:lnTo>
                    <a:pt x="12065" y="83566"/>
                  </a:lnTo>
                  <a:lnTo>
                    <a:pt x="26416" y="59563"/>
                  </a:lnTo>
                  <a:lnTo>
                    <a:pt x="33147" y="46990"/>
                  </a:lnTo>
                  <a:lnTo>
                    <a:pt x="38862" y="33147"/>
                  </a:lnTo>
                  <a:lnTo>
                    <a:pt x="43180" y="17272"/>
                  </a:lnTo>
                  <a:lnTo>
                    <a:pt x="45212" y="0"/>
                  </a:lnTo>
                  <a:close/>
                </a:path>
              </a:pathLst>
            </a:custGeom>
            <a:solidFill>
              <a:srgbClr val="CA6D00"/>
            </a:solidFill>
            <a:ln w="0" cap="flat" cmpd="sng" algn="ctr">
              <a:solidFill>
                <a:srgbClr val="CA6D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9764903" y="3213608"/>
              <a:ext cx="55246" cy="115698"/>
            </a:xfrm>
            <a:custGeom>
              <a:avLst/>
              <a:gdLst/>
              <a:ahLst/>
              <a:cxnLst/>
              <a:rect l="0" t="0" r="0" b="0"/>
              <a:pathLst>
                <a:path w="55246" h="115698">
                  <a:moveTo>
                    <a:pt x="39370" y="74803"/>
                  </a:moveTo>
                  <a:lnTo>
                    <a:pt x="25527" y="90170"/>
                  </a:lnTo>
                  <a:lnTo>
                    <a:pt x="12573" y="104140"/>
                  </a:lnTo>
                  <a:lnTo>
                    <a:pt x="0" y="115697"/>
                  </a:lnTo>
                  <a:lnTo>
                    <a:pt x="1524" y="104140"/>
                  </a:lnTo>
                  <a:lnTo>
                    <a:pt x="3429" y="89662"/>
                  </a:lnTo>
                  <a:lnTo>
                    <a:pt x="8636" y="56134"/>
                  </a:lnTo>
                  <a:lnTo>
                    <a:pt x="11557" y="39370"/>
                  </a:lnTo>
                  <a:lnTo>
                    <a:pt x="13970" y="23495"/>
                  </a:lnTo>
                  <a:lnTo>
                    <a:pt x="16383" y="10033"/>
                  </a:lnTo>
                  <a:lnTo>
                    <a:pt x="18288" y="0"/>
                  </a:lnTo>
                  <a:lnTo>
                    <a:pt x="23622" y="8128"/>
                  </a:lnTo>
                  <a:lnTo>
                    <a:pt x="27940" y="14859"/>
                  </a:lnTo>
                  <a:lnTo>
                    <a:pt x="35560" y="26797"/>
                  </a:lnTo>
                  <a:lnTo>
                    <a:pt x="39370" y="32639"/>
                  </a:lnTo>
                  <a:lnTo>
                    <a:pt x="43688" y="39751"/>
                  </a:lnTo>
                  <a:lnTo>
                    <a:pt x="49022" y="48006"/>
                  </a:lnTo>
                  <a:lnTo>
                    <a:pt x="55245" y="58547"/>
                  </a:lnTo>
                  <a:close/>
                </a:path>
              </a:pathLst>
            </a:custGeom>
            <a:solidFill>
              <a:srgbClr val="9D5400"/>
            </a:solidFill>
            <a:ln w="0" cap="flat" cmpd="sng" algn="ctr">
              <a:solidFill>
                <a:srgbClr val="9D54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9784588" y="3128137"/>
              <a:ext cx="39879" cy="92584"/>
            </a:xfrm>
            <a:custGeom>
              <a:avLst/>
              <a:gdLst/>
              <a:ahLst/>
              <a:cxnLst/>
              <a:rect l="0" t="0" r="0" b="0"/>
              <a:pathLst>
                <a:path w="39879" h="92584">
                  <a:moveTo>
                    <a:pt x="35560" y="11557"/>
                  </a:moveTo>
                  <a:lnTo>
                    <a:pt x="31750" y="21590"/>
                  </a:lnTo>
                  <a:lnTo>
                    <a:pt x="27940" y="33528"/>
                  </a:lnTo>
                  <a:lnTo>
                    <a:pt x="24511" y="46990"/>
                  </a:lnTo>
                  <a:lnTo>
                    <a:pt x="18288" y="72517"/>
                  </a:lnTo>
                  <a:lnTo>
                    <a:pt x="15367" y="83058"/>
                  </a:lnTo>
                  <a:lnTo>
                    <a:pt x="12573" y="90678"/>
                  </a:lnTo>
                  <a:lnTo>
                    <a:pt x="10541" y="92583"/>
                  </a:lnTo>
                  <a:lnTo>
                    <a:pt x="9144" y="92202"/>
                  </a:lnTo>
                  <a:lnTo>
                    <a:pt x="5842" y="85852"/>
                  </a:lnTo>
                  <a:lnTo>
                    <a:pt x="2921" y="79248"/>
                  </a:lnTo>
                  <a:lnTo>
                    <a:pt x="1524" y="78232"/>
                  </a:lnTo>
                  <a:lnTo>
                    <a:pt x="0" y="79629"/>
                  </a:lnTo>
                  <a:lnTo>
                    <a:pt x="1524" y="60452"/>
                  </a:lnTo>
                  <a:lnTo>
                    <a:pt x="4318" y="42291"/>
                  </a:lnTo>
                  <a:lnTo>
                    <a:pt x="6731" y="22606"/>
                  </a:lnTo>
                  <a:lnTo>
                    <a:pt x="7239" y="11557"/>
                  </a:lnTo>
                  <a:lnTo>
                    <a:pt x="7239" y="0"/>
                  </a:lnTo>
                  <a:lnTo>
                    <a:pt x="10160" y="889"/>
                  </a:lnTo>
                  <a:lnTo>
                    <a:pt x="14478" y="1397"/>
                  </a:lnTo>
                  <a:lnTo>
                    <a:pt x="24003" y="1397"/>
                  </a:lnTo>
                  <a:lnTo>
                    <a:pt x="33147" y="1905"/>
                  </a:lnTo>
                  <a:lnTo>
                    <a:pt x="37465" y="2921"/>
                  </a:lnTo>
                  <a:lnTo>
                    <a:pt x="39878" y="4318"/>
                  </a:lnTo>
                  <a:close/>
                </a:path>
              </a:pathLst>
            </a:custGeom>
            <a:solidFill>
              <a:srgbClr val="A95C00"/>
            </a:solidFill>
            <a:ln w="0" cap="flat" cmpd="sng" algn="ctr">
              <a:solidFill>
                <a:srgbClr val="A95C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9767824" y="2974467"/>
              <a:ext cx="55246" cy="112904"/>
            </a:xfrm>
            <a:custGeom>
              <a:avLst/>
              <a:gdLst/>
              <a:ahLst/>
              <a:cxnLst/>
              <a:rect l="0" t="0" r="0" b="0"/>
              <a:pathLst>
                <a:path w="55246" h="112904">
                  <a:moveTo>
                    <a:pt x="48514" y="66294"/>
                  </a:moveTo>
                  <a:lnTo>
                    <a:pt x="43180" y="73533"/>
                  </a:lnTo>
                  <a:lnTo>
                    <a:pt x="36068" y="86487"/>
                  </a:lnTo>
                  <a:lnTo>
                    <a:pt x="30734" y="98425"/>
                  </a:lnTo>
                  <a:lnTo>
                    <a:pt x="25019" y="112903"/>
                  </a:lnTo>
                  <a:lnTo>
                    <a:pt x="22606" y="112903"/>
                  </a:lnTo>
                  <a:lnTo>
                    <a:pt x="20193" y="111379"/>
                  </a:lnTo>
                  <a:lnTo>
                    <a:pt x="15367" y="104648"/>
                  </a:lnTo>
                  <a:lnTo>
                    <a:pt x="11557" y="93599"/>
                  </a:lnTo>
                  <a:lnTo>
                    <a:pt x="7747" y="79248"/>
                  </a:lnTo>
                  <a:lnTo>
                    <a:pt x="2413" y="47625"/>
                  </a:lnTo>
                  <a:lnTo>
                    <a:pt x="1016" y="31750"/>
                  </a:lnTo>
                  <a:lnTo>
                    <a:pt x="0" y="18288"/>
                  </a:lnTo>
                  <a:lnTo>
                    <a:pt x="1397" y="17399"/>
                  </a:lnTo>
                  <a:lnTo>
                    <a:pt x="2921" y="14986"/>
                  </a:lnTo>
                  <a:lnTo>
                    <a:pt x="8128" y="7239"/>
                  </a:lnTo>
                  <a:lnTo>
                    <a:pt x="13970" y="1016"/>
                  </a:lnTo>
                  <a:lnTo>
                    <a:pt x="17272" y="0"/>
                  </a:lnTo>
                  <a:lnTo>
                    <a:pt x="20193" y="1524"/>
                  </a:lnTo>
                  <a:lnTo>
                    <a:pt x="24511" y="15367"/>
                  </a:lnTo>
                  <a:lnTo>
                    <a:pt x="29337" y="26924"/>
                  </a:lnTo>
                  <a:lnTo>
                    <a:pt x="35052" y="36068"/>
                  </a:lnTo>
                  <a:lnTo>
                    <a:pt x="40386" y="43307"/>
                  </a:lnTo>
                  <a:lnTo>
                    <a:pt x="45085" y="49022"/>
                  </a:lnTo>
                  <a:lnTo>
                    <a:pt x="49403" y="53340"/>
                  </a:lnTo>
                  <a:lnTo>
                    <a:pt x="53340" y="56261"/>
                  </a:lnTo>
                  <a:lnTo>
                    <a:pt x="55245" y="57658"/>
                  </a:lnTo>
                  <a:close/>
                </a:path>
              </a:pathLst>
            </a:custGeom>
            <a:solidFill>
              <a:srgbClr val="B86300"/>
            </a:solidFill>
            <a:ln w="0" cap="flat" cmpd="sng" algn="ctr">
              <a:solidFill>
                <a:srgbClr val="B86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8827770" y="4122420"/>
              <a:ext cx="217170" cy="386081"/>
            </a:xfrm>
            <a:custGeom>
              <a:avLst/>
              <a:gdLst/>
              <a:ahLst/>
              <a:cxnLst/>
              <a:rect l="0" t="0" r="0" b="0"/>
              <a:pathLst>
                <a:path w="217170" h="386081">
                  <a:moveTo>
                    <a:pt x="217169" y="0"/>
                  </a:moveTo>
                  <a:lnTo>
                    <a:pt x="215900" y="27940"/>
                  </a:lnTo>
                  <a:lnTo>
                    <a:pt x="210819" y="55880"/>
                  </a:lnTo>
                  <a:lnTo>
                    <a:pt x="203200" y="81280"/>
                  </a:lnTo>
                  <a:lnTo>
                    <a:pt x="193040" y="106680"/>
                  </a:lnTo>
                  <a:lnTo>
                    <a:pt x="181610" y="129540"/>
                  </a:lnTo>
                  <a:lnTo>
                    <a:pt x="167640" y="152400"/>
                  </a:lnTo>
                  <a:lnTo>
                    <a:pt x="152400" y="175260"/>
                  </a:lnTo>
                  <a:lnTo>
                    <a:pt x="134619" y="198120"/>
                  </a:lnTo>
                  <a:lnTo>
                    <a:pt x="100330" y="242570"/>
                  </a:lnTo>
                  <a:lnTo>
                    <a:pt x="63500" y="288290"/>
                  </a:lnTo>
                  <a:lnTo>
                    <a:pt x="45719" y="311150"/>
                  </a:lnTo>
                  <a:lnTo>
                    <a:pt x="29210" y="335280"/>
                  </a:lnTo>
                  <a:lnTo>
                    <a:pt x="13969" y="360680"/>
                  </a:lnTo>
                  <a:lnTo>
                    <a:pt x="0" y="386080"/>
                  </a:lnTo>
                </a:path>
              </a:pathLst>
            </a:custGeom>
            <a:ln w="12700" cap="flat" cmpd="sng" algn="ctr">
              <a:solidFill>
                <a:srgbClr val="F5DC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8756650" y="4149090"/>
              <a:ext cx="203201" cy="351791"/>
            </a:xfrm>
            <a:custGeom>
              <a:avLst/>
              <a:gdLst/>
              <a:ahLst/>
              <a:cxnLst/>
              <a:rect l="0" t="0" r="0" b="0"/>
              <a:pathLst>
                <a:path w="203201" h="351791">
                  <a:moveTo>
                    <a:pt x="203200" y="0"/>
                  </a:moveTo>
                  <a:lnTo>
                    <a:pt x="189230" y="19050"/>
                  </a:lnTo>
                  <a:lnTo>
                    <a:pt x="175260" y="39370"/>
                  </a:lnTo>
                  <a:lnTo>
                    <a:pt x="148590" y="81280"/>
                  </a:lnTo>
                  <a:lnTo>
                    <a:pt x="125730" y="125730"/>
                  </a:lnTo>
                  <a:lnTo>
                    <a:pt x="101600" y="171450"/>
                  </a:lnTo>
                  <a:lnTo>
                    <a:pt x="78740" y="217170"/>
                  </a:lnTo>
                  <a:lnTo>
                    <a:pt x="55880" y="262890"/>
                  </a:lnTo>
                  <a:lnTo>
                    <a:pt x="29210" y="308610"/>
                  </a:lnTo>
                  <a:lnTo>
                    <a:pt x="0" y="351790"/>
                  </a:lnTo>
                </a:path>
              </a:pathLst>
            </a:custGeom>
            <a:ln w="12700" cap="flat" cmpd="sng" algn="ctr">
              <a:solidFill>
                <a:srgbClr val="F5DC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8813800" y="4216400"/>
              <a:ext cx="177801" cy="288291"/>
            </a:xfrm>
            <a:custGeom>
              <a:avLst/>
              <a:gdLst/>
              <a:ahLst/>
              <a:cxnLst/>
              <a:rect l="0" t="0" r="0" b="0"/>
              <a:pathLst>
                <a:path w="177801" h="288291">
                  <a:moveTo>
                    <a:pt x="177800" y="0"/>
                  </a:moveTo>
                  <a:lnTo>
                    <a:pt x="146050" y="31750"/>
                  </a:lnTo>
                  <a:lnTo>
                    <a:pt x="116840" y="64770"/>
                  </a:lnTo>
                  <a:lnTo>
                    <a:pt x="88900" y="97790"/>
                  </a:lnTo>
                  <a:lnTo>
                    <a:pt x="63500" y="132080"/>
                  </a:lnTo>
                  <a:lnTo>
                    <a:pt x="43180" y="167640"/>
                  </a:lnTo>
                  <a:lnTo>
                    <a:pt x="24130" y="204470"/>
                  </a:lnTo>
                  <a:lnTo>
                    <a:pt x="16510" y="224790"/>
                  </a:lnTo>
                  <a:lnTo>
                    <a:pt x="10160" y="245110"/>
                  </a:lnTo>
                  <a:lnTo>
                    <a:pt x="5080" y="266700"/>
                  </a:lnTo>
                  <a:lnTo>
                    <a:pt x="0" y="288290"/>
                  </a:lnTo>
                </a:path>
              </a:pathLst>
            </a:custGeom>
            <a:ln w="12700" cap="flat" cmpd="sng" algn="ctr">
              <a:solidFill>
                <a:srgbClr val="F5DC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8470900" y="4069080"/>
              <a:ext cx="85091" cy="426721"/>
            </a:xfrm>
            <a:custGeom>
              <a:avLst/>
              <a:gdLst/>
              <a:ahLst/>
              <a:cxnLst/>
              <a:rect l="0" t="0" r="0" b="0"/>
              <a:pathLst>
                <a:path w="85091" h="426721">
                  <a:moveTo>
                    <a:pt x="54610" y="0"/>
                  </a:moveTo>
                  <a:lnTo>
                    <a:pt x="49530" y="0"/>
                  </a:lnTo>
                  <a:lnTo>
                    <a:pt x="54610" y="0"/>
                  </a:lnTo>
                  <a:lnTo>
                    <a:pt x="43180" y="11430"/>
                  </a:lnTo>
                  <a:lnTo>
                    <a:pt x="34290" y="22860"/>
                  </a:lnTo>
                  <a:lnTo>
                    <a:pt x="20320" y="48260"/>
                  </a:lnTo>
                  <a:lnTo>
                    <a:pt x="8890" y="73660"/>
                  </a:lnTo>
                  <a:lnTo>
                    <a:pt x="2540" y="99060"/>
                  </a:lnTo>
                  <a:lnTo>
                    <a:pt x="0" y="127000"/>
                  </a:lnTo>
                  <a:lnTo>
                    <a:pt x="0" y="153670"/>
                  </a:lnTo>
                  <a:lnTo>
                    <a:pt x="2540" y="181610"/>
                  </a:lnTo>
                  <a:lnTo>
                    <a:pt x="7620" y="210820"/>
                  </a:lnTo>
                  <a:lnTo>
                    <a:pt x="15240" y="238760"/>
                  </a:lnTo>
                  <a:lnTo>
                    <a:pt x="24130" y="267970"/>
                  </a:lnTo>
                  <a:lnTo>
                    <a:pt x="44450" y="323850"/>
                  </a:lnTo>
                  <a:lnTo>
                    <a:pt x="66040" y="377190"/>
                  </a:lnTo>
                  <a:lnTo>
                    <a:pt x="76200" y="402590"/>
                  </a:lnTo>
                  <a:lnTo>
                    <a:pt x="85090" y="426720"/>
                  </a:lnTo>
                </a:path>
              </a:pathLst>
            </a:custGeom>
            <a:ln w="12700" cap="flat" cmpd="sng" algn="ctr">
              <a:solidFill>
                <a:srgbClr val="F5DC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8369300" y="4154170"/>
              <a:ext cx="133351" cy="217171"/>
            </a:xfrm>
            <a:custGeom>
              <a:avLst/>
              <a:gdLst/>
              <a:ahLst/>
              <a:cxnLst/>
              <a:rect l="0" t="0" r="0" b="0"/>
              <a:pathLst>
                <a:path w="133351" h="217171">
                  <a:moveTo>
                    <a:pt x="0" y="0"/>
                  </a:moveTo>
                  <a:lnTo>
                    <a:pt x="1270" y="6350"/>
                  </a:lnTo>
                  <a:lnTo>
                    <a:pt x="5080" y="16510"/>
                  </a:lnTo>
                  <a:lnTo>
                    <a:pt x="11430" y="27940"/>
                  </a:lnTo>
                  <a:lnTo>
                    <a:pt x="19050" y="41910"/>
                  </a:lnTo>
                  <a:lnTo>
                    <a:pt x="27940" y="57150"/>
                  </a:lnTo>
                  <a:lnTo>
                    <a:pt x="38100" y="73660"/>
                  </a:lnTo>
                  <a:lnTo>
                    <a:pt x="60960" y="106680"/>
                  </a:lnTo>
                  <a:lnTo>
                    <a:pt x="85090" y="140970"/>
                  </a:lnTo>
                  <a:lnTo>
                    <a:pt x="96520" y="157480"/>
                  </a:lnTo>
                  <a:lnTo>
                    <a:pt x="106680" y="172720"/>
                  </a:lnTo>
                  <a:lnTo>
                    <a:pt x="115570" y="186690"/>
                  </a:lnTo>
                  <a:lnTo>
                    <a:pt x="123190" y="199390"/>
                  </a:lnTo>
                  <a:lnTo>
                    <a:pt x="129540" y="209550"/>
                  </a:lnTo>
                  <a:lnTo>
                    <a:pt x="133350" y="217170"/>
                  </a:lnTo>
                </a:path>
              </a:pathLst>
            </a:custGeom>
            <a:ln w="12700" cap="flat" cmpd="sng" algn="ctr">
              <a:solidFill>
                <a:srgbClr val="F5DC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8415020" y="4113530"/>
              <a:ext cx="78741" cy="382271"/>
            </a:xfrm>
            <a:custGeom>
              <a:avLst/>
              <a:gdLst/>
              <a:ahLst/>
              <a:cxnLst/>
              <a:rect l="0" t="0" r="0" b="0"/>
              <a:pathLst>
                <a:path w="78741" h="382271">
                  <a:moveTo>
                    <a:pt x="12700" y="3810"/>
                  </a:moveTo>
                  <a:lnTo>
                    <a:pt x="12700" y="0"/>
                  </a:lnTo>
                  <a:lnTo>
                    <a:pt x="8890" y="5080"/>
                  </a:lnTo>
                  <a:lnTo>
                    <a:pt x="5080" y="11430"/>
                  </a:lnTo>
                  <a:lnTo>
                    <a:pt x="2540" y="17780"/>
                  </a:lnTo>
                  <a:lnTo>
                    <a:pt x="1269" y="26670"/>
                  </a:lnTo>
                  <a:lnTo>
                    <a:pt x="0" y="45720"/>
                  </a:lnTo>
                  <a:lnTo>
                    <a:pt x="0" y="68580"/>
                  </a:lnTo>
                  <a:lnTo>
                    <a:pt x="3810" y="93980"/>
                  </a:lnTo>
                  <a:lnTo>
                    <a:pt x="7619" y="120650"/>
                  </a:lnTo>
                  <a:lnTo>
                    <a:pt x="13969" y="149860"/>
                  </a:lnTo>
                  <a:lnTo>
                    <a:pt x="20319" y="179070"/>
                  </a:lnTo>
                  <a:lnTo>
                    <a:pt x="36830" y="240030"/>
                  </a:lnTo>
                  <a:lnTo>
                    <a:pt x="44450" y="269240"/>
                  </a:lnTo>
                  <a:lnTo>
                    <a:pt x="53340" y="297180"/>
                  </a:lnTo>
                  <a:lnTo>
                    <a:pt x="60960" y="322580"/>
                  </a:lnTo>
                  <a:lnTo>
                    <a:pt x="68580" y="345440"/>
                  </a:lnTo>
                  <a:lnTo>
                    <a:pt x="73660" y="365760"/>
                  </a:lnTo>
                  <a:lnTo>
                    <a:pt x="78740" y="382270"/>
                  </a:lnTo>
                </a:path>
              </a:pathLst>
            </a:custGeom>
            <a:ln w="12700" cap="flat" cmpd="sng" algn="ctr">
              <a:solidFill>
                <a:srgbClr val="F5DC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8596630" y="4211320"/>
              <a:ext cx="115571" cy="275591"/>
            </a:xfrm>
            <a:custGeom>
              <a:avLst/>
              <a:gdLst/>
              <a:ahLst/>
              <a:cxnLst/>
              <a:rect l="0" t="0" r="0" b="0"/>
              <a:pathLst>
                <a:path w="115571" h="275591">
                  <a:moveTo>
                    <a:pt x="115570" y="0"/>
                  </a:moveTo>
                  <a:lnTo>
                    <a:pt x="102870" y="13970"/>
                  </a:lnTo>
                  <a:lnTo>
                    <a:pt x="91440" y="29210"/>
                  </a:lnTo>
                  <a:lnTo>
                    <a:pt x="82550" y="44450"/>
                  </a:lnTo>
                  <a:lnTo>
                    <a:pt x="73660" y="60960"/>
                  </a:lnTo>
                  <a:lnTo>
                    <a:pt x="59690" y="95250"/>
                  </a:lnTo>
                  <a:lnTo>
                    <a:pt x="46990" y="130810"/>
                  </a:lnTo>
                  <a:lnTo>
                    <a:pt x="26670" y="204470"/>
                  </a:lnTo>
                  <a:lnTo>
                    <a:pt x="13970" y="241300"/>
                  </a:lnTo>
                  <a:lnTo>
                    <a:pt x="0" y="275590"/>
                  </a:lnTo>
                </a:path>
              </a:pathLst>
            </a:custGeom>
            <a:ln w="12700" cap="flat" cmpd="sng" algn="ctr">
              <a:solidFill>
                <a:srgbClr val="F5DC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8569960" y="3596640"/>
              <a:ext cx="252731" cy="830581"/>
            </a:xfrm>
            <a:custGeom>
              <a:avLst/>
              <a:gdLst/>
              <a:ahLst/>
              <a:cxnLst/>
              <a:rect l="0" t="0" r="0" b="0"/>
              <a:pathLst>
                <a:path w="252731" h="830581">
                  <a:moveTo>
                    <a:pt x="132080" y="0"/>
                  </a:moveTo>
                  <a:lnTo>
                    <a:pt x="128270" y="20320"/>
                  </a:lnTo>
                  <a:lnTo>
                    <a:pt x="125730" y="40640"/>
                  </a:lnTo>
                  <a:lnTo>
                    <a:pt x="124460" y="62230"/>
                  </a:lnTo>
                  <a:lnTo>
                    <a:pt x="125730" y="83820"/>
                  </a:lnTo>
                  <a:lnTo>
                    <a:pt x="127000" y="107950"/>
                  </a:lnTo>
                  <a:lnTo>
                    <a:pt x="130810" y="134620"/>
                  </a:lnTo>
                  <a:lnTo>
                    <a:pt x="135890" y="163830"/>
                  </a:lnTo>
                  <a:lnTo>
                    <a:pt x="143510" y="195580"/>
                  </a:lnTo>
                  <a:lnTo>
                    <a:pt x="132080" y="276860"/>
                  </a:lnTo>
                  <a:lnTo>
                    <a:pt x="120650" y="353060"/>
                  </a:lnTo>
                  <a:lnTo>
                    <a:pt x="111760" y="426720"/>
                  </a:lnTo>
                  <a:lnTo>
                    <a:pt x="100330" y="494030"/>
                  </a:lnTo>
                  <a:lnTo>
                    <a:pt x="91440" y="557530"/>
                  </a:lnTo>
                  <a:lnTo>
                    <a:pt x="81280" y="615951"/>
                  </a:lnTo>
                  <a:lnTo>
                    <a:pt x="73660" y="670560"/>
                  </a:lnTo>
                  <a:lnTo>
                    <a:pt x="69850" y="694690"/>
                  </a:lnTo>
                  <a:lnTo>
                    <a:pt x="67310" y="718820"/>
                  </a:lnTo>
                  <a:lnTo>
                    <a:pt x="64770" y="732790"/>
                  </a:lnTo>
                  <a:lnTo>
                    <a:pt x="62230" y="744220"/>
                  </a:lnTo>
                  <a:lnTo>
                    <a:pt x="58420" y="754380"/>
                  </a:lnTo>
                  <a:lnTo>
                    <a:pt x="54610" y="762001"/>
                  </a:lnTo>
                  <a:lnTo>
                    <a:pt x="46990" y="773430"/>
                  </a:lnTo>
                  <a:lnTo>
                    <a:pt x="36830" y="782320"/>
                  </a:lnTo>
                  <a:lnTo>
                    <a:pt x="27940" y="789940"/>
                  </a:lnTo>
                  <a:lnTo>
                    <a:pt x="17780" y="797560"/>
                  </a:lnTo>
                  <a:lnTo>
                    <a:pt x="8890" y="810260"/>
                  </a:lnTo>
                  <a:lnTo>
                    <a:pt x="5080" y="819151"/>
                  </a:lnTo>
                  <a:lnTo>
                    <a:pt x="0" y="829310"/>
                  </a:lnTo>
                  <a:lnTo>
                    <a:pt x="12700" y="830580"/>
                  </a:lnTo>
                  <a:lnTo>
                    <a:pt x="26670" y="830580"/>
                  </a:lnTo>
                  <a:lnTo>
                    <a:pt x="43180" y="830580"/>
                  </a:lnTo>
                  <a:lnTo>
                    <a:pt x="60960" y="829310"/>
                  </a:lnTo>
                  <a:lnTo>
                    <a:pt x="77470" y="826770"/>
                  </a:lnTo>
                  <a:lnTo>
                    <a:pt x="93980" y="824230"/>
                  </a:lnTo>
                  <a:lnTo>
                    <a:pt x="105410" y="820420"/>
                  </a:lnTo>
                  <a:lnTo>
                    <a:pt x="114300" y="815340"/>
                  </a:lnTo>
                  <a:lnTo>
                    <a:pt x="119380" y="810260"/>
                  </a:lnTo>
                  <a:lnTo>
                    <a:pt x="120650" y="802640"/>
                  </a:lnTo>
                  <a:lnTo>
                    <a:pt x="119380" y="788670"/>
                  </a:lnTo>
                  <a:lnTo>
                    <a:pt x="116840" y="781051"/>
                  </a:lnTo>
                  <a:lnTo>
                    <a:pt x="116840" y="775970"/>
                  </a:lnTo>
                  <a:lnTo>
                    <a:pt x="116840" y="772160"/>
                  </a:lnTo>
                  <a:lnTo>
                    <a:pt x="120650" y="769620"/>
                  </a:lnTo>
                  <a:lnTo>
                    <a:pt x="132080" y="762001"/>
                  </a:lnTo>
                  <a:lnTo>
                    <a:pt x="146050" y="755651"/>
                  </a:lnTo>
                  <a:lnTo>
                    <a:pt x="160020" y="748030"/>
                  </a:lnTo>
                  <a:lnTo>
                    <a:pt x="165100" y="742951"/>
                  </a:lnTo>
                  <a:lnTo>
                    <a:pt x="168910" y="737870"/>
                  </a:lnTo>
                  <a:lnTo>
                    <a:pt x="166370" y="706120"/>
                  </a:lnTo>
                  <a:lnTo>
                    <a:pt x="166370" y="671830"/>
                  </a:lnTo>
                  <a:lnTo>
                    <a:pt x="166370" y="635001"/>
                  </a:lnTo>
                  <a:lnTo>
                    <a:pt x="168910" y="596901"/>
                  </a:lnTo>
                  <a:lnTo>
                    <a:pt x="171450" y="557530"/>
                  </a:lnTo>
                  <a:lnTo>
                    <a:pt x="176530" y="518160"/>
                  </a:lnTo>
                  <a:lnTo>
                    <a:pt x="187960" y="436880"/>
                  </a:lnTo>
                  <a:lnTo>
                    <a:pt x="200660" y="359410"/>
                  </a:lnTo>
                  <a:lnTo>
                    <a:pt x="208280" y="321310"/>
                  </a:lnTo>
                  <a:lnTo>
                    <a:pt x="214630" y="285750"/>
                  </a:lnTo>
                  <a:lnTo>
                    <a:pt x="220980" y="252730"/>
                  </a:lnTo>
                  <a:lnTo>
                    <a:pt x="228600" y="220980"/>
                  </a:lnTo>
                  <a:lnTo>
                    <a:pt x="234950" y="194310"/>
                  </a:lnTo>
                  <a:lnTo>
                    <a:pt x="241300" y="168910"/>
                  </a:lnTo>
                  <a:lnTo>
                    <a:pt x="242570" y="129540"/>
                  </a:lnTo>
                  <a:lnTo>
                    <a:pt x="245110" y="87630"/>
                  </a:lnTo>
                  <a:lnTo>
                    <a:pt x="252730" y="381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8388350" y="4303141"/>
              <a:ext cx="1673734" cy="251080"/>
            </a:xfrm>
            <a:custGeom>
              <a:avLst/>
              <a:gdLst/>
              <a:ahLst/>
              <a:cxnLst/>
              <a:rect l="0" t="0" r="0" b="0"/>
              <a:pathLst>
                <a:path w="1673734" h="251080">
                  <a:moveTo>
                    <a:pt x="2413" y="109474"/>
                  </a:moveTo>
                  <a:lnTo>
                    <a:pt x="2413" y="104648"/>
                  </a:lnTo>
                  <a:lnTo>
                    <a:pt x="11430" y="109982"/>
                  </a:lnTo>
                  <a:lnTo>
                    <a:pt x="17272" y="113284"/>
                  </a:lnTo>
                  <a:lnTo>
                    <a:pt x="20574" y="115189"/>
                  </a:lnTo>
                  <a:lnTo>
                    <a:pt x="23495" y="116205"/>
                  </a:lnTo>
                  <a:lnTo>
                    <a:pt x="27813" y="115189"/>
                  </a:lnTo>
                  <a:lnTo>
                    <a:pt x="35052" y="112776"/>
                  </a:lnTo>
                  <a:lnTo>
                    <a:pt x="40259" y="111379"/>
                  </a:lnTo>
                  <a:lnTo>
                    <a:pt x="46990" y="109474"/>
                  </a:lnTo>
                  <a:lnTo>
                    <a:pt x="54737" y="107569"/>
                  </a:lnTo>
                  <a:lnTo>
                    <a:pt x="64770" y="104648"/>
                  </a:lnTo>
                  <a:lnTo>
                    <a:pt x="63754" y="114300"/>
                  </a:lnTo>
                  <a:lnTo>
                    <a:pt x="60452" y="122936"/>
                  </a:lnTo>
                  <a:lnTo>
                    <a:pt x="98298" y="110871"/>
                  </a:lnTo>
                  <a:lnTo>
                    <a:pt x="136779" y="102743"/>
                  </a:lnTo>
                  <a:lnTo>
                    <a:pt x="175641" y="97028"/>
                  </a:lnTo>
                  <a:lnTo>
                    <a:pt x="215900" y="91186"/>
                  </a:lnTo>
                  <a:lnTo>
                    <a:pt x="214503" y="102743"/>
                  </a:lnTo>
                  <a:lnTo>
                    <a:pt x="211201" y="113792"/>
                  </a:lnTo>
                  <a:lnTo>
                    <a:pt x="255778" y="104648"/>
                  </a:lnTo>
                  <a:lnTo>
                    <a:pt x="246634" y="113792"/>
                  </a:lnTo>
                  <a:lnTo>
                    <a:pt x="257683" y="115697"/>
                  </a:lnTo>
                  <a:lnTo>
                    <a:pt x="267335" y="114808"/>
                  </a:lnTo>
                  <a:lnTo>
                    <a:pt x="275971" y="110871"/>
                  </a:lnTo>
                  <a:lnTo>
                    <a:pt x="284099" y="105156"/>
                  </a:lnTo>
                  <a:lnTo>
                    <a:pt x="298577" y="90297"/>
                  </a:lnTo>
                  <a:lnTo>
                    <a:pt x="313436" y="73914"/>
                  </a:lnTo>
                  <a:lnTo>
                    <a:pt x="318262" y="79248"/>
                  </a:lnTo>
                  <a:lnTo>
                    <a:pt x="323977" y="83566"/>
                  </a:lnTo>
                  <a:lnTo>
                    <a:pt x="330708" y="87376"/>
                  </a:lnTo>
                  <a:lnTo>
                    <a:pt x="338328" y="90297"/>
                  </a:lnTo>
                  <a:lnTo>
                    <a:pt x="356108" y="94107"/>
                  </a:lnTo>
                  <a:lnTo>
                    <a:pt x="375793" y="95123"/>
                  </a:lnTo>
                  <a:lnTo>
                    <a:pt x="395478" y="93091"/>
                  </a:lnTo>
                  <a:lnTo>
                    <a:pt x="414147" y="89281"/>
                  </a:lnTo>
                  <a:lnTo>
                    <a:pt x="430022" y="82550"/>
                  </a:lnTo>
                  <a:lnTo>
                    <a:pt x="436753" y="78232"/>
                  </a:lnTo>
                  <a:lnTo>
                    <a:pt x="442468" y="73914"/>
                  </a:lnTo>
                  <a:lnTo>
                    <a:pt x="432943" y="78232"/>
                  </a:lnTo>
                  <a:lnTo>
                    <a:pt x="426212" y="83566"/>
                  </a:lnTo>
                  <a:lnTo>
                    <a:pt x="421386" y="91186"/>
                  </a:lnTo>
                  <a:lnTo>
                    <a:pt x="415671" y="100330"/>
                  </a:lnTo>
                  <a:lnTo>
                    <a:pt x="431927" y="99441"/>
                  </a:lnTo>
                  <a:lnTo>
                    <a:pt x="444881" y="97028"/>
                  </a:lnTo>
                  <a:lnTo>
                    <a:pt x="455041" y="93091"/>
                  </a:lnTo>
                  <a:lnTo>
                    <a:pt x="463677" y="88392"/>
                  </a:lnTo>
                  <a:lnTo>
                    <a:pt x="469392" y="83058"/>
                  </a:lnTo>
                  <a:lnTo>
                    <a:pt x="474726" y="77724"/>
                  </a:lnTo>
                  <a:lnTo>
                    <a:pt x="481457" y="68199"/>
                  </a:lnTo>
                  <a:lnTo>
                    <a:pt x="484251" y="65278"/>
                  </a:lnTo>
                  <a:lnTo>
                    <a:pt x="487172" y="63373"/>
                  </a:lnTo>
                  <a:lnTo>
                    <a:pt x="490982" y="63373"/>
                  </a:lnTo>
                  <a:lnTo>
                    <a:pt x="495300" y="65786"/>
                  </a:lnTo>
                  <a:lnTo>
                    <a:pt x="501142" y="70612"/>
                  </a:lnTo>
                  <a:lnTo>
                    <a:pt x="509270" y="78232"/>
                  </a:lnTo>
                  <a:lnTo>
                    <a:pt x="518795" y="89789"/>
                  </a:lnTo>
                  <a:lnTo>
                    <a:pt x="524637" y="97028"/>
                  </a:lnTo>
                  <a:lnTo>
                    <a:pt x="531368" y="104648"/>
                  </a:lnTo>
                  <a:lnTo>
                    <a:pt x="547624" y="92202"/>
                  </a:lnTo>
                  <a:lnTo>
                    <a:pt x="561086" y="81661"/>
                  </a:lnTo>
                  <a:lnTo>
                    <a:pt x="572135" y="73025"/>
                  </a:lnTo>
                  <a:lnTo>
                    <a:pt x="580263" y="66802"/>
                  </a:lnTo>
                  <a:lnTo>
                    <a:pt x="586994" y="61976"/>
                  </a:lnTo>
                  <a:lnTo>
                    <a:pt x="591312" y="58547"/>
                  </a:lnTo>
                  <a:lnTo>
                    <a:pt x="594233" y="57150"/>
                  </a:lnTo>
                  <a:lnTo>
                    <a:pt x="596138" y="57150"/>
                  </a:lnTo>
                  <a:lnTo>
                    <a:pt x="596138" y="58547"/>
                  </a:lnTo>
                  <a:lnTo>
                    <a:pt x="596138" y="61468"/>
                  </a:lnTo>
                  <a:lnTo>
                    <a:pt x="594741" y="65278"/>
                  </a:lnTo>
                  <a:lnTo>
                    <a:pt x="593217" y="70612"/>
                  </a:lnTo>
                  <a:lnTo>
                    <a:pt x="590423" y="84074"/>
                  </a:lnTo>
                  <a:lnTo>
                    <a:pt x="588899" y="100330"/>
                  </a:lnTo>
                  <a:lnTo>
                    <a:pt x="604266" y="87884"/>
                  </a:lnTo>
                  <a:lnTo>
                    <a:pt x="620141" y="78740"/>
                  </a:lnTo>
                  <a:lnTo>
                    <a:pt x="637413" y="71501"/>
                  </a:lnTo>
                  <a:lnTo>
                    <a:pt x="655701" y="64770"/>
                  </a:lnTo>
                  <a:lnTo>
                    <a:pt x="655701" y="82550"/>
                  </a:lnTo>
                  <a:lnTo>
                    <a:pt x="691134" y="64770"/>
                  </a:lnTo>
                  <a:lnTo>
                    <a:pt x="691642" y="75819"/>
                  </a:lnTo>
                  <a:lnTo>
                    <a:pt x="692150" y="85471"/>
                  </a:lnTo>
                  <a:lnTo>
                    <a:pt x="692658" y="93091"/>
                  </a:lnTo>
                  <a:lnTo>
                    <a:pt x="694055" y="99822"/>
                  </a:lnTo>
                  <a:lnTo>
                    <a:pt x="696976" y="109982"/>
                  </a:lnTo>
                  <a:lnTo>
                    <a:pt x="701294" y="115697"/>
                  </a:lnTo>
                  <a:lnTo>
                    <a:pt x="705993" y="117094"/>
                  </a:lnTo>
                  <a:lnTo>
                    <a:pt x="712343" y="115189"/>
                  </a:lnTo>
                  <a:lnTo>
                    <a:pt x="718947" y="110363"/>
                  </a:lnTo>
                  <a:lnTo>
                    <a:pt x="726186" y="103251"/>
                  </a:lnTo>
                  <a:lnTo>
                    <a:pt x="734314" y="94107"/>
                  </a:lnTo>
                  <a:lnTo>
                    <a:pt x="742950" y="84074"/>
                  </a:lnTo>
                  <a:lnTo>
                    <a:pt x="760730" y="60960"/>
                  </a:lnTo>
                  <a:lnTo>
                    <a:pt x="779526" y="38481"/>
                  </a:lnTo>
                  <a:lnTo>
                    <a:pt x="788543" y="28321"/>
                  </a:lnTo>
                  <a:lnTo>
                    <a:pt x="798195" y="20701"/>
                  </a:lnTo>
                  <a:lnTo>
                    <a:pt x="798195" y="26924"/>
                  </a:lnTo>
                  <a:lnTo>
                    <a:pt x="798195" y="29337"/>
                  </a:lnTo>
                  <a:lnTo>
                    <a:pt x="798195" y="28829"/>
                  </a:lnTo>
                  <a:lnTo>
                    <a:pt x="798703" y="25527"/>
                  </a:lnTo>
                  <a:lnTo>
                    <a:pt x="799211" y="14859"/>
                  </a:lnTo>
                  <a:lnTo>
                    <a:pt x="800100" y="3810"/>
                  </a:lnTo>
                  <a:lnTo>
                    <a:pt x="800608" y="1016"/>
                  </a:lnTo>
                  <a:lnTo>
                    <a:pt x="801116" y="0"/>
                  </a:lnTo>
                  <a:lnTo>
                    <a:pt x="801497" y="2921"/>
                  </a:lnTo>
                  <a:lnTo>
                    <a:pt x="802005" y="9652"/>
                  </a:lnTo>
                  <a:lnTo>
                    <a:pt x="802005" y="21590"/>
                  </a:lnTo>
                  <a:lnTo>
                    <a:pt x="802005" y="29845"/>
                  </a:lnTo>
                  <a:lnTo>
                    <a:pt x="802005" y="39370"/>
                  </a:lnTo>
                  <a:lnTo>
                    <a:pt x="802513" y="50927"/>
                  </a:lnTo>
                  <a:lnTo>
                    <a:pt x="802513" y="63881"/>
                  </a:lnTo>
                  <a:lnTo>
                    <a:pt x="802513" y="78740"/>
                  </a:lnTo>
                  <a:lnTo>
                    <a:pt x="802513" y="96012"/>
                  </a:lnTo>
                  <a:lnTo>
                    <a:pt x="814959" y="82169"/>
                  </a:lnTo>
                  <a:lnTo>
                    <a:pt x="826008" y="68199"/>
                  </a:lnTo>
                  <a:lnTo>
                    <a:pt x="837565" y="55245"/>
                  </a:lnTo>
                  <a:lnTo>
                    <a:pt x="851535" y="42799"/>
                  </a:lnTo>
                  <a:lnTo>
                    <a:pt x="851535" y="86868"/>
                  </a:lnTo>
                  <a:lnTo>
                    <a:pt x="868807" y="81153"/>
                  </a:lnTo>
                  <a:lnTo>
                    <a:pt x="884555" y="73406"/>
                  </a:lnTo>
                  <a:lnTo>
                    <a:pt x="900430" y="65786"/>
                  </a:lnTo>
                  <a:lnTo>
                    <a:pt x="918210" y="60452"/>
                  </a:lnTo>
                  <a:lnTo>
                    <a:pt x="918718" y="73914"/>
                  </a:lnTo>
                  <a:lnTo>
                    <a:pt x="919607" y="83566"/>
                  </a:lnTo>
                  <a:lnTo>
                    <a:pt x="921512" y="90805"/>
                  </a:lnTo>
                  <a:lnTo>
                    <a:pt x="924433" y="95123"/>
                  </a:lnTo>
                  <a:lnTo>
                    <a:pt x="927862" y="97028"/>
                  </a:lnTo>
                  <a:lnTo>
                    <a:pt x="932180" y="97028"/>
                  </a:lnTo>
                  <a:lnTo>
                    <a:pt x="936498" y="95123"/>
                  </a:lnTo>
                  <a:lnTo>
                    <a:pt x="941705" y="92202"/>
                  </a:lnTo>
                  <a:lnTo>
                    <a:pt x="952246" y="82550"/>
                  </a:lnTo>
                  <a:lnTo>
                    <a:pt x="964311" y="71120"/>
                  </a:lnTo>
                  <a:lnTo>
                    <a:pt x="976757" y="59563"/>
                  </a:lnTo>
                  <a:lnTo>
                    <a:pt x="989203" y="51435"/>
                  </a:lnTo>
                  <a:lnTo>
                    <a:pt x="991616" y="60960"/>
                  </a:lnTo>
                  <a:lnTo>
                    <a:pt x="994029" y="69088"/>
                  </a:lnTo>
                  <a:lnTo>
                    <a:pt x="999744" y="81661"/>
                  </a:lnTo>
                  <a:lnTo>
                    <a:pt x="1006475" y="89281"/>
                  </a:lnTo>
                  <a:lnTo>
                    <a:pt x="1013206" y="93091"/>
                  </a:lnTo>
                  <a:lnTo>
                    <a:pt x="1020953" y="94107"/>
                  </a:lnTo>
                  <a:lnTo>
                    <a:pt x="1028065" y="93091"/>
                  </a:lnTo>
                  <a:lnTo>
                    <a:pt x="1042543" y="88392"/>
                  </a:lnTo>
                  <a:lnTo>
                    <a:pt x="1049782" y="85471"/>
                  </a:lnTo>
                  <a:lnTo>
                    <a:pt x="1056386" y="84455"/>
                  </a:lnTo>
                  <a:lnTo>
                    <a:pt x="1062228" y="85471"/>
                  </a:lnTo>
                  <a:lnTo>
                    <a:pt x="1067435" y="89281"/>
                  </a:lnTo>
                  <a:lnTo>
                    <a:pt x="1071753" y="96520"/>
                  </a:lnTo>
                  <a:lnTo>
                    <a:pt x="1075182" y="108458"/>
                  </a:lnTo>
                  <a:lnTo>
                    <a:pt x="1076579" y="116713"/>
                  </a:lnTo>
                  <a:lnTo>
                    <a:pt x="1077087" y="125730"/>
                  </a:lnTo>
                  <a:lnTo>
                    <a:pt x="1078103" y="136779"/>
                  </a:lnTo>
                  <a:lnTo>
                    <a:pt x="1078103" y="149352"/>
                  </a:lnTo>
                  <a:lnTo>
                    <a:pt x="1106805" y="125730"/>
                  </a:lnTo>
                  <a:lnTo>
                    <a:pt x="1132713" y="103251"/>
                  </a:lnTo>
                  <a:lnTo>
                    <a:pt x="1146175" y="92710"/>
                  </a:lnTo>
                  <a:lnTo>
                    <a:pt x="1160653" y="82550"/>
                  </a:lnTo>
                  <a:lnTo>
                    <a:pt x="1176020" y="73406"/>
                  </a:lnTo>
                  <a:lnTo>
                    <a:pt x="1193673" y="64770"/>
                  </a:lnTo>
                  <a:lnTo>
                    <a:pt x="1192276" y="77724"/>
                  </a:lnTo>
                  <a:lnTo>
                    <a:pt x="1188466" y="91694"/>
                  </a:lnTo>
                  <a:lnTo>
                    <a:pt x="1184148" y="105664"/>
                  </a:lnTo>
                  <a:lnTo>
                    <a:pt x="1180338" y="118110"/>
                  </a:lnTo>
                  <a:lnTo>
                    <a:pt x="1189355" y="116713"/>
                  </a:lnTo>
                  <a:lnTo>
                    <a:pt x="1197991" y="112395"/>
                  </a:lnTo>
                  <a:lnTo>
                    <a:pt x="1205230" y="105664"/>
                  </a:lnTo>
                  <a:lnTo>
                    <a:pt x="1211961" y="97409"/>
                  </a:lnTo>
                  <a:lnTo>
                    <a:pt x="1223899" y="79248"/>
                  </a:lnTo>
                  <a:lnTo>
                    <a:pt x="1228725" y="70104"/>
                  </a:lnTo>
                  <a:lnTo>
                    <a:pt x="1233043" y="61976"/>
                  </a:lnTo>
                  <a:lnTo>
                    <a:pt x="1236980" y="55245"/>
                  </a:lnTo>
                  <a:lnTo>
                    <a:pt x="1240790" y="50927"/>
                  </a:lnTo>
                  <a:lnTo>
                    <a:pt x="1243584" y="49403"/>
                  </a:lnTo>
                  <a:lnTo>
                    <a:pt x="1246505" y="51435"/>
                  </a:lnTo>
                  <a:lnTo>
                    <a:pt x="1248918" y="57150"/>
                  </a:lnTo>
                  <a:lnTo>
                    <a:pt x="1251331" y="67691"/>
                  </a:lnTo>
                  <a:lnTo>
                    <a:pt x="1253744" y="83058"/>
                  </a:lnTo>
                  <a:lnTo>
                    <a:pt x="1254633" y="93091"/>
                  </a:lnTo>
                  <a:lnTo>
                    <a:pt x="1255649" y="104648"/>
                  </a:lnTo>
                  <a:lnTo>
                    <a:pt x="1266698" y="98933"/>
                  </a:lnTo>
                  <a:lnTo>
                    <a:pt x="1278636" y="94107"/>
                  </a:lnTo>
                  <a:lnTo>
                    <a:pt x="1290193" y="89281"/>
                  </a:lnTo>
                  <a:lnTo>
                    <a:pt x="1302258" y="83566"/>
                  </a:lnTo>
                  <a:lnTo>
                    <a:pt x="1312799" y="75438"/>
                  </a:lnTo>
                  <a:lnTo>
                    <a:pt x="1317498" y="70104"/>
                  </a:lnTo>
                  <a:lnTo>
                    <a:pt x="1321943" y="63881"/>
                  </a:lnTo>
                  <a:lnTo>
                    <a:pt x="1325753" y="56134"/>
                  </a:lnTo>
                  <a:lnTo>
                    <a:pt x="1329055" y="47498"/>
                  </a:lnTo>
                  <a:lnTo>
                    <a:pt x="1331468" y="36957"/>
                  </a:lnTo>
                  <a:lnTo>
                    <a:pt x="1332865" y="25019"/>
                  </a:lnTo>
                  <a:lnTo>
                    <a:pt x="1333881" y="28321"/>
                  </a:lnTo>
                  <a:lnTo>
                    <a:pt x="1334897" y="35560"/>
                  </a:lnTo>
                  <a:lnTo>
                    <a:pt x="1335278" y="45085"/>
                  </a:lnTo>
                  <a:lnTo>
                    <a:pt x="1335278" y="55753"/>
                  </a:lnTo>
                  <a:lnTo>
                    <a:pt x="1335786" y="66802"/>
                  </a:lnTo>
                  <a:lnTo>
                    <a:pt x="1335786" y="75819"/>
                  </a:lnTo>
                  <a:lnTo>
                    <a:pt x="1335278" y="82169"/>
                  </a:lnTo>
                  <a:lnTo>
                    <a:pt x="1335278" y="84455"/>
                  </a:lnTo>
                  <a:lnTo>
                    <a:pt x="1342009" y="84074"/>
                  </a:lnTo>
                  <a:lnTo>
                    <a:pt x="1349248" y="81661"/>
                  </a:lnTo>
                  <a:lnTo>
                    <a:pt x="1356487" y="77343"/>
                  </a:lnTo>
                  <a:lnTo>
                    <a:pt x="1364107" y="71120"/>
                  </a:lnTo>
                  <a:lnTo>
                    <a:pt x="1370838" y="62865"/>
                  </a:lnTo>
                  <a:lnTo>
                    <a:pt x="1377061" y="52324"/>
                  </a:lnTo>
                  <a:lnTo>
                    <a:pt x="1381887" y="39878"/>
                  </a:lnTo>
                  <a:lnTo>
                    <a:pt x="1384808" y="25019"/>
                  </a:lnTo>
                  <a:lnTo>
                    <a:pt x="1384808" y="25527"/>
                  </a:lnTo>
                  <a:lnTo>
                    <a:pt x="1385189" y="27432"/>
                  </a:lnTo>
                  <a:lnTo>
                    <a:pt x="1387602" y="33655"/>
                  </a:lnTo>
                  <a:lnTo>
                    <a:pt x="1391539" y="43180"/>
                  </a:lnTo>
                  <a:lnTo>
                    <a:pt x="1395857" y="53848"/>
                  </a:lnTo>
                  <a:lnTo>
                    <a:pt x="1400175" y="64389"/>
                  </a:lnTo>
                  <a:lnTo>
                    <a:pt x="1403985" y="73406"/>
                  </a:lnTo>
                  <a:lnTo>
                    <a:pt x="1406398" y="80137"/>
                  </a:lnTo>
                  <a:lnTo>
                    <a:pt x="1406779" y="82169"/>
                  </a:lnTo>
                  <a:lnTo>
                    <a:pt x="1406779" y="82550"/>
                  </a:lnTo>
                  <a:lnTo>
                    <a:pt x="1414018" y="74930"/>
                  </a:lnTo>
                  <a:lnTo>
                    <a:pt x="1420241" y="68707"/>
                  </a:lnTo>
                  <a:lnTo>
                    <a:pt x="1426083" y="63881"/>
                  </a:lnTo>
                  <a:lnTo>
                    <a:pt x="1430782" y="60960"/>
                  </a:lnTo>
                  <a:lnTo>
                    <a:pt x="1435608" y="59563"/>
                  </a:lnTo>
                  <a:lnTo>
                    <a:pt x="1439418" y="59055"/>
                  </a:lnTo>
                  <a:lnTo>
                    <a:pt x="1446149" y="60960"/>
                  </a:lnTo>
                  <a:lnTo>
                    <a:pt x="1450467" y="66802"/>
                  </a:lnTo>
                  <a:lnTo>
                    <a:pt x="1453896" y="75438"/>
                  </a:lnTo>
                  <a:lnTo>
                    <a:pt x="1455293" y="85471"/>
                  </a:lnTo>
                  <a:lnTo>
                    <a:pt x="1455801" y="96012"/>
                  </a:lnTo>
                  <a:lnTo>
                    <a:pt x="1468247" y="89789"/>
                  </a:lnTo>
                  <a:lnTo>
                    <a:pt x="1478788" y="82169"/>
                  </a:lnTo>
                  <a:lnTo>
                    <a:pt x="1488948" y="73406"/>
                  </a:lnTo>
                  <a:lnTo>
                    <a:pt x="1500378" y="64770"/>
                  </a:lnTo>
                  <a:lnTo>
                    <a:pt x="1500378" y="76327"/>
                  </a:lnTo>
                  <a:lnTo>
                    <a:pt x="1501394" y="84963"/>
                  </a:lnTo>
                  <a:lnTo>
                    <a:pt x="1502410" y="91694"/>
                  </a:lnTo>
                  <a:lnTo>
                    <a:pt x="1503807" y="96520"/>
                  </a:lnTo>
                  <a:lnTo>
                    <a:pt x="1506220" y="99441"/>
                  </a:lnTo>
                  <a:lnTo>
                    <a:pt x="1508633" y="100330"/>
                  </a:lnTo>
                  <a:lnTo>
                    <a:pt x="1511427" y="100330"/>
                  </a:lnTo>
                  <a:lnTo>
                    <a:pt x="1514856" y="99441"/>
                  </a:lnTo>
                  <a:lnTo>
                    <a:pt x="1522984" y="94107"/>
                  </a:lnTo>
                  <a:lnTo>
                    <a:pt x="1532636" y="85979"/>
                  </a:lnTo>
                  <a:lnTo>
                    <a:pt x="1544574" y="77343"/>
                  </a:lnTo>
                  <a:lnTo>
                    <a:pt x="1558036" y="69088"/>
                  </a:lnTo>
                  <a:lnTo>
                    <a:pt x="1560449" y="77343"/>
                  </a:lnTo>
                  <a:lnTo>
                    <a:pt x="1561846" y="84455"/>
                  </a:lnTo>
                  <a:lnTo>
                    <a:pt x="1562354" y="100330"/>
                  </a:lnTo>
                  <a:lnTo>
                    <a:pt x="1576705" y="97409"/>
                  </a:lnTo>
                  <a:lnTo>
                    <a:pt x="1591691" y="96012"/>
                  </a:lnTo>
                  <a:lnTo>
                    <a:pt x="1621917" y="93599"/>
                  </a:lnTo>
                  <a:lnTo>
                    <a:pt x="1636268" y="91186"/>
                  </a:lnTo>
                  <a:lnTo>
                    <a:pt x="1650238" y="87884"/>
                  </a:lnTo>
                  <a:lnTo>
                    <a:pt x="1662684" y="82169"/>
                  </a:lnTo>
                  <a:lnTo>
                    <a:pt x="1673733" y="73914"/>
                  </a:lnTo>
                  <a:lnTo>
                    <a:pt x="1673733" y="251079"/>
                  </a:lnTo>
                  <a:lnTo>
                    <a:pt x="0" y="251079"/>
                  </a:lnTo>
                  <a:lnTo>
                    <a:pt x="2413" y="104648"/>
                  </a:lnTo>
                  <a:close/>
                </a:path>
              </a:pathLst>
            </a:custGeom>
            <a:solidFill>
              <a:srgbClr val="D1DD94"/>
            </a:solidFill>
            <a:ln w="0" cap="flat" cmpd="sng" algn="ctr">
              <a:solidFill>
                <a:srgbClr val="D1DD9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8388350" y="4302760"/>
              <a:ext cx="1673861" cy="251461"/>
            </a:xfrm>
            <a:custGeom>
              <a:avLst/>
              <a:gdLst/>
              <a:ahLst/>
              <a:cxnLst/>
              <a:rect l="0" t="0" r="0" b="0"/>
              <a:pathLst>
                <a:path w="1673861" h="251461">
                  <a:moveTo>
                    <a:pt x="2540" y="105410"/>
                  </a:moveTo>
                  <a:lnTo>
                    <a:pt x="0" y="251460"/>
                  </a:lnTo>
                  <a:lnTo>
                    <a:pt x="1673860" y="251460"/>
                  </a:lnTo>
                  <a:lnTo>
                    <a:pt x="1673860" y="73660"/>
                  </a:lnTo>
                  <a:lnTo>
                    <a:pt x="1662430" y="82550"/>
                  </a:lnTo>
                  <a:lnTo>
                    <a:pt x="1649730" y="87630"/>
                  </a:lnTo>
                  <a:lnTo>
                    <a:pt x="1635760" y="91440"/>
                  </a:lnTo>
                  <a:lnTo>
                    <a:pt x="1621790" y="93980"/>
                  </a:lnTo>
                  <a:lnTo>
                    <a:pt x="1591310" y="96520"/>
                  </a:lnTo>
                  <a:lnTo>
                    <a:pt x="1576070" y="97790"/>
                  </a:lnTo>
                  <a:lnTo>
                    <a:pt x="1562100" y="100330"/>
                  </a:lnTo>
                  <a:lnTo>
                    <a:pt x="1562100" y="85090"/>
                  </a:lnTo>
                  <a:lnTo>
                    <a:pt x="1560830" y="77470"/>
                  </a:lnTo>
                  <a:lnTo>
                    <a:pt x="1558290" y="69850"/>
                  </a:lnTo>
                  <a:lnTo>
                    <a:pt x="1544320" y="77470"/>
                  </a:lnTo>
                  <a:lnTo>
                    <a:pt x="1532890" y="86360"/>
                  </a:lnTo>
                  <a:lnTo>
                    <a:pt x="1522730" y="93980"/>
                  </a:lnTo>
                  <a:lnTo>
                    <a:pt x="1515110" y="99060"/>
                  </a:lnTo>
                  <a:lnTo>
                    <a:pt x="1511300" y="100330"/>
                  </a:lnTo>
                  <a:lnTo>
                    <a:pt x="1508760" y="100330"/>
                  </a:lnTo>
                  <a:lnTo>
                    <a:pt x="1506220" y="99060"/>
                  </a:lnTo>
                  <a:lnTo>
                    <a:pt x="1503680" y="96520"/>
                  </a:lnTo>
                  <a:lnTo>
                    <a:pt x="1502410" y="91440"/>
                  </a:lnTo>
                  <a:lnTo>
                    <a:pt x="1501140" y="85090"/>
                  </a:lnTo>
                  <a:lnTo>
                    <a:pt x="1499870" y="76200"/>
                  </a:lnTo>
                  <a:lnTo>
                    <a:pt x="1499870" y="64770"/>
                  </a:lnTo>
                  <a:lnTo>
                    <a:pt x="1488440" y="73660"/>
                  </a:lnTo>
                  <a:lnTo>
                    <a:pt x="1478280" y="82550"/>
                  </a:lnTo>
                  <a:lnTo>
                    <a:pt x="1468120" y="90170"/>
                  </a:lnTo>
                  <a:lnTo>
                    <a:pt x="1455420" y="96520"/>
                  </a:lnTo>
                  <a:lnTo>
                    <a:pt x="1455420" y="85090"/>
                  </a:lnTo>
                  <a:lnTo>
                    <a:pt x="1454150" y="76200"/>
                  </a:lnTo>
                  <a:lnTo>
                    <a:pt x="1450340" y="67310"/>
                  </a:lnTo>
                  <a:lnTo>
                    <a:pt x="1446530" y="60960"/>
                  </a:lnTo>
                  <a:lnTo>
                    <a:pt x="1438910" y="59690"/>
                  </a:lnTo>
                  <a:lnTo>
                    <a:pt x="1435100" y="59690"/>
                  </a:lnTo>
                  <a:lnTo>
                    <a:pt x="1431290" y="60960"/>
                  </a:lnTo>
                  <a:lnTo>
                    <a:pt x="1426210" y="64770"/>
                  </a:lnTo>
                  <a:lnTo>
                    <a:pt x="1419860" y="68580"/>
                  </a:lnTo>
                  <a:lnTo>
                    <a:pt x="1413510" y="74930"/>
                  </a:lnTo>
                  <a:lnTo>
                    <a:pt x="1407160" y="82550"/>
                  </a:lnTo>
                  <a:lnTo>
                    <a:pt x="1407160" y="82550"/>
                  </a:lnTo>
                  <a:lnTo>
                    <a:pt x="1405890" y="80010"/>
                  </a:lnTo>
                  <a:lnTo>
                    <a:pt x="1403350" y="73660"/>
                  </a:lnTo>
                  <a:lnTo>
                    <a:pt x="1400810" y="64770"/>
                  </a:lnTo>
                  <a:lnTo>
                    <a:pt x="1395730" y="54610"/>
                  </a:lnTo>
                  <a:lnTo>
                    <a:pt x="1391920" y="43180"/>
                  </a:lnTo>
                  <a:lnTo>
                    <a:pt x="1388110" y="34290"/>
                  </a:lnTo>
                  <a:lnTo>
                    <a:pt x="1385570" y="27940"/>
                  </a:lnTo>
                  <a:lnTo>
                    <a:pt x="1384300" y="25400"/>
                  </a:lnTo>
                  <a:lnTo>
                    <a:pt x="1384300" y="25400"/>
                  </a:lnTo>
                  <a:lnTo>
                    <a:pt x="1381760" y="40640"/>
                  </a:lnTo>
                  <a:lnTo>
                    <a:pt x="1376680" y="52070"/>
                  </a:lnTo>
                  <a:lnTo>
                    <a:pt x="1370330" y="63500"/>
                  </a:lnTo>
                  <a:lnTo>
                    <a:pt x="1363980" y="71120"/>
                  </a:lnTo>
                  <a:lnTo>
                    <a:pt x="1356360" y="77470"/>
                  </a:lnTo>
                  <a:lnTo>
                    <a:pt x="1348740" y="82550"/>
                  </a:lnTo>
                  <a:lnTo>
                    <a:pt x="1342390" y="83820"/>
                  </a:lnTo>
                  <a:lnTo>
                    <a:pt x="1334770" y="85090"/>
                  </a:lnTo>
                  <a:lnTo>
                    <a:pt x="1334770" y="82550"/>
                  </a:lnTo>
                  <a:lnTo>
                    <a:pt x="1336040" y="76200"/>
                  </a:lnTo>
                  <a:lnTo>
                    <a:pt x="1336040" y="67310"/>
                  </a:lnTo>
                  <a:lnTo>
                    <a:pt x="1334770" y="55880"/>
                  </a:lnTo>
                  <a:lnTo>
                    <a:pt x="1334770" y="45720"/>
                  </a:lnTo>
                  <a:lnTo>
                    <a:pt x="1334770" y="35560"/>
                  </a:lnTo>
                  <a:lnTo>
                    <a:pt x="1333500" y="27940"/>
                  </a:lnTo>
                  <a:lnTo>
                    <a:pt x="1333500" y="25400"/>
                  </a:lnTo>
                  <a:lnTo>
                    <a:pt x="1330960" y="36830"/>
                  </a:lnTo>
                  <a:lnTo>
                    <a:pt x="1328420" y="48260"/>
                  </a:lnTo>
                  <a:lnTo>
                    <a:pt x="1325880" y="55880"/>
                  </a:lnTo>
                  <a:lnTo>
                    <a:pt x="1322070" y="64770"/>
                  </a:lnTo>
                  <a:lnTo>
                    <a:pt x="1316990" y="69850"/>
                  </a:lnTo>
                  <a:lnTo>
                    <a:pt x="1313180" y="76200"/>
                  </a:lnTo>
                  <a:lnTo>
                    <a:pt x="1301750" y="83820"/>
                  </a:lnTo>
                  <a:lnTo>
                    <a:pt x="1290320" y="90170"/>
                  </a:lnTo>
                  <a:lnTo>
                    <a:pt x="1278890" y="93980"/>
                  </a:lnTo>
                  <a:lnTo>
                    <a:pt x="1266190" y="99060"/>
                  </a:lnTo>
                  <a:lnTo>
                    <a:pt x="1256030" y="105410"/>
                  </a:lnTo>
                  <a:lnTo>
                    <a:pt x="1254760" y="92710"/>
                  </a:lnTo>
                  <a:lnTo>
                    <a:pt x="1253490" y="83820"/>
                  </a:lnTo>
                  <a:lnTo>
                    <a:pt x="1250950" y="67310"/>
                  </a:lnTo>
                  <a:lnTo>
                    <a:pt x="1248410" y="57150"/>
                  </a:lnTo>
                  <a:lnTo>
                    <a:pt x="1245870" y="52070"/>
                  </a:lnTo>
                  <a:lnTo>
                    <a:pt x="1243330" y="49530"/>
                  </a:lnTo>
                  <a:lnTo>
                    <a:pt x="1240790" y="50800"/>
                  </a:lnTo>
                  <a:lnTo>
                    <a:pt x="1236980" y="55880"/>
                  </a:lnTo>
                  <a:lnTo>
                    <a:pt x="1233170" y="62230"/>
                  </a:lnTo>
                  <a:lnTo>
                    <a:pt x="1229360" y="69850"/>
                  </a:lnTo>
                  <a:lnTo>
                    <a:pt x="1224280" y="80010"/>
                  </a:lnTo>
                  <a:lnTo>
                    <a:pt x="1211580" y="97790"/>
                  </a:lnTo>
                  <a:lnTo>
                    <a:pt x="1205230" y="105410"/>
                  </a:lnTo>
                  <a:lnTo>
                    <a:pt x="1197610" y="113030"/>
                  </a:lnTo>
                  <a:lnTo>
                    <a:pt x="1188720" y="116840"/>
                  </a:lnTo>
                  <a:lnTo>
                    <a:pt x="1179830" y="118110"/>
                  </a:lnTo>
                  <a:lnTo>
                    <a:pt x="1183640" y="105410"/>
                  </a:lnTo>
                  <a:lnTo>
                    <a:pt x="1188720" y="91440"/>
                  </a:lnTo>
                  <a:lnTo>
                    <a:pt x="1192530" y="77470"/>
                  </a:lnTo>
                  <a:lnTo>
                    <a:pt x="1193800" y="64770"/>
                  </a:lnTo>
                  <a:lnTo>
                    <a:pt x="1176020" y="73660"/>
                  </a:lnTo>
                  <a:lnTo>
                    <a:pt x="1160780" y="82550"/>
                  </a:lnTo>
                  <a:lnTo>
                    <a:pt x="1146810" y="92710"/>
                  </a:lnTo>
                  <a:lnTo>
                    <a:pt x="1132840" y="104140"/>
                  </a:lnTo>
                  <a:lnTo>
                    <a:pt x="1106170" y="125730"/>
                  </a:lnTo>
                  <a:lnTo>
                    <a:pt x="1078230" y="149860"/>
                  </a:lnTo>
                  <a:lnTo>
                    <a:pt x="1078230" y="137160"/>
                  </a:lnTo>
                  <a:lnTo>
                    <a:pt x="1076960" y="125730"/>
                  </a:lnTo>
                  <a:lnTo>
                    <a:pt x="1076960" y="116840"/>
                  </a:lnTo>
                  <a:lnTo>
                    <a:pt x="1075690" y="109220"/>
                  </a:lnTo>
                  <a:lnTo>
                    <a:pt x="1071880" y="96520"/>
                  </a:lnTo>
                  <a:lnTo>
                    <a:pt x="1066800" y="90170"/>
                  </a:lnTo>
                  <a:lnTo>
                    <a:pt x="1061720" y="85090"/>
                  </a:lnTo>
                  <a:lnTo>
                    <a:pt x="1056640" y="85090"/>
                  </a:lnTo>
                  <a:lnTo>
                    <a:pt x="1050290" y="85090"/>
                  </a:lnTo>
                  <a:lnTo>
                    <a:pt x="1042670" y="88900"/>
                  </a:lnTo>
                  <a:lnTo>
                    <a:pt x="1028700" y="92710"/>
                  </a:lnTo>
                  <a:lnTo>
                    <a:pt x="1021080" y="93980"/>
                  </a:lnTo>
                  <a:lnTo>
                    <a:pt x="1013460" y="92710"/>
                  </a:lnTo>
                  <a:lnTo>
                    <a:pt x="1007110" y="90170"/>
                  </a:lnTo>
                  <a:lnTo>
                    <a:pt x="999490" y="82550"/>
                  </a:lnTo>
                  <a:lnTo>
                    <a:pt x="994410" y="69850"/>
                  </a:lnTo>
                  <a:lnTo>
                    <a:pt x="991870" y="60960"/>
                  </a:lnTo>
                  <a:lnTo>
                    <a:pt x="989330" y="52070"/>
                  </a:lnTo>
                  <a:lnTo>
                    <a:pt x="976630" y="59690"/>
                  </a:lnTo>
                  <a:lnTo>
                    <a:pt x="963930" y="71120"/>
                  </a:lnTo>
                  <a:lnTo>
                    <a:pt x="952500" y="82550"/>
                  </a:lnTo>
                  <a:lnTo>
                    <a:pt x="941070" y="92710"/>
                  </a:lnTo>
                  <a:lnTo>
                    <a:pt x="935990" y="95250"/>
                  </a:lnTo>
                  <a:lnTo>
                    <a:pt x="932180" y="97790"/>
                  </a:lnTo>
                  <a:lnTo>
                    <a:pt x="928370" y="97790"/>
                  </a:lnTo>
                  <a:lnTo>
                    <a:pt x="924560" y="95250"/>
                  </a:lnTo>
                  <a:lnTo>
                    <a:pt x="922020" y="91440"/>
                  </a:lnTo>
                  <a:lnTo>
                    <a:pt x="919480" y="83820"/>
                  </a:lnTo>
                  <a:lnTo>
                    <a:pt x="918210" y="73660"/>
                  </a:lnTo>
                  <a:lnTo>
                    <a:pt x="918210" y="60960"/>
                  </a:lnTo>
                  <a:lnTo>
                    <a:pt x="900430" y="66040"/>
                  </a:lnTo>
                  <a:lnTo>
                    <a:pt x="883920" y="73660"/>
                  </a:lnTo>
                  <a:lnTo>
                    <a:pt x="868680" y="81280"/>
                  </a:lnTo>
                  <a:lnTo>
                    <a:pt x="850900" y="87630"/>
                  </a:lnTo>
                  <a:lnTo>
                    <a:pt x="850900" y="43180"/>
                  </a:lnTo>
                  <a:lnTo>
                    <a:pt x="838200" y="55880"/>
                  </a:lnTo>
                  <a:lnTo>
                    <a:pt x="825500" y="68580"/>
                  </a:lnTo>
                  <a:lnTo>
                    <a:pt x="815340" y="82550"/>
                  </a:lnTo>
                  <a:lnTo>
                    <a:pt x="802640" y="96520"/>
                  </a:lnTo>
                  <a:lnTo>
                    <a:pt x="802640" y="78740"/>
                  </a:lnTo>
                  <a:lnTo>
                    <a:pt x="802640" y="64770"/>
                  </a:lnTo>
                  <a:lnTo>
                    <a:pt x="802640" y="50800"/>
                  </a:lnTo>
                  <a:lnTo>
                    <a:pt x="801370" y="39370"/>
                  </a:lnTo>
                  <a:lnTo>
                    <a:pt x="801370" y="30480"/>
                  </a:lnTo>
                  <a:lnTo>
                    <a:pt x="801370" y="21590"/>
                  </a:lnTo>
                  <a:lnTo>
                    <a:pt x="801370" y="10160"/>
                  </a:lnTo>
                  <a:lnTo>
                    <a:pt x="801370" y="2540"/>
                  </a:lnTo>
                  <a:lnTo>
                    <a:pt x="801370" y="0"/>
                  </a:lnTo>
                  <a:lnTo>
                    <a:pt x="800100" y="1270"/>
                  </a:lnTo>
                  <a:lnTo>
                    <a:pt x="800100" y="3810"/>
                  </a:lnTo>
                  <a:lnTo>
                    <a:pt x="798830" y="15240"/>
                  </a:lnTo>
                  <a:lnTo>
                    <a:pt x="798830" y="25400"/>
                  </a:lnTo>
                  <a:lnTo>
                    <a:pt x="798830" y="29210"/>
                  </a:lnTo>
                  <a:lnTo>
                    <a:pt x="798830" y="29210"/>
                  </a:lnTo>
                  <a:lnTo>
                    <a:pt x="798830" y="26670"/>
                  </a:lnTo>
                  <a:lnTo>
                    <a:pt x="798830" y="21590"/>
                  </a:lnTo>
                  <a:lnTo>
                    <a:pt x="788670" y="27940"/>
                  </a:lnTo>
                  <a:lnTo>
                    <a:pt x="779780" y="39370"/>
                  </a:lnTo>
                  <a:lnTo>
                    <a:pt x="760730" y="60960"/>
                  </a:lnTo>
                  <a:lnTo>
                    <a:pt x="742950" y="83820"/>
                  </a:lnTo>
                  <a:lnTo>
                    <a:pt x="734060" y="93980"/>
                  </a:lnTo>
                  <a:lnTo>
                    <a:pt x="726440" y="104140"/>
                  </a:lnTo>
                  <a:lnTo>
                    <a:pt x="718820" y="110490"/>
                  </a:lnTo>
                  <a:lnTo>
                    <a:pt x="712470" y="115570"/>
                  </a:lnTo>
                  <a:lnTo>
                    <a:pt x="706120" y="116840"/>
                  </a:lnTo>
                  <a:lnTo>
                    <a:pt x="701040" y="115570"/>
                  </a:lnTo>
                  <a:lnTo>
                    <a:pt x="697230" y="110490"/>
                  </a:lnTo>
                  <a:lnTo>
                    <a:pt x="694690" y="100330"/>
                  </a:lnTo>
                  <a:lnTo>
                    <a:pt x="692150" y="92710"/>
                  </a:lnTo>
                  <a:lnTo>
                    <a:pt x="692150" y="85090"/>
                  </a:lnTo>
                  <a:lnTo>
                    <a:pt x="692150" y="76200"/>
                  </a:lnTo>
                  <a:lnTo>
                    <a:pt x="690880" y="64770"/>
                  </a:lnTo>
                  <a:lnTo>
                    <a:pt x="655320" y="82550"/>
                  </a:lnTo>
                  <a:lnTo>
                    <a:pt x="655320" y="64770"/>
                  </a:lnTo>
                  <a:lnTo>
                    <a:pt x="637540" y="72390"/>
                  </a:lnTo>
                  <a:lnTo>
                    <a:pt x="619760" y="78740"/>
                  </a:lnTo>
                  <a:lnTo>
                    <a:pt x="604520" y="87630"/>
                  </a:lnTo>
                  <a:lnTo>
                    <a:pt x="589280" y="100330"/>
                  </a:lnTo>
                  <a:lnTo>
                    <a:pt x="590550" y="83820"/>
                  </a:lnTo>
                  <a:lnTo>
                    <a:pt x="593090" y="71120"/>
                  </a:lnTo>
                  <a:lnTo>
                    <a:pt x="594360" y="66040"/>
                  </a:lnTo>
                  <a:lnTo>
                    <a:pt x="595630" y="62230"/>
                  </a:lnTo>
                  <a:lnTo>
                    <a:pt x="595630" y="58420"/>
                  </a:lnTo>
                  <a:lnTo>
                    <a:pt x="595630" y="57150"/>
                  </a:lnTo>
                  <a:lnTo>
                    <a:pt x="594360" y="57150"/>
                  </a:lnTo>
                  <a:lnTo>
                    <a:pt x="591820" y="58420"/>
                  </a:lnTo>
                  <a:lnTo>
                    <a:pt x="586740" y="62230"/>
                  </a:lnTo>
                  <a:lnTo>
                    <a:pt x="580390" y="67310"/>
                  </a:lnTo>
                  <a:lnTo>
                    <a:pt x="571500" y="73660"/>
                  </a:lnTo>
                  <a:lnTo>
                    <a:pt x="561340" y="82550"/>
                  </a:lnTo>
                  <a:lnTo>
                    <a:pt x="547370" y="92710"/>
                  </a:lnTo>
                  <a:lnTo>
                    <a:pt x="530860" y="105410"/>
                  </a:lnTo>
                  <a:lnTo>
                    <a:pt x="524510" y="97790"/>
                  </a:lnTo>
                  <a:lnTo>
                    <a:pt x="519430" y="90170"/>
                  </a:lnTo>
                  <a:lnTo>
                    <a:pt x="509270" y="78740"/>
                  </a:lnTo>
                  <a:lnTo>
                    <a:pt x="501650" y="71120"/>
                  </a:lnTo>
                  <a:lnTo>
                    <a:pt x="495300" y="66040"/>
                  </a:lnTo>
                  <a:lnTo>
                    <a:pt x="491490" y="63500"/>
                  </a:lnTo>
                  <a:lnTo>
                    <a:pt x="487680" y="63500"/>
                  </a:lnTo>
                  <a:lnTo>
                    <a:pt x="483870" y="66040"/>
                  </a:lnTo>
                  <a:lnTo>
                    <a:pt x="481330" y="68580"/>
                  </a:lnTo>
                  <a:lnTo>
                    <a:pt x="474980" y="77470"/>
                  </a:lnTo>
                  <a:lnTo>
                    <a:pt x="469900" y="83820"/>
                  </a:lnTo>
                  <a:lnTo>
                    <a:pt x="463550" y="88900"/>
                  </a:lnTo>
                  <a:lnTo>
                    <a:pt x="454660" y="92710"/>
                  </a:lnTo>
                  <a:lnTo>
                    <a:pt x="444500" y="97790"/>
                  </a:lnTo>
                  <a:lnTo>
                    <a:pt x="431800" y="99060"/>
                  </a:lnTo>
                  <a:lnTo>
                    <a:pt x="415290" y="100330"/>
                  </a:lnTo>
                  <a:lnTo>
                    <a:pt x="421640" y="91440"/>
                  </a:lnTo>
                  <a:lnTo>
                    <a:pt x="426720" y="83820"/>
                  </a:lnTo>
                  <a:lnTo>
                    <a:pt x="433070" y="78740"/>
                  </a:lnTo>
                  <a:lnTo>
                    <a:pt x="441960" y="73660"/>
                  </a:lnTo>
                  <a:lnTo>
                    <a:pt x="436880" y="78740"/>
                  </a:lnTo>
                  <a:lnTo>
                    <a:pt x="430530" y="82550"/>
                  </a:lnTo>
                  <a:lnTo>
                    <a:pt x="414020" y="90170"/>
                  </a:lnTo>
                  <a:lnTo>
                    <a:pt x="394970" y="92710"/>
                  </a:lnTo>
                  <a:lnTo>
                    <a:pt x="375920" y="95250"/>
                  </a:lnTo>
                  <a:lnTo>
                    <a:pt x="355600" y="93980"/>
                  </a:lnTo>
                  <a:lnTo>
                    <a:pt x="337820" y="90170"/>
                  </a:lnTo>
                  <a:lnTo>
                    <a:pt x="330200" y="87630"/>
                  </a:lnTo>
                  <a:lnTo>
                    <a:pt x="323850" y="83820"/>
                  </a:lnTo>
                  <a:lnTo>
                    <a:pt x="318770" y="80010"/>
                  </a:lnTo>
                  <a:lnTo>
                    <a:pt x="313690" y="73660"/>
                  </a:lnTo>
                  <a:lnTo>
                    <a:pt x="298450" y="90170"/>
                  </a:lnTo>
                  <a:lnTo>
                    <a:pt x="284480" y="105410"/>
                  </a:lnTo>
                  <a:lnTo>
                    <a:pt x="275590" y="110490"/>
                  </a:lnTo>
                  <a:lnTo>
                    <a:pt x="267970" y="115570"/>
                  </a:lnTo>
                  <a:lnTo>
                    <a:pt x="257810" y="115570"/>
                  </a:lnTo>
                  <a:lnTo>
                    <a:pt x="246380" y="114300"/>
                  </a:lnTo>
                  <a:lnTo>
                    <a:pt x="255270" y="105410"/>
                  </a:lnTo>
                  <a:lnTo>
                    <a:pt x="210820" y="114300"/>
                  </a:lnTo>
                  <a:lnTo>
                    <a:pt x="214630" y="102870"/>
                  </a:lnTo>
                  <a:lnTo>
                    <a:pt x="215900" y="91440"/>
                  </a:lnTo>
                  <a:lnTo>
                    <a:pt x="175260" y="97790"/>
                  </a:lnTo>
                  <a:lnTo>
                    <a:pt x="137160" y="102870"/>
                  </a:lnTo>
                  <a:lnTo>
                    <a:pt x="97790" y="110490"/>
                  </a:lnTo>
                  <a:lnTo>
                    <a:pt x="60960" y="123190"/>
                  </a:lnTo>
                  <a:lnTo>
                    <a:pt x="63500" y="114300"/>
                  </a:lnTo>
                  <a:lnTo>
                    <a:pt x="64770" y="105410"/>
                  </a:lnTo>
                  <a:lnTo>
                    <a:pt x="54610" y="107950"/>
                  </a:lnTo>
                  <a:lnTo>
                    <a:pt x="46990" y="109220"/>
                  </a:lnTo>
                  <a:lnTo>
                    <a:pt x="40640" y="111760"/>
                  </a:lnTo>
                  <a:lnTo>
                    <a:pt x="35560" y="113030"/>
                  </a:lnTo>
                  <a:lnTo>
                    <a:pt x="27940" y="115570"/>
                  </a:lnTo>
                  <a:lnTo>
                    <a:pt x="24130" y="116840"/>
                  </a:lnTo>
                  <a:lnTo>
                    <a:pt x="20320" y="115570"/>
                  </a:lnTo>
                  <a:lnTo>
                    <a:pt x="17780" y="113030"/>
                  </a:lnTo>
                  <a:lnTo>
                    <a:pt x="11430" y="110490"/>
                  </a:lnTo>
                  <a:lnTo>
                    <a:pt x="2540" y="105410"/>
                  </a:lnTo>
                  <a:lnTo>
                    <a:pt x="2540" y="10922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EEC99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8573135" y="900938"/>
              <a:ext cx="54230" cy="71502"/>
            </a:xfrm>
            <a:custGeom>
              <a:avLst/>
              <a:gdLst/>
              <a:ahLst/>
              <a:cxnLst/>
              <a:rect l="0" t="0" r="0" b="0"/>
              <a:pathLst>
                <a:path w="54230" h="71502">
                  <a:moveTo>
                    <a:pt x="24003" y="11557"/>
                  </a:moveTo>
                  <a:lnTo>
                    <a:pt x="22987" y="20574"/>
                  </a:lnTo>
                  <a:lnTo>
                    <a:pt x="22987" y="28321"/>
                  </a:lnTo>
                  <a:lnTo>
                    <a:pt x="24511" y="34544"/>
                  </a:lnTo>
                  <a:lnTo>
                    <a:pt x="28321" y="40767"/>
                  </a:lnTo>
                  <a:lnTo>
                    <a:pt x="34036" y="47498"/>
                  </a:lnTo>
                  <a:lnTo>
                    <a:pt x="42672" y="55626"/>
                  </a:lnTo>
                  <a:lnTo>
                    <a:pt x="54229" y="66167"/>
                  </a:lnTo>
                  <a:lnTo>
                    <a:pt x="48514" y="70104"/>
                  </a:lnTo>
                  <a:lnTo>
                    <a:pt x="41783" y="71501"/>
                  </a:lnTo>
                  <a:lnTo>
                    <a:pt x="34036" y="70612"/>
                  </a:lnTo>
                  <a:lnTo>
                    <a:pt x="25908" y="68199"/>
                  </a:lnTo>
                  <a:lnTo>
                    <a:pt x="18161" y="64262"/>
                  </a:lnTo>
                  <a:lnTo>
                    <a:pt x="11557" y="59563"/>
                  </a:lnTo>
                  <a:lnTo>
                    <a:pt x="5715" y="53213"/>
                  </a:lnTo>
                  <a:lnTo>
                    <a:pt x="2413" y="47498"/>
                  </a:lnTo>
                  <a:lnTo>
                    <a:pt x="508" y="40259"/>
                  </a:lnTo>
                  <a:lnTo>
                    <a:pt x="0" y="33147"/>
                  </a:lnTo>
                  <a:lnTo>
                    <a:pt x="889" y="24892"/>
                  </a:lnTo>
                  <a:lnTo>
                    <a:pt x="3302" y="17780"/>
                  </a:lnTo>
                  <a:lnTo>
                    <a:pt x="7112" y="11049"/>
                  </a:lnTo>
                  <a:lnTo>
                    <a:pt x="11938" y="5207"/>
                  </a:lnTo>
                  <a:lnTo>
                    <a:pt x="18669" y="1397"/>
                  </a:lnTo>
                  <a:lnTo>
                    <a:pt x="26416" y="0"/>
                  </a:lnTo>
                  <a:close/>
                </a:path>
              </a:pathLst>
            </a:custGeom>
            <a:solidFill>
              <a:srgbClr val="794100"/>
            </a:solidFill>
            <a:ln w="0" cap="flat" cmpd="sng" algn="ctr">
              <a:solidFill>
                <a:srgbClr val="7941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8614918" y="1084326"/>
              <a:ext cx="44070" cy="43689"/>
            </a:xfrm>
            <a:custGeom>
              <a:avLst/>
              <a:gdLst/>
              <a:ahLst/>
              <a:cxnLst/>
              <a:rect l="0" t="0" r="0" b="0"/>
              <a:pathLst>
                <a:path w="44070" h="43689">
                  <a:moveTo>
                    <a:pt x="22987" y="7620"/>
                  </a:moveTo>
                  <a:lnTo>
                    <a:pt x="33020" y="13843"/>
                  </a:lnTo>
                  <a:lnTo>
                    <a:pt x="40259" y="19685"/>
                  </a:lnTo>
                  <a:lnTo>
                    <a:pt x="44069" y="25400"/>
                  </a:lnTo>
                  <a:lnTo>
                    <a:pt x="27305" y="34036"/>
                  </a:lnTo>
                  <a:lnTo>
                    <a:pt x="20066" y="37338"/>
                  </a:lnTo>
                  <a:lnTo>
                    <a:pt x="13335" y="40259"/>
                  </a:lnTo>
                  <a:lnTo>
                    <a:pt x="8128" y="42672"/>
                  </a:lnTo>
                  <a:lnTo>
                    <a:pt x="3810" y="43688"/>
                  </a:lnTo>
                  <a:lnTo>
                    <a:pt x="1397" y="43688"/>
                  </a:lnTo>
                  <a:lnTo>
                    <a:pt x="0" y="42672"/>
                  </a:lnTo>
                  <a:lnTo>
                    <a:pt x="3810" y="29718"/>
                  </a:lnTo>
                  <a:lnTo>
                    <a:pt x="4699" y="17272"/>
                  </a:lnTo>
                  <a:lnTo>
                    <a:pt x="6223" y="7112"/>
                  </a:lnTo>
                  <a:lnTo>
                    <a:pt x="7620" y="2794"/>
                  </a:lnTo>
                  <a:lnTo>
                    <a:pt x="10033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8620633" y="1060704"/>
              <a:ext cx="20194" cy="21718"/>
            </a:xfrm>
            <a:custGeom>
              <a:avLst/>
              <a:gdLst/>
              <a:ahLst/>
              <a:cxnLst/>
              <a:rect l="0" t="0" r="0" b="0"/>
              <a:pathLst>
                <a:path w="20194" h="21718">
                  <a:moveTo>
                    <a:pt x="16764" y="12573"/>
                  </a:moveTo>
                  <a:lnTo>
                    <a:pt x="14351" y="15367"/>
                  </a:lnTo>
                  <a:lnTo>
                    <a:pt x="11557" y="19304"/>
                  </a:lnTo>
                  <a:lnTo>
                    <a:pt x="8128" y="20701"/>
                  </a:lnTo>
                  <a:lnTo>
                    <a:pt x="2921" y="21717"/>
                  </a:lnTo>
                  <a:lnTo>
                    <a:pt x="508" y="19685"/>
                  </a:lnTo>
                  <a:lnTo>
                    <a:pt x="0" y="16383"/>
                  </a:lnTo>
                  <a:lnTo>
                    <a:pt x="1397" y="10668"/>
                  </a:lnTo>
                  <a:lnTo>
                    <a:pt x="4826" y="3429"/>
                  </a:lnTo>
                  <a:lnTo>
                    <a:pt x="7239" y="1016"/>
                  </a:lnTo>
                  <a:lnTo>
                    <a:pt x="9144" y="0"/>
                  </a:lnTo>
                  <a:lnTo>
                    <a:pt x="11049" y="508"/>
                  </a:lnTo>
                  <a:lnTo>
                    <a:pt x="12954" y="1524"/>
                  </a:lnTo>
                  <a:lnTo>
                    <a:pt x="15875" y="4445"/>
                  </a:lnTo>
                  <a:lnTo>
                    <a:pt x="20193" y="8255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8607679" y="1034796"/>
              <a:ext cx="24893" cy="22099"/>
            </a:xfrm>
            <a:custGeom>
              <a:avLst/>
              <a:gdLst/>
              <a:ahLst/>
              <a:cxnLst/>
              <a:rect l="0" t="0" r="0" b="0"/>
              <a:pathLst>
                <a:path w="24893" h="22099">
                  <a:moveTo>
                    <a:pt x="22098" y="12954"/>
                  </a:moveTo>
                  <a:lnTo>
                    <a:pt x="19685" y="16383"/>
                  </a:lnTo>
                  <a:lnTo>
                    <a:pt x="16764" y="20193"/>
                  </a:lnTo>
                  <a:lnTo>
                    <a:pt x="13462" y="21590"/>
                  </a:lnTo>
                  <a:lnTo>
                    <a:pt x="8128" y="22098"/>
                  </a:lnTo>
                  <a:lnTo>
                    <a:pt x="4318" y="20193"/>
                  </a:lnTo>
                  <a:lnTo>
                    <a:pt x="1397" y="16383"/>
                  </a:lnTo>
                  <a:lnTo>
                    <a:pt x="0" y="10668"/>
                  </a:lnTo>
                  <a:lnTo>
                    <a:pt x="2413" y="3429"/>
                  </a:lnTo>
                  <a:lnTo>
                    <a:pt x="5334" y="1016"/>
                  </a:lnTo>
                  <a:lnTo>
                    <a:pt x="10541" y="0"/>
                  </a:lnTo>
                  <a:lnTo>
                    <a:pt x="16764" y="2032"/>
                  </a:lnTo>
                  <a:lnTo>
                    <a:pt x="20574" y="4826"/>
                  </a:lnTo>
                  <a:lnTo>
                    <a:pt x="24892" y="8636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8640318" y="922020"/>
              <a:ext cx="24893" cy="28322"/>
            </a:xfrm>
            <a:custGeom>
              <a:avLst/>
              <a:gdLst/>
              <a:ahLst/>
              <a:cxnLst/>
              <a:rect l="0" t="0" r="0" b="0"/>
              <a:pathLst>
                <a:path w="24893" h="28322">
                  <a:moveTo>
                    <a:pt x="22098" y="10160"/>
                  </a:moveTo>
                  <a:lnTo>
                    <a:pt x="20193" y="14478"/>
                  </a:lnTo>
                  <a:lnTo>
                    <a:pt x="18669" y="21209"/>
                  </a:lnTo>
                  <a:lnTo>
                    <a:pt x="17272" y="25908"/>
                  </a:lnTo>
                  <a:lnTo>
                    <a:pt x="15367" y="27432"/>
                  </a:lnTo>
                  <a:lnTo>
                    <a:pt x="12446" y="28321"/>
                  </a:lnTo>
                  <a:lnTo>
                    <a:pt x="8128" y="26924"/>
                  </a:lnTo>
                  <a:lnTo>
                    <a:pt x="2921" y="23495"/>
                  </a:lnTo>
                  <a:lnTo>
                    <a:pt x="889" y="21209"/>
                  </a:lnTo>
                  <a:lnTo>
                    <a:pt x="0" y="17780"/>
                  </a:lnTo>
                  <a:lnTo>
                    <a:pt x="0" y="13462"/>
                  </a:lnTo>
                  <a:lnTo>
                    <a:pt x="1905" y="8128"/>
                  </a:lnTo>
                  <a:lnTo>
                    <a:pt x="4826" y="4318"/>
                  </a:lnTo>
                  <a:lnTo>
                    <a:pt x="10033" y="1016"/>
                  </a:lnTo>
                  <a:lnTo>
                    <a:pt x="13462" y="0"/>
                  </a:lnTo>
                  <a:lnTo>
                    <a:pt x="16764" y="0"/>
                  </a:lnTo>
                  <a:lnTo>
                    <a:pt x="20574" y="1905"/>
                  </a:lnTo>
                  <a:lnTo>
                    <a:pt x="24892" y="5842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8653780" y="956564"/>
              <a:ext cx="24004" cy="22099"/>
            </a:xfrm>
            <a:custGeom>
              <a:avLst/>
              <a:gdLst/>
              <a:ahLst/>
              <a:cxnLst/>
              <a:rect l="0" t="0" r="0" b="0"/>
              <a:pathLst>
                <a:path w="24004" h="22099">
                  <a:moveTo>
                    <a:pt x="21082" y="12954"/>
                  </a:moveTo>
                  <a:lnTo>
                    <a:pt x="18669" y="16383"/>
                  </a:lnTo>
                  <a:lnTo>
                    <a:pt x="15748" y="20193"/>
                  </a:lnTo>
                  <a:lnTo>
                    <a:pt x="12446" y="21590"/>
                  </a:lnTo>
                  <a:lnTo>
                    <a:pt x="6731" y="22098"/>
                  </a:lnTo>
                  <a:lnTo>
                    <a:pt x="3302" y="20701"/>
                  </a:lnTo>
                  <a:lnTo>
                    <a:pt x="889" y="17780"/>
                  </a:lnTo>
                  <a:lnTo>
                    <a:pt x="0" y="12573"/>
                  </a:lnTo>
                  <a:lnTo>
                    <a:pt x="2413" y="5842"/>
                  </a:lnTo>
                  <a:lnTo>
                    <a:pt x="6223" y="2921"/>
                  </a:lnTo>
                  <a:lnTo>
                    <a:pt x="12446" y="0"/>
                  </a:lnTo>
                  <a:lnTo>
                    <a:pt x="15748" y="0"/>
                  </a:lnTo>
                  <a:lnTo>
                    <a:pt x="18669" y="1016"/>
                  </a:lnTo>
                  <a:lnTo>
                    <a:pt x="21590" y="3937"/>
                  </a:lnTo>
                  <a:lnTo>
                    <a:pt x="24003" y="9144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8629269" y="946023"/>
              <a:ext cx="21591" cy="19686"/>
            </a:xfrm>
            <a:custGeom>
              <a:avLst/>
              <a:gdLst/>
              <a:ahLst/>
              <a:cxnLst/>
              <a:rect l="0" t="0" r="0" b="0"/>
              <a:pathLst>
                <a:path w="21591" h="19686">
                  <a:moveTo>
                    <a:pt x="18669" y="10541"/>
                  </a:moveTo>
                  <a:lnTo>
                    <a:pt x="16383" y="13970"/>
                  </a:lnTo>
                  <a:lnTo>
                    <a:pt x="12954" y="17272"/>
                  </a:lnTo>
                  <a:lnTo>
                    <a:pt x="10033" y="19177"/>
                  </a:lnTo>
                  <a:lnTo>
                    <a:pt x="4318" y="19685"/>
                  </a:lnTo>
                  <a:lnTo>
                    <a:pt x="1397" y="18796"/>
                  </a:lnTo>
                  <a:lnTo>
                    <a:pt x="0" y="16764"/>
                  </a:lnTo>
                  <a:lnTo>
                    <a:pt x="0" y="12954"/>
                  </a:lnTo>
                  <a:lnTo>
                    <a:pt x="2921" y="6731"/>
                  </a:lnTo>
                  <a:lnTo>
                    <a:pt x="5715" y="3429"/>
                  </a:lnTo>
                  <a:lnTo>
                    <a:pt x="9144" y="508"/>
                  </a:lnTo>
                  <a:lnTo>
                    <a:pt x="11557" y="0"/>
                  </a:lnTo>
                  <a:lnTo>
                    <a:pt x="14351" y="508"/>
                  </a:lnTo>
                  <a:lnTo>
                    <a:pt x="17272" y="2921"/>
                  </a:lnTo>
                  <a:lnTo>
                    <a:pt x="21590" y="6223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8647557" y="987806"/>
              <a:ext cx="24893" cy="22099"/>
            </a:xfrm>
            <a:custGeom>
              <a:avLst/>
              <a:gdLst/>
              <a:ahLst/>
              <a:cxnLst/>
              <a:rect l="0" t="0" r="0" b="0"/>
              <a:pathLst>
                <a:path w="24893" h="22099">
                  <a:moveTo>
                    <a:pt x="21971" y="12954"/>
                  </a:moveTo>
                  <a:lnTo>
                    <a:pt x="19685" y="16383"/>
                  </a:lnTo>
                  <a:lnTo>
                    <a:pt x="16256" y="20193"/>
                  </a:lnTo>
                  <a:lnTo>
                    <a:pt x="13335" y="21590"/>
                  </a:lnTo>
                  <a:lnTo>
                    <a:pt x="7620" y="22098"/>
                  </a:lnTo>
                  <a:lnTo>
                    <a:pt x="4318" y="20193"/>
                  </a:lnTo>
                  <a:lnTo>
                    <a:pt x="1397" y="16383"/>
                  </a:lnTo>
                  <a:lnTo>
                    <a:pt x="0" y="10541"/>
                  </a:lnTo>
                  <a:lnTo>
                    <a:pt x="1905" y="3302"/>
                  </a:lnTo>
                  <a:lnTo>
                    <a:pt x="5207" y="1397"/>
                  </a:lnTo>
                  <a:lnTo>
                    <a:pt x="10541" y="0"/>
                  </a:lnTo>
                  <a:lnTo>
                    <a:pt x="16764" y="2413"/>
                  </a:lnTo>
                  <a:lnTo>
                    <a:pt x="20574" y="4826"/>
                  </a:lnTo>
                  <a:lnTo>
                    <a:pt x="24892" y="8636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8620633" y="979678"/>
              <a:ext cx="23496" cy="25909"/>
            </a:xfrm>
            <a:custGeom>
              <a:avLst/>
              <a:gdLst/>
              <a:ahLst/>
              <a:cxnLst/>
              <a:rect l="0" t="0" r="0" b="0"/>
              <a:pathLst>
                <a:path w="23496" h="25909">
                  <a:moveTo>
                    <a:pt x="23495" y="12446"/>
                  </a:moveTo>
                  <a:lnTo>
                    <a:pt x="20574" y="19177"/>
                  </a:lnTo>
                  <a:lnTo>
                    <a:pt x="14859" y="24003"/>
                  </a:lnTo>
                  <a:lnTo>
                    <a:pt x="7620" y="25908"/>
                  </a:lnTo>
                  <a:lnTo>
                    <a:pt x="4318" y="24003"/>
                  </a:lnTo>
                  <a:lnTo>
                    <a:pt x="1397" y="20066"/>
                  </a:lnTo>
                  <a:lnTo>
                    <a:pt x="0" y="14351"/>
                  </a:lnTo>
                  <a:lnTo>
                    <a:pt x="1905" y="7112"/>
                  </a:lnTo>
                  <a:lnTo>
                    <a:pt x="5334" y="3810"/>
                  </a:lnTo>
                  <a:lnTo>
                    <a:pt x="9652" y="508"/>
                  </a:lnTo>
                  <a:lnTo>
                    <a:pt x="11938" y="0"/>
                  </a:lnTo>
                  <a:lnTo>
                    <a:pt x="15367" y="508"/>
                  </a:lnTo>
                  <a:lnTo>
                    <a:pt x="19177" y="2413"/>
                  </a:lnTo>
                  <a:lnTo>
                    <a:pt x="22987" y="5715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5" name="Freeform 204"/>
            <p:cNvSpPr/>
            <p:nvPr/>
          </p:nvSpPr>
          <p:spPr>
            <a:xfrm>
              <a:off x="8604250" y="1005078"/>
              <a:ext cx="25020" cy="22099"/>
            </a:xfrm>
            <a:custGeom>
              <a:avLst/>
              <a:gdLst/>
              <a:ahLst/>
              <a:cxnLst/>
              <a:rect l="0" t="0" r="0" b="0"/>
              <a:pathLst>
                <a:path w="25020" h="22099">
                  <a:moveTo>
                    <a:pt x="24511" y="12954"/>
                  </a:moveTo>
                  <a:lnTo>
                    <a:pt x="23622" y="15875"/>
                  </a:lnTo>
                  <a:lnTo>
                    <a:pt x="20193" y="19685"/>
                  </a:lnTo>
                  <a:lnTo>
                    <a:pt x="14478" y="21590"/>
                  </a:lnTo>
                  <a:lnTo>
                    <a:pt x="7747" y="22098"/>
                  </a:lnTo>
                  <a:lnTo>
                    <a:pt x="3937" y="20193"/>
                  </a:lnTo>
                  <a:lnTo>
                    <a:pt x="1016" y="16383"/>
                  </a:lnTo>
                  <a:lnTo>
                    <a:pt x="0" y="10541"/>
                  </a:lnTo>
                  <a:lnTo>
                    <a:pt x="2032" y="3429"/>
                  </a:lnTo>
                  <a:lnTo>
                    <a:pt x="5334" y="1397"/>
                  </a:lnTo>
                  <a:lnTo>
                    <a:pt x="10160" y="0"/>
                  </a:lnTo>
                  <a:lnTo>
                    <a:pt x="16891" y="2413"/>
                  </a:lnTo>
                  <a:lnTo>
                    <a:pt x="20701" y="4826"/>
                  </a:lnTo>
                  <a:lnTo>
                    <a:pt x="25019" y="8636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8705596" y="973836"/>
              <a:ext cx="18289" cy="15368"/>
            </a:xfrm>
            <a:custGeom>
              <a:avLst/>
              <a:gdLst/>
              <a:ahLst/>
              <a:cxnLst/>
              <a:rect l="0" t="0" r="0" b="0"/>
              <a:pathLst>
                <a:path w="18289" h="15368">
                  <a:moveTo>
                    <a:pt x="14351" y="12573"/>
                  </a:moveTo>
                  <a:lnTo>
                    <a:pt x="10541" y="14478"/>
                  </a:lnTo>
                  <a:lnTo>
                    <a:pt x="7239" y="15367"/>
                  </a:lnTo>
                  <a:lnTo>
                    <a:pt x="3810" y="14986"/>
                  </a:lnTo>
                  <a:lnTo>
                    <a:pt x="1397" y="13462"/>
                  </a:lnTo>
                  <a:lnTo>
                    <a:pt x="0" y="11049"/>
                  </a:lnTo>
                  <a:lnTo>
                    <a:pt x="0" y="7747"/>
                  </a:lnTo>
                  <a:lnTo>
                    <a:pt x="1016" y="3937"/>
                  </a:lnTo>
                  <a:lnTo>
                    <a:pt x="3302" y="1524"/>
                  </a:lnTo>
                  <a:lnTo>
                    <a:pt x="6731" y="0"/>
                  </a:lnTo>
                  <a:lnTo>
                    <a:pt x="8636" y="508"/>
                  </a:lnTo>
                  <a:lnTo>
                    <a:pt x="11049" y="2032"/>
                  </a:lnTo>
                  <a:lnTo>
                    <a:pt x="14351" y="4318"/>
                  </a:lnTo>
                  <a:lnTo>
                    <a:pt x="18288" y="8255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8706612" y="956183"/>
              <a:ext cx="18162" cy="15368"/>
            </a:xfrm>
            <a:custGeom>
              <a:avLst/>
              <a:gdLst/>
              <a:ahLst/>
              <a:cxnLst/>
              <a:rect l="0" t="0" r="0" b="0"/>
              <a:pathLst>
                <a:path w="18162" h="15368">
                  <a:moveTo>
                    <a:pt x="14859" y="12446"/>
                  </a:moveTo>
                  <a:lnTo>
                    <a:pt x="10922" y="14351"/>
                  </a:lnTo>
                  <a:lnTo>
                    <a:pt x="7112" y="15367"/>
                  </a:lnTo>
                  <a:lnTo>
                    <a:pt x="4318" y="14859"/>
                  </a:lnTo>
                  <a:lnTo>
                    <a:pt x="1905" y="13335"/>
                  </a:lnTo>
                  <a:lnTo>
                    <a:pt x="381" y="10922"/>
                  </a:lnTo>
                  <a:lnTo>
                    <a:pt x="0" y="7620"/>
                  </a:lnTo>
                  <a:lnTo>
                    <a:pt x="1397" y="3810"/>
                  </a:lnTo>
                  <a:lnTo>
                    <a:pt x="3302" y="1397"/>
                  </a:lnTo>
                  <a:lnTo>
                    <a:pt x="6604" y="0"/>
                  </a:lnTo>
                  <a:lnTo>
                    <a:pt x="8636" y="381"/>
                  </a:lnTo>
                  <a:lnTo>
                    <a:pt x="10922" y="1905"/>
                  </a:lnTo>
                  <a:lnTo>
                    <a:pt x="14351" y="4318"/>
                  </a:lnTo>
                  <a:lnTo>
                    <a:pt x="18161" y="8636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8688832" y="962406"/>
              <a:ext cx="14860" cy="17273"/>
            </a:xfrm>
            <a:custGeom>
              <a:avLst/>
              <a:gdLst/>
              <a:ahLst/>
              <a:cxnLst/>
              <a:rect l="0" t="0" r="0" b="0"/>
              <a:pathLst>
                <a:path w="14860" h="17273">
                  <a:moveTo>
                    <a:pt x="14351" y="5207"/>
                  </a:moveTo>
                  <a:lnTo>
                    <a:pt x="14859" y="9525"/>
                  </a:lnTo>
                  <a:lnTo>
                    <a:pt x="13843" y="13462"/>
                  </a:lnTo>
                  <a:lnTo>
                    <a:pt x="11938" y="15748"/>
                  </a:lnTo>
                  <a:lnTo>
                    <a:pt x="9525" y="17272"/>
                  </a:lnTo>
                  <a:lnTo>
                    <a:pt x="6731" y="17272"/>
                  </a:lnTo>
                  <a:lnTo>
                    <a:pt x="3810" y="15748"/>
                  </a:lnTo>
                  <a:lnTo>
                    <a:pt x="889" y="12954"/>
                  </a:lnTo>
                  <a:lnTo>
                    <a:pt x="0" y="9525"/>
                  </a:lnTo>
                  <a:lnTo>
                    <a:pt x="0" y="6731"/>
                  </a:lnTo>
                  <a:lnTo>
                    <a:pt x="3810" y="3302"/>
                  </a:lnTo>
                  <a:lnTo>
                    <a:pt x="7620" y="1397"/>
                  </a:lnTo>
                  <a:lnTo>
                    <a:pt x="12954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9" name="Freeform 208"/>
            <p:cNvSpPr/>
            <p:nvPr/>
          </p:nvSpPr>
          <p:spPr>
            <a:xfrm>
              <a:off x="8678672" y="946531"/>
              <a:ext cx="14860" cy="17781"/>
            </a:xfrm>
            <a:custGeom>
              <a:avLst/>
              <a:gdLst/>
              <a:ahLst/>
              <a:cxnLst/>
              <a:rect l="0" t="0" r="0" b="0"/>
              <a:pathLst>
                <a:path w="14860" h="17781">
                  <a:moveTo>
                    <a:pt x="6731" y="15875"/>
                  </a:moveTo>
                  <a:lnTo>
                    <a:pt x="3429" y="13462"/>
                  </a:lnTo>
                  <a:lnTo>
                    <a:pt x="0" y="7239"/>
                  </a:lnTo>
                  <a:lnTo>
                    <a:pt x="508" y="4826"/>
                  </a:lnTo>
                  <a:lnTo>
                    <a:pt x="1905" y="2413"/>
                  </a:lnTo>
                  <a:lnTo>
                    <a:pt x="4826" y="1016"/>
                  </a:lnTo>
                  <a:lnTo>
                    <a:pt x="8636" y="0"/>
                  </a:lnTo>
                  <a:lnTo>
                    <a:pt x="12065" y="1397"/>
                  </a:lnTo>
                  <a:lnTo>
                    <a:pt x="14478" y="3302"/>
                  </a:lnTo>
                  <a:lnTo>
                    <a:pt x="14859" y="5334"/>
                  </a:lnTo>
                  <a:lnTo>
                    <a:pt x="14859" y="8128"/>
                  </a:lnTo>
                  <a:lnTo>
                    <a:pt x="13970" y="12446"/>
                  </a:lnTo>
                  <a:lnTo>
                    <a:pt x="12065" y="1778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8674862" y="977265"/>
              <a:ext cx="26417" cy="18162"/>
            </a:xfrm>
            <a:custGeom>
              <a:avLst/>
              <a:gdLst/>
              <a:ahLst/>
              <a:cxnLst/>
              <a:rect l="0" t="0" r="0" b="0"/>
              <a:pathLst>
                <a:path w="26417" h="18162">
                  <a:moveTo>
                    <a:pt x="22606" y="16764"/>
                  </a:moveTo>
                  <a:lnTo>
                    <a:pt x="17780" y="18161"/>
                  </a:lnTo>
                  <a:lnTo>
                    <a:pt x="12446" y="17780"/>
                  </a:lnTo>
                  <a:lnTo>
                    <a:pt x="8128" y="15875"/>
                  </a:lnTo>
                  <a:lnTo>
                    <a:pt x="3810" y="12954"/>
                  </a:lnTo>
                  <a:lnTo>
                    <a:pt x="1016" y="9144"/>
                  </a:lnTo>
                  <a:lnTo>
                    <a:pt x="0" y="5207"/>
                  </a:lnTo>
                  <a:lnTo>
                    <a:pt x="1016" y="889"/>
                  </a:lnTo>
                  <a:lnTo>
                    <a:pt x="4826" y="0"/>
                  </a:lnTo>
                  <a:lnTo>
                    <a:pt x="10541" y="1397"/>
                  </a:lnTo>
                  <a:lnTo>
                    <a:pt x="18288" y="5715"/>
                  </a:lnTo>
                  <a:lnTo>
                    <a:pt x="26416" y="13462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8706612" y="1028065"/>
              <a:ext cx="27814" cy="19305"/>
            </a:xfrm>
            <a:custGeom>
              <a:avLst/>
              <a:gdLst/>
              <a:ahLst/>
              <a:cxnLst/>
              <a:rect l="0" t="0" r="0" b="0"/>
              <a:pathLst>
                <a:path w="27814" h="19305">
                  <a:moveTo>
                    <a:pt x="24384" y="17399"/>
                  </a:moveTo>
                  <a:lnTo>
                    <a:pt x="21971" y="19304"/>
                  </a:lnTo>
                  <a:lnTo>
                    <a:pt x="18161" y="19304"/>
                  </a:lnTo>
                  <a:lnTo>
                    <a:pt x="14351" y="17399"/>
                  </a:lnTo>
                  <a:lnTo>
                    <a:pt x="11938" y="15875"/>
                  </a:lnTo>
                  <a:lnTo>
                    <a:pt x="8636" y="15875"/>
                  </a:lnTo>
                  <a:lnTo>
                    <a:pt x="4699" y="14478"/>
                  </a:lnTo>
                  <a:lnTo>
                    <a:pt x="1397" y="12065"/>
                  </a:lnTo>
                  <a:lnTo>
                    <a:pt x="0" y="7747"/>
                  </a:lnTo>
                  <a:lnTo>
                    <a:pt x="381" y="4826"/>
                  </a:lnTo>
                  <a:lnTo>
                    <a:pt x="1905" y="1524"/>
                  </a:lnTo>
                  <a:lnTo>
                    <a:pt x="5715" y="0"/>
                  </a:lnTo>
                  <a:lnTo>
                    <a:pt x="11938" y="1524"/>
                  </a:lnTo>
                  <a:lnTo>
                    <a:pt x="19177" y="5842"/>
                  </a:lnTo>
                  <a:lnTo>
                    <a:pt x="27813" y="13462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8679688" y="1003173"/>
              <a:ext cx="27814" cy="21083"/>
            </a:xfrm>
            <a:custGeom>
              <a:avLst/>
              <a:gdLst/>
              <a:ahLst/>
              <a:cxnLst/>
              <a:rect l="0" t="0" r="0" b="0"/>
              <a:pathLst>
                <a:path w="27814" h="21083">
                  <a:moveTo>
                    <a:pt x="24511" y="17272"/>
                  </a:moveTo>
                  <a:lnTo>
                    <a:pt x="21590" y="19177"/>
                  </a:lnTo>
                  <a:lnTo>
                    <a:pt x="17780" y="21082"/>
                  </a:lnTo>
                  <a:lnTo>
                    <a:pt x="13843" y="20193"/>
                  </a:lnTo>
                  <a:lnTo>
                    <a:pt x="7620" y="19685"/>
                  </a:lnTo>
                  <a:lnTo>
                    <a:pt x="4318" y="17780"/>
                  </a:lnTo>
                  <a:lnTo>
                    <a:pt x="889" y="13970"/>
                  </a:lnTo>
                  <a:lnTo>
                    <a:pt x="0" y="8128"/>
                  </a:lnTo>
                  <a:lnTo>
                    <a:pt x="1905" y="1016"/>
                  </a:lnTo>
                  <a:lnTo>
                    <a:pt x="5715" y="0"/>
                  </a:lnTo>
                  <a:lnTo>
                    <a:pt x="11557" y="1016"/>
                  </a:lnTo>
                  <a:lnTo>
                    <a:pt x="19177" y="5334"/>
                  </a:lnTo>
                  <a:lnTo>
                    <a:pt x="27813" y="13462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3" name="Freeform 212"/>
            <p:cNvSpPr/>
            <p:nvPr/>
          </p:nvSpPr>
          <p:spPr>
            <a:xfrm>
              <a:off x="8555863" y="957580"/>
              <a:ext cx="54230" cy="34545"/>
            </a:xfrm>
            <a:custGeom>
              <a:avLst/>
              <a:gdLst/>
              <a:ahLst/>
              <a:cxnLst/>
              <a:rect l="0" t="0" r="0" b="0"/>
              <a:pathLst>
                <a:path w="54230" h="34545">
                  <a:moveTo>
                    <a:pt x="48006" y="32131"/>
                  </a:moveTo>
                  <a:lnTo>
                    <a:pt x="41783" y="34544"/>
                  </a:lnTo>
                  <a:lnTo>
                    <a:pt x="35941" y="33528"/>
                  </a:lnTo>
                  <a:lnTo>
                    <a:pt x="30226" y="30226"/>
                  </a:lnTo>
                  <a:lnTo>
                    <a:pt x="20066" y="20574"/>
                  </a:lnTo>
                  <a:lnTo>
                    <a:pt x="15748" y="17272"/>
                  </a:lnTo>
                  <a:lnTo>
                    <a:pt x="11938" y="15875"/>
                  </a:lnTo>
                  <a:lnTo>
                    <a:pt x="7620" y="14351"/>
                  </a:lnTo>
                  <a:lnTo>
                    <a:pt x="2794" y="11557"/>
                  </a:lnTo>
                  <a:lnTo>
                    <a:pt x="0" y="6731"/>
                  </a:lnTo>
                  <a:lnTo>
                    <a:pt x="0" y="3810"/>
                  </a:lnTo>
                  <a:lnTo>
                    <a:pt x="1397" y="0"/>
                  </a:lnTo>
                  <a:lnTo>
                    <a:pt x="4318" y="0"/>
                  </a:lnTo>
                  <a:lnTo>
                    <a:pt x="9144" y="2413"/>
                  </a:lnTo>
                  <a:lnTo>
                    <a:pt x="15748" y="6223"/>
                  </a:lnTo>
                  <a:lnTo>
                    <a:pt x="23495" y="11049"/>
                  </a:lnTo>
                  <a:lnTo>
                    <a:pt x="40259" y="20193"/>
                  </a:lnTo>
                  <a:lnTo>
                    <a:pt x="48006" y="23495"/>
                  </a:lnTo>
                  <a:lnTo>
                    <a:pt x="54229" y="2540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8528050" y="882269"/>
              <a:ext cx="27814" cy="20575"/>
            </a:xfrm>
            <a:custGeom>
              <a:avLst/>
              <a:gdLst/>
              <a:ahLst/>
              <a:cxnLst/>
              <a:rect l="0" t="0" r="0" b="0"/>
              <a:pathLst>
                <a:path w="27814" h="20575">
                  <a:moveTo>
                    <a:pt x="25400" y="7620"/>
                  </a:moveTo>
                  <a:lnTo>
                    <a:pt x="21971" y="13843"/>
                  </a:lnTo>
                  <a:lnTo>
                    <a:pt x="17272" y="18669"/>
                  </a:lnTo>
                  <a:lnTo>
                    <a:pt x="10541" y="20574"/>
                  </a:lnTo>
                  <a:lnTo>
                    <a:pt x="2286" y="20066"/>
                  </a:lnTo>
                  <a:lnTo>
                    <a:pt x="0" y="18161"/>
                  </a:lnTo>
                  <a:lnTo>
                    <a:pt x="0" y="15748"/>
                  </a:lnTo>
                  <a:lnTo>
                    <a:pt x="1397" y="12446"/>
                  </a:lnTo>
                  <a:lnTo>
                    <a:pt x="4699" y="9017"/>
                  </a:lnTo>
                  <a:lnTo>
                    <a:pt x="10033" y="4318"/>
                  </a:lnTo>
                  <a:lnTo>
                    <a:pt x="17653" y="889"/>
                  </a:lnTo>
                  <a:lnTo>
                    <a:pt x="21971" y="0"/>
                  </a:lnTo>
                  <a:lnTo>
                    <a:pt x="27813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5" name="Freeform 214"/>
            <p:cNvSpPr/>
            <p:nvPr/>
          </p:nvSpPr>
          <p:spPr>
            <a:xfrm>
              <a:off x="8557768" y="879348"/>
              <a:ext cx="29719" cy="24893"/>
            </a:xfrm>
            <a:custGeom>
              <a:avLst/>
              <a:gdLst/>
              <a:ahLst/>
              <a:cxnLst/>
              <a:rect l="0" t="0" r="0" b="0"/>
              <a:pathLst>
                <a:path w="29719" h="24893">
                  <a:moveTo>
                    <a:pt x="29718" y="3302"/>
                  </a:moveTo>
                  <a:lnTo>
                    <a:pt x="29718" y="5715"/>
                  </a:lnTo>
                  <a:lnTo>
                    <a:pt x="25400" y="10541"/>
                  </a:lnTo>
                  <a:lnTo>
                    <a:pt x="17272" y="16764"/>
                  </a:lnTo>
                  <a:lnTo>
                    <a:pt x="8128" y="24892"/>
                  </a:lnTo>
                  <a:lnTo>
                    <a:pt x="4318" y="24511"/>
                  </a:lnTo>
                  <a:lnTo>
                    <a:pt x="1397" y="22479"/>
                  </a:lnTo>
                  <a:lnTo>
                    <a:pt x="0" y="18669"/>
                  </a:lnTo>
                  <a:lnTo>
                    <a:pt x="508" y="16256"/>
                  </a:lnTo>
                  <a:lnTo>
                    <a:pt x="2413" y="12446"/>
                  </a:lnTo>
                  <a:lnTo>
                    <a:pt x="5207" y="9144"/>
                  </a:lnTo>
                  <a:lnTo>
                    <a:pt x="11049" y="4826"/>
                  </a:lnTo>
                  <a:lnTo>
                    <a:pt x="18161" y="889"/>
                  </a:lnTo>
                  <a:lnTo>
                    <a:pt x="22987" y="0"/>
                  </a:lnTo>
                  <a:lnTo>
                    <a:pt x="28321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6" name="Freeform 215"/>
            <p:cNvSpPr/>
            <p:nvPr/>
          </p:nvSpPr>
          <p:spPr>
            <a:xfrm>
              <a:off x="8518398" y="913384"/>
              <a:ext cx="30227" cy="19686"/>
            </a:xfrm>
            <a:custGeom>
              <a:avLst/>
              <a:gdLst/>
              <a:ahLst/>
              <a:cxnLst/>
              <a:rect l="0" t="0" r="0" b="0"/>
              <a:pathLst>
                <a:path w="30227" h="19686">
                  <a:moveTo>
                    <a:pt x="29210" y="5334"/>
                  </a:moveTo>
                  <a:lnTo>
                    <a:pt x="30226" y="8128"/>
                  </a:lnTo>
                  <a:lnTo>
                    <a:pt x="28829" y="10160"/>
                  </a:lnTo>
                  <a:lnTo>
                    <a:pt x="26416" y="11049"/>
                  </a:lnTo>
                  <a:lnTo>
                    <a:pt x="18288" y="13462"/>
                  </a:lnTo>
                  <a:lnTo>
                    <a:pt x="13462" y="15875"/>
                  </a:lnTo>
                  <a:lnTo>
                    <a:pt x="8636" y="19685"/>
                  </a:lnTo>
                  <a:lnTo>
                    <a:pt x="4826" y="18796"/>
                  </a:lnTo>
                  <a:lnTo>
                    <a:pt x="1397" y="16383"/>
                  </a:lnTo>
                  <a:lnTo>
                    <a:pt x="0" y="12446"/>
                  </a:lnTo>
                  <a:lnTo>
                    <a:pt x="508" y="9652"/>
                  </a:lnTo>
                  <a:lnTo>
                    <a:pt x="1905" y="5842"/>
                  </a:lnTo>
                  <a:lnTo>
                    <a:pt x="7239" y="3810"/>
                  </a:lnTo>
                  <a:lnTo>
                    <a:pt x="15367" y="1905"/>
                  </a:lnTo>
                  <a:lnTo>
                    <a:pt x="22987" y="508"/>
                  </a:lnTo>
                  <a:lnTo>
                    <a:pt x="25400" y="0"/>
                  </a:lnTo>
                  <a:lnTo>
                    <a:pt x="26416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8517001" y="857758"/>
              <a:ext cx="61342" cy="31624"/>
            </a:xfrm>
            <a:custGeom>
              <a:avLst/>
              <a:gdLst/>
              <a:ahLst/>
              <a:cxnLst/>
              <a:rect l="0" t="0" r="0" b="0"/>
              <a:pathLst>
                <a:path w="61342" h="31624">
                  <a:moveTo>
                    <a:pt x="43688" y="15367"/>
                  </a:moveTo>
                  <a:lnTo>
                    <a:pt x="29718" y="18669"/>
                  </a:lnTo>
                  <a:lnTo>
                    <a:pt x="18161" y="23495"/>
                  </a:lnTo>
                  <a:lnTo>
                    <a:pt x="8636" y="31623"/>
                  </a:lnTo>
                  <a:lnTo>
                    <a:pt x="5207" y="30734"/>
                  </a:lnTo>
                  <a:lnTo>
                    <a:pt x="1397" y="28321"/>
                  </a:lnTo>
                  <a:lnTo>
                    <a:pt x="0" y="24511"/>
                  </a:lnTo>
                  <a:lnTo>
                    <a:pt x="381" y="21590"/>
                  </a:lnTo>
                  <a:lnTo>
                    <a:pt x="1905" y="17780"/>
                  </a:lnTo>
                  <a:lnTo>
                    <a:pt x="8128" y="12446"/>
                  </a:lnTo>
                  <a:lnTo>
                    <a:pt x="13843" y="8636"/>
                  </a:lnTo>
                  <a:lnTo>
                    <a:pt x="24892" y="3810"/>
                  </a:lnTo>
                  <a:lnTo>
                    <a:pt x="36449" y="1905"/>
                  </a:lnTo>
                  <a:lnTo>
                    <a:pt x="49403" y="0"/>
                  </a:lnTo>
                  <a:lnTo>
                    <a:pt x="51816" y="0"/>
                  </a:lnTo>
                  <a:lnTo>
                    <a:pt x="53721" y="1397"/>
                  </a:lnTo>
                  <a:lnTo>
                    <a:pt x="55626" y="5207"/>
                  </a:lnTo>
                  <a:lnTo>
                    <a:pt x="57531" y="10033"/>
                  </a:lnTo>
                  <a:lnTo>
                    <a:pt x="58928" y="11938"/>
                  </a:lnTo>
                  <a:lnTo>
                    <a:pt x="61341" y="12954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8402193" y="859155"/>
              <a:ext cx="59056" cy="55246"/>
            </a:xfrm>
            <a:custGeom>
              <a:avLst/>
              <a:gdLst/>
              <a:ahLst/>
              <a:cxnLst/>
              <a:rect l="0" t="0" r="0" b="0"/>
              <a:pathLst>
                <a:path w="59056" h="55246">
                  <a:moveTo>
                    <a:pt x="53340" y="18288"/>
                  </a:moveTo>
                  <a:lnTo>
                    <a:pt x="48514" y="26416"/>
                  </a:lnTo>
                  <a:lnTo>
                    <a:pt x="48006" y="31242"/>
                  </a:lnTo>
                  <a:lnTo>
                    <a:pt x="48006" y="36957"/>
                  </a:lnTo>
                  <a:lnTo>
                    <a:pt x="49911" y="44196"/>
                  </a:lnTo>
                  <a:lnTo>
                    <a:pt x="53340" y="52324"/>
                  </a:lnTo>
                  <a:lnTo>
                    <a:pt x="45593" y="55245"/>
                  </a:lnTo>
                  <a:lnTo>
                    <a:pt x="35560" y="55245"/>
                  </a:lnTo>
                  <a:lnTo>
                    <a:pt x="25527" y="55245"/>
                  </a:lnTo>
                  <a:lnTo>
                    <a:pt x="18288" y="55245"/>
                  </a:lnTo>
                  <a:lnTo>
                    <a:pt x="15367" y="46101"/>
                  </a:lnTo>
                  <a:lnTo>
                    <a:pt x="10160" y="35560"/>
                  </a:lnTo>
                  <a:lnTo>
                    <a:pt x="4318" y="24003"/>
                  </a:lnTo>
                  <a:lnTo>
                    <a:pt x="0" y="12065"/>
                  </a:lnTo>
                  <a:lnTo>
                    <a:pt x="6223" y="6731"/>
                  </a:lnTo>
                  <a:lnTo>
                    <a:pt x="12065" y="3810"/>
                  </a:lnTo>
                  <a:lnTo>
                    <a:pt x="16891" y="1905"/>
                  </a:lnTo>
                  <a:lnTo>
                    <a:pt x="21590" y="1397"/>
                  </a:lnTo>
                  <a:lnTo>
                    <a:pt x="29337" y="1016"/>
                  </a:lnTo>
                  <a:lnTo>
                    <a:pt x="35560" y="0"/>
                  </a:lnTo>
                  <a:lnTo>
                    <a:pt x="41783" y="1016"/>
                  </a:lnTo>
                  <a:lnTo>
                    <a:pt x="47498" y="4826"/>
                  </a:lnTo>
                  <a:lnTo>
                    <a:pt x="53340" y="8636"/>
                  </a:lnTo>
                  <a:lnTo>
                    <a:pt x="59055" y="11049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8374888" y="751205"/>
              <a:ext cx="124842" cy="114174"/>
            </a:xfrm>
            <a:custGeom>
              <a:avLst/>
              <a:gdLst/>
              <a:ahLst/>
              <a:cxnLst/>
              <a:rect l="0" t="0" r="0" b="0"/>
              <a:pathLst>
                <a:path w="124842" h="114174">
                  <a:moveTo>
                    <a:pt x="122428" y="36957"/>
                  </a:moveTo>
                  <a:lnTo>
                    <a:pt x="118491" y="39370"/>
                  </a:lnTo>
                  <a:lnTo>
                    <a:pt x="114173" y="43688"/>
                  </a:lnTo>
                  <a:lnTo>
                    <a:pt x="110363" y="50800"/>
                  </a:lnTo>
                  <a:lnTo>
                    <a:pt x="107061" y="60960"/>
                  </a:lnTo>
                  <a:lnTo>
                    <a:pt x="105537" y="73406"/>
                  </a:lnTo>
                  <a:lnTo>
                    <a:pt x="106553" y="88773"/>
                  </a:lnTo>
                  <a:lnTo>
                    <a:pt x="108458" y="97409"/>
                  </a:lnTo>
                  <a:lnTo>
                    <a:pt x="110871" y="106553"/>
                  </a:lnTo>
                  <a:lnTo>
                    <a:pt x="93091" y="102743"/>
                  </a:lnTo>
                  <a:lnTo>
                    <a:pt x="76835" y="100711"/>
                  </a:lnTo>
                  <a:lnTo>
                    <a:pt x="61849" y="100330"/>
                  </a:lnTo>
                  <a:lnTo>
                    <a:pt x="48514" y="101219"/>
                  </a:lnTo>
                  <a:lnTo>
                    <a:pt x="37465" y="103632"/>
                  </a:lnTo>
                  <a:lnTo>
                    <a:pt x="28321" y="107061"/>
                  </a:lnTo>
                  <a:lnTo>
                    <a:pt x="22479" y="110363"/>
                  </a:lnTo>
                  <a:lnTo>
                    <a:pt x="19685" y="114173"/>
                  </a:lnTo>
                  <a:lnTo>
                    <a:pt x="14351" y="107061"/>
                  </a:lnTo>
                  <a:lnTo>
                    <a:pt x="9525" y="98425"/>
                  </a:lnTo>
                  <a:lnTo>
                    <a:pt x="5715" y="88265"/>
                  </a:lnTo>
                  <a:lnTo>
                    <a:pt x="2413" y="77216"/>
                  </a:lnTo>
                  <a:lnTo>
                    <a:pt x="508" y="65659"/>
                  </a:lnTo>
                  <a:lnTo>
                    <a:pt x="0" y="54229"/>
                  </a:lnTo>
                  <a:lnTo>
                    <a:pt x="889" y="42164"/>
                  </a:lnTo>
                  <a:lnTo>
                    <a:pt x="4318" y="30734"/>
                  </a:lnTo>
                  <a:lnTo>
                    <a:pt x="5207" y="26797"/>
                  </a:lnTo>
                  <a:lnTo>
                    <a:pt x="6731" y="22098"/>
                  </a:lnTo>
                  <a:lnTo>
                    <a:pt x="11938" y="11049"/>
                  </a:lnTo>
                  <a:lnTo>
                    <a:pt x="16256" y="6223"/>
                  </a:lnTo>
                  <a:lnTo>
                    <a:pt x="22479" y="2413"/>
                  </a:lnTo>
                  <a:lnTo>
                    <a:pt x="30734" y="0"/>
                  </a:lnTo>
                  <a:lnTo>
                    <a:pt x="41275" y="0"/>
                  </a:lnTo>
                  <a:lnTo>
                    <a:pt x="50800" y="889"/>
                  </a:lnTo>
                  <a:lnTo>
                    <a:pt x="60452" y="3810"/>
                  </a:lnTo>
                  <a:lnTo>
                    <a:pt x="81534" y="12954"/>
                  </a:lnTo>
                  <a:lnTo>
                    <a:pt x="102743" y="24892"/>
                  </a:lnTo>
                  <a:lnTo>
                    <a:pt x="124841" y="37465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8487664" y="800608"/>
              <a:ext cx="79630" cy="67184"/>
            </a:xfrm>
            <a:custGeom>
              <a:avLst/>
              <a:gdLst/>
              <a:ahLst/>
              <a:cxnLst/>
              <a:rect l="0" t="0" r="0" b="0"/>
              <a:pathLst>
                <a:path w="79630" h="67184">
                  <a:moveTo>
                    <a:pt x="73025" y="48006"/>
                  </a:moveTo>
                  <a:lnTo>
                    <a:pt x="66675" y="46609"/>
                  </a:lnTo>
                  <a:lnTo>
                    <a:pt x="59563" y="46990"/>
                  </a:lnTo>
                  <a:lnTo>
                    <a:pt x="51816" y="48514"/>
                  </a:lnTo>
                  <a:lnTo>
                    <a:pt x="43688" y="50927"/>
                  </a:lnTo>
                  <a:lnTo>
                    <a:pt x="36449" y="55245"/>
                  </a:lnTo>
                  <a:lnTo>
                    <a:pt x="30734" y="60452"/>
                  </a:lnTo>
                  <a:lnTo>
                    <a:pt x="26924" y="67183"/>
                  </a:lnTo>
                  <a:lnTo>
                    <a:pt x="22098" y="64262"/>
                  </a:lnTo>
                  <a:lnTo>
                    <a:pt x="17272" y="60452"/>
                  </a:lnTo>
                  <a:lnTo>
                    <a:pt x="9144" y="49911"/>
                  </a:lnTo>
                  <a:lnTo>
                    <a:pt x="2921" y="38862"/>
                  </a:lnTo>
                  <a:lnTo>
                    <a:pt x="1016" y="34544"/>
                  </a:lnTo>
                  <a:lnTo>
                    <a:pt x="0" y="30734"/>
                  </a:lnTo>
                  <a:lnTo>
                    <a:pt x="4826" y="24511"/>
                  </a:lnTo>
                  <a:lnTo>
                    <a:pt x="8128" y="18669"/>
                  </a:lnTo>
                  <a:lnTo>
                    <a:pt x="12065" y="8128"/>
                  </a:lnTo>
                  <a:lnTo>
                    <a:pt x="14859" y="4318"/>
                  </a:lnTo>
                  <a:lnTo>
                    <a:pt x="18669" y="1397"/>
                  </a:lnTo>
                  <a:lnTo>
                    <a:pt x="25400" y="0"/>
                  </a:lnTo>
                  <a:lnTo>
                    <a:pt x="35052" y="508"/>
                  </a:lnTo>
                  <a:lnTo>
                    <a:pt x="39370" y="5715"/>
                  </a:lnTo>
                  <a:lnTo>
                    <a:pt x="46101" y="12446"/>
                  </a:lnTo>
                  <a:lnTo>
                    <a:pt x="63373" y="27305"/>
                  </a:lnTo>
                  <a:lnTo>
                    <a:pt x="71501" y="34544"/>
                  </a:lnTo>
                  <a:lnTo>
                    <a:pt x="77343" y="41275"/>
                  </a:lnTo>
                  <a:lnTo>
                    <a:pt x="79629" y="46609"/>
                  </a:lnTo>
                  <a:lnTo>
                    <a:pt x="78740" y="49022"/>
                  </a:lnTo>
                  <a:lnTo>
                    <a:pt x="76835" y="50419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1" name="Freeform 220"/>
            <p:cNvSpPr/>
            <p:nvPr/>
          </p:nvSpPr>
          <p:spPr>
            <a:xfrm>
              <a:off x="8432927" y="921512"/>
              <a:ext cx="34164" cy="53341"/>
            </a:xfrm>
            <a:custGeom>
              <a:avLst/>
              <a:gdLst/>
              <a:ahLst/>
              <a:cxnLst/>
              <a:rect l="0" t="0" r="0" b="0"/>
              <a:pathLst>
                <a:path w="34164" h="53341">
                  <a:moveTo>
                    <a:pt x="17780" y="41275"/>
                  </a:moveTo>
                  <a:lnTo>
                    <a:pt x="10160" y="30734"/>
                  </a:lnTo>
                  <a:lnTo>
                    <a:pt x="3810" y="20193"/>
                  </a:lnTo>
                  <a:lnTo>
                    <a:pt x="0" y="8636"/>
                  </a:lnTo>
                  <a:lnTo>
                    <a:pt x="5334" y="3937"/>
                  </a:lnTo>
                  <a:lnTo>
                    <a:pt x="9652" y="1524"/>
                  </a:lnTo>
                  <a:lnTo>
                    <a:pt x="12954" y="0"/>
                  </a:lnTo>
                  <a:lnTo>
                    <a:pt x="14859" y="0"/>
                  </a:lnTo>
                  <a:lnTo>
                    <a:pt x="18796" y="1524"/>
                  </a:lnTo>
                  <a:lnTo>
                    <a:pt x="20701" y="2032"/>
                  </a:lnTo>
                  <a:lnTo>
                    <a:pt x="23114" y="1016"/>
                  </a:lnTo>
                  <a:lnTo>
                    <a:pt x="25400" y="6350"/>
                  </a:lnTo>
                  <a:lnTo>
                    <a:pt x="27813" y="12954"/>
                  </a:lnTo>
                  <a:lnTo>
                    <a:pt x="32639" y="28829"/>
                  </a:lnTo>
                  <a:lnTo>
                    <a:pt x="34163" y="36957"/>
                  </a:lnTo>
                  <a:lnTo>
                    <a:pt x="33655" y="43688"/>
                  </a:lnTo>
                  <a:lnTo>
                    <a:pt x="31750" y="49530"/>
                  </a:lnTo>
                  <a:lnTo>
                    <a:pt x="27432" y="5334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2" name="Freeform 221"/>
            <p:cNvSpPr/>
            <p:nvPr/>
          </p:nvSpPr>
          <p:spPr>
            <a:xfrm>
              <a:off x="8483346" y="992632"/>
              <a:ext cx="53722" cy="56135"/>
            </a:xfrm>
            <a:custGeom>
              <a:avLst/>
              <a:gdLst/>
              <a:ahLst/>
              <a:cxnLst/>
              <a:rect l="0" t="0" r="0" b="0"/>
              <a:pathLst>
                <a:path w="53722" h="56135">
                  <a:moveTo>
                    <a:pt x="48006" y="32131"/>
                  </a:moveTo>
                  <a:lnTo>
                    <a:pt x="43688" y="38862"/>
                  </a:lnTo>
                  <a:lnTo>
                    <a:pt x="41275" y="44196"/>
                  </a:lnTo>
                  <a:lnTo>
                    <a:pt x="39878" y="48514"/>
                  </a:lnTo>
                  <a:lnTo>
                    <a:pt x="36957" y="54229"/>
                  </a:lnTo>
                  <a:lnTo>
                    <a:pt x="35052" y="55626"/>
                  </a:lnTo>
                  <a:lnTo>
                    <a:pt x="31242" y="56134"/>
                  </a:lnTo>
                  <a:lnTo>
                    <a:pt x="29718" y="52324"/>
                  </a:lnTo>
                  <a:lnTo>
                    <a:pt x="26416" y="47498"/>
                  </a:lnTo>
                  <a:lnTo>
                    <a:pt x="16383" y="36957"/>
                  </a:lnTo>
                  <a:lnTo>
                    <a:pt x="6223" y="25400"/>
                  </a:lnTo>
                  <a:lnTo>
                    <a:pt x="2413" y="19685"/>
                  </a:lnTo>
                  <a:lnTo>
                    <a:pt x="0" y="13462"/>
                  </a:lnTo>
                  <a:lnTo>
                    <a:pt x="5334" y="8636"/>
                  </a:lnTo>
                  <a:lnTo>
                    <a:pt x="9652" y="5715"/>
                  </a:lnTo>
                  <a:lnTo>
                    <a:pt x="12954" y="4826"/>
                  </a:lnTo>
                  <a:lnTo>
                    <a:pt x="14859" y="4826"/>
                  </a:lnTo>
                  <a:lnTo>
                    <a:pt x="18669" y="6223"/>
                  </a:lnTo>
                  <a:lnTo>
                    <a:pt x="20701" y="6223"/>
                  </a:lnTo>
                  <a:lnTo>
                    <a:pt x="22987" y="5715"/>
                  </a:lnTo>
                  <a:lnTo>
                    <a:pt x="29337" y="889"/>
                  </a:lnTo>
                  <a:lnTo>
                    <a:pt x="34036" y="0"/>
                  </a:lnTo>
                  <a:lnTo>
                    <a:pt x="38354" y="2413"/>
                  </a:lnTo>
                  <a:lnTo>
                    <a:pt x="42291" y="6731"/>
                  </a:lnTo>
                  <a:lnTo>
                    <a:pt x="48514" y="17780"/>
                  </a:lnTo>
                  <a:lnTo>
                    <a:pt x="50927" y="22098"/>
                  </a:lnTo>
                  <a:lnTo>
                    <a:pt x="53721" y="24511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3" name="Freeform 222"/>
            <p:cNvSpPr/>
            <p:nvPr/>
          </p:nvSpPr>
          <p:spPr>
            <a:xfrm>
              <a:off x="8466074" y="862965"/>
              <a:ext cx="43689" cy="35053"/>
            </a:xfrm>
            <a:custGeom>
              <a:avLst/>
              <a:gdLst/>
              <a:ahLst/>
              <a:cxnLst/>
              <a:rect l="0" t="0" r="0" b="0"/>
              <a:pathLst>
                <a:path w="43689" h="35053">
                  <a:moveTo>
                    <a:pt x="36957" y="18796"/>
                  </a:moveTo>
                  <a:lnTo>
                    <a:pt x="30734" y="24511"/>
                  </a:lnTo>
                  <a:lnTo>
                    <a:pt x="25019" y="28321"/>
                  </a:lnTo>
                  <a:lnTo>
                    <a:pt x="20193" y="31242"/>
                  </a:lnTo>
                  <a:lnTo>
                    <a:pt x="10541" y="34163"/>
                  </a:lnTo>
                  <a:lnTo>
                    <a:pt x="1905" y="35052"/>
                  </a:lnTo>
                  <a:lnTo>
                    <a:pt x="1397" y="32258"/>
                  </a:lnTo>
                  <a:lnTo>
                    <a:pt x="1397" y="30226"/>
                  </a:lnTo>
                  <a:lnTo>
                    <a:pt x="1905" y="29337"/>
                  </a:lnTo>
                  <a:lnTo>
                    <a:pt x="1905" y="27432"/>
                  </a:lnTo>
                  <a:lnTo>
                    <a:pt x="1016" y="24511"/>
                  </a:lnTo>
                  <a:lnTo>
                    <a:pt x="0" y="19685"/>
                  </a:lnTo>
                  <a:lnTo>
                    <a:pt x="5334" y="14478"/>
                  </a:lnTo>
                  <a:lnTo>
                    <a:pt x="9144" y="10541"/>
                  </a:lnTo>
                  <a:lnTo>
                    <a:pt x="11938" y="7239"/>
                  </a:lnTo>
                  <a:lnTo>
                    <a:pt x="13970" y="5334"/>
                  </a:lnTo>
                  <a:lnTo>
                    <a:pt x="16256" y="2413"/>
                  </a:lnTo>
                  <a:lnTo>
                    <a:pt x="20574" y="0"/>
                  </a:lnTo>
                  <a:lnTo>
                    <a:pt x="26416" y="1524"/>
                  </a:lnTo>
                  <a:lnTo>
                    <a:pt x="32639" y="4826"/>
                  </a:lnTo>
                  <a:lnTo>
                    <a:pt x="38354" y="8636"/>
                  </a:lnTo>
                  <a:lnTo>
                    <a:pt x="43688" y="11557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4" name="Freeform 223"/>
            <p:cNvSpPr/>
            <p:nvPr/>
          </p:nvSpPr>
          <p:spPr>
            <a:xfrm>
              <a:off x="8463661" y="887476"/>
              <a:ext cx="60453" cy="52833"/>
            </a:xfrm>
            <a:custGeom>
              <a:avLst/>
              <a:gdLst/>
              <a:ahLst/>
              <a:cxnLst/>
              <a:rect l="0" t="0" r="0" b="0"/>
              <a:pathLst>
                <a:path w="60453" h="52833">
                  <a:moveTo>
                    <a:pt x="46101" y="25400"/>
                  </a:moveTo>
                  <a:lnTo>
                    <a:pt x="33147" y="38862"/>
                  </a:lnTo>
                  <a:lnTo>
                    <a:pt x="27432" y="44196"/>
                  </a:lnTo>
                  <a:lnTo>
                    <a:pt x="21590" y="48514"/>
                  </a:lnTo>
                  <a:lnTo>
                    <a:pt x="16383" y="51308"/>
                  </a:lnTo>
                  <a:lnTo>
                    <a:pt x="11557" y="52832"/>
                  </a:lnTo>
                  <a:lnTo>
                    <a:pt x="9652" y="46990"/>
                  </a:lnTo>
                  <a:lnTo>
                    <a:pt x="6731" y="42672"/>
                  </a:lnTo>
                  <a:lnTo>
                    <a:pt x="3429" y="37973"/>
                  </a:lnTo>
                  <a:lnTo>
                    <a:pt x="0" y="28829"/>
                  </a:lnTo>
                  <a:lnTo>
                    <a:pt x="6223" y="24003"/>
                  </a:lnTo>
                  <a:lnTo>
                    <a:pt x="11557" y="21590"/>
                  </a:lnTo>
                  <a:lnTo>
                    <a:pt x="20701" y="19177"/>
                  </a:lnTo>
                  <a:lnTo>
                    <a:pt x="25019" y="17780"/>
                  </a:lnTo>
                  <a:lnTo>
                    <a:pt x="29337" y="14351"/>
                  </a:lnTo>
                  <a:lnTo>
                    <a:pt x="34036" y="9144"/>
                  </a:lnTo>
                  <a:lnTo>
                    <a:pt x="38862" y="0"/>
                  </a:lnTo>
                  <a:lnTo>
                    <a:pt x="44704" y="1016"/>
                  </a:lnTo>
                  <a:lnTo>
                    <a:pt x="49911" y="3810"/>
                  </a:lnTo>
                  <a:lnTo>
                    <a:pt x="54737" y="7239"/>
                  </a:lnTo>
                  <a:lnTo>
                    <a:pt x="60452" y="9652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5" name="Freeform 224"/>
            <p:cNvSpPr/>
            <p:nvPr/>
          </p:nvSpPr>
          <p:spPr>
            <a:xfrm>
              <a:off x="8485251" y="935990"/>
              <a:ext cx="65279" cy="47499"/>
            </a:xfrm>
            <a:custGeom>
              <a:avLst/>
              <a:gdLst/>
              <a:ahLst/>
              <a:cxnLst/>
              <a:rect l="0" t="0" r="0" b="0"/>
              <a:pathLst>
                <a:path w="65279" h="47499">
                  <a:moveTo>
                    <a:pt x="50419" y="29718"/>
                  </a:moveTo>
                  <a:lnTo>
                    <a:pt x="36957" y="39370"/>
                  </a:lnTo>
                  <a:lnTo>
                    <a:pt x="24511" y="45085"/>
                  </a:lnTo>
                  <a:lnTo>
                    <a:pt x="14478" y="47498"/>
                  </a:lnTo>
                  <a:lnTo>
                    <a:pt x="12065" y="40259"/>
                  </a:lnTo>
                  <a:lnTo>
                    <a:pt x="8128" y="33147"/>
                  </a:lnTo>
                  <a:lnTo>
                    <a:pt x="3810" y="24892"/>
                  </a:lnTo>
                  <a:lnTo>
                    <a:pt x="0" y="14859"/>
                  </a:lnTo>
                  <a:lnTo>
                    <a:pt x="5842" y="9525"/>
                  </a:lnTo>
                  <a:lnTo>
                    <a:pt x="11557" y="5715"/>
                  </a:lnTo>
                  <a:lnTo>
                    <a:pt x="21590" y="889"/>
                  </a:lnTo>
                  <a:lnTo>
                    <a:pt x="30226" y="0"/>
                  </a:lnTo>
                  <a:lnTo>
                    <a:pt x="38481" y="1905"/>
                  </a:lnTo>
                  <a:lnTo>
                    <a:pt x="46101" y="5207"/>
                  </a:lnTo>
                  <a:lnTo>
                    <a:pt x="52832" y="9144"/>
                  </a:lnTo>
                  <a:lnTo>
                    <a:pt x="59055" y="12954"/>
                  </a:lnTo>
                  <a:lnTo>
                    <a:pt x="65278" y="15367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6" name="Freeform 225"/>
            <p:cNvSpPr/>
            <p:nvPr/>
          </p:nvSpPr>
          <p:spPr>
            <a:xfrm>
              <a:off x="8653780" y="1121283"/>
              <a:ext cx="57151" cy="63755"/>
            </a:xfrm>
            <a:custGeom>
              <a:avLst/>
              <a:gdLst/>
              <a:ahLst/>
              <a:cxnLst/>
              <a:rect l="0" t="0" r="0" b="0"/>
              <a:pathLst>
                <a:path w="57151" h="63755">
                  <a:moveTo>
                    <a:pt x="50419" y="43180"/>
                  </a:moveTo>
                  <a:lnTo>
                    <a:pt x="44577" y="49403"/>
                  </a:lnTo>
                  <a:lnTo>
                    <a:pt x="39751" y="54229"/>
                  </a:lnTo>
                  <a:lnTo>
                    <a:pt x="35433" y="57531"/>
                  </a:lnTo>
                  <a:lnTo>
                    <a:pt x="27813" y="62357"/>
                  </a:lnTo>
                  <a:lnTo>
                    <a:pt x="19685" y="63754"/>
                  </a:lnTo>
                  <a:lnTo>
                    <a:pt x="15748" y="61341"/>
                  </a:lnTo>
                  <a:lnTo>
                    <a:pt x="11430" y="57531"/>
                  </a:lnTo>
                  <a:lnTo>
                    <a:pt x="6731" y="51816"/>
                  </a:lnTo>
                  <a:lnTo>
                    <a:pt x="2413" y="45085"/>
                  </a:lnTo>
                  <a:lnTo>
                    <a:pt x="0" y="36449"/>
                  </a:lnTo>
                  <a:lnTo>
                    <a:pt x="0" y="25908"/>
                  </a:lnTo>
                  <a:lnTo>
                    <a:pt x="3302" y="13843"/>
                  </a:lnTo>
                  <a:lnTo>
                    <a:pt x="6731" y="7112"/>
                  </a:lnTo>
                  <a:lnTo>
                    <a:pt x="11049" y="0"/>
                  </a:lnTo>
                  <a:lnTo>
                    <a:pt x="21082" y="13843"/>
                  </a:lnTo>
                  <a:lnTo>
                    <a:pt x="32639" y="24384"/>
                  </a:lnTo>
                  <a:lnTo>
                    <a:pt x="44577" y="31115"/>
                  </a:lnTo>
                  <a:lnTo>
                    <a:pt x="57150" y="35433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7" name="Freeform 226"/>
            <p:cNvSpPr/>
            <p:nvPr/>
          </p:nvSpPr>
          <p:spPr>
            <a:xfrm>
              <a:off x="8587486" y="1218184"/>
              <a:ext cx="37466" cy="58548"/>
            </a:xfrm>
            <a:custGeom>
              <a:avLst/>
              <a:gdLst/>
              <a:ahLst/>
              <a:cxnLst/>
              <a:rect l="0" t="0" r="0" b="0"/>
              <a:pathLst>
                <a:path w="37466" h="58548">
                  <a:moveTo>
                    <a:pt x="37465" y="20701"/>
                  </a:moveTo>
                  <a:lnTo>
                    <a:pt x="37465" y="28829"/>
                  </a:lnTo>
                  <a:lnTo>
                    <a:pt x="36449" y="36068"/>
                  </a:lnTo>
                  <a:lnTo>
                    <a:pt x="34163" y="42799"/>
                  </a:lnTo>
                  <a:lnTo>
                    <a:pt x="30226" y="48514"/>
                  </a:lnTo>
                  <a:lnTo>
                    <a:pt x="24003" y="53721"/>
                  </a:lnTo>
                  <a:lnTo>
                    <a:pt x="15367" y="58547"/>
                  </a:lnTo>
                  <a:lnTo>
                    <a:pt x="8128" y="54229"/>
                  </a:lnTo>
                  <a:lnTo>
                    <a:pt x="4318" y="50419"/>
                  </a:lnTo>
                  <a:lnTo>
                    <a:pt x="1016" y="46101"/>
                  </a:lnTo>
                  <a:lnTo>
                    <a:pt x="0" y="39878"/>
                  </a:lnTo>
                  <a:lnTo>
                    <a:pt x="1016" y="31242"/>
                  </a:lnTo>
                  <a:lnTo>
                    <a:pt x="4826" y="20701"/>
                  </a:lnTo>
                  <a:lnTo>
                    <a:pt x="8128" y="14478"/>
                  </a:lnTo>
                  <a:lnTo>
                    <a:pt x="12954" y="7239"/>
                  </a:lnTo>
                  <a:lnTo>
                    <a:pt x="17272" y="4318"/>
                  </a:lnTo>
                  <a:lnTo>
                    <a:pt x="20701" y="2413"/>
                  </a:lnTo>
                  <a:lnTo>
                    <a:pt x="24003" y="0"/>
                  </a:lnTo>
                  <a:lnTo>
                    <a:pt x="27432" y="0"/>
                  </a:lnTo>
                  <a:lnTo>
                    <a:pt x="30734" y="1016"/>
                  </a:lnTo>
                  <a:lnTo>
                    <a:pt x="36068" y="2413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8" name="Freeform 227"/>
            <p:cNvSpPr/>
            <p:nvPr/>
          </p:nvSpPr>
          <p:spPr>
            <a:xfrm>
              <a:off x="8574532" y="1140968"/>
              <a:ext cx="35561" cy="65660"/>
            </a:xfrm>
            <a:custGeom>
              <a:avLst/>
              <a:gdLst/>
              <a:ahLst/>
              <a:cxnLst/>
              <a:rect l="0" t="0" r="0" b="0"/>
              <a:pathLst>
                <a:path w="35561" h="65660">
                  <a:moveTo>
                    <a:pt x="35560" y="21082"/>
                  </a:moveTo>
                  <a:lnTo>
                    <a:pt x="34036" y="36957"/>
                  </a:lnTo>
                  <a:lnTo>
                    <a:pt x="30734" y="51308"/>
                  </a:lnTo>
                  <a:lnTo>
                    <a:pt x="26416" y="65659"/>
                  </a:lnTo>
                  <a:lnTo>
                    <a:pt x="19685" y="64262"/>
                  </a:lnTo>
                  <a:lnTo>
                    <a:pt x="12954" y="61341"/>
                  </a:lnTo>
                  <a:lnTo>
                    <a:pt x="7239" y="57023"/>
                  </a:lnTo>
                  <a:lnTo>
                    <a:pt x="2413" y="50800"/>
                  </a:lnTo>
                  <a:lnTo>
                    <a:pt x="0" y="42672"/>
                  </a:lnTo>
                  <a:lnTo>
                    <a:pt x="0" y="33020"/>
                  </a:lnTo>
                  <a:lnTo>
                    <a:pt x="3810" y="21082"/>
                  </a:lnTo>
                  <a:lnTo>
                    <a:pt x="7239" y="14351"/>
                  </a:lnTo>
                  <a:lnTo>
                    <a:pt x="11557" y="7112"/>
                  </a:lnTo>
                  <a:lnTo>
                    <a:pt x="15875" y="4699"/>
                  </a:lnTo>
                  <a:lnTo>
                    <a:pt x="19177" y="2413"/>
                  </a:lnTo>
                  <a:lnTo>
                    <a:pt x="22606" y="0"/>
                  </a:lnTo>
                  <a:lnTo>
                    <a:pt x="26416" y="381"/>
                  </a:lnTo>
                  <a:lnTo>
                    <a:pt x="29718" y="889"/>
                  </a:lnTo>
                  <a:lnTo>
                    <a:pt x="34544" y="2413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9" name="Freeform 228"/>
            <p:cNvSpPr/>
            <p:nvPr/>
          </p:nvSpPr>
          <p:spPr>
            <a:xfrm>
              <a:off x="8614918" y="1145286"/>
              <a:ext cx="40260" cy="70486"/>
            </a:xfrm>
            <a:custGeom>
              <a:avLst/>
              <a:gdLst/>
              <a:ahLst/>
              <a:cxnLst/>
              <a:rect l="0" t="0" r="0" b="0"/>
              <a:pathLst>
                <a:path w="40260" h="70486">
                  <a:moveTo>
                    <a:pt x="36957" y="23495"/>
                  </a:moveTo>
                  <a:lnTo>
                    <a:pt x="39370" y="40259"/>
                  </a:lnTo>
                  <a:lnTo>
                    <a:pt x="40259" y="55626"/>
                  </a:lnTo>
                  <a:lnTo>
                    <a:pt x="37338" y="70485"/>
                  </a:lnTo>
                  <a:lnTo>
                    <a:pt x="30734" y="69596"/>
                  </a:lnTo>
                  <a:lnTo>
                    <a:pt x="22987" y="67183"/>
                  </a:lnTo>
                  <a:lnTo>
                    <a:pt x="15367" y="62865"/>
                  </a:lnTo>
                  <a:lnTo>
                    <a:pt x="8636" y="56642"/>
                  </a:lnTo>
                  <a:lnTo>
                    <a:pt x="3302" y="48006"/>
                  </a:lnTo>
                  <a:lnTo>
                    <a:pt x="381" y="36957"/>
                  </a:lnTo>
                  <a:lnTo>
                    <a:pt x="0" y="30226"/>
                  </a:lnTo>
                  <a:lnTo>
                    <a:pt x="889" y="22479"/>
                  </a:lnTo>
                  <a:lnTo>
                    <a:pt x="2413" y="13843"/>
                  </a:lnTo>
                  <a:lnTo>
                    <a:pt x="4699" y="4699"/>
                  </a:lnTo>
                  <a:lnTo>
                    <a:pt x="9525" y="2413"/>
                  </a:lnTo>
                  <a:lnTo>
                    <a:pt x="13335" y="889"/>
                  </a:lnTo>
                  <a:lnTo>
                    <a:pt x="19177" y="0"/>
                  </a:lnTo>
                  <a:lnTo>
                    <a:pt x="24892" y="1397"/>
                  </a:lnTo>
                  <a:lnTo>
                    <a:pt x="34036" y="4318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0" name="Freeform 229"/>
            <p:cNvSpPr/>
            <p:nvPr/>
          </p:nvSpPr>
          <p:spPr>
            <a:xfrm>
              <a:off x="8575040" y="1061212"/>
              <a:ext cx="35561" cy="57151"/>
            </a:xfrm>
            <a:custGeom>
              <a:avLst/>
              <a:gdLst/>
              <a:ahLst/>
              <a:cxnLst/>
              <a:rect l="0" t="0" r="0" b="0"/>
              <a:pathLst>
                <a:path w="35561" h="57151">
                  <a:moveTo>
                    <a:pt x="35560" y="9144"/>
                  </a:moveTo>
                  <a:lnTo>
                    <a:pt x="35560" y="16383"/>
                  </a:lnTo>
                  <a:lnTo>
                    <a:pt x="33147" y="28321"/>
                  </a:lnTo>
                  <a:lnTo>
                    <a:pt x="31242" y="40386"/>
                  </a:lnTo>
                  <a:lnTo>
                    <a:pt x="31623" y="47498"/>
                  </a:lnTo>
                  <a:lnTo>
                    <a:pt x="33528" y="57150"/>
                  </a:lnTo>
                  <a:lnTo>
                    <a:pt x="22098" y="54737"/>
                  </a:lnTo>
                  <a:lnTo>
                    <a:pt x="12954" y="49530"/>
                  </a:lnTo>
                  <a:lnTo>
                    <a:pt x="7239" y="43688"/>
                  </a:lnTo>
                  <a:lnTo>
                    <a:pt x="5207" y="39370"/>
                  </a:lnTo>
                  <a:lnTo>
                    <a:pt x="508" y="33655"/>
                  </a:lnTo>
                  <a:lnTo>
                    <a:pt x="0" y="27432"/>
                  </a:lnTo>
                  <a:lnTo>
                    <a:pt x="3810" y="21590"/>
                  </a:lnTo>
                  <a:lnTo>
                    <a:pt x="9652" y="15875"/>
                  </a:lnTo>
                  <a:lnTo>
                    <a:pt x="24511" y="6223"/>
                  </a:lnTo>
                  <a:lnTo>
                    <a:pt x="31242" y="2413"/>
                  </a:lnTo>
                  <a:lnTo>
                    <a:pt x="35560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1" name="Freeform 230"/>
            <p:cNvSpPr/>
            <p:nvPr/>
          </p:nvSpPr>
          <p:spPr>
            <a:xfrm>
              <a:off x="8529955" y="1018540"/>
              <a:ext cx="56135" cy="56643"/>
            </a:xfrm>
            <a:custGeom>
              <a:avLst/>
              <a:gdLst/>
              <a:ahLst/>
              <a:cxnLst/>
              <a:rect l="0" t="0" r="0" b="0"/>
              <a:pathLst>
                <a:path w="56135" h="56643">
                  <a:moveTo>
                    <a:pt x="24384" y="4318"/>
                  </a:moveTo>
                  <a:lnTo>
                    <a:pt x="31623" y="3302"/>
                  </a:lnTo>
                  <a:lnTo>
                    <a:pt x="42164" y="508"/>
                  </a:lnTo>
                  <a:lnTo>
                    <a:pt x="46482" y="0"/>
                  </a:lnTo>
                  <a:lnTo>
                    <a:pt x="50292" y="2413"/>
                  </a:lnTo>
                  <a:lnTo>
                    <a:pt x="53213" y="6731"/>
                  </a:lnTo>
                  <a:lnTo>
                    <a:pt x="56134" y="15367"/>
                  </a:lnTo>
                  <a:lnTo>
                    <a:pt x="47498" y="21082"/>
                  </a:lnTo>
                  <a:lnTo>
                    <a:pt x="38862" y="27813"/>
                  </a:lnTo>
                  <a:lnTo>
                    <a:pt x="23495" y="42164"/>
                  </a:lnTo>
                  <a:lnTo>
                    <a:pt x="17272" y="48895"/>
                  </a:lnTo>
                  <a:lnTo>
                    <a:pt x="12446" y="54229"/>
                  </a:lnTo>
                  <a:lnTo>
                    <a:pt x="9017" y="56642"/>
                  </a:lnTo>
                  <a:lnTo>
                    <a:pt x="8128" y="56642"/>
                  </a:lnTo>
                  <a:lnTo>
                    <a:pt x="2413" y="50419"/>
                  </a:lnTo>
                  <a:lnTo>
                    <a:pt x="0" y="42672"/>
                  </a:lnTo>
                  <a:lnTo>
                    <a:pt x="0" y="35052"/>
                  </a:lnTo>
                  <a:lnTo>
                    <a:pt x="1905" y="26924"/>
                  </a:lnTo>
                  <a:lnTo>
                    <a:pt x="5207" y="19685"/>
                  </a:lnTo>
                  <a:lnTo>
                    <a:pt x="9017" y="12954"/>
                  </a:lnTo>
                  <a:lnTo>
                    <a:pt x="13335" y="7620"/>
                  </a:lnTo>
                  <a:lnTo>
                    <a:pt x="16764" y="4318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2" name="Freeform 231"/>
            <p:cNvSpPr/>
            <p:nvPr/>
          </p:nvSpPr>
          <p:spPr>
            <a:xfrm>
              <a:off x="8537067" y="979678"/>
              <a:ext cx="48007" cy="31116"/>
            </a:xfrm>
            <a:custGeom>
              <a:avLst/>
              <a:gdLst/>
              <a:ahLst/>
              <a:cxnLst/>
              <a:rect l="0" t="0" r="0" b="0"/>
              <a:pathLst>
                <a:path w="48007" h="31116">
                  <a:moveTo>
                    <a:pt x="26924" y="7112"/>
                  </a:moveTo>
                  <a:lnTo>
                    <a:pt x="36957" y="13462"/>
                  </a:lnTo>
                  <a:lnTo>
                    <a:pt x="44196" y="19177"/>
                  </a:lnTo>
                  <a:lnTo>
                    <a:pt x="48006" y="25400"/>
                  </a:lnTo>
                  <a:lnTo>
                    <a:pt x="39370" y="28829"/>
                  </a:lnTo>
                  <a:lnTo>
                    <a:pt x="31242" y="30734"/>
                  </a:lnTo>
                  <a:lnTo>
                    <a:pt x="23114" y="31115"/>
                  </a:lnTo>
                  <a:lnTo>
                    <a:pt x="15367" y="30734"/>
                  </a:lnTo>
                  <a:lnTo>
                    <a:pt x="9144" y="29210"/>
                  </a:lnTo>
                  <a:lnTo>
                    <a:pt x="4318" y="27305"/>
                  </a:lnTo>
                  <a:lnTo>
                    <a:pt x="1524" y="25400"/>
                  </a:lnTo>
                  <a:lnTo>
                    <a:pt x="0" y="23495"/>
                  </a:lnTo>
                  <a:lnTo>
                    <a:pt x="2413" y="17780"/>
                  </a:lnTo>
                  <a:lnTo>
                    <a:pt x="4318" y="13462"/>
                  </a:lnTo>
                  <a:lnTo>
                    <a:pt x="6731" y="7620"/>
                  </a:lnTo>
                  <a:lnTo>
                    <a:pt x="9652" y="381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3" name="Freeform 232"/>
            <p:cNvSpPr/>
            <p:nvPr/>
          </p:nvSpPr>
          <p:spPr>
            <a:xfrm>
              <a:off x="8565007" y="1104392"/>
              <a:ext cx="25909" cy="53849"/>
            </a:xfrm>
            <a:custGeom>
              <a:avLst/>
              <a:gdLst/>
              <a:ahLst/>
              <a:cxnLst/>
              <a:rect l="0" t="0" r="0" b="0"/>
              <a:pathLst>
                <a:path w="25909" h="53849">
                  <a:moveTo>
                    <a:pt x="11430" y="4318"/>
                  </a:moveTo>
                  <a:lnTo>
                    <a:pt x="16256" y="7747"/>
                  </a:lnTo>
                  <a:lnTo>
                    <a:pt x="21590" y="14986"/>
                  </a:lnTo>
                  <a:lnTo>
                    <a:pt x="24003" y="21717"/>
                  </a:lnTo>
                  <a:lnTo>
                    <a:pt x="25908" y="27432"/>
                  </a:lnTo>
                  <a:lnTo>
                    <a:pt x="18161" y="32258"/>
                  </a:lnTo>
                  <a:lnTo>
                    <a:pt x="12954" y="37465"/>
                  </a:lnTo>
                  <a:lnTo>
                    <a:pt x="9017" y="42291"/>
                  </a:lnTo>
                  <a:lnTo>
                    <a:pt x="6223" y="46609"/>
                  </a:lnTo>
                  <a:lnTo>
                    <a:pt x="4699" y="50419"/>
                  </a:lnTo>
                  <a:lnTo>
                    <a:pt x="3810" y="52832"/>
                  </a:lnTo>
                  <a:lnTo>
                    <a:pt x="3810" y="53848"/>
                  </a:lnTo>
                  <a:lnTo>
                    <a:pt x="3810" y="53340"/>
                  </a:lnTo>
                  <a:lnTo>
                    <a:pt x="889" y="36068"/>
                  </a:lnTo>
                  <a:lnTo>
                    <a:pt x="0" y="20193"/>
                  </a:lnTo>
                  <a:lnTo>
                    <a:pt x="381" y="12954"/>
                  </a:lnTo>
                  <a:lnTo>
                    <a:pt x="889" y="7747"/>
                  </a:lnTo>
                  <a:lnTo>
                    <a:pt x="2794" y="2921"/>
                  </a:lnTo>
                  <a:lnTo>
                    <a:pt x="5207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4" name="Freeform 233"/>
            <p:cNvSpPr/>
            <p:nvPr/>
          </p:nvSpPr>
          <p:spPr>
            <a:xfrm>
              <a:off x="8579866" y="906653"/>
              <a:ext cx="36958" cy="54230"/>
            </a:xfrm>
            <a:custGeom>
              <a:avLst/>
              <a:gdLst/>
              <a:ahLst/>
              <a:cxnLst/>
              <a:rect l="0" t="0" r="0" b="0"/>
              <a:pathLst>
                <a:path w="36958" h="54230">
                  <a:moveTo>
                    <a:pt x="12954" y="9652"/>
                  </a:moveTo>
                  <a:lnTo>
                    <a:pt x="12446" y="17780"/>
                  </a:lnTo>
                  <a:lnTo>
                    <a:pt x="13843" y="25019"/>
                  </a:lnTo>
                  <a:lnTo>
                    <a:pt x="15748" y="31242"/>
                  </a:lnTo>
                  <a:lnTo>
                    <a:pt x="24003" y="42291"/>
                  </a:lnTo>
                  <a:lnTo>
                    <a:pt x="30226" y="48006"/>
                  </a:lnTo>
                  <a:lnTo>
                    <a:pt x="36957" y="54229"/>
                  </a:lnTo>
                  <a:lnTo>
                    <a:pt x="22987" y="51816"/>
                  </a:lnTo>
                  <a:lnTo>
                    <a:pt x="13462" y="48514"/>
                  </a:lnTo>
                  <a:lnTo>
                    <a:pt x="6731" y="43688"/>
                  </a:lnTo>
                  <a:lnTo>
                    <a:pt x="1397" y="36576"/>
                  </a:lnTo>
                  <a:lnTo>
                    <a:pt x="0" y="28829"/>
                  </a:lnTo>
                  <a:lnTo>
                    <a:pt x="1397" y="19177"/>
                  </a:lnTo>
                  <a:lnTo>
                    <a:pt x="5715" y="9144"/>
                  </a:lnTo>
                  <a:lnTo>
                    <a:pt x="9525" y="4318"/>
                  </a:lnTo>
                  <a:lnTo>
                    <a:pt x="14351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8586597" y="935482"/>
              <a:ext cx="7113" cy="8637"/>
            </a:xfrm>
            <a:custGeom>
              <a:avLst/>
              <a:gdLst/>
              <a:ahLst/>
              <a:cxnLst/>
              <a:rect l="0" t="0" r="0" b="0"/>
              <a:pathLst>
                <a:path w="7113" h="8637">
                  <a:moveTo>
                    <a:pt x="889" y="1016"/>
                  </a:moveTo>
                  <a:lnTo>
                    <a:pt x="3810" y="0"/>
                  </a:lnTo>
                  <a:lnTo>
                    <a:pt x="6223" y="1016"/>
                  </a:lnTo>
                  <a:lnTo>
                    <a:pt x="7112" y="4318"/>
                  </a:lnTo>
                  <a:lnTo>
                    <a:pt x="6223" y="7239"/>
                  </a:lnTo>
                  <a:lnTo>
                    <a:pt x="3810" y="8636"/>
                  </a:lnTo>
                  <a:lnTo>
                    <a:pt x="889" y="7239"/>
                  </a:lnTo>
                  <a:lnTo>
                    <a:pt x="0" y="4318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6" name="Freeform 235"/>
            <p:cNvSpPr/>
            <p:nvPr/>
          </p:nvSpPr>
          <p:spPr>
            <a:xfrm>
              <a:off x="8657590" y="1083310"/>
              <a:ext cx="110491" cy="77471"/>
            </a:xfrm>
            <a:custGeom>
              <a:avLst/>
              <a:gdLst/>
              <a:ahLst/>
              <a:cxnLst/>
              <a:rect l="0" t="0" r="0" b="0"/>
              <a:pathLst>
                <a:path w="110491" h="77471">
                  <a:moveTo>
                    <a:pt x="0" y="0"/>
                  </a:moveTo>
                  <a:lnTo>
                    <a:pt x="10160" y="16510"/>
                  </a:lnTo>
                  <a:lnTo>
                    <a:pt x="22860" y="30480"/>
                  </a:lnTo>
                  <a:lnTo>
                    <a:pt x="35560" y="43180"/>
                  </a:lnTo>
                  <a:lnTo>
                    <a:pt x="50800" y="54610"/>
                  </a:lnTo>
                  <a:lnTo>
                    <a:pt x="64770" y="63500"/>
                  </a:lnTo>
                  <a:lnTo>
                    <a:pt x="80010" y="69850"/>
                  </a:lnTo>
                  <a:lnTo>
                    <a:pt x="95250" y="74930"/>
                  </a:lnTo>
                  <a:lnTo>
                    <a:pt x="110490" y="7747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7" name="Freeform 236"/>
            <p:cNvSpPr/>
            <p:nvPr/>
          </p:nvSpPr>
          <p:spPr>
            <a:xfrm>
              <a:off x="8757920" y="1040130"/>
              <a:ext cx="7620" cy="58421"/>
            </a:xfrm>
            <a:custGeom>
              <a:avLst/>
              <a:gdLst/>
              <a:ahLst/>
              <a:cxnLst/>
              <a:rect l="0" t="0" r="0" b="0"/>
              <a:pathLst>
                <a:path w="7620" h="58421">
                  <a:moveTo>
                    <a:pt x="0" y="58420"/>
                  </a:moveTo>
                  <a:lnTo>
                    <a:pt x="3810" y="49530"/>
                  </a:lnTo>
                  <a:lnTo>
                    <a:pt x="6350" y="41910"/>
                  </a:lnTo>
                  <a:lnTo>
                    <a:pt x="7619" y="26670"/>
                  </a:lnTo>
                  <a:lnTo>
                    <a:pt x="5080" y="1397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354" name="Group 353"/>
          <p:cNvGrpSpPr/>
          <p:nvPr/>
        </p:nvGrpSpPr>
        <p:grpSpPr>
          <a:xfrm>
            <a:off x="660400" y="1016000"/>
            <a:ext cx="1183768" cy="2348231"/>
            <a:chOff x="660400" y="1016000"/>
            <a:chExt cx="1183768" cy="2348231"/>
          </a:xfrm>
        </p:grpSpPr>
        <p:sp>
          <p:nvSpPr>
            <p:cNvPr id="239" name="Freeform 238"/>
            <p:cNvSpPr/>
            <p:nvPr/>
          </p:nvSpPr>
          <p:spPr>
            <a:xfrm>
              <a:off x="1060831" y="2325370"/>
              <a:ext cx="423800" cy="863474"/>
            </a:xfrm>
            <a:custGeom>
              <a:avLst/>
              <a:gdLst/>
              <a:ahLst/>
              <a:cxnLst/>
              <a:rect l="0" t="0" r="0" b="0"/>
              <a:pathLst>
                <a:path w="423800" h="863474">
                  <a:moveTo>
                    <a:pt x="889" y="858647"/>
                  </a:moveTo>
                  <a:lnTo>
                    <a:pt x="0" y="853821"/>
                  </a:lnTo>
                  <a:lnTo>
                    <a:pt x="508" y="849503"/>
                  </a:lnTo>
                  <a:lnTo>
                    <a:pt x="1397" y="845185"/>
                  </a:lnTo>
                  <a:lnTo>
                    <a:pt x="4318" y="841883"/>
                  </a:lnTo>
                  <a:lnTo>
                    <a:pt x="9144" y="838454"/>
                  </a:lnTo>
                  <a:lnTo>
                    <a:pt x="15875" y="836041"/>
                  </a:lnTo>
                  <a:lnTo>
                    <a:pt x="24892" y="833755"/>
                  </a:lnTo>
                  <a:lnTo>
                    <a:pt x="37465" y="832231"/>
                  </a:lnTo>
                  <a:lnTo>
                    <a:pt x="31623" y="829818"/>
                  </a:lnTo>
                  <a:lnTo>
                    <a:pt x="27813" y="827405"/>
                  </a:lnTo>
                  <a:lnTo>
                    <a:pt x="25400" y="825500"/>
                  </a:lnTo>
                  <a:lnTo>
                    <a:pt x="24003" y="823087"/>
                  </a:lnTo>
                  <a:lnTo>
                    <a:pt x="24511" y="818388"/>
                  </a:lnTo>
                  <a:lnTo>
                    <a:pt x="28321" y="814070"/>
                  </a:lnTo>
                  <a:lnTo>
                    <a:pt x="34544" y="810133"/>
                  </a:lnTo>
                  <a:lnTo>
                    <a:pt x="42672" y="807339"/>
                  </a:lnTo>
                  <a:lnTo>
                    <a:pt x="51308" y="804926"/>
                  </a:lnTo>
                  <a:lnTo>
                    <a:pt x="59944" y="803402"/>
                  </a:lnTo>
                  <a:lnTo>
                    <a:pt x="72517" y="803021"/>
                  </a:lnTo>
                  <a:lnTo>
                    <a:pt x="84963" y="803910"/>
                  </a:lnTo>
                  <a:lnTo>
                    <a:pt x="110363" y="805815"/>
                  </a:lnTo>
                  <a:lnTo>
                    <a:pt x="122428" y="805815"/>
                  </a:lnTo>
                  <a:lnTo>
                    <a:pt x="132969" y="803910"/>
                  </a:lnTo>
                  <a:lnTo>
                    <a:pt x="137795" y="802513"/>
                  </a:lnTo>
                  <a:lnTo>
                    <a:pt x="142113" y="800608"/>
                  </a:lnTo>
                  <a:lnTo>
                    <a:pt x="145923" y="797687"/>
                  </a:lnTo>
                  <a:lnTo>
                    <a:pt x="149733" y="793877"/>
                  </a:lnTo>
                  <a:lnTo>
                    <a:pt x="162179" y="777113"/>
                  </a:lnTo>
                  <a:lnTo>
                    <a:pt x="174244" y="760222"/>
                  </a:lnTo>
                  <a:lnTo>
                    <a:pt x="185801" y="742442"/>
                  </a:lnTo>
                  <a:lnTo>
                    <a:pt x="196723" y="724281"/>
                  </a:lnTo>
                  <a:lnTo>
                    <a:pt x="207391" y="704596"/>
                  </a:lnTo>
                  <a:lnTo>
                    <a:pt x="217932" y="683514"/>
                  </a:lnTo>
                  <a:lnTo>
                    <a:pt x="228473" y="660400"/>
                  </a:lnTo>
                  <a:lnTo>
                    <a:pt x="239014" y="635889"/>
                  </a:lnTo>
                  <a:lnTo>
                    <a:pt x="244348" y="622554"/>
                  </a:lnTo>
                  <a:lnTo>
                    <a:pt x="250063" y="607568"/>
                  </a:lnTo>
                  <a:lnTo>
                    <a:pt x="261620" y="575437"/>
                  </a:lnTo>
                  <a:lnTo>
                    <a:pt x="272669" y="539877"/>
                  </a:lnTo>
                  <a:lnTo>
                    <a:pt x="282702" y="502539"/>
                  </a:lnTo>
                  <a:lnTo>
                    <a:pt x="291846" y="463169"/>
                  </a:lnTo>
                  <a:lnTo>
                    <a:pt x="298577" y="424307"/>
                  </a:lnTo>
                  <a:lnTo>
                    <a:pt x="300990" y="404622"/>
                  </a:lnTo>
                  <a:lnTo>
                    <a:pt x="302895" y="385318"/>
                  </a:lnTo>
                  <a:lnTo>
                    <a:pt x="303784" y="366649"/>
                  </a:lnTo>
                  <a:lnTo>
                    <a:pt x="303784" y="348361"/>
                  </a:lnTo>
                  <a:lnTo>
                    <a:pt x="303784" y="331089"/>
                  </a:lnTo>
                  <a:lnTo>
                    <a:pt x="303784" y="314833"/>
                  </a:lnTo>
                  <a:lnTo>
                    <a:pt x="304292" y="299974"/>
                  </a:lnTo>
                  <a:lnTo>
                    <a:pt x="305308" y="285496"/>
                  </a:lnTo>
                  <a:lnTo>
                    <a:pt x="307721" y="257683"/>
                  </a:lnTo>
                  <a:lnTo>
                    <a:pt x="310007" y="230759"/>
                  </a:lnTo>
                  <a:lnTo>
                    <a:pt x="312928" y="203454"/>
                  </a:lnTo>
                  <a:lnTo>
                    <a:pt x="314833" y="173736"/>
                  </a:lnTo>
                  <a:lnTo>
                    <a:pt x="315341" y="157353"/>
                  </a:lnTo>
                  <a:lnTo>
                    <a:pt x="315849" y="139573"/>
                  </a:lnTo>
                  <a:lnTo>
                    <a:pt x="315849" y="120904"/>
                  </a:lnTo>
                  <a:lnTo>
                    <a:pt x="315341" y="100711"/>
                  </a:lnTo>
                  <a:lnTo>
                    <a:pt x="317754" y="97917"/>
                  </a:lnTo>
                  <a:lnTo>
                    <a:pt x="321056" y="93980"/>
                  </a:lnTo>
                  <a:lnTo>
                    <a:pt x="327787" y="84963"/>
                  </a:lnTo>
                  <a:lnTo>
                    <a:pt x="336042" y="72898"/>
                  </a:lnTo>
                  <a:lnTo>
                    <a:pt x="345059" y="59436"/>
                  </a:lnTo>
                  <a:lnTo>
                    <a:pt x="355219" y="45085"/>
                  </a:lnTo>
                  <a:lnTo>
                    <a:pt x="366649" y="29718"/>
                  </a:lnTo>
                  <a:lnTo>
                    <a:pt x="379603" y="14859"/>
                  </a:lnTo>
                  <a:lnTo>
                    <a:pt x="393065" y="0"/>
                  </a:lnTo>
                  <a:lnTo>
                    <a:pt x="389763" y="14351"/>
                  </a:lnTo>
                  <a:lnTo>
                    <a:pt x="386842" y="26797"/>
                  </a:lnTo>
                  <a:lnTo>
                    <a:pt x="385445" y="37338"/>
                  </a:lnTo>
                  <a:lnTo>
                    <a:pt x="384937" y="45974"/>
                  </a:lnTo>
                  <a:lnTo>
                    <a:pt x="384937" y="53721"/>
                  </a:lnTo>
                  <a:lnTo>
                    <a:pt x="385953" y="59944"/>
                  </a:lnTo>
                  <a:lnTo>
                    <a:pt x="387350" y="64770"/>
                  </a:lnTo>
                  <a:lnTo>
                    <a:pt x="389255" y="68580"/>
                  </a:lnTo>
                  <a:lnTo>
                    <a:pt x="391668" y="71501"/>
                  </a:lnTo>
                  <a:lnTo>
                    <a:pt x="394081" y="73914"/>
                  </a:lnTo>
                  <a:lnTo>
                    <a:pt x="399796" y="77216"/>
                  </a:lnTo>
                  <a:lnTo>
                    <a:pt x="405638" y="79121"/>
                  </a:lnTo>
                  <a:lnTo>
                    <a:pt x="410337" y="81534"/>
                  </a:lnTo>
                  <a:lnTo>
                    <a:pt x="406527" y="95885"/>
                  </a:lnTo>
                  <a:lnTo>
                    <a:pt x="402717" y="109347"/>
                  </a:lnTo>
                  <a:lnTo>
                    <a:pt x="397002" y="134874"/>
                  </a:lnTo>
                  <a:lnTo>
                    <a:pt x="393065" y="157861"/>
                  </a:lnTo>
                  <a:lnTo>
                    <a:pt x="390652" y="178943"/>
                  </a:lnTo>
                  <a:lnTo>
                    <a:pt x="389255" y="198120"/>
                  </a:lnTo>
                  <a:lnTo>
                    <a:pt x="389763" y="215900"/>
                  </a:lnTo>
                  <a:lnTo>
                    <a:pt x="390652" y="232791"/>
                  </a:lnTo>
                  <a:lnTo>
                    <a:pt x="392557" y="248158"/>
                  </a:lnTo>
                  <a:lnTo>
                    <a:pt x="395478" y="263017"/>
                  </a:lnTo>
                  <a:lnTo>
                    <a:pt x="398907" y="276860"/>
                  </a:lnTo>
                  <a:lnTo>
                    <a:pt x="407035" y="304292"/>
                  </a:lnTo>
                  <a:lnTo>
                    <a:pt x="415671" y="332105"/>
                  </a:lnTo>
                  <a:lnTo>
                    <a:pt x="419989" y="346456"/>
                  </a:lnTo>
                  <a:lnTo>
                    <a:pt x="423799" y="361823"/>
                  </a:lnTo>
                  <a:lnTo>
                    <a:pt x="418084" y="375285"/>
                  </a:lnTo>
                  <a:lnTo>
                    <a:pt x="411353" y="389763"/>
                  </a:lnTo>
                  <a:lnTo>
                    <a:pt x="404622" y="405003"/>
                  </a:lnTo>
                  <a:lnTo>
                    <a:pt x="397383" y="420878"/>
                  </a:lnTo>
                  <a:lnTo>
                    <a:pt x="382016" y="455041"/>
                  </a:lnTo>
                  <a:lnTo>
                    <a:pt x="365760" y="491490"/>
                  </a:lnTo>
                  <a:lnTo>
                    <a:pt x="348996" y="530352"/>
                  </a:lnTo>
                  <a:lnTo>
                    <a:pt x="331597" y="571119"/>
                  </a:lnTo>
                  <a:lnTo>
                    <a:pt x="313944" y="612902"/>
                  </a:lnTo>
                  <a:lnTo>
                    <a:pt x="297053" y="656082"/>
                  </a:lnTo>
                  <a:lnTo>
                    <a:pt x="289941" y="672465"/>
                  </a:lnTo>
                  <a:lnTo>
                    <a:pt x="282194" y="688213"/>
                  </a:lnTo>
                  <a:lnTo>
                    <a:pt x="266827" y="719455"/>
                  </a:lnTo>
                  <a:lnTo>
                    <a:pt x="259715" y="735838"/>
                  </a:lnTo>
                  <a:lnTo>
                    <a:pt x="254381" y="753110"/>
                  </a:lnTo>
                  <a:lnTo>
                    <a:pt x="251079" y="771779"/>
                  </a:lnTo>
                  <a:lnTo>
                    <a:pt x="250571" y="781431"/>
                  </a:lnTo>
                  <a:lnTo>
                    <a:pt x="250571" y="791972"/>
                  </a:lnTo>
                  <a:lnTo>
                    <a:pt x="245237" y="794385"/>
                  </a:lnTo>
                  <a:lnTo>
                    <a:pt x="240919" y="797179"/>
                  </a:lnTo>
                  <a:lnTo>
                    <a:pt x="233680" y="804418"/>
                  </a:lnTo>
                  <a:lnTo>
                    <a:pt x="228473" y="813054"/>
                  </a:lnTo>
                  <a:lnTo>
                    <a:pt x="223647" y="822706"/>
                  </a:lnTo>
                  <a:lnTo>
                    <a:pt x="219329" y="832739"/>
                  </a:lnTo>
                  <a:lnTo>
                    <a:pt x="215011" y="842391"/>
                  </a:lnTo>
                  <a:lnTo>
                    <a:pt x="209677" y="850519"/>
                  </a:lnTo>
                  <a:lnTo>
                    <a:pt x="206375" y="853821"/>
                  </a:lnTo>
                  <a:lnTo>
                    <a:pt x="203073" y="856742"/>
                  </a:lnTo>
                  <a:lnTo>
                    <a:pt x="196342" y="858647"/>
                  </a:lnTo>
                  <a:lnTo>
                    <a:pt x="188087" y="860044"/>
                  </a:lnTo>
                  <a:lnTo>
                    <a:pt x="178054" y="861568"/>
                  </a:lnTo>
                  <a:lnTo>
                    <a:pt x="166497" y="862457"/>
                  </a:lnTo>
                  <a:lnTo>
                    <a:pt x="153543" y="862965"/>
                  </a:lnTo>
                  <a:lnTo>
                    <a:pt x="140081" y="863473"/>
                  </a:lnTo>
                  <a:lnTo>
                    <a:pt x="110363" y="863473"/>
                  </a:lnTo>
                  <a:lnTo>
                    <a:pt x="80137" y="862965"/>
                  </a:lnTo>
                  <a:lnTo>
                    <a:pt x="50419" y="861568"/>
                  </a:lnTo>
                  <a:lnTo>
                    <a:pt x="23495" y="860044"/>
                  </a:lnTo>
                  <a:lnTo>
                    <a:pt x="11557" y="859663"/>
                  </a:lnTo>
                  <a:close/>
                </a:path>
              </a:pathLst>
            </a:custGeom>
            <a:solidFill>
              <a:srgbClr val="D6BABA"/>
            </a:solidFill>
            <a:ln w="0" cap="flat" cmpd="sng" algn="ctr">
              <a:solidFill>
                <a:srgbClr val="D6BAB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0" name="Freeform 239"/>
            <p:cNvSpPr/>
            <p:nvPr/>
          </p:nvSpPr>
          <p:spPr>
            <a:xfrm>
              <a:off x="1060450" y="2325370"/>
              <a:ext cx="424181" cy="863601"/>
            </a:xfrm>
            <a:custGeom>
              <a:avLst/>
              <a:gdLst/>
              <a:ahLst/>
              <a:cxnLst/>
              <a:rect l="0" t="0" r="0" b="0"/>
              <a:pathLst>
                <a:path w="424181" h="863601">
                  <a:moveTo>
                    <a:pt x="1270" y="858520"/>
                  </a:moveTo>
                  <a:lnTo>
                    <a:pt x="0" y="853440"/>
                  </a:lnTo>
                  <a:lnTo>
                    <a:pt x="1270" y="849630"/>
                  </a:lnTo>
                  <a:lnTo>
                    <a:pt x="1270" y="845820"/>
                  </a:lnTo>
                  <a:lnTo>
                    <a:pt x="5080" y="842010"/>
                  </a:lnTo>
                  <a:lnTo>
                    <a:pt x="10160" y="838200"/>
                  </a:lnTo>
                  <a:lnTo>
                    <a:pt x="16510" y="835660"/>
                  </a:lnTo>
                  <a:lnTo>
                    <a:pt x="25400" y="833120"/>
                  </a:lnTo>
                  <a:lnTo>
                    <a:pt x="38100" y="831850"/>
                  </a:lnTo>
                  <a:lnTo>
                    <a:pt x="31750" y="829310"/>
                  </a:lnTo>
                  <a:lnTo>
                    <a:pt x="27940" y="826770"/>
                  </a:lnTo>
                  <a:lnTo>
                    <a:pt x="25400" y="825500"/>
                  </a:lnTo>
                  <a:lnTo>
                    <a:pt x="24130" y="822960"/>
                  </a:lnTo>
                  <a:lnTo>
                    <a:pt x="25400" y="817880"/>
                  </a:lnTo>
                  <a:lnTo>
                    <a:pt x="29210" y="814070"/>
                  </a:lnTo>
                  <a:lnTo>
                    <a:pt x="35560" y="810260"/>
                  </a:lnTo>
                  <a:lnTo>
                    <a:pt x="43180" y="807720"/>
                  </a:lnTo>
                  <a:lnTo>
                    <a:pt x="52070" y="805180"/>
                  </a:lnTo>
                  <a:lnTo>
                    <a:pt x="60960" y="803910"/>
                  </a:lnTo>
                  <a:lnTo>
                    <a:pt x="72390" y="802640"/>
                  </a:lnTo>
                  <a:lnTo>
                    <a:pt x="85090" y="803910"/>
                  </a:lnTo>
                  <a:lnTo>
                    <a:pt x="110490" y="805180"/>
                  </a:lnTo>
                  <a:lnTo>
                    <a:pt x="123190" y="805180"/>
                  </a:lnTo>
                  <a:lnTo>
                    <a:pt x="133350" y="803910"/>
                  </a:lnTo>
                  <a:lnTo>
                    <a:pt x="138430" y="802640"/>
                  </a:lnTo>
                  <a:lnTo>
                    <a:pt x="142240" y="800100"/>
                  </a:lnTo>
                  <a:lnTo>
                    <a:pt x="146050" y="797560"/>
                  </a:lnTo>
                  <a:lnTo>
                    <a:pt x="149860" y="793750"/>
                  </a:lnTo>
                  <a:lnTo>
                    <a:pt x="162560" y="777240"/>
                  </a:lnTo>
                  <a:lnTo>
                    <a:pt x="175260" y="760730"/>
                  </a:lnTo>
                  <a:lnTo>
                    <a:pt x="186690" y="742950"/>
                  </a:lnTo>
                  <a:lnTo>
                    <a:pt x="196850" y="723900"/>
                  </a:lnTo>
                  <a:lnTo>
                    <a:pt x="208280" y="704850"/>
                  </a:lnTo>
                  <a:lnTo>
                    <a:pt x="218440" y="683260"/>
                  </a:lnTo>
                  <a:lnTo>
                    <a:pt x="228600" y="660400"/>
                  </a:lnTo>
                  <a:lnTo>
                    <a:pt x="240030" y="636270"/>
                  </a:lnTo>
                  <a:lnTo>
                    <a:pt x="245110" y="622300"/>
                  </a:lnTo>
                  <a:lnTo>
                    <a:pt x="250190" y="607060"/>
                  </a:lnTo>
                  <a:lnTo>
                    <a:pt x="261620" y="575310"/>
                  </a:lnTo>
                  <a:lnTo>
                    <a:pt x="273050" y="539750"/>
                  </a:lnTo>
                  <a:lnTo>
                    <a:pt x="283210" y="502920"/>
                  </a:lnTo>
                  <a:lnTo>
                    <a:pt x="292100" y="463550"/>
                  </a:lnTo>
                  <a:lnTo>
                    <a:pt x="298450" y="424180"/>
                  </a:lnTo>
                  <a:lnTo>
                    <a:pt x="300990" y="405130"/>
                  </a:lnTo>
                  <a:lnTo>
                    <a:pt x="303530" y="384810"/>
                  </a:lnTo>
                  <a:lnTo>
                    <a:pt x="303530" y="367030"/>
                  </a:lnTo>
                  <a:lnTo>
                    <a:pt x="303530" y="347980"/>
                  </a:lnTo>
                  <a:lnTo>
                    <a:pt x="303530" y="331470"/>
                  </a:lnTo>
                  <a:lnTo>
                    <a:pt x="303530" y="314960"/>
                  </a:lnTo>
                  <a:lnTo>
                    <a:pt x="304800" y="299720"/>
                  </a:lnTo>
                  <a:lnTo>
                    <a:pt x="306070" y="285750"/>
                  </a:lnTo>
                  <a:lnTo>
                    <a:pt x="308610" y="257810"/>
                  </a:lnTo>
                  <a:lnTo>
                    <a:pt x="309880" y="231140"/>
                  </a:lnTo>
                  <a:lnTo>
                    <a:pt x="313690" y="203200"/>
                  </a:lnTo>
                  <a:lnTo>
                    <a:pt x="314960" y="173990"/>
                  </a:lnTo>
                  <a:lnTo>
                    <a:pt x="316230" y="157480"/>
                  </a:lnTo>
                  <a:lnTo>
                    <a:pt x="316230" y="139700"/>
                  </a:lnTo>
                  <a:lnTo>
                    <a:pt x="316230" y="120650"/>
                  </a:lnTo>
                  <a:lnTo>
                    <a:pt x="316230" y="100330"/>
                  </a:lnTo>
                  <a:lnTo>
                    <a:pt x="318770" y="97790"/>
                  </a:lnTo>
                  <a:lnTo>
                    <a:pt x="321310" y="93980"/>
                  </a:lnTo>
                  <a:lnTo>
                    <a:pt x="327660" y="85090"/>
                  </a:lnTo>
                  <a:lnTo>
                    <a:pt x="336550" y="72390"/>
                  </a:lnTo>
                  <a:lnTo>
                    <a:pt x="345440" y="59690"/>
                  </a:lnTo>
                  <a:lnTo>
                    <a:pt x="355600" y="45720"/>
                  </a:lnTo>
                  <a:lnTo>
                    <a:pt x="367030" y="29210"/>
                  </a:lnTo>
                  <a:lnTo>
                    <a:pt x="379730" y="15240"/>
                  </a:lnTo>
                  <a:lnTo>
                    <a:pt x="393700" y="0"/>
                  </a:lnTo>
                  <a:lnTo>
                    <a:pt x="389890" y="13970"/>
                  </a:lnTo>
                  <a:lnTo>
                    <a:pt x="387350" y="26670"/>
                  </a:lnTo>
                  <a:lnTo>
                    <a:pt x="386080" y="36830"/>
                  </a:lnTo>
                  <a:lnTo>
                    <a:pt x="384810" y="45720"/>
                  </a:lnTo>
                  <a:lnTo>
                    <a:pt x="384810" y="53340"/>
                  </a:lnTo>
                  <a:lnTo>
                    <a:pt x="386080" y="59690"/>
                  </a:lnTo>
                  <a:lnTo>
                    <a:pt x="387350" y="64770"/>
                  </a:lnTo>
                  <a:lnTo>
                    <a:pt x="389890" y="68580"/>
                  </a:lnTo>
                  <a:lnTo>
                    <a:pt x="392430" y="71120"/>
                  </a:lnTo>
                  <a:lnTo>
                    <a:pt x="394970" y="73660"/>
                  </a:lnTo>
                  <a:lnTo>
                    <a:pt x="400050" y="77470"/>
                  </a:lnTo>
                  <a:lnTo>
                    <a:pt x="406400" y="78740"/>
                  </a:lnTo>
                  <a:lnTo>
                    <a:pt x="410210" y="81280"/>
                  </a:lnTo>
                  <a:lnTo>
                    <a:pt x="406400" y="96520"/>
                  </a:lnTo>
                  <a:lnTo>
                    <a:pt x="402590" y="109220"/>
                  </a:lnTo>
                  <a:lnTo>
                    <a:pt x="397510" y="134620"/>
                  </a:lnTo>
                  <a:lnTo>
                    <a:pt x="393700" y="157480"/>
                  </a:lnTo>
                  <a:lnTo>
                    <a:pt x="391160" y="179070"/>
                  </a:lnTo>
                  <a:lnTo>
                    <a:pt x="389890" y="198120"/>
                  </a:lnTo>
                  <a:lnTo>
                    <a:pt x="389890" y="215900"/>
                  </a:lnTo>
                  <a:lnTo>
                    <a:pt x="391160" y="232410"/>
                  </a:lnTo>
                  <a:lnTo>
                    <a:pt x="392430" y="247650"/>
                  </a:lnTo>
                  <a:lnTo>
                    <a:pt x="396240" y="262890"/>
                  </a:lnTo>
                  <a:lnTo>
                    <a:pt x="398780" y="276860"/>
                  </a:lnTo>
                  <a:lnTo>
                    <a:pt x="407670" y="304800"/>
                  </a:lnTo>
                  <a:lnTo>
                    <a:pt x="416560" y="331470"/>
                  </a:lnTo>
                  <a:lnTo>
                    <a:pt x="420370" y="346710"/>
                  </a:lnTo>
                  <a:lnTo>
                    <a:pt x="424180" y="361950"/>
                  </a:lnTo>
                  <a:lnTo>
                    <a:pt x="417830" y="375920"/>
                  </a:lnTo>
                  <a:lnTo>
                    <a:pt x="411480" y="389890"/>
                  </a:lnTo>
                  <a:lnTo>
                    <a:pt x="405130" y="405130"/>
                  </a:lnTo>
                  <a:lnTo>
                    <a:pt x="397510" y="420370"/>
                  </a:lnTo>
                  <a:lnTo>
                    <a:pt x="382270" y="454660"/>
                  </a:lnTo>
                  <a:lnTo>
                    <a:pt x="365760" y="491490"/>
                  </a:lnTo>
                  <a:lnTo>
                    <a:pt x="349250" y="530860"/>
                  </a:lnTo>
                  <a:lnTo>
                    <a:pt x="331470" y="571500"/>
                  </a:lnTo>
                  <a:lnTo>
                    <a:pt x="314960" y="613410"/>
                  </a:lnTo>
                  <a:lnTo>
                    <a:pt x="297180" y="656590"/>
                  </a:lnTo>
                  <a:lnTo>
                    <a:pt x="290830" y="671830"/>
                  </a:lnTo>
                  <a:lnTo>
                    <a:pt x="283210" y="688340"/>
                  </a:lnTo>
                  <a:lnTo>
                    <a:pt x="266700" y="718820"/>
                  </a:lnTo>
                  <a:lnTo>
                    <a:pt x="260350" y="735330"/>
                  </a:lnTo>
                  <a:lnTo>
                    <a:pt x="255270" y="753110"/>
                  </a:lnTo>
                  <a:lnTo>
                    <a:pt x="251460" y="772160"/>
                  </a:lnTo>
                  <a:lnTo>
                    <a:pt x="251460" y="781050"/>
                  </a:lnTo>
                  <a:lnTo>
                    <a:pt x="251460" y="792480"/>
                  </a:lnTo>
                  <a:lnTo>
                    <a:pt x="245110" y="795020"/>
                  </a:lnTo>
                  <a:lnTo>
                    <a:pt x="241300" y="797560"/>
                  </a:lnTo>
                  <a:lnTo>
                    <a:pt x="233680" y="803910"/>
                  </a:lnTo>
                  <a:lnTo>
                    <a:pt x="228600" y="812800"/>
                  </a:lnTo>
                  <a:lnTo>
                    <a:pt x="223520" y="822960"/>
                  </a:lnTo>
                  <a:lnTo>
                    <a:pt x="219710" y="833120"/>
                  </a:lnTo>
                  <a:lnTo>
                    <a:pt x="215900" y="842010"/>
                  </a:lnTo>
                  <a:lnTo>
                    <a:pt x="209550" y="850900"/>
                  </a:lnTo>
                  <a:lnTo>
                    <a:pt x="207010" y="853440"/>
                  </a:lnTo>
                  <a:lnTo>
                    <a:pt x="203200" y="857250"/>
                  </a:lnTo>
                  <a:lnTo>
                    <a:pt x="196850" y="858520"/>
                  </a:lnTo>
                  <a:lnTo>
                    <a:pt x="187960" y="859790"/>
                  </a:lnTo>
                  <a:lnTo>
                    <a:pt x="179070" y="861060"/>
                  </a:lnTo>
                  <a:lnTo>
                    <a:pt x="166370" y="862330"/>
                  </a:lnTo>
                  <a:lnTo>
                    <a:pt x="153670" y="862330"/>
                  </a:lnTo>
                  <a:lnTo>
                    <a:pt x="140970" y="863600"/>
                  </a:lnTo>
                  <a:lnTo>
                    <a:pt x="110490" y="863600"/>
                  </a:lnTo>
                  <a:lnTo>
                    <a:pt x="80010" y="862330"/>
                  </a:lnTo>
                  <a:lnTo>
                    <a:pt x="50800" y="861060"/>
                  </a:lnTo>
                  <a:lnTo>
                    <a:pt x="24130" y="859790"/>
                  </a:lnTo>
                  <a:lnTo>
                    <a:pt x="11430" y="85979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1" name="Freeform 240"/>
            <p:cNvSpPr/>
            <p:nvPr/>
          </p:nvSpPr>
          <p:spPr>
            <a:xfrm>
              <a:off x="1591183" y="2033905"/>
              <a:ext cx="252985" cy="365761"/>
            </a:xfrm>
            <a:custGeom>
              <a:avLst/>
              <a:gdLst/>
              <a:ahLst/>
              <a:cxnLst/>
              <a:rect l="0" t="0" r="0" b="0"/>
              <a:pathLst>
                <a:path w="252985" h="365761">
                  <a:moveTo>
                    <a:pt x="172339" y="23114"/>
                  </a:moveTo>
                  <a:lnTo>
                    <a:pt x="187706" y="30734"/>
                  </a:lnTo>
                  <a:lnTo>
                    <a:pt x="202565" y="40386"/>
                  </a:lnTo>
                  <a:lnTo>
                    <a:pt x="216027" y="50927"/>
                  </a:lnTo>
                  <a:lnTo>
                    <a:pt x="216535" y="51435"/>
                  </a:lnTo>
                  <a:lnTo>
                    <a:pt x="216027" y="51435"/>
                  </a:lnTo>
                  <a:lnTo>
                    <a:pt x="212725" y="51435"/>
                  </a:lnTo>
                  <a:lnTo>
                    <a:pt x="207391" y="50419"/>
                  </a:lnTo>
                  <a:lnTo>
                    <a:pt x="201676" y="49530"/>
                  </a:lnTo>
                  <a:lnTo>
                    <a:pt x="195326" y="48006"/>
                  </a:lnTo>
                  <a:lnTo>
                    <a:pt x="190119" y="47625"/>
                  </a:lnTo>
                  <a:lnTo>
                    <a:pt x="186690" y="47625"/>
                  </a:lnTo>
                  <a:lnTo>
                    <a:pt x="186309" y="48006"/>
                  </a:lnTo>
                  <a:lnTo>
                    <a:pt x="186309" y="48514"/>
                  </a:lnTo>
                  <a:lnTo>
                    <a:pt x="195834" y="51435"/>
                  </a:lnTo>
                  <a:lnTo>
                    <a:pt x="203581" y="53848"/>
                  </a:lnTo>
                  <a:lnTo>
                    <a:pt x="210693" y="56642"/>
                  </a:lnTo>
                  <a:lnTo>
                    <a:pt x="216535" y="59055"/>
                  </a:lnTo>
                  <a:lnTo>
                    <a:pt x="225679" y="63881"/>
                  </a:lnTo>
                  <a:lnTo>
                    <a:pt x="231902" y="68707"/>
                  </a:lnTo>
                  <a:lnTo>
                    <a:pt x="235712" y="73025"/>
                  </a:lnTo>
                  <a:lnTo>
                    <a:pt x="238125" y="77343"/>
                  </a:lnTo>
                  <a:lnTo>
                    <a:pt x="241046" y="84582"/>
                  </a:lnTo>
                  <a:lnTo>
                    <a:pt x="246253" y="97917"/>
                  </a:lnTo>
                  <a:lnTo>
                    <a:pt x="251079" y="114300"/>
                  </a:lnTo>
                  <a:lnTo>
                    <a:pt x="242443" y="106553"/>
                  </a:lnTo>
                  <a:lnTo>
                    <a:pt x="234696" y="99822"/>
                  </a:lnTo>
                  <a:lnTo>
                    <a:pt x="228473" y="94107"/>
                  </a:lnTo>
                  <a:lnTo>
                    <a:pt x="222758" y="88900"/>
                  </a:lnTo>
                  <a:lnTo>
                    <a:pt x="217424" y="84582"/>
                  </a:lnTo>
                  <a:lnTo>
                    <a:pt x="213106" y="80645"/>
                  </a:lnTo>
                  <a:lnTo>
                    <a:pt x="205486" y="74930"/>
                  </a:lnTo>
                  <a:lnTo>
                    <a:pt x="209296" y="81153"/>
                  </a:lnTo>
                  <a:lnTo>
                    <a:pt x="211201" y="85471"/>
                  </a:lnTo>
                  <a:lnTo>
                    <a:pt x="212217" y="88392"/>
                  </a:lnTo>
                  <a:lnTo>
                    <a:pt x="212217" y="89789"/>
                  </a:lnTo>
                  <a:lnTo>
                    <a:pt x="210693" y="89789"/>
                  </a:lnTo>
                  <a:lnTo>
                    <a:pt x="208407" y="89281"/>
                  </a:lnTo>
                  <a:lnTo>
                    <a:pt x="204978" y="87884"/>
                  </a:lnTo>
                  <a:lnTo>
                    <a:pt x="200660" y="85979"/>
                  </a:lnTo>
                  <a:lnTo>
                    <a:pt x="191008" y="80645"/>
                  </a:lnTo>
                  <a:lnTo>
                    <a:pt x="180086" y="75438"/>
                  </a:lnTo>
                  <a:lnTo>
                    <a:pt x="168529" y="71628"/>
                  </a:lnTo>
                  <a:lnTo>
                    <a:pt x="163195" y="70612"/>
                  </a:lnTo>
                  <a:lnTo>
                    <a:pt x="157988" y="70612"/>
                  </a:lnTo>
                  <a:lnTo>
                    <a:pt x="170434" y="81153"/>
                  </a:lnTo>
                  <a:lnTo>
                    <a:pt x="181991" y="90805"/>
                  </a:lnTo>
                  <a:lnTo>
                    <a:pt x="191516" y="98933"/>
                  </a:lnTo>
                  <a:lnTo>
                    <a:pt x="200152" y="106172"/>
                  </a:lnTo>
                  <a:lnTo>
                    <a:pt x="207391" y="113284"/>
                  </a:lnTo>
                  <a:lnTo>
                    <a:pt x="213614" y="119507"/>
                  </a:lnTo>
                  <a:lnTo>
                    <a:pt x="224155" y="132588"/>
                  </a:lnTo>
                  <a:lnTo>
                    <a:pt x="227965" y="139700"/>
                  </a:lnTo>
                  <a:lnTo>
                    <a:pt x="231902" y="146939"/>
                  </a:lnTo>
                  <a:lnTo>
                    <a:pt x="235712" y="155575"/>
                  </a:lnTo>
                  <a:lnTo>
                    <a:pt x="238633" y="165227"/>
                  </a:lnTo>
                  <a:lnTo>
                    <a:pt x="241935" y="175768"/>
                  </a:lnTo>
                  <a:lnTo>
                    <a:pt x="245364" y="188214"/>
                  </a:lnTo>
                  <a:lnTo>
                    <a:pt x="249174" y="202565"/>
                  </a:lnTo>
                  <a:lnTo>
                    <a:pt x="252984" y="218948"/>
                  </a:lnTo>
                  <a:lnTo>
                    <a:pt x="252984" y="219837"/>
                  </a:lnTo>
                  <a:lnTo>
                    <a:pt x="251968" y="219456"/>
                  </a:lnTo>
                  <a:lnTo>
                    <a:pt x="250571" y="217043"/>
                  </a:lnTo>
                  <a:lnTo>
                    <a:pt x="248666" y="214122"/>
                  </a:lnTo>
                  <a:lnTo>
                    <a:pt x="246761" y="209804"/>
                  </a:lnTo>
                  <a:lnTo>
                    <a:pt x="243840" y="204470"/>
                  </a:lnTo>
                  <a:lnTo>
                    <a:pt x="237617" y="192532"/>
                  </a:lnTo>
                  <a:lnTo>
                    <a:pt x="224155" y="165608"/>
                  </a:lnTo>
                  <a:lnTo>
                    <a:pt x="217043" y="153670"/>
                  </a:lnTo>
                  <a:lnTo>
                    <a:pt x="214122" y="148336"/>
                  </a:lnTo>
                  <a:lnTo>
                    <a:pt x="210693" y="144018"/>
                  </a:lnTo>
                  <a:lnTo>
                    <a:pt x="214630" y="152146"/>
                  </a:lnTo>
                  <a:lnTo>
                    <a:pt x="217043" y="159385"/>
                  </a:lnTo>
                  <a:lnTo>
                    <a:pt x="218440" y="165227"/>
                  </a:lnTo>
                  <a:lnTo>
                    <a:pt x="218948" y="169545"/>
                  </a:lnTo>
                  <a:lnTo>
                    <a:pt x="218440" y="172847"/>
                  </a:lnTo>
                  <a:lnTo>
                    <a:pt x="217424" y="174752"/>
                  </a:lnTo>
                  <a:lnTo>
                    <a:pt x="216027" y="174752"/>
                  </a:lnTo>
                  <a:lnTo>
                    <a:pt x="214122" y="173355"/>
                  </a:lnTo>
                  <a:lnTo>
                    <a:pt x="198755" y="157480"/>
                  </a:lnTo>
                  <a:lnTo>
                    <a:pt x="190119" y="150241"/>
                  </a:lnTo>
                  <a:lnTo>
                    <a:pt x="181483" y="144526"/>
                  </a:lnTo>
                  <a:lnTo>
                    <a:pt x="172339" y="139700"/>
                  </a:lnTo>
                  <a:lnTo>
                    <a:pt x="162687" y="136398"/>
                  </a:lnTo>
                  <a:lnTo>
                    <a:pt x="152654" y="134874"/>
                  </a:lnTo>
                  <a:lnTo>
                    <a:pt x="142621" y="135382"/>
                  </a:lnTo>
                  <a:lnTo>
                    <a:pt x="156972" y="145923"/>
                  </a:lnTo>
                  <a:lnTo>
                    <a:pt x="169418" y="156083"/>
                  </a:lnTo>
                  <a:lnTo>
                    <a:pt x="180467" y="165227"/>
                  </a:lnTo>
                  <a:lnTo>
                    <a:pt x="189611" y="173863"/>
                  </a:lnTo>
                  <a:lnTo>
                    <a:pt x="197739" y="181991"/>
                  </a:lnTo>
                  <a:lnTo>
                    <a:pt x="204470" y="189611"/>
                  </a:lnTo>
                  <a:lnTo>
                    <a:pt x="210312" y="196850"/>
                  </a:lnTo>
                  <a:lnTo>
                    <a:pt x="215011" y="204089"/>
                  </a:lnTo>
                  <a:lnTo>
                    <a:pt x="222758" y="218948"/>
                  </a:lnTo>
                  <a:lnTo>
                    <a:pt x="228981" y="235204"/>
                  </a:lnTo>
                  <a:lnTo>
                    <a:pt x="234696" y="254000"/>
                  </a:lnTo>
                  <a:lnTo>
                    <a:pt x="238125" y="264541"/>
                  </a:lnTo>
                  <a:lnTo>
                    <a:pt x="241427" y="276098"/>
                  </a:lnTo>
                  <a:lnTo>
                    <a:pt x="241427" y="278003"/>
                  </a:lnTo>
                  <a:lnTo>
                    <a:pt x="240030" y="277495"/>
                  </a:lnTo>
                  <a:lnTo>
                    <a:pt x="238125" y="275082"/>
                  </a:lnTo>
                  <a:lnTo>
                    <a:pt x="235204" y="270764"/>
                  </a:lnTo>
                  <a:lnTo>
                    <a:pt x="231394" y="265430"/>
                  </a:lnTo>
                  <a:lnTo>
                    <a:pt x="226568" y="259207"/>
                  </a:lnTo>
                  <a:lnTo>
                    <a:pt x="221361" y="252476"/>
                  </a:lnTo>
                  <a:lnTo>
                    <a:pt x="215011" y="245364"/>
                  </a:lnTo>
                  <a:lnTo>
                    <a:pt x="208407" y="238633"/>
                  </a:lnTo>
                  <a:lnTo>
                    <a:pt x="200152" y="231902"/>
                  </a:lnTo>
                  <a:lnTo>
                    <a:pt x="191516" y="226187"/>
                  </a:lnTo>
                  <a:lnTo>
                    <a:pt x="182372" y="221361"/>
                  </a:lnTo>
                  <a:lnTo>
                    <a:pt x="171831" y="218440"/>
                  </a:lnTo>
                  <a:lnTo>
                    <a:pt x="161290" y="217043"/>
                  </a:lnTo>
                  <a:lnTo>
                    <a:pt x="149352" y="217424"/>
                  </a:lnTo>
                  <a:lnTo>
                    <a:pt x="136779" y="220853"/>
                  </a:lnTo>
                  <a:lnTo>
                    <a:pt x="147447" y="227076"/>
                  </a:lnTo>
                  <a:lnTo>
                    <a:pt x="156972" y="233299"/>
                  </a:lnTo>
                  <a:lnTo>
                    <a:pt x="165100" y="240030"/>
                  </a:lnTo>
                  <a:lnTo>
                    <a:pt x="172847" y="246761"/>
                  </a:lnTo>
                  <a:lnTo>
                    <a:pt x="185293" y="260223"/>
                  </a:lnTo>
                  <a:lnTo>
                    <a:pt x="194437" y="274066"/>
                  </a:lnTo>
                  <a:lnTo>
                    <a:pt x="201168" y="288036"/>
                  </a:lnTo>
                  <a:lnTo>
                    <a:pt x="205994" y="301498"/>
                  </a:lnTo>
                  <a:lnTo>
                    <a:pt x="209296" y="314960"/>
                  </a:lnTo>
                  <a:lnTo>
                    <a:pt x="211201" y="327406"/>
                  </a:lnTo>
                  <a:lnTo>
                    <a:pt x="210693" y="327406"/>
                  </a:lnTo>
                  <a:lnTo>
                    <a:pt x="208788" y="324993"/>
                  </a:lnTo>
                  <a:lnTo>
                    <a:pt x="205994" y="321183"/>
                  </a:lnTo>
                  <a:lnTo>
                    <a:pt x="202057" y="315468"/>
                  </a:lnTo>
                  <a:lnTo>
                    <a:pt x="197358" y="308737"/>
                  </a:lnTo>
                  <a:lnTo>
                    <a:pt x="192532" y="301498"/>
                  </a:lnTo>
                  <a:lnTo>
                    <a:pt x="182372" y="287147"/>
                  </a:lnTo>
                  <a:lnTo>
                    <a:pt x="178054" y="281305"/>
                  </a:lnTo>
                  <a:lnTo>
                    <a:pt x="173736" y="276098"/>
                  </a:lnTo>
                  <a:lnTo>
                    <a:pt x="169926" y="272669"/>
                  </a:lnTo>
                  <a:lnTo>
                    <a:pt x="167513" y="271780"/>
                  </a:lnTo>
                  <a:lnTo>
                    <a:pt x="166116" y="273177"/>
                  </a:lnTo>
                  <a:lnTo>
                    <a:pt x="166116" y="274574"/>
                  </a:lnTo>
                  <a:lnTo>
                    <a:pt x="166116" y="277495"/>
                  </a:lnTo>
                  <a:lnTo>
                    <a:pt x="166624" y="280797"/>
                  </a:lnTo>
                  <a:lnTo>
                    <a:pt x="168021" y="285115"/>
                  </a:lnTo>
                  <a:lnTo>
                    <a:pt x="169418" y="290449"/>
                  </a:lnTo>
                  <a:lnTo>
                    <a:pt x="171450" y="296672"/>
                  </a:lnTo>
                  <a:lnTo>
                    <a:pt x="161798" y="285623"/>
                  </a:lnTo>
                  <a:lnTo>
                    <a:pt x="152146" y="276098"/>
                  </a:lnTo>
                  <a:lnTo>
                    <a:pt x="142621" y="267462"/>
                  </a:lnTo>
                  <a:lnTo>
                    <a:pt x="133477" y="261112"/>
                  </a:lnTo>
                  <a:lnTo>
                    <a:pt x="124841" y="255905"/>
                  </a:lnTo>
                  <a:lnTo>
                    <a:pt x="117602" y="252476"/>
                  </a:lnTo>
                  <a:lnTo>
                    <a:pt x="111379" y="251079"/>
                  </a:lnTo>
                  <a:lnTo>
                    <a:pt x="106553" y="251587"/>
                  </a:lnTo>
                  <a:lnTo>
                    <a:pt x="115697" y="260731"/>
                  </a:lnTo>
                  <a:lnTo>
                    <a:pt x="122936" y="269367"/>
                  </a:lnTo>
                  <a:lnTo>
                    <a:pt x="128651" y="276987"/>
                  </a:lnTo>
                  <a:lnTo>
                    <a:pt x="132461" y="283718"/>
                  </a:lnTo>
                  <a:lnTo>
                    <a:pt x="135382" y="289941"/>
                  </a:lnTo>
                  <a:lnTo>
                    <a:pt x="137287" y="295783"/>
                  </a:lnTo>
                  <a:lnTo>
                    <a:pt x="137795" y="301498"/>
                  </a:lnTo>
                  <a:lnTo>
                    <a:pt x="137795" y="307213"/>
                  </a:lnTo>
                  <a:lnTo>
                    <a:pt x="134874" y="318262"/>
                  </a:lnTo>
                  <a:lnTo>
                    <a:pt x="131064" y="331216"/>
                  </a:lnTo>
                  <a:lnTo>
                    <a:pt x="125730" y="346583"/>
                  </a:lnTo>
                  <a:lnTo>
                    <a:pt x="123825" y="355727"/>
                  </a:lnTo>
                  <a:lnTo>
                    <a:pt x="121920" y="365760"/>
                  </a:lnTo>
                  <a:lnTo>
                    <a:pt x="120015" y="363347"/>
                  </a:lnTo>
                  <a:lnTo>
                    <a:pt x="119126" y="360045"/>
                  </a:lnTo>
                  <a:lnTo>
                    <a:pt x="118110" y="355219"/>
                  </a:lnTo>
                  <a:lnTo>
                    <a:pt x="117602" y="350012"/>
                  </a:lnTo>
                  <a:lnTo>
                    <a:pt x="116205" y="337439"/>
                  </a:lnTo>
                  <a:lnTo>
                    <a:pt x="115189" y="323088"/>
                  </a:lnTo>
                  <a:lnTo>
                    <a:pt x="112776" y="307213"/>
                  </a:lnTo>
                  <a:lnTo>
                    <a:pt x="109474" y="292354"/>
                  </a:lnTo>
                  <a:lnTo>
                    <a:pt x="104140" y="278003"/>
                  </a:lnTo>
                  <a:lnTo>
                    <a:pt x="100330" y="271780"/>
                  </a:lnTo>
                  <a:lnTo>
                    <a:pt x="96012" y="265938"/>
                  </a:lnTo>
                  <a:lnTo>
                    <a:pt x="96520" y="275082"/>
                  </a:lnTo>
                  <a:lnTo>
                    <a:pt x="97028" y="282321"/>
                  </a:lnTo>
                  <a:lnTo>
                    <a:pt x="97409" y="288544"/>
                  </a:lnTo>
                  <a:lnTo>
                    <a:pt x="97409" y="292862"/>
                  </a:lnTo>
                  <a:lnTo>
                    <a:pt x="97409" y="296672"/>
                  </a:lnTo>
                  <a:lnTo>
                    <a:pt x="97028" y="299085"/>
                  </a:lnTo>
                  <a:lnTo>
                    <a:pt x="96012" y="302387"/>
                  </a:lnTo>
                  <a:lnTo>
                    <a:pt x="94615" y="303911"/>
                  </a:lnTo>
                  <a:lnTo>
                    <a:pt x="92202" y="305308"/>
                  </a:lnTo>
                  <a:lnTo>
                    <a:pt x="89789" y="307721"/>
                  </a:lnTo>
                  <a:lnTo>
                    <a:pt x="86487" y="312547"/>
                  </a:lnTo>
                  <a:lnTo>
                    <a:pt x="85471" y="302895"/>
                  </a:lnTo>
                  <a:lnTo>
                    <a:pt x="84074" y="295275"/>
                  </a:lnTo>
                  <a:lnTo>
                    <a:pt x="82169" y="289433"/>
                  </a:lnTo>
                  <a:lnTo>
                    <a:pt x="79756" y="285623"/>
                  </a:lnTo>
                  <a:lnTo>
                    <a:pt x="76835" y="283210"/>
                  </a:lnTo>
                  <a:lnTo>
                    <a:pt x="73406" y="281813"/>
                  </a:lnTo>
                  <a:lnTo>
                    <a:pt x="69596" y="282321"/>
                  </a:lnTo>
                  <a:lnTo>
                    <a:pt x="65278" y="283210"/>
                  </a:lnTo>
                  <a:lnTo>
                    <a:pt x="60452" y="285115"/>
                  </a:lnTo>
                  <a:lnTo>
                    <a:pt x="54737" y="287528"/>
                  </a:lnTo>
                  <a:lnTo>
                    <a:pt x="41275" y="293370"/>
                  </a:lnTo>
                  <a:lnTo>
                    <a:pt x="25019" y="298577"/>
                  </a:lnTo>
                  <a:lnTo>
                    <a:pt x="15875" y="300990"/>
                  </a:lnTo>
                  <a:lnTo>
                    <a:pt x="5842" y="302895"/>
                  </a:lnTo>
                  <a:lnTo>
                    <a:pt x="14478" y="295783"/>
                  </a:lnTo>
                  <a:lnTo>
                    <a:pt x="21590" y="288544"/>
                  </a:lnTo>
                  <a:lnTo>
                    <a:pt x="27432" y="281305"/>
                  </a:lnTo>
                  <a:lnTo>
                    <a:pt x="31242" y="273177"/>
                  </a:lnTo>
                  <a:lnTo>
                    <a:pt x="33655" y="264541"/>
                  </a:lnTo>
                  <a:lnTo>
                    <a:pt x="35052" y="255397"/>
                  </a:lnTo>
                  <a:lnTo>
                    <a:pt x="35052" y="245364"/>
                  </a:lnTo>
                  <a:lnTo>
                    <a:pt x="33655" y="234823"/>
                  </a:lnTo>
                  <a:lnTo>
                    <a:pt x="31750" y="223266"/>
                  </a:lnTo>
                  <a:lnTo>
                    <a:pt x="28829" y="211201"/>
                  </a:lnTo>
                  <a:lnTo>
                    <a:pt x="25019" y="197866"/>
                  </a:lnTo>
                  <a:lnTo>
                    <a:pt x="20701" y="182880"/>
                  </a:lnTo>
                  <a:lnTo>
                    <a:pt x="15875" y="167513"/>
                  </a:lnTo>
                  <a:lnTo>
                    <a:pt x="10541" y="150241"/>
                  </a:lnTo>
                  <a:lnTo>
                    <a:pt x="5334" y="132080"/>
                  </a:lnTo>
                  <a:lnTo>
                    <a:pt x="0" y="112395"/>
                  </a:lnTo>
                  <a:lnTo>
                    <a:pt x="10160" y="110871"/>
                  </a:lnTo>
                  <a:lnTo>
                    <a:pt x="18796" y="108966"/>
                  </a:lnTo>
                  <a:lnTo>
                    <a:pt x="26416" y="107061"/>
                  </a:lnTo>
                  <a:lnTo>
                    <a:pt x="33147" y="104648"/>
                  </a:lnTo>
                  <a:lnTo>
                    <a:pt x="38481" y="102235"/>
                  </a:lnTo>
                  <a:lnTo>
                    <a:pt x="43180" y="99441"/>
                  </a:lnTo>
                  <a:lnTo>
                    <a:pt x="46609" y="96012"/>
                  </a:lnTo>
                  <a:lnTo>
                    <a:pt x="49530" y="92710"/>
                  </a:lnTo>
                  <a:lnTo>
                    <a:pt x="52832" y="85471"/>
                  </a:lnTo>
                  <a:lnTo>
                    <a:pt x="53340" y="77343"/>
                  </a:lnTo>
                  <a:lnTo>
                    <a:pt x="51816" y="69215"/>
                  </a:lnTo>
                  <a:lnTo>
                    <a:pt x="48514" y="60579"/>
                  </a:lnTo>
                  <a:lnTo>
                    <a:pt x="39370" y="42799"/>
                  </a:lnTo>
                  <a:lnTo>
                    <a:pt x="29845" y="25908"/>
                  </a:lnTo>
                  <a:lnTo>
                    <a:pt x="26416" y="18288"/>
                  </a:lnTo>
                  <a:lnTo>
                    <a:pt x="24511" y="11557"/>
                  </a:lnTo>
                  <a:lnTo>
                    <a:pt x="24003" y="5334"/>
                  </a:lnTo>
                  <a:lnTo>
                    <a:pt x="26416" y="0"/>
                  </a:lnTo>
                  <a:lnTo>
                    <a:pt x="37973" y="0"/>
                  </a:lnTo>
                  <a:lnTo>
                    <a:pt x="48514" y="1016"/>
                  </a:lnTo>
                  <a:lnTo>
                    <a:pt x="68199" y="3429"/>
                  </a:lnTo>
                  <a:lnTo>
                    <a:pt x="85979" y="6731"/>
                  </a:lnTo>
                  <a:lnTo>
                    <a:pt x="101346" y="10668"/>
                  </a:lnTo>
                  <a:lnTo>
                    <a:pt x="116205" y="14478"/>
                  </a:lnTo>
                  <a:lnTo>
                    <a:pt x="129667" y="16891"/>
                  </a:lnTo>
                  <a:lnTo>
                    <a:pt x="142621" y="18288"/>
                  </a:lnTo>
                  <a:lnTo>
                    <a:pt x="156083" y="17272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2" name="Freeform 241"/>
            <p:cNvSpPr/>
            <p:nvPr/>
          </p:nvSpPr>
          <p:spPr>
            <a:xfrm>
              <a:off x="1591310" y="2034540"/>
              <a:ext cx="252731" cy="364491"/>
            </a:xfrm>
            <a:custGeom>
              <a:avLst/>
              <a:gdLst/>
              <a:ahLst/>
              <a:cxnLst/>
              <a:rect l="0" t="0" r="0" b="0"/>
              <a:pathLst>
                <a:path w="252731" h="364491">
                  <a:moveTo>
                    <a:pt x="156210" y="16510"/>
                  </a:moveTo>
                  <a:lnTo>
                    <a:pt x="142240" y="17780"/>
                  </a:lnTo>
                  <a:lnTo>
                    <a:pt x="129540" y="16510"/>
                  </a:lnTo>
                  <a:lnTo>
                    <a:pt x="115570" y="13970"/>
                  </a:lnTo>
                  <a:lnTo>
                    <a:pt x="101600" y="10160"/>
                  </a:lnTo>
                  <a:lnTo>
                    <a:pt x="86360" y="6350"/>
                  </a:lnTo>
                  <a:lnTo>
                    <a:pt x="68580" y="2540"/>
                  </a:lnTo>
                  <a:lnTo>
                    <a:pt x="48260" y="0"/>
                  </a:lnTo>
                  <a:lnTo>
                    <a:pt x="38100" y="0"/>
                  </a:lnTo>
                  <a:lnTo>
                    <a:pt x="26670" y="0"/>
                  </a:lnTo>
                  <a:lnTo>
                    <a:pt x="24130" y="5080"/>
                  </a:lnTo>
                  <a:lnTo>
                    <a:pt x="24130" y="11430"/>
                  </a:lnTo>
                  <a:lnTo>
                    <a:pt x="26670" y="17780"/>
                  </a:lnTo>
                  <a:lnTo>
                    <a:pt x="29210" y="25400"/>
                  </a:lnTo>
                  <a:lnTo>
                    <a:pt x="39370" y="41910"/>
                  </a:lnTo>
                  <a:lnTo>
                    <a:pt x="48260" y="59690"/>
                  </a:lnTo>
                  <a:lnTo>
                    <a:pt x="52070" y="68580"/>
                  </a:lnTo>
                  <a:lnTo>
                    <a:pt x="53340" y="76200"/>
                  </a:lnTo>
                  <a:lnTo>
                    <a:pt x="52070" y="85090"/>
                  </a:lnTo>
                  <a:lnTo>
                    <a:pt x="49530" y="91440"/>
                  </a:lnTo>
                  <a:lnTo>
                    <a:pt x="46990" y="95250"/>
                  </a:lnTo>
                  <a:lnTo>
                    <a:pt x="43180" y="99060"/>
                  </a:lnTo>
                  <a:lnTo>
                    <a:pt x="38100" y="101600"/>
                  </a:lnTo>
                  <a:lnTo>
                    <a:pt x="33020" y="104140"/>
                  </a:lnTo>
                  <a:lnTo>
                    <a:pt x="26670" y="106680"/>
                  </a:lnTo>
                  <a:lnTo>
                    <a:pt x="19050" y="107950"/>
                  </a:lnTo>
                  <a:lnTo>
                    <a:pt x="10160" y="110490"/>
                  </a:lnTo>
                  <a:lnTo>
                    <a:pt x="0" y="111760"/>
                  </a:lnTo>
                  <a:lnTo>
                    <a:pt x="5080" y="130810"/>
                  </a:lnTo>
                  <a:lnTo>
                    <a:pt x="10160" y="149860"/>
                  </a:lnTo>
                  <a:lnTo>
                    <a:pt x="15240" y="166370"/>
                  </a:lnTo>
                  <a:lnTo>
                    <a:pt x="20320" y="181610"/>
                  </a:lnTo>
                  <a:lnTo>
                    <a:pt x="25400" y="196850"/>
                  </a:lnTo>
                  <a:lnTo>
                    <a:pt x="29210" y="210820"/>
                  </a:lnTo>
                  <a:lnTo>
                    <a:pt x="31750" y="222250"/>
                  </a:lnTo>
                  <a:lnTo>
                    <a:pt x="33020" y="233680"/>
                  </a:lnTo>
                  <a:lnTo>
                    <a:pt x="34290" y="245110"/>
                  </a:lnTo>
                  <a:lnTo>
                    <a:pt x="34290" y="255270"/>
                  </a:lnTo>
                  <a:lnTo>
                    <a:pt x="33020" y="264160"/>
                  </a:lnTo>
                  <a:lnTo>
                    <a:pt x="31750" y="273050"/>
                  </a:lnTo>
                  <a:lnTo>
                    <a:pt x="26670" y="280670"/>
                  </a:lnTo>
                  <a:lnTo>
                    <a:pt x="21590" y="288290"/>
                  </a:lnTo>
                  <a:lnTo>
                    <a:pt x="13970" y="294640"/>
                  </a:lnTo>
                  <a:lnTo>
                    <a:pt x="6350" y="302260"/>
                  </a:lnTo>
                  <a:lnTo>
                    <a:pt x="15240" y="300990"/>
                  </a:lnTo>
                  <a:lnTo>
                    <a:pt x="25400" y="298450"/>
                  </a:lnTo>
                  <a:lnTo>
                    <a:pt x="40640" y="293370"/>
                  </a:lnTo>
                  <a:lnTo>
                    <a:pt x="54610" y="287020"/>
                  </a:lnTo>
                  <a:lnTo>
                    <a:pt x="59690" y="284480"/>
                  </a:lnTo>
                  <a:lnTo>
                    <a:pt x="64770" y="281940"/>
                  </a:lnTo>
                  <a:lnTo>
                    <a:pt x="69850" y="281940"/>
                  </a:lnTo>
                  <a:lnTo>
                    <a:pt x="73660" y="280670"/>
                  </a:lnTo>
                  <a:lnTo>
                    <a:pt x="76200" y="281940"/>
                  </a:lnTo>
                  <a:lnTo>
                    <a:pt x="80010" y="284480"/>
                  </a:lnTo>
                  <a:lnTo>
                    <a:pt x="82550" y="288290"/>
                  </a:lnTo>
                  <a:lnTo>
                    <a:pt x="83820" y="294640"/>
                  </a:lnTo>
                  <a:lnTo>
                    <a:pt x="85090" y="302260"/>
                  </a:lnTo>
                  <a:lnTo>
                    <a:pt x="86360" y="312420"/>
                  </a:lnTo>
                  <a:lnTo>
                    <a:pt x="90170" y="307340"/>
                  </a:lnTo>
                  <a:lnTo>
                    <a:pt x="91440" y="304800"/>
                  </a:lnTo>
                  <a:lnTo>
                    <a:pt x="93980" y="303530"/>
                  </a:lnTo>
                  <a:lnTo>
                    <a:pt x="96520" y="302260"/>
                  </a:lnTo>
                  <a:lnTo>
                    <a:pt x="96520" y="298450"/>
                  </a:lnTo>
                  <a:lnTo>
                    <a:pt x="97790" y="295910"/>
                  </a:lnTo>
                  <a:lnTo>
                    <a:pt x="97790" y="292100"/>
                  </a:lnTo>
                  <a:lnTo>
                    <a:pt x="97790" y="288290"/>
                  </a:lnTo>
                  <a:lnTo>
                    <a:pt x="96520" y="281940"/>
                  </a:lnTo>
                  <a:lnTo>
                    <a:pt x="96520" y="274320"/>
                  </a:lnTo>
                  <a:lnTo>
                    <a:pt x="96520" y="265430"/>
                  </a:lnTo>
                  <a:lnTo>
                    <a:pt x="100330" y="270510"/>
                  </a:lnTo>
                  <a:lnTo>
                    <a:pt x="104140" y="276860"/>
                  </a:lnTo>
                  <a:lnTo>
                    <a:pt x="109220" y="292100"/>
                  </a:lnTo>
                  <a:lnTo>
                    <a:pt x="113030" y="306070"/>
                  </a:lnTo>
                  <a:lnTo>
                    <a:pt x="115570" y="322580"/>
                  </a:lnTo>
                  <a:lnTo>
                    <a:pt x="115570" y="336550"/>
                  </a:lnTo>
                  <a:lnTo>
                    <a:pt x="116840" y="349250"/>
                  </a:lnTo>
                  <a:lnTo>
                    <a:pt x="118110" y="354330"/>
                  </a:lnTo>
                  <a:lnTo>
                    <a:pt x="119380" y="359410"/>
                  </a:lnTo>
                  <a:lnTo>
                    <a:pt x="119380" y="363220"/>
                  </a:lnTo>
                  <a:lnTo>
                    <a:pt x="121920" y="364490"/>
                  </a:lnTo>
                  <a:lnTo>
                    <a:pt x="123190" y="355600"/>
                  </a:lnTo>
                  <a:lnTo>
                    <a:pt x="125730" y="345440"/>
                  </a:lnTo>
                  <a:lnTo>
                    <a:pt x="130810" y="330200"/>
                  </a:lnTo>
                  <a:lnTo>
                    <a:pt x="134620" y="317500"/>
                  </a:lnTo>
                  <a:lnTo>
                    <a:pt x="137160" y="306070"/>
                  </a:lnTo>
                  <a:lnTo>
                    <a:pt x="137160" y="300990"/>
                  </a:lnTo>
                  <a:lnTo>
                    <a:pt x="137160" y="294640"/>
                  </a:lnTo>
                  <a:lnTo>
                    <a:pt x="134620" y="289560"/>
                  </a:lnTo>
                  <a:lnTo>
                    <a:pt x="132080" y="283210"/>
                  </a:lnTo>
                  <a:lnTo>
                    <a:pt x="128270" y="276860"/>
                  </a:lnTo>
                  <a:lnTo>
                    <a:pt x="123190" y="269240"/>
                  </a:lnTo>
                  <a:lnTo>
                    <a:pt x="115570" y="260350"/>
                  </a:lnTo>
                  <a:lnTo>
                    <a:pt x="106680" y="251460"/>
                  </a:lnTo>
                  <a:lnTo>
                    <a:pt x="111760" y="250190"/>
                  </a:lnTo>
                  <a:lnTo>
                    <a:pt x="116840" y="251460"/>
                  </a:lnTo>
                  <a:lnTo>
                    <a:pt x="124460" y="255270"/>
                  </a:lnTo>
                  <a:lnTo>
                    <a:pt x="133350" y="260350"/>
                  </a:lnTo>
                  <a:lnTo>
                    <a:pt x="142240" y="266700"/>
                  </a:lnTo>
                  <a:lnTo>
                    <a:pt x="152400" y="275590"/>
                  </a:lnTo>
                  <a:lnTo>
                    <a:pt x="161290" y="284480"/>
                  </a:lnTo>
                  <a:lnTo>
                    <a:pt x="171450" y="295910"/>
                  </a:lnTo>
                  <a:lnTo>
                    <a:pt x="168910" y="289560"/>
                  </a:lnTo>
                  <a:lnTo>
                    <a:pt x="167640" y="284480"/>
                  </a:lnTo>
                  <a:lnTo>
                    <a:pt x="166370" y="280670"/>
                  </a:lnTo>
                  <a:lnTo>
                    <a:pt x="166370" y="276860"/>
                  </a:lnTo>
                  <a:lnTo>
                    <a:pt x="166370" y="274320"/>
                  </a:lnTo>
                  <a:lnTo>
                    <a:pt x="166370" y="273050"/>
                  </a:lnTo>
                  <a:lnTo>
                    <a:pt x="167640" y="270510"/>
                  </a:lnTo>
                  <a:lnTo>
                    <a:pt x="170180" y="271780"/>
                  </a:lnTo>
                  <a:lnTo>
                    <a:pt x="173990" y="275590"/>
                  </a:lnTo>
                  <a:lnTo>
                    <a:pt x="177800" y="280670"/>
                  </a:lnTo>
                  <a:lnTo>
                    <a:pt x="182880" y="287020"/>
                  </a:lnTo>
                  <a:lnTo>
                    <a:pt x="191770" y="300990"/>
                  </a:lnTo>
                  <a:lnTo>
                    <a:pt x="196850" y="308610"/>
                  </a:lnTo>
                  <a:lnTo>
                    <a:pt x="201930" y="314960"/>
                  </a:lnTo>
                  <a:lnTo>
                    <a:pt x="205740" y="320040"/>
                  </a:lnTo>
                  <a:lnTo>
                    <a:pt x="208280" y="323850"/>
                  </a:lnTo>
                  <a:lnTo>
                    <a:pt x="210820" y="326390"/>
                  </a:lnTo>
                  <a:lnTo>
                    <a:pt x="210820" y="326390"/>
                  </a:lnTo>
                  <a:lnTo>
                    <a:pt x="209550" y="313690"/>
                  </a:lnTo>
                  <a:lnTo>
                    <a:pt x="205740" y="300990"/>
                  </a:lnTo>
                  <a:lnTo>
                    <a:pt x="200660" y="287020"/>
                  </a:lnTo>
                  <a:lnTo>
                    <a:pt x="194310" y="273050"/>
                  </a:lnTo>
                  <a:lnTo>
                    <a:pt x="185420" y="259080"/>
                  </a:lnTo>
                  <a:lnTo>
                    <a:pt x="172720" y="246380"/>
                  </a:lnTo>
                  <a:lnTo>
                    <a:pt x="165100" y="238760"/>
                  </a:lnTo>
                  <a:lnTo>
                    <a:pt x="157480" y="232410"/>
                  </a:lnTo>
                  <a:lnTo>
                    <a:pt x="147320" y="226060"/>
                  </a:lnTo>
                  <a:lnTo>
                    <a:pt x="137160" y="219710"/>
                  </a:lnTo>
                  <a:lnTo>
                    <a:pt x="148590" y="217170"/>
                  </a:lnTo>
                  <a:lnTo>
                    <a:pt x="161290" y="215900"/>
                  </a:lnTo>
                  <a:lnTo>
                    <a:pt x="171450" y="218440"/>
                  </a:lnTo>
                  <a:lnTo>
                    <a:pt x="182880" y="220980"/>
                  </a:lnTo>
                  <a:lnTo>
                    <a:pt x="191770" y="226060"/>
                  </a:lnTo>
                  <a:lnTo>
                    <a:pt x="199390" y="231140"/>
                  </a:lnTo>
                  <a:lnTo>
                    <a:pt x="208280" y="237490"/>
                  </a:lnTo>
                  <a:lnTo>
                    <a:pt x="214630" y="245110"/>
                  </a:lnTo>
                  <a:lnTo>
                    <a:pt x="220980" y="251460"/>
                  </a:lnTo>
                  <a:lnTo>
                    <a:pt x="226060" y="259080"/>
                  </a:lnTo>
                  <a:lnTo>
                    <a:pt x="231140" y="264160"/>
                  </a:lnTo>
                  <a:lnTo>
                    <a:pt x="234950" y="270510"/>
                  </a:lnTo>
                  <a:lnTo>
                    <a:pt x="237490" y="274320"/>
                  </a:lnTo>
                  <a:lnTo>
                    <a:pt x="240030" y="276860"/>
                  </a:lnTo>
                  <a:lnTo>
                    <a:pt x="241300" y="276860"/>
                  </a:lnTo>
                  <a:lnTo>
                    <a:pt x="241300" y="275590"/>
                  </a:lnTo>
                  <a:lnTo>
                    <a:pt x="237490" y="264160"/>
                  </a:lnTo>
                  <a:lnTo>
                    <a:pt x="234950" y="254000"/>
                  </a:lnTo>
                  <a:lnTo>
                    <a:pt x="228600" y="234950"/>
                  </a:lnTo>
                  <a:lnTo>
                    <a:pt x="222250" y="218440"/>
                  </a:lnTo>
                  <a:lnTo>
                    <a:pt x="214630" y="203200"/>
                  </a:lnTo>
                  <a:lnTo>
                    <a:pt x="210820" y="196850"/>
                  </a:lnTo>
                  <a:lnTo>
                    <a:pt x="204470" y="189230"/>
                  </a:lnTo>
                  <a:lnTo>
                    <a:pt x="198120" y="181610"/>
                  </a:lnTo>
                  <a:lnTo>
                    <a:pt x="189230" y="172720"/>
                  </a:lnTo>
                  <a:lnTo>
                    <a:pt x="180340" y="165100"/>
                  </a:lnTo>
                  <a:lnTo>
                    <a:pt x="168910" y="154940"/>
                  </a:lnTo>
                  <a:lnTo>
                    <a:pt x="157480" y="144780"/>
                  </a:lnTo>
                  <a:lnTo>
                    <a:pt x="142240" y="134620"/>
                  </a:lnTo>
                  <a:lnTo>
                    <a:pt x="152400" y="134620"/>
                  </a:lnTo>
                  <a:lnTo>
                    <a:pt x="162560" y="135890"/>
                  </a:lnTo>
                  <a:lnTo>
                    <a:pt x="172720" y="139700"/>
                  </a:lnTo>
                  <a:lnTo>
                    <a:pt x="181610" y="143510"/>
                  </a:lnTo>
                  <a:lnTo>
                    <a:pt x="190500" y="149860"/>
                  </a:lnTo>
                  <a:lnTo>
                    <a:pt x="198120" y="156210"/>
                  </a:lnTo>
                  <a:lnTo>
                    <a:pt x="214630" y="172720"/>
                  </a:lnTo>
                  <a:lnTo>
                    <a:pt x="215900" y="173990"/>
                  </a:lnTo>
                  <a:lnTo>
                    <a:pt x="217170" y="173990"/>
                  </a:lnTo>
                  <a:lnTo>
                    <a:pt x="218440" y="172720"/>
                  </a:lnTo>
                  <a:lnTo>
                    <a:pt x="218440" y="168910"/>
                  </a:lnTo>
                  <a:lnTo>
                    <a:pt x="218440" y="165100"/>
                  </a:lnTo>
                  <a:lnTo>
                    <a:pt x="217170" y="158750"/>
                  </a:lnTo>
                  <a:lnTo>
                    <a:pt x="214630" y="151130"/>
                  </a:lnTo>
                  <a:lnTo>
                    <a:pt x="210820" y="143510"/>
                  </a:lnTo>
                  <a:lnTo>
                    <a:pt x="214630" y="147320"/>
                  </a:lnTo>
                  <a:lnTo>
                    <a:pt x="217170" y="153670"/>
                  </a:lnTo>
                  <a:lnTo>
                    <a:pt x="223520" y="165100"/>
                  </a:lnTo>
                  <a:lnTo>
                    <a:pt x="237490" y="191770"/>
                  </a:lnTo>
                  <a:lnTo>
                    <a:pt x="243840" y="204470"/>
                  </a:lnTo>
                  <a:lnTo>
                    <a:pt x="246380" y="209550"/>
                  </a:lnTo>
                  <a:lnTo>
                    <a:pt x="248920" y="213360"/>
                  </a:lnTo>
                  <a:lnTo>
                    <a:pt x="250190" y="215900"/>
                  </a:lnTo>
                  <a:lnTo>
                    <a:pt x="251460" y="218440"/>
                  </a:lnTo>
                  <a:lnTo>
                    <a:pt x="252730" y="219710"/>
                  </a:lnTo>
                  <a:lnTo>
                    <a:pt x="252730" y="218440"/>
                  </a:lnTo>
                  <a:lnTo>
                    <a:pt x="248920" y="201930"/>
                  </a:lnTo>
                  <a:lnTo>
                    <a:pt x="245110" y="187960"/>
                  </a:lnTo>
                  <a:lnTo>
                    <a:pt x="241300" y="175260"/>
                  </a:lnTo>
                  <a:lnTo>
                    <a:pt x="238760" y="165100"/>
                  </a:lnTo>
                  <a:lnTo>
                    <a:pt x="236220" y="154940"/>
                  </a:lnTo>
                  <a:lnTo>
                    <a:pt x="231140" y="146050"/>
                  </a:lnTo>
                  <a:lnTo>
                    <a:pt x="227330" y="139700"/>
                  </a:lnTo>
                  <a:lnTo>
                    <a:pt x="223520" y="132080"/>
                  </a:lnTo>
                  <a:lnTo>
                    <a:pt x="213360" y="119380"/>
                  </a:lnTo>
                  <a:lnTo>
                    <a:pt x="207010" y="113030"/>
                  </a:lnTo>
                  <a:lnTo>
                    <a:pt x="199390" y="105410"/>
                  </a:lnTo>
                  <a:lnTo>
                    <a:pt x="191770" y="97790"/>
                  </a:lnTo>
                  <a:lnTo>
                    <a:pt x="181610" y="90170"/>
                  </a:lnTo>
                  <a:lnTo>
                    <a:pt x="170180" y="80010"/>
                  </a:lnTo>
                  <a:lnTo>
                    <a:pt x="157480" y="69850"/>
                  </a:lnTo>
                  <a:lnTo>
                    <a:pt x="162560" y="69850"/>
                  </a:lnTo>
                  <a:lnTo>
                    <a:pt x="168910" y="71120"/>
                  </a:lnTo>
                  <a:lnTo>
                    <a:pt x="180340" y="74930"/>
                  </a:lnTo>
                  <a:lnTo>
                    <a:pt x="190500" y="80010"/>
                  </a:lnTo>
                  <a:lnTo>
                    <a:pt x="200660" y="85090"/>
                  </a:lnTo>
                  <a:lnTo>
                    <a:pt x="204470" y="87630"/>
                  </a:lnTo>
                  <a:lnTo>
                    <a:pt x="208280" y="88900"/>
                  </a:lnTo>
                  <a:lnTo>
                    <a:pt x="210820" y="88900"/>
                  </a:lnTo>
                  <a:lnTo>
                    <a:pt x="212090" y="88900"/>
                  </a:lnTo>
                  <a:lnTo>
                    <a:pt x="212090" y="87630"/>
                  </a:lnTo>
                  <a:lnTo>
                    <a:pt x="210820" y="85090"/>
                  </a:lnTo>
                  <a:lnTo>
                    <a:pt x="209550" y="80010"/>
                  </a:lnTo>
                  <a:lnTo>
                    <a:pt x="205740" y="73660"/>
                  </a:lnTo>
                  <a:lnTo>
                    <a:pt x="213360" y="80010"/>
                  </a:lnTo>
                  <a:lnTo>
                    <a:pt x="217170" y="83820"/>
                  </a:lnTo>
                  <a:lnTo>
                    <a:pt x="222250" y="88900"/>
                  </a:lnTo>
                  <a:lnTo>
                    <a:pt x="228600" y="93980"/>
                  </a:lnTo>
                  <a:lnTo>
                    <a:pt x="234950" y="99060"/>
                  </a:lnTo>
                  <a:lnTo>
                    <a:pt x="242570" y="105410"/>
                  </a:lnTo>
                  <a:lnTo>
                    <a:pt x="251460" y="114300"/>
                  </a:lnTo>
                  <a:lnTo>
                    <a:pt x="246380" y="97790"/>
                  </a:lnTo>
                  <a:lnTo>
                    <a:pt x="241300" y="83820"/>
                  </a:lnTo>
                  <a:lnTo>
                    <a:pt x="237490" y="76200"/>
                  </a:lnTo>
                  <a:lnTo>
                    <a:pt x="236220" y="72390"/>
                  </a:lnTo>
                  <a:lnTo>
                    <a:pt x="231140" y="68580"/>
                  </a:lnTo>
                  <a:lnTo>
                    <a:pt x="226060" y="63500"/>
                  </a:lnTo>
                  <a:lnTo>
                    <a:pt x="215900" y="58420"/>
                  </a:lnTo>
                  <a:lnTo>
                    <a:pt x="210820" y="55880"/>
                  </a:lnTo>
                  <a:lnTo>
                    <a:pt x="203200" y="53340"/>
                  </a:lnTo>
                  <a:lnTo>
                    <a:pt x="195580" y="50800"/>
                  </a:lnTo>
                  <a:lnTo>
                    <a:pt x="186690" y="48260"/>
                  </a:lnTo>
                  <a:lnTo>
                    <a:pt x="186690" y="46990"/>
                  </a:lnTo>
                  <a:lnTo>
                    <a:pt x="186690" y="46990"/>
                  </a:lnTo>
                  <a:lnTo>
                    <a:pt x="190500" y="46990"/>
                  </a:lnTo>
                  <a:lnTo>
                    <a:pt x="195580" y="46990"/>
                  </a:lnTo>
                  <a:lnTo>
                    <a:pt x="201930" y="48260"/>
                  </a:lnTo>
                  <a:lnTo>
                    <a:pt x="207010" y="49530"/>
                  </a:lnTo>
                  <a:lnTo>
                    <a:pt x="212090" y="50800"/>
                  </a:lnTo>
                  <a:lnTo>
                    <a:pt x="215900" y="50800"/>
                  </a:lnTo>
                  <a:lnTo>
                    <a:pt x="215900" y="50800"/>
                  </a:lnTo>
                  <a:lnTo>
                    <a:pt x="215900" y="50800"/>
                  </a:lnTo>
                  <a:lnTo>
                    <a:pt x="201930" y="39370"/>
                  </a:lnTo>
                  <a:lnTo>
                    <a:pt x="187960" y="30480"/>
                  </a:lnTo>
                  <a:lnTo>
                    <a:pt x="172720" y="2286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3" name="Freeform 242"/>
            <p:cNvSpPr/>
            <p:nvPr/>
          </p:nvSpPr>
          <p:spPr>
            <a:xfrm>
              <a:off x="754507" y="1024001"/>
              <a:ext cx="224283" cy="836677"/>
            </a:xfrm>
            <a:custGeom>
              <a:avLst/>
              <a:gdLst/>
              <a:ahLst/>
              <a:cxnLst/>
              <a:rect l="0" t="0" r="0" b="0"/>
              <a:pathLst>
                <a:path w="224283" h="836677">
                  <a:moveTo>
                    <a:pt x="37973" y="24003"/>
                  </a:moveTo>
                  <a:lnTo>
                    <a:pt x="46101" y="17780"/>
                  </a:lnTo>
                  <a:lnTo>
                    <a:pt x="54737" y="12446"/>
                  </a:lnTo>
                  <a:lnTo>
                    <a:pt x="63881" y="8636"/>
                  </a:lnTo>
                  <a:lnTo>
                    <a:pt x="73533" y="4826"/>
                  </a:lnTo>
                  <a:lnTo>
                    <a:pt x="83566" y="2413"/>
                  </a:lnTo>
                  <a:lnTo>
                    <a:pt x="94107" y="1016"/>
                  </a:lnTo>
                  <a:lnTo>
                    <a:pt x="104648" y="0"/>
                  </a:lnTo>
                  <a:lnTo>
                    <a:pt x="125857" y="1524"/>
                  </a:lnTo>
                  <a:lnTo>
                    <a:pt x="136398" y="2921"/>
                  </a:lnTo>
                  <a:lnTo>
                    <a:pt x="146431" y="5842"/>
                  </a:lnTo>
                  <a:lnTo>
                    <a:pt x="156083" y="9652"/>
                  </a:lnTo>
                  <a:lnTo>
                    <a:pt x="165227" y="13970"/>
                  </a:lnTo>
                  <a:lnTo>
                    <a:pt x="173863" y="19177"/>
                  </a:lnTo>
                  <a:lnTo>
                    <a:pt x="181483" y="25527"/>
                  </a:lnTo>
                  <a:lnTo>
                    <a:pt x="188722" y="33147"/>
                  </a:lnTo>
                  <a:lnTo>
                    <a:pt x="195453" y="42291"/>
                  </a:lnTo>
                  <a:lnTo>
                    <a:pt x="201168" y="52324"/>
                  </a:lnTo>
                  <a:lnTo>
                    <a:pt x="206502" y="63881"/>
                  </a:lnTo>
                  <a:lnTo>
                    <a:pt x="210820" y="76327"/>
                  </a:lnTo>
                  <a:lnTo>
                    <a:pt x="214630" y="90297"/>
                  </a:lnTo>
                  <a:lnTo>
                    <a:pt x="217551" y="104648"/>
                  </a:lnTo>
                  <a:lnTo>
                    <a:pt x="220345" y="120523"/>
                  </a:lnTo>
                  <a:lnTo>
                    <a:pt x="221869" y="136779"/>
                  </a:lnTo>
                  <a:lnTo>
                    <a:pt x="223266" y="154559"/>
                  </a:lnTo>
                  <a:lnTo>
                    <a:pt x="224282" y="172339"/>
                  </a:lnTo>
                  <a:lnTo>
                    <a:pt x="224282" y="191516"/>
                  </a:lnTo>
                  <a:lnTo>
                    <a:pt x="224282" y="210693"/>
                  </a:lnTo>
                  <a:lnTo>
                    <a:pt x="223266" y="230886"/>
                  </a:lnTo>
                  <a:lnTo>
                    <a:pt x="219964" y="272669"/>
                  </a:lnTo>
                  <a:lnTo>
                    <a:pt x="215138" y="315849"/>
                  </a:lnTo>
                  <a:lnTo>
                    <a:pt x="208407" y="360045"/>
                  </a:lnTo>
                  <a:lnTo>
                    <a:pt x="200660" y="404622"/>
                  </a:lnTo>
                  <a:lnTo>
                    <a:pt x="191135" y="449834"/>
                  </a:lnTo>
                  <a:lnTo>
                    <a:pt x="180594" y="493903"/>
                  </a:lnTo>
                  <a:lnTo>
                    <a:pt x="169037" y="537591"/>
                  </a:lnTo>
                  <a:lnTo>
                    <a:pt x="156591" y="579374"/>
                  </a:lnTo>
                  <a:lnTo>
                    <a:pt x="143637" y="619252"/>
                  </a:lnTo>
                  <a:lnTo>
                    <a:pt x="133477" y="649478"/>
                  </a:lnTo>
                  <a:lnTo>
                    <a:pt x="124333" y="680212"/>
                  </a:lnTo>
                  <a:lnTo>
                    <a:pt x="121031" y="695579"/>
                  </a:lnTo>
                  <a:lnTo>
                    <a:pt x="118110" y="710438"/>
                  </a:lnTo>
                  <a:lnTo>
                    <a:pt x="116205" y="724789"/>
                  </a:lnTo>
                  <a:lnTo>
                    <a:pt x="115316" y="739267"/>
                  </a:lnTo>
                  <a:lnTo>
                    <a:pt x="115697" y="752729"/>
                  </a:lnTo>
                  <a:lnTo>
                    <a:pt x="117602" y="765175"/>
                  </a:lnTo>
                  <a:lnTo>
                    <a:pt x="121539" y="777113"/>
                  </a:lnTo>
                  <a:lnTo>
                    <a:pt x="126746" y="787654"/>
                  </a:lnTo>
                  <a:lnTo>
                    <a:pt x="134493" y="797306"/>
                  </a:lnTo>
                  <a:lnTo>
                    <a:pt x="144018" y="805434"/>
                  </a:lnTo>
                  <a:lnTo>
                    <a:pt x="156083" y="812165"/>
                  </a:lnTo>
                  <a:lnTo>
                    <a:pt x="162814" y="815086"/>
                  </a:lnTo>
                  <a:lnTo>
                    <a:pt x="170434" y="817499"/>
                  </a:lnTo>
                  <a:lnTo>
                    <a:pt x="160909" y="823214"/>
                  </a:lnTo>
                  <a:lnTo>
                    <a:pt x="150241" y="828040"/>
                  </a:lnTo>
                  <a:lnTo>
                    <a:pt x="137795" y="831850"/>
                  </a:lnTo>
                  <a:lnTo>
                    <a:pt x="124333" y="834771"/>
                  </a:lnTo>
                  <a:lnTo>
                    <a:pt x="109982" y="836168"/>
                  </a:lnTo>
                  <a:lnTo>
                    <a:pt x="95631" y="836676"/>
                  </a:lnTo>
                  <a:lnTo>
                    <a:pt x="81153" y="836168"/>
                  </a:lnTo>
                  <a:lnTo>
                    <a:pt x="66802" y="834263"/>
                  </a:lnTo>
                  <a:lnTo>
                    <a:pt x="53340" y="831850"/>
                  </a:lnTo>
                  <a:lnTo>
                    <a:pt x="40386" y="828040"/>
                  </a:lnTo>
                  <a:lnTo>
                    <a:pt x="29337" y="823214"/>
                  </a:lnTo>
                  <a:lnTo>
                    <a:pt x="19685" y="817499"/>
                  </a:lnTo>
                  <a:lnTo>
                    <a:pt x="12573" y="810768"/>
                  </a:lnTo>
                  <a:lnTo>
                    <a:pt x="7747" y="803021"/>
                  </a:lnTo>
                  <a:lnTo>
                    <a:pt x="5334" y="794385"/>
                  </a:lnTo>
                  <a:lnTo>
                    <a:pt x="5334" y="790067"/>
                  </a:lnTo>
                  <a:lnTo>
                    <a:pt x="6350" y="784860"/>
                  </a:lnTo>
                  <a:lnTo>
                    <a:pt x="17399" y="746887"/>
                  </a:lnTo>
                  <a:lnTo>
                    <a:pt x="28321" y="709930"/>
                  </a:lnTo>
                  <a:lnTo>
                    <a:pt x="39878" y="674370"/>
                  </a:lnTo>
                  <a:lnTo>
                    <a:pt x="51943" y="639445"/>
                  </a:lnTo>
                  <a:lnTo>
                    <a:pt x="75438" y="571246"/>
                  </a:lnTo>
                  <a:lnTo>
                    <a:pt x="97536" y="503047"/>
                  </a:lnTo>
                  <a:lnTo>
                    <a:pt x="107569" y="468503"/>
                  </a:lnTo>
                  <a:lnTo>
                    <a:pt x="116713" y="432943"/>
                  </a:lnTo>
                  <a:lnTo>
                    <a:pt x="124841" y="396494"/>
                  </a:lnTo>
                  <a:lnTo>
                    <a:pt x="131572" y="359029"/>
                  </a:lnTo>
                  <a:lnTo>
                    <a:pt x="136906" y="319659"/>
                  </a:lnTo>
                  <a:lnTo>
                    <a:pt x="140208" y="278892"/>
                  </a:lnTo>
                  <a:lnTo>
                    <a:pt x="142113" y="236220"/>
                  </a:lnTo>
                  <a:lnTo>
                    <a:pt x="142113" y="213614"/>
                  </a:lnTo>
                  <a:lnTo>
                    <a:pt x="141605" y="191008"/>
                  </a:lnTo>
                  <a:lnTo>
                    <a:pt x="137287" y="180467"/>
                  </a:lnTo>
                  <a:lnTo>
                    <a:pt x="132969" y="172339"/>
                  </a:lnTo>
                  <a:lnTo>
                    <a:pt x="128270" y="166116"/>
                  </a:lnTo>
                  <a:lnTo>
                    <a:pt x="123952" y="161798"/>
                  </a:lnTo>
                  <a:lnTo>
                    <a:pt x="115316" y="154051"/>
                  </a:lnTo>
                  <a:lnTo>
                    <a:pt x="110998" y="150241"/>
                  </a:lnTo>
                  <a:lnTo>
                    <a:pt x="107569" y="145034"/>
                  </a:lnTo>
                  <a:lnTo>
                    <a:pt x="91313" y="138303"/>
                  </a:lnTo>
                  <a:lnTo>
                    <a:pt x="77343" y="131572"/>
                  </a:lnTo>
                  <a:lnTo>
                    <a:pt x="65405" y="124841"/>
                  </a:lnTo>
                  <a:lnTo>
                    <a:pt x="55753" y="118618"/>
                  </a:lnTo>
                  <a:lnTo>
                    <a:pt x="47625" y="111887"/>
                  </a:lnTo>
                  <a:lnTo>
                    <a:pt x="41402" y="105664"/>
                  </a:lnTo>
                  <a:lnTo>
                    <a:pt x="35560" y="99822"/>
                  </a:lnTo>
                  <a:lnTo>
                    <a:pt x="31242" y="94107"/>
                  </a:lnTo>
                  <a:lnTo>
                    <a:pt x="24003" y="82550"/>
                  </a:lnTo>
                  <a:lnTo>
                    <a:pt x="17780" y="72517"/>
                  </a:lnTo>
                  <a:lnTo>
                    <a:pt x="10668" y="63373"/>
                  </a:lnTo>
                  <a:lnTo>
                    <a:pt x="5842" y="59055"/>
                  </a:lnTo>
                  <a:lnTo>
                    <a:pt x="0" y="55245"/>
                  </a:lnTo>
                  <a:lnTo>
                    <a:pt x="2032" y="52324"/>
                  </a:lnTo>
                  <a:lnTo>
                    <a:pt x="5842" y="49530"/>
                  </a:lnTo>
                  <a:lnTo>
                    <a:pt x="15367" y="42799"/>
                  </a:lnTo>
                  <a:lnTo>
                    <a:pt x="25019" y="36068"/>
                  </a:lnTo>
                  <a:lnTo>
                    <a:pt x="28829" y="33147"/>
                  </a:lnTo>
                  <a:lnTo>
                    <a:pt x="31242" y="30734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4" name="Freeform 243"/>
            <p:cNvSpPr/>
            <p:nvPr/>
          </p:nvSpPr>
          <p:spPr>
            <a:xfrm>
              <a:off x="754380" y="1023620"/>
              <a:ext cx="224791" cy="836931"/>
            </a:xfrm>
            <a:custGeom>
              <a:avLst/>
              <a:gdLst/>
              <a:ahLst/>
              <a:cxnLst/>
              <a:rect l="0" t="0" r="0" b="0"/>
              <a:pathLst>
                <a:path w="224791" h="836931">
                  <a:moveTo>
                    <a:pt x="31750" y="30480"/>
                  </a:moveTo>
                  <a:lnTo>
                    <a:pt x="29210" y="33020"/>
                  </a:lnTo>
                  <a:lnTo>
                    <a:pt x="25400" y="36830"/>
                  </a:lnTo>
                  <a:lnTo>
                    <a:pt x="15240" y="43180"/>
                  </a:lnTo>
                  <a:lnTo>
                    <a:pt x="6350" y="49530"/>
                  </a:lnTo>
                  <a:lnTo>
                    <a:pt x="2540" y="52070"/>
                  </a:lnTo>
                  <a:lnTo>
                    <a:pt x="0" y="55880"/>
                  </a:lnTo>
                  <a:lnTo>
                    <a:pt x="6350" y="59690"/>
                  </a:lnTo>
                  <a:lnTo>
                    <a:pt x="10160" y="63500"/>
                  </a:lnTo>
                  <a:lnTo>
                    <a:pt x="17780" y="72390"/>
                  </a:lnTo>
                  <a:lnTo>
                    <a:pt x="24130" y="82550"/>
                  </a:lnTo>
                  <a:lnTo>
                    <a:pt x="31750" y="93980"/>
                  </a:lnTo>
                  <a:lnTo>
                    <a:pt x="35560" y="100330"/>
                  </a:lnTo>
                  <a:lnTo>
                    <a:pt x="41910" y="106680"/>
                  </a:lnTo>
                  <a:lnTo>
                    <a:pt x="48260" y="111760"/>
                  </a:lnTo>
                  <a:lnTo>
                    <a:pt x="55880" y="119380"/>
                  </a:lnTo>
                  <a:lnTo>
                    <a:pt x="66040" y="125730"/>
                  </a:lnTo>
                  <a:lnTo>
                    <a:pt x="77470" y="132080"/>
                  </a:lnTo>
                  <a:lnTo>
                    <a:pt x="91440" y="138430"/>
                  </a:lnTo>
                  <a:lnTo>
                    <a:pt x="107950" y="144780"/>
                  </a:lnTo>
                  <a:lnTo>
                    <a:pt x="110490" y="151130"/>
                  </a:lnTo>
                  <a:lnTo>
                    <a:pt x="115570" y="154940"/>
                  </a:lnTo>
                  <a:lnTo>
                    <a:pt x="124460" y="162560"/>
                  </a:lnTo>
                  <a:lnTo>
                    <a:pt x="128270" y="166370"/>
                  </a:lnTo>
                  <a:lnTo>
                    <a:pt x="133350" y="172720"/>
                  </a:lnTo>
                  <a:lnTo>
                    <a:pt x="137160" y="180340"/>
                  </a:lnTo>
                  <a:lnTo>
                    <a:pt x="142240" y="191770"/>
                  </a:lnTo>
                  <a:lnTo>
                    <a:pt x="142240" y="214630"/>
                  </a:lnTo>
                  <a:lnTo>
                    <a:pt x="142240" y="236220"/>
                  </a:lnTo>
                  <a:lnTo>
                    <a:pt x="140970" y="279400"/>
                  </a:lnTo>
                  <a:lnTo>
                    <a:pt x="137160" y="320040"/>
                  </a:lnTo>
                  <a:lnTo>
                    <a:pt x="132080" y="359410"/>
                  </a:lnTo>
                  <a:lnTo>
                    <a:pt x="124460" y="397510"/>
                  </a:lnTo>
                  <a:lnTo>
                    <a:pt x="116840" y="433070"/>
                  </a:lnTo>
                  <a:lnTo>
                    <a:pt x="107950" y="468630"/>
                  </a:lnTo>
                  <a:lnTo>
                    <a:pt x="97790" y="502920"/>
                  </a:lnTo>
                  <a:lnTo>
                    <a:pt x="76200" y="571500"/>
                  </a:lnTo>
                  <a:lnTo>
                    <a:pt x="52070" y="640080"/>
                  </a:lnTo>
                  <a:lnTo>
                    <a:pt x="39370" y="674370"/>
                  </a:lnTo>
                  <a:lnTo>
                    <a:pt x="27940" y="709930"/>
                  </a:lnTo>
                  <a:lnTo>
                    <a:pt x="17780" y="746760"/>
                  </a:lnTo>
                  <a:lnTo>
                    <a:pt x="6350" y="784860"/>
                  </a:lnTo>
                  <a:lnTo>
                    <a:pt x="5080" y="789940"/>
                  </a:lnTo>
                  <a:lnTo>
                    <a:pt x="5080" y="795020"/>
                  </a:lnTo>
                  <a:lnTo>
                    <a:pt x="7620" y="803910"/>
                  </a:lnTo>
                  <a:lnTo>
                    <a:pt x="12700" y="811530"/>
                  </a:lnTo>
                  <a:lnTo>
                    <a:pt x="20320" y="817880"/>
                  </a:lnTo>
                  <a:lnTo>
                    <a:pt x="29210" y="822960"/>
                  </a:lnTo>
                  <a:lnTo>
                    <a:pt x="40640" y="828040"/>
                  </a:lnTo>
                  <a:lnTo>
                    <a:pt x="53340" y="831850"/>
                  </a:lnTo>
                  <a:lnTo>
                    <a:pt x="67310" y="834390"/>
                  </a:lnTo>
                  <a:lnTo>
                    <a:pt x="81280" y="836930"/>
                  </a:lnTo>
                  <a:lnTo>
                    <a:pt x="95250" y="836930"/>
                  </a:lnTo>
                  <a:lnTo>
                    <a:pt x="110490" y="836930"/>
                  </a:lnTo>
                  <a:lnTo>
                    <a:pt x="124460" y="835660"/>
                  </a:lnTo>
                  <a:lnTo>
                    <a:pt x="138430" y="831850"/>
                  </a:lnTo>
                  <a:lnTo>
                    <a:pt x="149860" y="828040"/>
                  </a:lnTo>
                  <a:lnTo>
                    <a:pt x="161290" y="822960"/>
                  </a:lnTo>
                  <a:lnTo>
                    <a:pt x="170180" y="817880"/>
                  </a:lnTo>
                  <a:lnTo>
                    <a:pt x="162560" y="815340"/>
                  </a:lnTo>
                  <a:lnTo>
                    <a:pt x="156210" y="812800"/>
                  </a:lnTo>
                  <a:lnTo>
                    <a:pt x="143510" y="805180"/>
                  </a:lnTo>
                  <a:lnTo>
                    <a:pt x="134620" y="797560"/>
                  </a:lnTo>
                  <a:lnTo>
                    <a:pt x="127000" y="788670"/>
                  </a:lnTo>
                  <a:lnTo>
                    <a:pt x="121920" y="777240"/>
                  </a:lnTo>
                  <a:lnTo>
                    <a:pt x="118110" y="765810"/>
                  </a:lnTo>
                  <a:lnTo>
                    <a:pt x="115570" y="753110"/>
                  </a:lnTo>
                  <a:lnTo>
                    <a:pt x="115570" y="739140"/>
                  </a:lnTo>
                  <a:lnTo>
                    <a:pt x="116840" y="725170"/>
                  </a:lnTo>
                  <a:lnTo>
                    <a:pt x="118110" y="711200"/>
                  </a:lnTo>
                  <a:lnTo>
                    <a:pt x="120650" y="695960"/>
                  </a:lnTo>
                  <a:lnTo>
                    <a:pt x="124460" y="680720"/>
                  </a:lnTo>
                  <a:lnTo>
                    <a:pt x="133350" y="650240"/>
                  </a:lnTo>
                  <a:lnTo>
                    <a:pt x="143510" y="619760"/>
                  </a:lnTo>
                  <a:lnTo>
                    <a:pt x="156210" y="580390"/>
                  </a:lnTo>
                  <a:lnTo>
                    <a:pt x="168910" y="538480"/>
                  </a:lnTo>
                  <a:lnTo>
                    <a:pt x="180340" y="494030"/>
                  </a:lnTo>
                  <a:lnTo>
                    <a:pt x="191770" y="450850"/>
                  </a:lnTo>
                  <a:lnTo>
                    <a:pt x="200660" y="405130"/>
                  </a:lnTo>
                  <a:lnTo>
                    <a:pt x="208280" y="360680"/>
                  </a:lnTo>
                  <a:lnTo>
                    <a:pt x="215900" y="316230"/>
                  </a:lnTo>
                  <a:lnTo>
                    <a:pt x="219710" y="273050"/>
                  </a:lnTo>
                  <a:lnTo>
                    <a:pt x="223520" y="231140"/>
                  </a:lnTo>
                  <a:lnTo>
                    <a:pt x="224790" y="210820"/>
                  </a:lnTo>
                  <a:lnTo>
                    <a:pt x="224790" y="191770"/>
                  </a:lnTo>
                  <a:lnTo>
                    <a:pt x="224790" y="172720"/>
                  </a:lnTo>
                  <a:lnTo>
                    <a:pt x="223520" y="154940"/>
                  </a:lnTo>
                  <a:lnTo>
                    <a:pt x="222250" y="137160"/>
                  </a:lnTo>
                  <a:lnTo>
                    <a:pt x="220980" y="120650"/>
                  </a:lnTo>
                  <a:lnTo>
                    <a:pt x="217170" y="105410"/>
                  </a:lnTo>
                  <a:lnTo>
                    <a:pt x="214630" y="90170"/>
                  </a:lnTo>
                  <a:lnTo>
                    <a:pt x="210820" y="76200"/>
                  </a:lnTo>
                  <a:lnTo>
                    <a:pt x="207010" y="64770"/>
                  </a:lnTo>
                  <a:lnTo>
                    <a:pt x="200660" y="52070"/>
                  </a:lnTo>
                  <a:lnTo>
                    <a:pt x="195580" y="43180"/>
                  </a:lnTo>
                  <a:lnTo>
                    <a:pt x="189230" y="33020"/>
                  </a:lnTo>
                  <a:lnTo>
                    <a:pt x="181610" y="25400"/>
                  </a:lnTo>
                  <a:lnTo>
                    <a:pt x="173990" y="19050"/>
                  </a:lnTo>
                  <a:lnTo>
                    <a:pt x="165100" y="13970"/>
                  </a:lnTo>
                  <a:lnTo>
                    <a:pt x="156210" y="10160"/>
                  </a:lnTo>
                  <a:lnTo>
                    <a:pt x="146050" y="6350"/>
                  </a:lnTo>
                  <a:lnTo>
                    <a:pt x="135890" y="3810"/>
                  </a:lnTo>
                  <a:lnTo>
                    <a:pt x="125730" y="2540"/>
                  </a:lnTo>
                  <a:lnTo>
                    <a:pt x="104140" y="0"/>
                  </a:lnTo>
                  <a:lnTo>
                    <a:pt x="93980" y="1270"/>
                  </a:lnTo>
                  <a:lnTo>
                    <a:pt x="83820" y="2540"/>
                  </a:lnTo>
                  <a:lnTo>
                    <a:pt x="73660" y="5080"/>
                  </a:lnTo>
                  <a:lnTo>
                    <a:pt x="63500" y="8890"/>
                  </a:lnTo>
                  <a:lnTo>
                    <a:pt x="54610" y="12700"/>
                  </a:lnTo>
                  <a:lnTo>
                    <a:pt x="45720" y="17780"/>
                  </a:lnTo>
                  <a:lnTo>
                    <a:pt x="38100" y="2413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5" name="Freeform 244"/>
            <p:cNvSpPr/>
            <p:nvPr/>
          </p:nvSpPr>
          <p:spPr>
            <a:xfrm>
              <a:off x="756539" y="1056132"/>
              <a:ext cx="195835" cy="25528"/>
            </a:xfrm>
            <a:custGeom>
              <a:avLst/>
              <a:gdLst/>
              <a:ahLst/>
              <a:cxnLst/>
              <a:rect l="0" t="0" r="0" b="0"/>
              <a:pathLst>
                <a:path w="195835" h="25528">
                  <a:moveTo>
                    <a:pt x="0" y="25527"/>
                  </a:moveTo>
                  <a:lnTo>
                    <a:pt x="2413" y="22098"/>
                  </a:lnTo>
                  <a:lnTo>
                    <a:pt x="5207" y="18796"/>
                  </a:lnTo>
                  <a:lnTo>
                    <a:pt x="14351" y="13081"/>
                  </a:lnTo>
                  <a:lnTo>
                    <a:pt x="25908" y="8636"/>
                  </a:lnTo>
                  <a:lnTo>
                    <a:pt x="39370" y="5334"/>
                  </a:lnTo>
                  <a:lnTo>
                    <a:pt x="54610" y="2413"/>
                  </a:lnTo>
                  <a:lnTo>
                    <a:pt x="71501" y="1016"/>
                  </a:lnTo>
                  <a:lnTo>
                    <a:pt x="88773" y="0"/>
                  </a:lnTo>
                  <a:lnTo>
                    <a:pt x="106045" y="0"/>
                  </a:lnTo>
                  <a:lnTo>
                    <a:pt x="123317" y="1016"/>
                  </a:lnTo>
                  <a:lnTo>
                    <a:pt x="139573" y="2413"/>
                  </a:lnTo>
                  <a:lnTo>
                    <a:pt x="154940" y="4826"/>
                  </a:lnTo>
                  <a:lnTo>
                    <a:pt x="168402" y="7239"/>
                  </a:lnTo>
                  <a:lnTo>
                    <a:pt x="179959" y="10668"/>
                  </a:lnTo>
                  <a:lnTo>
                    <a:pt x="188595" y="14478"/>
                  </a:lnTo>
                  <a:lnTo>
                    <a:pt x="193929" y="19304"/>
                  </a:lnTo>
                  <a:lnTo>
                    <a:pt x="195326" y="21209"/>
                  </a:lnTo>
                  <a:lnTo>
                    <a:pt x="195834" y="23622"/>
                  </a:lnTo>
                  <a:lnTo>
                    <a:pt x="183261" y="18288"/>
                  </a:lnTo>
                  <a:lnTo>
                    <a:pt x="171323" y="14478"/>
                  </a:lnTo>
                  <a:lnTo>
                    <a:pt x="158369" y="11557"/>
                  </a:lnTo>
                  <a:lnTo>
                    <a:pt x="145923" y="9652"/>
                  </a:lnTo>
                  <a:lnTo>
                    <a:pt x="119888" y="8636"/>
                  </a:lnTo>
                  <a:lnTo>
                    <a:pt x="93980" y="10668"/>
                  </a:lnTo>
                  <a:lnTo>
                    <a:pt x="68580" y="13970"/>
                  </a:lnTo>
                  <a:lnTo>
                    <a:pt x="44577" y="18288"/>
                  </a:lnTo>
                  <a:lnTo>
                    <a:pt x="21082" y="22098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6" name="Freeform 245"/>
            <p:cNvSpPr/>
            <p:nvPr/>
          </p:nvSpPr>
          <p:spPr>
            <a:xfrm>
              <a:off x="762254" y="1051433"/>
              <a:ext cx="189104" cy="25401"/>
            </a:xfrm>
            <a:custGeom>
              <a:avLst/>
              <a:gdLst/>
              <a:ahLst/>
              <a:cxnLst/>
              <a:rect l="0" t="0" r="0" b="0"/>
              <a:pathLst>
                <a:path w="189104" h="25401">
                  <a:moveTo>
                    <a:pt x="0" y="25400"/>
                  </a:moveTo>
                  <a:lnTo>
                    <a:pt x="5715" y="19177"/>
                  </a:lnTo>
                  <a:lnTo>
                    <a:pt x="14351" y="13335"/>
                  </a:lnTo>
                  <a:lnTo>
                    <a:pt x="25400" y="8636"/>
                  </a:lnTo>
                  <a:lnTo>
                    <a:pt x="38354" y="5207"/>
                  </a:lnTo>
                  <a:lnTo>
                    <a:pt x="52832" y="2413"/>
                  </a:lnTo>
                  <a:lnTo>
                    <a:pt x="68580" y="889"/>
                  </a:lnTo>
                  <a:lnTo>
                    <a:pt x="84455" y="0"/>
                  </a:lnTo>
                  <a:lnTo>
                    <a:pt x="101219" y="0"/>
                  </a:lnTo>
                  <a:lnTo>
                    <a:pt x="117602" y="889"/>
                  </a:lnTo>
                  <a:lnTo>
                    <a:pt x="132969" y="2413"/>
                  </a:lnTo>
                  <a:lnTo>
                    <a:pt x="147828" y="4699"/>
                  </a:lnTo>
                  <a:lnTo>
                    <a:pt x="160782" y="7620"/>
                  </a:lnTo>
                  <a:lnTo>
                    <a:pt x="171831" y="11430"/>
                  </a:lnTo>
                  <a:lnTo>
                    <a:pt x="180467" y="15367"/>
                  </a:lnTo>
                  <a:lnTo>
                    <a:pt x="186182" y="20066"/>
                  </a:lnTo>
                  <a:lnTo>
                    <a:pt x="189103" y="25400"/>
                  </a:lnTo>
                  <a:lnTo>
                    <a:pt x="176657" y="20066"/>
                  </a:lnTo>
                  <a:lnTo>
                    <a:pt x="164592" y="15367"/>
                  </a:lnTo>
                  <a:lnTo>
                    <a:pt x="152654" y="11938"/>
                  </a:lnTo>
                  <a:lnTo>
                    <a:pt x="140208" y="10033"/>
                  </a:lnTo>
                  <a:lnTo>
                    <a:pt x="115189" y="8128"/>
                  </a:lnTo>
                  <a:lnTo>
                    <a:pt x="90678" y="9525"/>
                  </a:lnTo>
                  <a:lnTo>
                    <a:pt x="66675" y="12954"/>
                  </a:lnTo>
                  <a:lnTo>
                    <a:pt x="43180" y="17272"/>
                  </a:lnTo>
                  <a:lnTo>
                    <a:pt x="21082" y="21590"/>
                  </a:lnTo>
                  <a:close/>
                </a:path>
              </a:pathLst>
            </a:custGeom>
            <a:solidFill>
              <a:srgbClr val="FDF7F8"/>
            </a:solidFill>
            <a:ln w="0" cap="flat" cmpd="sng" algn="ctr">
              <a:solidFill>
                <a:srgbClr val="FDF7F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7" name="Freeform 246"/>
            <p:cNvSpPr/>
            <p:nvPr/>
          </p:nvSpPr>
          <p:spPr>
            <a:xfrm>
              <a:off x="767969" y="1046099"/>
              <a:ext cx="181992" cy="27433"/>
            </a:xfrm>
            <a:custGeom>
              <a:avLst/>
              <a:gdLst/>
              <a:ahLst/>
              <a:cxnLst/>
              <a:rect l="0" t="0" r="0" b="0"/>
              <a:pathLst>
                <a:path w="181992" h="27433">
                  <a:moveTo>
                    <a:pt x="0" y="25908"/>
                  </a:moveTo>
                  <a:lnTo>
                    <a:pt x="5842" y="19177"/>
                  </a:lnTo>
                  <a:lnTo>
                    <a:pt x="14478" y="13462"/>
                  </a:lnTo>
                  <a:lnTo>
                    <a:pt x="25019" y="8636"/>
                  </a:lnTo>
                  <a:lnTo>
                    <a:pt x="36957" y="5334"/>
                  </a:lnTo>
                  <a:lnTo>
                    <a:pt x="50927" y="2413"/>
                  </a:lnTo>
                  <a:lnTo>
                    <a:pt x="65278" y="1016"/>
                  </a:lnTo>
                  <a:lnTo>
                    <a:pt x="80645" y="0"/>
                  </a:lnTo>
                  <a:lnTo>
                    <a:pt x="96520" y="0"/>
                  </a:lnTo>
                  <a:lnTo>
                    <a:pt x="111379" y="508"/>
                  </a:lnTo>
                  <a:lnTo>
                    <a:pt x="126238" y="2413"/>
                  </a:lnTo>
                  <a:lnTo>
                    <a:pt x="140208" y="4826"/>
                  </a:lnTo>
                  <a:lnTo>
                    <a:pt x="152654" y="7747"/>
                  </a:lnTo>
                  <a:lnTo>
                    <a:pt x="163703" y="12065"/>
                  </a:lnTo>
                  <a:lnTo>
                    <a:pt x="172339" y="16383"/>
                  </a:lnTo>
                  <a:lnTo>
                    <a:pt x="178562" y="21590"/>
                  </a:lnTo>
                  <a:lnTo>
                    <a:pt x="181991" y="27432"/>
                  </a:lnTo>
                  <a:lnTo>
                    <a:pt x="169926" y="21590"/>
                  </a:lnTo>
                  <a:lnTo>
                    <a:pt x="158496" y="16383"/>
                  </a:lnTo>
                  <a:lnTo>
                    <a:pt x="146431" y="12954"/>
                  </a:lnTo>
                  <a:lnTo>
                    <a:pt x="134493" y="10033"/>
                  </a:lnTo>
                  <a:lnTo>
                    <a:pt x="110871" y="7747"/>
                  </a:lnTo>
                  <a:lnTo>
                    <a:pt x="87376" y="8636"/>
                  </a:lnTo>
                  <a:lnTo>
                    <a:pt x="64389" y="11557"/>
                  </a:lnTo>
                  <a:lnTo>
                    <a:pt x="42291" y="15875"/>
                  </a:lnTo>
                  <a:lnTo>
                    <a:pt x="20701" y="21082"/>
                  </a:lnTo>
                  <a:close/>
                </a:path>
              </a:pathLst>
            </a:custGeom>
            <a:solidFill>
              <a:srgbClr val="F9EEF1"/>
            </a:solidFill>
            <a:ln w="0" cap="flat" cmpd="sng" algn="ctr">
              <a:solidFill>
                <a:srgbClr val="F9EEF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8" name="Freeform 247"/>
            <p:cNvSpPr/>
            <p:nvPr/>
          </p:nvSpPr>
          <p:spPr>
            <a:xfrm>
              <a:off x="773811" y="1040892"/>
              <a:ext cx="175134" cy="29719"/>
            </a:xfrm>
            <a:custGeom>
              <a:avLst/>
              <a:gdLst/>
              <a:ahLst/>
              <a:cxnLst/>
              <a:rect l="0" t="0" r="0" b="0"/>
              <a:pathLst>
                <a:path w="175134" h="29719">
                  <a:moveTo>
                    <a:pt x="0" y="25908"/>
                  </a:moveTo>
                  <a:lnTo>
                    <a:pt x="6223" y="19558"/>
                  </a:lnTo>
                  <a:lnTo>
                    <a:pt x="14351" y="13843"/>
                  </a:lnTo>
                  <a:lnTo>
                    <a:pt x="24384" y="9017"/>
                  </a:lnTo>
                  <a:lnTo>
                    <a:pt x="35941" y="5207"/>
                  </a:lnTo>
                  <a:lnTo>
                    <a:pt x="48895" y="2286"/>
                  </a:lnTo>
                  <a:lnTo>
                    <a:pt x="62357" y="889"/>
                  </a:lnTo>
                  <a:lnTo>
                    <a:pt x="76708" y="0"/>
                  </a:lnTo>
                  <a:lnTo>
                    <a:pt x="91186" y="0"/>
                  </a:lnTo>
                  <a:lnTo>
                    <a:pt x="105537" y="381"/>
                  </a:lnTo>
                  <a:lnTo>
                    <a:pt x="119507" y="2286"/>
                  </a:lnTo>
                  <a:lnTo>
                    <a:pt x="132969" y="4699"/>
                  </a:lnTo>
                  <a:lnTo>
                    <a:pt x="144907" y="8128"/>
                  </a:lnTo>
                  <a:lnTo>
                    <a:pt x="155448" y="12446"/>
                  </a:lnTo>
                  <a:lnTo>
                    <a:pt x="164084" y="17272"/>
                  </a:lnTo>
                  <a:lnTo>
                    <a:pt x="170815" y="22987"/>
                  </a:lnTo>
                  <a:lnTo>
                    <a:pt x="175133" y="29718"/>
                  </a:lnTo>
                  <a:lnTo>
                    <a:pt x="163195" y="22987"/>
                  </a:lnTo>
                  <a:lnTo>
                    <a:pt x="151638" y="17653"/>
                  </a:lnTo>
                  <a:lnTo>
                    <a:pt x="140081" y="13335"/>
                  </a:lnTo>
                  <a:lnTo>
                    <a:pt x="128651" y="10541"/>
                  </a:lnTo>
                  <a:lnTo>
                    <a:pt x="117094" y="8636"/>
                  </a:lnTo>
                  <a:lnTo>
                    <a:pt x="106045" y="7620"/>
                  </a:lnTo>
                  <a:lnTo>
                    <a:pt x="83947" y="7620"/>
                  </a:lnTo>
                  <a:lnTo>
                    <a:pt x="62357" y="10541"/>
                  </a:lnTo>
                  <a:lnTo>
                    <a:pt x="40767" y="15240"/>
                  </a:lnTo>
                  <a:close/>
                </a:path>
              </a:pathLst>
            </a:custGeom>
            <a:solidFill>
              <a:srgbClr val="F8E7E9"/>
            </a:solidFill>
            <a:ln w="0" cap="flat" cmpd="sng" algn="ctr">
              <a:solidFill>
                <a:srgbClr val="F8E7E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9" name="Freeform 248"/>
            <p:cNvSpPr/>
            <p:nvPr/>
          </p:nvSpPr>
          <p:spPr>
            <a:xfrm>
              <a:off x="779526" y="1035558"/>
              <a:ext cx="168530" cy="32132"/>
            </a:xfrm>
            <a:custGeom>
              <a:avLst/>
              <a:gdLst/>
              <a:ahLst/>
              <a:cxnLst/>
              <a:rect l="0" t="0" r="0" b="0"/>
              <a:pathLst>
                <a:path w="168530" h="32132">
                  <a:moveTo>
                    <a:pt x="0" y="26924"/>
                  </a:moveTo>
                  <a:lnTo>
                    <a:pt x="6223" y="20193"/>
                  </a:lnTo>
                  <a:lnTo>
                    <a:pt x="14351" y="14351"/>
                  </a:lnTo>
                  <a:lnTo>
                    <a:pt x="24003" y="9652"/>
                  </a:lnTo>
                  <a:lnTo>
                    <a:pt x="35052" y="5715"/>
                  </a:lnTo>
                  <a:lnTo>
                    <a:pt x="46990" y="2921"/>
                  </a:lnTo>
                  <a:lnTo>
                    <a:pt x="59563" y="889"/>
                  </a:lnTo>
                  <a:lnTo>
                    <a:pt x="73025" y="0"/>
                  </a:lnTo>
                  <a:lnTo>
                    <a:pt x="86360" y="0"/>
                  </a:lnTo>
                  <a:lnTo>
                    <a:pt x="99822" y="889"/>
                  </a:lnTo>
                  <a:lnTo>
                    <a:pt x="112776" y="2921"/>
                  </a:lnTo>
                  <a:lnTo>
                    <a:pt x="125222" y="5334"/>
                  </a:lnTo>
                  <a:lnTo>
                    <a:pt x="136779" y="9144"/>
                  </a:lnTo>
                  <a:lnTo>
                    <a:pt x="147320" y="13462"/>
                  </a:lnTo>
                  <a:lnTo>
                    <a:pt x="155956" y="18669"/>
                  </a:lnTo>
                  <a:lnTo>
                    <a:pt x="163195" y="24892"/>
                  </a:lnTo>
                  <a:lnTo>
                    <a:pt x="168529" y="32131"/>
                  </a:lnTo>
                  <a:lnTo>
                    <a:pt x="156464" y="24892"/>
                  </a:lnTo>
                  <a:lnTo>
                    <a:pt x="144907" y="19177"/>
                  </a:lnTo>
                  <a:lnTo>
                    <a:pt x="133985" y="14859"/>
                  </a:lnTo>
                  <a:lnTo>
                    <a:pt x="122936" y="11557"/>
                  </a:lnTo>
                  <a:lnTo>
                    <a:pt x="111887" y="9144"/>
                  </a:lnTo>
                  <a:lnTo>
                    <a:pt x="101346" y="7620"/>
                  </a:lnTo>
                  <a:lnTo>
                    <a:pt x="80137" y="7620"/>
                  </a:lnTo>
                  <a:lnTo>
                    <a:pt x="59944" y="10033"/>
                  </a:lnTo>
                  <a:lnTo>
                    <a:pt x="39878" y="14351"/>
                  </a:lnTo>
                  <a:close/>
                </a:path>
              </a:pathLst>
            </a:custGeom>
            <a:solidFill>
              <a:srgbClr val="F5DFE0"/>
            </a:solidFill>
            <a:ln w="0" cap="flat" cmpd="sng" algn="ctr">
              <a:solidFill>
                <a:srgbClr val="F5DFE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50" name="Freeform 249"/>
            <p:cNvSpPr/>
            <p:nvPr/>
          </p:nvSpPr>
          <p:spPr>
            <a:xfrm>
              <a:off x="785749" y="1030224"/>
              <a:ext cx="161291" cy="34164"/>
            </a:xfrm>
            <a:custGeom>
              <a:avLst/>
              <a:gdLst/>
              <a:ahLst/>
              <a:cxnLst/>
              <a:rect l="0" t="0" r="0" b="0"/>
              <a:pathLst>
                <a:path w="161291" h="34164">
                  <a:moveTo>
                    <a:pt x="0" y="26924"/>
                  </a:moveTo>
                  <a:lnTo>
                    <a:pt x="6223" y="20193"/>
                  </a:lnTo>
                  <a:lnTo>
                    <a:pt x="13970" y="14478"/>
                  </a:lnTo>
                  <a:lnTo>
                    <a:pt x="23114" y="9652"/>
                  </a:lnTo>
                  <a:lnTo>
                    <a:pt x="33147" y="5842"/>
                  </a:lnTo>
                  <a:lnTo>
                    <a:pt x="44704" y="2921"/>
                  </a:lnTo>
                  <a:lnTo>
                    <a:pt x="56134" y="1016"/>
                  </a:lnTo>
                  <a:lnTo>
                    <a:pt x="68707" y="0"/>
                  </a:lnTo>
                  <a:lnTo>
                    <a:pt x="81153" y="0"/>
                  </a:lnTo>
                  <a:lnTo>
                    <a:pt x="93599" y="1016"/>
                  </a:lnTo>
                  <a:lnTo>
                    <a:pt x="105664" y="2921"/>
                  </a:lnTo>
                  <a:lnTo>
                    <a:pt x="117602" y="5334"/>
                  </a:lnTo>
                  <a:lnTo>
                    <a:pt x="128651" y="9144"/>
                  </a:lnTo>
                  <a:lnTo>
                    <a:pt x="138684" y="13970"/>
                  </a:lnTo>
                  <a:lnTo>
                    <a:pt x="147828" y="19685"/>
                  </a:lnTo>
                  <a:lnTo>
                    <a:pt x="155067" y="26416"/>
                  </a:lnTo>
                  <a:lnTo>
                    <a:pt x="161290" y="34163"/>
                  </a:lnTo>
                  <a:lnTo>
                    <a:pt x="149352" y="26416"/>
                  </a:lnTo>
                  <a:lnTo>
                    <a:pt x="138303" y="20193"/>
                  </a:lnTo>
                  <a:lnTo>
                    <a:pt x="127254" y="15367"/>
                  </a:lnTo>
                  <a:lnTo>
                    <a:pt x="116713" y="11557"/>
                  </a:lnTo>
                  <a:lnTo>
                    <a:pt x="106045" y="9144"/>
                  </a:lnTo>
                  <a:lnTo>
                    <a:pt x="96012" y="7239"/>
                  </a:lnTo>
                  <a:lnTo>
                    <a:pt x="76327" y="6731"/>
                  </a:lnTo>
                  <a:lnTo>
                    <a:pt x="57150" y="9144"/>
                  </a:lnTo>
                  <a:lnTo>
                    <a:pt x="38481" y="13462"/>
                  </a:lnTo>
                  <a:lnTo>
                    <a:pt x="19177" y="19685"/>
                  </a:lnTo>
                  <a:close/>
                </a:path>
              </a:pathLst>
            </a:custGeom>
            <a:solidFill>
              <a:srgbClr val="F3D7D9"/>
            </a:solidFill>
            <a:ln w="0" cap="flat" cmpd="sng" algn="ctr">
              <a:solidFill>
                <a:srgbClr val="F3D7D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51" name="Freeform 250"/>
            <p:cNvSpPr/>
            <p:nvPr/>
          </p:nvSpPr>
          <p:spPr>
            <a:xfrm>
              <a:off x="791591" y="1025017"/>
              <a:ext cx="154560" cy="35942"/>
            </a:xfrm>
            <a:custGeom>
              <a:avLst/>
              <a:gdLst/>
              <a:ahLst/>
              <a:cxnLst/>
              <a:rect l="0" t="0" r="0" b="0"/>
              <a:pathLst>
                <a:path w="154560" h="35942">
                  <a:moveTo>
                    <a:pt x="0" y="27305"/>
                  </a:moveTo>
                  <a:lnTo>
                    <a:pt x="6223" y="20574"/>
                  </a:lnTo>
                  <a:lnTo>
                    <a:pt x="13843" y="14859"/>
                  </a:lnTo>
                  <a:lnTo>
                    <a:pt x="22479" y="10033"/>
                  </a:lnTo>
                  <a:lnTo>
                    <a:pt x="32131" y="6223"/>
                  </a:lnTo>
                  <a:lnTo>
                    <a:pt x="42672" y="3302"/>
                  </a:lnTo>
                  <a:lnTo>
                    <a:pt x="53213" y="889"/>
                  </a:lnTo>
                  <a:lnTo>
                    <a:pt x="64770" y="0"/>
                  </a:lnTo>
                  <a:lnTo>
                    <a:pt x="76200" y="0"/>
                  </a:lnTo>
                  <a:lnTo>
                    <a:pt x="87757" y="889"/>
                  </a:lnTo>
                  <a:lnTo>
                    <a:pt x="98806" y="2794"/>
                  </a:lnTo>
                  <a:lnTo>
                    <a:pt x="109855" y="5715"/>
                  </a:lnTo>
                  <a:lnTo>
                    <a:pt x="120396" y="9525"/>
                  </a:lnTo>
                  <a:lnTo>
                    <a:pt x="130556" y="14859"/>
                  </a:lnTo>
                  <a:lnTo>
                    <a:pt x="139573" y="20574"/>
                  </a:lnTo>
                  <a:lnTo>
                    <a:pt x="147320" y="27813"/>
                  </a:lnTo>
                  <a:lnTo>
                    <a:pt x="154559" y="35941"/>
                  </a:lnTo>
                  <a:lnTo>
                    <a:pt x="143002" y="28321"/>
                  </a:lnTo>
                  <a:lnTo>
                    <a:pt x="131953" y="21590"/>
                  </a:lnTo>
                  <a:lnTo>
                    <a:pt x="121412" y="16256"/>
                  </a:lnTo>
                  <a:lnTo>
                    <a:pt x="110871" y="11938"/>
                  </a:lnTo>
                  <a:lnTo>
                    <a:pt x="101219" y="9144"/>
                  </a:lnTo>
                  <a:lnTo>
                    <a:pt x="91567" y="7112"/>
                  </a:lnTo>
                  <a:lnTo>
                    <a:pt x="82042" y="6223"/>
                  </a:lnTo>
                  <a:lnTo>
                    <a:pt x="72898" y="6223"/>
                  </a:lnTo>
                  <a:lnTo>
                    <a:pt x="55118" y="8128"/>
                  </a:lnTo>
                  <a:lnTo>
                    <a:pt x="36957" y="12954"/>
                  </a:lnTo>
                  <a:lnTo>
                    <a:pt x="18669" y="19177"/>
                  </a:lnTo>
                  <a:close/>
                </a:path>
              </a:pathLst>
            </a:custGeom>
            <a:solidFill>
              <a:srgbClr val="EFCED1"/>
            </a:solidFill>
            <a:ln w="0" cap="flat" cmpd="sng" algn="ctr">
              <a:solidFill>
                <a:srgbClr val="EFCED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52" name="Freeform 251"/>
            <p:cNvSpPr/>
            <p:nvPr/>
          </p:nvSpPr>
          <p:spPr>
            <a:xfrm>
              <a:off x="660908" y="1078230"/>
              <a:ext cx="188723" cy="85472"/>
            </a:xfrm>
            <a:custGeom>
              <a:avLst/>
              <a:gdLst/>
              <a:ahLst/>
              <a:cxnLst/>
              <a:rect l="0" t="0" r="0" b="0"/>
              <a:pathLst>
                <a:path w="188723" h="85472">
                  <a:moveTo>
                    <a:pt x="2032" y="32258"/>
                  </a:moveTo>
                  <a:lnTo>
                    <a:pt x="4826" y="30734"/>
                  </a:lnTo>
                  <a:lnTo>
                    <a:pt x="8763" y="29845"/>
                  </a:lnTo>
                  <a:lnTo>
                    <a:pt x="13970" y="28829"/>
                  </a:lnTo>
                  <a:lnTo>
                    <a:pt x="26416" y="26924"/>
                  </a:lnTo>
                  <a:lnTo>
                    <a:pt x="41783" y="25019"/>
                  </a:lnTo>
                  <a:lnTo>
                    <a:pt x="54356" y="21590"/>
                  </a:lnTo>
                  <a:lnTo>
                    <a:pt x="66802" y="16891"/>
                  </a:lnTo>
                  <a:lnTo>
                    <a:pt x="80264" y="9652"/>
                  </a:lnTo>
                  <a:lnTo>
                    <a:pt x="86995" y="5334"/>
                  </a:lnTo>
                  <a:lnTo>
                    <a:pt x="94615" y="0"/>
                  </a:lnTo>
                  <a:lnTo>
                    <a:pt x="97028" y="508"/>
                  </a:lnTo>
                  <a:lnTo>
                    <a:pt x="100330" y="1524"/>
                  </a:lnTo>
                  <a:lnTo>
                    <a:pt x="108585" y="4826"/>
                  </a:lnTo>
                  <a:lnTo>
                    <a:pt x="117221" y="9144"/>
                  </a:lnTo>
                  <a:lnTo>
                    <a:pt x="124841" y="12954"/>
                  </a:lnTo>
                  <a:lnTo>
                    <a:pt x="135001" y="15875"/>
                  </a:lnTo>
                  <a:lnTo>
                    <a:pt x="145542" y="17780"/>
                  </a:lnTo>
                  <a:lnTo>
                    <a:pt x="155067" y="18796"/>
                  </a:lnTo>
                  <a:lnTo>
                    <a:pt x="159385" y="19177"/>
                  </a:lnTo>
                  <a:lnTo>
                    <a:pt x="162814" y="20701"/>
                  </a:lnTo>
                  <a:lnTo>
                    <a:pt x="161290" y="28321"/>
                  </a:lnTo>
                  <a:lnTo>
                    <a:pt x="163322" y="36576"/>
                  </a:lnTo>
                  <a:lnTo>
                    <a:pt x="167640" y="44196"/>
                  </a:lnTo>
                  <a:lnTo>
                    <a:pt x="173355" y="52324"/>
                  </a:lnTo>
                  <a:lnTo>
                    <a:pt x="179070" y="60579"/>
                  </a:lnTo>
                  <a:lnTo>
                    <a:pt x="184404" y="68707"/>
                  </a:lnTo>
                  <a:lnTo>
                    <a:pt x="187706" y="76835"/>
                  </a:lnTo>
                  <a:lnTo>
                    <a:pt x="188722" y="85471"/>
                  </a:lnTo>
                  <a:lnTo>
                    <a:pt x="180086" y="84074"/>
                  </a:lnTo>
                  <a:lnTo>
                    <a:pt x="170942" y="81661"/>
                  </a:lnTo>
                  <a:lnTo>
                    <a:pt x="161290" y="78232"/>
                  </a:lnTo>
                  <a:lnTo>
                    <a:pt x="151257" y="73914"/>
                  </a:lnTo>
                  <a:lnTo>
                    <a:pt x="131064" y="63881"/>
                  </a:lnTo>
                  <a:lnTo>
                    <a:pt x="110490" y="51435"/>
                  </a:lnTo>
                  <a:lnTo>
                    <a:pt x="60960" y="49911"/>
                  </a:lnTo>
                  <a:lnTo>
                    <a:pt x="37084" y="48514"/>
                  </a:lnTo>
                  <a:lnTo>
                    <a:pt x="14478" y="46609"/>
                  </a:lnTo>
                  <a:lnTo>
                    <a:pt x="10668" y="45593"/>
                  </a:lnTo>
                  <a:lnTo>
                    <a:pt x="7747" y="44704"/>
                  </a:lnTo>
                  <a:lnTo>
                    <a:pt x="6731" y="42799"/>
                  </a:lnTo>
                  <a:lnTo>
                    <a:pt x="8255" y="40386"/>
                  </a:lnTo>
                  <a:lnTo>
                    <a:pt x="4826" y="40386"/>
                  </a:lnTo>
                  <a:lnTo>
                    <a:pt x="2413" y="38862"/>
                  </a:lnTo>
                  <a:lnTo>
                    <a:pt x="1016" y="36957"/>
                  </a:lnTo>
                  <a:lnTo>
                    <a:pt x="0" y="34544"/>
                  </a:lnTo>
                  <a:close/>
                </a:path>
              </a:pathLst>
            </a:custGeom>
            <a:solidFill>
              <a:srgbClr val="F9DDE5"/>
            </a:solidFill>
            <a:ln w="0" cap="flat" cmpd="sng" algn="ctr">
              <a:solidFill>
                <a:srgbClr val="F9DDE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53" name="Freeform 252"/>
            <p:cNvSpPr/>
            <p:nvPr/>
          </p:nvSpPr>
          <p:spPr>
            <a:xfrm>
              <a:off x="1115060" y="2133727"/>
              <a:ext cx="411354" cy="1230250"/>
            </a:xfrm>
            <a:custGeom>
              <a:avLst/>
              <a:gdLst/>
              <a:ahLst/>
              <a:cxnLst/>
              <a:rect l="0" t="0" r="0" b="0"/>
              <a:pathLst>
                <a:path w="411354" h="1230250">
                  <a:moveTo>
                    <a:pt x="263017" y="288544"/>
                  </a:moveTo>
                  <a:lnTo>
                    <a:pt x="268732" y="322199"/>
                  </a:lnTo>
                  <a:lnTo>
                    <a:pt x="275463" y="352806"/>
                  </a:lnTo>
                  <a:lnTo>
                    <a:pt x="282702" y="380238"/>
                  </a:lnTo>
                  <a:lnTo>
                    <a:pt x="290449" y="404749"/>
                  </a:lnTo>
                  <a:lnTo>
                    <a:pt x="298069" y="426720"/>
                  </a:lnTo>
                  <a:lnTo>
                    <a:pt x="306705" y="446024"/>
                  </a:lnTo>
                  <a:lnTo>
                    <a:pt x="314833" y="463296"/>
                  </a:lnTo>
                  <a:lnTo>
                    <a:pt x="323469" y="478663"/>
                  </a:lnTo>
                  <a:lnTo>
                    <a:pt x="332613" y="492125"/>
                  </a:lnTo>
                  <a:lnTo>
                    <a:pt x="341249" y="503555"/>
                  </a:lnTo>
                  <a:lnTo>
                    <a:pt x="349885" y="514604"/>
                  </a:lnTo>
                  <a:lnTo>
                    <a:pt x="358521" y="524256"/>
                  </a:lnTo>
                  <a:lnTo>
                    <a:pt x="375412" y="541020"/>
                  </a:lnTo>
                  <a:lnTo>
                    <a:pt x="390271" y="556895"/>
                  </a:lnTo>
                  <a:lnTo>
                    <a:pt x="386842" y="599567"/>
                  </a:lnTo>
                  <a:lnTo>
                    <a:pt x="383540" y="643763"/>
                  </a:lnTo>
                  <a:lnTo>
                    <a:pt x="377317" y="734441"/>
                  </a:lnTo>
                  <a:lnTo>
                    <a:pt x="374904" y="780034"/>
                  </a:lnTo>
                  <a:lnTo>
                    <a:pt x="372999" y="825246"/>
                  </a:lnTo>
                  <a:lnTo>
                    <a:pt x="371983" y="869315"/>
                  </a:lnTo>
                  <a:lnTo>
                    <a:pt x="371475" y="912495"/>
                  </a:lnTo>
                  <a:lnTo>
                    <a:pt x="371983" y="953389"/>
                  </a:lnTo>
                  <a:lnTo>
                    <a:pt x="373888" y="992251"/>
                  </a:lnTo>
                  <a:lnTo>
                    <a:pt x="374904" y="1010412"/>
                  </a:lnTo>
                  <a:lnTo>
                    <a:pt x="376301" y="1028192"/>
                  </a:lnTo>
                  <a:lnTo>
                    <a:pt x="378206" y="1044575"/>
                  </a:lnTo>
                  <a:lnTo>
                    <a:pt x="380619" y="1060831"/>
                  </a:lnTo>
                  <a:lnTo>
                    <a:pt x="383032" y="1075690"/>
                  </a:lnTo>
                  <a:lnTo>
                    <a:pt x="385953" y="1089660"/>
                  </a:lnTo>
                  <a:lnTo>
                    <a:pt x="389255" y="1102614"/>
                  </a:lnTo>
                  <a:lnTo>
                    <a:pt x="392684" y="1114171"/>
                  </a:lnTo>
                  <a:lnTo>
                    <a:pt x="396494" y="1124712"/>
                  </a:lnTo>
                  <a:lnTo>
                    <a:pt x="401320" y="1134364"/>
                  </a:lnTo>
                  <a:lnTo>
                    <a:pt x="406019" y="1142492"/>
                  </a:lnTo>
                  <a:lnTo>
                    <a:pt x="411353" y="1149223"/>
                  </a:lnTo>
                  <a:lnTo>
                    <a:pt x="407543" y="1150620"/>
                  </a:lnTo>
                  <a:lnTo>
                    <a:pt x="402209" y="1153033"/>
                  </a:lnTo>
                  <a:lnTo>
                    <a:pt x="394970" y="1155954"/>
                  </a:lnTo>
                  <a:lnTo>
                    <a:pt x="388366" y="1160653"/>
                  </a:lnTo>
                  <a:lnTo>
                    <a:pt x="381635" y="1167003"/>
                  </a:lnTo>
                  <a:lnTo>
                    <a:pt x="378714" y="1170813"/>
                  </a:lnTo>
                  <a:lnTo>
                    <a:pt x="376809" y="1175639"/>
                  </a:lnTo>
                  <a:lnTo>
                    <a:pt x="375412" y="1180338"/>
                  </a:lnTo>
                  <a:lnTo>
                    <a:pt x="374396" y="1186561"/>
                  </a:lnTo>
                  <a:lnTo>
                    <a:pt x="374396" y="1193292"/>
                  </a:lnTo>
                  <a:lnTo>
                    <a:pt x="375412" y="1200531"/>
                  </a:lnTo>
                  <a:lnTo>
                    <a:pt x="365760" y="1200531"/>
                  </a:lnTo>
                  <a:lnTo>
                    <a:pt x="355219" y="1201039"/>
                  </a:lnTo>
                  <a:lnTo>
                    <a:pt x="342773" y="1201547"/>
                  </a:lnTo>
                  <a:lnTo>
                    <a:pt x="329692" y="1202944"/>
                  </a:lnTo>
                  <a:lnTo>
                    <a:pt x="315341" y="1204849"/>
                  </a:lnTo>
                  <a:lnTo>
                    <a:pt x="300482" y="1206754"/>
                  </a:lnTo>
                  <a:lnTo>
                    <a:pt x="268732" y="1211072"/>
                  </a:lnTo>
                  <a:lnTo>
                    <a:pt x="236093" y="1215390"/>
                  </a:lnTo>
                  <a:lnTo>
                    <a:pt x="203454" y="1219200"/>
                  </a:lnTo>
                  <a:lnTo>
                    <a:pt x="187706" y="1220724"/>
                  </a:lnTo>
                  <a:lnTo>
                    <a:pt x="172847" y="1221613"/>
                  </a:lnTo>
                  <a:lnTo>
                    <a:pt x="158369" y="1222121"/>
                  </a:lnTo>
                  <a:lnTo>
                    <a:pt x="145415" y="1222121"/>
                  </a:lnTo>
                  <a:lnTo>
                    <a:pt x="139700" y="1225550"/>
                  </a:lnTo>
                  <a:lnTo>
                    <a:pt x="134874" y="1227455"/>
                  </a:lnTo>
                  <a:lnTo>
                    <a:pt x="131572" y="1229360"/>
                  </a:lnTo>
                  <a:lnTo>
                    <a:pt x="128651" y="1229868"/>
                  </a:lnTo>
                  <a:lnTo>
                    <a:pt x="126746" y="1230249"/>
                  </a:lnTo>
                  <a:lnTo>
                    <a:pt x="125222" y="1230249"/>
                  </a:lnTo>
                  <a:lnTo>
                    <a:pt x="122809" y="1228852"/>
                  </a:lnTo>
                  <a:lnTo>
                    <a:pt x="120523" y="1226947"/>
                  </a:lnTo>
                  <a:lnTo>
                    <a:pt x="117094" y="1225550"/>
                  </a:lnTo>
                  <a:lnTo>
                    <a:pt x="114681" y="1225042"/>
                  </a:lnTo>
                  <a:lnTo>
                    <a:pt x="110871" y="1225550"/>
                  </a:lnTo>
                  <a:lnTo>
                    <a:pt x="106553" y="1225931"/>
                  </a:lnTo>
                  <a:lnTo>
                    <a:pt x="100838" y="1227455"/>
                  </a:lnTo>
                  <a:lnTo>
                    <a:pt x="99314" y="1225042"/>
                  </a:lnTo>
                  <a:lnTo>
                    <a:pt x="98933" y="1220724"/>
                  </a:lnTo>
                  <a:lnTo>
                    <a:pt x="99822" y="1214501"/>
                  </a:lnTo>
                  <a:lnTo>
                    <a:pt x="101219" y="1211072"/>
                  </a:lnTo>
                  <a:lnTo>
                    <a:pt x="104140" y="1207770"/>
                  </a:lnTo>
                  <a:lnTo>
                    <a:pt x="107950" y="1204341"/>
                  </a:lnTo>
                  <a:lnTo>
                    <a:pt x="113284" y="1201039"/>
                  </a:lnTo>
                  <a:lnTo>
                    <a:pt x="120015" y="1198118"/>
                  </a:lnTo>
                  <a:lnTo>
                    <a:pt x="128651" y="1194816"/>
                  </a:lnTo>
                  <a:lnTo>
                    <a:pt x="139192" y="1192403"/>
                  </a:lnTo>
                  <a:lnTo>
                    <a:pt x="152146" y="1189990"/>
                  </a:lnTo>
                  <a:lnTo>
                    <a:pt x="167005" y="1188593"/>
                  </a:lnTo>
                  <a:lnTo>
                    <a:pt x="184785" y="1187069"/>
                  </a:lnTo>
                  <a:lnTo>
                    <a:pt x="184277" y="1186180"/>
                  </a:lnTo>
                  <a:lnTo>
                    <a:pt x="182880" y="1185672"/>
                  </a:lnTo>
                  <a:lnTo>
                    <a:pt x="180467" y="1185164"/>
                  </a:lnTo>
                  <a:lnTo>
                    <a:pt x="177165" y="1185672"/>
                  </a:lnTo>
                  <a:lnTo>
                    <a:pt x="168021" y="1186180"/>
                  </a:lnTo>
                  <a:lnTo>
                    <a:pt x="156972" y="1187577"/>
                  </a:lnTo>
                  <a:lnTo>
                    <a:pt x="144526" y="1188085"/>
                  </a:lnTo>
                  <a:lnTo>
                    <a:pt x="132461" y="1188085"/>
                  </a:lnTo>
                  <a:lnTo>
                    <a:pt x="121412" y="1186180"/>
                  </a:lnTo>
                  <a:lnTo>
                    <a:pt x="116586" y="1184275"/>
                  </a:lnTo>
                  <a:lnTo>
                    <a:pt x="112268" y="1181354"/>
                  </a:lnTo>
                  <a:lnTo>
                    <a:pt x="118999" y="1173607"/>
                  </a:lnTo>
                  <a:lnTo>
                    <a:pt x="124333" y="1170305"/>
                  </a:lnTo>
                  <a:lnTo>
                    <a:pt x="131572" y="1167003"/>
                  </a:lnTo>
                  <a:lnTo>
                    <a:pt x="142113" y="1164082"/>
                  </a:lnTo>
                  <a:lnTo>
                    <a:pt x="148844" y="1162685"/>
                  </a:lnTo>
                  <a:lnTo>
                    <a:pt x="156972" y="1161669"/>
                  </a:lnTo>
                  <a:lnTo>
                    <a:pt x="166116" y="1160653"/>
                  </a:lnTo>
                  <a:lnTo>
                    <a:pt x="176657" y="1159764"/>
                  </a:lnTo>
                  <a:lnTo>
                    <a:pt x="188087" y="1159256"/>
                  </a:lnTo>
                  <a:lnTo>
                    <a:pt x="202057" y="1158748"/>
                  </a:lnTo>
                  <a:lnTo>
                    <a:pt x="202565" y="1157859"/>
                  </a:lnTo>
                  <a:lnTo>
                    <a:pt x="202565" y="1156843"/>
                  </a:lnTo>
                  <a:lnTo>
                    <a:pt x="199644" y="1154938"/>
                  </a:lnTo>
                  <a:lnTo>
                    <a:pt x="193929" y="1153033"/>
                  </a:lnTo>
                  <a:lnTo>
                    <a:pt x="187198" y="1151128"/>
                  </a:lnTo>
                  <a:lnTo>
                    <a:pt x="180467" y="1149223"/>
                  </a:lnTo>
                  <a:lnTo>
                    <a:pt x="175133" y="1147318"/>
                  </a:lnTo>
                  <a:lnTo>
                    <a:pt x="172339" y="1145286"/>
                  </a:lnTo>
                  <a:lnTo>
                    <a:pt x="172339" y="1144397"/>
                  </a:lnTo>
                  <a:lnTo>
                    <a:pt x="173228" y="1143381"/>
                  </a:lnTo>
                  <a:lnTo>
                    <a:pt x="180467" y="1139063"/>
                  </a:lnTo>
                  <a:lnTo>
                    <a:pt x="187198" y="1135761"/>
                  </a:lnTo>
                  <a:lnTo>
                    <a:pt x="193421" y="1132840"/>
                  </a:lnTo>
                  <a:lnTo>
                    <a:pt x="201168" y="1130935"/>
                  </a:lnTo>
                  <a:lnTo>
                    <a:pt x="210693" y="1129538"/>
                  </a:lnTo>
                  <a:lnTo>
                    <a:pt x="216916" y="1129030"/>
                  </a:lnTo>
                  <a:lnTo>
                    <a:pt x="223647" y="1129030"/>
                  </a:lnTo>
                  <a:lnTo>
                    <a:pt x="231775" y="1128522"/>
                  </a:lnTo>
                  <a:lnTo>
                    <a:pt x="240411" y="1128522"/>
                  </a:lnTo>
                  <a:lnTo>
                    <a:pt x="251079" y="1128014"/>
                  </a:lnTo>
                  <a:lnTo>
                    <a:pt x="263017" y="1128014"/>
                  </a:lnTo>
                  <a:lnTo>
                    <a:pt x="264414" y="1122299"/>
                  </a:lnTo>
                  <a:lnTo>
                    <a:pt x="266827" y="1117473"/>
                  </a:lnTo>
                  <a:lnTo>
                    <a:pt x="273050" y="1108837"/>
                  </a:lnTo>
                  <a:lnTo>
                    <a:pt x="280289" y="1102106"/>
                  </a:lnTo>
                  <a:lnTo>
                    <a:pt x="288036" y="1096899"/>
                  </a:lnTo>
                  <a:lnTo>
                    <a:pt x="295148" y="1093470"/>
                  </a:lnTo>
                  <a:lnTo>
                    <a:pt x="301371" y="1091057"/>
                  </a:lnTo>
                  <a:lnTo>
                    <a:pt x="305308" y="1089152"/>
                  </a:lnTo>
                  <a:lnTo>
                    <a:pt x="306705" y="1088263"/>
                  </a:lnTo>
                  <a:lnTo>
                    <a:pt x="309626" y="1047369"/>
                  </a:lnTo>
                  <a:lnTo>
                    <a:pt x="312039" y="1010031"/>
                  </a:lnTo>
                  <a:lnTo>
                    <a:pt x="313436" y="974979"/>
                  </a:lnTo>
                  <a:lnTo>
                    <a:pt x="314452" y="942340"/>
                  </a:lnTo>
                  <a:lnTo>
                    <a:pt x="314452" y="912114"/>
                  </a:lnTo>
                  <a:lnTo>
                    <a:pt x="313944" y="883285"/>
                  </a:lnTo>
                  <a:lnTo>
                    <a:pt x="312420" y="855853"/>
                  </a:lnTo>
                  <a:lnTo>
                    <a:pt x="311023" y="829056"/>
                  </a:lnTo>
                  <a:lnTo>
                    <a:pt x="305308" y="776732"/>
                  </a:lnTo>
                  <a:lnTo>
                    <a:pt x="301879" y="750824"/>
                  </a:lnTo>
                  <a:lnTo>
                    <a:pt x="298069" y="723900"/>
                  </a:lnTo>
                  <a:lnTo>
                    <a:pt x="293751" y="696087"/>
                  </a:lnTo>
                  <a:lnTo>
                    <a:pt x="288925" y="666750"/>
                  </a:lnTo>
                  <a:lnTo>
                    <a:pt x="283718" y="635635"/>
                  </a:lnTo>
                  <a:lnTo>
                    <a:pt x="277876" y="602488"/>
                  </a:lnTo>
                  <a:lnTo>
                    <a:pt x="268732" y="589026"/>
                  </a:lnTo>
                  <a:lnTo>
                    <a:pt x="258191" y="574167"/>
                  </a:lnTo>
                  <a:lnTo>
                    <a:pt x="246761" y="558292"/>
                  </a:lnTo>
                  <a:lnTo>
                    <a:pt x="234188" y="541528"/>
                  </a:lnTo>
                  <a:lnTo>
                    <a:pt x="220853" y="523748"/>
                  </a:lnTo>
                  <a:lnTo>
                    <a:pt x="206375" y="505079"/>
                  </a:lnTo>
                  <a:lnTo>
                    <a:pt x="192024" y="485775"/>
                  </a:lnTo>
                  <a:lnTo>
                    <a:pt x="176657" y="465709"/>
                  </a:lnTo>
                  <a:lnTo>
                    <a:pt x="145923" y="423418"/>
                  </a:lnTo>
                  <a:lnTo>
                    <a:pt x="115697" y="379222"/>
                  </a:lnTo>
                  <a:lnTo>
                    <a:pt x="86868" y="333629"/>
                  </a:lnTo>
                  <a:lnTo>
                    <a:pt x="73406" y="310134"/>
                  </a:lnTo>
                  <a:lnTo>
                    <a:pt x="60452" y="286639"/>
                  </a:lnTo>
                  <a:lnTo>
                    <a:pt x="52832" y="278892"/>
                  </a:lnTo>
                  <a:lnTo>
                    <a:pt x="45085" y="269367"/>
                  </a:lnTo>
                  <a:lnTo>
                    <a:pt x="37465" y="257302"/>
                  </a:lnTo>
                  <a:lnTo>
                    <a:pt x="29718" y="243840"/>
                  </a:lnTo>
                  <a:lnTo>
                    <a:pt x="22606" y="228981"/>
                  </a:lnTo>
                  <a:lnTo>
                    <a:pt x="16256" y="212725"/>
                  </a:lnTo>
                  <a:lnTo>
                    <a:pt x="11049" y="194945"/>
                  </a:lnTo>
                  <a:lnTo>
                    <a:pt x="6223" y="176276"/>
                  </a:lnTo>
                  <a:lnTo>
                    <a:pt x="2921" y="156083"/>
                  </a:lnTo>
                  <a:lnTo>
                    <a:pt x="889" y="135382"/>
                  </a:lnTo>
                  <a:lnTo>
                    <a:pt x="0" y="113792"/>
                  </a:lnTo>
                  <a:lnTo>
                    <a:pt x="889" y="91694"/>
                  </a:lnTo>
                  <a:lnTo>
                    <a:pt x="3810" y="69215"/>
                  </a:lnTo>
                  <a:lnTo>
                    <a:pt x="8636" y="46101"/>
                  </a:lnTo>
                  <a:lnTo>
                    <a:pt x="15367" y="23114"/>
                  </a:lnTo>
                  <a:lnTo>
                    <a:pt x="24511" y="0"/>
                  </a:lnTo>
                  <a:lnTo>
                    <a:pt x="48514" y="7747"/>
                  </a:lnTo>
                  <a:lnTo>
                    <a:pt x="71501" y="15367"/>
                  </a:lnTo>
                  <a:lnTo>
                    <a:pt x="94488" y="24511"/>
                  </a:lnTo>
                  <a:lnTo>
                    <a:pt x="116586" y="34671"/>
                  </a:lnTo>
                  <a:lnTo>
                    <a:pt x="137287" y="45720"/>
                  </a:lnTo>
                  <a:lnTo>
                    <a:pt x="157480" y="58166"/>
                  </a:lnTo>
                  <a:lnTo>
                    <a:pt x="176149" y="72009"/>
                  </a:lnTo>
                  <a:lnTo>
                    <a:pt x="193421" y="87376"/>
                  </a:lnTo>
                  <a:lnTo>
                    <a:pt x="209296" y="104648"/>
                  </a:lnTo>
                  <a:lnTo>
                    <a:pt x="223647" y="123952"/>
                  </a:lnTo>
                  <a:lnTo>
                    <a:pt x="235712" y="145542"/>
                  </a:lnTo>
                  <a:lnTo>
                    <a:pt x="240919" y="156591"/>
                  </a:lnTo>
                  <a:lnTo>
                    <a:pt x="245745" y="169037"/>
                  </a:lnTo>
                  <a:lnTo>
                    <a:pt x="250063" y="181483"/>
                  </a:lnTo>
                  <a:lnTo>
                    <a:pt x="253873" y="194945"/>
                  </a:lnTo>
                  <a:lnTo>
                    <a:pt x="256794" y="208915"/>
                  </a:lnTo>
                  <a:lnTo>
                    <a:pt x="259715" y="223266"/>
                  </a:lnTo>
                  <a:lnTo>
                    <a:pt x="261112" y="238633"/>
                  </a:lnTo>
                  <a:lnTo>
                    <a:pt x="262509" y="254508"/>
                  </a:lnTo>
                  <a:lnTo>
                    <a:pt x="263017" y="271272"/>
                  </a:lnTo>
                  <a:close/>
                </a:path>
              </a:pathLst>
            </a:custGeom>
            <a:solidFill>
              <a:srgbClr val="EFCED1"/>
            </a:solidFill>
            <a:ln w="0" cap="flat" cmpd="sng" algn="ctr">
              <a:solidFill>
                <a:srgbClr val="EFCED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54" name="Freeform 253"/>
            <p:cNvSpPr/>
            <p:nvPr/>
          </p:nvSpPr>
          <p:spPr>
            <a:xfrm>
              <a:off x="1115060" y="2133600"/>
              <a:ext cx="411481" cy="1230631"/>
            </a:xfrm>
            <a:custGeom>
              <a:avLst/>
              <a:gdLst/>
              <a:ahLst/>
              <a:cxnLst/>
              <a:rect l="0" t="0" r="0" b="0"/>
              <a:pathLst>
                <a:path w="411481" h="1230631">
                  <a:moveTo>
                    <a:pt x="262890" y="288290"/>
                  </a:moveTo>
                  <a:lnTo>
                    <a:pt x="269240" y="322580"/>
                  </a:lnTo>
                  <a:lnTo>
                    <a:pt x="275590" y="353060"/>
                  </a:lnTo>
                  <a:lnTo>
                    <a:pt x="283210" y="379730"/>
                  </a:lnTo>
                  <a:lnTo>
                    <a:pt x="290830" y="405130"/>
                  </a:lnTo>
                  <a:lnTo>
                    <a:pt x="298450" y="426720"/>
                  </a:lnTo>
                  <a:lnTo>
                    <a:pt x="306070" y="445770"/>
                  </a:lnTo>
                  <a:lnTo>
                    <a:pt x="314960" y="463550"/>
                  </a:lnTo>
                  <a:lnTo>
                    <a:pt x="323850" y="478790"/>
                  </a:lnTo>
                  <a:lnTo>
                    <a:pt x="332740" y="492760"/>
                  </a:lnTo>
                  <a:lnTo>
                    <a:pt x="341630" y="504190"/>
                  </a:lnTo>
                  <a:lnTo>
                    <a:pt x="350520" y="514350"/>
                  </a:lnTo>
                  <a:lnTo>
                    <a:pt x="358140" y="524510"/>
                  </a:lnTo>
                  <a:lnTo>
                    <a:pt x="375920" y="541020"/>
                  </a:lnTo>
                  <a:lnTo>
                    <a:pt x="389890" y="557530"/>
                  </a:lnTo>
                  <a:lnTo>
                    <a:pt x="387350" y="599440"/>
                  </a:lnTo>
                  <a:lnTo>
                    <a:pt x="383540" y="643890"/>
                  </a:lnTo>
                  <a:lnTo>
                    <a:pt x="377190" y="734060"/>
                  </a:lnTo>
                  <a:lnTo>
                    <a:pt x="374650" y="779780"/>
                  </a:lnTo>
                  <a:lnTo>
                    <a:pt x="373380" y="825500"/>
                  </a:lnTo>
                  <a:lnTo>
                    <a:pt x="372110" y="869950"/>
                  </a:lnTo>
                  <a:lnTo>
                    <a:pt x="370840" y="913130"/>
                  </a:lnTo>
                  <a:lnTo>
                    <a:pt x="372110" y="953770"/>
                  </a:lnTo>
                  <a:lnTo>
                    <a:pt x="373380" y="991870"/>
                  </a:lnTo>
                  <a:lnTo>
                    <a:pt x="374650" y="1010920"/>
                  </a:lnTo>
                  <a:lnTo>
                    <a:pt x="375920" y="1028700"/>
                  </a:lnTo>
                  <a:lnTo>
                    <a:pt x="378460" y="1045210"/>
                  </a:lnTo>
                  <a:lnTo>
                    <a:pt x="381000" y="1060450"/>
                  </a:lnTo>
                  <a:lnTo>
                    <a:pt x="383540" y="1075690"/>
                  </a:lnTo>
                  <a:lnTo>
                    <a:pt x="386080" y="1089660"/>
                  </a:lnTo>
                  <a:lnTo>
                    <a:pt x="388620" y="1102360"/>
                  </a:lnTo>
                  <a:lnTo>
                    <a:pt x="392430" y="1113790"/>
                  </a:lnTo>
                  <a:lnTo>
                    <a:pt x="396240" y="1125220"/>
                  </a:lnTo>
                  <a:lnTo>
                    <a:pt x="401320" y="1134110"/>
                  </a:lnTo>
                  <a:lnTo>
                    <a:pt x="406400" y="1143000"/>
                  </a:lnTo>
                  <a:lnTo>
                    <a:pt x="411480" y="1149350"/>
                  </a:lnTo>
                  <a:lnTo>
                    <a:pt x="407670" y="1150620"/>
                  </a:lnTo>
                  <a:lnTo>
                    <a:pt x="402590" y="1153160"/>
                  </a:lnTo>
                  <a:lnTo>
                    <a:pt x="394970" y="1155700"/>
                  </a:lnTo>
                  <a:lnTo>
                    <a:pt x="388620" y="1160780"/>
                  </a:lnTo>
                  <a:lnTo>
                    <a:pt x="382270" y="1167130"/>
                  </a:lnTo>
                  <a:lnTo>
                    <a:pt x="378460" y="1170940"/>
                  </a:lnTo>
                  <a:lnTo>
                    <a:pt x="377190" y="1176020"/>
                  </a:lnTo>
                  <a:lnTo>
                    <a:pt x="375920" y="1181100"/>
                  </a:lnTo>
                  <a:lnTo>
                    <a:pt x="374650" y="1186180"/>
                  </a:lnTo>
                  <a:lnTo>
                    <a:pt x="374650" y="1193800"/>
                  </a:lnTo>
                  <a:lnTo>
                    <a:pt x="375920" y="1200150"/>
                  </a:lnTo>
                  <a:lnTo>
                    <a:pt x="365760" y="1200150"/>
                  </a:lnTo>
                  <a:lnTo>
                    <a:pt x="355600" y="1201420"/>
                  </a:lnTo>
                  <a:lnTo>
                    <a:pt x="342900" y="1201420"/>
                  </a:lnTo>
                  <a:lnTo>
                    <a:pt x="330200" y="1202690"/>
                  </a:lnTo>
                  <a:lnTo>
                    <a:pt x="314960" y="1205230"/>
                  </a:lnTo>
                  <a:lnTo>
                    <a:pt x="300990" y="1206500"/>
                  </a:lnTo>
                  <a:lnTo>
                    <a:pt x="269240" y="1211580"/>
                  </a:lnTo>
                  <a:lnTo>
                    <a:pt x="236220" y="1215390"/>
                  </a:lnTo>
                  <a:lnTo>
                    <a:pt x="203200" y="1219200"/>
                  </a:lnTo>
                  <a:lnTo>
                    <a:pt x="187960" y="1220470"/>
                  </a:lnTo>
                  <a:lnTo>
                    <a:pt x="172720" y="1221740"/>
                  </a:lnTo>
                  <a:lnTo>
                    <a:pt x="158750" y="1221740"/>
                  </a:lnTo>
                  <a:lnTo>
                    <a:pt x="146050" y="1221740"/>
                  </a:lnTo>
                  <a:lnTo>
                    <a:pt x="139700" y="1225550"/>
                  </a:lnTo>
                  <a:lnTo>
                    <a:pt x="134620" y="1228090"/>
                  </a:lnTo>
                  <a:lnTo>
                    <a:pt x="132080" y="1229360"/>
                  </a:lnTo>
                  <a:lnTo>
                    <a:pt x="128270" y="1230630"/>
                  </a:lnTo>
                  <a:lnTo>
                    <a:pt x="127000" y="1230630"/>
                  </a:lnTo>
                  <a:lnTo>
                    <a:pt x="125730" y="1230630"/>
                  </a:lnTo>
                  <a:lnTo>
                    <a:pt x="123190" y="1229360"/>
                  </a:lnTo>
                  <a:lnTo>
                    <a:pt x="120650" y="1226820"/>
                  </a:lnTo>
                  <a:lnTo>
                    <a:pt x="116840" y="1225550"/>
                  </a:lnTo>
                  <a:lnTo>
                    <a:pt x="114300" y="1225550"/>
                  </a:lnTo>
                  <a:lnTo>
                    <a:pt x="110490" y="1225550"/>
                  </a:lnTo>
                  <a:lnTo>
                    <a:pt x="106680" y="1225550"/>
                  </a:lnTo>
                  <a:lnTo>
                    <a:pt x="100330" y="1228090"/>
                  </a:lnTo>
                  <a:lnTo>
                    <a:pt x="99060" y="1225550"/>
                  </a:lnTo>
                  <a:lnTo>
                    <a:pt x="99060" y="1220470"/>
                  </a:lnTo>
                  <a:lnTo>
                    <a:pt x="100330" y="1214120"/>
                  </a:lnTo>
                  <a:lnTo>
                    <a:pt x="101600" y="1211580"/>
                  </a:lnTo>
                  <a:lnTo>
                    <a:pt x="104140" y="1207770"/>
                  </a:lnTo>
                  <a:lnTo>
                    <a:pt x="107950" y="1203960"/>
                  </a:lnTo>
                  <a:lnTo>
                    <a:pt x="113030" y="1201420"/>
                  </a:lnTo>
                  <a:lnTo>
                    <a:pt x="120650" y="1198880"/>
                  </a:lnTo>
                  <a:lnTo>
                    <a:pt x="128270" y="1195070"/>
                  </a:lnTo>
                  <a:lnTo>
                    <a:pt x="139700" y="1192530"/>
                  </a:lnTo>
                  <a:lnTo>
                    <a:pt x="152400" y="1189990"/>
                  </a:lnTo>
                  <a:lnTo>
                    <a:pt x="166370" y="1188720"/>
                  </a:lnTo>
                  <a:lnTo>
                    <a:pt x="185420" y="1187450"/>
                  </a:lnTo>
                  <a:lnTo>
                    <a:pt x="184150" y="1186180"/>
                  </a:lnTo>
                  <a:lnTo>
                    <a:pt x="182880" y="1186180"/>
                  </a:lnTo>
                  <a:lnTo>
                    <a:pt x="180340" y="1184910"/>
                  </a:lnTo>
                  <a:lnTo>
                    <a:pt x="177800" y="1186180"/>
                  </a:lnTo>
                  <a:lnTo>
                    <a:pt x="167640" y="1186180"/>
                  </a:lnTo>
                  <a:lnTo>
                    <a:pt x="157480" y="1187450"/>
                  </a:lnTo>
                  <a:lnTo>
                    <a:pt x="144780" y="1188720"/>
                  </a:lnTo>
                  <a:lnTo>
                    <a:pt x="132080" y="1188720"/>
                  </a:lnTo>
                  <a:lnTo>
                    <a:pt x="121920" y="1186180"/>
                  </a:lnTo>
                  <a:lnTo>
                    <a:pt x="116840" y="1184910"/>
                  </a:lnTo>
                  <a:lnTo>
                    <a:pt x="111760" y="1181100"/>
                  </a:lnTo>
                  <a:lnTo>
                    <a:pt x="119380" y="1173480"/>
                  </a:lnTo>
                  <a:lnTo>
                    <a:pt x="124460" y="1170940"/>
                  </a:lnTo>
                  <a:lnTo>
                    <a:pt x="132080" y="1167130"/>
                  </a:lnTo>
                  <a:lnTo>
                    <a:pt x="142240" y="1164590"/>
                  </a:lnTo>
                  <a:lnTo>
                    <a:pt x="148590" y="1163320"/>
                  </a:lnTo>
                  <a:lnTo>
                    <a:pt x="157480" y="1162050"/>
                  </a:lnTo>
                  <a:lnTo>
                    <a:pt x="166370" y="1160780"/>
                  </a:lnTo>
                  <a:lnTo>
                    <a:pt x="176530" y="1159510"/>
                  </a:lnTo>
                  <a:lnTo>
                    <a:pt x="187960" y="1159510"/>
                  </a:lnTo>
                  <a:lnTo>
                    <a:pt x="201930" y="1158240"/>
                  </a:lnTo>
                  <a:lnTo>
                    <a:pt x="203200" y="1158240"/>
                  </a:lnTo>
                  <a:lnTo>
                    <a:pt x="203200" y="1156970"/>
                  </a:lnTo>
                  <a:lnTo>
                    <a:pt x="199390" y="1155700"/>
                  </a:lnTo>
                  <a:lnTo>
                    <a:pt x="194310" y="1153160"/>
                  </a:lnTo>
                  <a:lnTo>
                    <a:pt x="186690" y="1151890"/>
                  </a:lnTo>
                  <a:lnTo>
                    <a:pt x="180340" y="1149350"/>
                  </a:lnTo>
                  <a:lnTo>
                    <a:pt x="175260" y="1148080"/>
                  </a:lnTo>
                  <a:lnTo>
                    <a:pt x="172720" y="1145540"/>
                  </a:lnTo>
                  <a:lnTo>
                    <a:pt x="172720" y="1144270"/>
                  </a:lnTo>
                  <a:lnTo>
                    <a:pt x="172720" y="1143000"/>
                  </a:lnTo>
                  <a:lnTo>
                    <a:pt x="180340" y="1139190"/>
                  </a:lnTo>
                  <a:lnTo>
                    <a:pt x="186690" y="1135380"/>
                  </a:lnTo>
                  <a:lnTo>
                    <a:pt x="193040" y="1132840"/>
                  </a:lnTo>
                  <a:lnTo>
                    <a:pt x="200660" y="1131570"/>
                  </a:lnTo>
                  <a:lnTo>
                    <a:pt x="210820" y="1130300"/>
                  </a:lnTo>
                  <a:lnTo>
                    <a:pt x="217170" y="1129030"/>
                  </a:lnTo>
                  <a:lnTo>
                    <a:pt x="223520" y="1129030"/>
                  </a:lnTo>
                  <a:lnTo>
                    <a:pt x="232410" y="1129030"/>
                  </a:lnTo>
                  <a:lnTo>
                    <a:pt x="240030" y="1129030"/>
                  </a:lnTo>
                  <a:lnTo>
                    <a:pt x="251460" y="1127760"/>
                  </a:lnTo>
                  <a:lnTo>
                    <a:pt x="262890" y="1127760"/>
                  </a:lnTo>
                  <a:lnTo>
                    <a:pt x="264160" y="1122680"/>
                  </a:lnTo>
                  <a:lnTo>
                    <a:pt x="266700" y="1117600"/>
                  </a:lnTo>
                  <a:lnTo>
                    <a:pt x="273050" y="1108710"/>
                  </a:lnTo>
                  <a:lnTo>
                    <a:pt x="280670" y="1102360"/>
                  </a:lnTo>
                  <a:lnTo>
                    <a:pt x="288290" y="1097280"/>
                  </a:lnTo>
                  <a:lnTo>
                    <a:pt x="294640" y="1093470"/>
                  </a:lnTo>
                  <a:lnTo>
                    <a:pt x="300990" y="1090930"/>
                  </a:lnTo>
                  <a:lnTo>
                    <a:pt x="304800" y="1089660"/>
                  </a:lnTo>
                  <a:lnTo>
                    <a:pt x="306070" y="1088390"/>
                  </a:lnTo>
                  <a:lnTo>
                    <a:pt x="309880" y="1047750"/>
                  </a:lnTo>
                  <a:lnTo>
                    <a:pt x="312420" y="1009650"/>
                  </a:lnTo>
                  <a:lnTo>
                    <a:pt x="313690" y="975360"/>
                  </a:lnTo>
                  <a:lnTo>
                    <a:pt x="314960" y="942340"/>
                  </a:lnTo>
                  <a:lnTo>
                    <a:pt x="314960" y="911860"/>
                  </a:lnTo>
                  <a:lnTo>
                    <a:pt x="313690" y="883920"/>
                  </a:lnTo>
                  <a:lnTo>
                    <a:pt x="312420" y="855980"/>
                  </a:lnTo>
                  <a:lnTo>
                    <a:pt x="311150" y="829310"/>
                  </a:lnTo>
                  <a:lnTo>
                    <a:pt x="304800" y="777240"/>
                  </a:lnTo>
                  <a:lnTo>
                    <a:pt x="302260" y="750570"/>
                  </a:lnTo>
                  <a:lnTo>
                    <a:pt x="298450" y="723900"/>
                  </a:lnTo>
                  <a:lnTo>
                    <a:pt x="293370" y="695960"/>
                  </a:lnTo>
                  <a:lnTo>
                    <a:pt x="289560" y="666750"/>
                  </a:lnTo>
                  <a:lnTo>
                    <a:pt x="283210" y="636270"/>
                  </a:lnTo>
                  <a:lnTo>
                    <a:pt x="278130" y="603250"/>
                  </a:lnTo>
                  <a:lnTo>
                    <a:pt x="269240" y="589280"/>
                  </a:lnTo>
                  <a:lnTo>
                    <a:pt x="257810" y="574040"/>
                  </a:lnTo>
                  <a:lnTo>
                    <a:pt x="246380" y="558800"/>
                  </a:lnTo>
                  <a:lnTo>
                    <a:pt x="233680" y="542290"/>
                  </a:lnTo>
                  <a:lnTo>
                    <a:pt x="220980" y="523240"/>
                  </a:lnTo>
                  <a:lnTo>
                    <a:pt x="207010" y="505460"/>
                  </a:lnTo>
                  <a:lnTo>
                    <a:pt x="191770" y="486410"/>
                  </a:lnTo>
                  <a:lnTo>
                    <a:pt x="176530" y="466090"/>
                  </a:lnTo>
                  <a:lnTo>
                    <a:pt x="146050" y="424180"/>
                  </a:lnTo>
                  <a:lnTo>
                    <a:pt x="115570" y="379730"/>
                  </a:lnTo>
                  <a:lnTo>
                    <a:pt x="86360" y="334010"/>
                  </a:lnTo>
                  <a:lnTo>
                    <a:pt x="73660" y="309880"/>
                  </a:lnTo>
                  <a:lnTo>
                    <a:pt x="60960" y="287020"/>
                  </a:lnTo>
                  <a:lnTo>
                    <a:pt x="53340" y="279400"/>
                  </a:lnTo>
                  <a:lnTo>
                    <a:pt x="45720" y="269240"/>
                  </a:lnTo>
                  <a:lnTo>
                    <a:pt x="38100" y="257810"/>
                  </a:lnTo>
                  <a:lnTo>
                    <a:pt x="29210" y="243840"/>
                  </a:lnTo>
                  <a:lnTo>
                    <a:pt x="22860" y="228600"/>
                  </a:lnTo>
                  <a:lnTo>
                    <a:pt x="16510" y="213360"/>
                  </a:lnTo>
                  <a:lnTo>
                    <a:pt x="11430" y="195580"/>
                  </a:lnTo>
                  <a:lnTo>
                    <a:pt x="6350" y="176530"/>
                  </a:lnTo>
                  <a:lnTo>
                    <a:pt x="2540" y="156210"/>
                  </a:lnTo>
                  <a:lnTo>
                    <a:pt x="1270" y="135890"/>
                  </a:lnTo>
                  <a:lnTo>
                    <a:pt x="0" y="114300"/>
                  </a:lnTo>
                  <a:lnTo>
                    <a:pt x="1270" y="91440"/>
                  </a:lnTo>
                  <a:lnTo>
                    <a:pt x="3810" y="69850"/>
                  </a:lnTo>
                  <a:lnTo>
                    <a:pt x="8890" y="45720"/>
                  </a:lnTo>
                  <a:lnTo>
                    <a:pt x="15240" y="22860"/>
                  </a:lnTo>
                  <a:lnTo>
                    <a:pt x="24130" y="0"/>
                  </a:lnTo>
                  <a:lnTo>
                    <a:pt x="48260" y="7620"/>
                  </a:lnTo>
                  <a:lnTo>
                    <a:pt x="71120" y="15240"/>
                  </a:lnTo>
                  <a:lnTo>
                    <a:pt x="93980" y="24130"/>
                  </a:lnTo>
                  <a:lnTo>
                    <a:pt x="116840" y="34290"/>
                  </a:lnTo>
                  <a:lnTo>
                    <a:pt x="137160" y="45720"/>
                  </a:lnTo>
                  <a:lnTo>
                    <a:pt x="157480" y="58420"/>
                  </a:lnTo>
                  <a:lnTo>
                    <a:pt x="176530" y="72390"/>
                  </a:lnTo>
                  <a:lnTo>
                    <a:pt x="193040" y="87630"/>
                  </a:lnTo>
                  <a:lnTo>
                    <a:pt x="209550" y="105410"/>
                  </a:lnTo>
                  <a:lnTo>
                    <a:pt x="223520" y="124460"/>
                  </a:lnTo>
                  <a:lnTo>
                    <a:pt x="236220" y="146050"/>
                  </a:lnTo>
                  <a:lnTo>
                    <a:pt x="241300" y="156210"/>
                  </a:lnTo>
                  <a:lnTo>
                    <a:pt x="245110" y="168910"/>
                  </a:lnTo>
                  <a:lnTo>
                    <a:pt x="250190" y="181610"/>
                  </a:lnTo>
                  <a:lnTo>
                    <a:pt x="254000" y="195580"/>
                  </a:lnTo>
                  <a:lnTo>
                    <a:pt x="256540" y="209550"/>
                  </a:lnTo>
                  <a:lnTo>
                    <a:pt x="260350" y="223520"/>
                  </a:lnTo>
                  <a:lnTo>
                    <a:pt x="261620" y="238760"/>
                  </a:lnTo>
                  <a:lnTo>
                    <a:pt x="262890" y="254000"/>
                  </a:lnTo>
                  <a:lnTo>
                    <a:pt x="262890" y="27178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55" name="Freeform 254"/>
            <p:cNvSpPr/>
            <p:nvPr/>
          </p:nvSpPr>
          <p:spPr>
            <a:xfrm>
              <a:off x="1135253" y="2169287"/>
              <a:ext cx="365253" cy="1132841"/>
            </a:xfrm>
            <a:custGeom>
              <a:avLst/>
              <a:gdLst/>
              <a:ahLst/>
              <a:cxnLst/>
              <a:rect l="0" t="0" r="0" b="0"/>
              <a:pathLst>
                <a:path w="365253" h="1132841">
                  <a:moveTo>
                    <a:pt x="20066" y="1524"/>
                  </a:moveTo>
                  <a:lnTo>
                    <a:pt x="30734" y="508"/>
                  </a:lnTo>
                  <a:lnTo>
                    <a:pt x="44069" y="0"/>
                  </a:lnTo>
                  <a:lnTo>
                    <a:pt x="60960" y="0"/>
                  </a:lnTo>
                  <a:lnTo>
                    <a:pt x="79629" y="508"/>
                  </a:lnTo>
                  <a:lnTo>
                    <a:pt x="99822" y="2921"/>
                  </a:lnTo>
                  <a:lnTo>
                    <a:pt x="121412" y="6731"/>
                  </a:lnTo>
                  <a:lnTo>
                    <a:pt x="142494" y="12446"/>
                  </a:lnTo>
                  <a:lnTo>
                    <a:pt x="163195" y="21082"/>
                  </a:lnTo>
                  <a:lnTo>
                    <a:pt x="173228" y="26416"/>
                  </a:lnTo>
                  <a:lnTo>
                    <a:pt x="182880" y="32131"/>
                  </a:lnTo>
                  <a:lnTo>
                    <a:pt x="191897" y="39370"/>
                  </a:lnTo>
                  <a:lnTo>
                    <a:pt x="200660" y="47117"/>
                  </a:lnTo>
                  <a:lnTo>
                    <a:pt x="208788" y="56134"/>
                  </a:lnTo>
                  <a:lnTo>
                    <a:pt x="215900" y="65786"/>
                  </a:lnTo>
                  <a:lnTo>
                    <a:pt x="222631" y="76327"/>
                  </a:lnTo>
                  <a:lnTo>
                    <a:pt x="228473" y="88392"/>
                  </a:lnTo>
                  <a:lnTo>
                    <a:pt x="232791" y="101346"/>
                  </a:lnTo>
                  <a:lnTo>
                    <a:pt x="236601" y="115697"/>
                  </a:lnTo>
                  <a:lnTo>
                    <a:pt x="239014" y="131064"/>
                  </a:lnTo>
                  <a:lnTo>
                    <a:pt x="240411" y="147828"/>
                  </a:lnTo>
                  <a:lnTo>
                    <a:pt x="240411" y="166116"/>
                  </a:lnTo>
                  <a:lnTo>
                    <a:pt x="239014" y="185293"/>
                  </a:lnTo>
                  <a:lnTo>
                    <a:pt x="236093" y="206375"/>
                  </a:lnTo>
                  <a:lnTo>
                    <a:pt x="231775" y="228473"/>
                  </a:lnTo>
                  <a:lnTo>
                    <a:pt x="234696" y="259207"/>
                  </a:lnTo>
                  <a:lnTo>
                    <a:pt x="239014" y="288544"/>
                  </a:lnTo>
                  <a:lnTo>
                    <a:pt x="244729" y="315849"/>
                  </a:lnTo>
                  <a:lnTo>
                    <a:pt x="251968" y="341757"/>
                  </a:lnTo>
                  <a:lnTo>
                    <a:pt x="259588" y="366268"/>
                  </a:lnTo>
                  <a:lnTo>
                    <a:pt x="268224" y="389255"/>
                  </a:lnTo>
                  <a:lnTo>
                    <a:pt x="277876" y="410845"/>
                  </a:lnTo>
                  <a:lnTo>
                    <a:pt x="287528" y="431038"/>
                  </a:lnTo>
                  <a:lnTo>
                    <a:pt x="297561" y="449834"/>
                  </a:lnTo>
                  <a:lnTo>
                    <a:pt x="308102" y="466598"/>
                  </a:lnTo>
                  <a:lnTo>
                    <a:pt x="318135" y="482473"/>
                  </a:lnTo>
                  <a:lnTo>
                    <a:pt x="328295" y="496824"/>
                  </a:lnTo>
                  <a:lnTo>
                    <a:pt x="337820" y="509270"/>
                  </a:lnTo>
                  <a:lnTo>
                    <a:pt x="346964" y="520827"/>
                  </a:lnTo>
                  <a:lnTo>
                    <a:pt x="355600" y="530860"/>
                  </a:lnTo>
                  <a:lnTo>
                    <a:pt x="363347" y="539496"/>
                  </a:lnTo>
                  <a:lnTo>
                    <a:pt x="356616" y="621665"/>
                  </a:lnTo>
                  <a:lnTo>
                    <a:pt x="353695" y="661416"/>
                  </a:lnTo>
                  <a:lnTo>
                    <a:pt x="351282" y="700786"/>
                  </a:lnTo>
                  <a:lnTo>
                    <a:pt x="349377" y="739267"/>
                  </a:lnTo>
                  <a:lnTo>
                    <a:pt x="347980" y="777113"/>
                  </a:lnTo>
                  <a:lnTo>
                    <a:pt x="346964" y="813562"/>
                  </a:lnTo>
                  <a:lnTo>
                    <a:pt x="346456" y="849122"/>
                  </a:lnTo>
                  <a:lnTo>
                    <a:pt x="346456" y="883666"/>
                  </a:lnTo>
                  <a:lnTo>
                    <a:pt x="346964" y="917321"/>
                  </a:lnTo>
                  <a:lnTo>
                    <a:pt x="348488" y="949960"/>
                  </a:lnTo>
                  <a:lnTo>
                    <a:pt x="350393" y="981202"/>
                  </a:lnTo>
                  <a:lnTo>
                    <a:pt x="352806" y="1010920"/>
                  </a:lnTo>
                  <a:lnTo>
                    <a:pt x="356108" y="1039749"/>
                  </a:lnTo>
                  <a:lnTo>
                    <a:pt x="360426" y="1067562"/>
                  </a:lnTo>
                  <a:lnTo>
                    <a:pt x="365252" y="1093470"/>
                  </a:lnTo>
                  <a:lnTo>
                    <a:pt x="363347" y="1101090"/>
                  </a:lnTo>
                  <a:lnTo>
                    <a:pt x="361442" y="1107821"/>
                  </a:lnTo>
                  <a:lnTo>
                    <a:pt x="357124" y="1118870"/>
                  </a:lnTo>
                  <a:lnTo>
                    <a:pt x="352298" y="1126617"/>
                  </a:lnTo>
                  <a:lnTo>
                    <a:pt x="346964" y="1130935"/>
                  </a:lnTo>
                  <a:lnTo>
                    <a:pt x="341757" y="1132840"/>
                  </a:lnTo>
                  <a:lnTo>
                    <a:pt x="335915" y="1131824"/>
                  </a:lnTo>
                  <a:lnTo>
                    <a:pt x="330200" y="1129411"/>
                  </a:lnTo>
                  <a:lnTo>
                    <a:pt x="324485" y="1125093"/>
                  </a:lnTo>
                  <a:lnTo>
                    <a:pt x="318643" y="1119378"/>
                  </a:lnTo>
                  <a:lnTo>
                    <a:pt x="313817" y="1112647"/>
                  </a:lnTo>
                  <a:lnTo>
                    <a:pt x="304800" y="1097280"/>
                  </a:lnTo>
                  <a:lnTo>
                    <a:pt x="300863" y="1089660"/>
                  </a:lnTo>
                  <a:lnTo>
                    <a:pt x="298069" y="1081913"/>
                  </a:lnTo>
                  <a:lnTo>
                    <a:pt x="296164" y="1075182"/>
                  </a:lnTo>
                  <a:lnTo>
                    <a:pt x="295148" y="1069467"/>
                  </a:lnTo>
                  <a:lnTo>
                    <a:pt x="296164" y="1035431"/>
                  </a:lnTo>
                  <a:lnTo>
                    <a:pt x="296545" y="1002792"/>
                  </a:lnTo>
                  <a:lnTo>
                    <a:pt x="297561" y="939800"/>
                  </a:lnTo>
                  <a:lnTo>
                    <a:pt x="297561" y="879348"/>
                  </a:lnTo>
                  <a:lnTo>
                    <a:pt x="296164" y="820293"/>
                  </a:lnTo>
                  <a:lnTo>
                    <a:pt x="293243" y="760857"/>
                  </a:lnTo>
                  <a:lnTo>
                    <a:pt x="288417" y="700405"/>
                  </a:lnTo>
                  <a:lnTo>
                    <a:pt x="285115" y="669671"/>
                  </a:lnTo>
                  <a:lnTo>
                    <a:pt x="281178" y="637413"/>
                  </a:lnTo>
                  <a:lnTo>
                    <a:pt x="276860" y="604774"/>
                  </a:lnTo>
                  <a:lnTo>
                    <a:pt x="271653" y="571246"/>
                  </a:lnTo>
                  <a:lnTo>
                    <a:pt x="263525" y="559689"/>
                  </a:lnTo>
                  <a:lnTo>
                    <a:pt x="254889" y="546735"/>
                  </a:lnTo>
                  <a:lnTo>
                    <a:pt x="244729" y="533781"/>
                  </a:lnTo>
                  <a:lnTo>
                    <a:pt x="234188" y="519811"/>
                  </a:lnTo>
                  <a:lnTo>
                    <a:pt x="223139" y="504952"/>
                  </a:lnTo>
                  <a:lnTo>
                    <a:pt x="211201" y="489585"/>
                  </a:lnTo>
                  <a:lnTo>
                    <a:pt x="185674" y="457454"/>
                  </a:lnTo>
                  <a:lnTo>
                    <a:pt x="159258" y="423418"/>
                  </a:lnTo>
                  <a:lnTo>
                    <a:pt x="132461" y="387858"/>
                  </a:lnTo>
                  <a:lnTo>
                    <a:pt x="106045" y="350393"/>
                  </a:lnTo>
                  <a:lnTo>
                    <a:pt x="81026" y="312039"/>
                  </a:lnTo>
                  <a:lnTo>
                    <a:pt x="57531" y="273177"/>
                  </a:lnTo>
                  <a:lnTo>
                    <a:pt x="37338" y="233299"/>
                  </a:lnTo>
                  <a:lnTo>
                    <a:pt x="20574" y="193421"/>
                  </a:lnTo>
                  <a:lnTo>
                    <a:pt x="13843" y="173736"/>
                  </a:lnTo>
                  <a:lnTo>
                    <a:pt x="8636" y="153670"/>
                  </a:lnTo>
                  <a:lnTo>
                    <a:pt x="4318" y="133985"/>
                  </a:lnTo>
                  <a:lnTo>
                    <a:pt x="1397" y="114300"/>
                  </a:lnTo>
                  <a:lnTo>
                    <a:pt x="0" y="95123"/>
                  </a:lnTo>
                  <a:lnTo>
                    <a:pt x="381" y="75819"/>
                  </a:lnTo>
                  <a:lnTo>
                    <a:pt x="2794" y="56642"/>
                  </a:lnTo>
                  <a:lnTo>
                    <a:pt x="6731" y="37973"/>
                  </a:lnTo>
                  <a:lnTo>
                    <a:pt x="12446" y="19685"/>
                  </a:lnTo>
                  <a:close/>
                </a:path>
              </a:pathLst>
            </a:custGeom>
            <a:solidFill>
              <a:srgbClr val="EFCED1"/>
            </a:solidFill>
            <a:ln w="0" cap="flat" cmpd="sng" algn="ctr">
              <a:solidFill>
                <a:srgbClr val="EFCED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56" name="Freeform 255"/>
            <p:cNvSpPr/>
            <p:nvPr/>
          </p:nvSpPr>
          <p:spPr>
            <a:xfrm>
              <a:off x="1139063" y="2167890"/>
              <a:ext cx="359538" cy="1128523"/>
            </a:xfrm>
            <a:custGeom>
              <a:avLst/>
              <a:gdLst/>
              <a:ahLst/>
              <a:cxnLst/>
              <a:rect l="0" t="0" r="0" b="0"/>
              <a:pathLst>
                <a:path w="359538" h="1128523">
                  <a:moveTo>
                    <a:pt x="294767" y="1068451"/>
                  </a:moveTo>
                  <a:lnTo>
                    <a:pt x="295148" y="1034923"/>
                  </a:lnTo>
                  <a:lnTo>
                    <a:pt x="296164" y="1002157"/>
                  </a:lnTo>
                  <a:lnTo>
                    <a:pt x="297053" y="938911"/>
                  </a:lnTo>
                  <a:lnTo>
                    <a:pt x="297053" y="878332"/>
                  </a:lnTo>
                  <a:lnTo>
                    <a:pt x="296164" y="818896"/>
                  </a:lnTo>
                  <a:lnTo>
                    <a:pt x="293751" y="759333"/>
                  </a:lnTo>
                  <a:lnTo>
                    <a:pt x="288925" y="698881"/>
                  </a:lnTo>
                  <a:lnTo>
                    <a:pt x="285623" y="667639"/>
                  </a:lnTo>
                  <a:lnTo>
                    <a:pt x="281686" y="635508"/>
                  </a:lnTo>
                  <a:lnTo>
                    <a:pt x="277368" y="602869"/>
                  </a:lnTo>
                  <a:lnTo>
                    <a:pt x="272161" y="569214"/>
                  </a:lnTo>
                  <a:lnTo>
                    <a:pt x="264033" y="557276"/>
                  </a:lnTo>
                  <a:lnTo>
                    <a:pt x="255397" y="544830"/>
                  </a:lnTo>
                  <a:lnTo>
                    <a:pt x="245237" y="531876"/>
                  </a:lnTo>
                  <a:lnTo>
                    <a:pt x="234696" y="517906"/>
                  </a:lnTo>
                  <a:lnTo>
                    <a:pt x="223647" y="503047"/>
                  </a:lnTo>
                  <a:lnTo>
                    <a:pt x="211709" y="488188"/>
                  </a:lnTo>
                  <a:lnTo>
                    <a:pt x="186182" y="455930"/>
                  </a:lnTo>
                  <a:lnTo>
                    <a:pt x="159766" y="421894"/>
                  </a:lnTo>
                  <a:lnTo>
                    <a:pt x="132969" y="386334"/>
                  </a:lnTo>
                  <a:lnTo>
                    <a:pt x="106553" y="349377"/>
                  </a:lnTo>
                  <a:lnTo>
                    <a:pt x="81153" y="311531"/>
                  </a:lnTo>
                  <a:lnTo>
                    <a:pt x="58039" y="272669"/>
                  </a:lnTo>
                  <a:lnTo>
                    <a:pt x="37465" y="233299"/>
                  </a:lnTo>
                  <a:lnTo>
                    <a:pt x="28829" y="213614"/>
                  </a:lnTo>
                  <a:lnTo>
                    <a:pt x="20574" y="193421"/>
                  </a:lnTo>
                  <a:lnTo>
                    <a:pt x="13970" y="173736"/>
                  </a:lnTo>
                  <a:lnTo>
                    <a:pt x="8636" y="154051"/>
                  </a:lnTo>
                  <a:lnTo>
                    <a:pt x="4318" y="134366"/>
                  </a:lnTo>
                  <a:lnTo>
                    <a:pt x="1397" y="114681"/>
                  </a:lnTo>
                  <a:lnTo>
                    <a:pt x="0" y="95504"/>
                  </a:lnTo>
                  <a:lnTo>
                    <a:pt x="508" y="76327"/>
                  </a:lnTo>
                  <a:lnTo>
                    <a:pt x="2921" y="57150"/>
                  </a:lnTo>
                  <a:lnTo>
                    <a:pt x="6731" y="38354"/>
                  </a:lnTo>
                  <a:lnTo>
                    <a:pt x="12446" y="20193"/>
                  </a:lnTo>
                  <a:lnTo>
                    <a:pt x="20193" y="1905"/>
                  </a:lnTo>
                  <a:lnTo>
                    <a:pt x="30226" y="1397"/>
                  </a:lnTo>
                  <a:lnTo>
                    <a:pt x="44196" y="508"/>
                  </a:lnTo>
                  <a:lnTo>
                    <a:pt x="59944" y="0"/>
                  </a:lnTo>
                  <a:lnTo>
                    <a:pt x="78740" y="889"/>
                  </a:lnTo>
                  <a:lnTo>
                    <a:pt x="98425" y="2413"/>
                  </a:lnTo>
                  <a:lnTo>
                    <a:pt x="118491" y="6223"/>
                  </a:lnTo>
                  <a:lnTo>
                    <a:pt x="139700" y="11938"/>
                  </a:lnTo>
                  <a:lnTo>
                    <a:pt x="159766" y="20193"/>
                  </a:lnTo>
                  <a:lnTo>
                    <a:pt x="169418" y="25400"/>
                  </a:lnTo>
                  <a:lnTo>
                    <a:pt x="178562" y="31623"/>
                  </a:lnTo>
                  <a:lnTo>
                    <a:pt x="187198" y="38354"/>
                  </a:lnTo>
                  <a:lnTo>
                    <a:pt x="195834" y="46101"/>
                  </a:lnTo>
                  <a:lnTo>
                    <a:pt x="203454" y="54737"/>
                  </a:lnTo>
                  <a:lnTo>
                    <a:pt x="210185" y="64262"/>
                  </a:lnTo>
                  <a:lnTo>
                    <a:pt x="216408" y="74803"/>
                  </a:lnTo>
                  <a:lnTo>
                    <a:pt x="222250" y="86868"/>
                  </a:lnTo>
                  <a:lnTo>
                    <a:pt x="226568" y="99822"/>
                  </a:lnTo>
                  <a:lnTo>
                    <a:pt x="229870" y="113792"/>
                  </a:lnTo>
                  <a:lnTo>
                    <a:pt x="232283" y="129159"/>
                  </a:lnTo>
                  <a:lnTo>
                    <a:pt x="233299" y="145923"/>
                  </a:lnTo>
                  <a:lnTo>
                    <a:pt x="233299" y="164084"/>
                  </a:lnTo>
                  <a:lnTo>
                    <a:pt x="231394" y="183388"/>
                  </a:lnTo>
                  <a:lnTo>
                    <a:pt x="228473" y="204470"/>
                  </a:lnTo>
                  <a:lnTo>
                    <a:pt x="224155" y="226568"/>
                  </a:lnTo>
                  <a:lnTo>
                    <a:pt x="227076" y="257302"/>
                  </a:lnTo>
                  <a:lnTo>
                    <a:pt x="231775" y="286512"/>
                  </a:lnTo>
                  <a:lnTo>
                    <a:pt x="237617" y="313944"/>
                  </a:lnTo>
                  <a:lnTo>
                    <a:pt x="244348" y="340360"/>
                  </a:lnTo>
                  <a:lnTo>
                    <a:pt x="252476" y="365252"/>
                  </a:lnTo>
                  <a:lnTo>
                    <a:pt x="261112" y="388239"/>
                  </a:lnTo>
                  <a:lnTo>
                    <a:pt x="270256" y="409956"/>
                  </a:lnTo>
                  <a:lnTo>
                    <a:pt x="280289" y="430530"/>
                  </a:lnTo>
                  <a:lnTo>
                    <a:pt x="290449" y="449199"/>
                  </a:lnTo>
                  <a:lnTo>
                    <a:pt x="300482" y="466598"/>
                  </a:lnTo>
                  <a:lnTo>
                    <a:pt x="310515" y="482346"/>
                  </a:lnTo>
                  <a:lnTo>
                    <a:pt x="320675" y="496824"/>
                  </a:lnTo>
                  <a:lnTo>
                    <a:pt x="330200" y="509778"/>
                  </a:lnTo>
                  <a:lnTo>
                    <a:pt x="339344" y="521208"/>
                  </a:lnTo>
                  <a:lnTo>
                    <a:pt x="347980" y="531368"/>
                  </a:lnTo>
                  <a:lnTo>
                    <a:pt x="355727" y="540004"/>
                  </a:lnTo>
                  <a:lnTo>
                    <a:pt x="352298" y="581787"/>
                  </a:lnTo>
                  <a:lnTo>
                    <a:pt x="349377" y="622046"/>
                  </a:lnTo>
                  <a:lnTo>
                    <a:pt x="346583" y="662432"/>
                  </a:lnTo>
                  <a:lnTo>
                    <a:pt x="344678" y="701802"/>
                  </a:lnTo>
                  <a:lnTo>
                    <a:pt x="342646" y="740156"/>
                  </a:lnTo>
                  <a:lnTo>
                    <a:pt x="341757" y="777621"/>
                  </a:lnTo>
                  <a:lnTo>
                    <a:pt x="340741" y="814070"/>
                  </a:lnTo>
                  <a:lnTo>
                    <a:pt x="340741" y="849630"/>
                  </a:lnTo>
                  <a:lnTo>
                    <a:pt x="340741" y="884174"/>
                  </a:lnTo>
                  <a:lnTo>
                    <a:pt x="341757" y="917321"/>
                  </a:lnTo>
                  <a:lnTo>
                    <a:pt x="343154" y="949960"/>
                  </a:lnTo>
                  <a:lnTo>
                    <a:pt x="345059" y="980567"/>
                  </a:lnTo>
                  <a:lnTo>
                    <a:pt x="347980" y="1010920"/>
                  </a:lnTo>
                  <a:lnTo>
                    <a:pt x="350901" y="1039241"/>
                  </a:lnTo>
                  <a:lnTo>
                    <a:pt x="354711" y="1066546"/>
                  </a:lnTo>
                  <a:lnTo>
                    <a:pt x="359537" y="1091946"/>
                  </a:lnTo>
                  <a:lnTo>
                    <a:pt x="356616" y="1104900"/>
                  </a:lnTo>
                  <a:lnTo>
                    <a:pt x="352806" y="1114552"/>
                  </a:lnTo>
                  <a:lnTo>
                    <a:pt x="348488" y="1121791"/>
                  </a:lnTo>
                  <a:lnTo>
                    <a:pt x="344170" y="1126109"/>
                  </a:lnTo>
                  <a:lnTo>
                    <a:pt x="339344" y="1128014"/>
                  </a:lnTo>
                  <a:lnTo>
                    <a:pt x="334010" y="1128522"/>
                  </a:lnTo>
                  <a:lnTo>
                    <a:pt x="328803" y="1126490"/>
                  </a:lnTo>
                  <a:lnTo>
                    <a:pt x="323977" y="1123188"/>
                  </a:lnTo>
                  <a:lnTo>
                    <a:pt x="318770" y="1118870"/>
                  </a:lnTo>
                  <a:lnTo>
                    <a:pt x="313944" y="1113155"/>
                  </a:lnTo>
                  <a:lnTo>
                    <a:pt x="309118" y="1106424"/>
                  </a:lnTo>
                  <a:lnTo>
                    <a:pt x="305308" y="1099185"/>
                  </a:lnTo>
                  <a:lnTo>
                    <a:pt x="298577" y="1083818"/>
                  </a:lnTo>
                  <a:lnTo>
                    <a:pt x="296164" y="1076198"/>
                  </a:lnTo>
                  <a:close/>
                </a:path>
              </a:pathLst>
            </a:custGeom>
            <a:solidFill>
              <a:srgbClr val="EBCACF"/>
            </a:solidFill>
            <a:ln w="0" cap="flat" cmpd="sng" algn="ctr">
              <a:solidFill>
                <a:srgbClr val="EBCAC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57" name="Freeform 256"/>
            <p:cNvSpPr/>
            <p:nvPr/>
          </p:nvSpPr>
          <p:spPr>
            <a:xfrm>
              <a:off x="1142365" y="2167382"/>
              <a:ext cx="353823" cy="1123697"/>
            </a:xfrm>
            <a:custGeom>
              <a:avLst/>
              <a:gdLst/>
              <a:ahLst/>
              <a:cxnLst/>
              <a:rect l="0" t="0" r="0" b="0"/>
              <a:pathLst>
                <a:path w="353823" h="1123697">
                  <a:moveTo>
                    <a:pt x="293751" y="1067054"/>
                  </a:moveTo>
                  <a:lnTo>
                    <a:pt x="295275" y="1000760"/>
                  </a:lnTo>
                  <a:lnTo>
                    <a:pt x="296672" y="937387"/>
                  </a:lnTo>
                  <a:lnTo>
                    <a:pt x="296672" y="876427"/>
                  </a:lnTo>
                  <a:lnTo>
                    <a:pt x="296164" y="816483"/>
                  </a:lnTo>
                  <a:lnTo>
                    <a:pt x="293751" y="756920"/>
                  </a:lnTo>
                  <a:lnTo>
                    <a:pt x="289433" y="695960"/>
                  </a:lnTo>
                  <a:lnTo>
                    <a:pt x="286131" y="664845"/>
                  </a:lnTo>
                  <a:lnTo>
                    <a:pt x="282321" y="633095"/>
                  </a:lnTo>
                  <a:lnTo>
                    <a:pt x="278003" y="600456"/>
                  </a:lnTo>
                  <a:lnTo>
                    <a:pt x="272669" y="566420"/>
                  </a:lnTo>
                  <a:lnTo>
                    <a:pt x="264541" y="554863"/>
                  </a:lnTo>
                  <a:lnTo>
                    <a:pt x="255905" y="542417"/>
                  </a:lnTo>
                  <a:lnTo>
                    <a:pt x="245745" y="528955"/>
                  </a:lnTo>
                  <a:lnTo>
                    <a:pt x="235204" y="514985"/>
                  </a:lnTo>
                  <a:lnTo>
                    <a:pt x="224155" y="500634"/>
                  </a:lnTo>
                  <a:lnTo>
                    <a:pt x="212217" y="485267"/>
                  </a:lnTo>
                  <a:lnTo>
                    <a:pt x="186817" y="453644"/>
                  </a:lnTo>
                  <a:lnTo>
                    <a:pt x="160401" y="419989"/>
                  </a:lnTo>
                  <a:lnTo>
                    <a:pt x="133477" y="384429"/>
                  </a:lnTo>
                  <a:lnTo>
                    <a:pt x="106553" y="347980"/>
                  </a:lnTo>
                  <a:lnTo>
                    <a:pt x="81661" y="310134"/>
                  </a:lnTo>
                  <a:lnTo>
                    <a:pt x="58166" y="271145"/>
                  </a:lnTo>
                  <a:lnTo>
                    <a:pt x="37465" y="232283"/>
                  </a:lnTo>
                  <a:lnTo>
                    <a:pt x="20701" y="192913"/>
                  </a:lnTo>
                  <a:lnTo>
                    <a:pt x="13970" y="173228"/>
                  </a:lnTo>
                  <a:lnTo>
                    <a:pt x="8636" y="153670"/>
                  </a:lnTo>
                  <a:lnTo>
                    <a:pt x="4318" y="133985"/>
                  </a:lnTo>
                  <a:lnTo>
                    <a:pt x="1524" y="114300"/>
                  </a:lnTo>
                  <a:lnTo>
                    <a:pt x="0" y="94996"/>
                  </a:lnTo>
                  <a:lnTo>
                    <a:pt x="508" y="75819"/>
                  </a:lnTo>
                  <a:lnTo>
                    <a:pt x="2413" y="57150"/>
                  </a:lnTo>
                  <a:lnTo>
                    <a:pt x="6223" y="38354"/>
                  </a:lnTo>
                  <a:lnTo>
                    <a:pt x="12573" y="20193"/>
                  </a:lnTo>
                  <a:lnTo>
                    <a:pt x="20193" y="1905"/>
                  </a:lnTo>
                  <a:lnTo>
                    <a:pt x="30226" y="1397"/>
                  </a:lnTo>
                  <a:lnTo>
                    <a:pt x="43688" y="508"/>
                  </a:lnTo>
                  <a:lnTo>
                    <a:pt x="59563" y="0"/>
                  </a:lnTo>
                  <a:lnTo>
                    <a:pt x="77343" y="508"/>
                  </a:lnTo>
                  <a:lnTo>
                    <a:pt x="96520" y="1905"/>
                  </a:lnTo>
                  <a:lnTo>
                    <a:pt x="116205" y="5334"/>
                  </a:lnTo>
                  <a:lnTo>
                    <a:pt x="136398" y="11049"/>
                  </a:lnTo>
                  <a:lnTo>
                    <a:pt x="156083" y="18669"/>
                  </a:lnTo>
                  <a:lnTo>
                    <a:pt x="165227" y="24003"/>
                  </a:lnTo>
                  <a:lnTo>
                    <a:pt x="174244" y="29718"/>
                  </a:lnTo>
                  <a:lnTo>
                    <a:pt x="182499" y="36449"/>
                  </a:lnTo>
                  <a:lnTo>
                    <a:pt x="190627" y="44196"/>
                  </a:lnTo>
                  <a:lnTo>
                    <a:pt x="197866" y="52832"/>
                  </a:lnTo>
                  <a:lnTo>
                    <a:pt x="204470" y="62357"/>
                  </a:lnTo>
                  <a:lnTo>
                    <a:pt x="210820" y="73025"/>
                  </a:lnTo>
                  <a:lnTo>
                    <a:pt x="215519" y="84455"/>
                  </a:lnTo>
                  <a:lnTo>
                    <a:pt x="219837" y="97409"/>
                  </a:lnTo>
                  <a:lnTo>
                    <a:pt x="223266" y="111379"/>
                  </a:lnTo>
                  <a:lnTo>
                    <a:pt x="225171" y="126746"/>
                  </a:lnTo>
                  <a:lnTo>
                    <a:pt x="226187" y="143002"/>
                  </a:lnTo>
                  <a:lnTo>
                    <a:pt x="225679" y="161290"/>
                  </a:lnTo>
                  <a:lnTo>
                    <a:pt x="224155" y="180467"/>
                  </a:lnTo>
                  <a:lnTo>
                    <a:pt x="221361" y="201549"/>
                  </a:lnTo>
                  <a:lnTo>
                    <a:pt x="217043" y="223647"/>
                  </a:lnTo>
                  <a:lnTo>
                    <a:pt x="219837" y="254381"/>
                  </a:lnTo>
                  <a:lnTo>
                    <a:pt x="224155" y="283718"/>
                  </a:lnTo>
                  <a:lnTo>
                    <a:pt x="229997" y="311531"/>
                  </a:lnTo>
                  <a:lnTo>
                    <a:pt x="237109" y="337947"/>
                  </a:lnTo>
                  <a:lnTo>
                    <a:pt x="244856" y="362839"/>
                  </a:lnTo>
                  <a:lnTo>
                    <a:pt x="253492" y="386461"/>
                  </a:lnTo>
                  <a:lnTo>
                    <a:pt x="263144" y="408432"/>
                  </a:lnTo>
                  <a:lnTo>
                    <a:pt x="272669" y="429133"/>
                  </a:lnTo>
                  <a:lnTo>
                    <a:pt x="282702" y="448310"/>
                  </a:lnTo>
                  <a:lnTo>
                    <a:pt x="293370" y="465582"/>
                  </a:lnTo>
                  <a:lnTo>
                    <a:pt x="303403" y="481965"/>
                  </a:lnTo>
                  <a:lnTo>
                    <a:pt x="313436" y="496316"/>
                  </a:lnTo>
                  <a:lnTo>
                    <a:pt x="323088" y="509778"/>
                  </a:lnTo>
                  <a:lnTo>
                    <a:pt x="332232" y="521335"/>
                  </a:lnTo>
                  <a:lnTo>
                    <a:pt x="340868" y="531368"/>
                  </a:lnTo>
                  <a:lnTo>
                    <a:pt x="348107" y="540004"/>
                  </a:lnTo>
                  <a:lnTo>
                    <a:pt x="344678" y="581279"/>
                  </a:lnTo>
                  <a:lnTo>
                    <a:pt x="342265" y="622046"/>
                  </a:lnTo>
                  <a:lnTo>
                    <a:pt x="339344" y="662432"/>
                  </a:lnTo>
                  <a:lnTo>
                    <a:pt x="337439" y="701294"/>
                  </a:lnTo>
                  <a:lnTo>
                    <a:pt x="336042" y="739648"/>
                  </a:lnTo>
                  <a:lnTo>
                    <a:pt x="335026" y="777113"/>
                  </a:lnTo>
                  <a:lnTo>
                    <a:pt x="334645" y="813562"/>
                  </a:lnTo>
                  <a:lnTo>
                    <a:pt x="335026" y="849122"/>
                  </a:lnTo>
                  <a:lnTo>
                    <a:pt x="335534" y="883666"/>
                  </a:lnTo>
                  <a:lnTo>
                    <a:pt x="336550" y="916813"/>
                  </a:lnTo>
                  <a:lnTo>
                    <a:pt x="337947" y="948944"/>
                  </a:lnTo>
                  <a:lnTo>
                    <a:pt x="339852" y="979678"/>
                  </a:lnTo>
                  <a:lnTo>
                    <a:pt x="342773" y="1009396"/>
                  </a:lnTo>
                  <a:lnTo>
                    <a:pt x="345694" y="1037717"/>
                  </a:lnTo>
                  <a:lnTo>
                    <a:pt x="349504" y="1064641"/>
                  </a:lnTo>
                  <a:lnTo>
                    <a:pt x="353822" y="1090041"/>
                  </a:lnTo>
                  <a:lnTo>
                    <a:pt x="351409" y="1100709"/>
                  </a:lnTo>
                  <a:lnTo>
                    <a:pt x="348488" y="1109345"/>
                  </a:lnTo>
                  <a:lnTo>
                    <a:pt x="345186" y="1115949"/>
                  </a:lnTo>
                  <a:lnTo>
                    <a:pt x="341376" y="1120267"/>
                  </a:lnTo>
                  <a:lnTo>
                    <a:pt x="337058" y="1122680"/>
                  </a:lnTo>
                  <a:lnTo>
                    <a:pt x="332740" y="1123696"/>
                  </a:lnTo>
                  <a:lnTo>
                    <a:pt x="327914" y="1123188"/>
                  </a:lnTo>
                  <a:lnTo>
                    <a:pt x="323596" y="1120775"/>
                  </a:lnTo>
                  <a:lnTo>
                    <a:pt x="318770" y="1117473"/>
                  </a:lnTo>
                  <a:lnTo>
                    <a:pt x="313944" y="1112647"/>
                  </a:lnTo>
                  <a:lnTo>
                    <a:pt x="309626" y="1106932"/>
                  </a:lnTo>
                  <a:lnTo>
                    <a:pt x="305816" y="1100201"/>
                  </a:lnTo>
                  <a:lnTo>
                    <a:pt x="302006" y="1092962"/>
                  </a:lnTo>
                  <a:lnTo>
                    <a:pt x="298577" y="1084834"/>
                  </a:lnTo>
                  <a:close/>
                </a:path>
              </a:pathLst>
            </a:custGeom>
            <a:solidFill>
              <a:srgbClr val="E8C8CA"/>
            </a:solidFill>
            <a:ln w="0" cap="flat" cmpd="sng" algn="ctr">
              <a:solidFill>
                <a:srgbClr val="E8C8C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58" name="Freeform 257"/>
            <p:cNvSpPr/>
            <p:nvPr/>
          </p:nvSpPr>
          <p:spPr>
            <a:xfrm>
              <a:off x="1145794" y="2166493"/>
              <a:ext cx="347981" cy="1119760"/>
            </a:xfrm>
            <a:custGeom>
              <a:avLst/>
              <a:gdLst/>
              <a:ahLst/>
              <a:cxnLst/>
              <a:rect l="0" t="0" r="0" b="0"/>
              <a:pathLst>
                <a:path w="347981" h="1119760">
                  <a:moveTo>
                    <a:pt x="293243" y="1066038"/>
                  </a:moveTo>
                  <a:lnTo>
                    <a:pt x="294640" y="999236"/>
                  </a:lnTo>
                  <a:lnTo>
                    <a:pt x="296164" y="935990"/>
                  </a:lnTo>
                  <a:lnTo>
                    <a:pt x="296672" y="875030"/>
                  </a:lnTo>
                  <a:lnTo>
                    <a:pt x="296164" y="814959"/>
                  </a:lnTo>
                  <a:lnTo>
                    <a:pt x="293751" y="755015"/>
                  </a:lnTo>
                  <a:lnTo>
                    <a:pt x="289941" y="694055"/>
                  </a:lnTo>
                  <a:lnTo>
                    <a:pt x="286512" y="662813"/>
                  </a:lnTo>
                  <a:lnTo>
                    <a:pt x="282702" y="630682"/>
                  </a:lnTo>
                  <a:lnTo>
                    <a:pt x="278384" y="598043"/>
                  </a:lnTo>
                  <a:lnTo>
                    <a:pt x="273050" y="563880"/>
                  </a:lnTo>
                  <a:lnTo>
                    <a:pt x="265430" y="552450"/>
                  </a:lnTo>
                  <a:lnTo>
                    <a:pt x="256286" y="539877"/>
                  </a:lnTo>
                  <a:lnTo>
                    <a:pt x="246634" y="526542"/>
                  </a:lnTo>
                  <a:lnTo>
                    <a:pt x="236093" y="512572"/>
                  </a:lnTo>
                  <a:lnTo>
                    <a:pt x="224663" y="498221"/>
                  </a:lnTo>
                  <a:lnTo>
                    <a:pt x="212598" y="483235"/>
                  </a:lnTo>
                  <a:lnTo>
                    <a:pt x="187198" y="451612"/>
                  </a:lnTo>
                  <a:lnTo>
                    <a:pt x="160782" y="417957"/>
                  </a:lnTo>
                  <a:lnTo>
                    <a:pt x="133858" y="383032"/>
                  </a:lnTo>
                  <a:lnTo>
                    <a:pt x="107061" y="346456"/>
                  </a:lnTo>
                  <a:lnTo>
                    <a:pt x="81534" y="309118"/>
                  </a:lnTo>
                  <a:lnTo>
                    <a:pt x="58039" y="270637"/>
                  </a:lnTo>
                  <a:lnTo>
                    <a:pt x="37846" y="231775"/>
                  </a:lnTo>
                  <a:lnTo>
                    <a:pt x="28829" y="212090"/>
                  </a:lnTo>
                  <a:lnTo>
                    <a:pt x="21082" y="192405"/>
                  </a:lnTo>
                  <a:lnTo>
                    <a:pt x="13843" y="172720"/>
                  </a:lnTo>
                  <a:lnTo>
                    <a:pt x="8636" y="153543"/>
                  </a:lnTo>
                  <a:lnTo>
                    <a:pt x="4318" y="133858"/>
                  </a:lnTo>
                  <a:lnTo>
                    <a:pt x="1397" y="114681"/>
                  </a:lnTo>
                  <a:lnTo>
                    <a:pt x="0" y="95504"/>
                  </a:lnTo>
                  <a:lnTo>
                    <a:pt x="508" y="76200"/>
                  </a:lnTo>
                  <a:lnTo>
                    <a:pt x="2413" y="57531"/>
                  </a:lnTo>
                  <a:lnTo>
                    <a:pt x="6223" y="38862"/>
                  </a:lnTo>
                  <a:lnTo>
                    <a:pt x="12446" y="20574"/>
                  </a:lnTo>
                  <a:lnTo>
                    <a:pt x="20193" y="2286"/>
                  </a:lnTo>
                  <a:lnTo>
                    <a:pt x="30226" y="1397"/>
                  </a:lnTo>
                  <a:lnTo>
                    <a:pt x="43180" y="381"/>
                  </a:lnTo>
                  <a:lnTo>
                    <a:pt x="58547" y="0"/>
                  </a:lnTo>
                  <a:lnTo>
                    <a:pt x="75819" y="0"/>
                  </a:lnTo>
                  <a:lnTo>
                    <a:pt x="94488" y="1905"/>
                  </a:lnTo>
                  <a:lnTo>
                    <a:pt x="113792" y="4699"/>
                  </a:lnTo>
                  <a:lnTo>
                    <a:pt x="133477" y="10033"/>
                  </a:lnTo>
                  <a:lnTo>
                    <a:pt x="152146" y="17653"/>
                  </a:lnTo>
                  <a:lnTo>
                    <a:pt x="161290" y="22479"/>
                  </a:lnTo>
                  <a:lnTo>
                    <a:pt x="169926" y="28194"/>
                  </a:lnTo>
                  <a:lnTo>
                    <a:pt x="178054" y="34925"/>
                  </a:lnTo>
                  <a:lnTo>
                    <a:pt x="185674" y="42672"/>
                  </a:lnTo>
                  <a:lnTo>
                    <a:pt x="192405" y="50800"/>
                  </a:lnTo>
                  <a:lnTo>
                    <a:pt x="199136" y="60452"/>
                  </a:lnTo>
                  <a:lnTo>
                    <a:pt x="204470" y="70993"/>
                  </a:lnTo>
                  <a:lnTo>
                    <a:pt x="209296" y="82550"/>
                  </a:lnTo>
                  <a:lnTo>
                    <a:pt x="213614" y="94996"/>
                  </a:lnTo>
                  <a:lnTo>
                    <a:pt x="216408" y="109347"/>
                  </a:lnTo>
                  <a:lnTo>
                    <a:pt x="218313" y="124206"/>
                  </a:lnTo>
                  <a:lnTo>
                    <a:pt x="218821" y="141097"/>
                  </a:lnTo>
                  <a:lnTo>
                    <a:pt x="218821" y="158877"/>
                  </a:lnTo>
                  <a:lnTo>
                    <a:pt x="216916" y="178054"/>
                  </a:lnTo>
                  <a:lnTo>
                    <a:pt x="213995" y="199136"/>
                  </a:lnTo>
                  <a:lnTo>
                    <a:pt x="209296" y="221234"/>
                  </a:lnTo>
                  <a:lnTo>
                    <a:pt x="212598" y="251968"/>
                  </a:lnTo>
                  <a:lnTo>
                    <a:pt x="216916" y="281686"/>
                  </a:lnTo>
                  <a:lnTo>
                    <a:pt x="222758" y="309499"/>
                  </a:lnTo>
                  <a:lnTo>
                    <a:pt x="229362" y="335915"/>
                  </a:lnTo>
                  <a:lnTo>
                    <a:pt x="237617" y="360934"/>
                  </a:lnTo>
                  <a:lnTo>
                    <a:pt x="246253" y="384937"/>
                  </a:lnTo>
                  <a:lnTo>
                    <a:pt x="255397" y="407035"/>
                  </a:lnTo>
                  <a:lnTo>
                    <a:pt x="265430" y="428117"/>
                  </a:lnTo>
                  <a:lnTo>
                    <a:pt x="275463" y="447294"/>
                  </a:lnTo>
                  <a:lnTo>
                    <a:pt x="285623" y="465074"/>
                  </a:lnTo>
                  <a:lnTo>
                    <a:pt x="296164" y="481330"/>
                  </a:lnTo>
                  <a:lnTo>
                    <a:pt x="305689" y="496316"/>
                  </a:lnTo>
                  <a:lnTo>
                    <a:pt x="315849" y="509651"/>
                  </a:lnTo>
                  <a:lnTo>
                    <a:pt x="324993" y="521208"/>
                  </a:lnTo>
                  <a:lnTo>
                    <a:pt x="333121" y="531749"/>
                  </a:lnTo>
                  <a:lnTo>
                    <a:pt x="340741" y="540385"/>
                  </a:lnTo>
                  <a:lnTo>
                    <a:pt x="337439" y="581660"/>
                  </a:lnTo>
                  <a:lnTo>
                    <a:pt x="335026" y="622554"/>
                  </a:lnTo>
                  <a:lnTo>
                    <a:pt x="332613" y="662305"/>
                  </a:lnTo>
                  <a:lnTo>
                    <a:pt x="330708" y="701675"/>
                  </a:lnTo>
                  <a:lnTo>
                    <a:pt x="329692" y="740156"/>
                  </a:lnTo>
                  <a:lnTo>
                    <a:pt x="328803" y="777494"/>
                  </a:lnTo>
                  <a:lnTo>
                    <a:pt x="328803" y="814070"/>
                  </a:lnTo>
                  <a:lnTo>
                    <a:pt x="329311" y="848995"/>
                  </a:lnTo>
                  <a:lnTo>
                    <a:pt x="329692" y="883666"/>
                  </a:lnTo>
                  <a:lnTo>
                    <a:pt x="331216" y="916686"/>
                  </a:lnTo>
                  <a:lnTo>
                    <a:pt x="332613" y="948436"/>
                  </a:lnTo>
                  <a:lnTo>
                    <a:pt x="335026" y="979170"/>
                  </a:lnTo>
                  <a:lnTo>
                    <a:pt x="337439" y="1008380"/>
                  </a:lnTo>
                  <a:lnTo>
                    <a:pt x="340233" y="1036701"/>
                  </a:lnTo>
                  <a:lnTo>
                    <a:pt x="344170" y="1063117"/>
                  </a:lnTo>
                  <a:lnTo>
                    <a:pt x="347980" y="1088136"/>
                  </a:lnTo>
                  <a:lnTo>
                    <a:pt x="346583" y="1097280"/>
                  </a:lnTo>
                  <a:lnTo>
                    <a:pt x="344170" y="1104900"/>
                  </a:lnTo>
                  <a:lnTo>
                    <a:pt x="341249" y="1110615"/>
                  </a:lnTo>
                  <a:lnTo>
                    <a:pt x="338328" y="1114933"/>
                  </a:lnTo>
                  <a:lnTo>
                    <a:pt x="335026" y="1117854"/>
                  </a:lnTo>
                  <a:lnTo>
                    <a:pt x="331216" y="1119759"/>
                  </a:lnTo>
                  <a:lnTo>
                    <a:pt x="326898" y="1119759"/>
                  </a:lnTo>
                  <a:lnTo>
                    <a:pt x="322961" y="1118870"/>
                  </a:lnTo>
                  <a:lnTo>
                    <a:pt x="318643" y="1116457"/>
                  </a:lnTo>
                  <a:lnTo>
                    <a:pt x="314325" y="1112520"/>
                  </a:lnTo>
                  <a:lnTo>
                    <a:pt x="310007" y="1107821"/>
                  </a:lnTo>
                  <a:lnTo>
                    <a:pt x="306197" y="1101598"/>
                  </a:lnTo>
                  <a:lnTo>
                    <a:pt x="302387" y="1094359"/>
                  </a:lnTo>
                  <a:lnTo>
                    <a:pt x="298958" y="1086231"/>
                  </a:lnTo>
                  <a:lnTo>
                    <a:pt x="295656" y="1076579"/>
                  </a:lnTo>
                  <a:close/>
                </a:path>
              </a:pathLst>
            </a:custGeom>
            <a:solidFill>
              <a:srgbClr val="E3C5C6"/>
            </a:solidFill>
            <a:ln w="0" cap="flat" cmpd="sng" algn="ctr">
              <a:solidFill>
                <a:srgbClr val="E3C5C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59" name="Freeform 258"/>
            <p:cNvSpPr/>
            <p:nvPr/>
          </p:nvSpPr>
          <p:spPr>
            <a:xfrm>
              <a:off x="1149096" y="2164969"/>
              <a:ext cx="342266" cy="1116966"/>
            </a:xfrm>
            <a:custGeom>
              <a:avLst/>
              <a:gdLst/>
              <a:ahLst/>
              <a:cxnLst/>
              <a:rect l="0" t="0" r="0" b="0"/>
              <a:pathLst>
                <a:path w="342266" h="1116966">
                  <a:moveTo>
                    <a:pt x="292354" y="1065657"/>
                  </a:moveTo>
                  <a:lnTo>
                    <a:pt x="293751" y="998474"/>
                  </a:lnTo>
                  <a:lnTo>
                    <a:pt x="295275" y="935101"/>
                  </a:lnTo>
                  <a:lnTo>
                    <a:pt x="296164" y="873633"/>
                  </a:lnTo>
                  <a:lnTo>
                    <a:pt x="296164" y="813562"/>
                  </a:lnTo>
                  <a:lnTo>
                    <a:pt x="294259" y="753110"/>
                  </a:lnTo>
                  <a:lnTo>
                    <a:pt x="289941" y="692150"/>
                  </a:lnTo>
                  <a:lnTo>
                    <a:pt x="287020" y="660527"/>
                  </a:lnTo>
                  <a:lnTo>
                    <a:pt x="283718" y="628777"/>
                  </a:lnTo>
                  <a:lnTo>
                    <a:pt x="278892" y="595757"/>
                  </a:lnTo>
                  <a:lnTo>
                    <a:pt x="273685" y="562102"/>
                  </a:lnTo>
                  <a:lnTo>
                    <a:pt x="265938" y="550164"/>
                  </a:lnTo>
                  <a:lnTo>
                    <a:pt x="256794" y="537591"/>
                  </a:lnTo>
                  <a:lnTo>
                    <a:pt x="247269" y="524637"/>
                  </a:lnTo>
                  <a:lnTo>
                    <a:pt x="236728" y="510794"/>
                  </a:lnTo>
                  <a:lnTo>
                    <a:pt x="225171" y="496316"/>
                  </a:lnTo>
                  <a:lnTo>
                    <a:pt x="213106" y="481457"/>
                  </a:lnTo>
                  <a:lnTo>
                    <a:pt x="187706" y="450215"/>
                  </a:lnTo>
                  <a:lnTo>
                    <a:pt x="161290" y="416687"/>
                  </a:lnTo>
                  <a:lnTo>
                    <a:pt x="133985" y="381635"/>
                  </a:lnTo>
                  <a:lnTo>
                    <a:pt x="107569" y="345567"/>
                  </a:lnTo>
                  <a:lnTo>
                    <a:pt x="82169" y="308229"/>
                  </a:lnTo>
                  <a:lnTo>
                    <a:pt x="58547" y="270256"/>
                  </a:lnTo>
                  <a:lnTo>
                    <a:pt x="37973" y="231394"/>
                  </a:lnTo>
                  <a:lnTo>
                    <a:pt x="28829" y="211709"/>
                  </a:lnTo>
                  <a:lnTo>
                    <a:pt x="21209" y="192532"/>
                  </a:lnTo>
                  <a:lnTo>
                    <a:pt x="14478" y="172847"/>
                  </a:lnTo>
                  <a:lnTo>
                    <a:pt x="8636" y="153670"/>
                  </a:lnTo>
                  <a:lnTo>
                    <a:pt x="4318" y="133985"/>
                  </a:lnTo>
                  <a:lnTo>
                    <a:pt x="1524" y="114681"/>
                  </a:lnTo>
                  <a:lnTo>
                    <a:pt x="0" y="95504"/>
                  </a:lnTo>
                  <a:lnTo>
                    <a:pt x="508" y="76835"/>
                  </a:lnTo>
                  <a:lnTo>
                    <a:pt x="2413" y="57658"/>
                  </a:lnTo>
                  <a:lnTo>
                    <a:pt x="6223" y="39370"/>
                  </a:lnTo>
                  <a:lnTo>
                    <a:pt x="12065" y="21082"/>
                  </a:lnTo>
                  <a:lnTo>
                    <a:pt x="20193" y="2921"/>
                  </a:lnTo>
                  <a:lnTo>
                    <a:pt x="29845" y="1905"/>
                  </a:lnTo>
                  <a:lnTo>
                    <a:pt x="42799" y="1016"/>
                  </a:lnTo>
                  <a:lnTo>
                    <a:pt x="58166" y="0"/>
                  </a:lnTo>
                  <a:lnTo>
                    <a:pt x="74930" y="508"/>
                  </a:lnTo>
                  <a:lnTo>
                    <a:pt x="93091" y="1524"/>
                  </a:lnTo>
                  <a:lnTo>
                    <a:pt x="111887" y="4318"/>
                  </a:lnTo>
                  <a:lnTo>
                    <a:pt x="130556" y="9652"/>
                  </a:lnTo>
                  <a:lnTo>
                    <a:pt x="148336" y="16764"/>
                  </a:lnTo>
                  <a:lnTo>
                    <a:pt x="156972" y="21590"/>
                  </a:lnTo>
                  <a:lnTo>
                    <a:pt x="165608" y="27432"/>
                  </a:lnTo>
                  <a:lnTo>
                    <a:pt x="173355" y="34163"/>
                  </a:lnTo>
                  <a:lnTo>
                    <a:pt x="180467" y="41275"/>
                  </a:lnTo>
                  <a:lnTo>
                    <a:pt x="187198" y="49403"/>
                  </a:lnTo>
                  <a:lnTo>
                    <a:pt x="193421" y="59055"/>
                  </a:lnTo>
                  <a:lnTo>
                    <a:pt x="198755" y="69088"/>
                  </a:lnTo>
                  <a:lnTo>
                    <a:pt x="203581" y="80645"/>
                  </a:lnTo>
                  <a:lnTo>
                    <a:pt x="206883" y="93599"/>
                  </a:lnTo>
                  <a:lnTo>
                    <a:pt x="209804" y="107569"/>
                  </a:lnTo>
                  <a:lnTo>
                    <a:pt x="211709" y="122428"/>
                  </a:lnTo>
                  <a:lnTo>
                    <a:pt x="212217" y="139192"/>
                  </a:lnTo>
                  <a:lnTo>
                    <a:pt x="211709" y="156972"/>
                  </a:lnTo>
                  <a:lnTo>
                    <a:pt x="209804" y="176149"/>
                  </a:lnTo>
                  <a:lnTo>
                    <a:pt x="206375" y="196850"/>
                  </a:lnTo>
                  <a:lnTo>
                    <a:pt x="202057" y="219329"/>
                  </a:lnTo>
                  <a:lnTo>
                    <a:pt x="204978" y="250063"/>
                  </a:lnTo>
                  <a:lnTo>
                    <a:pt x="209804" y="279400"/>
                  </a:lnTo>
                  <a:lnTo>
                    <a:pt x="215519" y="307721"/>
                  </a:lnTo>
                  <a:lnTo>
                    <a:pt x="222250" y="334137"/>
                  </a:lnTo>
                  <a:lnTo>
                    <a:pt x="230378" y="359537"/>
                  </a:lnTo>
                  <a:lnTo>
                    <a:pt x="239014" y="383540"/>
                  </a:lnTo>
                  <a:lnTo>
                    <a:pt x="248158" y="406146"/>
                  </a:lnTo>
                  <a:lnTo>
                    <a:pt x="257810" y="427228"/>
                  </a:lnTo>
                  <a:lnTo>
                    <a:pt x="268351" y="446913"/>
                  </a:lnTo>
                  <a:lnTo>
                    <a:pt x="278384" y="464693"/>
                  </a:lnTo>
                  <a:lnTo>
                    <a:pt x="288544" y="481457"/>
                  </a:lnTo>
                  <a:lnTo>
                    <a:pt x="298577" y="496316"/>
                  </a:lnTo>
                  <a:lnTo>
                    <a:pt x="308229" y="509778"/>
                  </a:lnTo>
                  <a:lnTo>
                    <a:pt x="317373" y="521843"/>
                  </a:lnTo>
                  <a:lnTo>
                    <a:pt x="326009" y="532384"/>
                  </a:lnTo>
                  <a:lnTo>
                    <a:pt x="333629" y="541020"/>
                  </a:lnTo>
                  <a:lnTo>
                    <a:pt x="330327" y="582295"/>
                  </a:lnTo>
                  <a:lnTo>
                    <a:pt x="327914" y="623062"/>
                  </a:lnTo>
                  <a:lnTo>
                    <a:pt x="325501" y="662940"/>
                  </a:lnTo>
                  <a:lnTo>
                    <a:pt x="323977" y="702310"/>
                  </a:lnTo>
                  <a:lnTo>
                    <a:pt x="323088" y="740664"/>
                  </a:lnTo>
                  <a:lnTo>
                    <a:pt x="322580" y="777621"/>
                  </a:lnTo>
                  <a:lnTo>
                    <a:pt x="322580" y="814070"/>
                  </a:lnTo>
                  <a:lnTo>
                    <a:pt x="323088" y="849630"/>
                  </a:lnTo>
                  <a:lnTo>
                    <a:pt x="324485" y="883666"/>
                  </a:lnTo>
                  <a:lnTo>
                    <a:pt x="326009" y="916813"/>
                  </a:lnTo>
                  <a:lnTo>
                    <a:pt x="327406" y="948563"/>
                  </a:lnTo>
                  <a:lnTo>
                    <a:pt x="329819" y="978789"/>
                  </a:lnTo>
                  <a:lnTo>
                    <a:pt x="332232" y="1007999"/>
                  </a:lnTo>
                  <a:lnTo>
                    <a:pt x="335534" y="1035812"/>
                  </a:lnTo>
                  <a:lnTo>
                    <a:pt x="338455" y="1062228"/>
                  </a:lnTo>
                  <a:lnTo>
                    <a:pt x="342265" y="1086739"/>
                  </a:lnTo>
                  <a:lnTo>
                    <a:pt x="341376" y="1093978"/>
                  </a:lnTo>
                  <a:lnTo>
                    <a:pt x="339852" y="1100201"/>
                  </a:lnTo>
                  <a:lnTo>
                    <a:pt x="337947" y="1105916"/>
                  </a:lnTo>
                  <a:lnTo>
                    <a:pt x="335534" y="1110234"/>
                  </a:lnTo>
                  <a:lnTo>
                    <a:pt x="332613" y="1113663"/>
                  </a:lnTo>
                  <a:lnTo>
                    <a:pt x="329819" y="1116076"/>
                  </a:lnTo>
                  <a:lnTo>
                    <a:pt x="326390" y="1116965"/>
                  </a:lnTo>
                  <a:lnTo>
                    <a:pt x="322580" y="1116965"/>
                  </a:lnTo>
                  <a:lnTo>
                    <a:pt x="318770" y="1115568"/>
                  </a:lnTo>
                  <a:lnTo>
                    <a:pt x="314960" y="1112647"/>
                  </a:lnTo>
                  <a:lnTo>
                    <a:pt x="311023" y="1108837"/>
                  </a:lnTo>
                  <a:lnTo>
                    <a:pt x="306705" y="1103122"/>
                  </a:lnTo>
                  <a:lnTo>
                    <a:pt x="302895" y="1096391"/>
                  </a:lnTo>
                  <a:lnTo>
                    <a:pt x="299085" y="1087755"/>
                  </a:lnTo>
                  <a:lnTo>
                    <a:pt x="295656" y="1077087"/>
                  </a:lnTo>
                  <a:close/>
                </a:path>
              </a:pathLst>
            </a:custGeom>
            <a:solidFill>
              <a:srgbClr val="DFC1C3"/>
            </a:solidFill>
            <a:ln w="0" cap="flat" cmpd="sng" algn="ctr">
              <a:solidFill>
                <a:srgbClr val="DFC1C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60" name="Freeform 259"/>
            <p:cNvSpPr/>
            <p:nvPr/>
          </p:nvSpPr>
          <p:spPr>
            <a:xfrm>
              <a:off x="1152525" y="2164461"/>
              <a:ext cx="336424" cy="1114553"/>
            </a:xfrm>
            <a:custGeom>
              <a:avLst/>
              <a:gdLst/>
              <a:ahLst/>
              <a:cxnLst/>
              <a:rect l="0" t="0" r="0" b="0"/>
              <a:pathLst>
                <a:path w="336424" h="1114553">
                  <a:moveTo>
                    <a:pt x="291846" y="1064260"/>
                  </a:moveTo>
                  <a:lnTo>
                    <a:pt x="293243" y="996950"/>
                  </a:lnTo>
                  <a:lnTo>
                    <a:pt x="294640" y="933704"/>
                  </a:lnTo>
                  <a:lnTo>
                    <a:pt x="296164" y="872236"/>
                  </a:lnTo>
                  <a:lnTo>
                    <a:pt x="296164" y="811276"/>
                  </a:lnTo>
                  <a:lnTo>
                    <a:pt x="294259" y="751205"/>
                  </a:lnTo>
                  <a:lnTo>
                    <a:pt x="290322" y="689356"/>
                  </a:lnTo>
                  <a:lnTo>
                    <a:pt x="287528" y="658114"/>
                  </a:lnTo>
                  <a:lnTo>
                    <a:pt x="284099" y="625983"/>
                  </a:lnTo>
                  <a:lnTo>
                    <a:pt x="279781" y="593344"/>
                  </a:lnTo>
                  <a:lnTo>
                    <a:pt x="274574" y="559308"/>
                  </a:lnTo>
                  <a:lnTo>
                    <a:pt x="266319" y="547751"/>
                  </a:lnTo>
                  <a:lnTo>
                    <a:pt x="257683" y="535305"/>
                  </a:lnTo>
                  <a:lnTo>
                    <a:pt x="247650" y="521843"/>
                  </a:lnTo>
                  <a:lnTo>
                    <a:pt x="237109" y="508381"/>
                  </a:lnTo>
                  <a:lnTo>
                    <a:pt x="225552" y="494030"/>
                  </a:lnTo>
                  <a:lnTo>
                    <a:pt x="213614" y="479044"/>
                  </a:lnTo>
                  <a:lnTo>
                    <a:pt x="188087" y="447929"/>
                  </a:lnTo>
                  <a:lnTo>
                    <a:pt x="161671" y="414782"/>
                  </a:lnTo>
                  <a:lnTo>
                    <a:pt x="134366" y="379730"/>
                  </a:lnTo>
                  <a:lnTo>
                    <a:pt x="107950" y="343789"/>
                  </a:lnTo>
                  <a:lnTo>
                    <a:pt x="82042" y="306832"/>
                  </a:lnTo>
                  <a:lnTo>
                    <a:pt x="58547" y="268859"/>
                  </a:lnTo>
                  <a:lnTo>
                    <a:pt x="37846" y="230505"/>
                  </a:lnTo>
                  <a:lnTo>
                    <a:pt x="29210" y="211201"/>
                  </a:lnTo>
                  <a:lnTo>
                    <a:pt x="21082" y="191516"/>
                  </a:lnTo>
                  <a:lnTo>
                    <a:pt x="14351" y="172339"/>
                  </a:lnTo>
                  <a:lnTo>
                    <a:pt x="8636" y="153162"/>
                  </a:lnTo>
                  <a:lnTo>
                    <a:pt x="4318" y="133477"/>
                  </a:lnTo>
                  <a:lnTo>
                    <a:pt x="1397" y="114300"/>
                  </a:lnTo>
                  <a:lnTo>
                    <a:pt x="0" y="95631"/>
                  </a:lnTo>
                  <a:lnTo>
                    <a:pt x="508" y="76327"/>
                  </a:lnTo>
                  <a:lnTo>
                    <a:pt x="2413" y="57658"/>
                  </a:lnTo>
                  <a:lnTo>
                    <a:pt x="6223" y="38989"/>
                  </a:lnTo>
                  <a:lnTo>
                    <a:pt x="11938" y="20701"/>
                  </a:lnTo>
                  <a:lnTo>
                    <a:pt x="20066" y="2921"/>
                  </a:lnTo>
                  <a:lnTo>
                    <a:pt x="29718" y="2032"/>
                  </a:lnTo>
                  <a:lnTo>
                    <a:pt x="42164" y="508"/>
                  </a:lnTo>
                  <a:lnTo>
                    <a:pt x="57023" y="0"/>
                  </a:lnTo>
                  <a:lnTo>
                    <a:pt x="73914" y="0"/>
                  </a:lnTo>
                  <a:lnTo>
                    <a:pt x="91186" y="1016"/>
                  </a:lnTo>
                  <a:lnTo>
                    <a:pt x="109347" y="3429"/>
                  </a:lnTo>
                  <a:lnTo>
                    <a:pt x="127127" y="8255"/>
                  </a:lnTo>
                  <a:lnTo>
                    <a:pt x="144907" y="15367"/>
                  </a:lnTo>
                  <a:lnTo>
                    <a:pt x="153035" y="20193"/>
                  </a:lnTo>
                  <a:lnTo>
                    <a:pt x="160782" y="25908"/>
                  </a:lnTo>
                  <a:lnTo>
                    <a:pt x="168402" y="32258"/>
                  </a:lnTo>
                  <a:lnTo>
                    <a:pt x="175641" y="39370"/>
                  </a:lnTo>
                  <a:lnTo>
                    <a:pt x="181864" y="47625"/>
                  </a:lnTo>
                  <a:lnTo>
                    <a:pt x="187706" y="56642"/>
                  </a:lnTo>
                  <a:lnTo>
                    <a:pt x="192913" y="67310"/>
                  </a:lnTo>
                  <a:lnTo>
                    <a:pt x="197231" y="78232"/>
                  </a:lnTo>
                  <a:lnTo>
                    <a:pt x="200660" y="91186"/>
                  </a:lnTo>
                  <a:lnTo>
                    <a:pt x="202946" y="104648"/>
                  </a:lnTo>
                  <a:lnTo>
                    <a:pt x="204470" y="120015"/>
                  </a:lnTo>
                  <a:lnTo>
                    <a:pt x="204978" y="136398"/>
                  </a:lnTo>
                  <a:lnTo>
                    <a:pt x="204470" y="154178"/>
                  </a:lnTo>
                  <a:lnTo>
                    <a:pt x="202565" y="173355"/>
                  </a:lnTo>
                  <a:lnTo>
                    <a:pt x="199136" y="194437"/>
                  </a:lnTo>
                  <a:lnTo>
                    <a:pt x="194818" y="216535"/>
                  </a:lnTo>
                  <a:lnTo>
                    <a:pt x="197739" y="247269"/>
                  </a:lnTo>
                  <a:lnTo>
                    <a:pt x="202057" y="276987"/>
                  </a:lnTo>
                  <a:lnTo>
                    <a:pt x="207772" y="305308"/>
                  </a:lnTo>
                  <a:lnTo>
                    <a:pt x="215011" y="332232"/>
                  </a:lnTo>
                  <a:lnTo>
                    <a:pt x="222631" y="357632"/>
                  </a:lnTo>
                  <a:lnTo>
                    <a:pt x="231267" y="381635"/>
                  </a:lnTo>
                  <a:lnTo>
                    <a:pt x="240919" y="404241"/>
                  </a:lnTo>
                  <a:lnTo>
                    <a:pt x="250571" y="425831"/>
                  </a:lnTo>
                  <a:lnTo>
                    <a:pt x="260604" y="445516"/>
                  </a:lnTo>
                  <a:lnTo>
                    <a:pt x="271145" y="463677"/>
                  </a:lnTo>
                  <a:lnTo>
                    <a:pt x="281305" y="480568"/>
                  </a:lnTo>
                  <a:lnTo>
                    <a:pt x="291338" y="495935"/>
                  </a:lnTo>
                  <a:lnTo>
                    <a:pt x="300863" y="509778"/>
                  </a:lnTo>
                  <a:lnTo>
                    <a:pt x="310007" y="521843"/>
                  </a:lnTo>
                  <a:lnTo>
                    <a:pt x="318643" y="531876"/>
                  </a:lnTo>
                  <a:lnTo>
                    <a:pt x="326390" y="540512"/>
                  </a:lnTo>
                  <a:lnTo>
                    <a:pt x="322961" y="582295"/>
                  </a:lnTo>
                  <a:lnTo>
                    <a:pt x="320548" y="623062"/>
                  </a:lnTo>
                  <a:lnTo>
                    <a:pt x="318643" y="662940"/>
                  </a:lnTo>
                  <a:lnTo>
                    <a:pt x="317246" y="702310"/>
                  </a:lnTo>
                  <a:lnTo>
                    <a:pt x="316230" y="740156"/>
                  </a:lnTo>
                  <a:lnTo>
                    <a:pt x="316230" y="777621"/>
                  </a:lnTo>
                  <a:lnTo>
                    <a:pt x="316738" y="814070"/>
                  </a:lnTo>
                  <a:lnTo>
                    <a:pt x="317246" y="849122"/>
                  </a:lnTo>
                  <a:lnTo>
                    <a:pt x="318643" y="883285"/>
                  </a:lnTo>
                  <a:lnTo>
                    <a:pt x="320167" y="915924"/>
                  </a:lnTo>
                  <a:lnTo>
                    <a:pt x="322580" y="947547"/>
                  </a:lnTo>
                  <a:lnTo>
                    <a:pt x="324485" y="977773"/>
                  </a:lnTo>
                  <a:lnTo>
                    <a:pt x="327279" y="1007110"/>
                  </a:lnTo>
                  <a:lnTo>
                    <a:pt x="330200" y="1034415"/>
                  </a:lnTo>
                  <a:lnTo>
                    <a:pt x="333121" y="1060323"/>
                  </a:lnTo>
                  <a:lnTo>
                    <a:pt x="336423" y="1084834"/>
                  </a:lnTo>
                  <a:lnTo>
                    <a:pt x="335534" y="1095375"/>
                  </a:lnTo>
                  <a:lnTo>
                    <a:pt x="332613" y="1104519"/>
                  </a:lnTo>
                  <a:lnTo>
                    <a:pt x="330708" y="1108329"/>
                  </a:lnTo>
                  <a:lnTo>
                    <a:pt x="327787" y="1111250"/>
                  </a:lnTo>
                  <a:lnTo>
                    <a:pt x="325374" y="1113663"/>
                  </a:lnTo>
                  <a:lnTo>
                    <a:pt x="322072" y="1114552"/>
                  </a:lnTo>
                  <a:lnTo>
                    <a:pt x="318643" y="1114171"/>
                  </a:lnTo>
                  <a:lnTo>
                    <a:pt x="314833" y="1112647"/>
                  </a:lnTo>
                  <a:lnTo>
                    <a:pt x="311531" y="1109345"/>
                  </a:lnTo>
                  <a:lnTo>
                    <a:pt x="307594" y="1104519"/>
                  </a:lnTo>
                  <a:lnTo>
                    <a:pt x="303276" y="1097280"/>
                  </a:lnTo>
                  <a:lnTo>
                    <a:pt x="299466" y="1088644"/>
                  </a:lnTo>
                  <a:lnTo>
                    <a:pt x="295656" y="1077595"/>
                  </a:lnTo>
                  <a:close/>
                </a:path>
              </a:pathLst>
            </a:custGeom>
            <a:solidFill>
              <a:srgbClr val="DBBEBF"/>
            </a:solidFill>
            <a:ln w="0" cap="flat" cmpd="sng" algn="ctr">
              <a:solidFill>
                <a:srgbClr val="DBBEB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61" name="Freeform 260"/>
            <p:cNvSpPr/>
            <p:nvPr/>
          </p:nvSpPr>
          <p:spPr>
            <a:xfrm>
              <a:off x="1156335" y="2163572"/>
              <a:ext cx="331217" cy="1113537"/>
            </a:xfrm>
            <a:custGeom>
              <a:avLst/>
              <a:gdLst/>
              <a:ahLst/>
              <a:cxnLst/>
              <a:rect l="0" t="0" r="0" b="0"/>
              <a:pathLst>
                <a:path w="331217" h="1113537">
                  <a:moveTo>
                    <a:pt x="19685" y="3302"/>
                  </a:moveTo>
                  <a:lnTo>
                    <a:pt x="29337" y="2413"/>
                  </a:lnTo>
                  <a:lnTo>
                    <a:pt x="41783" y="889"/>
                  </a:lnTo>
                  <a:lnTo>
                    <a:pt x="56134" y="0"/>
                  </a:lnTo>
                  <a:lnTo>
                    <a:pt x="72009" y="0"/>
                  </a:lnTo>
                  <a:lnTo>
                    <a:pt x="89281" y="889"/>
                  </a:lnTo>
                  <a:lnTo>
                    <a:pt x="106553" y="3302"/>
                  </a:lnTo>
                  <a:lnTo>
                    <a:pt x="123825" y="7620"/>
                  </a:lnTo>
                  <a:lnTo>
                    <a:pt x="140589" y="14859"/>
                  </a:lnTo>
                  <a:lnTo>
                    <a:pt x="148844" y="19177"/>
                  </a:lnTo>
                  <a:lnTo>
                    <a:pt x="155956" y="24511"/>
                  </a:lnTo>
                  <a:lnTo>
                    <a:pt x="163195" y="30734"/>
                  </a:lnTo>
                  <a:lnTo>
                    <a:pt x="169926" y="37846"/>
                  </a:lnTo>
                  <a:lnTo>
                    <a:pt x="176149" y="46101"/>
                  </a:lnTo>
                  <a:lnTo>
                    <a:pt x="181864" y="55118"/>
                  </a:lnTo>
                  <a:lnTo>
                    <a:pt x="186690" y="65278"/>
                  </a:lnTo>
                  <a:lnTo>
                    <a:pt x="190500" y="76835"/>
                  </a:lnTo>
                  <a:lnTo>
                    <a:pt x="193929" y="89281"/>
                  </a:lnTo>
                  <a:lnTo>
                    <a:pt x="195834" y="102743"/>
                  </a:lnTo>
                  <a:lnTo>
                    <a:pt x="197231" y="118110"/>
                  </a:lnTo>
                  <a:lnTo>
                    <a:pt x="197739" y="134366"/>
                  </a:lnTo>
                  <a:lnTo>
                    <a:pt x="196850" y="152146"/>
                  </a:lnTo>
                  <a:lnTo>
                    <a:pt x="194818" y="171323"/>
                  </a:lnTo>
                  <a:lnTo>
                    <a:pt x="191516" y="192024"/>
                  </a:lnTo>
                  <a:lnTo>
                    <a:pt x="187198" y="214503"/>
                  </a:lnTo>
                  <a:lnTo>
                    <a:pt x="190119" y="245237"/>
                  </a:lnTo>
                  <a:lnTo>
                    <a:pt x="194437" y="274955"/>
                  </a:lnTo>
                  <a:lnTo>
                    <a:pt x="200152" y="303276"/>
                  </a:lnTo>
                  <a:lnTo>
                    <a:pt x="207391" y="330200"/>
                  </a:lnTo>
                  <a:lnTo>
                    <a:pt x="215011" y="356108"/>
                  </a:lnTo>
                  <a:lnTo>
                    <a:pt x="223647" y="380111"/>
                  </a:lnTo>
                  <a:lnTo>
                    <a:pt x="233299" y="403225"/>
                  </a:lnTo>
                  <a:lnTo>
                    <a:pt x="242824" y="424815"/>
                  </a:lnTo>
                  <a:lnTo>
                    <a:pt x="252984" y="444881"/>
                  </a:lnTo>
                  <a:lnTo>
                    <a:pt x="263017" y="463677"/>
                  </a:lnTo>
                  <a:lnTo>
                    <a:pt x="273558" y="480441"/>
                  </a:lnTo>
                  <a:lnTo>
                    <a:pt x="283718" y="495808"/>
                  </a:lnTo>
                  <a:lnTo>
                    <a:pt x="293243" y="509778"/>
                  </a:lnTo>
                  <a:lnTo>
                    <a:pt x="302387" y="521716"/>
                  </a:lnTo>
                  <a:lnTo>
                    <a:pt x="311023" y="532257"/>
                  </a:lnTo>
                  <a:lnTo>
                    <a:pt x="318770" y="540893"/>
                  </a:lnTo>
                  <a:lnTo>
                    <a:pt x="315341" y="582676"/>
                  </a:lnTo>
                  <a:lnTo>
                    <a:pt x="312928" y="623443"/>
                  </a:lnTo>
                  <a:lnTo>
                    <a:pt x="311023" y="663321"/>
                  </a:lnTo>
                  <a:lnTo>
                    <a:pt x="310134" y="702183"/>
                  </a:lnTo>
                  <a:lnTo>
                    <a:pt x="309626" y="740664"/>
                  </a:lnTo>
                  <a:lnTo>
                    <a:pt x="309626" y="778002"/>
                  </a:lnTo>
                  <a:lnTo>
                    <a:pt x="310134" y="814070"/>
                  </a:lnTo>
                  <a:lnTo>
                    <a:pt x="311531" y="849122"/>
                  </a:lnTo>
                  <a:lnTo>
                    <a:pt x="312928" y="883158"/>
                  </a:lnTo>
                  <a:lnTo>
                    <a:pt x="314452" y="915797"/>
                  </a:lnTo>
                  <a:lnTo>
                    <a:pt x="316738" y="947547"/>
                  </a:lnTo>
                  <a:lnTo>
                    <a:pt x="319151" y="977773"/>
                  </a:lnTo>
                  <a:lnTo>
                    <a:pt x="321564" y="1006094"/>
                  </a:lnTo>
                  <a:lnTo>
                    <a:pt x="324485" y="1033399"/>
                  </a:lnTo>
                  <a:lnTo>
                    <a:pt x="327406" y="1058799"/>
                  </a:lnTo>
                  <a:lnTo>
                    <a:pt x="330200" y="1082802"/>
                  </a:lnTo>
                  <a:lnTo>
                    <a:pt x="331216" y="1086739"/>
                  </a:lnTo>
                  <a:lnTo>
                    <a:pt x="331216" y="1090549"/>
                  </a:lnTo>
                  <a:lnTo>
                    <a:pt x="329311" y="1099693"/>
                  </a:lnTo>
                  <a:lnTo>
                    <a:pt x="326390" y="1107313"/>
                  </a:lnTo>
                  <a:lnTo>
                    <a:pt x="323977" y="1110742"/>
                  </a:lnTo>
                  <a:lnTo>
                    <a:pt x="321056" y="1112647"/>
                  </a:lnTo>
                  <a:lnTo>
                    <a:pt x="318262" y="1113536"/>
                  </a:lnTo>
                  <a:lnTo>
                    <a:pt x="314833" y="1112647"/>
                  </a:lnTo>
                  <a:lnTo>
                    <a:pt x="311531" y="1110234"/>
                  </a:lnTo>
                  <a:lnTo>
                    <a:pt x="307721" y="1105916"/>
                  </a:lnTo>
                  <a:lnTo>
                    <a:pt x="303784" y="1099185"/>
                  </a:lnTo>
                  <a:lnTo>
                    <a:pt x="299466" y="1090041"/>
                  </a:lnTo>
                  <a:lnTo>
                    <a:pt x="295148" y="1078103"/>
                  </a:lnTo>
                  <a:lnTo>
                    <a:pt x="290449" y="1063117"/>
                  </a:lnTo>
                  <a:lnTo>
                    <a:pt x="292354" y="995934"/>
                  </a:lnTo>
                  <a:lnTo>
                    <a:pt x="294259" y="932561"/>
                  </a:lnTo>
                  <a:lnTo>
                    <a:pt x="295148" y="870712"/>
                  </a:lnTo>
                  <a:lnTo>
                    <a:pt x="295656" y="809752"/>
                  </a:lnTo>
                  <a:lnTo>
                    <a:pt x="294259" y="749300"/>
                  </a:lnTo>
                  <a:lnTo>
                    <a:pt x="290449" y="687324"/>
                  </a:lnTo>
                  <a:lnTo>
                    <a:pt x="288036" y="656082"/>
                  </a:lnTo>
                  <a:lnTo>
                    <a:pt x="284099" y="623951"/>
                  </a:lnTo>
                  <a:lnTo>
                    <a:pt x="279781" y="590804"/>
                  </a:lnTo>
                  <a:lnTo>
                    <a:pt x="274574" y="557276"/>
                  </a:lnTo>
                  <a:lnTo>
                    <a:pt x="266827" y="545211"/>
                  </a:lnTo>
                  <a:lnTo>
                    <a:pt x="257810" y="532765"/>
                  </a:lnTo>
                  <a:lnTo>
                    <a:pt x="248158" y="519811"/>
                  </a:lnTo>
                  <a:lnTo>
                    <a:pt x="237617" y="505841"/>
                  </a:lnTo>
                  <a:lnTo>
                    <a:pt x="226060" y="491998"/>
                  </a:lnTo>
                  <a:lnTo>
                    <a:pt x="214122" y="477139"/>
                  </a:lnTo>
                  <a:lnTo>
                    <a:pt x="188595" y="445897"/>
                  </a:lnTo>
                  <a:lnTo>
                    <a:pt x="161798" y="412750"/>
                  </a:lnTo>
                  <a:lnTo>
                    <a:pt x="134366" y="378714"/>
                  </a:lnTo>
                  <a:lnTo>
                    <a:pt x="107569" y="342646"/>
                  </a:lnTo>
                  <a:lnTo>
                    <a:pt x="82042" y="305689"/>
                  </a:lnTo>
                  <a:lnTo>
                    <a:pt x="58547" y="268351"/>
                  </a:lnTo>
                  <a:lnTo>
                    <a:pt x="37973" y="229870"/>
                  </a:lnTo>
                  <a:lnTo>
                    <a:pt x="28829" y="210693"/>
                  </a:lnTo>
                  <a:lnTo>
                    <a:pt x="20574" y="191516"/>
                  </a:lnTo>
                  <a:lnTo>
                    <a:pt x="13970" y="172339"/>
                  </a:lnTo>
                  <a:lnTo>
                    <a:pt x="8128" y="153035"/>
                  </a:lnTo>
                  <a:lnTo>
                    <a:pt x="3810" y="133858"/>
                  </a:lnTo>
                  <a:lnTo>
                    <a:pt x="1016" y="114681"/>
                  </a:lnTo>
                  <a:lnTo>
                    <a:pt x="0" y="95504"/>
                  </a:lnTo>
                  <a:lnTo>
                    <a:pt x="0" y="76835"/>
                  </a:lnTo>
                  <a:lnTo>
                    <a:pt x="1905" y="58039"/>
                  </a:lnTo>
                  <a:lnTo>
                    <a:pt x="5715" y="39370"/>
                  </a:lnTo>
                  <a:lnTo>
                    <a:pt x="11938" y="21082"/>
                  </a:lnTo>
                  <a:close/>
                </a:path>
              </a:pathLst>
            </a:custGeom>
            <a:solidFill>
              <a:srgbClr val="D6BABA"/>
            </a:solidFill>
            <a:ln w="0" cap="flat" cmpd="sng" algn="ctr">
              <a:solidFill>
                <a:srgbClr val="D6BAB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62" name="Freeform 261"/>
            <p:cNvSpPr/>
            <p:nvPr/>
          </p:nvSpPr>
          <p:spPr>
            <a:xfrm>
              <a:off x="1397762" y="1759331"/>
              <a:ext cx="334519" cy="183897"/>
            </a:xfrm>
            <a:custGeom>
              <a:avLst/>
              <a:gdLst/>
              <a:ahLst/>
              <a:cxnLst/>
              <a:rect l="0" t="0" r="0" b="0"/>
              <a:pathLst>
                <a:path w="334519" h="183897">
                  <a:moveTo>
                    <a:pt x="5334" y="4318"/>
                  </a:moveTo>
                  <a:lnTo>
                    <a:pt x="10541" y="6350"/>
                  </a:lnTo>
                  <a:lnTo>
                    <a:pt x="21590" y="7747"/>
                  </a:lnTo>
                  <a:lnTo>
                    <a:pt x="32639" y="6350"/>
                  </a:lnTo>
                  <a:lnTo>
                    <a:pt x="43180" y="3429"/>
                  </a:lnTo>
                  <a:lnTo>
                    <a:pt x="51816" y="1016"/>
                  </a:lnTo>
                  <a:lnTo>
                    <a:pt x="55245" y="508"/>
                  </a:lnTo>
                  <a:lnTo>
                    <a:pt x="57658" y="0"/>
                  </a:lnTo>
                  <a:lnTo>
                    <a:pt x="59563" y="1016"/>
                  </a:lnTo>
                  <a:lnTo>
                    <a:pt x="60452" y="2413"/>
                  </a:lnTo>
                  <a:lnTo>
                    <a:pt x="60452" y="4826"/>
                  </a:lnTo>
                  <a:lnTo>
                    <a:pt x="59055" y="8636"/>
                  </a:lnTo>
                  <a:lnTo>
                    <a:pt x="73025" y="8636"/>
                  </a:lnTo>
                  <a:lnTo>
                    <a:pt x="86360" y="8255"/>
                  </a:lnTo>
                  <a:lnTo>
                    <a:pt x="97917" y="8255"/>
                  </a:lnTo>
                  <a:lnTo>
                    <a:pt x="107061" y="8255"/>
                  </a:lnTo>
                  <a:lnTo>
                    <a:pt x="110363" y="8636"/>
                  </a:lnTo>
                  <a:lnTo>
                    <a:pt x="112776" y="9144"/>
                  </a:lnTo>
                  <a:lnTo>
                    <a:pt x="114681" y="10160"/>
                  </a:lnTo>
                  <a:lnTo>
                    <a:pt x="115189" y="11049"/>
                  </a:lnTo>
                  <a:lnTo>
                    <a:pt x="114300" y="12573"/>
                  </a:lnTo>
                  <a:lnTo>
                    <a:pt x="112268" y="13970"/>
                  </a:lnTo>
                  <a:lnTo>
                    <a:pt x="108966" y="15875"/>
                  </a:lnTo>
                  <a:lnTo>
                    <a:pt x="104140" y="18288"/>
                  </a:lnTo>
                  <a:lnTo>
                    <a:pt x="102235" y="20701"/>
                  </a:lnTo>
                  <a:lnTo>
                    <a:pt x="101346" y="22606"/>
                  </a:lnTo>
                  <a:lnTo>
                    <a:pt x="101727" y="24003"/>
                  </a:lnTo>
                  <a:lnTo>
                    <a:pt x="102235" y="25527"/>
                  </a:lnTo>
                  <a:lnTo>
                    <a:pt x="106045" y="27940"/>
                  </a:lnTo>
                  <a:lnTo>
                    <a:pt x="112268" y="29845"/>
                  </a:lnTo>
                  <a:lnTo>
                    <a:pt x="120523" y="30734"/>
                  </a:lnTo>
                  <a:lnTo>
                    <a:pt x="129159" y="31242"/>
                  </a:lnTo>
                  <a:lnTo>
                    <a:pt x="147828" y="31750"/>
                  </a:lnTo>
                  <a:lnTo>
                    <a:pt x="156464" y="31750"/>
                  </a:lnTo>
                  <a:lnTo>
                    <a:pt x="163195" y="32258"/>
                  </a:lnTo>
                  <a:lnTo>
                    <a:pt x="168529" y="33147"/>
                  </a:lnTo>
                  <a:lnTo>
                    <a:pt x="171323" y="34671"/>
                  </a:lnTo>
                  <a:lnTo>
                    <a:pt x="171323" y="35560"/>
                  </a:lnTo>
                  <a:lnTo>
                    <a:pt x="170434" y="36576"/>
                  </a:lnTo>
                  <a:lnTo>
                    <a:pt x="168910" y="37465"/>
                  </a:lnTo>
                  <a:lnTo>
                    <a:pt x="166116" y="39370"/>
                  </a:lnTo>
                  <a:lnTo>
                    <a:pt x="162306" y="40894"/>
                  </a:lnTo>
                  <a:lnTo>
                    <a:pt x="157480" y="42799"/>
                  </a:lnTo>
                  <a:lnTo>
                    <a:pt x="151257" y="45212"/>
                  </a:lnTo>
                  <a:lnTo>
                    <a:pt x="143510" y="47625"/>
                  </a:lnTo>
                  <a:lnTo>
                    <a:pt x="145923" y="50419"/>
                  </a:lnTo>
                  <a:lnTo>
                    <a:pt x="149733" y="53340"/>
                  </a:lnTo>
                  <a:lnTo>
                    <a:pt x="154559" y="55753"/>
                  </a:lnTo>
                  <a:lnTo>
                    <a:pt x="160274" y="58674"/>
                  </a:lnTo>
                  <a:lnTo>
                    <a:pt x="173228" y="63373"/>
                  </a:lnTo>
                  <a:lnTo>
                    <a:pt x="185801" y="68199"/>
                  </a:lnTo>
                  <a:lnTo>
                    <a:pt x="190627" y="70104"/>
                  </a:lnTo>
                  <a:lnTo>
                    <a:pt x="194945" y="72517"/>
                  </a:lnTo>
                  <a:lnTo>
                    <a:pt x="197231" y="74930"/>
                  </a:lnTo>
                  <a:lnTo>
                    <a:pt x="197739" y="77343"/>
                  </a:lnTo>
                  <a:lnTo>
                    <a:pt x="196342" y="79756"/>
                  </a:lnTo>
                  <a:lnTo>
                    <a:pt x="192532" y="82169"/>
                  </a:lnTo>
                  <a:lnTo>
                    <a:pt x="185801" y="84582"/>
                  </a:lnTo>
                  <a:lnTo>
                    <a:pt x="176149" y="86995"/>
                  </a:lnTo>
                  <a:lnTo>
                    <a:pt x="179959" y="89281"/>
                  </a:lnTo>
                  <a:lnTo>
                    <a:pt x="185801" y="91313"/>
                  </a:lnTo>
                  <a:lnTo>
                    <a:pt x="192913" y="93218"/>
                  </a:lnTo>
                  <a:lnTo>
                    <a:pt x="201168" y="94615"/>
                  </a:lnTo>
                  <a:lnTo>
                    <a:pt x="218948" y="97028"/>
                  </a:lnTo>
                  <a:lnTo>
                    <a:pt x="235712" y="99949"/>
                  </a:lnTo>
                  <a:lnTo>
                    <a:pt x="242951" y="101346"/>
                  </a:lnTo>
                  <a:lnTo>
                    <a:pt x="248158" y="102743"/>
                  </a:lnTo>
                  <a:lnTo>
                    <a:pt x="251968" y="104648"/>
                  </a:lnTo>
                  <a:lnTo>
                    <a:pt x="253492" y="106680"/>
                  </a:lnTo>
                  <a:lnTo>
                    <a:pt x="252476" y="108585"/>
                  </a:lnTo>
                  <a:lnTo>
                    <a:pt x="248158" y="110998"/>
                  </a:lnTo>
                  <a:lnTo>
                    <a:pt x="240919" y="114300"/>
                  </a:lnTo>
                  <a:lnTo>
                    <a:pt x="235712" y="115697"/>
                  </a:lnTo>
                  <a:lnTo>
                    <a:pt x="229489" y="117602"/>
                  </a:lnTo>
                  <a:lnTo>
                    <a:pt x="233807" y="118618"/>
                  </a:lnTo>
                  <a:lnTo>
                    <a:pt x="240538" y="119634"/>
                  </a:lnTo>
                  <a:lnTo>
                    <a:pt x="248666" y="120523"/>
                  </a:lnTo>
                  <a:lnTo>
                    <a:pt x="258191" y="121539"/>
                  </a:lnTo>
                  <a:lnTo>
                    <a:pt x="277876" y="122936"/>
                  </a:lnTo>
                  <a:lnTo>
                    <a:pt x="297180" y="123952"/>
                  </a:lnTo>
                  <a:lnTo>
                    <a:pt x="304800" y="124841"/>
                  </a:lnTo>
                  <a:lnTo>
                    <a:pt x="310515" y="125857"/>
                  </a:lnTo>
                  <a:lnTo>
                    <a:pt x="313944" y="126746"/>
                  </a:lnTo>
                  <a:lnTo>
                    <a:pt x="314833" y="127762"/>
                  </a:lnTo>
                  <a:lnTo>
                    <a:pt x="312547" y="128651"/>
                  </a:lnTo>
                  <a:lnTo>
                    <a:pt x="309626" y="129667"/>
                  </a:lnTo>
                  <a:lnTo>
                    <a:pt x="306197" y="130175"/>
                  </a:lnTo>
                  <a:lnTo>
                    <a:pt x="301498" y="131064"/>
                  </a:lnTo>
                  <a:lnTo>
                    <a:pt x="295656" y="132080"/>
                  </a:lnTo>
                  <a:lnTo>
                    <a:pt x="288544" y="132969"/>
                  </a:lnTo>
                  <a:lnTo>
                    <a:pt x="280289" y="133985"/>
                  </a:lnTo>
                  <a:lnTo>
                    <a:pt x="288544" y="135890"/>
                  </a:lnTo>
                  <a:lnTo>
                    <a:pt x="296164" y="137287"/>
                  </a:lnTo>
                  <a:lnTo>
                    <a:pt x="302895" y="137795"/>
                  </a:lnTo>
                  <a:lnTo>
                    <a:pt x="308610" y="138303"/>
                  </a:lnTo>
                  <a:lnTo>
                    <a:pt x="318770" y="138811"/>
                  </a:lnTo>
                  <a:lnTo>
                    <a:pt x="326390" y="138811"/>
                  </a:lnTo>
                  <a:lnTo>
                    <a:pt x="331724" y="138811"/>
                  </a:lnTo>
                  <a:lnTo>
                    <a:pt x="334137" y="140208"/>
                  </a:lnTo>
                  <a:lnTo>
                    <a:pt x="334518" y="141605"/>
                  </a:lnTo>
                  <a:lnTo>
                    <a:pt x="334137" y="143129"/>
                  </a:lnTo>
                  <a:lnTo>
                    <a:pt x="333629" y="145542"/>
                  </a:lnTo>
                  <a:lnTo>
                    <a:pt x="332105" y="148844"/>
                  </a:lnTo>
                  <a:lnTo>
                    <a:pt x="330708" y="150749"/>
                  </a:lnTo>
                  <a:lnTo>
                    <a:pt x="327787" y="151765"/>
                  </a:lnTo>
                  <a:lnTo>
                    <a:pt x="323469" y="151765"/>
                  </a:lnTo>
                  <a:lnTo>
                    <a:pt x="318262" y="150749"/>
                  </a:lnTo>
                  <a:lnTo>
                    <a:pt x="305816" y="147955"/>
                  </a:lnTo>
                  <a:lnTo>
                    <a:pt x="293243" y="144018"/>
                  </a:lnTo>
                  <a:lnTo>
                    <a:pt x="287528" y="142621"/>
                  </a:lnTo>
                  <a:lnTo>
                    <a:pt x="282702" y="141605"/>
                  </a:lnTo>
                  <a:lnTo>
                    <a:pt x="278892" y="141224"/>
                  </a:lnTo>
                  <a:lnTo>
                    <a:pt x="275971" y="141605"/>
                  </a:lnTo>
                  <a:lnTo>
                    <a:pt x="275082" y="143129"/>
                  </a:lnTo>
                  <a:lnTo>
                    <a:pt x="276479" y="145542"/>
                  </a:lnTo>
                  <a:lnTo>
                    <a:pt x="279908" y="149860"/>
                  </a:lnTo>
                  <a:lnTo>
                    <a:pt x="282194" y="152273"/>
                  </a:lnTo>
                  <a:lnTo>
                    <a:pt x="285623" y="155575"/>
                  </a:lnTo>
                  <a:lnTo>
                    <a:pt x="275590" y="153670"/>
                  </a:lnTo>
                  <a:lnTo>
                    <a:pt x="266446" y="152273"/>
                  </a:lnTo>
                  <a:lnTo>
                    <a:pt x="258699" y="151765"/>
                  </a:lnTo>
                  <a:lnTo>
                    <a:pt x="256286" y="151765"/>
                  </a:lnTo>
                  <a:lnTo>
                    <a:pt x="254381" y="152654"/>
                  </a:lnTo>
                  <a:lnTo>
                    <a:pt x="252984" y="154178"/>
                  </a:lnTo>
                  <a:lnTo>
                    <a:pt x="252476" y="156083"/>
                  </a:lnTo>
                  <a:lnTo>
                    <a:pt x="253492" y="158496"/>
                  </a:lnTo>
                  <a:lnTo>
                    <a:pt x="254889" y="161798"/>
                  </a:lnTo>
                  <a:lnTo>
                    <a:pt x="257810" y="166116"/>
                  </a:lnTo>
                  <a:lnTo>
                    <a:pt x="262128" y="170942"/>
                  </a:lnTo>
                  <a:lnTo>
                    <a:pt x="267335" y="177165"/>
                  </a:lnTo>
                  <a:lnTo>
                    <a:pt x="274574" y="183896"/>
                  </a:lnTo>
                  <a:lnTo>
                    <a:pt x="253873" y="183896"/>
                  </a:lnTo>
                  <a:lnTo>
                    <a:pt x="232791" y="180975"/>
                  </a:lnTo>
                  <a:lnTo>
                    <a:pt x="212598" y="175768"/>
                  </a:lnTo>
                  <a:lnTo>
                    <a:pt x="192024" y="167640"/>
                  </a:lnTo>
                  <a:lnTo>
                    <a:pt x="172339" y="157988"/>
                  </a:lnTo>
                  <a:lnTo>
                    <a:pt x="152654" y="146431"/>
                  </a:lnTo>
                  <a:lnTo>
                    <a:pt x="133477" y="133477"/>
                  </a:lnTo>
                  <a:lnTo>
                    <a:pt x="115189" y="119634"/>
                  </a:lnTo>
                  <a:lnTo>
                    <a:pt x="97409" y="104648"/>
                  </a:lnTo>
                  <a:lnTo>
                    <a:pt x="80137" y="89281"/>
                  </a:lnTo>
                  <a:lnTo>
                    <a:pt x="64389" y="73533"/>
                  </a:lnTo>
                  <a:lnTo>
                    <a:pt x="49022" y="57658"/>
                  </a:lnTo>
                  <a:lnTo>
                    <a:pt x="35052" y="42291"/>
                  </a:lnTo>
                  <a:lnTo>
                    <a:pt x="22098" y="27432"/>
                  </a:lnTo>
                  <a:lnTo>
                    <a:pt x="10541" y="13462"/>
                  </a:lnTo>
                  <a:lnTo>
                    <a:pt x="0" y="1016"/>
                  </a:lnTo>
                  <a:close/>
                </a:path>
              </a:pathLst>
            </a:custGeom>
            <a:solidFill>
              <a:srgbClr val="7F7F7F"/>
            </a:solidFill>
            <a:ln w="0" cap="flat" cmpd="sng" algn="ctr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63" name="Freeform 262"/>
            <p:cNvSpPr/>
            <p:nvPr/>
          </p:nvSpPr>
          <p:spPr>
            <a:xfrm>
              <a:off x="1398270" y="1758950"/>
              <a:ext cx="334011" cy="184151"/>
            </a:xfrm>
            <a:custGeom>
              <a:avLst/>
              <a:gdLst/>
              <a:ahLst/>
              <a:cxnLst/>
              <a:rect l="0" t="0" r="0" b="0"/>
              <a:pathLst>
                <a:path w="334011" h="184151">
                  <a:moveTo>
                    <a:pt x="0" y="1270"/>
                  </a:moveTo>
                  <a:lnTo>
                    <a:pt x="10160" y="13970"/>
                  </a:lnTo>
                  <a:lnTo>
                    <a:pt x="21590" y="27940"/>
                  </a:lnTo>
                  <a:lnTo>
                    <a:pt x="34290" y="43180"/>
                  </a:lnTo>
                  <a:lnTo>
                    <a:pt x="48260" y="58420"/>
                  </a:lnTo>
                  <a:lnTo>
                    <a:pt x="63500" y="73660"/>
                  </a:lnTo>
                  <a:lnTo>
                    <a:pt x="80010" y="90170"/>
                  </a:lnTo>
                  <a:lnTo>
                    <a:pt x="96520" y="105410"/>
                  </a:lnTo>
                  <a:lnTo>
                    <a:pt x="114300" y="119380"/>
                  </a:lnTo>
                  <a:lnTo>
                    <a:pt x="133350" y="133350"/>
                  </a:lnTo>
                  <a:lnTo>
                    <a:pt x="152400" y="147320"/>
                  </a:lnTo>
                  <a:lnTo>
                    <a:pt x="171450" y="158750"/>
                  </a:lnTo>
                  <a:lnTo>
                    <a:pt x="191770" y="167640"/>
                  </a:lnTo>
                  <a:lnTo>
                    <a:pt x="212090" y="176530"/>
                  </a:lnTo>
                  <a:lnTo>
                    <a:pt x="232410" y="181610"/>
                  </a:lnTo>
                  <a:lnTo>
                    <a:pt x="252730" y="184150"/>
                  </a:lnTo>
                  <a:lnTo>
                    <a:pt x="274320" y="184150"/>
                  </a:lnTo>
                  <a:lnTo>
                    <a:pt x="266700" y="177800"/>
                  </a:lnTo>
                  <a:lnTo>
                    <a:pt x="261620" y="171450"/>
                  </a:lnTo>
                  <a:lnTo>
                    <a:pt x="257810" y="166370"/>
                  </a:lnTo>
                  <a:lnTo>
                    <a:pt x="254000" y="162560"/>
                  </a:lnTo>
                  <a:lnTo>
                    <a:pt x="252730" y="158750"/>
                  </a:lnTo>
                  <a:lnTo>
                    <a:pt x="251460" y="156210"/>
                  </a:lnTo>
                  <a:lnTo>
                    <a:pt x="252730" y="154940"/>
                  </a:lnTo>
                  <a:lnTo>
                    <a:pt x="254000" y="152400"/>
                  </a:lnTo>
                  <a:lnTo>
                    <a:pt x="255270" y="152400"/>
                  </a:lnTo>
                  <a:lnTo>
                    <a:pt x="257810" y="152400"/>
                  </a:lnTo>
                  <a:lnTo>
                    <a:pt x="265430" y="152400"/>
                  </a:lnTo>
                  <a:lnTo>
                    <a:pt x="275590" y="153670"/>
                  </a:lnTo>
                  <a:lnTo>
                    <a:pt x="284480" y="156210"/>
                  </a:lnTo>
                  <a:lnTo>
                    <a:pt x="281940" y="152400"/>
                  </a:lnTo>
                  <a:lnTo>
                    <a:pt x="279400" y="149860"/>
                  </a:lnTo>
                  <a:lnTo>
                    <a:pt x="275590" y="146050"/>
                  </a:lnTo>
                  <a:lnTo>
                    <a:pt x="274320" y="143510"/>
                  </a:lnTo>
                  <a:lnTo>
                    <a:pt x="275590" y="142240"/>
                  </a:lnTo>
                  <a:lnTo>
                    <a:pt x="278130" y="142240"/>
                  </a:lnTo>
                  <a:lnTo>
                    <a:pt x="281940" y="142240"/>
                  </a:lnTo>
                  <a:lnTo>
                    <a:pt x="287020" y="143510"/>
                  </a:lnTo>
                  <a:lnTo>
                    <a:pt x="293370" y="144780"/>
                  </a:lnTo>
                  <a:lnTo>
                    <a:pt x="304800" y="148590"/>
                  </a:lnTo>
                  <a:lnTo>
                    <a:pt x="317500" y="151130"/>
                  </a:lnTo>
                  <a:lnTo>
                    <a:pt x="322580" y="152400"/>
                  </a:lnTo>
                  <a:lnTo>
                    <a:pt x="327660" y="152400"/>
                  </a:lnTo>
                  <a:lnTo>
                    <a:pt x="330200" y="151130"/>
                  </a:lnTo>
                  <a:lnTo>
                    <a:pt x="331470" y="149860"/>
                  </a:lnTo>
                  <a:lnTo>
                    <a:pt x="332740" y="146050"/>
                  </a:lnTo>
                  <a:lnTo>
                    <a:pt x="334010" y="143510"/>
                  </a:lnTo>
                  <a:lnTo>
                    <a:pt x="334010" y="142240"/>
                  </a:lnTo>
                  <a:lnTo>
                    <a:pt x="334010" y="140970"/>
                  </a:lnTo>
                  <a:lnTo>
                    <a:pt x="331470" y="139700"/>
                  </a:lnTo>
                  <a:lnTo>
                    <a:pt x="326390" y="139700"/>
                  </a:lnTo>
                  <a:lnTo>
                    <a:pt x="318770" y="139700"/>
                  </a:lnTo>
                  <a:lnTo>
                    <a:pt x="308610" y="138430"/>
                  </a:lnTo>
                  <a:lnTo>
                    <a:pt x="302260" y="138430"/>
                  </a:lnTo>
                  <a:lnTo>
                    <a:pt x="295910" y="137160"/>
                  </a:lnTo>
                  <a:lnTo>
                    <a:pt x="288290" y="135890"/>
                  </a:lnTo>
                  <a:lnTo>
                    <a:pt x="279400" y="134620"/>
                  </a:lnTo>
                  <a:lnTo>
                    <a:pt x="288290" y="133350"/>
                  </a:lnTo>
                  <a:lnTo>
                    <a:pt x="294640" y="132080"/>
                  </a:lnTo>
                  <a:lnTo>
                    <a:pt x="300990" y="132080"/>
                  </a:lnTo>
                  <a:lnTo>
                    <a:pt x="306070" y="130810"/>
                  </a:lnTo>
                  <a:lnTo>
                    <a:pt x="308610" y="129540"/>
                  </a:lnTo>
                  <a:lnTo>
                    <a:pt x="312420" y="129540"/>
                  </a:lnTo>
                  <a:lnTo>
                    <a:pt x="314960" y="128270"/>
                  </a:lnTo>
                  <a:lnTo>
                    <a:pt x="313690" y="127000"/>
                  </a:lnTo>
                  <a:lnTo>
                    <a:pt x="309880" y="125730"/>
                  </a:lnTo>
                  <a:lnTo>
                    <a:pt x="304800" y="125730"/>
                  </a:lnTo>
                  <a:lnTo>
                    <a:pt x="297180" y="124460"/>
                  </a:lnTo>
                  <a:lnTo>
                    <a:pt x="276860" y="123190"/>
                  </a:lnTo>
                  <a:lnTo>
                    <a:pt x="257810" y="121920"/>
                  </a:lnTo>
                  <a:lnTo>
                    <a:pt x="247650" y="120650"/>
                  </a:lnTo>
                  <a:lnTo>
                    <a:pt x="240030" y="119380"/>
                  </a:lnTo>
                  <a:lnTo>
                    <a:pt x="233680" y="119380"/>
                  </a:lnTo>
                  <a:lnTo>
                    <a:pt x="228600" y="118110"/>
                  </a:lnTo>
                  <a:lnTo>
                    <a:pt x="234950" y="115570"/>
                  </a:lnTo>
                  <a:lnTo>
                    <a:pt x="240030" y="114300"/>
                  </a:lnTo>
                  <a:lnTo>
                    <a:pt x="247650" y="111760"/>
                  </a:lnTo>
                  <a:lnTo>
                    <a:pt x="251460" y="109220"/>
                  </a:lnTo>
                  <a:lnTo>
                    <a:pt x="252730" y="106680"/>
                  </a:lnTo>
                  <a:lnTo>
                    <a:pt x="251460" y="105410"/>
                  </a:lnTo>
                  <a:lnTo>
                    <a:pt x="247650" y="102870"/>
                  </a:lnTo>
                  <a:lnTo>
                    <a:pt x="242570" y="101600"/>
                  </a:lnTo>
                  <a:lnTo>
                    <a:pt x="234950" y="100330"/>
                  </a:lnTo>
                  <a:lnTo>
                    <a:pt x="218440" y="97790"/>
                  </a:lnTo>
                  <a:lnTo>
                    <a:pt x="200660" y="95250"/>
                  </a:lnTo>
                  <a:lnTo>
                    <a:pt x="193040" y="93980"/>
                  </a:lnTo>
                  <a:lnTo>
                    <a:pt x="185420" y="91440"/>
                  </a:lnTo>
                  <a:lnTo>
                    <a:pt x="179070" y="90170"/>
                  </a:lnTo>
                  <a:lnTo>
                    <a:pt x="175260" y="87630"/>
                  </a:lnTo>
                  <a:lnTo>
                    <a:pt x="185420" y="85090"/>
                  </a:lnTo>
                  <a:lnTo>
                    <a:pt x="191770" y="82550"/>
                  </a:lnTo>
                  <a:lnTo>
                    <a:pt x="195580" y="80010"/>
                  </a:lnTo>
                  <a:lnTo>
                    <a:pt x="196850" y="77470"/>
                  </a:lnTo>
                  <a:lnTo>
                    <a:pt x="196850" y="74930"/>
                  </a:lnTo>
                  <a:lnTo>
                    <a:pt x="194310" y="72390"/>
                  </a:lnTo>
                  <a:lnTo>
                    <a:pt x="190500" y="69850"/>
                  </a:lnTo>
                  <a:lnTo>
                    <a:pt x="185420" y="68580"/>
                  </a:lnTo>
                  <a:lnTo>
                    <a:pt x="172720" y="63500"/>
                  </a:lnTo>
                  <a:lnTo>
                    <a:pt x="160020" y="59690"/>
                  </a:lnTo>
                  <a:lnTo>
                    <a:pt x="153670" y="55880"/>
                  </a:lnTo>
                  <a:lnTo>
                    <a:pt x="149860" y="53340"/>
                  </a:lnTo>
                  <a:lnTo>
                    <a:pt x="144780" y="50800"/>
                  </a:lnTo>
                  <a:lnTo>
                    <a:pt x="143510" y="48260"/>
                  </a:lnTo>
                  <a:lnTo>
                    <a:pt x="151130" y="45720"/>
                  </a:lnTo>
                  <a:lnTo>
                    <a:pt x="157480" y="43180"/>
                  </a:lnTo>
                  <a:lnTo>
                    <a:pt x="161290" y="41910"/>
                  </a:lnTo>
                  <a:lnTo>
                    <a:pt x="165100" y="39370"/>
                  </a:lnTo>
                  <a:lnTo>
                    <a:pt x="168910" y="38100"/>
                  </a:lnTo>
                  <a:lnTo>
                    <a:pt x="170180" y="36830"/>
                  </a:lnTo>
                  <a:lnTo>
                    <a:pt x="170180" y="35560"/>
                  </a:lnTo>
                  <a:lnTo>
                    <a:pt x="170180" y="35560"/>
                  </a:lnTo>
                  <a:lnTo>
                    <a:pt x="167640" y="33020"/>
                  </a:lnTo>
                  <a:lnTo>
                    <a:pt x="162560" y="33020"/>
                  </a:lnTo>
                  <a:lnTo>
                    <a:pt x="156210" y="31750"/>
                  </a:lnTo>
                  <a:lnTo>
                    <a:pt x="147320" y="31750"/>
                  </a:lnTo>
                  <a:lnTo>
                    <a:pt x="128270" y="31750"/>
                  </a:lnTo>
                  <a:lnTo>
                    <a:pt x="119380" y="30480"/>
                  </a:lnTo>
                  <a:lnTo>
                    <a:pt x="111760" y="30480"/>
                  </a:lnTo>
                  <a:lnTo>
                    <a:pt x="105410" y="27940"/>
                  </a:lnTo>
                  <a:lnTo>
                    <a:pt x="101600" y="25400"/>
                  </a:lnTo>
                  <a:lnTo>
                    <a:pt x="101600" y="24130"/>
                  </a:lnTo>
                  <a:lnTo>
                    <a:pt x="100330" y="22860"/>
                  </a:lnTo>
                  <a:lnTo>
                    <a:pt x="101600" y="21590"/>
                  </a:lnTo>
                  <a:lnTo>
                    <a:pt x="104140" y="19050"/>
                  </a:lnTo>
                  <a:lnTo>
                    <a:pt x="107950" y="16510"/>
                  </a:lnTo>
                  <a:lnTo>
                    <a:pt x="111760" y="13970"/>
                  </a:lnTo>
                  <a:lnTo>
                    <a:pt x="114300" y="12700"/>
                  </a:lnTo>
                  <a:lnTo>
                    <a:pt x="114300" y="11430"/>
                  </a:lnTo>
                  <a:lnTo>
                    <a:pt x="114300" y="10160"/>
                  </a:lnTo>
                  <a:lnTo>
                    <a:pt x="111760" y="10160"/>
                  </a:lnTo>
                  <a:lnTo>
                    <a:pt x="110490" y="8890"/>
                  </a:lnTo>
                  <a:lnTo>
                    <a:pt x="106680" y="8890"/>
                  </a:lnTo>
                  <a:lnTo>
                    <a:pt x="97790" y="8890"/>
                  </a:lnTo>
                  <a:lnTo>
                    <a:pt x="86360" y="8890"/>
                  </a:lnTo>
                  <a:lnTo>
                    <a:pt x="72390" y="8890"/>
                  </a:lnTo>
                  <a:lnTo>
                    <a:pt x="58420" y="8890"/>
                  </a:lnTo>
                  <a:lnTo>
                    <a:pt x="59690" y="5080"/>
                  </a:lnTo>
                  <a:lnTo>
                    <a:pt x="59690" y="2540"/>
                  </a:lnTo>
                  <a:lnTo>
                    <a:pt x="59690" y="1270"/>
                  </a:lnTo>
                  <a:lnTo>
                    <a:pt x="57150" y="0"/>
                  </a:lnTo>
                  <a:lnTo>
                    <a:pt x="54610" y="1270"/>
                  </a:lnTo>
                  <a:lnTo>
                    <a:pt x="50800" y="1270"/>
                  </a:lnTo>
                  <a:lnTo>
                    <a:pt x="43180" y="3810"/>
                  </a:lnTo>
                  <a:lnTo>
                    <a:pt x="31750" y="6350"/>
                  </a:lnTo>
                  <a:lnTo>
                    <a:pt x="21590" y="7620"/>
                  </a:lnTo>
                  <a:lnTo>
                    <a:pt x="10160" y="6350"/>
                  </a:lnTo>
                  <a:lnTo>
                    <a:pt x="5080" y="508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64" name="Freeform 263"/>
            <p:cNvSpPr/>
            <p:nvPr/>
          </p:nvSpPr>
          <p:spPr>
            <a:xfrm>
              <a:off x="722884" y="1096518"/>
              <a:ext cx="55246" cy="13971"/>
            </a:xfrm>
            <a:custGeom>
              <a:avLst/>
              <a:gdLst/>
              <a:ahLst/>
              <a:cxnLst/>
              <a:rect l="0" t="0" r="0" b="0"/>
              <a:pathLst>
                <a:path w="55246" h="13971">
                  <a:moveTo>
                    <a:pt x="7747" y="11557"/>
                  </a:moveTo>
                  <a:lnTo>
                    <a:pt x="16383" y="8636"/>
                  </a:lnTo>
                  <a:lnTo>
                    <a:pt x="33147" y="2921"/>
                  </a:lnTo>
                  <a:lnTo>
                    <a:pt x="40767" y="889"/>
                  </a:lnTo>
                  <a:lnTo>
                    <a:pt x="46990" y="0"/>
                  </a:lnTo>
                  <a:lnTo>
                    <a:pt x="51816" y="0"/>
                  </a:lnTo>
                  <a:lnTo>
                    <a:pt x="54737" y="1905"/>
                  </a:lnTo>
                  <a:lnTo>
                    <a:pt x="55245" y="3810"/>
                  </a:lnTo>
                  <a:lnTo>
                    <a:pt x="54229" y="5334"/>
                  </a:lnTo>
                  <a:lnTo>
                    <a:pt x="50419" y="7620"/>
                  </a:lnTo>
                  <a:lnTo>
                    <a:pt x="43180" y="10033"/>
                  </a:lnTo>
                  <a:lnTo>
                    <a:pt x="34036" y="11557"/>
                  </a:lnTo>
                  <a:lnTo>
                    <a:pt x="14351" y="13970"/>
                  </a:lnTo>
                  <a:lnTo>
                    <a:pt x="6223" y="1397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EFCED1"/>
            </a:solidFill>
            <a:ln w="0" cap="flat" cmpd="sng" algn="ctr">
              <a:solidFill>
                <a:srgbClr val="EFCED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65" name="Freeform 264"/>
            <p:cNvSpPr/>
            <p:nvPr/>
          </p:nvSpPr>
          <p:spPr>
            <a:xfrm>
              <a:off x="729107" y="1096518"/>
              <a:ext cx="48515" cy="12955"/>
            </a:xfrm>
            <a:custGeom>
              <a:avLst/>
              <a:gdLst/>
              <a:ahLst/>
              <a:cxnLst/>
              <a:rect l="0" t="0" r="0" b="0"/>
              <a:pathLst>
                <a:path w="48515" h="12955">
                  <a:moveTo>
                    <a:pt x="0" y="12954"/>
                  </a:moveTo>
                  <a:lnTo>
                    <a:pt x="14859" y="7620"/>
                  </a:lnTo>
                  <a:lnTo>
                    <a:pt x="29845" y="2921"/>
                  </a:lnTo>
                  <a:lnTo>
                    <a:pt x="36068" y="889"/>
                  </a:lnTo>
                  <a:lnTo>
                    <a:pt x="41783" y="0"/>
                  </a:lnTo>
                  <a:lnTo>
                    <a:pt x="45593" y="508"/>
                  </a:lnTo>
                  <a:lnTo>
                    <a:pt x="48006" y="2413"/>
                  </a:lnTo>
                  <a:lnTo>
                    <a:pt x="48514" y="3810"/>
                  </a:lnTo>
                  <a:lnTo>
                    <a:pt x="48006" y="4826"/>
                  </a:lnTo>
                  <a:lnTo>
                    <a:pt x="44704" y="7239"/>
                  </a:lnTo>
                  <a:lnTo>
                    <a:pt x="38862" y="9144"/>
                  </a:lnTo>
                  <a:lnTo>
                    <a:pt x="31242" y="10541"/>
                  </a:lnTo>
                  <a:lnTo>
                    <a:pt x="13970" y="12446"/>
                  </a:lnTo>
                  <a:lnTo>
                    <a:pt x="5842" y="12954"/>
                  </a:lnTo>
                  <a:close/>
                </a:path>
              </a:pathLst>
            </a:custGeom>
            <a:solidFill>
              <a:srgbClr val="D7B7B8"/>
            </a:solidFill>
            <a:ln w="0" cap="flat" cmpd="sng" algn="ctr">
              <a:solidFill>
                <a:srgbClr val="D7B7B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66" name="Freeform 265"/>
            <p:cNvSpPr/>
            <p:nvPr/>
          </p:nvSpPr>
          <p:spPr>
            <a:xfrm>
              <a:off x="734949" y="1096518"/>
              <a:ext cx="42673" cy="11939"/>
            </a:xfrm>
            <a:custGeom>
              <a:avLst/>
              <a:gdLst/>
              <a:ahLst/>
              <a:cxnLst/>
              <a:rect l="0" t="0" r="0" b="0"/>
              <a:pathLst>
                <a:path w="42673" h="11939">
                  <a:moveTo>
                    <a:pt x="0" y="11938"/>
                  </a:moveTo>
                  <a:lnTo>
                    <a:pt x="14351" y="6731"/>
                  </a:lnTo>
                  <a:lnTo>
                    <a:pt x="21082" y="4318"/>
                  </a:lnTo>
                  <a:lnTo>
                    <a:pt x="26797" y="2413"/>
                  </a:lnTo>
                  <a:lnTo>
                    <a:pt x="32131" y="508"/>
                  </a:lnTo>
                  <a:lnTo>
                    <a:pt x="36449" y="0"/>
                  </a:lnTo>
                  <a:lnTo>
                    <a:pt x="39751" y="508"/>
                  </a:lnTo>
                  <a:lnTo>
                    <a:pt x="42164" y="2413"/>
                  </a:lnTo>
                  <a:lnTo>
                    <a:pt x="42672" y="4318"/>
                  </a:lnTo>
                  <a:lnTo>
                    <a:pt x="39751" y="6223"/>
                  </a:lnTo>
                  <a:lnTo>
                    <a:pt x="34925" y="7620"/>
                  </a:lnTo>
                  <a:lnTo>
                    <a:pt x="28702" y="9144"/>
                  </a:lnTo>
                  <a:lnTo>
                    <a:pt x="13335" y="11049"/>
                  </a:lnTo>
                  <a:lnTo>
                    <a:pt x="6223" y="11557"/>
                  </a:lnTo>
                  <a:close/>
                </a:path>
              </a:pathLst>
            </a:custGeom>
            <a:solidFill>
              <a:srgbClr val="BD9FA0"/>
            </a:solidFill>
            <a:ln w="0" cap="flat" cmpd="sng" algn="ctr">
              <a:solidFill>
                <a:srgbClr val="BD9FA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67" name="Freeform 266"/>
            <p:cNvSpPr/>
            <p:nvPr/>
          </p:nvSpPr>
          <p:spPr>
            <a:xfrm>
              <a:off x="741553" y="1096518"/>
              <a:ext cx="36069" cy="11050"/>
            </a:xfrm>
            <a:custGeom>
              <a:avLst/>
              <a:gdLst/>
              <a:ahLst/>
              <a:cxnLst/>
              <a:rect l="0" t="0" r="0" b="0"/>
              <a:pathLst>
                <a:path w="36069" h="11050">
                  <a:moveTo>
                    <a:pt x="13462" y="6223"/>
                  </a:moveTo>
                  <a:lnTo>
                    <a:pt x="18796" y="3810"/>
                  </a:lnTo>
                  <a:lnTo>
                    <a:pt x="23622" y="1905"/>
                  </a:lnTo>
                  <a:lnTo>
                    <a:pt x="27940" y="508"/>
                  </a:lnTo>
                  <a:lnTo>
                    <a:pt x="31242" y="0"/>
                  </a:lnTo>
                  <a:lnTo>
                    <a:pt x="33655" y="508"/>
                  </a:lnTo>
                  <a:lnTo>
                    <a:pt x="35560" y="2413"/>
                  </a:lnTo>
                  <a:lnTo>
                    <a:pt x="36068" y="4318"/>
                  </a:lnTo>
                  <a:lnTo>
                    <a:pt x="34671" y="5715"/>
                  </a:lnTo>
                  <a:lnTo>
                    <a:pt x="30734" y="7239"/>
                  </a:lnTo>
                  <a:lnTo>
                    <a:pt x="25527" y="8128"/>
                  </a:lnTo>
                  <a:lnTo>
                    <a:pt x="12573" y="10033"/>
                  </a:lnTo>
                  <a:lnTo>
                    <a:pt x="0" y="11049"/>
                  </a:lnTo>
                  <a:close/>
                </a:path>
              </a:pathLst>
            </a:custGeom>
            <a:solidFill>
              <a:srgbClr val="A38787"/>
            </a:solidFill>
            <a:ln w="0" cap="flat" cmpd="sng" algn="ctr">
              <a:solidFill>
                <a:srgbClr val="A387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68" name="Freeform 267"/>
            <p:cNvSpPr/>
            <p:nvPr/>
          </p:nvSpPr>
          <p:spPr>
            <a:xfrm>
              <a:off x="756539" y="1074420"/>
              <a:ext cx="111761" cy="93600"/>
            </a:xfrm>
            <a:custGeom>
              <a:avLst/>
              <a:gdLst/>
              <a:ahLst/>
              <a:cxnLst/>
              <a:rect l="0" t="0" r="0" b="0"/>
              <a:pathLst>
                <a:path w="111761" h="93600">
                  <a:moveTo>
                    <a:pt x="0" y="6223"/>
                  </a:moveTo>
                  <a:lnTo>
                    <a:pt x="2794" y="2413"/>
                  </a:lnTo>
                  <a:lnTo>
                    <a:pt x="4318" y="1016"/>
                  </a:lnTo>
                  <a:lnTo>
                    <a:pt x="6731" y="0"/>
                  </a:lnTo>
                  <a:lnTo>
                    <a:pt x="9525" y="1397"/>
                  </a:lnTo>
                  <a:lnTo>
                    <a:pt x="12954" y="3429"/>
                  </a:lnTo>
                  <a:lnTo>
                    <a:pt x="17653" y="5334"/>
                  </a:lnTo>
                  <a:lnTo>
                    <a:pt x="23495" y="7747"/>
                  </a:lnTo>
                  <a:lnTo>
                    <a:pt x="36957" y="13462"/>
                  </a:lnTo>
                  <a:lnTo>
                    <a:pt x="51816" y="19177"/>
                  </a:lnTo>
                  <a:lnTo>
                    <a:pt x="67183" y="25400"/>
                  </a:lnTo>
                  <a:lnTo>
                    <a:pt x="81534" y="30734"/>
                  </a:lnTo>
                  <a:lnTo>
                    <a:pt x="87757" y="32639"/>
                  </a:lnTo>
                  <a:lnTo>
                    <a:pt x="93599" y="34544"/>
                  </a:lnTo>
                  <a:lnTo>
                    <a:pt x="97917" y="36068"/>
                  </a:lnTo>
                  <a:lnTo>
                    <a:pt x="101727" y="36449"/>
                  </a:lnTo>
                  <a:lnTo>
                    <a:pt x="106045" y="41783"/>
                  </a:lnTo>
                  <a:lnTo>
                    <a:pt x="108966" y="46101"/>
                  </a:lnTo>
                  <a:lnTo>
                    <a:pt x="110871" y="49911"/>
                  </a:lnTo>
                  <a:lnTo>
                    <a:pt x="111760" y="53340"/>
                  </a:lnTo>
                  <a:lnTo>
                    <a:pt x="111252" y="59563"/>
                  </a:lnTo>
                  <a:lnTo>
                    <a:pt x="108966" y="64770"/>
                  </a:lnTo>
                  <a:lnTo>
                    <a:pt x="106045" y="70612"/>
                  </a:lnTo>
                  <a:lnTo>
                    <a:pt x="104140" y="76327"/>
                  </a:lnTo>
                  <a:lnTo>
                    <a:pt x="103632" y="80137"/>
                  </a:lnTo>
                  <a:lnTo>
                    <a:pt x="104140" y="83947"/>
                  </a:lnTo>
                  <a:lnTo>
                    <a:pt x="105537" y="88392"/>
                  </a:lnTo>
                  <a:lnTo>
                    <a:pt x="107950" y="93599"/>
                  </a:lnTo>
                  <a:lnTo>
                    <a:pt x="101727" y="92202"/>
                  </a:lnTo>
                  <a:lnTo>
                    <a:pt x="97409" y="90297"/>
                  </a:lnTo>
                  <a:lnTo>
                    <a:pt x="93091" y="88392"/>
                  </a:lnTo>
                  <a:lnTo>
                    <a:pt x="86868" y="85471"/>
                  </a:lnTo>
                  <a:lnTo>
                    <a:pt x="82550" y="76835"/>
                  </a:lnTo>
                  <a:lnTo>
                    <a:pt x="78232" y="69088"/>
                  </a:lnTo>
                  <a:lnTo>
                    <a:pt x="69088" y="57150"/>
                  </a:lnTo>
                  <a:lnTo>
                    <a:pt x="61341" y="46101"/>
                  </a:lnTo>
                  <a:lnTo>
                    <a:pt x="58547" y="39370"/>
                  </a:lnTo>
                  <a:lnTo>
                    <a:pt x="56642" y="32131"/>
                  </a:lnTo>
                  <a:lnTo>
                    <a:pt x="42164" y="28321"/>
                  </a:lnTo>
                  <a:lnTo>
                    <a:pt x="29718" y="22987"/>
                  </a:lnTo>
                  <a:lnTo>
                    <a:pt x="22987" y="19685"/>
                  </a:lnTo>
                  <a:lnTo>
                    <a:pt x="16256" y="16383"/>
                  </a:lnTo>
                  <a:lnTo>
                    <a:pt x="8636" y="11557"/>
                  </a:lnTo>
                  <a:close/>
                </a:path>
              </a:pathLst>
            </a:custGeom>
            <a:solidFill>
              <a:srgbClr val="F9DDE5"/>
            </a:solidFill>
            <a:ln w="0" cap="flat" cmpd="sng" algn="ctr">
              <a:solidFill>
                <a:srgbClr val="F9DDE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69" name="Freeform 268"/>
            <p:cNvSpPr/>
            <p:nvPr/>
          </p:nvSpPr>
          <p:spPr>
            <a:xfrm>
              <a:off x="757936" y="1073912"/>
              <a:ext cx="111888" cy="93600"/>
            </a:xfrm>
            <a:custGeom>
              <a:avLst/>
              <a:gdLst/>
              <a:ahLst/>
              <a:cxnLst/>
              <a:rect l="0" t="0" r="0" b="0"/>
              <a:pathLst>
                <a:path w="111888" h="93600">
                  <a:moveTo>
                    <a:pt x="0" y="5842"/>
                  </a:moveTo>
                  <a:lnTo>
                    <a:pt x="2413" y="1905"/>
                  </a:lnTo>
                  <a:lnTo>
                    <a:pt x="4318" y="1016"/>
                  </a:lnTo>
                  <a:lnTo>
                    <a:pt x="6223" y="0"/>
                  </a:lnTo>
                  <a:lnTo>
                    <a:pt x="9144" y="1016"/>
                  </a:lnTo>
                  <a:lnTo>
                    <a:pt x="13462" y="2413"/>
                  </a:lnTo>
                  <a:lnTo>
                    <a:pt x="18288" y="4826"/>
                  </a:lnTo>
                  <a:lnTo>
                    <a:pt x="24003" y="7239"/>
                  </a:lnTo>
                  <a:lnTo>
                    <a:pt x="37465" y="12954"/>
                  </a:lnTo>
                  <a:lnTo>
                    <a:pt x="51816" y="19177"/>
                  </a:lnTo>
                  <a:lnTo>
                    <a:pt x="67183" y="25527"/>
                  </a:lnTo>
                  <a:lnTo>
                    <a:pt x="81153" y="30734"/>
                  </a:lnTo>
                  <a:lnTo>
                    <a:pt x="87376" y="33147"/>
                  </a:lnTo>
                  <a:lnTo>
                    <a:pt x="92583" y="35052"/>
                  </a:lnTo>
                  <a:lnTo>
                    <a:pt x="97409" y="36576"/>
                  </a:lnTo>
                  <a:lnTo>
                    <a:pt x="101219" y="37465"/>
                  </a:lnTo>
                  <a:lnTo>
                    <a:pt x="105156" y="41783"/>
                  </a:lnTo>
                  <a:lnTo>
                    <a:pt x="108458" y="45593"/>
                  </a:lnTo>
                  <a:lnTo>
                    <a:pt x="110363" y="49530"/>
                  </a:lnTo>
                  <a:lnTo>
                    <a:pt x="111379" y="52324"/>
                  </a:lnTo>
                  <a:lnTo>
                    <a:pt x="111887" y="58166"/>
                  </a:lnTo>
                  <a:lnTo>
                    <a:pt x="110363" y="62865"/>
                  </a:lnTo>
                  <a:lnTo>
                    <a:pt x="105537" y="72517"/>
                  </a:lnTo>
                  <a:lnTo>
                    <a:pt x="104140" y="78232"/>
                  </a:lnTo>
                  <a:lnTo>
                    <a:pt x="104648" y="84963"/>
                  </a:lnTo>
                  <a:lnTo>
                    <a:pt x="104140" y="86868"/>
                  </a:lnTo>
                  <a:lnTo>
                    <a:pt x="104648" y="88900"/>
                  </a:lnTo>
                  <a:lnTo>
                    <a:pt x="106045" y="93599"/>
                  </a:lnTo>
                  <a:lnTo>
                    <a:pt x="101219" y="90297"/>
                  </a:lnTo>
                  <a:lnTo>
                    <a:pt x="97917" y="86868"/>
                  </a:lnTo>
                  <a:lnTo>
                    <a:pt x="94107" y="83566"/>
                  </a:lnTo>
                  <a:lnTo>
                    <a:pt x="89281" y="80137"/>
                  </a:lnTo>
                  <a:lnTo>
                    <a:pt x="85471" y="72517"/>
                  </a:lnTo>
                  <a:lnTo>
                    <a:pt x="80645" y="65786"/>
                  </a:lnTo>
                  <a:lnTo>
                    <a:pt x="71501" y="54229"/>
                  </a:lnTo>
                  <a:lnTo>
                    <a:pt x="62865" y="44196"/>
                  </a:lnTo>
                  <a:lnTo>
                    <a:pt x="59055" y="38481"/>
                  </a:lnTo>
                  <a:lnTo>
                    <a:pt x="56134" y="31750"/>
                  </a:lnTo>
                  <a:lnTo>
                    <a:pt x="41783" y="27432"/>
                  </a:lnTo>
                  <a:lnTo>
                    <a:pt x="28321" y="21590"/>
                  </a:lnTo>
                  <a:lnTo>
                    <a:pt x="14859" y="14859"/>
                  </a:lnTo>
                  <a:lnTo>
                    <a:pt x="7620" y="10541"/>
                  </a:lnTo>
                  <a:close/>
                </a:path>
              </a:pathLst>
            </a:custGeom>
            <a:solidFill>
              <a:srgbClr val="FAE4EB"/>
            </a:solidFill>
            <a:ln w="0" cap="flat" cmpd="sng" algn="ctr">
              <a:solidFill>
                <a:srgbClr val="FAE4E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70" name="Freeform 269"/>
            <p:cNvSpPr/>
            <p:nvPr/>
          </p:nvSpPr>
          <p:spPr>
            <a:xfrm>
              <a:off x="759841" y="1072515"/>
              <a:ext cx="111888" cy="94616"/>
            </a:xfrm>
            <a:custGeom>
              <a:avLst/>
              <a:gdLst/>
              <a:ahLst/>
              <a:cxnLst/>
              <a:rect l="0" t="0" r="0" b="0"/>
              <a:pathLst>
                <a:path w="111888" h="94616">
                  <a:moveTo>
                    <a:pt x="0" y="5334"/>
                  </a:moveTo>
                  <a:lnTo>
                    <a:pt x="2413" y="1905"/>
                  </a:lnTo>
                  <a:lnTo>
                    <a:pt x="3810" y="1016"/>
                  </a:lnTo>
                  <a:lnTo>
                    <a:pt x="6223" y="0"/>
                  </a:lnTo>
                  <a:lnTo>
                    <a:pt x="9652" y="1016"/>
                  </a:lnTo>
                  <a:lnTo>
                    <a:pt x="13970" y="2413"/>
                  </a:lnTo>
                  <a:lnTo>
                    <a:pt x="18669" y="4318"/>
                  </a:lnTo>
                  <a:lnTo>
                    <a:pt x="24511" y="6731"/>
                  </a:lnTo>
                  <a:lnTo>
                    <a:pt x="37973" y="12446"/>
                  </a:lnTo>
                  <a:lnTo>
                    <a:pt x="52324" y="19177"/>
                  </a:lnTo>
                  <a:lnTo>
                    <a:pt x="67183" y="25400"/>
                  </a:lnTo>
                  <a:lnTo>
                    <a:pt x="80645" y="31623"/>
                  </a:lnTo>
                  <a:lnTo>
                    <a:pt x="86868" y="34036"/>
                  </a:lnTo>
                  <a:lnTo>
                    <a:pt x="92710" y="36449"/>
                  </a:lnTo>
                  <a:lnTo>
                    <a:pt x="97409" y="37973"/>
                  </a:lnTo>
                  <a:lnTo>
                    <a:pt x="101346" y="38862"/>
                  </a:lnTo>
                  <a:lnTo>
                    <a:pt x="105664" y="43180"/>
                  </a:lnTo>
                  <a:lnTo>
                    <a:pt x="108458" y="47498"/>
                  </a:lnTo>
                  <a:lnTo>
                    <a:pt x="110363" y="50927"/>
                  </a:lnTo>
                  <a:lnTo>
                    <a:pt x="111887" y="54229"/>
                  </a:lnTo>
                  <a:lnTo>
                    <a:pt x="111887" y="59563"/>
                  </a:lnTo>
                  <a:lnTo>
                    <a:pt x="110363" y="64770"/>
                  </a:lnTo>
                  <a:lnTo>
                    <a:pt x="105664" y="74930"/>
                  </a:lnTo>
                  <a:lnTo>
                    <a:pt x="104648" y="80645"/>
                  </a:lnTo>
                  <a:lnTo>
                    <a:pt x="104648" y="83947"/>
                  </a:lnTo>
                  <a:lnTo>
                    <a:pt x="105664" y="87884"/>
                  </a:lnTo>
                  <a:lnTo>
                    <a:pt x="104140" y="89281"/>
                  </a:lnTo>
                  <a:lnTo>
                    <a:pt x="104648" y="91186"/>
                  </a:lnTo>
                  <a:lnTo>
                    <a:pt x="105156" y="93091"/>
                  </a:lnTo>
                  <a:lnTo>
                    <a:pt x="104140" y="94615"/>
                  </a:lnTo>
                  <a:lnTo>
                    <a:pt x="98425" y="83566"/>
                  </a:lnTo>
                  <a:lnTo>
                    <a:pt x="95504" y="78740"/>
                  </a:lnTo>
                  <a:lnTo>
                    <a:pt x="92202" y="75311"/>
                  </a:lnTo>
                  <a:lnTo>
                    <a:pt x="88392" y="68199"/>
                  </a:lnTo>
                  <a:lnTo>
                    <a:pt x="83566" y="62357"/>
                  </a:lnTo>
                  <a:lnTo>
                    <a:pt x="73914" y="52324"/>
                  </a:lnTo>
                  <a:lnTo>
                    <a:pt x="64389" y="42672"/>
                  </a:lnTo>
                  <a:lnTo>
                    <a:pt x="60071" y="37465"/>
                  </a:lnTo>
                  <a:lnTo>
                    <a:pt x="56134" y="31623"/>
                  </a:lnTo>
                  <a:lnTo>
                    <a:pt x="41275" y="26416"/>
                  </a:lnTo>
                  <a:lnTo>
                    <a:pt x="27432" y="20574"/>
                  </a:lnTo>
                  <a:lnTo>
                    <a:pt x="13970" y="13970"/>
                  </a:lnTo>
                  <a:close/>
                </a:path>
              </a:pathLst>
            </a:custGeom>
            <a:solidFill>
              <a:srgbClr val="FCE9EE"/>
            </a:solidFill>
            <a:ln w="0" cap="flat" cmpd="sng" algn="ctr">
              <a:solidFill>
                <a:srgbClr val="FCE9E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71" name="Freeform 270"/>
            <p:cNvSpPr/>
            <p:nvPr/>
          </p:nvSpPr>
          <p:spPr>
            <a:xfrm>
              <a:off x="761238" y="1072007"/>
              <a:ext cx="111888" cy="94616"/>
            </a:xfrm>
            <a:custGeom>
              <a:avLst/>
              <a:gdLst/>
              <a:ahLst/>
              <a:cxnLst/>
              <a:rect l="0" t="0" r="0" b="0"/>
              <a:pathLst>
                <a:path w="111888" h="94616">
                  <a:moveTo>
                    <a:pt x="0" y="4826"/>
                  </a:moveTo>
                  <a:lnTo>
                    <a:pt x="1016" y="2921"/>
                  </a:lnTo>
                  <a:lnTo>
                    <a:pt x="2032" y="1524"/>
                  </a:lnTo>
                  <a:lnTo>
                    <a:pt x="3429" y="508"/>
                  </a:lnTo>
                  <a:lnTo>
                    <a:pt x="5842" y="0"/>
                  </a:lnTo>
                  <a:lnTo>
                    <a:pt x="9652" y="508"/>
                  </a:lnTo>
                  <a:lnTo>
                    <a:pt x="13970" y="1905"/>
                  </a:lnTo>
                  <a:lnTo>
                    <a:pt x="19304" y="3810"/>
                  </a:lnTo>
                  <a:lnTo>
                    <a:pt x="25527" y="6223"/>
                  </a:lnTo>
                  <a:lnTo>
                    <a:pt x="38481" y="12065"/>
                  </a:lnTo>
                  <a:lnTo>
                    <a:pt x="52832" y="18796"/>
                  </a:lnTo>
                  <a:lnTo>
                    <a:pt x="66802" y="25400"/>
                  </a:lnTo>
                  <a:lnTo>
                    <a:pt x="80264" y="31750"/>
                  </a:lnTo>
                  <a:lnTo>
                    <a:pt x="92202" y="36957"/>
                  </a:lnTo>
                  <a:lnTo>
                    <a:pt x="97028" y="38481"/>
                  </a:lnTo>
                  <a:lnTo>
                    <a:pt x="101346" y="39878"/>
                  </a:lnTo>
                  <a:lnTo>
                    <a:pt x="105664" y="44196"/>
                  </a:lnTo>
                  <a:lnTo>
                    <a:pt x="108585" y="48514"/>
                  </a:lnTo>
                  <a:lnTo>
                    <a:pt x="110871" y="51816"/>
                  </a:lnTo>
                  <a:lnTo>
                    <a:pt x="111887" y="55245"/>
                  </a:lnTo>
                  <a:lnTo>
                    <a:pt x="111887" y="60960"/>
                  </a:lnTo>
                  <a:lnTo>
                    <a:pt x="110490" y="65786"/>
                  </a:lnTo>
                  <a:lnTo>
                    <a:pt x="107569" y="71120"/>
                  </a:lnTo>
                  <a:lnTo>
                    <a:pt x="105664" y="76327"/>
                  </a:lnTo>
                  <a:lnTo>
                    <a:pt x="104648" y="83058"/>
                  </a:lnTo>
                  <a:lnTo>
                    <a:pt x="105156" y="86360"/>
                  </a:lnTo>
                  <a:lnTo>
                    <a:pt x="106172" y="90805"/>
                  </a:lnTo>
                  <a:lnTo>
                    <a:pt x="104267" y="91694"/>
                  </a:lnTo>
                  <a:lnTo>
                    <a:pt x="104267" y="92710"/>
                  </a:lnTo>
                  <a:lnTo>
                    <a:pt x="104267" y="94107"/>
                  </a:lnTo>
                  <a:lnTo>
                    <a:pt x="102743" y="94615"/>
                  </a:lnTo>
                  <a:lnTo>
                    <a:pt x="98933" y="79756"/>
                  </a:lnTo>
                  <a:lnTo>
                    <a:pt x="96520" y="73914"/>
                  </a:lnTo>
                  <a:lnTo>
                    <a:pt x="94615" y="69596"/>
                  </a:lnTo>
                  <a:lnTo>
                    <a:pt x="90805" y="63881"/>
                  </a:lnTo>
                  <a:lnTo>
                    <a:pt x="86487" y="58547"/>
                  </a:lnTo>
                  <a:lnTo>
                    <a:pt x="76327" y="49403"/>
                  </a:lnTo>
                  <a:lnTo>
                    <a:pt x="65786" y="40767"/>
                  </a:lnTo>
                  <a:lnTo>
                    <a:pt x="55753" y="30734"/>
                  </a:lnTo>
                  <a:lnTo>
                    <a:pt x="40894" y="25400"/>
                  </a:lnTo>
                  <a:lnTo>
                    <a:pt x="26416" y="19177"/>
                  </a:lnTo>
                  <a:lnTo>
                    <a:pt x="12954" y="12446"/>
                  </a:lnTo>
                  <a:close/>
                </a:path>
              </a:pathLst>
            </a:custGeom>
            <a:solidFill>
              <a:srgbClr val="FDEEF3"/>
            </a:solidFill>
            <a:ln w="0" cap="flat" cmpd="sng" algn="ctr">
              <a:solidFill>
                <a:srgbClr val="FDEEF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762762" y="1071118"/>
              <a:ext cx="112777" cy="95505"/>
            </a:xfrm>
            <a:custGeom>
              <a:avLst/>
              <a:gdLst/>
              <a:ahLst/>
              <a:cxnLst/>
              <a:rect l="0" t="0" r="0" b="0"/>
              <a:pathLst>
                <a:path w="112777" h="95505">
                  <a:moveTo>
                    <a:pt x="0" y="4318"/>
                  </a:moveTo>
                  <a:lnTo>
                    <a:pt x="1397" y="2794"/>
                  </a:lnTo>
                  <a:lnTo>
                    <a:pt x="2413" y="1397"/>
                  </a:lnTo>
                  <a:lnTo>
                    <a:pt x="3810" y="889"/>
                  </a:lnTo>
                  <a:lnTo>
                    <a:pt x="5715" y="0"/>
                  </a:lnTo>
                  <a:lnTo>
                    <a:pt x="10033" y="381"/>
                  </a:lnTo>
                  <a:lnTo>
                    <a:pt x="14859" y="1905"/>
                  </a:lnTo>
                  <a:lnTo>
                    <a:pt x="20574" y="3810"/>
                  </a:lnTo>
                  <a:lnTo>
                    <a:pt x="26416" y="5715"/>
                  </a:lnTo>
                  <a:lnTo>
                    <a:pt x="39370" y="11938"/>
                  </a:lnTo>
                  <a:lnTo>
                    <a:pt x="53213" y="18669"/>
                  </a:lnTo>
                  <a:lnTo>
                    <a:pt x="67183" y="25908"/>
                  </a:lnTo>
                  <a:lnTo>
                    <a:pt x="80645" y="32639"/>
                  </a:lnTo>
                  <a:lnTo>
                    <a:pt x="92075" y="37846"/>
                  </a:lnTo>
                  <a:lnTo>
                    <a:pt x="97409" y="39751"/>
                  </a:lnTo>
                  <a:lnTo>
                    <a:pt x="101727" y="41275"/>
                  </a:lnTo>
                  <a:lnTo>
                    <a:pt x="106045" y="45593"/>
                  </a:lnTo>
                  <a:lnTo>
                    <a:pt x="109347" y="49911"/>
                  </a:lnTo>
                  <a:lnTo>
                    <a:pt x="111379" y="53213"/>
                  </a:lnTo>
                  <a:lnTo>
                    <a:pt x="112776" y="56642"/>
                  </a:lnTo>
                  <a:lnTo>
                    <a:pt x="112776" y="62357"/>
                  </a:lnTo>
                  <a:lnTo>
                    <a:pt x="110871" y="67691"/>
                  </a:lnTo>
                  <a:lnTo>
                    <a:pt x="107950" y="72898"/>
                  </a:lnTo>
                  <a:lnTo>
                    <a:pt x="105537" y="78613"/>
                  </a:lnTo>
                  <a:lnTo>
                    <a:pt x="105029" y="85344"/>
                  </a:lnTo>
                  <a:lnTo>
                    <a:pt x="106045" y="89662"/>
                  </a:lnTo>
                  <a:lnTo>
                    <a:pt x="107442" y="93980"/>
                  </a:lnTo>
                  <a:lnTo>
                    <a:pt x="105537" y="93980"/>
                  </a:lnTo>
                  <a:lnTo>
                    <a:pt x="104648" y="93980"/>
                  </a:lnTo>
                  <a:lnTo>
                    <a:pt x="104140" y="94996"/>
                  </a:lnTo>
                  <a:lnTo>
                    <a:pt x="104140" y="95504"/>
                  </a:lnTo>
                  <a:lnTo>
                    <a:pt x="103124" y="95504"/>
                  </a:lnTo>
                  <a:lnTo>
                    <a:pt x="101219" y="94996"/>
                  </a:lnTo>
                  <a:lnTo>
                    <a:pt x="101219" y="85852"/>
                  </a:lnTo>
                  <a:lnTo>
                    <a:pt x="99822" y="76708"/>
                  </a:lnTo>
                  <a:lnTo>
                    <a:pt x="98425" y="69088"/>
                  </a:lnTo>
                  <a:lnTo>
                    <a:pt x="97917" y="66167"/>
                  </a:lnTo>
                  <a:lnTo>
                    <a:pt x="97917" y="64262"/>
                  </a:lnTo>
                  <a:lnTo>
                    <a:pt x="94107" y="59944"/>
                  </a:lnTo>
                  <a:lnTo>
                    <a:pt x="89789" y="55626"/>
                  </a:lnTo>
                  <a:lnTo>
                    <a:pt x="79121" y="47498"/>
                  </a:lnTo>
                  <a:lnTo>
                    <a:pt x="67691" y="39370"/>
                  </a:lnTo>
                  <a:lnTo>
                    <a:pt x="56134" y="30734"/>
                  </a:lnTo>
                  <a:lnTo>
                    <a:pt x="40767" y="24384"/>
                  </a:lnTo>
                  <a:lnTo>
                    <a:pt x="26416" y="18669"/>
                  </a:lnTo>
                  <a:lnTo>
                    <a:pt x="12446" y="11938"/>
                  </a:lnTo>
                  <a:close/>
                </a:path>
              </a:pathLst>
            </a:custGeom>
            <a:solidFill>
              <a:srgbClr val="FEF4F7"/>
            </a:solidFill>
            <a:ln w="0" cap="flat" cmpd="sng" algn="ctr">
              <a:solidFill>
                <a:srgbClr val="FEF4F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764667" y="1070610"/>
              <a:ext cx="112777" cy="96521"/>
            </a:xfrm>
            <a:custGeom>
              <a:avLst/>
              <a:gdLst/>
              <a:ahLst/>
              <a:cxnLst/>
              <a:rect l="0" t="0" r="0" b="0"/>
              <a:pathLst>
                <a:path w="112777" h="96521">
                  <a:moveTo>
                    <a:pt x="0" y="3810"/>
                  </a:moveTo>
                  <a:lnTo>
                    <a:pt x="1397" y="1905"/>
                  </a:lnTo>
                  <a:lnTo>
                    <a:pt x="2413" y="889"/>
                  </a:lnTo>
                  <a:lnTo>
                    <a:pt x="3302" y="508"/>
                  </a:lnTo>
                  <a:lnTo>
                    <a:pt x="5207" y="0"/>
                  </a:lnTo>
                  <a:lnTo>
                    <a:pt x="10033" y="0"/>
                  </a:lnTo>
                  <a:lnTo>
                    <a:pt x="15367" y="889"/>
                  </a:lnTo>
                  <a:lnTo>
                    <a:pt x="26924" y="5207"/>
                  </a:lnTo>
                  <a:lnTo>
                    <a:pt x="39878" y="11049"/>
                  </a:lnTo>
                  <a:lnTo>
                    <a:pt x="53721" y="18161"/>
                  </a:lnTo>
                  <a:lnTo>
                    <a:pt x="67183" y="25908"/>
                  </a:lnTo>
                  <a:lnTo>
                    <a:pt x="80137" y="32639"/>
                  </a:lnTo>
                  <a:lnTo>
                    <a:pt x="91694" y="38354"/>
                  </a:lnTo>
                  <a:lnTo>
                    <a:pt x="96901" y="40259"/>
                  </a:lnTo>
                  <a:lnTo>
                    <a:pt x="101727" y="41783"/>
                  </a:lnTo>
                  <a:lnTo>
                    <a:pt x="106045" y="46482"/>
                  </a:lnTo>
                  <a:lnTo>
                    <a:pt x="109474" y="50800"/>
                  </a:lnTo>
                  <a:lnTo>
                    <a:pt x="111760" y="54229"/>
                  </a:lnTo>
                  <a:lnTo>
                    <a:pt x="112776" y="57531"/>
                  </a:lnTo>
                  <a:lnTo>
                    <a:pt x="112776" y="63881"/>
                  </a:lnTo>
                  <a:lnTo>
                    <a:pt x="110363" y="69088"/>
                  </a:lnTo>
                  <a:lnTo>
                    <a:pt x="107950" y="74422"/>
                  </a:lnTo>
                  <a:lnTo>
                    <a:pt x="105537" y="80137"/>
                  </a:lnTo>
                  <a:lnTo>
                    <a:pt x="105156" y="83439"/>
                  </a:lnTo>
                  <a:lnTo>
                    <a:pt x="105156" y="87376"/>
                  </a:lnTo>
                  <a:lnTo>
                    <a:pt x="106045" y="91694"/>
                  </a:lnTo>
                  <a:lnTo>
                    <a:pt x="107950" y="96520"/>
                  </a:lnTo>
                  <a:lnTo>
                    <a:pt x="105537" y="96520"/>
                  </a:lnTo>
                  <a:lnTo>
                    <a:pt x="104648" y="96012"/>
                  </a:lnTo>
                  <a:lnTo>
                    <a:pt x="104140" y="96520"/>
                  </a:lnTo>
                  <a:lnTo>
                    <a:pt x="103632" y="96520"/>
                  </a:lnTo>
                  <a:lnTo>
                    <a:pt x="102235" y="96012"/>
                  </a:lnTo>
                  <a:lnTo>
                    <a:pt x="99822" y="94996"/>
                  </a:lnTo>
                  <a:lnTo>
                    <a:pt x="100838" y="83947"/>
                  </a:lnTo>
                  <a:lnTo>
                    <a:pt x="99822" y="72898"/>
                  </a:lnTo>
                  <a:lnTo>
                    <a:pt x="99822" y="68199"/>
                  </a:lnTo>
                  <a:lnTo>
                    <a:pt x="99314" y="63881"/>
                  </a:lnTo>
                  <a:lnTo>
                    <a:pt x="99822" y="60960"/>
                  </a:lnTo>
                  <a:lnTo>
                    <a:pt x="100330" y="59055"/>
                  </a:lnTo>
                  <a:lnTo>
                    <a:pt x="92583" y="51816"/>
                  </a:lnTo>
                  <a:lnTo>
                    <a:pt x="81534" y="44577"/>
                  </a:lnTo>
                  <a:lnTo>
                    <a:pt x="69088" y="37465"/>
                  </a:lnTo>
                  <a:lnTo>
                    <a:pt x="55626" y="29718"/>
                  </a:lnTo>
                  <a:lnTo>
                    <a:pt x="39878" y="23495"/>
                  </a:lnTo>
                  <a:lnTo>
                    <a:pt x="24892" y="16764"/>
                  </a:lnTo>
                  <a:lnTo>
                    <a:pt x="11557" y="10541"/>
                  </a:lnTo>
                  <a:close/>
                </a:path>
              </a:pathLst>
            </a:custGeom>
            <a:solidFill>
              <a:srgbClr val="FFF9FA"/>
            </a:solidFill>
            <a:ln w="0" cap="flat" cmpd="sng" algn="ctr">
              <a:solidFill>
                <a:srgbClr val="FFF9F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766064" y="1069594"/>
              <a:ext cx="112777" cy="99823"/>
            </a:xfrm>
            <a:custGeom>
              <a:avLst/>
              <a:gdLst/>
              <a:ahLst/>
              <a:cxnLst/>
              <a:rect l="0" t="0" r="0" b="0"/>
              <a:pathLst>
                <a:path w="112777" h="99823">
                  <a:moveTo>
                    <a:pt x="0" y="3429"/>
                  </a:moveTo>
                  <a:lnTo>
                    <a:pt x="1016" y="1905"/>
                  </a:lnTo>
                  <a:lnTo>
                    <a:pt x="1905" y="1016"/>
                  </a:lnTo>
                  <a:lnTo>
                    <a:pt x="2921" y="508"/>
                  </a:lnTo>
                  <a:lnTo>
                    <a:pt x="4826" y="0"/>
                  </a:lnTo>
                  <a:lnTo>
                    <a:pt x="10160" y="0"/>
                  </a:lnTo>
                  <a:lnTo>
                    <a:pt x="15367" y="1016"/>
                  </a:lnTo>
                  <a:lnTo>
                    <a:pt x="27432" y="4826"/>
                  </a:lnTo>
                  <a:lnTo>
                    <a:pt x="40386" y="11049"/>
                  </a:lnTo>
                  <a:lnTo>
                    <a:pt x="53848" y="18288"/>
                  </a:lnTo>
                  <a:lnTo>
                    <a:pt x="66802" y="25908"/>
                  </a:lnTo>
                  <a:lnTo>
                    <a:pt x="79756" y="33147"/>
                  </a:lnTo>
                  <a:lnTo>
                    <a:pt x="91186" y="39370"/>
                  </a:lnTo>
                  <a:lnTo>
                    <a:pt x="96520" y="41783"/>
                  </a:lnTo>
                  <a:lnTo>
                    <a:pt x="101346" y="43180"/>
                  </a:lnTo>
                  <a:lnTo>
                    <a:pt x="106045" y="48006"/>
                  </a:lnTo>
                  <a:lnTo>
                    <a:pt x="109474" y="51816"/>
                  </a:lnTo>
                  <a:lnTo>
                    <a:pt x="111887" y="55753"/>
                  </a:lnTo>
                  <a:lnTo>
                    <a:pt x="112776" y="59055"/>
                  </a:lnTo>
                  <a:lnTo>
                    <a:pt x="112776" y="65278"/>
                  </a:lnTo>
                  <a:lnTo>
                    <a:pt x="110363" y="70612"/>
                  </a:lnTo>
                  <a:lnTo>
                    <a:pt x="107569" y="76327"/>
                  </a:lnTo>
                  <a:lnTo>
                    <a:pt x="105156" y="82550"/>
                  </a:lnTo>
                  <a:lnTo>
                    <a:pt x="104648" y="85979"/>
                  </a:lnTo>
                  <a:lnTo>
                    <a:pt x="105156" y="90297"/>
                  </a:lnTo>
                  <a:lnTo>
                    <a:pt x="106553" y="94615"/>
                  </a:lnTo>
                  <a:lnTo>
                    <a:pt x="108458" y="99822"/>
                  </a:lnTo>
                  <a:lnTo>
                    <a:pt x="105664" y="98933"/>
                  </a:lnTo>
                  <a:lnTo>
                    <a:pt x="104140" y="98933"/>
                  </a:lnTo>
                  <a:lnTo>
                    <a:pt x="103759" y="98425"/>
                  </a:lnTo>
                  <a:lnTo>
                    <a:pt x="102743" y="97917"/>
                  </a:lnTo>
                  <a:lnTo>
                    <a:pt x="101346" y="97028"/>
                  </a:lnTo>
                  <a:lnTo>
                    <a:pt x="97917" y="95504"/>
                  </a:lnTo>
                  <a:lnTo>
                    <a:pt x="99441" y="89281"/>
                  </a:lnTo>
                  <a:lnTo>
                    <a:pt x="100330" y="82550"/>
                  </a:lnTo>
                  <a:lnTo>
                    <a:pt x="100330" y="69596"/>
                  </a:lnTo>
                  <a:lnTo>
                    <a:pt x="100330" y="63881"/>
                  </a:lnTo>
                  <a:lnTo>
                    <a:pt x="100330" y="59563"/>
                  </a:lnTo>
                  <a:lnTo>
                    <a:pt x="101346" y="55753"/>
                  </a:lnTo>
                  <a:lnTo>
                    <a:pt x="102743" y="53848"/>
                  </a:lnTo>
                  <a:lnTo>
                    <a:pt x="99441" y="50927"/>
                  </a:lnTo>
                  <a:lnTo>
                    <a:pt x="95123" y="48006"/>
                  </a:lnTo>
                  <a:lnTo>
                    <a:pt x="83566" y="42291"/>
                  </a:lnTo>
                  <a:lnTo>
                    <a:pt x="70104" y="36068"/>
                  </a:lnTo>
                  <a:lnTo>
                    <a:pt x="54737" y="29337"/>
                  </a:lnTo>
                  <a:lnTo>
                    <a:pt x="38862" y="22606"/>
                  </a:lnTo>
                  <a:lnTo>
                    <a:pt x="24003" y="15875"/>
                  </a:lnTo>
                  <a:lnTo>
                    <a:pt x="10541" y="9144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819404" y="1065784"/>
              <a:ext cx="77217" cy="41276"/>
            </a:xfrm>
            <a:custGeom>
              <a:avLst/>
              <a:gdLst/>
              <a:ahLst/>
              <a:cxnLst/>
              <a:rect l="0" t="0" r="0" b="0"/>
              <a:pathLst>
                <a:path w="77217" h="41276">
                  <a:moveTo>
                    <a:pt x="4826" y="15875"/>
                  </a:moveTo>
                  <a:lnTo>
                    <a:pt x="9525" y="11049"/>
                  </a:lnTo>
                  <a:lnTo>
                    <a:pt x="20066" y="3810"/>
                  </a:lnTo>
                  <a:lnTo>
                    <a:pt x="31623" y="0"/>
                  </a:lnTo>
                  <a:lnTo>
                    <a:pt x="42672" y="0"/>
                  </a:lnTo>
                  <a:lnTo>
                    <a:pt x="53213" y="2413"/>
                  </a:lnTo>
                  <a:lnTo>
                    <a:pt x="58039" y="5334"/>
                  </a:lnTo>
                  <a:lnTo>
                    <a:pt x="62865" y="8636"/>
                  </a:lnTo>
                  <a:lnTo>
                    <a:pt x="67183" y="12954"/>
                  </a:lnTo>
                  <a:lnTo>
                    <a:pt x="70993" y="17780"/>
                  </a:lnTo>
                  <a:lnTo>
                    <a:pt x="74422" y="23495"/>
                  </a:lnTo>
                  <a:lnTo>
                    <a:pt x="77216" y="30226"/>
                  </a:lnTo>
                  <a:lnTo>
                    <a:pt x="75819" y="31242"/>
                  </a:lnTo>
                  <a:lnTo>
                    <a:pt x="73406" y="30734"/>
                  </a:lnTo>
                  <a:lnTo>
                    <a:pt x="70993" y="30226"/>
                  </a:lnTo>
                  <a:lnTo>
                    <a:pt x="69596" y="30734"/>
                  </a:lnTo>
                  <a:lnTo>
                    <a:pt x="64262" y="34544"/>
                  </a:lnTo>
                  <a:lnTo>
                    <a:pt x="57023" y="37973"/>
                  </a:lnTo>
                  <a:lnTo>
                    <a:pt x="48006" y="40386"/>
                  </a:lnTo>
                  <a:lnTo>
                    <a:pt x="38354" y="41275"/>
                  </a:lnTo>
                  <a:lnTo>
                    <a:pt x="28829" y="40386"/>
                  </a:lnTo>
                  <a:lnTo>
                    <a:pt x="19685" y="37973"/>
                  </a:lnTo>
                  <a:lnTo>
                    <a:pt x="12446" y="33655"/>
                  </a:lnTo>
                  <a:lnTo>
                    <a:pt x="9144" y="30734"/>
                  </a:lnTo>
                  <a:lnTo>
                    <a:pt x="6731" y="26924"/>
                  </a:lnTo>
                  <a:lnTo>
                    <a:pt x="5207" y="25400"/>
                  </a:lnTo>
                  <a:lnTo>
                    <a:pt x="2794" y="24511"/>
                  </a:lnTo>
                  <a:lnTo>
                    <a:pt x="889" y="22987"/>
                  </a:lnTo>
                  <a:lnTo>
                    <a:pt x="0" y="2159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76" name="Freeform 275"/>
            <p:cNvSpPr/>
            <p:nvPr/>
          </p:nvSpPr>
          <p:spPr>
            <a:xfrm>
              <a:off x="843407" y="1075436"/>
              <a:ext cx="29211" cy="10034"/>
            </a:xfrm>
            <a:custGeom>
              <a:avLst/>
              <a:gdLst/>
              <a:ahLst/>
              <a:cxnLst/>
              <a:rect l="0" t="0" r="0" b="0"/>
              <a:pathLst>
                <a:path w="29211" h="10034">
                  <a:moveTo>
                    <a:pt x="3302" y="3302"/>
                  </a:moveTo>
                  <a:lnTo>
                    <a:pt x="7112" y="889"/>
                  </a:lnTo>
                  <a:lnTo>
                    <a:pt x="11430" y="0"/>
                  </a:lnTo>
                  <a:lnTo>
                    <a:pt x="15748" y="0"/>
                  </a:lnTo>
                  <a:lnTo>
                    <a:pt x="20066" y="889"/>
                  </a:lnTo>
                  <a:lnTo>
                    <a:pt x="24003" y="2794"/>
                  </a:lnTo>
                  <a:lnTo>
                    <a:pt x="27305" y="6223"/>
                  </a:lnTo>
                  <a:lnTo>
                    <a:pt x="29210" y="10033"/>
                  </a:lnTo>
                  <a:lnTo>
                    <a:pt x="24003" y="7112"/>
                  </a:lnTo>
                  <a:lnTo>
                    <a:pt x="16764" y="5207"/>
                  </a:lnTo>
                  <a:lnTo>
                    <a:pt x="8636" y="5207"/>
                  </a:lnTo>
                  <a:lnTo>
                    <a:pt x="0" y="6731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77" name="Freeform 276"/>
            <p:cNvSpPr/>
            <p:nvPr/>
          </p:nvSpPr>
          <p:spPr>
            <a:xfrm>
              <a:off x="832866" y="1084072"/>
              <a:ext cx="24004" cy="14860"/>
            </a:xfrm>
            <a:custGeom>
              <a:avLst/>
              <a:gdLst/>
              <a:ahLst/>
              <a:cxnLst/>
              <a:rect l="0" t="0" r="0" b="0"/>
              <a:pathLst>
                <a:path w="24004" h="14860">
                  <a:moveTo>
                    <a:pt x="4318" y="3810"/>
                  </a:moveTo>
                  <a:lnTo>
                    <a:pt x="5715" y="7620"/>
                  </a:lnTo>
                  <a:lnTo>
                    <a:pt x="8128" y="10033"/>
                  </a:lnTo>
                  <a:lnTo>
                    <a:pt x="11430" y="11938"/>
                  </a:lnTo>
                  <a:lnTo>
                    <a:pt x="16764" y="13335"/>
                  </a:lnTo>
                  <a:lnTo>
                    <a:pt x="24003" y="14859"/>
                  </a:lnTo>
                  <a:lnTo>
                    <a:pt x="18669" y="14859"/>
                  </a:lnTo>
                  <a:lnTo>
                    <a:pt x="13843" y="13843"/>
                  </a:lnTo>
                  <a:lnTo>
                    <a:pt x="6223" y="11430"/>
                  </a:lnTo>
                  <a:lnTo>
                    <a:pt x="1397" y="8636"/>
                  </a:lnTo>
                  <a:lnTo>
                    <a:pt x="0" y="7620"/>
                  </a:lnTo>
                  <a:lnTo>
                    <a:pt x="0" y="6731"/>
                  </a:lnTo>
                  <a:lnTo>
                    <a:pt x="381" y="5207"/>
                  </a:lnTo>
                  <a:lnTo>
                    <a:pt x="1397" y="2794"/>
                  </a:lnTo>
                  <a:lnTo>
                    <a:pt x="2286" y="889"/>
                  </a:lnTo>
                  <a:lnTo>
                    <a:pt x="4318" y="0"/>
                  </a:lnTo>
                  <a:close/>
                </a:path>
              </a:pathLst>
            </a:custGeom>
            <a:solidFill>
              <a:srgbClr val="A38787"/>
            </a:solidFill>
            <a:ln w="0" cap="flat" cmpd="sng" algn="ctr">
              <a:solidFill>
                <a:srgbClr val="A387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78" name="Freeform 277"/>
            <p:cNvSpPr/>
            <p:nvPr/>
          </p:nvSpPr>
          <p:spPr>
            <a:xfrm>
              <a:off x="877951" y="1087374"/>
              <a:ext cx="6224" cy="7240"/>
            </a:xfrm>
            <a:custGeom>
              <a:avLst/>
              <a:gdLst/>
              <a:ahLst/>
              <a:cxnLst/>
              <a:rect l="0" t="0" r="0" b="0"/>
              <a:pathLst>
                <a:path w="6224" h="7240">
                  <a:moveTo>
                    <a:pt x="3810" y="0"/>
                  </a:moveTo>
                  <a:lnTo>
                    <a:pt x="5207" y="508"/>
                  </a:lnTo>
                  <a:lnTo>
                    <a:pt x="5715" y="1397"/>
                  </a:lnTo>
                  <a:lnTo>
                    <a:pt x="6223" y="4318"/>
                  </a:lnTo>
                  <a:lnTo>
                    <a:pt x="5715" y="5334"/>
                  </a:lnTo>
                  <a:lnTo>
                    <a:pt x="4826" y="5715"/>
                  </a:lnTo>
                  <a:lnTo>
                    <a:pt x="0" y="7239"/>
                  </a:lnTo>
                  <a:lnTo>
                    <a:pt x="1905" y="5334"/>
                  </a:lnTo>
                  <a:lnTo>
                    <a:pt x="2921" y="3810"/>
                  </a:lnTo>
                  <a:lnTo>
                    <a:pt x="3302" y="2413"/>
                  </a:lnTo>
                  <a:close/>
                </a:path>
              </a:pathLst>
            </a:custGeom>
            <a:solidFill>
              <a:srgbClr val="A38787"/>
            </a:solidFill>
            <a:ln w="0" cap="flat" cmpd="sng" algn="ctr">
              <a:solidFill>
                <a:srgbClr val="A387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79" name="Freeform 278"/>
            <p:cNvSpPr/>
            <p:nvPr/>
          </p:nvSpPr>
          <p:spPr>
            <a:xfrm>
              <a:off x="754126" y="1727200"/>
              <a:ext cx="998856" cy="696469"/>
            </a:xfrm>
            <a:custGeom>
              <a:avLst/>
              <a:gdLst/>
              <a:ahLst/>
              <a:cxnLst/>
              <a:rect l="0" t="0" r="0" b="0"/>
              <a:pathLst>
                <a:path w="998856" h="696469">
                  <a:moveTo>
                    <a:pt x="620649" y="694563"/>
                  </a:moveTo>
                  <a:lnTo>
                    <a:pt x="618236" y="691769"/>
                  </a:lnTo>
                  <a:lnTo>
                    <a:pt x="609981" y="685419"/>
                  </a:lnTo>
                  <a:lnTo>
                    <a:pt x="600964" y="678307"/>
                  </a:lnTo>
                  <a:lnTo>
                    <a:pt x="592328" y="670560"/>
                  </a:lnTo>
                  <a:lnTo>
                    <a:pt x="585089" y="662432"/>
                  </a:lnTo>
                  <a:lnTo>
                    <a:pt x="583184" y="658622"/>
                  </a:lnTo>
                  <a:lnTo>
                    <a:pt x="582168" y="654812"/>
                  </a:lnTo>
                  <a:lnTo>
                    <a:pt x="582676" y="650875"/>
                  </a:lnTo>
                  <a:lnTo>
                    <a:pt x="585089" y="647573"/>
                  </a:lnTo>
                  <a:lnTo>
                    <a:pt x="588899" y="644652"/>
                  </a:lnTo>
                  <a:lnTo>
                    <a:pt x="594741" y="641731"/>
                  </a:lnTo>
                  <a:lnTo>
                    <a:pt x="593217" y="633095"/>
                  </a:lnTo>
                  <a:lnTo>
                    <a:pt x="590423" y="624078"/>
                  </a:lnTo>
                  <a:lnTo>
                    <a:pt x="586486" y="615442"/>
                  </a:lnTo>
                  <a:lnTo>
                    <a:pt x="580771" y="607695"/>
                  </a:lnTo>
                  <a:lnTo>
                    <a:pt x="576961" y="604774"/>
                  </a:lnTo>
                  <a:lnTo>
                    <a:pt x="572643" y="602869"/>
                  </a:lnTo>
                  <a:lnTo>
                    <a:pt x="567309" y="601472"/>
                  </a:lnTo>
                  <a:lnTo>
                    <a:pt x="561594" y="600964"/>
                  </a:lnTo>
                  <a:lnTo>
                    <a:pt x="555371" y="601472"/>
                  </a:lnTo>
                  <a:lnTo>
                    <a:pt x="547624" y="603377"/>
                  </a:lnTo>
                  <a:lnTo>
                    <a:pt x="539496" y="606806"/>
                  </a:lnTo>
                  <a:lnTo>
                    <a:pt x="530352" y="611124"/>
                  </a:lnTo>
                  <a:lnTo>
                    <a:pt x="530860" y="608711"/>
                  </a:lnTo>
                  <a:lnTo>
                    <a:pt x="532257" y="605790"/>
                  </a:lnTo>
                  <a:lnTo>
                    <a:pt x="535178" y="602869"/>
                  </a:lnTo>
                  <a:lnTo>
                    <a:pt x="538988" y="599567"/>
                  </a:lnTo>
                  <a:lnTo>
                    <a:pt x="548132" y="592836"/>
                  </a:lnTo>
                  <a:lnTo>
                    <a:pt x="558165" y="584200"/>
                  </a:lnTo>
                  <a:lnTo>
                    <a:pt x="562991" y="579374"/>
                  </a:lnTo>
                  <a:lnTo>
                    <a:pt x="567309" y="573659"/>
                  </a:lnTo>
                  <a:lnTo>
                    <a:pt x="570738" y="567436"/>
                  </a:lnTo>
                  <a:lnTo>
                    <a:pt x="573532" y="560197"/>
                  </a:lnTo>
                  <a:lnTo>
                    <a:pt x="574548" y="552450"/>
                  </a:lnTo>
                  <a:lnTo>
                    <a:pt x="574548" y="543814"/>
                  </a:lnTo>
                  <a:lnTo>
                    <a:pt x="572643" y="534289"/>
                  </a:lnTo>
                  <a:lnTo>
                    <a:pt x="568325" y="523748"/>
                  </a:lnTo>
                  <a:lnTo>
                    <a:pt x="566420" y="532892"/>
                  </a:lnTo>
                  <a:lnTo>
                    <a:pt x="564007" y="540512"/>
                  </a:lnTo>
                  <a:lnTo>
                    <a:pt x="561086" y="547243"/>
                  </a:lnTo>
                  <a:lnTo>
                    <a:pt x="557784" y="552958"/>
                  </a:lnTo>
                  <a:lnTo>
                    <a:pt x="554355" y="557784"/>
                  </a:lnTo>
                  <a:lnTo>
                    <a:pt x="550545" y="562102"/>
                  </a:lnTo>
                  <a:lnTo>
                    <a:pt x="541909" y="567436"/>
                  </a:lnTo>
                  <a:lnTo>
                    <a:pt x="532765" y="570738"/>
                  </a:lnTo>
                  <a:lnTo>
                    <a:pt x="523621" y="572135"/>
                  </a:lnTo>
                  <a:lnTo>
                    <a:pt x="514477" y="572135"/>
                  </a:lnTo>
                  <a:lnTo>
                    <a:pt x="505841" y="571246"/>
                  </a:lnTo>
                  <a:lnTo>
                    <a:pt x="508762" y="566928"/>
                  </a:lnTo>
                  <a:lnTo>
                    <a:pt x="510159" y="563118"/>
                  </a:lnTo>
                  <a:lnTo>
                    <a:pt x="510667" y="560197"/>
                  </a:lnTo>
                  <a:lnTo>
                    <a:pt x="509778" y="557784"/>
                  </a:lnTo>
                  <a:lnTo>
                    <a:pt x="506857" y="553466"/>
                  </a:lnTo>
                  <a:lnTo>
                    <a:pt x="502031" y="549656"/>
                  </a:lnTo>
                  <a:lnTo>
                    <a:pt x="497713" y="544322"/>
                  </a:lnTo>
                  <a:lnTo>
                    <a:pt x="496316" y="541020"/>
                  </a:lnTo>
                  <a:lnTo>
                    <a:pt x="495808" y="537210"/>
                  </a:lnTo>
                  <a:lnTo>
                    <a:pt x="495808" y="532384"/>
                  </a:lnTo>
                  <a:lnTo>
                    <a:pt x="496824" y="526161"/>
                  </a:lnTo>
                  <a:lnTo>
                    <a:pt x="499618" y="518922"/>
                  </a:lnTo>
                  <a:lnTo>
                    <a:pt x="503936" y="510286"/>
                  </a:lnTo>
                  <a:lnTo>
                    <a:pt x="494411" y="513588"/>
                  </a:lnTo>
                  <a:lnTo>
                    <a:pt x="487172" y="515493"/>
                  </a:lnTo>
                  <a:lnTo>
                    <a:pt x="481457" y="516509"/>
                  </a:lnTo>
                  <a:lnTo>
                    <a:pt x="477139" y="516001"/>
                  </a:lnTo>
                  <a:lnTo>
                    <a:pt x="473710" y="515493"/>
                  </a:lnTo>
                  <a:lnTo>
                    <a:pt x="471805" y="514096"/>
                  </a:lnTo>
                  <a:lnTo>
                    <a:pt x="468884" y="509778"/>
                  </a:lnTo>
                  <a:lnTo>
                    <a:pt x="466471" y="505460"/>
                  </a:lnTo>
                  <a:lnTo>
                    <a:pt x="465074" y="503555"/>
                  </a:lnTo>
                  <a:lnTo>
                    <a:pt x="462661" y="502158"/>
                  </a:lnTo>
                  <a:lnTo>
                    <a:pt x="459867" y="501650"/>
                  </a:lnTo>
                  <a:lnTo>
                    <a:pt x="455422" y="501650"/>
                  </a:lnTo>
                  <a:lnTo>
                    <a:pt x="450215" y="502539"/>
                  </a:lnTo>
                  <a:lnTo>
                    <a:pt x="442976" y="504571"/>
                  </a:lnTo>
                  <a:lnTo>
                    <a:pt x="447294" y="493014"/>
                  </a:lnTo>
                  <a:lnTo>
                    <a:pt x="453136" y="483362"/>
                  </a:lnTo>
                  <a:lnTo>
                    <a:pt x="459867" y="475742"/>
                  </a:lnTo>
                  <a:lnTo>
                    <a:pt x="466090" y="469519"/>
                  </a:lnTo>
                  <a:lnTo>
                    <a:pt x="471297" y="464693"/>
                  </a:lnTo>
                  <a:lnTo>
                    <a:pt x="475107" y="460883"/>
                  </a:lnTo>
                  <a:lnTo>
                    <a:pt x="476631" y="457962"/>
                  </a:lnTo>
                  <a:lnTo>
                    <a:pt x="475107" y="455041"/>
                  </a:lnTo>
                  <a:lnTo>
                    <a:pt x="468503" y="452247"/>
                  </a:lnTo>
                  <a:lnTo>
                    <a:pt x="461772" y="452247"/>
                  </a:lnTo>
                  <a:lnTo>
                    <a:pt x="454533" y="455041"/>
                  </a:lnTo>
                  <a:lnTo>
                    <a:pt x="446786" y="459359"/>
                  </a:lnTo>
                  <a:lnTo>
                    <a:pt x="432435" y="471932"/>
                  </a:lnTo>
                  <a:lnTo>
                    <a:pt x="425196" y="478155"/>
                  </a:lnTo>
                  <a:lnTo>
                    <a:pt x="418465" y="483870"/>
                  </a:lnTo>
                  <a:lnTo>
                    <a:pt x="412242" y="488188"/>
                  </a:lnTo>
                  <a:lnTo>
                    <a:pt x="406527" y="490093"/>
                  </a:lnTo>
                  <a:lnTo>
                    <a:pt x="401701" y="489585"/>
                  </a:lnTo>
                  <a:lnTo>
                    <a:pt x="399288" y="488696"/>
                  </a:lnTo>
                  <a:lnTo>
                    <a:pt x="397383" y="486283"/>
                  </a:lnTo>
                  <a:lnTo>
                    <a:pt x="395478" y="482854"/>
                  </a:lnTo>
                  <a:lnTo>
                    <a:pt x="393573" y="478155"/>
                  </a:lnTo>
                  <a:lnTo>
                    <a:pt x="392176" y="472821"/>
                  </a:lnTo>
                  <a:lnTo>
                    <a:pt x="391160" y="465582"/>
                  </a:lnTo>
                  <a:lnTo>
                    <a:pt x="390144" y="457454"/>
                  </a:lnTo>
                  <a:lnTo>
                    <a:pt x="389763" y="448310"/>
                  </a:lnTo>
                  <a:lnTo>
                    <a:pt x="389763" y="437261"/>
                  </a:lnTo>
                  <a:lnTo>
                    <a:pt x="389763" y="424307"/>
                  </a:lnTo>
                  <a:lnTo>
                    <a:pt x="382524" y="439674"/>
                  </a:lnTo>
                  <a:lnTo>
                    <a:pt x="377190" y="455549"/>
                  </a:lnTo>
                  <a:lnTo>
                    <a:pt x="373380" y="471932"/>
                  </a:lnTo>
                  <a:lnTo>
                    <a:pt x="370586" y="488188"/>
                  </a:lnTo>
                  <a:lnTo>
                    <a:pt x="369062" y="504571"/>
                  </a:lnTo>
                  <a:lnTo>
                    <a:pt x="369062" y="521335"/>
                  </a:lnTo>
                  <a:lnTo>
                    <a:pt x="370078" y="538607"/>
                  </a:lnTo>
                  <a:lnTo>
                    <a:pt x="371983" y="555371"/>
                  </a:lnTo>
                  <a:lnTo>
                    <a:pt x="375285" y="572643"/>
                  </a:lnTo>
                  <a:lnTo>
                    <a:pt x="379222" y="590423"/>
                  </a:lnTo>
                  <a:lnTo>
                    <a:pt x="390144" y="625475"/>
                  </a:lnTo>
                  <a:lnTo>
                    <a:pt x="404114" y="660527"/>
                  </a:lnTo>
                  <a:lnTo>
                    <a:pt x="420878" y="695071"/>
                  </a:lnTo>
                  <a:lnTo>
                    <a:pt x="409448" y="696087"/>
                  </a:lnTo>
                  <a:lnTo>
                    <a:pt x="400304" y="696087"/>
                  </a:lnTo>
                  <a:lnTo>
                    <a:pt x="392557" y="694563"/>
                  </a:lnTo>
                  <a:lnTo>
                    <a:pt x="386842" y="692150"/>
                  </a:lnTo>
                  <a:lnTo>
                    <a:pt x="381508" y="687451"/>
                  </a:lnTo>
                  <a:lnTo>
                    <a:pt x="376809" y="681101"/>
                  </a:lnTo>
                  <a:lnTo>
                    <a:pt x="371983" y="672084"/>
                  </a:lnTo>
                  <a:lnTo>
                    <a:pt x="366649" y="661035"/>
                  </a:lnTo>
                  <a:lnTo>
                    <a:pt x="354711" y="658114"/>
                  </a:lnTo>
                  <a:lnTo>
                    <a:pt x="345059" y="653796"/>
                  </a:lnTo>
                  <a:lnTo>
                    <a:pt x="336931" y="648081"/>
                  </a:lnTo>
                  <a:lnTo>
                    <a:pt x="330708" y="641350"/>
                  </a:lnTo>
                  <a:lnTo>
                    <a:pt x="325374" y="633603"/>
                  </a:lnTo>
                  <a:lnTo>
                    <a:pt x="321056" y="624967"/>
                  </a:lnTo>
                  <a:lnTo>
                    <a:pt x="318262" y="615823"/>
                  </a:lnTo>
                  <a:lnTo>
                    <a:pt x="315341" y="605790"/>
                  </a:lnTo>
                  <a:lnTo>
                    <a:pt x="310007" y="606806"/>
                  </a:lnTo>
                  <a:lnTo>
                    <a:pt x="306197" y="610616"/>
                  </a:lnTo>
                  <a:lnTo>
                    <a:pt x="303276" y="616331"/>
                  </a:lnTo>
                  <a:lnTo>
                    <a:pt x="302387" y="624967"/>
                  </a:lnTo>
                  <a:lnTo>
                    <a:pt x="302387" y="636016"/>
                  </a:lnTo>
                  <a:lnTo>
                    <a:pt x="304292" y="648970"/>
                  </a:lnTo>
                  <a:lnTo>
                    <a:pt x="307594" y="664337"/>
                  </a:lnTo>
                  <a:lnTo>
                    <a:pt x="313436" y="681609"/>
                  </a:lnTo>
                  <a:lnTo>
                    <a:pt x="309118" y="677291"/>
                  </a:lnTo>
                  <a:lnTo>
                    <a:pt x="304292" y="670560"/>
                  </a:lnTo>
                  <a:lnTo>
                    <a:pt x="299466" y="661924"/>
                  </a:lnTo>
                  <a:lnTo>
                    <a:pt x="294640" y="652780"/>
                  </a:lnTo>
                  <a:lnTo>
                    <a:pt x="289941" y="643255"/>
                  </a:lnTo>
                  <a:lnTo>
                    <a:pt x="285623" y="634619"/>
                  </a:lnTo>
                  <a:lnTo>
                    <a:pt x="281305" y="627380"/>
                  </a:lnTo>
                  <a:lnTo>
                    <a:pt x="276987" y="622554"/>
                  </a:lnTo>
                  <a:lnTo>
                    <a:pt x="275463" y="620141"/>
                  </a:lnTo>
                  <a:lnTo>
                    <a:pt x="274066" y="616839"/>
                  </a:lnTo>
                  <a:lnTo>
                    <a:pt x="271653" y="608711"/>
                  </a:lnTo>
                  <a:lnTo>
                    <a:pt x="268224" y="598551"/>
                  </a:lnTo>
                  <a:lnTo>
                    <a:pt x="265430" y="593852"/>
                  </a:lnTo>
                  <a:lnTo>
                    <a:pt x="262001" y="588518"/>
                  </a:lnTo>
                  <a:lnTo>
                    <a:pt x="254381" y="591820"/>
                  </a:lnTo>
                  <a:lnTo>
                    <a:pt x="247142" y="593344"/>
                  </a:lnTo>
                  <a:lnTo>
                    <a:pt x="239903" y="592328"/>
                  </a:lnTo>
                  <a:lnTo>
                    <a:pt x="233680" y="589407"/>
                  </a:lnTo>
                  <a:lnTo>
                    <a:pt x="227965" y="583692"/>
                  </a:lnTo>
                  <a:lnTo>
                    <a:pt x="226060" y="579374"/>
                  </a:lnTo>
                  <a:lnTo>
                    <a:pt x="223647" y="574548"/>
                  </a:lnTo>
                  <a:lnTo>
                    <a:pt x="222250" y="568833"/>
                  </a:lnTo>
                  <a:lnTo>
                    <a:pt x="221234" y="562610"/>
                  </a:lnTo>
                  <a:lnTo>
                    <a:pt x="220345" y="554863"/>
                  </a:lnTo>
                  <a:lnTo>
                    <a:pt x="220345" y="546735"/>
                  </a:lnTo>
                  <a:lnTo>
                    <a:pt x="215519" y="551561"/>
                  </a:lnTo>
                  <a:lnTo>
                    <a:pt x="211582" y="554863"/>
                  </a:lnTo>
                  <a:lnTo>
                    <a:pt x="208280" y="556768"/>
                  </a:lnTo>
                  <a:lnTo>
                    <a:pt x="205359" y="557784"/>
                  </a:lnTo>
                  <a:lnTo>
                    <a:pt x="203454" y="557784"/>
                  </a:lnTo>
                  <a:lnTo>
                    <a:pt x="201549" y="556768"/>
                  </a:lnTo>
                  <a:lnTo>
                    <a:pt x="199136" y="552450"/>
                  </a:lnTo>
                  <a:lnTo>
                    <a:pt x="197739" y="547243"/>
                  </a:lnTo>
                  <a:lnTo>
                    <a:pt x="196723" y="541020"/>
                  </a:lnTo>
                  <a:lnTo>
                    <a:pt x="195326" y="536194"/>
                  </a:lnTo>
                  <a:lnTo>
                    <a:pt x="193421" y="533273"/>
                  </a:lnTo>
                  <a:lnTo>
                    <a:pt x="191516" y="532892"/>
                  </a:lnTo>
                  <a:lnTo>
                    <a:pt x="189992" y="533273"/>
                  </a:lnTo>
                  <a:lnTo>
                    <a:pt x="188595" y="534797"/>
                  </a:lnTo>
                  <a:lnTo>
                    <a:pt x="188087" y="537210"/>
                  </a:lnTo>
                  <a:lnTo>
                    <a:pt x="186690" y="542925"/>
                  </a:lnTo>
                  <a:lnTo>
                    <a:pt x="185674" y="550164"/>
                  </a:lnTo>
                  <a:lnTo>
                    <a:pt x="184785" y="557276"/>
                  </a:lnTo>
                  <a:lnTo>
                    <a:pt x="183769" y="563118"/>
                  </a:lnTo>
                  <a:lnTo>
                    <a:pt x="182372" y="565531"/>
                  </a:lnTo>
                  <a:lnTo>
                    <a:pt x="181356" y="566420"/>
                  </a:lnTo>
                  <a:lnTo>
                    <a:pt x="179959" y="566928"/>
                  </a:lnTo>
                  <a:lnTo>
                    <a:pt x="177546" y="566420"/>
                  </a:lnTo>
                  <a:lnTo>
                    <a:pt x="174244" y="563499"/>
                  </a:lnTo>
                  <a:lnTo>
                    <a:pt x="169926" y="558292"/>
                  </a:lnTo>
                  <a:lnTo>
                    <a:pt x="166497" y="551053"/>
                  </a:lnTo>
                  <a:lnTo>
                    <a:pt x="162687" y="541020"/>
                  </a:lnTo>
                  <a:lnTo>
                    <a:pt x="159766" y="528447"/>
                  </a:lnTo>
                  <a:lnTo>
                    <a:pt x="157353" y="512699"/>
                  </a:lnTo>
                  <a:lnTo>
                    <a:pt x="155956" y="493903"/>
                  </a:lnTo>
                  <a:lnTo>
                    <a:pt x="155448" y="483870"/>
                  </a:lnTo>
                  <a:lnTo>
                    <a:pt x="155448" y="472313"/>
                  </a:lnTo>
                  <a:lnTo>
                    <a:pt x="153035" y="472821"/>
                  </a:lnTo>
                  <a:lnTo>
                    <a:pt x="150241" y="476631"/>
                  </a:lnTo>
                  <a:lnTo>
                    <a:pt x="147320" y="482854"/>
                  </a:lnTo>
                  <a:lnTo>
                    <a:pt x="144018" y="491109"/>
                  </a:lnTo>
                  <a:lnTo>
                    <a:pt x="140589" y="501650"/>
                  </a:lnTo>
                  <a:lnTo>
                    <a:pt x="138176" y="513588"/>
                  </a:lnTo>
                  <a:lnTo>
                    <a:pt x="136271" y="526542"/>
                  </a:lnTo>
                  <a:lnTo>
                    <a:pt x="134874" y="541020"/>
                  </a:lnTo>
                  <a:lnTo>
                    <a:pt x="133350" y="532892"/>
                  </a:lnTo>
                  <a:lnTo>
                    <a:pt x="131064" y="526161"/>
                  </a:lnTo>
                  <a:lnTo>
                    <a:pt x="128143" y="520319"/>
                  </a:lnTo>
                  <a:lnTo>
                    <a:pt x="124714" y="515112"/>
                  </a:lnTo>
                  <a:lnTo>
                    <a:pt x="111760" y="497332"/>
                  </a:lnTo>
                  <a:lnTo>
                    <a:pt x="108966" y="491998"/>
                  </a:lnTo>
                  <a:lnTo>
                    <a:pt x="106045" y="486791"/>
                  </a:lnTo>
                  <a:lnTo>
                    <a:pt x="104140" y="480568"/>
                  </a:lnTo>
                  <a:lnTo>
                    <a:pt x="102743" y="473329"/>
                  </a:lnTo>
                  <a:lnTo>
                    <a:pt x="102235" y="464693"/>
                  </a:lnTo>
                  <a:lnTo>
                    <a:pt x="102235" y="455041"/>
                  </a:lnTo>
                  <a:lnTo>
                    <a:pt x="103632" y="443611"/>
                  </a:lnTo>
                  <a:lnTo>
                    <a:pt x="105537" y="430149"/>
                  </a:lnTo>
                  <a:lnTo>
                    <a:pt x="100711" y="431546"/>
                  </a:lnTo>
                  <a:lnTo>
                    <a:pt x="96901" y="432943"/>
                  </a:lnTo>
                  <a:lnTo>
                    <a:pt x="94107" y="435864"/>
                  </a:lnTo>
                  <a:lnTo>
                    <a:pt x="91186" y="438785"/>
                  </a:lnTo>
                  <a:lnTo>
                    <a:pt x="88265" y="445897"/>
                  </a:lnTo>
                  <a:lnTo>
                    <a:pt x="86360" y="453644"/>
                  </a:lnTo>
                  <a:lnTo>
                    <a:pt x="84963" y="462280"/>
                  </a:lnTo>
                  <a:lnTo>
                    <a:pt x="83439" y="470408"/>
                  </a:lnTo>
                  <a:lnTo>
                    <a:pt x="80137" y="477139"/>
                  </a:lnTo>
                  <a:lnTo>
                    <a:pt x="78232" y="479552"/>
                  </a:lnTo>
                  <a:lnTo>
                    <a:pt x="75311" y="481965"/>
                  </a:lnTo>
                  <a:lnTo>
                    <a:pt x="72898" y="477647"/>
                  </a:lnTo>
                  <a:lnTo>
                    <a:pt x="70993" y="472821"/>
                  </a:lnTo>
                  <a:lnTo>
                    <a:pt x="68580" y="461264"/>
                  </a:lnTo>
                  <a:lnTo>
                    <a:pt x="67183" y="448310"/>
                  </a:lnTo>
                  <a:lnTo>
                    <a:pt x="66675" y="433451"/>
                  </a:lnTo>
                  <a:lnTo>
                    <a:pt x="66675" y="417576"/>
                  </a:lnTo>
                  <a:lnTo>
                    <a:pt x="67691" y="400812"/>
                  </a:lnTo>
                  <a:lnTo>
                    <a:pt x="69596" y="368173"/>
                  </a:lnTo>
                  <a:lnTo>
                    <a:pt x="70104" y="352806"/>
                  </a:lnTo>
                  <a:lnTo>
                    <a:pt x="70485" y="338455"/>
                  </a:lnTo>
                  <a:lnTo>
                    <a:pt x="69596" y="326009"/>
                  </a:lnTo>
                  <a:lnTo>
                    <a:pt x="67691" y="315341"/>
                  </a:lnTo>
                  <a:lnTo>
                    <a:pt x="66167" y="311023"/>
                  </a:lnTo>
                  <a:lnTo>
                    <a:pt x="64262" y="307721"/>
                  </a:lnTo>
                  <a:lnTo>
                    <a:pt x="61849" y="304800"/>
                  </a:lnTo>
                  <a:lnTo>
                    <a:pt x="59055" y="302895"/>
                  </a:lnTo>
                  <a:lnTo>
                    <a:pt x="55626" y="302006"/>
                  </a:lnTo>
                  <a:lnTo>
                    <a:pt x="52324" y="302006"/>
                  </a:lnTo>
                  <a:lnTo>
                    <a:pt x="48006" y="302387"/>
                  </a:lnTo>
                  <a:lnTo>
                    <a:pt x="42672" y="304800"/>
                  </a:lnTo>
                  <a:lnTo>
                    <a:pt x="42672" y="292862"/>
                  </a:lnTo>
                  <a:lnTo>
                    <a:pt x="42164" y="282321"/>
                  </a:lnTo>
                  <a:lnTo>
                    <a:pt x="41783" y="273177"/>
                  </a:lnTo>
                  <a:lnTo>
                    <a:pt x="41275" y="264541"/>
                  </a:lnTo>
                  <a:lnTo>
                    <a:pt x="40259" y="250063"/>
                  </a:lnTo>
                  <a:lnTo>
                    <a:pt x="38354" y="238633"/>
                  </a:lnTo>
                  <a:lnTo>
                    <a:pt x="36449" y="229997"/>
                  </a:lnTo>
                  <a:lnTo>
                    <a:pt x="34544" y="223647"/>
                  </a:lnTo>
                  <a:lnTo>
                    <a:pt x="32131" y="219837"/>
                  </a:lnTo>
                  <a:lnTo>
                    <a:pt x="30226" y="217043"/>
                  </a:lnTo>
                  <a:lnTo>
                    <a:pt x="24892" y="215011"/>
                  </a:lnTo>
                  <a:lnTo>
                    <a:pt x="20066" y="214122"/>
                  </a:lnTo>
                  <a:lnTo>
                    <a:pt x="17780" y="213106"/>
                  </a:lnTo>
                  <a:lnTo>
                    <a:pt x="15748" y="211709"/>
                  </a:lnTo>
                  <a:lnTo>
                    <a:pt x="13843" y="208407"/>
                  </a:lnTo>
                  <a:lnTo>
                    <a:pt x="11938" y="203581"/>
                  </a:lnTo>
                  <a:lnTo>
                    <a:pt x="7620" y="187706"/>
                  </a:lnTo>
                  <a:lnTo>
                    <a:pt x="4318" y="172339"/>
                  </a:lnTo>
                  <a:lnTo>
                    <a:pt x="1905" y="157480"/>
                  </a:lnTo>
                  <a:lnTo>
                    <a:pt x="381" y="142621"/>
                  </a:lnTo>
                  <a:lnTo>
                    <a:pt x="0" y="129159"/>
                  </a:lnTo>
                  <a:lnTo>
                    <a:pt x="381" y="115697"/>
                  </a:lnTo>
                  <a:lnTo>
                    <a:pt x="2413" y="103251"/>
                  </a:lnTo>
                  <a:lnTo>
                    <a:pt x="4826" y="91186"/>
                  </a:lnTo>
                  <a:lnTo>
                    <a:pt x="9525" y="97028"/>
                  </a:lnTo>
                  <a:lnTo>
                    <a:pt x="14859" y="101346"/>
                  </a:lnTo>
                  <a:lnTo>
                    <a:pt x="25908" y="107061"/>
                  </a:lnTo>
                  <a:lnTo>
                    <a:pt x="36957" y="110490"/>
                  </a:lnTo>
                  <a:lnTo>
                    <a:pt x="48006" y="112776"/>
                  </a:lnTo>
                  <a:lnTo>
                    <a:pt x="58547" y="115189"/>
                  </a:lnTo>
                  <a:lnTo>
                    <a:pt x="62865" y="117094"/>
                  </a:lnTo>
                  <a:lnTo>
                    <a:pt x="67183" y="119126"/>
                  </a:lnTo>
                  <a:lnTo>
                    <a:pt x="70485" y="121920"/>
                  </a:lnTo>
                  <a:lnTo>
                    <a:pt x="73406" y="125730"/>
                  </a:lnTo>
                  <a:lnTo>
                    <a:pt x="75819" y="131064"/>
                  </a:lnTo>
                  <a:lnTo>
                    <a:pt x="77216" y="136779"/>
                  </a:lnTo>
                  <a:lnTo>
                    <a:pt x="81026" y="133985"/>
                  </a:lnTo>
                  <a:lnTo>
                    <a:pt x="85344" y="131572"/>
                  </a:lnTo>
                  <a:lnTo>
                    <a:pt x="96393" y="127762"/>
                  </a:lnTo>
                  <a:lnTo>
                    <a:pt x="109347" y="124841"/>
                  </a:lnTo>
                  <a:lnTo>
                    <a:pt x="122809" y="122936"/>
                  </a:lnTo>
                  <a:lnTo>
                    <a:pt x="136271" y="121031"/>
                  </a:lnTo>
                  <a:lnTo>
                    <a:pt x="148336" y="118618"/>
                  </a:lnTo>
                  <a:lnTo>
                    <a:pt x="158369" y="116205"/>
                  </a:lnTo>
                  <a:lnTo>
                    <a:pt x="162179" y="114300"/>
                  </a:lnTo>
                  <a:lnTo>
                    <a:pt x="164592" y="112395"/>
                  </a:lnTo>
                  <a:lnTo>
                    <a:pt x="177038" y="104648"/>
                  </a:lnTo>
                  <a:lnTo>
                    <a:pt x="188595" y="97917"/>
                  </a:lnTo>
                  <a:lnTo>
                    <a:pt x="209296" y="84963"/>
                  </a:lnTo>
                  <a:lnTo>
                    <a:pt x="227965" y="73533"/>
                  </a:lnTo>
                  <a:lnTo>
                    <a:pt x="244221" y="63881"/>
                  </a:lnTo>
                  <a:lnTo>
                    <a:pt x="258699" y="55753"/>
                  </a:lnTo>
                  <a:lnTo>
                    <a:pt x="271145" y="48514"/>
                  </a:lnTo>
                  <a:lnTo>
                    <a:pt x="282702" y="42799"/>
                  </a:lnTo>
                  <a:lnTo>
                    <a:pt x="292735" y="37973"/>
                  </a:lnTo>
                  <a:lnTo>
                    <a:pt x="301879" y="34544"/>
                  </a:lnTo>
                  <a:lnTo>
                    <a:pt x="310007" y="31750"/>
                  </a:lnTo>
                  <a:lnTo>
                    <a:pt x="318262" y="30226"/>
                  </a:lnTo>
                  <a:lnTo>
                    <a:pt x="325882" y="29337"/>
                  </a:lnTo>
                  <a:lnTo>
                    <a:pt x="341249" y="29845"/>
                  </a:lnTo>
                  <a:lnTo>
                    <a:pt x="349885" y="30734"/>
                  </a:lnTo>
                  <a:lnTo>
                    <a:pt x="359029" y="32131"/>
                  </a:lnTo>
                  <a:lnTo>
                    <a:pt x="371983" y="23495"/>
                  </a:lnTo>
                  <a:lnTo>
                    <a:pt x="386334" y="16383"/>
                  </a:lnTo>
                  <a:lnTo>
                    <a:pt x="401701" y="10541"/>
                  </a:lnTo>
                  <a:lnTo>
                    <a:pt x="418084" y="5842"/>
                  </a:lnTo>
                  <a:lnTo>
                    <a:pt x="435864" y="2921"/>
                  </a:lnTo>
                  <a:lnTo>
                    <a:pt x="454025" y="1016"/>
                  </a:lnTo>
                  <a:lnTo>
                    <a:pt x="473202" y="0"/>
                  </a:lnTo>
                  <a:lnTo>
                    <a:pt x="492506" y="0"/>
                  </a:lnTo>
                  <a:lnTo>
                    <a:pt x="512064" y="1016"/>
                  </a:lnTo>
                  <a:lnTo>
                    <a:pt x="532257" y="2921"/>
                  </a:lnTo>
                  <a:lnTo>
                    <a:pt x="572135" y="9144"/>
                  </a:lnTo>
                  <a:lnTo>
                    <a:pt x="611505" y="17272"/>
                  </a:lnTo>
                  <a:lnTo>
                    <a:pt x="648462" y="26416"/>
                  </a:lnTo>
                  <a:lnTo>
                    <a:pt x="649351" y="33147"/>
                  </a:lnTo>
                  <a:lnTo>
                    <a:pt x="651383" y="38862"/>
                  </a:lnTo>
                  <a:lnTo>
                    <a:pt x="653669" y="44196"/>
                  </a:lnTo>
                  <a:lnTo>
                    <a:pt x="656590" y="49022"/>
                  </a:lnTo>
                  <a:lnTo>
                    <a:pt x="663829" y="56642"/>
                  </a:lnTo>
                  <a:lnTo>
                    <a:pt x="672973" y="62484"/>
                  </a:lnTo>
                  <a:lnTo>
                    <a:pt x="683006" y="66802"/>
                  </a:lnTo>
                  <a:lnTo>
                    <a:pt x="694563" y="70104"/>
                  </a:lnTo>
                  <a:lnTo>
                    <a:pt x="719455" y="75819"/>
                  </a:lnTo>
                  <a:lnTo>
                    <a:pt x="732409" y="78740"/>
                  </a:lnTo>
                  <a:lnTo>
                    <a:pt x="744982" y="82550"/>
                  </a:lnTo>
                  <a:lnTo>
                    <a:pt x="756920" y="87376"/>
                  </a:lnTo>
                  <a:lnTo>
                    <a:pt x="767461" y="94107"/>
                  </a:lnTo>
                  <a:lnTo>
                    <a:pt x="777113" y="102743"/>
                  </a:lnTo>
                  <a:lnTo>
                    <a:pt x="781431" y="108077"/>
                  </a:lnTo>
                  <a:lnTo>
                    <a:pt x="785241" y="113792"/>
                  </a:lnTo>
                  <a:lnTo>
                    <a:pt x="788543" y="120015"/>
                  </a:lnTo>
                  <a:lnTo>
                    <a:pt x="791464" y="127762"/>
                  </a:lnTo>
                  <a:lnTo>
                    <a:pt x="793369" y="135890"/>
                  </a:lnTo>
                  <a:lnTo>
                    <a:pt x="795274" y="144526"/>
                  </a:lnTo>
                  <a:lnTo>
                    <a:pt x="802513" y="150241"/>
                  </a:lnTo>
                  <a:lnTo>
                    <a:pt x="807847" y="155067"/>
                  </a:lnTo>
                  <a:lnTo>
                    <a:pt x="812165" y="158877"/>
                  </a:lnTo>
                  <a:lnTo>
                    <a:pt x="814578" y="162306"/>
                  </a:lnTo>
                  <a:lnTo>
                    <a:pt x="816483" y="164719"/>
                  </a:lnTo>
                  <a:lnTo>
                    <a:pt x="816864" y="166624"/>
                  </a:lnTo>
                  <a:lnTo>
                    <a:pt x="816483" y="169418"/>
                  </a:lnTo>
                  <a:lnTo>
                    <a:pt x="812546" y="172339"/>
                  </a:lnTo>
                  <a:lnTo>
                    <a:pt x="812546" y="174244"/>
                  </a:lnTo>
                  <a:lnTo>
                    <a:pt x="814070" y="175260"/>
                  </a:lnTo>
                  <a:lnTo>
                    <a:pt x="815975" y="177165"/>
                  </a:lnTo>
                  <a:lnTo>
                    <a:pt x="842391" y="195453"/>
                  </a:lnTo>
                  <a:lnTo>
                    <a:pt x="856234" y="204089"/>
                  </a:lnTo>
                  <a:lnTo>
                    <a:pt x="863473" y="207899"/>
                  </a:lnTo>
                  <a:lnTo>
                    <a:pt x="871220" y="211201"/>
                  </a:lnTo>
                  <a:lnTo>
                    <a:pt x="879348" y="213614"/>
                  </a:lnTo>
                  <a:lnTo>
                    <a:pt x="888492" y="215011"/>
                  </a:lnTo>
                  <a:lnTo>
                    <a:pt x="897509" y="215519"/>
                  </a:lnTo>
                  <a:lnTo>
                    <a:pt x="907669" y="214630"/>
                  </a:lnTo>
                  <a:lnTo>
                    <a:pt x="918718" y="212725"/>
                  </a:lnTo>
                  <a:lnTo>
                    <a:pt x="930656" y="209296"/>
                  </a:lnTo>
                  <a:lnTo>
                    <a:pt x="943102" y="204470"/>
                  </a:lnTo>
                  <a:lnTo>
                    <a:pt x="957072" y="197739"/>
                  </a:lnTo>
                  <a:lnTo>
                    <a:pt x="958088" y="200152"/>
                  </a:lnTo>
                  <a:lnTo>
                    <a:pt x="958088" y="202565"/>
                  </a:lnTo>
                  <a:lnTo>
                    <a:pt x="954659" y="206883"/>
                  </a:lnTo>
                  <a:lnTo>
                    <a:pt x="947928" y="211709"/>
                  </a:lnTo>
                  <a:lnTo>
                    <a:pt x="939800" y="216027"/>
                  </a:lnTo>
                  <a:lnTo>
                    <a:pt x="931672" y="220853"/>
                  </a:lnTo>
                  <a:lnTo>
                    <a:pt x="924433" y="225679"/>
                  </a:lnTo>
                  <a:lnTo>
                    <a:pt x="919607" y="230378"/>
                  </a:lnTo>
                  <a:lnTo>
                    <a:pt x="918718" y="233299"/>
                  </a:lnTo>
                  <a:lnTo>
                    <a:pt x="918718" y="236220"/>
                  </a:lnTo>
                  <a:lnTo>
                    <a:pt x="926338" y="237109"/>
                  </a:lnTo>
                  <a:lnTo>
                    <a:pt x="932180" y="239014"/>
                  </a:lnTo>
                  <a:lnTo>
                    <a:pt x="936879" y="241427"/>
                  </a:lnTo>
                  <a:lnTo>
                    <a:pt x="940308" y="244348"/>
                  </a:lnTo>
                  <a:lnTo>
                    <a:pt x="943102" y="248158"/>
                  </a:lnTo>
                  <a:lnTo>
                    <a:pt x="945134" y="251587"/>
                  </a:lnTo>
                  <a:lnTo>
                    <a:pt x="947547" y="259715"/>
                  </a:lnTo>
                  <a:lnTo>
                    <a:pt x="950341" y="267335"/>
                  </a:lnTo>
                  <a:lnTo>
                    <a:pt x="953770" y="274574"/>
                  </a:lnTo>
                  <a:lnTo>
                    <a:pt x="957072" y="276987"/>
                  </a:lnTo>
                  <a:lnTo>
                    <a:pt x="960882" y="279400"/>
                  </a:lnTo>
                  <a:lnTo>
                    <a:pt x="965708" y="280797"/>
                  </a:lnTo>
                  <a:lnTo>
                    <a:pt x="971931" y="281813"/>
                  </a:lnTo>
                  <a:lnTo>
                    <a:pt x="967105" y="287020"/>
                  </a:lnTo>
                  <a:lnTo>
                    <a:pt x="964311" y="292354"/>
                  </a:lnTo>
                  <a:lnTo>
                    <a:pt x="962787" y="298069"/>
                  </a:lnTo>
                  <a:lnTo>
                    <a:pt x="964311" y="303403"/>
                  </a:lnTo>
                  <a:lnTo>
                    <a:pt x="968121" y="308610"/>
                  </a:lnTo>
                  <a:lnTo>
                    <a:pt x="974852" y="313436"/>
                  </a:lnTo>
                  <a:lnTo>
                    <a:pt x="979678" y="315341"/>
                  </a:lnTo>
                  <a:lnTo>
                    <a:pt x="984885" y="317373"/>
                  </a:lnTo>
                  <a:lnTo>
                    <a:pt x="991616" y="318770"/>
                  </a:lnTo>
                  <a:lnTo>
                    <a:pt x="998855" y="319659"/>
                  </a:lnTo>
                  <a:lnTo>
                    <a:pt x="998855" y="321691"/>
                  </a:lnTo>
                  <a:lnTo>
                    <a:pt x="997458" y="323596"/>
                  </a:lnTo>
                  <a:lnTo>
                    <a:pt x="995045" y="324993"/>
                  </a:lnTo>
                  <a:lnTo>
                    <a:pt x="991108" y="326390"/>
                  </a:lnTo>
                  <a:lnTo>
                    <a:pt x="985901" y="327406"/>
                  </a:lnTo>
                  <a:lnTo>
                    <a:pt x="979678" y="327914"/>
                  </a:lnTo>
                  <a:lnTo>
                    <a:pt x="972439" y="328295"/>
                  </a:lnTo>
                  <a:lnTo>
                    <a:pt x="964311" y="328295"/>
                  </a:lnTo>
                  <a:lnTo>
                    <a:pt x="955167" y="327914"/>
                  </a:lnTo>
                  <a:lnTo>
                    <a:pt x="945134" y="326390"/>
                  </a:lnTo>
                  <a:lnTo>
                    <a:pt x="934085" y="324993"/>
                  </a:lnTo>
                  <a:lnTo>
                    <a:pt x="922528" y="323088"/>
                  </a:lnTo>
                  <a:lnTo>
                    <a:pt x="910082" y="320167"/>
                  </a:lnTo>
                  <a:lnTo>
                    <a:pt x="897128" y="316865"/>
                  </a:lnTo>
                  <a:lnTo>
                    <a:pt x="883666" y="312928"/>
                  </a:lnTo>
                  <a:lnTo>
                    <a:pt x="869188" y="308229"/>
                  </a:lnTo>
                  <a:lnTo>
                    <a:pt x="873506" y="315341"/>
                  </a:lnTo>
                  <a:lnTo>
                    <a:pt x="878840" y="321691"/>
                  </a:lnTo>
                  <a:lnTo>
                    <a:pt x="890397" y="333121"/>
                  </a:lnTo>
                  <a:lnTo>
                    <a:pt x="903351" y="342773"/>
                  </a:lnTo>
                  <a:lnTo>
                    <a:pt x="915797" y="350901"/>
                  </a:lnTo>
                  <a:lnTo>
                    <a:pt x="927862" y="358140"/>
                  </a:lnTo>
                  <a:lnTo>
                    <a:pt x="936879" y="363855"/>
                  </a:lnTo>
                  <a:lnTo>
                    <a:pt x="940308" y="366776"/>
                  </a:lnTo>
                  <a:lnTo>
                    <a:pt x="942721" y="369189"/>
                  </a:lnTo>
                  <a:lnTo>
                    <a:pt x="943610" y="371094"/>
                  </a:lnTo>
                  <a:lnTo>
                    <a:pt x="943610" y="372999"/>
                  </a:lnTo>
                  <a:lnTo>
                    <a:pt x="942213" y="374396"/>
                  </a:lnTo>
                  <a:lnTo>
                    <a:pt x="940308" y="375412"/>
                  </a:lnTo>
                  <a:lnTo>
                    <a:pt x="937387" y="375412"/>
                  </a:lnTo>
                  <a:lnTo>
                    <a:pt x="933577" y="375412"/>
                  </a:lnTo>
                  <a:lnTo>
                    <a:pt x="925449" y="374396"/>
                  </a:lnTo>
                  <a:lnTo>
                    <a:pt x="915797" y="372999"/>
                  </a:lnTo>
                  <a:lnTo>
                    <a:pt x="906145" y="371983"/>
                  </a:lnTo>
                  <a:lnTo>
                    <a:pt x="898017" y="371094"/>
                  </a:lnTo>
                  <a:lnTo>
                    <a:pt x="894715" y="371602"/>
                  </a:lnTo>
                  <a:lnTo>
                    <a:pt x="892302" y="371983"/>
                  </a:lnTo>
                  <a:lnTo>
                    <a:pt x="890905" y="373507"/>
                  </a:lnTo>
                  <a:lnTo>
                    <a:pt x="890397" y="374904"/>
                  </a:lnTo>
                  <a:lnTo>
                    <a:pt x="901827" y="380619"/>
                  </a:lnTo>
                  <a:lnTo>
                    <a:pt x="910971" y="386461"/>
                  </a:lnTo>
                  <a:lnTo>
                    <a:pt x="918718" y="392684"/>
                  </a:lnTo>
                  <a:lnTo>
                    <a:pt x="924433" y="398399"/>
                  </a:lnTo>
                  <a:lnTo>
                    <a:pt x="929259" y="404622"/>
                  </a:lnTo>
                  <a:lnTo>
                    <a:pt x="932180" y="411353"/>
                  </a:lnTo>
                  <a:lnTo>
                    <a:pt x="934085" y="418084"/>
                  </a:lnTo>
                  <a:lnTo>
                    <a:pt x="934974" y="424815"/>
                  </a:lnTo>
                  <a:lnTo>
                    <a:pt x="934466" y="439674"/>
                  </a:lnTo>
                  <a:lnTo>
                    <a:pt x="932561" y="455549"/>
                  </a:lnTo>
                  <a:lnTo>
                    <a:pt x="930148" y="473329"/>
                  </a:lnTo>
                  <a:lnTo>
                    <a:pt x="928243" y="493014"/>
                  </a:lnTo>
                  <a:lnTo>
                    <a:pt x="927354" y="493014"/>
                  </a:lnTo>
                  <a:lnTo>
                    <a:pt x="924941" y="489585"/>
                  </a:lnTo>
                  <a:lnTo>
                    <a:pt x="922020" y="484378"/>
                  </a:lnTo>
                  <a:lnTo>
                    <a:pt x="918718" y="477139"/>
                  </a:lnTo>
                  <a:lnTo>
                    <a:pt x="914400" y="469011"/>
                  </a:lnTo>
                  <a:lnTo>
                    <a:pt x="909574" y="459359"/>
                  </a:lnTo>
                  <a:lnTo>
                    <a:pt x="898525" y="440182"/>
                  </a:lnTo>
                  <a:lnTo>
                    <a:pt x="892302" y="431546"/>
                  </a:lnTo>
                  <a:lnTo>
                    <a:pt x="885571" y="423926"/>
                  </a:lnTo>
                  <a:lnTo>
                    <a:pt x="878840" y="417576"/>
                  </a:lnTo>
                  <a:lnTo>
                    <a:pt x="871601" y="413766"/>
                  </a:lnTo>
                  <a:lnTo>
                    <a:pt x="863981" y="412369"/>
                  </a:lnTo>
                  <a:lnTo>
                    <a:pt x="856234" y="413766"/>
                  </a:lnTo>
                  <a:lnTo>
                    <a:pt x="848614" y="419100"/>
                  </a:lnTo>
                  <a:lnTo>
                    <a:pt x="844804" y="423418"/>
                  </a:lnTo>
                  <a:lnTo>
                    <a:pt x="840867" y="428244"/>
                  </a:lnTo>
                  <a:lnTo>
                    <a:pt x="851916" y="434848"/>
                  </a:lnTo>
                  <a:lnTo>
                    <a:pt x="860552" y="441198"/>
                  </a:lnTo>
                  <a:lnTo>
                    <a:pt x="866902" y="447421"/>
                  </a:lnTo>
                  <a:lnTo>
                    <a:pt x="871220" y="453136"/>
                  </a:lnTo>
                  <a:lnTo>
                    <a:pt x="874014" y="458470"/>
                  </a:lnTo>
                  <a:lnTo>
                    <a:pt x="875919" y="464185"/>
                  </a:lnTo>
                  <a:lnTo>
                    <a:pt x="876935" y="475234"/>
                  </a:lnTo>
                  <a:lnTo>
                    <a:pt x="878332" y="486791"/>
                  </a:lnTo>
                  <a:lnTo>
                    <a:pt x="879856" y="493014"/>
                  </a:lnTo>
                  <a:lnTo>
                    <a:pt x="882650" y="499237"/>
                  </a:lnTo>
                  <a:lnTo>
                    <a:pt x="886587" y="505968"/>
                  </a:lnTo>
                  <a:lnTo>
                    <a:pt x="892810" y="513207"/>
                  </a:lnTo>
                  <a:lnTo>
                    <a:pt x="901446" y="520827"/>
                  </a:lnTo>
                  <a:lnTo>
                    <a:pt x="912876" y="529463"/>
                  </a:lnTo>
                  <a:lnTo>
                    <a:pt x="902843" y="525653"/>
                  </a:lnTo>
                  <a:lnTo>
                    <a:pt x="894207" y="522732"/>
                  </a:lnTo>
                  <a:lnTo>
                    <a:pt x="886587" y="519811"/>
                  </a:lnTo>
                  <a:lnTo>
                    <a:pt x="880745" y="517906"/>
                  </a:lnTo>
                  <a:lnTo>
                    <a:pt x="875919" y="516001"/>
                  </a:lnTo>
                  <a:lnTo>
                    <a:pt x="872109" y="515112"/>
                  </a:lnTo>
                  <a:lnTo>
                    <a:pt x="869188" y="514096"/>
                  </a:lnTo>
                  <a:lnTo>
                    <a:pt x="867283" y="514096"/>
                  </a:lnTo>
                  <a:lnTo>
                    <a:pt x="866394" y="514096"/>
                  </a:lnTo>
                  <a:lnTo>
                    <a:pt x="866394" y="514604"/>
                  </a:lnTo>
                  <a:lnTo>
                    <a:pt x="867791" y="516509"/>
                  </a:lnTo>
                  <a:lnTo>
                    <a:pt x="871601" y="519811"/>
                  </a:lnTo>
                  <a:lnTo>
                    <a:pt x="876427" y="524637"/>
                  </a:lnTo>
                  <a:lnTo>
                    <a:pt x="882142" y="530479"/>
                  </a:lnTo>
                  <a:lnTo>
                    <a:pt x="887476" y="537210"/>
                  </a:lnTo>
                  <a:lnTo>
                    <a:pt x="892302" y="544322"/>
                  </a:lnTo>
                  <a:lnTo>
                    <a:pt x="896112" y="552450"/>
                  </a:lnTo>
                  <a:lnTo>
                    <a:pt x="897509" y="561213"/>
                  </a:lnTo>
                  <a:lnTo>
                    <a:pt x="896112" y="569849"/>
                  </a:lnTo>
                  <a:lnTo>
                    <a:pt x="891286" y="578866"/>
                  </a:lnTo>
                  <a:lnTo>
                    <a:pt x="887476" y="583692"/>
                  </a:lnTo>
                  <a:lnTo>
                    <a:pt x="882650" y="588518"/>
                  </a:lnTo>
                  <a:lnTo>
                    <a:pt x="878840" y="591439"/>
                  </a:lnTo>
                  <a:lnTo>
                    <a:pt x="874522" y="595249"/>
                  </a:lnTo>
                  <a:lnTo>
                    <a:pt x="864489" y="602869"/>
                  </a:lnTo>
                  <a:lnTo>
                    <a:pt x="852932" y="610108"/>
                  </a:lnTo>
                  <a:lnTo>
                    <a:pt x="840867" y="615442"/>
                  </a:lnTo>
                  <a:lnTo>
                    <a:pt x="834644" y="616839"/>
                  </a:lnTo>
                  <a:lnTo>
                    <a:pt x="828421" y="616839"/>
                  </a:lnTo>
                  <a:lnTo>
                    <a:pt x="822198" y="615823"/>
                  </a:lnTo>
                  <a:lnTo>
                    <a:pt x="816864" y="613029"/>
                  </a:lnTo>
                  <a:lnTo>
                    <a:pt x="811657" y="608711"/>
                  </a:lnTo>
                  <a:lnTo>
                    <a:pt x="806831" y="601980"/>
                  </a:lnTo>
                  <a:lnTo>
                    <a:pt x="802513" y="593852"/>
                  </a:lnTo>
                  <a:lnTo>
                    <a:pt x="799211" y="582803"/>
                  </a:lnTo>
                  <a:lnTo>
                    <a:pt x="792480" y="588518"/>
                  </a:lnTo>
                  <a:lnTo>
                    <a:pt x="786638" y="593852"/>
                  </a:lnTo>
                  <a:lnTo>
                    <a:pt x="782828" y="599059"/>
                  </a:lnTo>
                  <a:lnTo>
                    <a:pt x="779526" y="603885"/>
                  </a:lnTo>
                  <a:lnTo>
                    <a:pt x="777621" y="608711"/>
                  </a:lnTo>
                  <a:lnTo>
                    <a:pt x="776097" y="613029"/>
                  </a:lnTo>
                  <a:lnTo>
                    <a:pt x="775589" y="621665"/>
                  </a:lnTo>
                  <a:lnTo>
                    <a:pt x="778002" y="629285"/>
                  </a:lnTo>
                  <a:lnTo>
                    <a:pt x="781431" y="636016"/>
                  </a:lnTo>
                  <a:lnTo>
                    <a:pt x="786257" y="642239"/>
                  </a:lnTo>
                  <a:lnTo>
                    <a:pt x="790956" y="647573"/>
                  </a:lnTo>
                  <a:lnTo>
                    <a:pt x="794893" y="652399"/>
                  </a:lnTo>
                  <a:lnTo>
                    <a:pt x="797306" y="656717"/>
                  </a:lnTo>
                  <a:lnTo>
                    <a:pt x="797687" y="660019"/>
                  </a:lnTo>
                  <a:lnTo>
                    <a:pt x="795274" y="662940"/>
                  </a:lnTo>
                  <a:lnTo>
                    <a:pt x="792480" y="663829"/>
                  </a:lnTo>
                  <a:lnTo>
                    <a:pt x="788543" y="664845"/>
                  </a:lnTo>
                  <a:lnTo>
                    <a:pt x="783844" y="665734"/>
                  </a:lnTo>
                  <a:lnTo>
                    <a:pt x="778002" y="666750"/>
                  </a:lnTo>
                  <a:lnTo>
                    <a:pt x="770890" y="667258"/>
                  </a:lnTo>
                  <a:lnTo>
                    <a:pt x="761746" y="667766"/>
                  </a:lnTo>
                  <a:lnTo>
                    <a:pt x="751586" y="668147"/>
                  </a:lnTo>
                  <a:lnTo>
                    <a:pt x="739648" y="668147"/>
                  </a:lnTo>
                  <a:lnTo>
                    <a:pt x="726694" y="673481"/>
                  </a:lnTo>
                  <a:lnTo>
                    <a:pt x="713740" y="677291"/>
                  </a:lnTo>
                  <a:lnTo>
                    <a:pt x="707009" y="678688"/>
                  </a:lnTo>
                  <a:lnTo>
                    <a:pt x="701294" y="679196"/>
                  </a:lnTo>
                  <a:lnTo>
                    <a:pt x="695452" y="678688"/>
                  </a:lnTo>
                  <a:lnTo>
                    <a:pt x="690626" y="677291"/>
                  </a:lnTo>
                  <a:lnTo>
                    <a:pt x="686816" y="674878"/>
                  </a:lnTo>
                  <a:lnTo>
                    <a:pt x="683514" y="671576"/>
                  </a:lnTo>
                  <a:lnTo>
                    <a:pt x="681609" y="666242"/>
                  </a:lnTo>
                  <a:lnTo>
                    <a:pt x="680593" y="660019"/>
                  </a:lnTo>
                  <a:lnTo>
                    <a:pt x="681101" y="651891"/>
                  </a:lnTo>
                  <a:lnTo>
                    <a:pt x="683006" y="642239"/>
                  </a:lnTo>
                  <a:lnTo>
                    <a:pt x="686816" y="630809"/>
                  </a:lnTo>
                  <a:lnTo>
                    <a:pt x="692150" y="616839"/>
                  </a:lnTo>
                  <a:lnTo>
                    <a:pt x="690245" y="618236"/>
                  </a:lnTo>
                  <a:lnTo>
                    <a:pt x="687324" y="620141"/>
                  </a:lnTo>
                  <a:lnTo>
                    <a:pt x="684022" y="624078"/>
                  </a:lnTo>
                  <a:lnTo>
                    <a:pt x="680593" y="628396"/>
                  </a:lnTo>
                  <a:lnTo>
                    <a:pt x="671957" y="639445"/>
                  </a:lnTo>
                  <a:lnTo>
                    <a:pt x="662813" y="652399"/>
                  </a:lnTo>
                  <a:lnTo>
                    <a:pt x="652780" y="666242"/>
                  </a:lnTo>
                  <a:lnTo>
                    <a:pt x="642747" y="678688"/>
                  </a:lnTo>
                  <a:lnTo>
                    <a:pt x="632079" y="689356"/>
                  </a:lnTo>
                  <a:lnTo>
                    <a:pt x="627380" y="693674"/>
                  </a:lnTo>
                  <a:lnTo>
                    <a:pt x="622554" y="696468"/>
                  </a:lnTo>
                  <a:close/>
                </a:path>
              </a:pathLst>
            </a:custGeom>
            <a:solidFill>
              <a:srgbClr val="4C4C4C"/>
            </a:solidFill>
            <a:ln w="0" cap="flat" cmpd="sng" algn="ctr">
              <a:solidFill>
                <a:srgbClr val="4C4C4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80" name="Freeform 279"/>
            <p:cNvSpPr/>
            <p:nvPr/>
          </p:nvSpPr>
          <p:spPr>
            <a:xfrm>
              <a:off x="754380" y="1727200"/>
              <a:ext cx="998221" cy="695961"/>
            </a:xfrm>
            <a:custGeom>
              <a:avLst/>
              <a:gdLst/>
              <a:ahLst/>
              <a:cxnLst/>
              <a:rect l="0" t="0" r="0" b="0"/>
              <a:pathLst>
                <a:path w="998221" h="695961">
                  <a:moveTo>
                    <a:pt x="622300" y="695960"/>
                  </a:moveTo>
                  <a:lnTo>
                    <a:pt x="627380" y="693420"/>
                  </a:lnTo>
                  <a:lnTo>
                    <a:pt x="631190" y="689610"/>
                  </a:lnTo>
                  <a:lnTo>
                    <a:pt x="642620" y="678180"/>
                  </a:lnTo>
                  <a:lnTo>
                    <a:pt x="652780" y="666750"/>
                  </a:lnTo>
                  <a:lnTo>
                    <a:pt x="662940" y="652780"/>
                  </a:lnTo>
                  <a:lnTo>
                    <a:pt x="671830" y="640080"/>
                  </a:lnTo>
                  <a:lnTo>
                    <a:pt x="680720" y="628650"/>
                  </a:lnTo>
                  <a:lnTo>
                    <a:pt x="683260" y="623570"/>
                  </a:lnTo>
                  <a:lnTo>
                    <a:pt x="687070" y="619760"/>
                  </a:lnTo>
                  <a:lnTo>
                    <a:pt x="689610" y="618490"/>
                  </a:lnTo>
                  <a:lnTo>
                    <a:pt x="692150" y="617220"/>
                  </a:lnTo>
                  <a:lnTo>
                    <a:pt x="687070" y="631190"/>
                  </a:lnTo>
                  <a:lnTo>
                    <a:pt x="683260" y="642620"/>
                  </a:lnTo>
                  <a:lnTo>
                    <a:pt x="680720" y="651510"/>
                  </a:lnTo>
                  <a:lnTo>
                    <a:pt x="680720" y="660400"/>
                  </a:lnTo>
                  <a:lnTo>
                    <a:pt x="681990" y="666750"/>
                  </a:lnTo>
                  <a:lnTo>
                    <a:pt x="683260" y="671830"/>
                  </a:lnTo>
                  <a:lnTo>
                    <a:pt x="687070" y="674370"/>
                  </a:lnTo>
                  <a:lnTo>
                    <a:pt x="690880" y="676910"/>
                  </a:lnTo>
                  <a:lnTo>
                    <a:pt x="694690" y="678180"/>
                  </a:lnTo>
                  <a:lnTo>
                    <a:pt x="701040" y="679450"/>
                  </a:lnTo>
                  <a:lnTo>
                    <a:pt x="707390" y="678180"/>
                  </a:lnTo>
                  <a:lnTo>
                    <a:pt x="713740" y="676910"/>
                  </a:lnTo>
                  <a:lnTo>
                    <a:pt x="726440" y="673100"/>
                  </a:lnTo>
                  <a:lnTo>
                    <a:pt x="739140" y="668020"/>
                  </a:lnTo>
                  <a:lnTo>
                    <a:pt x="751840" y="668020"/>
                  </a:lnTo>
                  <a:lnTo>
                    <a:pt x="762000" y="668020"/>
                  </a:lnTo>
                  <a:lnTo>
                    <a:pt x="770890" y="666750"/>
                  </a:lnTo>
                  <a:lnTo>
                    <a:pt x="777240" y="666750"/>
                  </a:lnTo>
                  <a:lnTo>
                    <a:pt x="783590" y="665480"/>
                  </a:lnTo>
                  <a:lnTo>
                    <a:pt x="788670" y="665480"/>
                  </a:lnTo>
                  <a:lnTo>
                    <a:pt x="792480" y="664210"/>
                  </a:lnTo>
                  <a:lnTo>
                    <a:pt x="795020" y="662940"/>
                  </a:lnTo>
                  <a:lnTo>
                    <a:pt x="797560" y="660400"/>
                  </a:lnTo>
                  <a:lnTo>
                    <a:pt x="797560" y="656590"/>
                  </a:lnTo>
                  <a:lnTo>
                    <a:pt x="795020" y="652780"/>
                  </a:lnTo>
                  <a:lnTo>
                    <a:pt x="791210" y="647700"/>
                  </a:lnTo>
                  <a:lnTo>
                    <a:pt x="786130" y="642620"/>
                  </a:lnTo>
                  <a:lnTo>
                    <a:pt x="781050" y="636270"/>
                  </a:lnTo>
                  <a:lnTo>
                    <a:pt x="777240" y="628650"/>
                  </a:lnTo>
                  <a:lnTo>
                    <a:pt x="774700" y="621030"/>
                  </a:lnTo>
                  <a:lnTo>
                    <a:pt x="775970" y="613410"/>
                  </a:lnTo>
                  <a:lnTo>
                    <a:pt x="777240" y="608330"/>
                  </a:lnTo>
                  <a:lnTo>
                    <a:pt x="779780" y="603250"/>
                  </a:lnTo>
                  <a:lnTo>
                    <a:pt x="782320" y="599440"/>
                  </a:lnTo>
                  <a:lnTo>
                    <a:pt x="786130" y="594360"/>
                  </a:lnTo>
                  <a:lnTo>
                    <a:pt x="792480" y="588010"/>
                  </a:lnTo>
                  <a:lnTo>
                    <a:pt x="798830" y="582930"/>
                  </a:lnTo>
                  <a:lnTo>
                    <a:pt x="802640" y="594360"/>
                  </a:lnTo>
                  <a:lnTo>
                    <a:pt x="806450" y="601980"/>
                  </a:lnTo>
                  <a:lnTo>
                    <a:pt x="811530" y="608330"/>
                  </a:lnTo>
                  <a:lnTo>
                    <a:pt x="816610" y="613410"/>
                  </a:lnTo>
                  <a:lnTo>
                    <a:pt x="821690" y="615950"/>
                  </a:lnTo>
                  <a:lnTo>
                    <a:pt x="828040" y="617220"/>
                  </a:lnTo>
                  <a:lnTo>
                    <a:pt x="834390" y="617220"/>
                  </a:lnTo>
                  <a:lnTo>
                    <a:pt x="840740" y="615950"/>
                  </a:lnTo>
                  <a:lnTo>
                    <a:pt x="852170" y="609600"/>
                  </a:lnTo>
                  <a:lnTo>
                    <a:pt x="863600" y="603250"/>
                  </a:lnTo>
                  <a:lnTo>
                    <a:pt x="873760" y="595630"/>
                  </a:lnTo>
                  <a:lnTo>
                    <a:pt x="878840" y="591820"/>
                  </a:lnTo>
                  <a:lnTo>
                    <a:pt x="882650" y="588010"/>
                  </a:lnTo>
                  <a:lnTo>
                    <a:pt x="887730" y="584200"/>
                  </a:lnTo>
                  <a:lnTo>
                    <a:pt x="891540" y="579120"/>
                  </a:lnTo>
                  <a:lnTo>
                    <a:pt x="895350" y="570230"/>
                  </a:lnTo>
                  <a:lnTo>
                    <a:pt x="896620" y="561340"/>
                  </a:lnTo>
                  <a:lnTo>
                    <a:pt x="895350" y="552450"/>
                  </a:lnTo>
                  <a:lnTo>
                    <a:pt x="891540" y="544830"/>
                  </a:lnTo>
                  <a:lnTo>
                    <a:pt x="887730" y="537210"/>
                  </a:lnTo>
                  <a:lnTo>
                    <a:pt x="881380" y="530860"/>
                  </a:lnTo>
                  <a:lnTo>
                    <a:pt x="876300" y="524510"/>
                  </a:lnTo>
                  <a:lnTo>
                    <a:pt x="871220" y="519430"/>
                  </a:lnTo>
                  <a:lnTo>
                    <a:pt x="867410" y="516890"/>
                  </a:lnTo>
                  <a:lnTo>
                    <a:pt x="866140" y="514350"/>
                  </a:lnTo>
                  <a:lnTo>
                    <a:pt x="866140" y="514350"/>
                  </a:lnTo>
                  <a:lnTo>
                    <a:pt x="867410" y="514350"/>
                  </a:lnTo>
                  <a:lnTo>
                    <a:pt x="868680" y="514350"/>
                  </a:lnTo>
                  <a:lnTo>
                    <a:pt x="871220" y="515620"/>
                  </a:lnTo>
                  <a:lnTo>
                    <a:pt x="876300" y="515620"/>
                  </a:lnTo>
                  <a:lnTo>
                    <a:pt x="880110" y="518160"/>
                  </a:lnTo>
                  <a:lnTo>
                    <a:pt x="886460" y="519430"/>
                  </a:lnTo>
                  <a:lnTo>
                    <a:pt x="894080" y="523240"/>
                  </a:lnTo>
                  <a:lnTo>
                    <a:pt x="902970" y="525780"/>
                  </a:lnTo>
                  <a:lnTo>
                    <a:pt x="913130" y="529590"/>
                  </a:lnTo>
                  <a:lnTo>
                    <a:pt x="901700" y="520700"/>
                  </a:lnTo>
                  <a:lnTo>
                    <a:pt x="892810" y="513080"/>
                  </a:lnTo>
                  <a:lnTo>
                    <a:pt x="886460" y="505460"/>
                  </a:lnTo>
                  <a:lnTo>
                    <a:pt x="882650" y="499110"/>
                  </a:lnTo>
                  <a:lnTo>
                    <a:pt x="880110" y="492760"/>
                  </a:lnTo>
                  <a:lnTo>
                    <a:pt x="877570" y="486410"/>
                  </a:lnTo>
                  <a:lnTo>
                    <a:pt x="876300" y="474980"/>
                  </a:lnTo>
                  <a:lnTo>
                    <a:pt x="876300" y="463550"/>
                  </a:lnTo>
                  <a:lnTo>
                    <a:pt x="873760" y="458470"/>
                  </a:lnTo>
                  <a:lnTo>
                    <a:pt x="871220" y="453390"/>
                  </a:lnTo>
                  <a:lnTo>
                    <a:pt x="866140" y="447040"/>
                  </a:lnTo>
                  <a:lnTo>
                    <a:pt x="859790" y="440690"/>
                  </a:lnTo>
                  <a:lnTo>
                    <a:pt x="852170" y="434340"/>
                  </a:lnTo>
                  <a:lnTo>
                    <a:pt x="840740" y="427990"/>
                  </a:lnTo>
                  <a:lnTo>
                    <a:pt x="844550" y="422910"/>
                  </a:lnTo>
                  <a:lnTo>
                    <a:pt x="848360" y="419100"/>
                  </a:lnTo>
                  <a:lnTo>
                    <a:pt x="855980" y="414020"/>
                  </a:lnTo>
                  <a:lnTo>
                    <a:pt x="863600" y="412750"/>
                  </a:lnTo>
                  <a:lnTo>
                    <a:pt x="871220" y="414020"/>
                  </a:lnTo>
                  <a:lnTo>
                    <a:pt x="878840" y="417830"/>
                  </a:lnTo>
                  <a:lnTo>
                    <a:pt x="885190" y="424180"/>
                  </a:lnTo>
                  <a:lnTo>
                    <a:pt x="891540" y="431800"/>
                  </a:lnTo>
                  <a:lnTo>
                    <a:pt x="897890" y="440690"/>
                  </a:lnTo>
                  <a:lnTo>
                    <a:pt x="909320" y="459740"/>
                  </a:lnTo>
                  <a:lnTo>
                    <a:pt x="914400" y="468630"/>
                  </a:lnTo>
                  <a:lnTo>
                    <a:pt x="918210" y="477520"/>
                  </a:lnTo>
                  <a:lnTo>
                    <a:pt x="922020" y="483870"/>
                  </a:lnTo>
                  <a:lnTo>
                    <a:pt x="924560" y="488950"/>
                  </a:lnTo>
                  <a:lnTo>
                    <a:pt x="927100" y="492760"/>
                  </a:lnTo>
                  <a:lnTo>
                    <a:pt x="928370" y="492760"/>
                  </a:lnTo>
                  <a:lnTo>
                    <a:pt x="929640" y="473710"/>
                  </a:lnTo>
                  <a:lnTo>
                    <a:pt x="932180" y="455930"/>
                  </a:lnTo>
                  <a:lnTo>
                    <a:pt x="934720" y="439420"/>
                  </a:lnTo>
                  <a:lnTo>
                    <a:pt x="934720" y="424180"/>
                  </a:lnTo>
                  <a:lnTo>
                    <a:pt x="933450" y="417830"/>
                  </a:lnTo>
                  <a:lnTo>
                    <a:pt x="932180" y="411480"/>
                  </a:lnTo>
                  <a:lnTo>
                    <a:pt x="928370" y="405130"/>
                  </a:lnTo>
                  <a:lnTo>
                    <a:pt x="924560" y="398780"/>
                  </a:lnTo>
                  <a:lnTo>
                    <a:pt x="918210" y="392430"/>
                  </a:lnTo>
                  <a:lnTo>
                    <a:pt x="910590" y="386080"/>
                  </a:lnTo>
                  <a:lnTo>
                    <a:pt x="901700" y="381000"/>
                  </a:lnTo>
                  <a:lnTo>
                    <a:pt x="890270" y="374650"/>
                  </a:lnTo>
                  <a:lnTo>
                    <a:pt x="890270" y="373380"/>
                  </a:lnTo>
                  <a:lnTo>
                    <a:pt x="891540" y="372110"/>
                  </a:lnTo>
                  <a:lnTo>
                    <a:pt x="894080" y="372110"/>
                  </a:lnTo>
                  <a:lnTo>
                    <a:pt x="897890" y="370840"/>
                  </a:lnTo>
                  <a:lnTo>
                    <a:pt x="905510" y="372110"/>
                  </a:lnTo>
                  <a:lnTo>
                    <a:pt x="915670" y="373380"/>
                  </a:lnTo>
                  <a:lnTo>
                    <a:pt x="925830" y="374650"/>
                  </a:lnTo>
                  <a:lnTo>
                    <a:pt x="933450" y="375920"/>
                  </a:lnTo>
                  <a:lnTo>
                    <a:pt x="937260" y="375920"/>
                  </a:lnTo>
                  <a:lnTo>
                    <a:pt x="939800" y="375920"/>
                  </a:lnTo>
                  <a:lnTo>
                    <a:pt x="942340" y="374650"/>
                  </a:lnTo>
                  <a:lnTo>
                    <a:pt x="943610" y="373380"/>
                  </a:lnTo>
                  <a:lnTo>
                    <a:pt x="943610" y="370840"/>
                  </a:lnTo>
                  <a:lnTo>
                    <a:pt x="942340" y="369570"/>
                  </a:lnTo>
                  <a:lnTo>
                    <a:pt x="939800" y="367030"/>
                  </a:lnTo>
                  <a:lnTo>
                    <a:pt x="937260" y="364490"/>
                  </a:lnTo>
                  <a:lnTo>
                    <a:pt x="927100" y="358140"/>
                  </a:lnTo>
                  <a:lnTo>
                    <a:pt x="915670" y="350520"/>
                  </a:lnTo>
                  <a:lnTo>
                    <a:pt x="902970" y="342900"/>
                  </a:lnTo>
                  <a:lnTo>
                    <a:pt x="890270" y="332740"/>
                  </a:lnTo>
                  <a:lnTo>
                    <a:pt x="878840" y="321310"/>
                  </a:lnTo>
                  <a:lnTo>
                    <a:pt x="873760" y="314960"/>
                  </a:lnTo>
                  <a:lnTo>
                    <a:pt x="868680" y="308610"/>
                  </a:lnTo>
                  <a:lnTo>
                    <a:pt x="883920" y="312420"/>
                  </a:lnTo>
                  <a:lnTo>
                    <a:pt x="896620" y="316230"/>
                  </a:lnTo>
                  <a:lnTo>
                    <a:pt x="909320" y="320040"/>
                  </a:lnTo>
                  <a:lnTo>
                    <a:pt x="922020" y="322580"/>
                  </a:lnTo>
                  <a:lnTo>
                    <a:pt x="933450" y="325120"/>
                  </a:lnTo>
                  <a:lnTo>
                    <a:pt x="944880" y="326390"/>
                  </a:lnTo>
                  <a:lnTo>
                    <a:pt x="955040" y="327660"/>
                  </a:lnTo>
                  <a:lnTo>
                    <a:pt x="963930" y="328930"/>
                  </a:lnTo>
                  <a:lnTo>
                    <a:pt x="971550" y="328930"/>
                  </a:lnTo>
                  <a:lnTo>
                    <a:pt x="979170" y="327660"/>
                  </a:lnTo>
                  <a:lnTo>
                    <a:pt x="985520" y="327660"/>
                  </a:lnTo>
                  <a:lnTo>
                    <a:pt x="990600" y="326390"/>
                  </a:lnTo>
                  <a:lnTo>
                    <a:pt x="994410" y="325120"/>
                  </a:lnTo>
                  <a:lnTo>
                    <a:pt x="996950" y="323850"/>
                  </a:lnTo>
                  <a:lnTo>
                    <a:pt x="998220" y="321310"/>
                  </a:lnTo>
                  <a:lnTo>
                    <a:pt x="998220" y="320040"/>
                  </a:lnTo>
                  <a:lnTo>
                    <a:pt x="991870" y="318770"/>
                  </a:lnTo>
                  <a:lnTo>
                    <a:pt x="984250" y="317500"/>
                  </a:lnTo>
                  <a:lnTo>
                    <a:pt x="979170" y="314960"/>
                  </a:lnTo>
                  <a:lnTo>
                    <a:pt x="974090" y="313690"/>
                  </a:lnTo>
                  <a:lnTo>
                    <a:pt x="967740" y="308610"/>
                  </a:lnTo>
                  <a:lnTo>
                    <a:pt x="963930" y="303530"/>
                  </a:lnTo>
                  <a:lnTo>
                    <a:pt x="962660" y="298450"/>
                  </a:lnTo>
                  <a:lnTo>
                    <a:pt x="963930" y="292100"/>
                  </a:lnTo>
                  <a:lnTo>
                    <a:pt x="966470" y="287020"/>
                  </a:lnTo>
                  <a:lnTo>
                    <a:pt x="971550" y="281940"/>
                  </a:lnTo>
                  <a:lnTo>
                    <a:pt x="965200" y="280670"/>
                  </a:lnTo>
                  <a:lnTo>
                    <a:pt x="960120" y="279400"/>
                  </a:lnTo>
                  <a:lnTo>
                    <a:pt x="956310" y="276860"/>
                  </a:lnTo>
                  <a:lnTo>
                    <a:pt x="953770" y="274320"/>
                  </a:lnTo>
                  <a:lnTo>
                    <a:pt x="949960" y="266700"/>
                  </a:lnTo>
                  <a:lnTo>
                    <a:pt x="947420" y="259080"/>
                  </a:lnTo>
                  <a:lnTo>
                    <a:pt x="944880" y="251460"/>
                  </a:lnTo>
                  <a:lnTo>
                    <a:pt x="942340" y="247650"/>
                  </a:lnTo>
                  <a:lnTo>
                    <a:pt x="939800" y="243840"/>
                  </a:lnTo>
                  <a:lnTo>
                    <a:pt x="937260" y="241300"/>
                  </a:lnTo>
                  <a:lnTo>
                    <a:pt x="932180" y="238760"/>
                  </a:lnTo>
                  <a:lnTo>
                    <a:pt x="925830" y="237490"/>
                  </a:lnTo>
                  <a:lnTo>
                    <a:pt x="918210" y="236220"/>
                  </a:lnTo>
                  <a:lnTo>
                    <a:pt x="918210" y="233680"/>
                  </a:lnTo>
                  <a:lnTo>
                    <a:pt x="919480" y="229870"/>
                  </a:lnTo>
                  <a:lnTo>
                    <a:pt x="924560" y="226060"/>
                  </a:lnTo>
                  <a:lnTo>
                    <a:pt x="930910" y="220980"/>
                  </a:lnTo>
                  <a:lnTo>
                    <a:pt x="939800" y="215900"/>
                  </a:lnTo>
                  <a:lnTo>
                    <a:pt x="947420" y="212090"/>
                  </a:lnTo>
                  <a:lnTo>
                    <a:pt x="953770" y="207010"/>
                  </a:lnTo>
                  <a:lnTo>
                    <a:pt x="957580" y="201930"/>
                  </a:lnTo>
                  <a:lnTo>
                    <a:pt x="957580" y="200660"/>
                  </a:lnTo>
                  <a:lnTo>
                    <a:pt x="956310" y="198120"/>
                  </a:lnTo>
                  <a:lnTo>
                    <a:pt x="942340" y="204470"/>
                  </a:lnTo>
                  <a:lnTo>
                    <a:pt x="930910" y="209550"/>
                  </a:lnTo>
                  <a:lnTo>
                    <a:pt x="918210" y="213360"/>
                  </a:lnTo>
                  <a:lnTo>
                    <a:pt x="908050" y="214630"/>
                  </a:lnTo>
                  <a:lnTo>
                    <a:pt x="896620" y="215900"/>
                  </a:lnTo>
                  <a:lnTo>
                    <a:pt x="887730" y="214630"/>
                  </a:lnTo>
                  <a:lnTo>
                    <a:pt x="878840" y="213360"/>
                  </a:lnTo>
                  <a:lnTo>
                    <a:pt x="871220" y="210820"/>
                  </a:lnTo>
                  <a:lnTo>
                    <a:pt x="863600" y="208280"/>
                  </a:lnTo>
                  <a:lnTo>
                    <a:pt x="855980" y="204470"/>
                  </a:lnTo>
                  <a:lnTo>
                    <a:pt x="842010" y="195580"/>
                  </a:lnTo>
                  <a:lnTo>
                    <a:pt x="815340" y="176530"/>
                  </a:lnTo>
                  <a:lnTo>
                    <a:pt x="814070" y="175260"/>
                  </a:lnTo>
                  <a:lnTo>
                    <a:pt x="812800" y="173990"/>
                  </a:lnTo>
                  <a:lnTo>
                    <a:pt x="812800" y="172720"/>
                  </a:lnTo>
                  <a:lnTo>
                    <a:pt x="816610" y="168910"/>
                  </a:lnTo>
                  <a:lnTo>
                    <a:pt x="816610" y="166370"/>
                  </a:lnTo>
                  <a:lnTo>
                    <a:pt x="816610" y="165100"/>
                  </a:lnTo>
                  <a:lnTo>
                    <a:pt x="814070" y="162560"/>
                  </a:lnTo>
                  <a:lnTo>
                    <a:pt x="811530" y="158750"/>
                  </a:lnTo>
                  <a:lnTo>
                    <a:pt x="807720" y="154940"/>
                  </a:lnTo>
                  <a:lnTo>
                    <a:pt x="802640" y="149860"/>
                  </a:lnTo>
                  <a:lnTo>
                    <a:pt x="795020" y="144780"/>
                  </a:lnTo>
                  <a:lnTo>
                    <a:pt x="793750" y="135890"/>
                  </a:lnTo>
                  <a:lnTo>
                    <a:pt x="791210" y="128270"/>
                  </a:lnTo>
                  <a:lnTo>
                    <a:pt x="788670" y="119380"/>
                  </a:lnTo>
                  <a:lnTo>
                    <a:pt x="784860" y="114300"/>
                  </a:lnTo>
                  <a:lnTo>
                    <a:pt x="781050" y="107950"/>
                  </a:lnTo>
                  <a:lnTo>
                    <a:pt x="777240" y="102870"/>
                  </a:lnTo>
                  <a:lnTo>
                    <a:pt x="767080" y="93980"/>
                  </a:lnTo>
                  <a:lnTo>
                    <a:pt x="756920" y="87630"/>
                  </a:lnTo>
                  <a:lnTo>
                    <a:pt x="744220" y="82550"/>
                  </a:lnTo>
                  <a:lnTo>
                    <a:pt x="731520" y="78740"/>
                  </a:lnTo>
                  <a:lnTo>
                    <a:pt x="718820" y="76200"/>
                  </a:lnTo>
                  <a:lnTo>
                    <a:pt x="694690" y="69850"/>
                  </a:lnTo>
                  <a:lnTo>
                    <a:pt x="683260" y="67310"/>
                  </a:lnTo>
                  <a:lnTo>
                    <a:pt x="673100" y="62230"/>
                  </a:lnTo>
                  <a:lnTo>
                    <a:pt x="662940" y="57150"/>
                  </a:lnTo>
                  <a:lnTo>
                    <a:pt x="656590" y="49530"/>
                  </a:lnTo>
                  <a:lnTo>
                    <a:pt x="654050" y="44450"/>
                  </a:lnTo>
                  <a:lnTo>
                    <a:pt x="651510" y="39370"/>
                  </a:lnTo>
                  <a:lnTo>
                    <a:pt x="648970" y="33020"/>
                  </a:lnTo>
                  <a:lnTo>
                    <a:pt x="647700" y="26670"/>
                  </a:lnTo>
                  <a:lnTo>
                    <a:pt x="610870" y="17780"/>
                  </a:lnTo>
                  <a:lnTo>
                    <a:pt x="571500" y="8890"/>
                  </a:lnTo>
                  <a:lnTo>
                    <a:pt x="532130" y="2540"/>
                  </a:lnTo>
                  <a:lnTo>
                    <a:pt x="511810" y="1270"/>
                  </a:lnTo>
                  <a:lnTo>
                    <a:pt x="492760" y="0"/>
                  </a:lnTo>
                  <a:lnTo>
                    <a:pt x="472440" y="0"/>
                  </a:lnTo>
                  <a:lnTo>
                    <a:pt x="453390" y="1270"/>
                  </a:lnTo>
                  <a:lnTo>
                    <a:pt x="435610" y="2540"/>
                  </a:lnTo>
                  <a:lnTo>
                    <a:pt x="417830" y="6350"/>
                  </a:lnTo>
                  <a:lnTo>
                    <a:pt x="401320" y="10160"/>
                  </a:lnTo>
                  <a:lnTo>
                    <a:pt x="386080" y="16510"/>
                  </a:lnTo>
                  <a:lnTo>
                    <a:pt x="372110" y="24130"/>
                  </a:lnTo>
                  <a:lnTo>
                    <a:pt x="358140" y="31750"/>
                  </a:lnTo>
                  <a:lnTo>
                    <a:pt x="349250" y="30480"/>
                  </a:lnTo>
                  <a:lnTo>
                    <a:pt x="341630" y="30480"/>
                  </a:lnTo>
                  <a:lnTo>
                    <a:pt x="325120" y="29210"/>
                  </a:lnTo>
                  <a:lnTo>
                    <a:pt x="317500" y="30480"/>
                  </a:lnTo>
                  <a:lnTo>
                    <a:pt x="309880" y="31750"/>
                  </a:lnTo>
                  <a:lnTo>
                    <a:pt x="300990" y="34290"/>
                  </a:lnTo>
                  <a:lnTo>
                    <a:pt x="292100" y="38100"/>
                  </a:lnTo>
                  <a:lnTo>
                    <a:pt x="281940" y="43180"/>
                  </a:lnTo>
                  <a:lnTo>
                    <a:pt x="270510" y="48260"/>
                  </a:lnTo>
                  <a:lnTo>
                    <a:pt x="257810" y="55880"/>
                  </a:lnTo>
                  <a:lnTo>
                    <a:pt x="243840" y="63500"/>
                  </a:lnTo>
                  <a:lnTo>
                    <a:pt x="227330" y="73660"/>
                  </a:lnTo>
                  <a:lnTo>
                    <a:pt x="209550" y="85090"/>
                  </a:lnTo>
                  <a:lnTo>
                    <a:pt x="187960" y="97790"/>
                  </a:lnTo>
                  <a:lnTo>
                    <a:pt x="176530" y="104140"/>
                  </a:lnTo>
                  <a:lnTo>
                    <a:pt x="163830" y="113030"/>
                  </a:lnTo>
                  <a:lnTo>
                    <a:pt x="161290" y="114300"/>
                  </a:lnTo>
                  <a:lnTo>
                    <a:pt x="158750" y="116840"/>
                  </a:lnTo>
                  <a:lnTo>
                    <a:pt x="148590" y="118110"/>
                  </a:lnTo>
                  <a:lnTo>
                    <a:pt x="135890" y="120650"/>
                  </a:lnTo>
                  <a:lnTo>
                    <a:pt x="123190" y="123190"/>
                  </a:lnTo>
                  <a:lnTo>
                    <a:pt x="109220" y="124460"/>
                  </a:lnTo>
                  <a:lnTo>
                    <a:pt x="96520" y="128270"/>
                  </a:lnTo>
                  <a:lnTo>
                    <a:pt x="85090" y="132080"/>
                  </a:lnTo>
                  <a:lnTo>
                    <a:pt x="81280" y="133350"/>
                  </a:lnTo>
                  <a:lnTo>
                    <a:pt x="77470" y="137160"/>
                  </a:lnTo>
                  <a:lnTo>
                    <a:pt x="76200" y="130810"/>
                  </a:lnTo>
                  <a:lnTo>
                    <a:pt x="73660" y="125730"/>
                  </a:lnTo>
                  <a:lnTo>
                    <a:pt x="69850" y="121920"/>
                  </a:lnTo>
                  <a:lnTo>
                    <a:pt x="67310" y="119380"/>
                  </a:lnTo>
                  <a:lnTo>
                    <a:pt x="62230" y="116840"/>
                  </a:lnTo>
                  <a:lnTo>
                    <a:pt x="58420" y="115570"/>
                  </a:lnTo>
                  <a:lnTo>
                    <a:pt x="48260" y="113030"/>
                  </a:lnTo>
                  <a:lnTo>
                    <a:pt x="36830" y="110490"/>
                  </a:lnTo>
                  <a:lnTo>
                    <a:pt x="25400" y="106680"/>
                  </a:lnTo>
                  <a:lnTo>
                    <a:pt x="13970" y="101600"/>
                  </a:lnTo>
                  <a:lnTo>
                    <a:pt x="8890" y="96520"/>
                  </a:lnTo>
                  <a:lnTo>
                    <a:pt x="5080" y="91440"/>
                  </a:lnTo>
                  <a:lnTo>
                    <a:pt x="2540" y="102870"/>
                  </a:lnTo>
                  <a:lnTo>
                    <a:pt x="0" y="115570"/>
                  </a:lnTo>
                  <a:lnTo>
                    <a:pt x="0" y="129540"/>
                  </a:lnTo>
                  <a:lnTo>
                    <a:pt x="0" y="142240"/>
                  </a:lnTo>
                  <a:lnTo>
                    <a:pt x="1270" y="157480"/>
                  </a:lnTo>
                  <a:lnTo>
                    <a:pt x="3810" y="172720"/>
                  </a:lnTo>
                  <a:lnTo>
                    <a:pt x="7620" y="187960"/>
                  </a:lnTo>
                  <a:lnTo>
                    <a:pt x="11430" y="203200"/>
                  </a:lnTo>
                  <a:lnTo>
                    <a:pt x="13970" y="208280"/>
                  </a:lnTo>
                  <a:lnTo>
                    <a:pt x="15240" y="212090"/>
                  </a:lnTo>
                  <a:lnTo>
                    <a:pt x="17780" y="213360"/>
                  </a:lnTo>
                  <a:lnTo>
                    <a:pt x="20320" y="214630"/>
                  </a:lnTo>
                  <a:lnTo>
                    <a:pt x="24130" y="214630"/>
                  </a:lnTo>
                  <a:lnTo>
                    <a:pt x="30480" y="217170"/>
                  </a:lnTo>
                  <a:lnTo>
                    <a:pt x="31750" y="219710"/>
                  </a:lnTo>
                  <a:lnTo>
                    <a:pt x="34290" y="223520"/>
                  </a:lnTo>
                  <a:lnTo>
                    <a:pt x="35560" y="229870"/>
                  </a:lnTo>
                  <a:lnTo>
                    <a:pt x="38100" y="238760"/>
                  </a:lnTo>
                  <a:lnTo>
                    <a:pt x="39370" y="250190"/>
                  </a:lnTo>
                  <a:lnTo>
                    <a:pt x="40640" y="264160"/>
                  </a:lnTo>
                  <a:lnTo>
                    <a:pt x="41910" y="273050"/>
                  </a:lnTo>
                  <a:lnTo>
                    <a:pt x="41910" y="281940"/>
                  </a:lnTo>
                  <a:lnTo>
                    <a:pt x="41910" y="293370"/>
                  </a:lnTo>
                  <a:lnTo>
                    <a:pt x="41910" y="304800"/>
                  </a:lnTo>
                  <a:lnTo>
                    <a:pt x="48260" y="302260"/>
                  </a:lnTo>
                  <a:lnTo>
                    <a:pt x="52070" y="302260"/>
                  </a:lnTo>
                  <a:lnTo>
                    <a:pt x="55880" y="302260"/>
                  </a:lnTo>
                  <a:lnTo>
                    <a:pt x="58420" y="303530"/>
                  </a:lnTo>
                  <a:lnTo>
                    <a:pt x="60960" y="304800"/>
                  </a:lnTo>
                  <a:lnTo>
                    <a:pt x="63500" y="307340"/>
                  </a:lnTo>
                  <a:lnTo>
                    <a:pt x="66040" y="311150"/>
                  </a:lnTo>
                  <a:lnTo>
                    <a:pt x="67310" y="314960"/>
                  </a:lnTo>
                  <a:lnTo>
                    <a:pt x="69850" y="326390"/>
                  </a:lnTo>
                  <a:lnTo>
                    <a:pt x="69850" y="339090"/>
                  </a:lnTo>
                  <a:lnTo>
                    <a:pt x="69850" y="353060"/>
                  </a:lnTo>
                  <a:lnTo>
                    <a:pt x="69850" y="368300"/>
                  </a:lnTo>
                  <a:lnTo>
                    <a:pt x="67310" y="401320"/>
                  </a:lnTo>
                  <a:lnTo>
                    <a:pt x="66040" y="417830"/>
                  </a:lnTo>
                  <a:lnTo>
                    <a:pt x="66040" y="433070"/>
                  </a:lnTo>
                  <a:lnTo>
                    <a:pt x="67310" y="448310"/>
                  </a:lnTo>
                  <a:lnTo>
                    <a:pt x="68580" y="461010"/>
                  </a:lnTo>
                  <a:lnTo>
                    <a:pt x="71120" y="472440"/>
                  </a:lnTo>
                  <a:lnTo>
                    <a:pt x="72390" y="477520"/>
                  </a:lnTo>
                  <a:lnTo>
                    <a:pt x="74930" y="481330"/>
                  </a:lnTo>
                  <a:lnTo>
                    <a:pt x="77470" y="480060"/>
                  </a:lnTo>
                  <a:lnTo>
                    <a:pt x="80010" y="477520"/>
                  </a:lnTo>
                  <a:lnTo>
                    <a:pt x="83820" y="469900"/>
                  </a:lnTo>
                  <a:lnTo>
                    <a:pt x="85090" y="462280"/>
                  </a:lnTo>
                  <a:lnTo>
                    <a:pt x="86360" y="453390"/>
                  </a:lnTo>
                  <a:lnTo>
                    <a:pt x="87630" y="445770"/>
                  </a:lnTo>
                  <a:lnTo>
                    <a:pt x="91440" y="438150"/>
                  </a:lnTo>
                  <a:lnTo>
                    <a:pt x="93980" y="435610"/>
                  </a:lnTo>
                  <a:lnTo>
                    <a:pt x="96520" y="433070"/>
                  </a:lnTo>
                  <a:lnTo>
                    <a:pt x="100330" y="431800"/>
                  </a:lnTo>
                  <a:lnTo>
                    <a:pt x="105410" y="430530"/>
                  </a:lnTo>
                  <a:lnTo>
                    <a:pt x="102870" y="443230"/>
                  </a:lnTo>
                  <a:lnTo>
                    <a:pt x="101600" y="454660"/>
                  </a:lnTo>
                  <a:lnTo>
                    <a:pt x="101600" y="464820"/>
                  </a:lnTo>
                  <a:lnTo>
                    <a:pt x="102870" y="473710"/>
                  </a:lnTo>
                  <a:lnTo>
                    <a:pt x="104140" y="480060"/>
                  </a:lnTo>
                  <a:lnTo>
                    <a:pt x="105410" y="486410"/>
                  </a:lnTo>
                  <a:lnTo>
                    <a:pt x="109220" y="491490"/>
                  </a:lnTo>
                  <a:lnTo>
                    <a:pt x="111760" y="497840"/>
                  </a:lnTo>
                  <a:lnTo>
                    <a:pt x="124460" y="515620"/>
                  </a:lnTo>
                  <a:lnTo>
                    <a:pt x="128270" y="520700"/>
                  </a:lnTo>
                  <a:lnTo>
                    <a:pt x="130810" y="525780"/>
                  </a:lnTo>
                  <a:lnTo>
                    <a:pt x="133350" y="533400"/>
                  </a:lnTo>
                  <a:lnTo>
                    <a:pt x="134620" y="541020"/>
                  </a:lnTo>
                  <a:lnTo>
                    <a:pt x="135890" y="527050"/>
                  </a:lnTo>
                  <a:lnTo>
                    <a:pt x="138430" y="513080"/>
                  </a:lnTo>
                  <a:lnTo>
                    <a:pt x="140970" y="501650"/>
                  </a:lnTo>
                  <a:lnTo>
                    <a:pt x="143510" y="491490"/>
                  </a:lnTo>
                  <a:lnTo>
                    <a:pt x="147320" y="482600"/>
                  </a:lnTo>
                  <a:lnTo>
                    <a:pt x="149860" y="476250"/>
                  </a:lnTo>
                  <a:lnTo>
                    <a:pt x="152400" y="472440"/>
                  </a:lnTo>
                  <a:lnTo>
                    <a:pt x="154940" y="472440"/>
                  </a:lnTo>
                  <a:lnTo>
                    <a:pt x="154940" y="483870"/>
                  </a:lnTo>
                  <a:lnTo>
                    <a:pt x="156210" y="494030"/>
                  </a:lnTo>
                  <a:lnTo>
                    <a:pt x="157480" y="513080"/>
                  </a:lnTo>
                  <a:lnTo>
                    <a:pt x="160020" y="528320"/>
                  </a:lnTo>
                  <a:lnTo>
                    <a:pt x="162560" y="541020"/>
                  </a:lnTo>
                  <a:lnTo>
                    <a:pt x="166370" y="551180"/>
                  </a:lnTo>
                  <a:lnTo>
                    <a:pt x="170180" y="558800"/>
                  </a:lnTo>
                  <a:lnTo>
                    <a:pt x="173990" y="563880"/>
                  </a:lnTo>
                  <a:lnTo>
                    <a:pt x="177800" y="566420"/>
                  </a:lnTo>
                  <a:lnTo>
                    <a:pt x="180340" y="566420"/>
                  </a:lnTo>
                  <a:lnTo>
                    <a:pt x="181610" y="566420"/>
                  </a:lnTo>
                  <a:lnTo>
                    <a:pt x="181610" y="565150"/>
                  </a:lnTo>
                  <a:lnTo>
                    <a:pt x="184150" y="562610"/>
                  </a:lnTo>
                  <a:lnTo>
                    <a:pt x="184150" y="557530"/>
                  </a:lnTo>
                  <a:lnTo>
                    <a:pt x="185420" y="549910"/>
                  </a:lnTo>
                  <a:lnTo>
                    <a:pt x="186690" y="543560"/>
                  </a:lnTo>
                  <a:lnTo>
                    <a:pt x="187960" y="537210"/>
                  </a:lnTo>
                  <a:lnTo>
                    <a:pt x="187960" y="534670"/>
                  </a:lnTo>
                  <a:lnTo>
                    <a:pt x="189230" y="533400"/>
                  </a:lnTo>
                  <a:lnTo>
                    <a:pt x="191770" y="533400"/>
                  </a:lnTo>
                  <a:lnTo>
                    <a:pt x="193040" y="533400"/>
                  </a:lnTo>
                  <a:lnTo>
                    <a:pt x="195580" y="535940"/>
                  </a:lnTo>
                  <a:lnTo>
                    <a:pt x="196850" y="541020"/>
                  </a:lnTo>
                  <a:lnTo>
                    <a:pt x="198120" y="547370"/>
                  </a:lnTo>
                  <a:lnTo>
                    <a:pt x="199390" y="552450"/>
                  </a:lnTo>
                  <a:lnTo>
                    <a:pt x="200660" y="556260"/>
                  </a:lnTo>
                  <a:lnTo>
                    <a:pt x="203200" y="557530"/>
                  </a:lnTo>
                  <a:lnTo>
                    <a:pt x="205740" y="557530"/>
                  </a:lnTo>
                  <a:lnTo>
                    <a:pt x="208280" y="556260"/>
                  </a:lnTo>
                  <a:lnTo>
                    <a:pt x="210820" y="554990"/>
                  </a:lnTo>
                  <a:lnTo>
                    <a:pt x="215900" y="551180"/>
                  </a:lnTo>
                  <a:lnTo>
                    <a:pt x="219710" y="546100"/>
                  </a:lnTo>
                  <a:lnTo>
                    <a:pt x="219710" y="554990"/>
                  </a:lnTo>
                  <a:lnTo>
                    <a:pt x="220980" y="562610"/>
                  </a:lnTo>
                  <a:lnTo>
                    <a:pt x="222250" y="568960"/>
                  </a:lnTo>
                  <a:lnTo>
                    <a:pt x="223520" y="574040"/>
                  </a:lnTo>
                  <a:lnTo>
                    <a:pt x="226060" y="579120"/>
                  </a:lnTo>
                  <a:lnTo>
                    <a:pt x="227330" y="584200"/>
                  </a:lnTo>
                  <a:lnTo>
                    <a:pt x="233680" y="589280"/>
                  </a:lnTo>
                  <a:lnTo>
                    <a:pt x="240030" y="591820"/>
                  </a:lnTo>
                  <a:lnTo>
                    <a:pt x="246380" y="593090"/>
                  </a:lnTo>
                  <a:lnTo>
                    <a:pt x="254000" y="591820"/>
                  </a:lnTo>
                  <a:lnTo>
                    <a:pt x="261620" y="588010"/>
                  </a:lnTo>
                  <a:lnTo>
                    <a:pt x="265430" y="594360"/>
                  </a:lnTo>
                  <a:lnTo>
                    <a:pt x="267970" y="598170"/>
                  </a:lnTo>
                  <a:lnTo>
                    <a:pt x="271780" y="608330"/>
                  </a:lnTo>
                  <a:lnTo>
                    <a:pt x="274320" y="617220"/>
                  </a:lnTo>
                  <a:lnTo>
                    <a:pt x="275590" y="619760"/>
                  </a:lnTo>
                  <a:lnTo>
                    <a:pt x="276860" y="622300"/>
                  </a:lnTo>
                  <a:lnTo>
                    <a:pt x="280670" y="627380"/>
                  </a:lnTo>
                  <a:lnTo>
                    <a:pt x="285750" y="635000"/>
                  </a:lnTo>
                  <a:lnTo>
                    <a:pt x="289560" y="643890"/>
                  </a:lnTo>
                  <a:lnTo>
                    <a:pt x="294640" y="652780"/>
                  </a:lnTo>
                  <a:lnTo>
                    <a:pt x="299720" y="661670"/>
                  </a:lnTo>
                  <a:lnTo>
                    <a:pt x="303530" y="670560"/>
                  </a:lnTo>
                  <a:lnTo>
                    <a:pt x="308610" y="676910"/>
                  </a:lnTo>
                  <a:lnTo>
                    <a:pt x="313690" y="681990"/>
                  </a:lnTo>
                  <a:lnTo>
                    <a:pt x="307340" y="664210"/>
                  </a:lnTo>
                  <a:lnTo>
                    <a:pt x="303530" y="648970"/>
                  </a:lnTo>
                  <a:lnTo>
                    <a:pt x="302260" y="636270"/>
                  </a:lnTo>
                  <a:lnTo>
                    <a:pt x="302260" y="624840"/>
                  </a:lnTo>
                  <a:lnTo>
                    <a:pt x="303530" y="615950"/>
                  </a:lnTo>
                  <a:lnTo>
                    <a:pt x="306070" y="610870"/>
                  </a:lnTo>
                  <a:lnTo>
                    <a:pt x="309880" y="607060"/>
                  </a:lnTo>
                  <a:lnTo>
                    <a:pt x="314960" y="605790"/>
                  </a:lnTo>
                  <a:lnTo>
                    <a:pt x="317500" y="615950"/>
                  </a:lnTo>
                  <a:lnTo>
                    <a:pt x="321310" y="624840"/>
                  </a:lnTo>
                  <a:lnTo>
                    <a:pt x="325120" y="633730"/>
                  </a:lnTo>
                  <a:lnTo>
                    <a:pt x="330200" y="641350"/>
                  </a:lnTo>
                  <a:lnTo>
                    <a:pt x="336550" y="647700"/>
                  </a:lnTo>
                  <a:lnTo>
                    <a:pt x="345440" y="654050"/>
                  </a:lnTo>
                  <a:lnTo>
                    <a:pt x="354330" y="657860"/>
                  </a:lnTo>
                  <a:lnTo>
                    <a:pt x="367030" y="660400"/>
                  </a:lnTo>
                  <a:lnTo>
                    <a:pt x="372110" y="671830"/>
                  </a:lnTo>
                  <a:lnTo>
                    <a:pt x="377190" y="680720"/>
                  </a:lnTo>
                  <a:lnTo>
                    <a:pt x="381000" y="687070"/>
                  </a:lnTo>
                  <a:lnTo>
                    <a:pt x="386080" y="692150"/>
                  </a:lnTo>
                  <a:lnTo>
                    <a:pt x="392430" y="694690"/>
                  </a:lnTo>
                  <a:lnTo>
                    <a:pt x="400050" y="695960"/>
                  </a:lnTo>
                  <a:lnTo>
                    <a:pt x="408940" y="695960"/>
                  </a:lnTo>
                  <a:lnTo>
                    <a:pt x="420370" y="694690"/>
                  </a:lnTo>
                  <a:lnTo>
                    <a:pt x="403860" y="660400"/>
                  </a:lnTo>
                  <a:lnTo>
                    <a:pt x="389890" y="626110"/>
                  </a:lnTo>
                  <a:lnTo>
                    <a:pt x="378460" y="590550"/>
                  </a:lnTo>
                  <a:lnTo>
                    <a:pt x="374650" y="572770"/>
                  </a:lnTo>
                  <a:lnTo>
                    <a:pt x="372110" y="554990"/>
                  </a:lnTo>
                  <a:lnTo>
                    <a:pt x="369570" y="538480"/>
                  </a:lnTo>
                  <a:lnTo>
                    <a:pt x="368300" y="520700"/>
                  </a:lnTo>
                  <a:lnTo>
                    <a:pt x="368300" y="504190"/>
                  </a:lnTo>
                  <a:lnTo>
                    <a:pt x="370840" y="487680"/>
                  </a:lnTo>
                  <a:lnTo>
                    <a:pt x="373380" y="472440"/>
                  </a:lnTo>
                  <a:lnTo>
                    <a:pt x="377190" y="455930"/>
                  </a:lnTo>
                  <a:lnTo>
                    <a:pt x="382270" y="439420"/>
                  </a:lnTo>
                  <a:lnTo>
                    <a:pt x="389890" y="424180"/>
                  </a:lnTo>
                  <a:lnTo>
                    <a:pt x="389890" y="436880"/>
                  </a:lnTo>
                  <a:lnTo>
                    <a:pt x="389890" y="448310"/>
                  </a:lnTo>
                  <a:lnTo>
                    <a:pt x="389890" y="457200"/>
                  </a:lnTo>
                  <a:lnTo>
                    <a:pt x="391160" y="466090"/>
                  </a:lnTo>
                  <a:lnTo>
                    <a:pt x="392430" y="472440"/>
                  </a:lnTo>
                  <a:lnTo>
                    <a:pt x="393700" y="478790"/>
                  </a:lnTo>
                  <a:lnTo>
                    <a:pt x="394970" y="482600"/>
                  </a:lnTo>
                  <a:lnTo>
                    <a:pt x="397510" y="486410"/>
                  </a:lnTo>
                  <a:lnTo>
                    <a:pt x="398780" y="488950"/>
                  </a:lnTo>
                  <a:lnTo>
                    <a:pt x="401320" y="488950"/>
                  </a:lnTo>
                  <a:lnTo>
                    <a:pt x="406400" y="490220"/>
                  </a:lnTo>
                  <a:lnTo>
                    <a:pt x="411480" y="487680"/>
                  </a:lnTo>
                  <a:lnTo>
                    <a:pt x="417830" y="483870"/>
                  </a:lnTo>
                  <a:lnTo>
                    <a:pt x="425450" y="478790"/>
                  </a:lnTo>
                  <a:lnTo>
                    <a:pt x="431800" y="472440"/>
                  </a:lnTo>
                  <a:lnTo>
                    <a:pt x="447040" y="459740"/>
                  </a:lnTo>
                  <a:lnTo>
                    <a:pt x="454660" y="454660"/>
                  </a:lnTo>
                  <a:lnTo>
                    <a:pt x="461010" y="452120"/>
                  </a:lnTo>
                  <a:lnTo>
                    <a:pt x="468630" y="452120"/>
                  </a:lnTo>
                  <a:lnTo>
                    <a:pt x="474980" y="454660"/>
                  </a:lnTo>
                  <a:lnTo>
                    <a:pt x="476250" y="458470"/>
                  </a:lnTo>
                  <a:lnTo>
                    <a:pt x="474980" y="461010"/>
                  </a:lnTo>
                  <a:lnTo>
                    <a:pt x="471170" y="464820"/>
                  </a:lnTo>
                  <a:lnTo>
                    <a:pt x="466090" y="469900"/>
                  </a:lnTo>
                  <a:lnTo>
                    <a:pt x="459740" y="476250"/>
                  </a:lnTo>
                  <a:lnTo>
                    <a:pt x="453390" y="483870"/>
                  </a:lnTo>
                  <a:lnTo>
                    <a:pt x="447040" y="492760"/>
                  </a:lnTo>
                  <a:lnTo>
                    <a:pt x="443230" y="504190"/>
                  </a:lnTo>
                  <a:lnTo>
                    <a:pt x="449580" y="502920"/>
                  </a:lnTo>
                  <a:lnTo>
                    <a:pt x="454660" y="501650"/>
                  </a:lnTo>
                  <a:lnTo>
                    <a:pt x="459740" y="501650"/>
                  </a:lnTo>
                  <a:lnTo>
                    <a:pt x="462280" y="501650"/>
                  </a:lnTo>
                  <a:lnTo>
                    <a:pt x="464820" y="504190"/>
                  </a:lnTo>
                  <a:lnTo>
                    <a:pt x="466090" y="505460"/>
                  </a:lnTo>
                  <a:lnTo>
                    <a:pt x="468630" y="509270"/>
                  </a:lnTo>
                  <a:lnTo>
                    <a:pt x="471170" y="514350"/>
                  </a:lnTo>
                  <a:lnTo>
                    <a:pt x="473710" y="515620"/>
                  </a:lnTo>
                  <a:lnTo>
                    <a:pt x="476250" y="515620"/>
                  </a:lnTo>
                  <a:lnTo>
                    <a:pt x="481330" y="516890"/>
                  </a:lnTo>
                  <a:lnTo>
                    <a:pt x="486410" y="515620"/>
                  </a:lnTo>
                  <a:lnTo>
                    <a:pt x="494030" y="513080"/>
                  </a:lnTo>
                  <a:lnTo>
                    <a:pt x="504190" y="510540"/>
                  </a:lnTo>
                  <a:lnTo>
                    <a:pt x="499110" y="519430"/>
                  </a:lnTo>
                  <a:lnTo>
                    <a:pt x="496570" y="525780"/>
                  </a:lnTo>
                  <a:lnTo>
                    <a:pt x="495300" y="532130"/>
                  </a:lnTo>
                  <a:lnTo>
                    <a:pt x="495300" y="537210"/>
                  </a:lnTo>
                  <a:lnTo>
                    <a:pt x="496570" y="541020"/>
                  </a:lnTo>
                  <a:lnTo>
                    <a:pt x="497840" y="544830"/>
                  </a:lnTo>
                  <a:lnTo>
                    <a:pt x="501650" y="549910"/>
                  </a:lnTo>
                  <a:lnTo>
                    <a:pt x="506730" y="553720"/>
                  </a:lnTo>
                  <a:lnTo>
                    <a:pt x="509270" y="557530"/>
                  </a:lnTo>
                  <a:lnTo>
                    <a:pt x="510540" y="560070"/>
                  </a:lnTo>
                  <a:lnTo>
                    <a:pt x="510540" y="562610"/>
                  </a:lnTo>
                  <a:lnTo>
                    <a:pt x="508000" y="566420"/>
                  </a:lnTo>
                  <a:lnTo>
                    <a:pt x="505460" y="571500"/>
                  </a:lnTo>
                  <a:lnTo>
                    <a:pt x="514350" y="571500"/>
                  </a:lnTo>
                  <a:lnTo>
                    <a:pt x="523240" y="571500"/>
                  </a:lnTo>
                  <a:lnTo>
                    <a:pt x="532130" y="570230"/>
                  </a:lnTo>
                  <a:lnTo>
                    <a:pt x="542290" y="567690"/>
                  </a:lnTo>
                  <a:lnTo>
                    <a:pt x="549910" y="562610"/>
                  </a:lnTo>
                  <a:lnTo>
                    <a:pt x="553720" y="557530"/>
                  </a:lnTo>
                  <a:lnTo>
                    <a:pt x="557530" y="552450"/>
                  </a:lnTo>
                  <a:lnTo>
                    <a:pt x="561340" y="547370"/>
                  </a:lnTo>
                  <a:lnTo>
                    <a:pt x="563880" y="541020"/>
                  </a:lnTo>
                  <a:lnTo>
                    <a:pt x="566420" y="533400"/>
                  </a:lnTo>
                  <a:lnTo>
                    <a:pt x="567690" y="523240"/>
                  </a:lnTo>
                  <a:lnTo>
                    <a:pt x="572770" y="534670"/>
                  </a:lnTo>
                  <a:lnTo>
                    <a:pt x="574040" y="543560"/>
                  </a:lnTo>
                  <a:lnTo>
                    <a:pt x="574040" y="552450"/>
                  </a:lnTo>
                  <a:lnTo>
                    <a:pt x="572770" y="560070"/>
                  </a:lnTo>
                  <a:lnTo>
                    <a:pt x="570230" y="567690"/>
                  </a:lnTo>
                  <a:lnTo>
                    <a:pt x="567690" y="574040"/>
                  </a:lnTo>
                  <a:lnTo>
                    <a:pt x="562610" y="579120"/>
                  </a:lnTo>
                  <a:lnTo>
                    <a:pt x="557530" y="584200"/>
                  </a:lnTo>
                  <a:lnTo>
                    <a:pt x="547370" y="593090"/>
                  </a:lnTo>
                  <a:lnTo>
                    <a:pt x="538480" y="599440"/>
                  </a:lnTo>
                  <a:lnTo>
                    <a:pt x="534670" y="603250"/>
                  </a:lnTo>
                  <a:lnTo>
                    <a:pt x="532130" y="605790"/>
                  </a:lnTo>
                  <a:lnTo>
                    <a:pt x="530860" y="608330"/>
                  </a:lnTo>
                  <a:lnTo>
                    <a:pt x="529590" y="610870"/>
                  </a:lnTo>
                  <a:lnTo>
                    <a:pt x="539750" y="607060"/>
                  </a:lnTo>
                  <a:lnTo>
                    <a:pt x="547370" y="603250"/>
                  </a:lnTo>
                  <a:lnTo>
                    <a:pt x="554990" y="601980"/>
                  </a:lnTo>
                  <a:lnTo>
                    <a:pt x="561340" y="600710"/>
                  </a:lnTo>
                  <a:lnTo>
                    <a:pt x="567690" y="601980"/>
                  </a:lnTo>
                  <a:lnTo>
                    <a:pt x="572770" y="603250"/>
                  </a:lnTo>
                  <a:lnTo>
                    <a:pt x="576580" y="604520"/>
                  </a:lnTo>
                  <a:lnTo>
                    <a:pt x="580390" y="608330"/>
                  </a:lnTo>
                  <a:lnTo>
                    <a:pt x="586740" y="615950"/>
                  </a:lnTo>
                  <a:lnTo>
                    <a:pt x="590550" y="623570"/>
                  </a:lnTo>
                  <a:lnTo>
                    <a:pt x="593090" y="633730"/>
                  </a:lnTo>
                  <a:lnTo>
                    <a:pt x="594360" y="641350"/>
                  </a:lnTo>
                  <a:lnTo>
                    <a:pt x="589280" y="645160"/>
                  </a:lnTo>
                  <a:lnTo>
                    <a:pt x="584200" y="647700"/>
                  </a:lnTo>
                  <a:lnTo>
                    <a:pt x="582930" y="651510"/>
                  </a:lnTo>
                  <a:lnTo>
                    <a:pt x="581660" y="655320"/>
                  </a:lnTo>
                  <a:lnTo>
                    <a:pt x="582930" y="659130"/>
                  </a:lnTo>
                  <a:lnTo>
                    <a:pt x="584200" y="662940"/>
                  </a:lnTo>
                  <a:lnTo>
                    <a:pt x="591820" y="670560"/>
                  </a:lnTo>
                  <a:lnTo>
                    <a:pt x="600710" y="678180"/>
                  </a:lnTo>
                  <a:lnTo>
                    <a:pt x="609600" y="685800"/>
                  </a:lnTo>
                  <a:lnTo>
                    <a:pt x="618490" y="692150"/>
                  </a:lnTo>
                  <a:lnTo>
                    <a:pt x="621030" y="69469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81" name="Freeform 280"/>
            <p:cNvSpPr/>
            <p:nvPr/>
          </p:nvSpPr>
          <p:spPr>
            <a:xfrm>
              <a:off x="1294130" y="1872234"/>
              <a:ext cx="243841" cy="378715"/>
            </a:xfrm>
            <a:custGeom>
              <a:avLst/>
              <a:gdLst/>
              <a:ahLst/>
              <a:cxnLst/>
              <a:rect l="0" t="0" r="0" b="0"/>
              <a:pathLst>
                <a:path w="243841" h="378715">
                  <a:moveTo>
                    <a:pt x="31623" y="3302"/>
                  </a:moveTo>
                  <a:lnTo>
                    <a:pt x="48006" y="7620"/>
                  </a:lnTo>
                  <a:lnTo>
                    <a:pt x="64262" y="12954"/>
                  </a:lnTo>
                  <a:lnTo>
                    <a:pt x="80645" y="18669"/>
                  </a:lnTo>
                  <a:lnTo>
                    <a:pt x="96012" y="25400"/>
                  </a:lnTo>
                  <a:lnTo>
                    <a:pt x="109855" y="31623"/>
                  </a:lnTo>
                  <a:lnTo>
                    <a:pt x="122301" y="38354"/>
                  </a:lnTo>
                  <a:lnTo>
                    <a:pt x="133350" y="44577"/>
                  </a:lnTo>
                  <a:lnTo>
                    <a:pt x="141986" y="50800"/>
                  </a:lnTo>
                  <a:lnTo>
                    <a:pt x="147828" y="56642"/>
                  </a:lnTo>
                  <a:lnTo>
                    <a:pt x="151130" y="61341"/>
                  </a:lnTo>
                  <a:lnTo>
                    <a:pt x="151130" y="63754"/>
                  </a:lnTo>
                  <a:lnTo>
                    <a:pt x="150622" y="65278"/>
                  </a:lnTo>
                  <a:lnTo>
                    <a:pt x="149225" y="67183"/>
                  </a:lnTo>
                  <a:lnTo>
                    <a:pt x="146812" y="68072"/>
                  </a:lnTo>
                  <a:lnTo>
                    <a:pt x="143510" y="69088"/>
                  </a:lnTo>
                  <a:lnTo>
                    <a:pt x="139192" y="69977"/>
                  </a:lnTo>
                  <a:lnTo>
                    <a:pt x="133858" y="69977"/>
                  </a:lnTo>
                  <a:lnTo>
                    <a:pt x="127127" y="69977"/>
                  </a:lnTo>
                  <a:lnTo>
                    <a:pt x="119507" y="69596"/>
                  </a:lnTo>
                  <a:lnTo>
                    <a:pt x="110363" y="68580"/>
                  </a:lnTo>
                  <a:lnTo>
                    <a:pt x="121412" y="76708"/>
                  </a:lnTo>
                  <a:lnTo>
                    <a:pt x="133350" y="83947"/>
                  </a:lnTo>
                  <a:lnTo>
                    <a:pt x="156464" y="94996"/>
                  </a:lnTo>
                  <a:lnTo>
                    <a:pt x="179451" y="104648"/>
                  </a:lnTo>
                  <a:lnTo>
                    <a:pt x="189992" y="109347"/>
                  </a:lnTo>
                  <a:lnTo>
                    <a:pt x="200152" y="114681"/>
                  </a:lnTo>
                  <a:lnTo>
                    <a:pt x="209296" y="120904"/>
                  </a:lnTo>
                  <a:lnTo>
                    <a:pt x="217932" y="128651"/>
                  </a:lnTo>
                  <a:lnTo>
                    <a:pt x="225044" y="137668"/>
                  </a:lnTo>
                  <a:lnTo>
                    <a:pt x="230886" y="148717"/>
                  </a:lnTo>
                  <a:lnTo>
                    <a:pt x="235585" y="161671"/>
                  </a:lnTo>
                  <a:lnTo>
                    <a:pt x="237617" y="169418"/>
                  </a:lnTo>
                  <a:lnTo>
                    <a:pt x="239014" y="177546"/>
                  </a:lnTo>
                  <a:lnTo>
                    <a:pt x="239903" y="186690"/>
                  </a:lnTo>
                  <a:lnTo>
                    <a:pt x="240411" y="196723"/>
                  </a:lnTo>
                  <a:lnTo>
                    <a:pt x="240411" y="207264"/>
                  </a:lnTo>
                  <a:lnTo>
                    <a:pt x="239903" y="218821"/>
                  </a:lnTo>
                  <a:lnTo>
                    <a:pt x="239014" y="219837"/>
                  </a:lnTo>
                  <a:lnTo>
                    <a:pt x="237998" y="219837"/>
                  </a:lnTo>
                  <a:lnTo>
                    <a:pt x="236601" y="218313"/>
                  </a:lnTo>
                  <a:lnTo>
                    <a:pt x="234188" y="216408"/>
                  </a:lnTo>
                  <a:lnTo>
                    <a:pt x="231775" y="213614"/>
                  </a:lnTo>
                  <a:lnTo>
                    <a:pt x="228473" y="210185"/>
                  </a:lnTo>
                  <a:lnTo>
                    <a:pt x="224155" y="206375"/>
                  </a:lnTo>
                  <a:lnTo>
                    <a:pt x="219837" y="202057"/>
                  </a:lnTo>
                  <a:lnTo>
                    <a:pt x="207772" y="192913"/>
                  </a:lnTo>
                  <a:lnTo>
                    <a:pt x="200660" y="188087"/>
                  </a:lnTo>
                  <a:lnTo>
                    <a:pt x="192913" y="183769"/>
                  </a:lnTo>
                  <a:lnTo>
                    <a:pt x="184277" y="179959"/>
                  </a:lnTo>
                  <a:lnTo>
                    <a:pt x="174625" y="176149"/>
                  </a:lnTo>
                  <a:lnTo>
                    <a:pt x="163703" y="173228"/>
                  </a:lnTo>
                  <a:lnTo>
                    <a:pt x="152146" y="171323"/>
                  </a:lnTo>
                  <a:lnTo>
                    <a:pt x="162179" y="180467"/>
                  </a:lnTo>
                  <a:lnTo>
                    <a:pt x="171831" y="189611"/>
                  </a:lnTo>
                  <a:lnTo>
                    <a:pt x="180467" y="197739"/>
                  </a:lnTo>
                  <a:lnTo>
                    <a:pt x="188087" y="205359"/>
                  </a:lnTo>
                  <a:lnTo>
                    <a:pt x="195326" y="212598"/>
                  </a:lnTo>
                  <a:lnTo>
                    <a:pt x="201549" y="219329"/>
                  </a:lnTo>
                  <a:lnTo>
                    <a:pt x="206883" y="225044"/>
                  </a:lnTo>
                  <a:lnTo>
                    <a:pt x="212090" y="230886"/>
                  </a:lnTo>
                  <a:lnTo>
                    <a:pt x="220218" y="241427"/>
                  </a:lnTo>
                  <a:lnTo>
                    <a:pt x="226060" y="250063"/>
                  </a:lnTo>
                  <a:lnTo>
                    <a:pt x="230886" y="258191"/>
                  </a:lnTo>
                  <a:lnTo>
                    <a:pt x="233680" y="265430"/>
                  </a:lnTo>
                  <a:lnTo>
                    <a:pt x="235204" y="272161"/>
                  </a:lnTo>
                  <a:lnTo>
                    <a:pt x="236601" y="278892"/>
                  </a:lnTo>
                  <a:lnTo>
                    <a:pt x="237617" y="292735"/>
                  </a:lnTo>
                  <a:lnTo>
                    <a:pt x="237998" y="300482"/>
                  </a:lnTo>
                  <a:lnTo>
                    <a:pt x="239014" y="309499"/>
                  </a:lnTo>
                  <a:lnTo>
                    <a:pt x="240411" y="319659"/>
                  </a:lnTo>
                  <a:lnTo>
                    <a:pt x="243840" y="331216"/>
                  </a:lnTo>
                  <a:lnTo>
                    <a:pt x="240919" y="335534"/>
                  </a:lnTo>
                  <a:lnTo>
                    <a:pt x="237617" y="337820"/>
                  </a:lnTo>
                  <a:lnTo>
                    <a:pt x="233680" y="337820"/>
                  </a:lnTo>
                  <a:lnTo>
                    <a:pt x="228981" y="335026"/>
                  </a:lnTo>
                  <a:lnTo>
                    <a:pt x="224155" y="329184"/>
                  </a:lnTo>
                  <a:lnTo>
                    <a:pt x="218313" y="320548"/>
                  </a:lnTo>
                  <a:lnTo>
                    <a:pt x="215519" y="314325"/>
                  </a:lnTo>
                  <a:lnTo>
                    <a:pt x="212090" y="307594"/>
                  </a:lnTo>
                  <a:lnTo>
                    <a:pt x="208788" y="299974"/>
                  </a:lnTo>
                  <a:lnTo>
                    <a:pt x="205359" y="291338"/>
                  </a:lnTo>
                  <a:lnTo>
                    <a:pt x="207772" y="302895"/>
                  </a:lnTo>
                  <a:lnTo>
                    <a:pt x="208280" y="312420"/>
                  </a:lnTo>
                  <a:lnTo>
                    <a:pt x="207772" y="320167"/>
                  </a:lnTo>
                  <a:lnTo>
                    <a:pt x="206883" y="326390"/>
                  </a:lnTo>
                  <a:lnTo>
                    <a:pt x="204470" y="331597"/>
                  </a:lnTo>
                  <a:lnTo>
                    <a:pt x="201549" y="335534"/>
                  </a:lnTo>
                  <a:lnTo>
                    <a:pt x="194818" y="341249"/>
                  </a:lnTo>
                  <a:lnTo>
                    <a:pt x="187579" y="346456"/>
                  </a:lnTo>
                  <a:lnTo>
                    <a:pt x="184277" y="349377"/>
                  </a:lnTo>
                  <a:lnTo>
                    <a:pt x="180975" y="353187"/>
                  </a:lnTo>
                  <a:lnTo>
                    <a:pt x="178562" y="357505"/>
                  </a:lnTo>
                  <a:lnTo>
                    <a:pt x="177038" y="362839"/>
                  </a:lnTo>
                  <a:lnTo>
                    <a:pt x="176657" y="370078"/>
                  </a:lnTo>
                  <a:lnTo>
                    <a:pt x="177038" y="378714"/>
                  </a:lnTo>
                  <a:lnTo>
                    <a:pt x="173736" y="377190"/>
                  </a:lnTo>
                  <a:lnTo>
                    <a:pt x="170307" y="372872"/>
                  </a:lnTo>
                  <a:lnTo>
                    <a:pt x="168021" y="365252"/>
                  </a:lnTo>
                  <a:lnTo>
                    <a:pt x="164592" y="354203"/>
                  </a:lnTo>
                  <a:lnTo>
                    <a:pt x="161671" y="339852"/>
                  </a:lnTo>
                  <a:lnTo>
                    <a:pt x="159766" y="331216"/>
                  </a:lnTo>
                  <a:lnTo>
                    <a:pt x="157861" y="321564"/>
                  </a:lnTo>
                  <a:lnTo>
                    <a:pt x="155956" y="311531"/>
                  </a:lnTo>
                  <a:lnTo>
                    <a:pt x="153543" y="299974"/>
                  </a:lnTo>
                  <a:lnTo>
                    <a:pt x="151130" y="287528"/>
                  </a:lnTo>
                  <a:lnTo>
                    <a:pt x="148336" y="274066"/>
                  </a:lnTo>
                  <a:lnTo>
                    <a:pt x="140589" y="287909"/>
                  </a:lnTo>
                  <a:lnTo>
                    <a:pt x="133858" y="301371"/>
                  </a:lnTo>
                  <a:lnTo>
                    <a:pt x="127127" y="313436"/>
                  </a:lnTo>
                  <a:lnTo>
                    <a:pt x="120904" y="323469"/>
                  </a:lnTo>
                  <a:lnTo>
                    <a:pt x="115189" y="331216"/>
                  </a:lnTo>
                  <a:lnTo>
                    <a:pt x="109855" y="335915"/>
                  </a:lnTo>
                  <a:lnTo>
                    <a:pt x="105029" y="337439"/>
                  </a:lnTo>
                  <a:lnTo>
                    <a:pt x="102743" y="336931"/>
                  </a:lnTo>
                  <a:lnTo>
                    <a:pt x="100711" y="335026"/>
                  </a:lnTo>
                  <a:lnTo>
                    <a:pt x="96393" y="328295"/>
                  </a:lnTo>
                  <a:lnTo>
                    <a:pt x="93599" y="319659"/>
                  </a:lnTo>
                  <a:lnTo>
                    <a:pt x="92075" y="309118"/>
                  </a:lnTo>
                  <a:lnTo>
                    <a:pt x="92075" y="296545"/>
                  </a:lnTo>
                  <a:lnTo>
                    <a:pt x="93599" y="282702"/>
                  </a:lnTo>
                  <a:lnTo>
                    <a:pt x="95504" y="267843"/>
                  </a:lnTo>
                  <a:lnTo>
                    <a:pt x="98806" y="251460"/>
                  </a:lnTo>
                  <a:lnTo>
                    <a:pt x="102743" y="234188"/>
                  </a:lnTo>
                  <a:lnTo>
                    <a:pt x="93599" y="245237"/>
                  </a:lnTo>
                  <a:lnTo>
                    <a:pt x="84455" y="254889"/>
                  </a:lnTo>
                  <a:lnTo>
                    <a:pt x="75819" y="262509"/>
                  </a:lnTo>
                  <a:lnTo>
                    <a:pt x="67691" y="268732"/>
                  </a:lnTo>
                  <a:lnTo>
                    <a:pt x="59436" y="274066"/>
                  </a:lnTo>
                  <a:lnTo>
                    <a:pt x="51816" y="277368"/>
                  </a:lnTo>
                  <a:lnTo>
                    <a:pt x="44577" y="279781"/>
                  </a:lnTo>
                  <a:lnTo>
                    <a:pt x="37338" y="281178"/>
                  </a:lnTo>
                  <a:lnTo>
                    <a:pt x="31115" y="281686"/>
                  </a:lnTo>
                  <a:lnTo>
                    <a:pt x="24892" y="281178"/>
                  </a:lnTo>
                  <a:lnTo>
                    <a:pt x="19685" y="279781"/>
                  </a:lnTo>
                  <a:lnTo>
                    <a:pt x="14351" y="278384"/>
                  </a:lnTo>
                  <a:lnTo>
                    <a:pt x="6223" y="273050"/>
                  </a:lnTo>
                  <a:lnTo>
                    <a:pt x="0" y="266319"/>
                  </a:lnTo>
                  <a:lnTo>
                    <a:pt x="10033" y="262001"/>
                  </a:lnTo>
                  <a:lnTo>
                    <a:pt x="21082" y="258191"/>
                  </a:lnTo>
                  <a:lnTo>
                    <a:pt x="31115" y="254889"/>
                  </a:lnTo>
                  <a:lnTo>
                    <a:pt x="39751" y="250571"/>
                  </a:lnTo>
                  <a:lnTo>
                    <a:pt x="43180" y="248158"/>
                  </a:lnTo>
                  <a:lnTo>
                    <a:pt x="46101" y="245237"/>
                  </a:lnTo>
                  <a:lnTo>
                    <a:pt x="48006" y="241427"/>
                  </a:lnTo>
                  <a:lnTo>
                    <a:pt x="49403" y="237109"/>
                  </a:lnTo>
                  <a:lnTo>
                    <a:pt x="49911" y="232283"/>
                  </a:lnTo>
                  <a:lnTo>
                    <a:pt x="48895" y="226060"/>
                  </a:lnTo>
                  <a:lnTo>
                    <a:pt x="46990" y="219329"/>
                  </a:lnTo>
                  <a:lnTo>
                    <a:pt x="43688" y="211201"/>
                  </a:lnTo>
                  <a:lnTo>
                    <a:pt x="50800" y="216408"/>
                  </a:lnTo>
                  <a:lnTo>
                    <a:pt x="57023" y="219837"/>
                  </a:lnTo>
                  <a:lnTo>
                    <a:pt x="62865" y="221742"/>
                  </a:lnTo>
                  <a:lnTo>
                    <a:pt x="67183" y="222250"/>
                  </a:lnTo>
                  <a:lnTo>
                    <a:pt x="70485" y="221234"/>
                  </a:lnTo>
                  <a:lnTo>
                    <a:pt x="73406" y="219329"/>
                  </a:lnTo>
                  <a:lnTo>
                    <a:pt x="75311" y="215900"/>
                  </a:lnTo>
                  <a:lnTo>
                    <a:pt x="76708" y="212090"/>
                  </a:lnTo>
                  <a:lnTo>
                    <a:pt x="77216" y="206883"/>
                  </a:lnTo>
                  <a:lnTo>
                    <a:pt x="77216" y="201549"/>
                  </a:lnTo>
                  <a:lnTo>
                    <a:pt x="75819" y="188595"/>
                  </a:lnTo>
                  <a:lnTo>
                    <a:pt x="72009" y="174244"/>
                  </a:lnTo>
                  <a:lnTo>
                    <a:pt x="66675" y="159766"/>
                  </a:lnTo>
                  <a:lnTo>
                    <a:pt x="72898" y="165608"/>
                  </a:lnTo>
                  <a:lnTo>
                    <a:pt x="78740" y="169926"/>
                  </a:lnTo>
                  <a:lnTo>
                    <a:pt x="83058" y="173736"/>
                  </a:lnTo>
                  <a:lnTo>
                    <a:pt x="86868" y="176657"/>
                  </a:lnTo>
                  <a:lnTo>
                    <a:pt x="89662" y="178562"/>
                  </a:lnTo>
                  <a:lnTo>
                    <a:pt x="91694" y="179451"/>
                  </a:lnTo>
                  <a:lnTo>
                    <a:pt x="93091" y="179959"/>
                  </a:lnTo>
                  <a:lnTo>
                    <a:pt x="93980" y="179959"/>
                  </a:lnTo>
                  <a:lnTo>
                    <a:pt x="93980" y="178943"/>
                  </a:lnTo>
                  <a:lnTo>
                    <a:pt x="93599" y="177546"/>
                  </a:lnTo>
                  <a:lnTo>
                    <a:pt x="91186" y="173228"/>
                  </a:lnTo>
                  <a:lnTo>
                    <a:pt x="86868" y="167005"/>
                  </a:lnTo>
                  <a:lnTo>
                    <a:pt x="81534" y="159258"/>
                  </a:lnTo>
                  <a:lnTo>
                    <a:pt x="75311" y="151130"/>
                  </a:lnTo>
                  <a:lnTo>
                    <a:pt x="69088" y="141986"/>
                  </a:lnTo>
                  <a:lnTo>
                    <a:pt x="55626" y="123317"/>
                  </a:lnTo>
                  <a:lnTo>
                    <a:pt x="50419" y="115189"/>
                  </a:lnTo>
                  <a:lnTo>
                    <a:pt x="45593" y="107442"/>
                  </a:lnTo>
                  <a:lnTo>
                    <a:pt x="42672" y="101219"/>
                  </a:lnTo>
                  <a:lnTo>
                    <a:pt x="41783" y="96901"/>
                  </a:lnTo>
                  <a:lnTo>
                    <a:pt x="49403" y="99822"/>
                  </a:lnTo>
                  <a:lnTo>
                    <a:pt x="56134" y="101727"/>
                  </a:lnTo>
                  <a:lnTo>
                    <a:pt x="62357" y="103124"/>
                  </a:lnTo>
                  <a:lnTo>
                    <a:pt x="67691" y="104140"/>
                  </a:lnTo>
                  <a:lnTo>
                    <a:pt x="72009" y="104140"/>
                  </a:lnTo>
                  <a:lnTo>
                    <a:pt x="75311" y="103632"/>
                  </a:lnTo>
                  <a:lnTo>
                    <a:pt x="78740" y="102616"/>
                  </a:lnTo>
                  <a:lnTo>
                    <a:pt x="80645" y="101219"/>
                  </a:lnTo>
                  <a:lnTo>
                    <a:pt x="82042" y="99314"/>
                  </a:lnTo>
                  <a:lnTo>
                    <a:pt x="83058" y="96901"/>
                  </a:lnTo>
                  <a:lnTo>
                    <a:pt x="83439" y="90678"/>
                  </a:lnTo>
                  <a:lnTo>
                    <a:pt x="81534" y="83439"/>
                  </a:lnTo>
                  <a:lnTo>
                    <a:pt x="77724" y="74803"/>
                  </a:lnTo>
                  <a:lnTo>
                    <a:pt x="72390" y="65278"/>
                  </a:lnTo>
                  <a:lnTo>
                    <a:pt x="65659" y="55626"/>
                  </a:lnTo>
                  <a:lnTo>
                    <a:pt x="49911" y="35052"/>
                  </a:lnTo>
                  <a:lnTo>
                    <a:pt x="32639" y="15748"/>
                  </a:lnTo>
                  <a:lnTo>
                    <a:pt x="23495" y="7112"/>
                  </a:lnTo>
                  <a:lnTo>
                    <a:pt x="15367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82" name="Freeform 281"/>
            <p:cNvSpPr/>
            <p:nvPr/>
          </p:nvSpPr>
          <p:spPr>
            <a:xfrm>
              <a:off x="1294130" y="1871980"/>
              <a:ext cx="243841" cy="378461"/>
            </a:xfrm>
            <a:custGeom>
              <a:avLst/>
              <a:gdLst/>
              <a:ahLst/>
              <a:cxnLst/>
              <a:rect l="0" t="0" r="0" b="0"/>
              <a:pathLst>
                <a:path w="243841" h="378461">
                  <a:moveTo>
                    <a:pt x="15240" y="0"/>
                  </a:moveTo>
                  <a:lnTo>
                    <a:pt x="24130" y="7620"/>
                  </a:lnTo>
                  <a:lnTo>
                    <a:pt x="33020" y="16510"/>
                  </a:lnTo>
                  <a:lnTo>
                    <a:pt x="49530" y="35560"/>
                  </a:lnTo>
                  <a:lnTo>
                    <a:pt x="66040" y="55880"/>
                  </a:lnTo>
                  <a:lnTo>
                    <a:pt x="72390" y="66040"/>
                  </a:lnTo>
                  <a:lnTo>
                    <a:pt x="77470" y="74930"/>
                  </a:lnTo>
                  <a:lnTo>
                    <a:pt x="81280" y="83820"/>
                  </a:lnTo>
                  <a:lnTo>
                    <a:pt x="83820" y="91440"/>
                  </a:lnTo>
                  <a:lnTo>
                    <a:pt x="82550" y="96520"/>
                  </a:lnTo>
                  <a:lnTo>
                    <a:pt x="82550" y="99060"/>
                  </a:lnTo>
                  <a:lnTo>
                    <a:pt x="81280" y="101600"/>
                  </a:lnTo>
                  <a:lnTo>
                    <a:pt x="78740" y="102870"/>
                  </a:lnTo>
                  <a:lnTo>
                    <a:pt x="74930" y="104140"/>
                  </a:lnTo>
                  <a:lnTo>
                    <a:pt x="72390" y="104140"/>
                  </a:lnTo>
                  <a:lnTo>
                    <a:pt x="67310" y="104140"/>
                  </a:lnTo>
                  <a:lnTo>
                    <a:pt x="62230" y="102870"/>
                  </a:lnTo>
                  <a:lnTo>
                    <a:pt x="55880" y="101600"/>
                  </a:lnTo>
                  <a:lnTo>
                    <a:pt x="49530" y="100330"/>
                  </a:lnTo>
                  <a:lnTo>
                    <a:pt x="41910" y="96520"/>
                  </a:lnTo>
                  <a:lnTo>
                    <a:pt x="43180" y="101600"/>
                  </a:lnTo>
                  <a:lnTo>
                    <a:pt x="45720" y="107950"/>
                  </a:lnTo>
                  <a:lnTo>
                    <a:pt x="50800" y="115570"/>
                  </a:lnTo>
                  <a:lnTo>
                    <a:pt x="55880" y="123190"/>
                  </a:lnTo>
                  <a:lnTo>
                    <a:pt x="68580" y="142240"/>
                  </a:lnTo>
                  <a:lnTo>
                    <a:pt x="74930" y="151130"/>
                  </a:lnTo>
                  <a:lnTo>
                    <a:pt x="81280" y="160020"/>
                  </a:lnTo>
                  <a:lnTo>
                    <a:pt x="86360" y="167640"/>
                  </a:lnTo>
                  <a:lnTo>
                    <a:pt x="91440" y="173990"/>
                  </a:lnTo>
                  <a:lnTo>
                    <a:pt x="93980" y="177800"/>
                  </a:lnTo>
                  <a:lnTo>
                    <a:pt x="93980" y="179070"/>
                  </a:lnTo>
                  <a:lnTo>
                    <a:pt x="93980" y="180340"/>
                  </a:lnTo>
                  <a:lnTo>
                    <a:pt x="92710" y="180340"/>
                  </a:lnTo>
                  <a:lnTo>
                    <a:pt x="91440" y="179070"/>
                  </a:lnTo>
                  <a:lnTo>
                    <a:pt x="90170" y="179070"/>
                  </a:lnTo>
                  <a:lnTo>
                    <a:pt x="86360" y="176530"/>
                  </a:lnTo>
                  <a:lnTo>
                    <a:pt x="82550" y="173990"/>
                  </a:lnTo>
                  <a:lnTo>
                    <a:pt x="78740" y="170180"/>
                  </a:lnTo>
                  <a:lnTo>
                    <a:pt x="72390" y="166370"/>
                  </a:lnTo>
                  <a:lnTo>
                    <a:pt x="66040" y="160020"/>
                  </a:lnTo>
                  <a:lnTo>
                    <a:pt x="72390" y="173990"/>
                  </a:lnTo>
                  <a:lnTo>
                    <a:pt x="76200" y="189230"/>
                  </a:lnTo>
                  <a:lnTo>
                    <a:pt x="77470" y="201930"/>
                  </a:lnTo>
                  <a:lnTo>
                    <a:pt x="77470" y="207010"/>
                  </a:lnTo>
                  <a:lnTo>
                    <a:pt x="76200" y="212090"/>
                  </a:lnTo>
                  <a:lnTo>
                    <a:pt x="74930" y="215900"/>
                  </a:lnTo>
                  <a:lnTo>
                    <a:pt x="73660" y="219710"/>
                  </a:lnTo>
                  <a:lnTo>
                    <a:pt x="69850" y="220980"/>
                  </a:lnTo>
                  <a:lnTo>
                    <a:pt x="67310" y="222250"/>
                  </a:lnTo>
                  <a:lnTo>
                    <a:pt x="63500" y="222250"/>
                  </a:lnTo>
                  <a:lnTo>
                    <a:pt x="57150" y="219710"/>
                  </a:lnTo>
                  <a:lnTo>
                    <a:pt x="50800" y="217170"/>
                  </a:lnTo>
                  <a:lnTo>
                    <a:pt x="43180" y="210820"/>
                  </a:lnTo>
                  <a:lnTo>
                    <a:pt x="46990" y="219710"/>
                  </a:lnTo>
                  <a:lnTo>
                    <a:pt x="49530" y="226060"/>
                  </a:lnTo>
                  <a:lnTo>
                    <a:pt x="49530" y="232410"/>
                  </a:lnTo>
                  <a:lnTo>
                    <a:pt x="49530" y="237490"/>
                  </a:lnTo>
                  <a:lnTo>
                    <a:pt x="48260" y="241300"/>
                  </a:lnTo>
                  <a:lnTo>
                    <a:pt x="45720" y="245110"/>
                  </a:lnTo>
                  <a:lnTo>
                    <a:pt x="43180" y="248920"/>
                  </a:lnTo>
                  <a:lnTo>
                    <a:pt x="39370" y="251460"/>
                  </a:lnTo>
                  <a:lnTo>
                    <a:pt x="31750" y="255270"/>
                  </a:lnTo>
                  <a:lnTo>
                    <a:pt x="21590" y="259080"/>
                  </a:lnTo>
                  <a:lnTo>
                    <a:pt x="10160" y="261620"/>
                  </a:lnTo>
                  <a:lnTo>
                    <a:pt x="0" y="266700"/>
                  </a:lnTo>
                  <a:lnTo>
                    <a:pt x="6350" y="273050"/>
                  </a:lnTo>
                  <a:lnTo>
                    <a:pt x="13970" y="278130"/>
                  </a:lnTo>
                  <a:lnTo>
                    <a:pt x="19050" y="279400"/>
                  </a:lnTo>
                  <a:lnTo>
                    <a:pt x="25400" y="281940"/>
                  </a:lnTo>
                  <a:lnTo>
                    <a:pt x="31750" y="281940"/>
                  </a:lnTo>
                  <a:lnTo>
                    <a:pt x="36830" y="281940"/>
                  </a:lnTo>
                  <a:lnTo>
                    <a:pt x="44450" y="279400"/>
                  </a:lnTo>
                  <a:lnTo>
                    <a:pt x="52070" y="278130"/>
                  </a:lnTo>
                  <a:lnTo>
                    <a:pt x="59690" y="274320"/>
                  </a:lnTo>
                  <a:lnTo>
                    <a:pt x="67310" y="269240"/>
                  </a:lnTo>
                  <a:lnTo>
                    <a:pt x="76200" y="262890"/>
                  </a:lnTo>
                  <a:lnTo>
                    <a:pt x="85090" y="255270"/>
                  </a:lnTo>
                  <a:lnTo>
                    <a:pt x="93980" y="245110"/>
                  </a:lnTo>
                  <a:lnTo>
                    <a:pt x="102870" y="234950"/>
                  </a:lnTo>
                  <a:lnTo>
                    <a:pt x="99060" y="251460"/>
                  </a:lnTo>
                  <a:lnTo>
                    <a:pt x="95250" y="267970"/>
                  </a:lnTo>
                  <a:lnTo>
                    <a:pt x="93980" y="283210"/>
                  </a:lnTo>
                  <a:lnTo>
                    <a:pt x="91440" y="297180"/>
                  </a:lnTo>
                  <a:lnTo>
                    <a:pt x="91440" y="309880"/>
                  </a:lnTo>
                  <a:lnTo>
                    <a:pt x="93980" y="320040"/>
                  </a:lnTo>
                  <a:lnTo>
                    <a:pt x="96520" y="328930"/>
                  </a:lnTo>
                  <a:lnTo>
                    <a:pt x="100330" y="335280"/>
                  </a:lnTo>
                  <a:lnTo>
                    <a:pt x="102870" y="336550"/>
                  </a:lnTo>
                  <a:lnTo>
                    <a:pt x="105410" y="337820"/>
                  </a:lnTo>
                  <a:lnTo>
                    <a:pt x="110490" y="336550"/>
                  </a:lnTo>
                  <a:lnTo>
                    <a:pt x="115570" y="331470"/>
                  </a:lnTo>
                  <a:lnTo>
                    <a:pt x="120650" y="323850"/>
                  </a:lnTo>
                  <a:lnTo>
                    <a:pt x="127000" y="313690"/>
                  </a:lnTo>
                  <a:lnTo>
                    <a:pt x="133350" y="302260"/>
                  </a:lnTo>
                  <a:lnTo>
                    <a:pt x="140970" y="288290"/>
                  </a:lnTo>
                  <a:lnTo>
                    <a:pt x="148590" y="274320"/>
                  </a:lnTo>
                  <a:lnTo>
                    <a:pt x="151130" y="288290"/>
                  </a:lnTo>
                  <a:lnTo>
                    <a:pt x="153670" y="299720"/>
                  </a:lnTo>
                  <a:lnTo>
                    <a:pt x="156210" y="311150"/>
                  </a:lnTo>
                  <a:lnTo>
                    <a:pt x="157480" y="321310"/>
                  </a:lnTo>
                  <a:lnTo>
                    <a:pt x="160020" y="331470"/>
                  </a:lnTo>
                  <a:lnTo>
                    <a:pt x="161290" y="340360"/>
                  </a:lnTo>
                  <a:lnTo>
                    <a:pt x="165100" y="354330"/>
                  </a:lnTo>
                  <a:lnTo>
                    <a:pt x="167640" y="365760"/>
                  </a:lnTo>
                  <a:lnTo>
                    <a:pt x="170180" y="373380"/>
                  </a:lnTo>
                  <a:lnTo>
                    <a:pt x="173990" y="377190"/>
                  </a:lnTo>
                  <a:lnTo>
                    <a:pt x="176530" y="378460"/>
                  </a:lnTo>
                  <a:lnTo>
                    <a:pt x="176530" y="370840"/>
                  </a:lnTo>
                  <a:lnTo>
                    <a:pt x="176530" y="363220"/>
                  </a:lnTo>
                  <a:lnTo>
                    <a:pt x="179070" y="358140"/>
                  </a:lnTo>
                  <a:lnTo>
                    <a:pt x="181610" y="353060"/>
                  </a:lnTo>
                  <a:lnTo>
                    <a:pt x="184150" y="349250"/>
                  </a:lnTo>
                  <a:lnTo>
                    <a:pt x="187960" y="346710"/>
                  </a:lnTo>
                  <a:lnTo>
                    <a:pt x="194310" y="341630"/>
                  </a:lnTo>
                  <a:lnTo>
                    <a:pt x="201930" y="335280"/>
                  </a:lnTo>
                  <a:lnTo>
                    <a:pt x="204470" y="331470"/>
                  </a:lnTo>
                  <a:lnTo>
                    <a:pt x="207010" y="326390"/>
                  </a:lnTo>
                  <a:lnTo>
                    <a:pt x="208280" y="320040"/>
                  </a:lnTo>
                  <a:lnTo>
                    <a:pt x="208280" y="312420"/>
                  </a:lnTo>
                  <a:lnTo>
                    <a:pt x="208280" y="303530"/>
                  </a:lnTo>
                  <a:lnTo>
                    <a:pt x="205740" y="292100"/>
                  </a:lnTo>
                  <a:lnTo>
                    <a:pt x="208280" y="299720"/>
                  </a:lnTo>
                  <a:lnTo>
                    <a:pt x="212090" y="307340"/>
                  </a:lnTo>
                  <a:lnTo>
                    <a:pt x="215900" y="314960"/>
                  </a:lnTo>
                  <a:lnTo>
                    <a:pt x="218440" y="321310"/>
                  </a:lnTo>
                  <a:lnTo>
                    <a:pt x="223520" y="328930"/>
                  </a:lnTo>
                  <a:lnTo>
                    <a:pt x="228600" y="335280"/>
                  </a:lnTo>
                  <a:lnTo>
                    <a:pt x="233680" y="337820"/>
                  </a:lnTo>
                  <a:lnTo>
                    <a:pt x="237490" y="337820"/>
                  </a:lnTo>
                  <a:lnTo>
                    <a:pt x="241300" y="335280"/>
                  </a:lnTo>
                  <a:lnTo>
                    <a:pt x="243840" y="331470"/>
                  </a:lnTo>
                  <a:lnTo>
                    <a:pt x="240030" y="320040"/>
                  </a:lnTo>
                  <a:lnTo>
                    <a:pt x="238760" y="309880"/>
                  </a:lnTo>
                  <a:lnTo>
                    <a:pt x="237490" y="300990"/>
                  </a:lnTo>
                  <a:lnTo>
                    <a:pt x="237490" y="293370"/>
                  </a:lnTo>
                  <a:lnTo>
                    <a:pt x="236220" y="279400"/>
                  </a:lnTo>
                  <a:lnTo>
                    <a:pt x="234950" y="273050"/>
                  </a:lnTo>
                  <a:lnTo>
                    <a:pt x="233680" y="265430"/>
                  </a:lnTo>
                  <a:lnTo>
                    <a:pt x="231140" y="259080"/>
                  </a:lnTo>
                  <a:lnTo>
                    <a:pt x="226060" y="250190"/>
                  </a:lnTo>
                  <a:lnTo>
                    <a:pt x="219710" y="241300"/>
                  </a:lnTo>
                  <a:lnTo>
                    <a:pt x="212090" y="231140"/>
                  </a:lnTo>
                  <a:lnTo>
                    <a:pt x="207010" y="224790"/>
                  </a:lnTo>
                  <a:lnTo>
                    <a:pt x="201930" y="219710"/>
                  </a:lnTo>
                  <a:lnTo>
                    <a:pt x="195580" y="213360"/>
                  </a:lnTo>
                  <a:lnTo>
                    <a:pt x="187960" y="205740"/>
                  </a:lnTo>
                  <a:lnTo>
                    <a:pt x="180340" y="198120"/>
                  </a:lnTo>
                  <a:lnTo>
                    <a:pt x="171450" y="190500"/>
                  </a:lnTo>
                  <a:lnTo>
                    <a:pt x="162560" y="180340"/>
                  </a:lnTo>
                  <a:lnTo>
                    <a:pt x="152400" y="171450"/>
                  </a:lnTo>
                  <a:lnTo>
                    <a:pt x="163830" y="173990"/>
                  </a:lnTo>
                  <a:lnTo>
                    <a:pt x="175260" y="176530"/>
                  </a:lnTo>
                  <a:lnTo>
                    <a:pt x="184150" y="180340"/>
                  </a:lnTo>
                  <a:lnTo>
                    <a:pt x="193040" y="184150"/>
                  </a:lnTo>
                  <a:lnTo>
                    <a:pt x="200660" y="187960"/>
                  </a:lnTo>
                  <a:lnTo>
                    <a:pt x="208280" y="193040"/>
                  </a:lnTo>
                  <a:lnTo>
                    <a:pt x="219710" y="201930"/>
                  </a:lnTo>
                  <a:lnTo>
                    <a:pt x="223520" y="207010"/>
                  </a:lnTo>
                  <a:lnTo>
                    <a:pt x="228600" y="210820"/>
                  </a:lnTo>
                  <a:lnTo>
                    <a:pt x="232410" y="213360"/>
                  </a:lnTo>
                  <a:lnTo>
                    <a:pt x="233680" y="217170"/>
                  </a:lnTo>
                  <a:lnTo>
                    <a:pt x="236220" y="218440"/>
                  </a:lnTo>
                  <a:lnTo>
                    <a:pt x="237490" y="219710"/>
                  </a:lnTo>
                  <a:lnTo>
                    <a:pt x="238760" y="219710"/>
                  </a:lnTo>
                  <a:lnTo>
                    <a:pt x="240030" y="219710"/>
                  </a:lnTo>
                  <a:lnTo>
                    <a:pt x="240030" y="207010"/>
                  </a:lnTo>
                  <a:lnTo>
                    <a:pt x="240030" y="196850"/>
                  </a:lnTo>
                  <a:lnTo>
                    <a:pt x="240030" y="186690"/>
                  </a:lnTo>
                  <a:lnTo>
                    <a:pt x="238760" y="177800"/>
                  </a:lnTo>
                  <a:lnTo>
                    <a:pt x="237490" y="170180"/>
                  </a:lnTo>
                  <a:lnTo>
                    <a:pt x="234950" y="162560"/>
                  </a:lnTo>
                  <a:lnTo>
                    <a:pt x="231140" y="148590"/>
                  </a:lnTo>
                  <a:lnTo>
                    <a:pt x="224790" y="138430"/>
                  </a:lnTo>
                  <a:lnTo>
                    <a:pt x="218440" y="128270"/>
                  </a:lnTo>
                  <a:lnTo>
                    <a:pt x="209550" y="120650"/>
                  </a:lnTo>
                  <a:lnTo>
                    <a:pt x="200660" y="114300"/>
                  </a:lnTo>
                  <a:lnTo>
                    <a:pt x="190500" y="109220"/>
                  </a:lnTo>
                  <a:lnTo>
                    <a:pt x="179070" y="105410"/>
                  </a:lnTo>
                  <a:lnTo>
                    <a:pt x="156210" y="95250"/>
                  </a:lnTo>
                  <a:lnTo>
                    <a:pt x="133350" y="83820"/>
                  </a:lnTo>
                  <a:lnTo>
                    <a:pt x="121920" y="77470"/>
                  </a:lnTo>
                  <a:lnTo>
                    <a:pt x="110490" y="68580"/>
                  </a:lnTo>
                  <a:lnTo>
                    <a:pt x="119380" y="69850"/>
                  </a:lnTo>
                  <a:lnTo>
                    <a:pt x="127000" y="69850"/>
                  </a:lnTo>
                  <a:lnTo>
                    <a:pt x="133350" y="69850"/>
                  </a:lnTo>
                  <a:lnTo>
                    <a:pt x="139700" y="69850"/>
                  </a:lnTo>
                  <a:lnTo>
                    <a:pt x="143510" y="69850"/>
                  </a:lnTo>
                  <a:lnTo>
                    <a:pt x="147320" y="68580"/>
                  </a:lnTo>
                  <a:lnTo>
                    <a:pt x="148590" y="67310"/>
                  </a:lnTo>
                  <a:lnTo>
                    <a:pt x="151130" y="66040"/>
                  </a:lnTo>
                  <a:lnTo>
                    <a:pt x="151130" y="63500"/>
                  </a:lnTo>
                  <a:lnTo>
                    <a:pt x="151130" y="62230"/>
                  </a:lnTo>
                  <a:lnTo>
                    <a:pt x="147320" y="57150"/>
                  </a:lnTo>
                  <a:lnTo>
                    <a:pt x="142240" y="50800"/>
                  </a:lnTo>
                  <a:lnTo>
                    <a:pt x="133350" y="44450"/>
                  </a:lnTo>
                  <a:lnTo>
                    <a:pt x="121920" y="38100"/>
                  </a:lnTo>
                  <a:lnTo>
                    <a:pt x="110490" y="31750"/>
                  </a:lnTo>
                  <a:lnTo>
                    <a:pt x="96520" y="25400"/>
                  </a:lnTo>
                  <a:lnTo>
                    <a:pt x="81280" y="19050"/>
                  </a:lnTo>
                  <a:lnTo>
                    <a:pt x="64770" y="12700"/>
                  </a:lnTo>
                  <a:lnTo>
                    <a:pt x="48260" y="7620"/>
                  </a:lnTo>
                  <a:lnTo>
                    <a:pt x="31750" y="381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83" name="Freeform 282"/>
            <p:cNvSpPr/>
            <p:nvPr/>
          </p:nvSpPr>
          <p:spPr>
            <a:xfrm>
              <a:off x="1398270" y="2636393"/>
              <a:ext cx="71502" cy="195327"/>
            </a:xfrm>
            <a:custGeom>
              <a:avLst/>
              <a:gdLst/>
              <a:ahLst/>
              <a:cxnLst/>
              <a:rect l="0" t="0" r="0" b="0"/>
              <a:pathLst>
                <a:path w="71502" h="195327">
                  <a:moveTo>
                    <a:pt x="6731" y="5715"/>
                  </a:moveTo>
                  <a:lnTo>
                    <a:pt x="12954" y="10541"/>
                  </a:lnTo>
                  <a:lnTo>
                    <a:pt x="24003" y="20066"/>
                  </a:lnTo>
                  <a:lnTo>
                    <a:pt x="32639" y="29210"/>
                  </a:lnTo>
                  <a:lnTo>
                    <a:pt x="40259" y="37338"/>
                  </a:lnTo>
                  <a:lnTo>
                    <a:pt x="54737" y="54229"/>
                  </a:lnTo>
                  <a:lnTo>
                    <a:pt x="62357" y="63373"/>
                  </a:lnTo>
                  <a:lnTo>
                    <a:pt x="71501" y="73406"/>
                  </a:lnTo>
                  <a:lnTo>
                    <a:pt x="69596" y="97917"/>
                  </a:lnTo>
                  <a:lnTo>
                    <a:pt x="68199" y="111379"/>
                  </a:lnTo>
                  <a:lnTo>
                    <a:pt x="67183" y="125730"/>
                  </a:lnTo>
                  <a:lnTo>
                    <a:pt x="65278" y="141097"/>
                  </a:lnTo>
                  <a:lnTo>
                    <a:pt x="62865" y="157861"/>
                  </a:lnTo>
                  <a:lnTo>
                    <a:pt x="59563" y="176149"/>
                  </a:lnTo>
                  <a:lnTo>
                    <a:pt x="55626" y="195326"/>
                  </a:lnTo>
                  <a:lnTo>
                    <a:pt x="54737" y="184277"/>
                  </a:lnTo>
                  <a:lnTo>
                    <a:pt x="53721" y="174625"/>
                  </a:lnTo>
                  <a:lnTo>
                    <a:pt x="53213" y="165989"/>
                  </a:lnTo>
                  <a:lnTo>
                    <a:pt x="52832" y="158369"/>
                  </a:lnTo>
                  <a:lnTo>
                    <a:pt x="51308" y="145415"/>
                  </a:lnTo>
                  <a:lnTo>
                    <a:pt x="50419" y="134874"/>
                  </a:lnTo>
                  <a:lnTo>
                    <a:pt x="48895" y="124714"/>
                  </a:lnTo>
                  <a:lnTo>
                    <a:pt x="46482" y="114681"/>
                  </a:lnTo>
                  <a:lnTo>
                    <a:pt x="43688" y="102616"/>
                  </a:lnTo>
                  <a:lnTo>
                    <a:pt x="41783" y="95504"/>
                  </a:lnTo>
                  <a:lnTo>
                    <a:pt x="39370" y="87757"/>
                  </a:lnTo>
                  <a:lnTo>
                    <a:pt x="36957" y="79629"/>
                  </a:lnTo>
                  <a:lnTo>
                    <a:pt x="34544" y="72390"/>
                  </a:lnTo>
                  <a:lnTo>
                    <a:pt x="29718" y="60960"/>
                  </a:lnTo>
                  <a:lnTo>
                    <a:pt x="24892" y="51308"/>
                  </a:lnTo>
                  <a:lnTo>
                    <a:pt x="20574" y="43180"/>
                  </a:lnTo>
                  <a:lnTo>
                    <a:pt x="15875" y="35433"/>
                  </a:lnTo>
                  <a:lnTo>
                    <a:pt x="11049" y="25908"/>
                  </a:lnTo>
                  <a:lnTo>
                    <a:pt x="5715" y="14859"/>
                  </a:lnTo>
                  <a:lnTo>
                    <a:pt x="2921" y="76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BABA"/>
            </a:solidFill>
            <a:ln w="0" cap="flat" cmpd="sng" algn="ctr">
              <a:solidFill>
                <a:srgbClr val="D6BAB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84" name="Freeform 283"/>
            <p:cNvSpPr/>
            <p:nvPr/>
          </p:nvSpPr>
          <p:spPr>
            <a:xfrm>
              <a:off x="1405890" y="2645918"/>
              <a:ext cx="62866" cy="177166"/>
            </a:xfrm>
            <a:custGeom>
              <a:avLst/>
              <a:gdLst/>
              <a:ahLst/>
              <a:cxnLst/>
              <a:rect l="0" t="0" r="0" b="0"/>
              <a:pathLst>
                <a:path w="62866" h="177166">
                  <a:moveTo>
                    <a:pt x="49022" y="177165"/>
                  </a:moveTo>
                  <a:lnTo>
                    <a:pt x="48006" y="166116"/>
                  </a:lnTo>
                  <a:lnTo>
                    <a:pt x="47498" y="156464"/>
                  </a:lnTo>
                  <a:lnTo>
                    <a:pt x="47117" y="148336"/>
                  </a:lnTo>
                  <a:lnTo>
                    <a:pt x="46609" y="141097"/>
                  </a:lnTo>
                  <a:lnTo>
                    <a:pt x="46101" y="129667"/>
                  </a:lnTo>
                  <a:lnTo>
                    <a:pt x="45593" y="120523"/>
                  </a:lnTo>
                  <a:lnTo>
                    <a:pt x="44704" y="112395"/>
                  </a:lnTo>
                  <a:lnTo>
                    <a:pt x="42799" y="103251"/>
                  </a:lnTo>
                  <a:lnTo>
                    <a:pt x="41783" y="97917"/>
                  </a:lnTo>
                  <a:lnTo>
                    <a:pt x="39878" y="92202"/>
                  </a:lnTo>
                  <a:lnTo>
                    <a:pt x="37973" y="85471"/>
                  </a:lnTo>
                  <a:lnTo>
                    <a:pt x="36068" y="77851"/>
                  </a:lnTo>
                  <a:lnTo>
                    <a:pt x="33655" y="69596"/>
                  </a:lnTo>
                  <a:lnTo>
                    <a:pt x="31242" y="62865"/>
                  </a:lnTo>
                  <a:lnTo>
                    <a:pt x="26924" y="51816"/>
                  </a:lnTo>
                  <a:lnTo>
                    <a:pt x="23114" y="43688"/>
                  </a:lnTo>
                  <a:lnTo>
                    <a:pt x="19177" y="36957"/>
                  </a:lnTo>
                  <a:lnTo>
                    <a:pt x="14859" y="30734"/>
                  </a:lnTo>
                  <a:lnTo>
                    <a:pt x="10541" y="23114"/>
                  </a:lnTo>
                  <a:lnTo>
                    <a:pt x="5842" y="13462"/>
                  </a:lnTo>
                  <a:lnTo>
                    <a:pt x="2921" y="7239"/>
                  </a:lnTo>
                  <a:lnTo>
                    <a:pt x="0" y="0"/>
                  </a:lnTo>
                  <a:lnTo>
                    <a:pt x="6223" y="4826"/>
                  </a:lnTo>
                  <a:lnTo>
                    <a:pt x="11557" y="9652"/>
                  </a:lnTo>
                  <a:lnTo>
                    <a:pt x="20701" y="17780"/>
                  </a:lnTo>
                  <a:lnTo>
                    <a:pt x="27940" y="25527"/>
                  </a:lnTo>
                  <a:lnTo>
                    <a:pt x="34163" y="32639"/>
                  </a:lnTo>
                  <a:lnTo>
                    <a:pt x="40386" y="39878"/>
                  </a:lnTo>
                  <a:lnTo>
                    <a:pt x="46609" y="47498"/>
                  </a:lnTo>
                  <a:lnTo>
                    <a:pt x="53848" y="55753"/>
                  </a:lnTo>
                  <a:lnTo>
                    <a:pt x="62865" y="65786"/>
                  </a:lnTo>
                  <a:lnTo>
                    <a:pt x="60960" y="88392"/>
                  </a:lnTo>
                  <a:lnTo>
                    <a:pt x="60071" y="100330"/>
                  </a:lnTo>
                  <a:lnTo>
                    <a:pt x="59055" y="112776"/>
                  </a:lnTo>
                  <a:lnTo>
                    <a:pt x="58166" y="126238"/>
                  </a:lnTo>
                  <a:lnTo>
                    <a:pt x="56261" y="141097"/>
                  </a:lnTo>
                  <a:lnTo>
                    <a:pt x="53340" y="157988"/>
                  </a:lnTo>
                  <a:close/>
                </a:path>
              </a:pathLst>
            </a:custGeom>
            <a:solidFill>
              <a:srgbClr val="C5A9A9"/>
            </a:solidFill>
            <a:ln w="0" cap="flat" cmpd="sng" algn="ctr">
              <a:solidFill>
                <a:srgbClr val="C5A9A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85" name="Freeform 284"/>
            <p:cNvSpPr/>
            <p:nvPr/>
          </p:nvSpPr>
          <p:spPr>
            <a:xfrm>
              <a:off x="1414145" y="2655570"/>
              <a:ext cx="53722" cy="158370"/>
            </a:xfrm>
            <a:custGeom>
              <a:avLst/>
              <a:gdLst/>
              <a:ahLst/>
              <a:cxnLst/>
              <a:rect l="0" t="0" r="0" b="0"/>
              <a:pathLst>
                <a:path w="53722" h="158370">
                  <a:moveTo>
                    <a:pt x="42164" y="158369"/>
                  </a:moveTo>
                  <a:lnTo>
                    <a:pt x="41275" y="147320"/>
                  </a:lnTo>
                  <a:lnTo>
                    <a:pt x="40767" y="138176"/>
                  </a:lnTo>
                  <a:lnTo>
                    <a:pt x="40259" y="130556"/>
                  </a:lnTo>
                  <a:lnTo>
                    <a:pt x="40259" y="123825"/>
                  </a:lnTo>
                  <a:lnTo>
                    <a:pt x="40259" y="113792"/>
                  </a:lnTo>
                  <a:lnTo>
                    <a:pt x="40259" y="106045"/>
                  </a:lnTo>
                  <a:lnTo>
                    <a:pt x="39751" y="99314"/>
                  </a:lnTo>
                  <a:lnTo>
                    <a:pt x="38354" y="91694"/>
                  </a:lnTo>
                  <a:lnTo>
                    <a:pt x="37338" y="86868"/>
                  </a:lnTo>
                  <a:lnTo>
                    <a:pt x="35941" y="81534"/>
                  </a:lnTo>
                  <a:lnTo>
                    <a:pt x="34036" y="74803"/>
                  </a:lnTo>
                  <a:lnTo>
                    <a:pt x="32131" y="67183"/>
                  </a:lnTo>
                  <a:lnTo>
                    <a:pt x="29718" y="59563"/>
                  </a:lnTo>
                  <a:lnTo>
                    <a:pt x="27305" y="52832"/>
                  </a:lnTo>
                  <a:lnTo>
                    <a:pt x="25400" y="46990"/>
                  </a:lnTo>
                  <a:lnTo>
                    <a:pt x="23495" y="42672"/>
                  </a:lnTo>
                  <a:lnTo>
                    <a:pt x="20574" y="35560"/>
                  </a:lnTo>
                  <a:lnTo>
                    <a:pt x="17272" y="30226"/>
                  </a:lnTo>
                  <a:lnTo>
                    <a:pt x="13843" y="25400"/>
                  </a:lnTo>
                  <a:lnTo>
                    <a:pt x="10033" y="19685"/>
                  </a:lnTo>
                  <a:lnTo>
                    <a:pt x="8128" y="16256"/>
                  </a:lnTo>
                  <a:lnTo>
                    <a:pt x="5715" y="11557"/>
                  </a:lnTo>
                  <a:lnTo>
                    <a:pt x="2794" y="6223"/>
                  </a:lnTo>
                  <a:lnTo>
                    <a:pt x="0" y="0"/>
                  </a:lnTo>
                  <a:lnTo>
                    <a:pt x="5207" y="4318"/>
                  </a:lnTo>
                  <a:lnTo>
                    <a:pt x="9525" y="8128"/>
                  </a:lnTo>
                  <a:lnTo>
                    <a:pt x="17272" y="15367"/>
                  </a:lnTo>
                  <a:lnTo>
                    <a:pt x="22987" y="21590"/>
                  </a:lnTo>
                  <a:lnTo>
                    <a:pt x="27813" y="27305"/>
                  </a:lnTo>
                  <a:lnTo>
                    <a:pt x="32639" y="33147"/>
                  </a:lnTo>
                  <a:lnTo>
                    <a:pt x="37846" y="40259"/>
                  </a:lnTo>
                  <a:lnTo>
                    <a:pt x="44577" y="48006"/>
                  </a:lnTo>
                  <a:lnTo>
                    <a:pt x="48895" y="52832"/>
                  </a:lnTo>
                  <a:lnTo>
                    <a:pt x="53721" y="57531"/>
                  </a:lnTo>
                  <a:lnTo>
                    <a:pt x="52705" y="68580"/>
                  </a:lnTo>
                  <a:lnTo>
                    <a:pt x="52324" y="78740"/>
                  </a:lnTo>
                  <a:lnTo>
                    <a:pt x="51308" y="99314"/>
                  </a:lnTo>
                  <a:lnTo>
                    <a:pt x="50292" y="110871"/>
                  </a:lnTo>
                  <a:lnTo>
                    <a:pt x="48895" y="124333"/>
                  </a:lnTo>
                  <a:lnTo>
                    <a:pt x="45974" y="139700"/>
                  </a:lnTo>
                  <a:lnTo>
                    <a:pt x="44577" y="148717"/>
                  </a:lnTo>
                  <a:close/>
                </a:path>
              </a:pathLst>
            </a:custGeom>
            <a:solidFill>
              <a:srgbClr val="B49899"/>
            </a:solidFill>
            <a:ln w="0" cap="flat" cmpd="sng" algn="ctr">
              <a:solidFill>
                <a:srgbClr val="B498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86" name="Freeform 285"/>
            <p:cNvSpPr/>
            <p:nvPr/>
          </p:nvSpPr>
          <p:spPr>
            <a:xfrm>
              <a:off x="1421765" y="2665095"/>
              <a:ext cx="44705" cy="139701"/>
            </a:xfrm>
            <a:custGeom>
              <a:avLst/>
              <a:gdLst/>
              <a:ahLst/>
              <a:cxnLst/>
              <a:rect l="0" t="0" r="0" b="0"/>
              <a:pathLst>
                <a:path w="44705" h="139701">
                  <a:moveTo>
                    <a:pt x="4318" y="3937"/>
                  </a:moveTo>
                  <a:lnTo>
                    <a:pt x="8128" y="7239"/>
                  </a:lnTo>
                  <a:lnTo>
                    <a:pt x="13970" y="12954"/>
                  </a:lnTo>
                  <a:lnTo>
                    <a:pt x="18288" y="17780"/>
                  </a:lnTo>
                  <a:lnTo>
                    <a:pt x="21590" y="22098"/>
                  </a:lnTo>
                  <a:lnTo>
                    <a:pt x="25400" y="27432"/>
                  </a:lnTo>
                  <a:lnTo>
                    <a:pt x="30226" y="33147"/>
                  </a:lnTo>
                  <a:lnTo>
                    <a:pt x="36068" y="40894"/>
                  </a:lnTo>
                  <a:lnTo>
                    <a:pt x="40386" y="45212"/>
                  </a:lnTo>
                  <a:lnTo>
                    <a:pt x="44704" y="50038"/>
                  </a:lnTo>
                  <a:lnTo>
                    <a:pt x="44196" y="60579"/>
                  </a:lnTo>
                  <a:lnTo>
                    <a:pt x="43688" y="69596"/>
                  </a:lnTo>
                  <a:lnTo>
                    <a:pt x="43688" y="86487"/>
                  </a:lnTo>
                  <a:lnTo>
                    <a:pt x="43180" y="96012"/>
                  </a:lnTo>
                  <a:lnTo>
                    <a:pt x="42291" y="107569"/>
                  </a:lnTo>
                  <a:lnTo>
                    <a:pt x="41275" y="114300"/>
                  </a:lnTo>
                  <a:lnTo>
                    <a:pt x="39878" y="121920"/>
                  </a:lnTo>
                  <a:lnTo>
                    <a:pt x="37973" y="130175"/>
                  </a:lnTo>
                  <a:lnTo>
                    <a:pt x="36068" y="139700"/>
                  </a:lnTo>
                  <a:lnTo>
                    <a:pt x="35052" y="129159"/>
                  </a:lnTo>
                  <a:lnTo>
                    <a:pt x="34544" y="120015"/>
                  </a:lnTo>
                  <a:lnTo>
                    <a:pt x="34544" y="112903"/>
                  </a:lnTo>
                  <a:lnTo>
                    <a:pt x="34544" y="106553"/>
                  </a:lnTo>
                  <a:lnTo>
                    <a:pt x="34544" y="101854"/>
                  </a:lnTo>
                  <a:lnTo>
                    <a:pt x="34544" y="97917"/>
                  </a:lnTo>
                  <a:lnTo>
                    <a:pt x="35052" y="91694"/>
                  </a:lnTo>
                  <a:lnTo>
                    <a:pt x="35560" y="86487"/>
                  </a:lnTo>
                  <a:lnTo>
                    <a:pt x="34544" y="80264"/>
                  </a:lnTo>
                  <a:lnTo>
                    <a:pt x="33655" y="75946"/>
                  </a:lnTo>
                  <a:lnTo>
                    <a:pt x="32639" y="71120"/>
                  </a:lnTo>
                  <a:lnTo>
                    <a:pt x="30734" y="64897"/>
                  </a:lnTo>
                  <a:lnTo>
                    <a:pt x="28829" y="57150"/>
                  </a:lnTo>
                  <a:lnTo>
                    <a:pt x="26416" y="49530"/>
                  </a:lnTo>
                  <a:lnTo>
                    <a:pt x="24511" y="42799"/>
                  </a:lnTo>
                  <a:lnTo>
                    <a:pt x="22606" y="37973"/>
                  </a:lnTo>
                  <a:lnTo>
                    <a:pt x="21082" y="33655"/>
                  </a:lnTo>
                  <a:lnTo>
                    <a:pt x="18288" y="27940"/>
                  </a:lnTo>
                  <a:lnTo>
                    <a:pt x="15875" y="24003"/>
                  </a:lnTo>
                  <a:lnTo>
                    <a:pt x="13462" y="20701"/>
                  </a:lnTo>
                  <a:lnTo>
                    <a:pt x="10033" y="16891"/>
                  </a:lnTo>
                  <a:lnTo>
                    <a:pt x="8128" y="13970"/>
                  </a:lnTo>
                  <a:lnTo>
                    <a:pt x="5715" y="10160"/>
                  </a:lnTo>
                  <a:lnTo>
                    <a:pt x="2921" y="58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787"/>
            </a:solidFill>
            <a:ln w="0" cap="flat" cmpd="sng" algn="ctr">
              <a:solidFill>
                <a:srgbClr val="A387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87" name="Freeform 286"/>
            <p:cNvSpPr/>
            <p:nvPr/>
          </p:nvSpPr>
          <p:spPr>
            <a:xfrm>
              <a:off x="1300480" y="3290570"/>
              <a:ext cx="148591" cy="27941"/>
            </a:xfrm>
            <a:custGeom>
              <a:avLst/>
              <a:gdLst/>
              <a:ahLst/>
              <a:cxnLst/>
              <a:rect l="0" t="0" r="0" b="0"/>
              <a:pathLst>
                <a:path w="148591" h="27941">
                  <a:moveTo>
                    <a:pt x="148590" y="0"/>
                  </a:moveTo>
                  <a:lnTo>
                    <a:pt x="142240" y="2540"/>
                  </a:lnTo>
                  <a:lnTo>
                    <a:pt x="135890" y="6350"/>
                  </a:lnTo>
                  <a:lnTo>
                    <a:pt x="118110" y="11430"/>
                  </a:lnTo>
                  <a:lnTo>
                    <a:pt x="99060" y="15240"/>
                  </a:lnTo>
                  <a:lnTo>
                    <a:pt x="78740" y="19050"/>
                  </a:lnTo>
                  <a:lnTo>
                    <a:pt x="36830" y="24130"/>
                  </a:lnTo>
                  <a:lnTo>
                    <a:pt x="17780" y="25400"/>
                  </a:lnTo>
                  <a:lnTo>
                    <a:pt x="0" y="2794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88" name="Freeform 287"/>
            <p:cNvSpPr/>
            <p:nvPr/>
          </p:nvSpPr>
          <p:spPr>
            <a:xfrm>
              <a:off x="1319530" y="3280410"/>
              <a:ext cx="91441" cy="11431"/>
            </a:xfrm>
            <a:custGeom>
              <a:avLst/>
              <a:gdLst/>
              <a:ahLst/>
              <a:cxnLst/>
              <a:rect l="0" t="0" r="0" b="0"/>
              <a:pathLst>
                <a:path w="91441" h="11431">
                  <a:moveTo>
                    <a:pt x="91440" y="0"/>
                  </a:moveTo>
                  <a:lnTo>
                    <a:pt x="67310" y="3810"/>
                  </a:lnTo>
                  <a:lnTo>
                    <a:pt x="43180" y="7620"/>
                  </a:lnTo>
                  <a:lnTo>
                    <a:pt x="30480" y="8890"/>
                  </a:lnTo>
                  <a:lnTo>
                    <a:pt x="19050" y="10160"/>
                  </a:lnTo>
                  <a:lnTo>
                    <a:pt x="8890" y="11430"/>
                  </a:lnTo>
                  <a:lnTo>
                    <a:pt x="0" y="1143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89" name="Freeform 288"/>
            <p:cNvSpPr/>
            <p:nvPr/>
          </p:nvSpPr>
          <p:spPr>
            <a:xfrm>
              <a:off x="1093470" y="3153410"/>
              <a:ext cx="111761" cy="6351"/>
            </a:xfrm>
            <a:custGeom>
              <a:avLst/>
              <a:gdLst/>
              <a:ahLst/>
              <a:cxnLst/>
              <a:rect l="0" t="0" r="0" b="0"/>
              <a:pathLst>
                <a:path w="111761" h="6351">
                  <a:moveTo>
                    <a:pt x="111760" y="0"/>
                  </a:moveTo>
                  <a:lnTo>
                    <a:pt x="105410" y="2540"/>
                  </a:lnTo>
                  <a:lnTo>
                    <a:pt x="99060" y="3810"/>
                  </a:lnTo>
                  <a:lnTo>
                    <a:pt x="85090" y="6350"/>
                  </a:lnTo>
                  <a:lnTo>
                    <a:pt x="68580" y="6350"/>
                  </a:lnTo>
                  <a:lnTo>
                    <a:pt x="53340" y="5080"/>
                  </a:lnTo>
                  <a:lnTo>
                    <a:pt x="38100" y="3810"/>
                  </a:lnTo>
                  <a:lnTo>
                    <a:pt x="22860" y="2540"/>
                  </a:lnTo>
                  <a:lnTo>
                    <a:pt x="10160" y="1270"/>
                  </a:lnTo>
                  <a:lnTo>
                    <a:pt x="5080" y="2540"/>
                  </a:lnTo>
                  <a:lnTo>
                    <a:pt x="0" y="381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90" name="Freeform 289"/>
            <p:cNvSpPr/>
            <p:nvPr/>
          </p:nvSpPr>
          <p:spPr>
            <a:xfrm>
              <a:off x="919480" y="1042670"/>
              <a:ext cx="22861" cy="3811"/>
            </a:xfrm>
            <a:custGeom>
              <a:avLst/>
              <a:gdLst/>
              <a:ahLst/>
              <a:cxnLst/>
              <a:rect l="0" t="0" r="0" b="0"/>
              <a:pathLst>
                <a:path w="22861" h="3811">
                  <a:moveTo>
                    <a:pt x="22860" y="1270"/>
                  </a:moveTo>
                  <a:lnTo>
                    <a:pt x="17780" y="0"/>
                  </a:lnTo>
                  <a:lnTo>
                    <a:pt x="15240" y="0"/>
                  </a:lnTo>
                  <a:lnTo>
                    <a:pt x="8890" y="0"/>
                  </a:lnTo>
                  <a:lnTo>
                    <a:pt x="5080" y="2540"/>
                  </a:lnTo>
                  <a:lnTo>
                    <a:pt x="0" y="3810"/>
                  </a:lnTo>
                </a:path>
              </a:pathLst>
            </a:custGeom>
            <a:ln w="12700" cap="flat" cmpd="sng" algn="ctr">
              <a:solidFill>
                <a:srgbClr val="A387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91" name="Freeform 290"/>
            <p:cNvSpPr/>
            <p:nvPr/>
          </p:nvSpPr>
          <p:spPr>
            <a:xfrm>
              <a:off x="890270" y="1021080"/>
              <a:ext cx="25401" cy="10161"/>
            </a:xfrm>
            <a:custGeom>
              <a:avLst/>
              <a:gdLst/>
              <a:ahLst/>
              <a:cxnLst/>
              <a:rect l="0" t="0" r="0" b="0"/>
              <a:pathLst>
                <a:path w="25401" h="10161">
                  <a:moveTo>
                    <a:pt x="25400" y="0"/>
                  </a:moveTo>
                  <a:lnTo>
                    <a:pt x="19050" y="2540"/>
                  </a:lnTo>
                  <a:lnTo>
                    <a:pt x="15240" y="5080"/>
                  </a:lnTo>
                  <a:lnTo>
                    <a:pt x="11430" y="6350"/>
                  </a:lnTo>
                  <a:lnTo>
                    <a:pt x="8890" y="7620"/>
                  </a:lnTo>
                  <a:lnTo>
                    <a:pt x="5080" y="8890"/>
                  </a:lnTo>
                  <a:lnTo>
                    <a:pt x="2540" y="8890"/>
                  </a:lnTo>
                  <a:lnTo>
                    <a:pt x="0" y="10160"/>
                  </a:lnTo>
                </a:path>
              </a:pathLst>
            </a:custGeom>
            <a:ln w="12700" cap="flat" cmpd="sng" algn="ctr">
              <a:solidFill>
                <a:srgbClr val="A387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92" name="Freeform 291"/>
            <p:cNvSpPr/>
            <p:nvPr/>
          </p:nvSpPr>
          <p:spPr>
            <a:xfrm>
              <a:off x="876300" y="1016000"/>
              <a:ext cx="17781" cy="12701"/>
            </a:xfrm>
            <a:custGeom>
              <a:avLst/>
              <a:gdLst/>
              <a:ahLst/>
              <a:cxnLst/>
              <a:rect l="0" t="0" r="0" b="0"/>
              <a:pathLst>
                <a:path w="17781" h="12701">
                  <a:moveTo>
                    <a:pt x="17780" y="0"/>
                  </a:moveTo>
                  <a:lnTo>
                    <a:pt x="16510" y="3810"/>
                  </a:lnTo>
                  <a:lnTo>
                    <a:pt x="15240" y="5080"/>
                  </a:lnTo>
                  <a:lnTo>
                    <a:pt x="11430" y="7620"/>
                  </a:lnTo>
                  <a:lnTo>
                    <a:pt x="5080" y="10160"/>
                  </a:lnTo>
                  <a:lnTo>
                    <a:pt x="0" y="12700"/>
                  </a:lnTo>
                </a:path>
              </a:pathLst>
            </a:custGeom>
            <a:ln w="12700" cap="flat" cmpd="sng" algn="ctr">
              <a:solidFill>
                <a:srgbClr val="A387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93" name="Freeform 292"/>
            <p:cNvSpPr/>
            <p:nvPr/>
          </p:nvSpPr>
          <p:spPr>
            <a:xfrm>
              <a:off x="857250" y="1016000"/>
              <a:ext cx="21591" cy="13971"/>
            </a:xfrm>
            <a:custGeom>
              <a:avLst/>
              <a:gdLst/>
              <a:ahLst/>
              <a:cxnLst/>
              <a:rect l="0" t="0" r="0" b="0"/>
              <a:pathLst>
                <a:path w="21591" h="13971">
                  <a:moveTo>
                    <a:pt x="21590" y="0"/>
                  </a:moveTo>
                  <a:lnTo>
                    <a:pt x="17780" y="1270"/>
                  </a:lnTo>
                  <a:lnTo>
                    <a:pt x="13970" y="2540"/>
                  </a:lnTo>
                  <a:lnTo>
                    <a:pt x="7620" y="6350"/>
                  </a:lnTo>
                  <a:lnTo>
                    <a:pt x="3810" y="10160"/>
                  </a:lnTo>
                  <a:lnTo>
                    <a:pt x="0" y="13970"/>
                  </a:lnTo>
                </a:path>
              </a:pathLst>
            </a:custGeom>
            <a:ln w="12700" cap="flat" cmpd="sng" algn="ctr">
              <a:solidFill>
                <a:srgbClr val="A387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94" name="Freeform 293"/>
            <p:cNvSpPr/>
            <p:nvPr/>
          </p:nvSpPr>
          <p:spPr>
            <a:xfrm>
              <a:off x="863600" y="1017270"/>
              <a:ext cx="19051" cy="13971"/>
            </a:xfrm>
            <a:custGeom>
              <a:avLst/>
              <a:gdLst/>
              <a:ahLst/>
              <a:cxnLst/>
              <a:rect l="0" t="0" r="0" b="0"/>
              <a:pathLst>
                <a:path w="19051" h="13971">
                  <a:moveTo>
                    <a:pt x="19050" y="0"/>
                  </a:moveTo>
                  <a:lnTo>
                    <a:pt x="15240" y="2540"/>
                  </a:lnTo>
                  <a:lnTo>
                    <a:pt x="11430" y="3810"/>
                  </a:lnTo>
                  <a:lnTo>
                    <a:pt x="6350" y="7620"/>
                  </a:lnTo>
                  <a:lnTo>
                    <a:pt x="3810" y="10160"/>
                  </a:lnTo>
                  <a:lnTo>
                    <a:pt x="0" y="13970"/>
                  </a:lnTo>
                </a:path>
              </a:pathLst>
            </a:custGeom>
            <a:ln w="12700" cap="flat" cmpd="sng" algn="ctr">
              <a:solidFill>
                <a:srgbClr val="A387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95" name="Freeform 294"/>
            <p:cNvSpPr/>
            <p:nvPr/>
          </p:nvSpPr>
          <p:spPr>
            <a:xfrm>
              <a:off x="900430" y="102870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25400" y="0"/>
                  </a:moveTo>
                  <a:lnTo>
                    <a:pt x="19050" y="3810"/>
                  </a:lnTo>
                  <a:lnTo>
                    <a:pt x="12700" y="5080"/>
                  </a:lnTo>
                  <a:lnTo>
                    <a:pt x="6350" y="6350"/>
                  </a:lnTo>
                  <a:lnTo>
                    <a:pt x="0" y="6350"/>
                  </a:lnTo>
                </a:path>
              </a:pathLst>
            </a:custGeom>
            <a:ln w="12700" cap="flat" cmpd="sng" algn="ctr">
              <a:solidFill>
                <a:srgbClr val="A387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96" name="Freeform 295"/>
            <p:cNvSpPr/>
            <p:nvPr/>
          </p:nvSpPr>
          <p:spPr>
            <a:xfrm>
              <a:off x="920750" y="103632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1270"/>
                  </a:moveTo>
                  <a:lnTo>
                    <a:pt x="15240" y="0"/>
                  </a:lnTo>
                  <a:lnTo>
                    <a:pt x="11430" y="0"/>
                  </a:lnTo>
                  <a:lnTo>
                    <a:pt x="8890" y="1270"/>
                  </a:lnTo>
                  <a:lnTo>
                    <a:pt x="6350" y="2540"/>
                  </a:lnTo>
                  <a:lnTo>
                    <a:pt x="3810" y="3810"/>
                  </a:lnTo>
                  <a:lnTo>
                    <a:pt x="0" y="6350"/>
                  </a:lnTo>
                </a:path>
              </a:pathLst>
            </a:custGeom>
            <a:ln w="12700" cap="flat" cmpd="sng" algn="ctr">
              <a:solidFill>
                <a:srgbClr val="A387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97" name="Freeform 296"/>
            <p:cNvSpPr/>
            <p:nvPr/>
          </p:nvSpPr>
          <p:spPr>
            <a:xfrm>
              <a:off x="845820" y="1016000"/>
              <a:ext cx="16511" cy="10161"/>
            </a:xfrm>
            <a:custGeom>
              <a:avLst/>
              <a:gdLst/>
              <a:ahLst/>
              <a:cxnLst/>
              <a:rect l="0" t="0" r="0" b="0"/>
              <a:pathLst>
                <a:path w="16511" h="10161">
                  <a:moveTo>
                    <a:pt x="16510" y="0"/>
                  </a:moveTo>
                  <a:lnTo>
                    <a:pt x="11430" y="1270"/>
                  </a:lnTo>
                  <a:lnTo>
                    <a:pt x="7620" y="2540"/>
                  </a:lnTo>
                  <a:lnTo>
                    <a:pt x="5080" y="5080"/>
                  </a:lnTo>
                  <a:lnTo>
                    <a:pt x="3810" y="7620"/>
                  </a:lnTo>
                  <a:lnTo>
                    <a:pt x="0" y="10160"/>
                  </a:lnTo>
                </a:path>
              </a:pathLst>
            </a:custGeom>
            <a:ln w="12700" cap="flat" cmpd="sng" algn="ctr">
              <a:solidFill>
                <a:srgbClr val="A387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98" name="Freeform 297"/>
            <p:cNvSpPr/>
            <p:nvPr/>
          </p:nvSpPr>
          <p:spPr>
            <a:xfrm>
              <a:off x="928370" y="1047750"/>
              <a:ext cx="21591" cy="2541"/>
            </a:xfrm>
            <a:custGeom>
              <a:avLst/>
              <a:gdLst/>
              <a:ahLst/>
              <a:cxnLst/>
              <a:rect l="0" t="0" r="0" b="0"/>
              <a:pathLst>
                <a:path w="21591" h="2541">
                  <a:moveTo>
                    <a:pt x="21590" y="0"/>
                  </a:moveTo>
                  <a:lnTo>
                    <a:pt x="17780" y="1270"/>
                  </a:lnTo>
                  <a:lnTo>
                    <a:pt x="15240" y="2540"/>
                  </a:lnTo>
                  <a:lnTo>
                    <a:pt x="10160" y="2540"/>
                  </a:lnTo>
                  <a:lnTo>
                    <a:pt x="5080" y="1270"/>
                  </a:lnTo>
                  <a:lnTo>
                    <a:pt x="0" y="1270"/>
                  </a:lnTo>
                </a:path>
              </a:pathLst>
            </a:custGeom>
            <a:ln w="12700" cap="flat" cmpd="sng" algn="ctr">
              <a:solidFill>
                <a:srgbClr val="A387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99" name="Freeform 298"/>
            <p:cNvSpPr/>
            <p:nvPr/>
          </p:nvSpPr>
          <p:spPr>
            <a:xfrm>
              <a:off x="910590" y="1031240"/>
              <a:ext cx="19051" cy="8891"/>
            </a:xfrm>
            <a:custGeom>
              <a:avLst/>
              <a:gdLst/>
              <a:ahLst/>
              <a:cxnLst/>
              <a:rect l="0" t="0" r="0" b="0"/>
              <a:pathLst>
                <a:path w="19051" h="8891">
                  <a:moveTo>
                    <a:pt x="19050" y="0"/>
                  </a:moveTo>
                  <a:lnTo>
                    <a:pt x="16510" y="2540"/>
                  </a:lnTo>
                  <a:lnTo>
                    <a:pt x="13970" y="3810"/>
                  </a:lnTo>
                  <a:lnTo>
                    <a:pt x="8890" y="6350"/>
                  </a:lnTo>
                  <a:lnTo>
                    <a:pt x="3810" y="7620"/>
                  </a:lnTo>
                  <a:lnTo>
                    <a:pt x="0" y="8890"/>
                  </a:lnTo>
                </a:path>
              </a:pathLst>
            </a:custGeom>
            <a:ln w="12700" cap="flat" cmpd="sng" algn="ctr">
              <a:solidFill>
                <a:srgbClr val="A387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300" name="Straight Connector 299"/>
            <p:cNvCxnSpPr/>
            <p:nvPr/>
          </p:nvCxnSpPr>
          <p:spPr>
            <a:xfrm flipH="1">
              <a:off x="889000" y="1016000"/>
              <a:ext cx="25400" cy="12700"/>
            </a:xfrm>
            <a:prstGeom prst="line">
              <a:avLst/>
            </a:prstGeom>
            <a:ln w="12700" cap="flat" cmpd="sng" algn="ctr">
              <a:solidFill>
                <a:srgbClr val="A38787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1" name="Freeform 300"/>
            <p:cNvSpPr/>
            <p:nvPr/>
          </p:nvSpPr>
          <p:spPr>
            <a:xfrm>
              <a:off x="825500" y="1019810"/>
              <a:ext cx="10161" cy="13971"/>
            </a:xfrm>
            <a:custGeom>
              <a:avLst/>
              <a:gdLst/>
              <a:ahLst/>
              <a:cxnLst/>
              <a:rect l="0" t="0" r="0" b="0"/>
              <a:pathLst>
                <a:path w="10161" h="13971">
                  <a:moveTo>
                    <a:pt x="10160" y="0"/>
                  </a:moveTo>
                  <a:lnTo>
                    <a:pt x="7620" y="2540"/>
                  </a:lnTo>
                  <a:lnTo>
                    <a:pt x="5080" y="3810"/>
                  </a:lnTo>
                  <a:lnTo>
                    <a:pt x="2540" y="7620"/>
                  </a:lnTo>
                  <a:lnTo>
                    <a:pt x="2540" y="10160"/>
                  </a:lnTo>
                  <a:lnTo>
                    <a:pt x="0" y="13970"/>
                  </a:lnTo>
                </a:path>
              </a:pathLst>
            </a:custGeom>
            <a:ln w="12700" cap="flat" cmpd="sng" algn="ctr">
              <a:solidFill>
                <a:srgbClr val="A387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02" name="Freeform 301"/>
            <p:cNvSpPr/>
            <p:nvPr/>
          </p:nvSpPr>
          <p:spPr>
            <a:xfrm>
              <a:off x="834390" y="1017270"/>
              <a:ext cx="11431" cy="13971"/>
            </a:xfrm>
            <a:custGeom>
              <a:avLst/>
              <a:gdLst/>
              <a:ahLst/>
              <a:cxnLst/>
              <a:rect l="0" t="0" r="0" b="0"/>
              <a:pathLst>
                <a:path w="11431" h="13971">
                  <a:moveTo>
                    <a:pt x="11430" y="0"/>
                  </a:moveTo>
                  <a:lnTo>
                    <a:pt x="8890" y="5080"/>
                  </a:lnTo>
                  <a:lnTo>
                    <a:pt x="7620" y="7620"/>
                  </a:lnTo>
                  <a:lnTo>
                    <a:pt x="6350" y="10160"/>
                  </a:lnTo>
                  <a:lnTo>
                    <a:pt x="5080" y="10160"/>
                  </a:lnTo>
                  <a:lnTo>
                    <a:pt x="2540" y="11430"/>
                  </a:lnTo>
                  <a:lnTo>
                    <a:pt x="0" y="13970"/>
                  </a:lnTo>
                </a:path>
              </a:pathLst>
            </a:custGeom>
            <a:ln w="12700" cap="flat" cmpd="sng" algn="ctr">
              <a:solidFill>
                <a:srgbClr val="A387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03" name="Freeform 302"/>
            <p:cNvSpPr/>
            <p:nvPr/>
          </p:nvSpPr>
          <p:spPr>
            <a:xfrm>
              <a:off x="812800" y="1023620"/>
              <a:ext cx="15241" cy="15241"/>
            </a:xfrm>
            <a:custGeom>
              <a:avLst/>
              <a:gdLst/>
              <a:ahLst/>
              <a:cxnLst/>
              <a:rect l="0" t="0" r="0" b="0"/>
              <a:pathLst>
                <a:path w="15241" h="15241">
                  <a:moveTo>
                    <a:pt x="15240" y="0"/>
                  </a:moveTo>
                  <a:lnTo>
                    <a:pt x="11430" y="3810"/>
                  </a:lnTo>
                  <a:lnTo>
                    <a:pt x="7620" y="6350"/>
                  </a:lnTo>
                  <a:lnTo>
                    <a:pt x="5080" y="7620"/>
                  </a:lnTo>
                  <a:lnTo>
                    <a:pt x="3810" y="10160"/>
                  </a:lnTo>
                  <a:lnTo>
                    <a:pt x="2540" y="11430"/>
                  </a:lnTo>
                  <a:lnTo>
                    <a:pt x="1270" y="12700"/>
                  </a:lnTo>
                  <a:lnTo>
                    <a:pt x="0" y="15240"/>
                  </a:lnTo>
                </a:path>
              </a:pathLst>
            </a:custGeom>
            <a:ln w="12700" cap="flat" cmpd="sng" algn="ctr">
              <a:solidFill>
                <a:srgbClr val="A387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304" name="Straight Connector 303"/>
            <p:cNvCxnSpPr/>
            <p:nvPr/>
          </p:nvCxnSpPr>
          <p:spPr>
            <a:xfrm flipH="1">
              <a:off x="850900" y="1016000"/>
              <a:ext cx="25400" cy="12700"/>
            </a:xfrm>
            <a:prstGeom prst="line">
              <a:avLst/>
            </a:prstGeom>
            <a:ln w="12700" cap="flat" cmpd="sng" algn="ctr">
              <a:solidFill>
                <a:srgbClr val="D6BABA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5" name="Freeform 304"/>
            <p:cNvSpPr/>
            <p:nvPr/>
          </p:nvSpPr>
          <p:spPr>
            <a:xfrm>
              <a:off x="877570" y="1019810"/>
              <a:ext cx="20321" cy="17781"/>
            </a:xfrm>
            <a:custGeom>
              <a:avLst/>
              <a:gdLst/>
              <a:ahLst/>
              <a:cxnLst/>
              <a:rect l="0" t="0" r="0" b="0"/>
              <a:pathLst>
                <a:path w="20321" h="17781">
                  <a:moveTo>
                    <a:pt x="20320" y="0"/>
                  </a:moveTo>
                  <a:lnTo>
                    <a:pt x="16510" y="6350"/>
                  </a:lnTo>
                  <a:lnTo>
                    <a:pt x="11430" y="12700"/>
                  </a:lnTo>
                  <a:lnTo>
                    <a:pt x="10160" y="15240"/>
                  </a:lnTo>
                  <a:lnTo>
                    <a:pt x="6350" y="16510"/>
                  </a:lnTo>
                  <a:lnTo>
                    <a:pt x="3810" y="17780"/>
                  </a:lnTo>
                  <a:lnTo>
                    <a:pt x="0" y="16510"/>
                  </a:lnTo>
                </a:path>
              </a:pathLst>
            </a:custGeom>
            <a:ln w="12700" cap="flat" cmpd="sng" algn="ctr">
              <a:solidFill>
                <a:srgbClr val="D6BAB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06" name="Freeform 305"/>
            <p:cNvSpPr/>
            <p:nvPr/>
          </p:nvSpPr>
          <p:spPr>
            <a:xfrm>
              <a:off x="848360" y="1017270"/>
              <a:ext cx="12701" cy="16511"/>
            </a:xfrm>
            <a:custGeom>
              <a:avLst/>
              <a:gdLst/>
              <a:ahLst/>
              <a:cxnLst/>
              <a:rect l="0" t="0" r="0" b="0"/>
              <a:pathLst>
                <a:path w="12701" h="16511">
                  <a:moveTo>
                    <a:pt x="12700" y="0"/>
                  </a:moveTo>
                  <a:lnTo>
                    <a:pt x="7620" y="2540"/>
                  </a:lnTo>
                  <a:lnTo>
                    <a:pt x="5080" y="5080"/>
                  </a:lnTo>
                  <a:lnTo>
                    <a:pt x="2540" y="7620"/>
                  </a:lnTo>
                  <a:lnTo>
                    <a:pt x="2540" y="8890"/>
                  </a:lnTo>
                  <a:lnTo>
                    <a:pt x="1270" y="12700"/>
                  </a:lnTo>
                  <a:lnTo>
                    <a:pt x="0" y="16510"/>
                  </a:lnTo>
                </a:path>
              </a:pathLst>
            </a:custGeom>
            <a:ln w="12700" cap="flat" cmpd="sng" algn="ctr">
              <a:solidFill>
                <a:srgbClr val="D6BAB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307" name="Straight Connector 306"/>
            <p:cNvCxnSpPr/>
            <p:nvPr/>
          </p:nvCxnSpPr>
          <p:spPr>
            <a:xfrm flipH="1">
              <a:off x="812800" y="1016000"/>
              <a:ext cx="25400" cy="12700"/>
            </a:xfrm>
            <a:prstGeom prst="line">
              <a:avLst/>
            </a:prstGeom>
            <a:ln w="12700" cap="flat" cmpd="sng" algn="ctr">
              <a:solidFill>
                <a:srgbClr val="D6BABA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/>
            <p:cNvCxnSpPr/>
            <p:nvPr/>
          </p:nvCxnSpPr>
          <p:spPr>
            <a:xfrm flipH="1">
              <a:off x="901700" y="1028700"/>
              <a:ext cx="25400" cy="12700"/>
            </a:xfrm>
            <a:prstGeom prst="line">
              <a:avLst/>
            </a:prstGeom>
            <a:ln w="12700" cap="flat" cmpd="sng" algn="ctr">
              <a:solidFill>
                <a:srgbClr val="D6BABA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/>
            <p:cNvCxnSpPr/>
            <p:nvPr/>
          </p:nvCxnSpPr>
          <p:spPr>
            <a:xfrm flipH="1">
              <a:off x="889000" y="1016000"/>
              <a:ext cx="12700" cy="12700"/>
            </a:xfrm>
            <a:prstGeom prst="line">
              <a:avLst/>
            </a:prstGeom>
            <a:ln w="12700" cap="flat" cmpd="sng" algn="ctr">
              <a:solidFill>
                <a:srgbClr val="D6BABA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0" name="Freeform 309"/>
            <p:cNvSpPr/>
            <p:nvPr/>
          </p:nvSpPr>
          <p:spPr>
            <a:xfrm>
              <a:off x="761238" y="1200658"/>
              <a:ext cx="176150" cy="643637"/>
            </a:xfrm>
            <a:custGeom>
              <a:avLst/>
              <a:gdLst/>
              <a:ahLst/>
              <a:cxnLst/>
              <a:rect l="0" t="0" r="0" b="0"/>
              <a:pathLst>
                <a:path w="176150" h="643637">
                  <a:moveTo>
                    <a:pt x="10160" y="579882"/>
                  </a:moveTo>
                  <a:lnTo>
                    <a:pt x="21209" y="547243"/>
                  </a:lnTo>
                  <a:lnTo>
                    <a:pt x="32639" y="513588"/>
                  </a:lnTo>
                  <a:lnTo>
                    <a:pt x="44704" y="479552"/>
                  </a:lnTo>
                  <a:lnTo>
                    <a:pt x="68707" y="408432"/>
                  </a:lnTo>
                  <a:lnTo>
                    <a:pt x="80645" y="372491"/>
                  </a:lnTo>
                  <a:lnTo>
                    <a:pt x="91694" y="335026"/>
                  </a:lnTo>
                  <a:lnTo>
                    <a:pt x="102235" y="297180"/>
                  </a:lnTo>
                  <a:lnTo>
                    <a:pt x="111887" y="258699"/>
                  </a:lnTo>
                  <a:lnTo>
                    <a:pt x="120523" y="219329"/>
                  </a:lnTo>
                  <a:lnTo>
                    <a:pt x="127254" y="179070"/>
                  </a:lnTo>
                  <a:lnTo>
                    <a:pt x="132969" y="138684"/>
                  </a:lnTo>
                  <a:lnTo>
                    <a:pt x="136398" y="97028"/>
                  </a:lnTo>
                  <a:lnTo>
                    <a:pt x="137795" y="55245"/>
                  </a:lnTo>
                  <a:lnTo>
                    <a:pt x="137287" y="12065"/>
                  </a:lnTo>
                  <a:lnTo>
                    <a:pt x="141605" y="8128"/>
                  </a:lnTo>
                  <a:lnTo>
                    <a:pt x="145542" y="5334"/>
                  </a:lnTo>
                  <a:lnTo>
                    <a:pt x="148844" y="2921"/>
                  </a:lnTo>
                  <a:lnTo>
                    <a:pt x="152273" y="1397"/>
                  </a:lnTo>
                  <a:lnTo>
                    <a:pt x="157988" y="0"/>
                  </a:lnTo>
                  <a:lnTo>
                    <a:pt x="162814" y="1905"/>
                  </a:lnTo>
                  <a:lnTo>
                    <a:pt x="166624" y="5715"/>
                  </a:lnTo>
                  <a:lnTo>
                    <a:pt x="169926" y="11557"/>
                  </a:lnTo>
                  <a:lnTo>
                    <a:pt x="172339" y="18669"/>
                  </a:lnTo>
                  <a:lnTo>
                    <a:pt x="173863" y="27432"/>
                  </a:lnTo>
                  <a:lnTo>
                    <a:pt x="174752" y="37465"/>
                  </a:lnTo>
                  <a:lnTo>
                    <a:pt x="175768" y="47498"/>
                  </a:lnTo>
                  <a:lnTo>
                    <a:pt x="176149" y="69596"/>
                  </a:lnTo>
                  <a:lnTo>
                    <a:pt x="175768" y="90297"/>
                  </a:lnTo>
                  <a:lnTo>
                    <a:pt x="175768" y="99822"/>
                  </a:lnTo>
                  <a:lnTo>
                    <a:pt x="175768" y="107950"/>
                  </a:lnTo>
                  <a:lnTo>
                    <a:pt x="174752" y="141097"/>
                  </a:lnTo>
                  <a:lnTo>
                    <a:pt x="171450" y="175641"/>
                  </a:lnTo>
                  <a:lnTo>
                    <a:pt x="165227" y="210693"/>
                  </a:lnTo>
                  <a:lnTo>
                    <a:pt x="157480" y="246253"/>
                  </a:lnTo>
                  <a:lnTo>
                    <a:pt x="147955" y="281813"/>
                  </a:lnTo>
                  <a:lnTo>
                    <a:pt x="137287" y="317754"/>
                  </a:lnTo>
                  <a:lnTo>
                    <a:pt x="115189" y="389763"/>
                  </a:lnTo>
                  <a:lnTo>
                    <a:pt x="104267" y="424815"/>
                  </a:lnTo>
                  <a:lnTo>
                    <a:pt x="93599" y="459359"/>
                  </a:lnTo>
                  <a:lnTo>
                    <a:pt x="84582" y="493395"/>
                  </a:lnTo>
                  <a:lnTo>
                    <a:pt x="76835" y="526034"/>
                  </a:lnTo>
                  <a:lnTo>
                    <a:pt x="71120" y="557784"/>
                  </a:lnTo>
                  <a:lnTo>
                    <a:pt x="67691" y="588010"/>
                  </a:lnTo>
                  <a:lnTo>
                    <a:pt x="67310" y="602869"/>
                  </a:lnTo>
                  <a:lnTo>
                    <a:pt x="67310" y="616839"/>
                  </a:lnTo>
                  <a:lnTo>
                    <a:pt x="68199" y="630301"/>
                  </a:lnTo>
                  <a:lnTo>
                    <a:pt x="70104" y="643636"/>
                  </a:lnTo>
                  <a:lnTo>
                    <a:pt x="62484" y="642747"/>
                  </a:lnTo>
                  <a:lnTo>
                    <a:pt x="53340" y="640334"/>
                  </a:lnTo>
                  <a:lnTo>
                    <a:pt x="42799" y="637032"/>
                  </a:lnTo>
                  <a:lnTo>
                    <a:pt x="31750" y="632714"/>
                  </a:lnTo>
                  <a:lnTo>
                    <a:pt x="21209" y="627888"/>
                  </a:lnTo>
                  <a:lnTo>
                    <a:pt x="11557" y="622554"/>
                  </a:lnTo>
                  <a:lnTo>
                    <a:pt x="4318" y="616839"/>
                  </a:lnTo>
                  <a:lnTo>
                    <a:pt x="0" y="611505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11" name="Freeform 310"/>
            <p:cNvSpPr/>
            <p:nvPr/>
          </p:nvSpPr>
          <p:spPr>
            <a:xfrm>
              <a:off x="761238" y="1206373"/>
              <a:ext cx="171451" cy="637033"/>
            </a:xfrm>
            <a:custGeom>
              <a:avLst/>
              <a:gdLst/>
              <a:ahLst/>
              <a:cxnLst/>
              <a:rect l="0" t="0" r="0" b="0"/>
              <a:pathLst>
                <a:path w="171451" h="637033">
                  <a:moveTo>
                    <a:pt x="0" y="607314"/>
                  </a:moveTo>
                  <a:lnTo>
                    <a:pt x="10668" y="575056"/>
                  </a:lnTo>
                  <a:lnTo>
                    <a:pt x="21590" y="541528"/>
                  </a:lnTo>
                  <a:lnTo>
                    <a:pt x="33655" y="507365"/>
                  </a:lnTo>
                  <a:lnTo>
                    <a:pt x="45593" y="472821"/>
                  </a:lnTo>
                  <a:lnTo>
                    <a:pt x="70104" y="400812"/>
                  </a:lnTo>
                  <a:lnTo>
                    <a:pt x="82169" y="363855"/>
                  </a:lnTo>
                  <a:lnTo>
                    <a:pt x="93599" y="326009"/>
                  </a:lnTo>
                  <a:lnTo>
                    <a:pt x="104267" y="288036"/>
                  </a:lnTo>
                  <a:lnTo>
                    <a:pt x="113792" y="249174"/>
                  </a:lnTo>
                  <a:lnTo>
                    <a:pt x="121920" y="209804"/>
                  </a:lnTo>
                  <a:lnTo>
                    <a:pt x="129159" y="169926"/>
                  </a:lnTo>
                  <a:lnTo>
                    <a:pt x="134493" y="129667"/>
                  </a:lnTo>
                  <a:lnTo>
                    <a:pt x="137287" y="88900"/>
                  </a:lnTo>
                  <a:lnTo>
                    <a:pt x="138811" y="48006"/>
                  </a:lnTo>
                  <a:lnTo>
                    <a:pt x="137287" y="6731"/>
                  </a:lnTo>
                  <a:lnTo>
                    <a:pt x="145034" y="2032"/>
                  </a:lnTo>
                  <a:lnTo>
                    <a:pt x="151257" y="0"/>
                  </a:lnTo>
                  <a:lnTo>
                    <a:pt x="156591" y="508"/>
                  </a:lnTo>
                  <a:lnTo>
                    <a:pt x="160909" y="2921"/>
                  </a:lnTo>
                  <a:lnTo>
                    <a:pt x="164211" y="7747"/>
                  </a:lnTo>
                  <a:lnTo>
                    <a:pt x="166624" y="13970"/>
                  </a:lnTo>
                  <a:lnTo>
                    <a:pt x="168529" y="21717"/>
                  </a:lnTo>
                  <a:lnTo>
                    <a:pt x="169926" y="30353"/>
                  </a:lnTo>
                  <a:lnTo>
                    <a:pt x="170942" y="39878"/>
                  </a:lnTo>
                  <a:lnTo>
                    <a:pt x="171450" y="50038"/>
                  </a:lnTo>
                  <a:lnTo>
                    <a:pt x="171450" y="71120"/>
                  </a:lnTo>
                  <a:lnTo>
                    <a:pt x="170942" y="91313"/>
                  </a:lnTo>
                  <a:lnTo>
                    <a:pt x="170942" y="100330"/>
                  </a:lnTo>
                  <a:lnTo>
                    <a:pt x="170942" y="108585"/>
                  </a:lnTo>
                  <a:lnTo>
                    <a:pt x="169926" y="141605"/>
                  </a:lnTo>
                  <a:lnTo>
                    <a:pt x="166116" y="175768"/>
                  </a:lnTo>
                  <a:lnTo>
                    <a:pt x="160401" y="210312"/>
                  </a:lnTo>
                  <a:lnTo>
                    <a:pt x="152273" y="245364"/>
                  </a:lnTo>
                  <a:lnTo>
                    <a:pt x="143129" y="280797"/>
                  </a:lnTo>
                  <a:lnTo>
                    <a:pt x="132588" y="316357"/>
                  </a:lnTo>
                  <a:lnTo>
                    <a:pt x="110490" y="386461"/>
                  </a:lnTo>
                  <a:lnTo>
                    <a:pt x="99949" y="421005"/>
                  </a:lnTo>
                  <a:lnTo>
                    <a:pt x="89281" y="455041"/>
                  </a:lnTo>
                  <a:lnTo>
                    <a:pt x="80264" y="488188"/>
                  </a:lnTo>
                  <a:lnTo>
                    <a:pt x="72517" y="520827"/>
                  </a:lnTo>
                  <a:lnTo>
                    <a:pt x="67310" y="552069"/>
                  </a:lnTo>
                  <a:lnTo>
                    <a:pt x="63881" y="581787"/>
                  </a:lnTo>
                  <a:lnTo>
                    <a:pt x="63373" y="596265"/>
                  </a:lnTo>
                  <a:lnTo>
                    <a:pt x="63373" y="610108"/>
                  </a:lnTo>
                  <a:lnTo>
                    <a:pt x="64389" y="624078"/>
                  </a:lnTo>
                  <a:lnTo>
                    <a:pt x="66294" y="637032"/>
                  </a:lnTo>
                  <a:lnTo>
                    <a:pt x="59055" y="636016"/>
                  </a:lnTo>
                  <a:lnTo>
                    <a:pt x="49911" y="634111"/>
                  </a:lnTo>
                  <a:lnTo>
                    <a:pt x="40386" y="630809"/>
                  </a:lnTo>
                  <a:lnTo>
                    <a:pt x="30353" y="626999"/>
                  </a:lnTo>
                  <a:lnTo>
                    <a:pt x="20193" y="622554"/>
                  </a:lnTo>
                  <a:lnTo>
                    <a:pt x="11557" y="617855"/>
                  </a:lnTo>
                  <a:lnTo>
                    <a:pt x="4826" y="612521"/>
                  </a:lnTo>
                  <a:close/>
                </a:path>
              </a:pathLst>
            </a:custGeom>
            <a:solidFill>
              <a:srgbClr val="FAFAFA"/>
            </a:solidFill>
            <a:ln w="0" cap="flat" cmpd="sng" algn="ctr">
              <a:solidFill>
                <a:srgbClr val="FAFAF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12" name="Freeform 311"/>
            <p:cNvSpPr/>
            <p:nvPr/>
          </p:nvSpPr>
          <p:spPr>
            <a:xfrm>
              <a:off x="761238" y="1210310"/>
              <a:ext cx="166625" cy="632080"/>
            </a:xfrm>
            <a:custGeom>
              <a:avLst/>
              <a:gdLst/>
              <a:ahLst/>
              <a:cxnLst/>
              <a:rect l="0" t="0" r="0" b="0"/>
              <a:pathLst>
                <a:path w="166625" h="632080">
                  <a:moveTo>
                    <a:pt x="0" y="604774"/>
                  </a:moveTo>
                  <a:lnTo>
                    <a:pt x="10668" y="572135"/>
                  </a:lnTo>
                  <a:lnTo>
                    <a:pt x="22098" y="538099"/>
                  </a:lnTo>
                  <a:lnTo>
                    <a:pt x="34163" y="503428"/>
                  </a:lnTo>
                  <a:lnTo>
                    <a:pt x="46609" y="467487"/>
                  </a:lnTo>
                  <a:lnTo>
                    <a:pt x="71628" y="394462"/>
                  </a:lnTo>
                  <a:lnTo>
                    <a:pt x="83566" y="357124"/>
                  </a:lnTo>
                  <a:lnTo>
                    <a:pt x="95123" y="318643"/>
                  </a:lnTo>
                  <a:lnTo>
                    <a:pt x="105664" y="280289"/>
                  </a:lnTo>
                  <a:lnTo>
                    <a:pt x="115189" y="241427"/>
                  </a:lnTo>
                  <a:lnTo>
                    <a:pt x="123444" y="202057"/>
                  </a:lnTo>
                  <a:lnTo>
                    <a:pt x="130556" y="162179"/>
                  </a:lnTo>
                  <a:lnTo>
                    <a:pt x="135382" y="122301"/>
                  </a:lnTo>
                  <a:lnTo>
                    <a:pt x="138303" y="82550"/>
                  </a:lnTo>
                  <a:lnTo>
                    <a:pt x="139192" y="42672"/>
                  </a:lnTo>
                  <a:lnTo>
                    <a:pt x="137795" y="2794"/>
                  </a:lnTo>
                  <a:lnTo>
                    <a:pt x="144526" y="381"/>
                  </a:lnTo>
                  <a:lnTo>
                    <a:pt x="149860" y="0"/>
                  </a:lnTo>
                  <a:lnTo>
                    <a:pt x="154559" y="2413"/>
                  </a:lnTo>
                  <a:lnTo>
                    <a:pt x="158496" y="5715"/>
                  </a:lnTo>
                  <a:lnTo>
                    <a:pt x="161290" y="11049"/>
                  </a:lnTo>
                  <a:lnTo>
                    <a:pt x="163195" y="17780"/>
                  </a:lnTo>
                  <a:lnTo>
                    <a:pt x="165227" y="25908"/>
                  </a:lnTo>
                  <a:lnTo>
                    <a:pt x="166116" y="34544"/>
                  </a:lnTo>
                  <a:lnTo>
                    <a:pt x="166624" y="53721"/>
                  </a:lnTo>
                  <a:lnTo>
                    <a:pt x="166116" y="74422"/>
                  </a:lnTo>
                  <a:lnTo>
                    <a:pt x="165608" y="93599"/>
                  </a:lnTo>
                  <a:lnTo>
                    <a:pt x="165227" y="102743"/>
                  </a:lnTo>
                  <a:lnTo>
                    <a:pt x="165608" y="110871"/>
                  </a:lnTo>
                  <a:lnTo>
                    <a:pt x="164719" y="144018"/>
                  </a:lnTo>
                  <a:lnTo>
                    <a:pt x="160909" y="177546"/>
                  </a:lnTo>
                  <a:lnTo>
                    <a:pt x="155067" y="212090"/>
                  </a:lnTo>
                  <a:lnTo>
                    <a:pt x="147447" y="246634"/>
                  </a:lnTo>
                  <a:lnTo>
                    <a:pt x="138303" y="281178"/>
                  </a:lnTo>
                  <a:lnTo>
                    <a:pt x="127762" y="316230"/>
                  </a:lnTo>
                  <a:lnTo>
                    <a:pt x="106172" y="384937"/>
                  </a:lnTo>
                  <a:lnTo>
                    <a:pt x="95123" y="418973"/>
                  </a:lnTo>
                  <a:lnTo>
                    <a:pt x="84963" y="452628"/>
                  </a:lnTo>
                  <a:lnTo>
                    <a:pt x="75946" y="485267"/>
                  </a:lnTo>
                  <a:lnTo>
                    <a:pt x="68707" y="516890"/>
                  </a:lnTo>
                  <a:lnTo>
                    <a:pt x="62992" y="547624"/>
                  </a:lnTo>
                  <a:lnTo>
                    <a:pt x="59563" y="576961"/>
                  </a:lnTo>
                  <a:lnTo>
                    <a:pt x="59055" y="591312"/>
                  </a:lnTo>
                  <a:lnTo>
                    <a:pt x="59563" y="605282"/>
                  </a:lnTo>
                  <a:lnTo>
                    <a:pt x="60579" y="619125"/>
                  </a:lnTo>
                  <a:lnTo>
                    <a:pt x="62484" y="632079"/>
                  </a:lnTo>
                  <a:lnTo>
                    <a:pt x="55245" y="631190"/>
                  </a:lnTo>
                  <a:lnTo>
                    <a:pt x="46609" y="629666"/>
                  </a:lnTo>
                  <a:lnTo>
                    <a:pt x="37973" y="626872"/>
                  </a:lnTo>
                  <a:lnTo>
                    <a:pt x="28321" y="623443"/>
                  </a:lnTo>
                  <a:lnTo>
                    <a:pt x="19685" y="619125"/>
                  </a:lnTo>
                  <a:lnTo>
                    <a:pt x="11557" y="614807"/>
                  </a:lnTo>
                  <a:lnTo>
                    <a:pt x="4826" y="609981"/>
                  </a:lnTo>
                  <a:close/>
                </a:path>
              </a:pathLst>
            </a:custGeom>
            <a:solidFill>
              <a:srgbClr val="F7F7F7"/>
            </a:solidFill>
            <a:ln w="0" cap="flat" cmpd="sng" algn="ctr">
              <a:solidFill>
                <a:srgbClr val="F7F7F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13" name="Freeform 312"/>
            <p:cNvSpPr/>
            <p:nvPr/>
          </p:nvSpPr>
          <p:spPr>
            <a:xfrm>
              <a:off x="761238" y="1213104"/>
              <a:ext cx="161799" cy="628397"/>
            </a:xfrm>
            <a:custGeom>
              <a:avLst/>
              <a:gdLst/>
              <a:ahLst/>
              <a:cxnLst/>
              <a:rect l="0" t="0" r="0" b="0"/>
              <a:pathLst>
                <a:path w="161799" h="628397">
                  <a:moveTo>
                    <a:pt x="0" y="603885"/>
                  </a:moveTo>
                  <a:lnTo>
                    <a:pt x="11049" y="570230"/>
                  </a:lnTo>
                  <a:lnTo>
                    <a:pt x="22606" y="535686"/>
                  </a:lnTo>
                  <a:lnTo>
                    <a:pt x="34671" y="500253"/>
                  </a:lnTo>
                  <a:lnTo>
                    <a:pt x="47625" y="464185"/>
                  </a:lnTo>
                  <a:lnTo>
                    <a:pt x="72517" y="389382"/>
                  </a:lnTo>
                  <a:lnTo>
                    <a:pt x="84963" y="351409"/>
                  </a:lnTo>
                  <a:lnTo>
                    <a:pt x="96520" y="312547"/>
                  </a:lnTo>
                  <a:lnTo>
                    <a:pt x="107061" y="273685"/>
                  </a:lnTo>
                  <a:lnTo>
                    <a:pt x="116713" y="234823"/>
                  </a:lnTo>
                  <a:lnTo>
                    <a:pt x="124841" y="195453"/>
                  </a:lnTo>
                  <a:lnTo>
                    <a:pt x="131572" y="156083"/>
                  </a:lnTo>
                  <a:lnTo>
                    <a:pt x="136398" y="116713"/>
                  </a:lnTo>
                  <a:lnTo>
                    <a:pt x="139192" y="77343"/>
                  </a:lnTo>
                  <a:lnTo>
                    <a:pt x="139700" y="38481"/>
                  </a:lnTo>
                  <a:lnTo>
                    <a:pt x="137795" y="0"/>
                  </a:lnTo>
                  <a:lnTo>
                    <a:pt x="143510" y="0"/>
                  </a:lnTo>
                  <a:lnTo>
                    <a:pt x="148844" y="1905"/>
                  </a:lnTo>
                  <a:lnTo>
                    <a:pt x="152654" y="5334"/>
                  </a:lnTo>
                  <a:lnTo>
                    <a:pt x="156083" y="10160"/>
                  </a:lnTo>
                  <a:lnTo>
                    <a:pt x="158496" y="16383"/>
                  </a:lnTo>
                  <a:lnTo>
                    <a:pt x="159893" y="23622"/>
                  </a:lnTo>
                  <a:lnTo>
                    <a:pt x="161290" y="31242"/>
                  </a:lnTo>
                  <a:lnTo>
                    <a:pt x="161798" y="40386"/>
                  </a:lnTo>
                  <a:lnTo>
                    <a:pt x="161798" y="59055"/>
                  </a:lnTo>
                  <a:lnTo>
                    <a:pt x="161290" y="78740"/>
                  </a:lnTo>
                  <a:lnTo>
                    <a:pt x="160401" y="97536"/>
                  </a:lnTo>
                  <a:lnTo>
                    <a:pt x="159893" y="106172"/>
                  </a:lnTo>
                  <a:lnTo>
                    <a:pt x="159893" y="114300"/>
                  </a:lnTo>
                  <a:lnTo>
                    <a:pt x="158877" y="147447"/>
                  </a:lnTo>
                  <a:lnTo>
                    <a:pt x="155575" y="180975"/>
                  </a:lnTo>
                  <a:lnTo>
                    <a:pt x="149860" y="214630"/>
                  </a:lnTo>
                  <a:lnTo>
                    <a:pt x="142113" y="249174"/>
                  </a:lnTo>
                  <a:lnTo>
                    <a:pt x="132969" y="283210"/>
                  </a:lnTo>
                  <a:lnTo>
                    <a:pt x="122936" y="317373"/>
                  </a:lnTo>
                  <a:lnTo>
                    <a:pt x="101346" y="385064"/>
                  </a:lnTo>
                  <a:lnTo>
                    <a:pt x="90297" y="418084"/>
                  </a:lnTo>
                  <a:lnTo>
                    <a:pt x="80645" y="451231"/>
                  </a:lnTo>
                  <a:lnTo>
                    <a:pt x="71628" y="482981"/>
                  </a:lnTo>
                  <a:lnTo>
                    <a:pt x="64389" y="514096"/>
                  </a:lnTo>
                  <a:lnTo>
                    <a:pt x="58674" y="544830"/>
                  </a:lnTo>
                  <a:lnTo>
                    <a:pt x="55753" y="573659"/>
                  </a:lnTo>
                  <a:lnTo>
                    <a:pt x="55245" y="588010"/>
                  </a:lnTo>
                  <a:lnTo>
                    <a:pt x="55245" y="601980"/>
                  </a:lnTo>
                  <a:lnTo>
                    <a:pt x="56261" y="615442"/>
                  </a:lnTo>
                  <a:lnTo>
                    <a:pt x="58166" y="628396"/>
                  </a:lnTo>
                  <a:lnTo>
                    <a:pt x="51435" y="627888"/>
                  </a:lnTo>
                  <a:lnTo>
                    <a:pt x="43307" y="626491"/>
                  </a:lnTo>
                  <a:lnTo>
                    <a:pt x="26924" y="620649"/>
                  </a:lnTo>
                  <a:lnTo>
                    <a:pt x="18796" y="616839"/>
                  </a:lnTo>
                  <a:lnTo>
                    <a:pt x="11557" y="613029"/>
                  </a:lnTo>
                  <a:lnTo>
                    <a:pt x="4826" y="608203"/>
                  </a:lnTo>
                  <a:close/>
                </a:path>
              </a:pathLst>
            </a:custGeom>
            <a:solidFill>
              <a:srgbClr val="F3F3F3"/>
            </a:solidFill>
            <a:ln w="0" cap="flat" cmpd="sng" algn="ctr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14" name="Freeform 313"/>
            <p:cNvSpPr/>
            <p:nvPr/>
          </p:nvSpPr>
          <p:spPr>
            <a:xfrm>
              <a:off x="760857" y="1213104"/>
              <a:ext cx="157862" cy="627381"/>
            </a:xfrm>
            <a:custGeom>
              <a:avLst/>
              <a:gdLst/>
              <a:ahLst/>
              <a:cxnLst/>
              <a:rect l="0" t="0" r="0" b="0"/>
              <a:pathLst>
                <a:path w="157862" h="627381">
                  <a:moveTo>
                    <a:pt x="0" y="605282"/>
                  </a:moveTo>
                  <a:lnTo>
                    <a:pt x="11049" y="571246"/>
                  </a:lnTo>
                  <a:lnTo>
                    <a:pt x="22987" y="536194"/>
                  </a:lnTo>
                  <a:lnTo>
                    <a:pt x="35433" y="500253"/>
                  </a:lnTo>
                  <a:lnTo>
                    <a:pt x="48387" y="463296"/>
                  </a:lnTo>
                  <a:lnTo>
                    <a:pt x="73914" y="386969"/>
                  </a:lnTo>
                  <a:lnTo>
                    <a:pt x="97917" y="309118"/>
                  </a:lnTo>
                  <a:lnTo>
                    <a:pt x="108966" y="270256"/>
                  </a:lnTo>
                  <a:lnTo>
                    <a:pt x="118491" y="230886"/>
                  </a:lnTo>
                  <a:lnTo>
                    <a:pt x="126619" y="191516"/>
                  </a:lnTo>
                  <a:lnTo>
                    <a:pt x="132969" y="152146"/>
                  </a:lnTo>
                  <a:lnTo>
                    <a:pt x="137668" y="113284"/>
                  </a:lnTo>
                  <a:lnTo>
                    <a:pt x="140081" y="74930"/>
                  </a:lnTo>
                  <a:lnTo>
                    <a:pt x="140081" y="36957"/>
                  </a:lnTo>
                  <a:lnTo>
                    <a:pt x="137668" y="0"/>
                  </a:lnTo>
                  <a:lnTo>
                    <a:pt x="143002" y="2413"/>
                  </a:lnTo>
                  <a:lnTo>
                    <a:pt x="147320" y="6223"/>
                  </a:lnTo>
                  <a:lnTo>
                    <a:pt x="151130" y="11049"/>
                  </a:lnTo>
                  <a:lnTo>
                    <a:pt x="153543" y="16891"/>
                  </a:lnTo>
                  <a:lnTo>
                    <a:pt x="155448" y="23622"/>
                  </a:lnTo>
                  <a:lnTo>
                    <a:pt x="156972" y="31242"/>
                  </a:lnTo>
                  <a:lnTo>
                    <a:pt x="157861" y="48514"/>
                  </a:lnTo>
                  <a:lnTo>
                    <a:pt x="157353" y="66802"/>
                  </a:lnTo>
                  <a:lnTo>
                    <a:pt x="155956" y="85979"/>
                  </a:lnTo>
                  <a:lnTo>
                    <a:pt x="154940" y="103759"/>
                  </a:lnTo>
                  <a:lnTo>
                    <a:pt x="154559" y="120015"/>
                  </a:lnTo>
                  <a:lnTo>
                    <a:pt x="153543" y="153162"/>
                  </a:lnTo>
                  <a:lnTo>
                    <a:pt x="150241" y="186817"/>
                  </a:lnTo>
                  <a:lnTo>
                    <a:pt x="144399" y="220345"/>
                  </a:lnTo>
                  <a:lnTo>
                    <a:pt x="136779" y="254000"/>
                  </a:lnTo>
                  <a:lnTo>
                    <a:pt x="128143" y="287528"/>
                  </a:lnTo>
                  <a:lnTo>
                    <a:pt x="117983" y="321183"/>
                  </a:lnTo>
                  <a:lnTo>
                    <a:pt x="96393" y="387350"/>
                  </a:lnTo>
                  <a:lnTo>
                    <a:pt x="85852" y="419989"/>
                  </a:lnTo>
                  <a:lnTo>
                    <a:pt x="76327" y="452247"/>
                  </a:lnTo>
                  <a:lnTo>
                    <a:pt x="67183" y="483870"/>
                  </a:lnTo>
                  <a:lnTo>
                    <a:pt x="59944" y="514604"/>
                  </a:lnTo>
                  <a:lnTo>
                    <a:pt x="54610" y="544322"/>
                  </a:lnTo>
                  <a:lnTo>
                    <a:pt x="51816" y="573151"/>
                  </a:lnTo>
                  <a:lnTo>
                    <a:pt x="51308" y="600964"/>
                  </a:lnTo>
                  <a:lnTo>
                    <a:pt x="52324" y="614426"/>
                  </a:lnTo>
                  <a:lnTo>
                    <a:pt x="54229" y="627380"/>
                  </a:lnTo>
                  <a:lnTo>
                    <a:pt x="47498" y="626872"/>
                  </a:lnTo>
                  <a:lnTo>
                    <a:pt x="40259" y="625475"/>
                  </a:lnTo>
                  <a:lnTo>
                    <a:pt x="25400" y="620649"/>
                  </a:lnTo>
                  <a:lnTo>
                    <a:pt x="11430" y="613918"/>
                  </a:lnTo>
                  <a:lnTo>
                    <a:pt x="5207" y="609600"/>
                  </a:lnTo>
                  <a:close/>
                </a:path>
              </a:pathLst>
            </a:custGeom>
            <a:solidFill>
              <a:srgbClr val="EDEDED"/>
            </a:solidFill>
            <a:ln w="0" cap="flat" cmpd="sng" algn="ctr">
              <a:solidFill>
                <a:srgbClr val="EDEDE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15" name="Freeform 314"/>
            <p:cNvSpPr/>
            <p:nvPr/>
          </p:nvSpPr>
          <p:spPr>
            <a:xfrm>
              <a:off x="760857" y="1213104"/>
              <a:ext cx="154052" cy="626492"/>
            </a:xfrm>
            <a:custGeom>
              <a:avLst/>
              <a:gdLst/>
              <a:ahLst/>
              <a:cxnLst/>
              <a:rect l="0" t="0" r="0" b="0"/>
              <a:pathLst>
                <a:path w="154052" h="626492">
                  <a:moveTo>
                    <a:pt x="0" y="606806"/>
                  </a:moveTo>
                  <a:lnTo>
                    <a:pt x="11430" y="572262"/>
                  </a:lnTo>
                  <a:lnTo>
                    <a:pt x="23495" y="536194"/>
                  </a:lnTo>
                  <a:lnTo>
                    <a:pt x="36449" y="499745"/>
                  </a:lnTo>
                  <a:lnTo>
                    <a:pt x="49403" y="461772"/>
                  </a:lnTo>
                  <a:lnTo>
                    <a:pt x="75311" y="385064"/>
                  </a:lnTo>
                  <a:lnTo>
                    <a:pt x="99822" y="305816"/>
                  </a:lnTo>
                  <a:lnTo>
                    <a:pt x="110363" y="266446"/>
                  </a:lnTo>
                  <a:lnTo>
                    <a:pt x="120015" y="226568"/>
                  </a:lnTo>
                  <a:lnTo>
                    <a:pt x="128143" y="187706"/>
                  </a:lnTo>
                  <a:lnTo>
                    <a:pt x="134874" y="148336"/>
                  </a:lnTo>
                  <a:lnTo>
                    <a:pt x="139192" y="110490"/>
                  </a:lnTo>
                  <a:lnTo>
                    <a:pt x="141097" y="72517"/>
                  </a:lnTo>
                  <a:lnTo>
                    <a:pt x="141097" y="36068"/>
                  </a:lnTo>
                  <a:lnTo>
                    <a:pt x="138176" y="0"/>
                  </a:lnTo>
                  <a:lnTo>
                    <a:pt x="142494" y="4826"/>
                  </a:lnTo>
                  <a:lnTo>
                    <a:pt x="146304" y="10160"/>
                  </a:lnTo>
                  <a:lnTo>
                    <a:pt x="149225" y="16891"/>
                  </a:lnTo>
                  <a:lnTo>
                    <a:pt x="151638" y="23622"/>
                  </a:lnTo>
                  <a:lnTo>
                    <a:pt x="153035" y="31242"/>
                  </a:lnTo>
                  <a:lnTo>
                    <a:pt x="153543" y="39370"/>
                  </a:lnTo>
                  <a:lnTo>
                    <a:pt x="154051" y="56642"/>
                  </a:lnTo>
                  <a:lnTo>
                    <a:pt x="153035" y="74930"/>
                  </a:lnTo>
                  <a:lnTo>
                    <a:pt x="151130" y="92710"/>
                  </a:lnTo>
                  <a:lnTo>
                    <a:pt x="149733" y="110490"/>
                  </a:lnTo>
                  <a:lnTo>
                    <a:pt x="149733" y="126238"/>
                  </a:lnTo>
                  <a:lnTo>
                    <a:pt x="148717" y="159385"/>
                  </a:lnTo>
                  <a:lnTo>
                    <a:pt x="145415" y="192532"/>
                  </a:lnTo>
                  <a:lnTo>
                    <a:pt x="139573" y="225679"/>
                  </a:lnTo>
                  <a:lnTo>
                    <a:pt x="131953" y="258826"/>
                  </a:lnTo>
                  <a:lnTo>
                    <a:pt x="123317" y="291846"/>
                  </a:lnTo>
                  <a:lnTo>
                    <a:pt x="113284" y="324993"/>
                  </a:lnTo>
                  <a:lnTo>
                    <a:pt x="92075" y="390271"/>
                  </a:lnTo>
                  <a:lnTo>
                    <a:pt x="81534" y="422021"/>
                  </a:lnTo>
                  <a:lnTo>
                    <a:pt x="72009" y="453644"/>
                  </a:lnTo>
                  <a:lnTo>
                    <a:pt x="63373" y="484378"/>
                  </a:lnTo>
                  <a:lnTo>
                    <a:pt x="56134" y="514604"/>
                  </a:lnTo>
                  <a:lnTo>
                    <a:pt x="50800" y="543941"/>
                  </a:lnTo>
                  <a:lnTo>
                    <a:pt x="48006" y="572262"/>
                  </a:lnTo>
                  <a:lnTo>
                    <a:pt x="47498" y="600075"/>
                  </a:lnTo>
                  <a:lnTo>
                    <a:pt x="48387" y="613537"/>
                  </a:lnTo>
                  <a:lnTo>
                    <a:pt x="50292" y="626491"/>
                  </a:lnTo>
                  <a:lnTo>
                    <a:pt x="36957" y="624967"/>
                  </a:lnTo>
                  <a:lnTo>
                    <a:pt x="24003" y="620649"/>
                  </a:lnTo>
                  <a:lnTo>
                    <a:pt x="11430" y="614426"/>
                  </a:lnTo>
                  <a:close/>
                </a:path>
              </a:pathLst>
            </a:custGeom>
            <a:solidFill>
              <a:srgbClr val="EAEAEA"/>
            </a:solidFill>
            <a:ln w="0" cap="flat" cmpd="sng" algn="ctr">
              <a:solidFill>
                <a:srgbClr val="EAEAE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16" name="Freeform 315"/>
            <p:cNvSpPr/>
            <p:nvPr/>
          </p:nvSpPr>
          <p:spPr>
            <a:xfrm>
              <a:off x="760857" y="1213104"/>
              <a:ext cx="150242" cy="625476"/>
            </a:xfrm>
            <a:custGeom>
              <a:avLst/>
              <a:gdLst/>
              <a:ahLst/>
              <a:cxnLst/>
              <a:rect l="0" t="0" r="0" b="0"/>
              <a:pathLst>
                <a:path w="150242" h="625476">
                  <a:moveTo>
                    <a:pt x="11430" y="573151"/>
                  </a:moveTo>
                  <a:lnTo>
                    <a:pt x="24003" y="536702"/>
                  </a:lnTo>
                  <a:lnTo>
                    <a:pt x="36957" y="499237"/>
                  </a:lnTo>
                  <a:lnTo>
                    <a:pt x="50292" y="460883"/>
                  </a:lnTo>
                  <a:lnTo>
                    <a:pt x="76708" y="382651"/>
                  </a:lnTo>
                  <a:lnTo>
                    <a:pt x="101219" y="302387"/>
                  </a:lnTo>
                  <a:lnTo>
                    <a:pt x="111760" y="262636"/>
                  </a:lnTo>
                  <a:lnTo>
                    <a:pt x="121412" y="222758"/>
                  </a:lnTo>
                  <a:lnTo>
                    <a:pt x="129540" y="183388"/>
                  </a:lnTo>
                  <a:lnTo>
                    <a:pt x="135763" y="145034"/>
                  </a:lnTo>
                  <a:lnTo>
                    <a:pt x="140081" y="107061"/>
                  </a:lnTo>
                  <a:lnTo>
                    <a:pt x="141986" y="70104"/>
                  </a:lnTo>
                  <a:lnTo>
                    <a:pt x="141605" y="34544"/>
                  </a:lnTo>
                  <a:lnTo>
                    <a:pt x="140081" y="16891"/>
                  </a:lnTo>
                  <a:lnTo>
                    <a:pt x="138176" y="0"/>
                  </a:lnTo>
                  <a:lnTo>
                    <a:pt x="141986" y="7239"/>
                  </a:lnTo>
                  <a:lnTo>
                    <a:pt x="145415" y="14478"/>
                  </a:lnTo>
                  <a:lnTo>
                    <a:pt x="147320" y="22606"/>
                  </a:lnTo>
                  <a:lnTo>
                    <a:pt x="149225" y="30734"/>
                  </a:lnTo>
                  <a:lnTo>
                    <a:pt x="150241" y="47625"/>
                  </a:lnTo>
                  <a:lnTo>
                    <a:pt x="149733" y="64897"/>
                  </a:lnTo>
                  <a:lnTo>
                    <a:pt x="146304" y="99949"/>
                  </a:lnTo>
                  <a:lnTo>
                    <a:pt x="144399" y="116713"/>
                  </a:lnTo>
                  <a:lnTo>
                    <a:pt x="143891" y="132588"/>
                  </a:lnTo>
                  <a:lnTo>
                    <a:pt x="143510" y="165227"/>
                  </a:lnTo>
                  <a:lnTo>
                    <a:pt x="139573" y="198247"/>
                  </a:lnTo>
                  <a:lnTo>
                    <a:pt x="134366" y="231394"/>
                  </a:lnTo>
                  <a:lnTo>
                    <a:pt x="126619" y="264033"/>
                  </a:lnTo>
                  <a:lnTo>
                    <a:pt x="117983" y="296672"/>
                  </a:lnTo>
                  <a:lnTo>
                    <a:pt x="107950" y="328803"/>
                  </a:lnTo>
                  <a:lnTo>
                    <a:pt x="87376" y="392684"/>
                  </a:lnTo>
                  <a:lnTo>
                    <a:pt x="77216" y="423926"/>
                  </a:lnTo>
                  <a:lnTo>
                    <a:pt x="67183" y="454660"/>
                  </a:lnTo>
                  <a:lnTo>
                    <a:pt x="59055" y="484886"/>
                  </a:lnTo>
                  <a:lnTo>
                    <a:pt x="51816" y="514604"/>
                  </a:lnTo>
                  <a:lnTo>
                    <a:pt x="46482" y="543433"/>
                  </a:lnTo>
                  <a:lnTo>
                    <a:pt x="43688" y="571754"/>
                  </a:lnTo>
                  <a:lnTo>
                    <a:pt x="43180" y="599059"/>
                  </a:lnTo>
                  <a:lnTo>
                    <a:pt x="44577" y="612521"/>
                  </a:lnTo>
                  <a:lnTo>
                    <a:pt x="46482" y="625475"/>
                  </a:lnTo>
                  <a:lnTo>
                    <a:pt x="33528" y="624586"/>
                  </a:lnTo>
                  <a:lnTo>
                    <a:pt x="21971" y="621157"/>
                  </a:lnTo>
                  <a:lnTo>
                    <a:pt x="11049" y="615442"/>
                  </a:lnTo>
                  <a:lnTo>
                    <a:pt x="0" y="608203"/>
                  </a:lnTo>
                  <a:close/>
                </a:path>
              </a:pathLst>
            </a:custGeom>
            <a:solidFill>
              <a:srgbClr val="E5E5E5"/>
            </a:solidFill>
            <a:ln w="0" cap="flat" cmpd="sng" algn="ctr">
              <a:solidFill>
                <a:srgbClr val="E5E5E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17" name="Freeform 316"/>
            <p:cNvSpPr/>
            <p:nvPr/>
          </p:nvSpPr>
          <p:spPr>
            <a:xfrm>
              <a:off x="660400" y="1078230"/>
              <a:ext cx="189231" cy="85091"/>
            </a:xfrm>
            <a:custGeom>
              <a:avLst/>
              <a:gdLst/>
              <a:ahLst/>
              <a:cxnLst/>
              <a:rect l="0" t="0" r="0" b="0"/>
              <a:pathLst>
                <a:path w="189231" h="85091">
                  <a:moveTo>
                    <a:pt x="95250" y="0"/>
                  </a:moveTo>
                  <a:lnTo>
                    <a:pt x="87630" y="5080"/>
                  </a:lnTo>
                  <a:lnTo>
                    <a:pt x="81280" y="10160"/>
                  </a:lnTo>
                  <a:lnTo>
                    <a:pt x="67310" y="16510"/>
                  </a:lnTo>
                  <a:lnTo>
                    <a:pt x="54610" y="21590"/>
                  </a:lnTo>
                  <a:lnTo>
                    <a:pt x="41910" y="25400"/>
                  </a:lnTo>
                  <a:lnTo>
                    <a:pt x="26670" y="26670"/>
                  </a:lnTo>
                  <a:lnTo>
                    <a:pt x="13970" y="29210"/>
                  </a:lnTo>
                  <a:lnTo>
                    <a:pt x="8890" y="29210"/>
                  </a:lnTo>
                  <a:lnTo>
                    <a:pt x="5080" y="30480"/>
                  </a:lnTo>
                  <a:lnTo>
                    <a:pt x="2540" y="31750"/>
                  </a:lnTo>
                  <a:lnTo>
                    <a:pt x="0" y="34290"/>
                  </a:lnTo>
                  <a:lnTo>
                    <a:pt x="1270" y="36830"/>
                  </a:lnTo>
                  <a:lnTo>
                    <a:pt x="2540" y="39370"/>
                  </a:lnTo>
                  <a:lnTo>
                    <a:pt x="5080" y="40640"/>
                  </a:lnTo>
                  <a:lnTo>
                    <a:pt x="8890" y="40640"/>
                  </a:lnTo>
                  <a:lnTo>
                    <a:pt x="7620" y="43180"/>
                  </a:lnTo>
                  <a:lnTo>
                    <a:pt x="7620" y="44450"/>
                  </a:lnTo>
                  <a:lnTo>
                    <a:pt x="11430" y="45720"/>
                  </a:lnTo>
                  <a:lnTo>
                    <a:pt x="15240" y="46990"/>
                  </a:lnTo>
                  <a:lnTo>
                    <a:pt x="38100" y="48260"/>
                  </a:lnTo>
                  <a:lnTo>
                    <a:pt x="60960" y="49530"/>
                  </a:lnTo>
                  <a:lnTo>
                    <a:pt x="110490" y="52070"/>
                  </a:lnTo>
                  <a:lnTo>
                    <a:pt x="132080" y="63500"/>
                  </a:lnTo>
                  <a:lnTo>
                    <a:pt x="152400" y="73660"/>
                  </a:lnTo>
                  <a:lnTo>
                    <a:pt x="161290" y="78740"/>
                  </a:lnTo>
                  <a:lnTo>
                    <a:pt x="171450" y="81280"/>
                  </a:lnTo>
                  <a:lnTo>
                    <a:pt x="180340" y="83820"/>
                  </a:lnTo>
                  <a:lnTo>
                    <a:pt x="189230" y="8509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18" name="Freeform 317"/>
            <p:cNvSpPr/>
            <p:nvPr/>
          </p:nvSpPr>
          <p:spPr>
            <a:xfrm>
              <a:off x="778129" y="1055243"/>
              <a:ext cx="92584" cy="40768"/>
            </a:xfrm>
            <a:custGeom>
              <a:avLst/>
              <a:gdLst/>
              <a:ahLst/>
              <a:cxnLst/>
              <a:rect l="0" t="0" r="0" b="0"/>
              <a:pathLst>
                <a:path w="92584" h="40768">
                  <a:moveTo>
                    <a:pt x="9525" y="33528"/>
                  </a:moveTo>
                  <a:lnTo>
                    <a:pt x="20066" y="25400"/>
                  </a:lnTo>
                  <a:lnTo>
                    <a:pt x="32131" y="17272"/>
                  </a:lnTo>
                  <a:lnTo>
                    <a:pt x="44577" y="9525"/>
                  </a:lnTo>
                  <a:lnTo>
                    <a:pt x="57023" y="3810"/>
                  </a:lnTo>
                  <a:lnTo>
                    <a:pt x="69596" y="508"/>
                  </a:lnTo>
                  <a:lnTo>
                    <a:pt x="75819" y="0"/>
                  </a:lnTo>
                  <a:lnTo>
                    <a:pt x="81534" y="508"/>
                  </a:lnTo>
                  <a:lnTo>
                    <a:pt x="87376" y="1905"/>
                  </a:lnTo>
                  <a:lnTo>
                    <a:pt x="92583" y="4318"/>
                  </a:lnTo>
                  <a:lnTo>
                    <a:pt x="86360" y="4318"/>
                  </a:lnTo>
                  <a:lnTo>
                    <a:pt x="79629" y="5207"/>
                  </a:lnTo>
                  <a:lnTo>
                    <a:pt x="66167" y="9144"/>
                  </a:lnTo>
                  <a:lnTo>
                    <a:pt x="52324" y="14859"/>
                  </a:lnTo>
                  <a:lnTo>
                    <a:pt x="38862" y="22098"/>
                  </a:lnTo>
                  <a:lnTo>
                    <a:pt x="26416" y="28829"/>
                  </a:lnTo>
                  <a:lnTo>
                    <a:pt x="15367" y="35052"/>
                  </a:lnTo>
                  <a:lnTo>
                    <a:pt x="10541" y="37465"/>
                  </a:lnTo>
                  <a:lnTo>
                    <a:pt x="6223" y="39370"/>
                  </a:lnTo>
                  <a:lnTo>
                    <a:pt x="2794" y="40259"/>
                  </a:lnTo>
                  <a:lnTo>
                    <a:pt x="0" y="40767"/>
                  </a:lnTo>
                  <a:close/>
                </a:path>
              </a:pathLst>
            </a:custGeom>
            <a:solidFill>
              <a:srgbClr val="EFCED1"/>
            </a:solidFill>
            <a:ln w="0" cap="flat" cmpd="sng" algn="ctr">
              <a:solidFill>
                <a:srgbClr val="EFCED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19" name="Freeform 318"/>
            <p:cNvSpPr/>
            <p:nvPr/>
          </p:nvSpPr>
          <p:spPr>
            <a:xfrm>
              <a:off x="783336" y="1056640"/>
              <a:ext cx="83059" cy="36958"/>
            </a:xfrm>
            <a:custGeom>
              <a:avLst/>
              <a:gdLst/>
              <a:ahLst/>
              <a:cxnLst/>
              <a:rect l="0" t="0" r="0" b="0"/>
              <a:pathLst>
                <a:path w="83059" h="36958">
                  <a:moveTo>
                    <a:pt x="0" y="36957"/>
                  </a:moveTo>
                  <a:lnTo>
                    <a:pt x="9144" y="30734"/>
                  </a:lnTo>
                  <a:lnTo>
                    <a:pt x="18796" y="23495"/>
                  </a:lnTo>
                  <a:lnTo>
                    <a:pt x="28829" y="16383"/>
                  </a:lnTo>
                  <a:lnTo>
                    <a:pt x="39370" y="10160"/>
                  </a:lnTo>
                  <a:lnTo>
                    <a:pt x="49911" y="4826"/>
                  </a:lnTo>
                  <a:lnTo>
                    <a:pt x="60960" y="1016"/>
                  </a:lnTo>
                  <a:lnTo>
                    <a:pt x="72009" y="0"/>
                  </a:lnTo>
                  <a:lnTo>
                    <a:pt x="83058" y="1524"/>
                  </a:lnTo>
                  <a:lnTo>
                    <a:pt x="69215" y="3429"/>
                  </a:lnTo>
                  <a:lnTo>
                    <a:pt x="55753" y="7747"/>
                  </a:lnTo>
                  <a:lnTo>
                    <a:pt x="43688" y="13462"/>
                  </a:lnTo>
                  <a:lnTo>
                    <a:pt x="32131" y="19685"/>
                  </a:lnTo>
                  <a:lnTo>
                    <a:pt x="22098" y="26416"/>
                  </a:lnTo>
                  <a:lnTo>
                    <a:pt x="12954" y="31750"/>
                  </a:lnTo>
                  <a:lnTo>
                    <a:pt x="5842" y="35560"/>
                  </a:lnTo>
                  <a:lnTo>
                    <a:pt x="2921" y="36957"/>
                  </a:lnTo>
                  <a:close/>
                </a:path>
              </a:pathLst>
            </a:custGeom>
            <a:solidFill>
              <a:srgbClr val="D7B7B8"/>
            </a:solidFill>
            <a:ln w="0" cap="flat" cmpd="sng" algn="ctr">
              <a:solidFill>
                <a:srgbClr val="D7B7B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20" name="Freeform 319"/>
            <p:cNvSpPr/>
            <p:nvPr/>
          </p:nvSpPr>
          <p:spPr>
            <a:xfrm>
              <a:off x="789178" y="1056640"/>
              <a:ext cx="73915" cy="35053"/>
            </a:xfrm>
            <a:custGeom>
              <a:avLst/>
              <a:gdLst/>
              <a:ahLst/>
              <a:cxnLst/>
              <a:rect l="0" t="0" r="0" b="0"/>
              <a:pathLst>
                <a:path w="73915" h="35053">
                  <a:moveTo>
                    <a:pt x="0" y="35052"/>
                  </a:moveTo>
                  <a:lnTo>
                    <a:pt x="16764" y="23114"/>
                  </a:lnTo>
                  <a:lnTo>
                    <a:pt x="34036" y="11557"/>
                  </a:lnTo>
                  <a:lnTo>
                    <a:pt x="42672" y="6731"/>
                  </a:lnTo>
                  <a:lnTo>
                    <a:pt x="52324" y="2921"/>
                  </a:lnTo>
                  <a:lnTo>
                    <a:pt x="62357" y="508"/>
                  </a:lnTo>
                  <a:lnTo>
                    <a:pt x="73914" y="0"/>
                  </a:lnTo>
                  <a:lnTo>
                    <a:pt x="65659" y="1524"/>
                  </a:lnTo>
                  <a:lnTo>
                    <a:pt x="58547" y="3429"/>
                  </a:lnTo>
                  <a:lnTo>
                    <a:pt x="45593" y="7747"/>
                  </a:lnTo>
                  <a:lnTo>
                    <a:pt x="34544" y="13462"/>
                  </a:lnTo>
                  <a:lnTo>
                    <a:pt x="25400" y="19177"/>
                  </a:lnTo>
                  <a:lnTo>
                    <a:pt x="17653" y="25019"/>
                  </a:lnTo>
                  <a:lnTo>
                    <a:pt x="11049" y="30226"/>
                  </a:lnTo>
                  <a:lnTo>
                    <a:pt x="5207" y="33655"/>
                  </a:lnTo>
                  <a:close/>
                </a:path>
              </a:pathLst>
            </a:custGeom>
            <a:solidFill>
              <a:srgbClr val="BD9FA0"/>
            </a:solidFill>
            <a:ln w="0" cap="flat" cmpd="sng" algn="ctr">
              <a:solidFill>
                <a:srgbClr val="BD9FA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21" name="Freeform 320"/>
            <p:cNvSpPr/>
            <p:nvPr/>
          </p:nvSpPr>
          <p:spPr>
            <a:xfrm>
              <a:off x="793877" y="1055751"/>
              <a:ext cx="64898" cy="33529"/>
            </a:xfrm>
            <a:custGeom>
              <a:avLst/>
              <a:gdLst/>
              <a:ahLst/>
              <a:cxnLst/>
              <a:rect l="0" t="0" r="0" b="0"/>
              <a:pathLst>
                <a:path w="64898" h="33529">
                  <a:moveTo>
                    <a:pt x="0" y="33528"/>
                  </a:moveTo>
                  <a:lnTo>
                    <a:pt x="5334" y="32131"/>
                  </a:lnTo>
                  <a:lnTo>
                    <a:pt x="9652" y="29210"/>
                  </a:lnTo>
                  <a:lnTo>
                    <a:pt x="13970" y="24892"/>
                  </a:lnTo>
                  <a:lnTo>
                    <a:pt x="19304" y="19685"/>
                  </a:lnTo>
                  <a:lnTo>
                    <a:pt x="26035" y="13843"/>
                  </a:lnTo>
                  <a:lnTo>
                    <a:pt x="35560" y="8636"/>
                  </a:lnTo>
                  <a:lnTo>
                    <a:pt x="41275" y="6223"/>
                  </a:lnTo>
                  <a:lnTo>
                    <a:pt x="48006" y="3810"/>
                  </a:lnTo>
                  <a:lnTo>
                    <a:pt x="55753" y="1397"/>
                  </a:lnTo>
                  <a:lnTo>
                    <a:pt x="64897" y="0"/>
                  </a:lnTo>
                  <a:lnTo>
                    <a:pt x="53340" y="2413"/>
                  </a:lnTo>
                  <a:lnTo>
                    <a:pt x="44196" y="5207"/>
                  </a:lnTo>
                  <a:lnTo>
                    <a:pt x="36068" y="9525"/>
                  </a:lnTo>
                  <a:lnTo>
                    <a:pt x="28829" y="13843"/>
                  </a:lnTo>
                  <a:lnTo>
                    <a:pt x="15875" y="23495"/>
                  </a:lnTo>
                  <a:lnTo>
                    <a:pt x="8255" y="28702"/>
                  </a:lnTo>
                  <a:close/>
                </a:path>
              </a:pathLst>
            </a:custGeom>
            <a:solidFill>
              <a:srgbClr val="A38787"/>
            </a:solidFill>
            <a:ln w="0" cap="flat" cmpd="sng" algn="ctr">
              <a:solidFill>
                <a:srgbClr val="A387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22" name="Freeform 321"/>
            <p:cNvSpPr/>
            <p:nvPr/>
          </p:nvSpPr>
          <p:spPr>
            <a:xfrm>
              <a:off x="668655" y="1112774"/>
              <a:ext cx="186691" cy="25528"/>
            </a:xfrm>
            <a:custGeom>
              <a:avLst/>
              <a:gdLst/>
              <a:ahLst/>
              <a:cxnLst/>
              <a:rect l="0" t="0" r="0" b="0"/>
              <a:pathLst>
                <a:path w="186691" h="25528">
                  <a:moveTo>
                    <a:pt x="175133" y="22098"/>
                  </a:moveTo>
                  <a:lnTo>
                    <a:pt x="160782" y="18796"/>
                  </a:lnTo>
                  <a:lnTo>
                    <a:pt x="144018" y="15875"/>
                  </a:lnTo>
                  <a:lnTo>
                    <a:pt x="126238" y="12954"/>
                  </a:lnTo>
                  <a:lnTo>
                    <a:pt x="108458" y="10668"/>
                  </a:lnTo>
                  <a:lnTo>
                    <a:pt x="91186" y="8636"/>
                  </a:lnTo>
                  <a:lnTo>
                    <a:pt x="76327" y="7747"/>
                  </a:lnTo>
                  <a:lnTo>
                    <a:pt x="69596" y="7239"/>
                  </a:lnTo>
                  <a:lnTo>
                    <a:pt x="64262" y="7239"/>
                  </a:lnTo>
                  <a:lnTo>
                    <a:pt x="44577" y="6731"/>
                  </a:lnTo>
                  <a:lnTo>
                    <a:pt x="26924" y="6731"/>
                  </a:lnTo>
                  <a:lnTo>
                    <a:pt x="11557" y="6350"/>
                  </a:lnTo>
                  <a:lnTo>
                    <a:pt x="5334" y="6350"/>
                  </a:lnTo>
                  <a:lnTo>
                    <a:pt x="0" y="5842"/>
                  </a:lnTo>
                  <a:lnTo>
                    <a:pt x="5334" y="4826"/>
                  </a:lnTo>
                  <a:lnTo>
                    <a:pt x="13462" y="3429"/>
                  </a:lnTo>
                  <a:lnTo>
                    <a:pt x="24003" y="2413"/>
                  </a:lnTo>
                  <a:lnTo>
                    <a:pt x="36449" y="1524"/>
                  </a:lnTo>
                  <a:lnTo>
                    <a:pt x="50419" y="508"/>
                  </a:lnTo>
                  <a:lnTo>
                    <a:pt x="65786" y="0"/>
                  </a:lnTo>
                  <a:lnTo>
                    <a:pt x="97409" y="508"/>
                  </a:lnTo>
                  <a:lnTo>
                    <a:pt x="113284" y="1016"/>
                  </a:lnTo>
                  <a:lnTo>
                    <a:pt x="128651" y="2413"/>
                  </a:lnTo>
                  <a:lnTo>
                    <a:pt x="143002" y="4318"/>
                  </a:lnTo>
                  <a:lnTo>
                    <a:pt x="155956" y="7239"/>
                  </a:lnTo>
                  <a:lnTo>
                    <a:pt x="167005" y="10668"/>
                  </a:lnTo>
                  <a:lnTo>
                    <a:pt x="176657" y="14478"/>
                  </a:lnTo>
                  <a:lnTo>
                    <a:pt x="182880" y="19685"/>
                  </a:lnTo>
                  <a:lnTo>
                    <a:pt x="186690" y="25527"/>
                  </a:lnTo>
                  <a:close/>
                </a:path>
              </a:pathLst>
            </a:custGeom>
            <a:solidFill>
              <a:srgbClr val="EFCED1"/>
            </a:solidFill>
            <a:ln w="0" cap="flat" cmpd="sng" algn="ctr">
              <a:solidFill>
                <a:srgbClr val="EFCED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23" name="Freeform 322"/>
            <p:cNvSpPr/>
            <p:nvPr/>
          </p:nvSpPr>
          <p:spPr>
            <a:xfrm>
              <a:off x="668655" y="1114298"/>
              <a:ext cx="186691" cy="23496"/>
            </a:xfrm>
            <a:custGeom>
              <a:avLst/>
              <a:gdLst/>
              <a:ahLst/>
              <a:cxnLst/>
              <a:rect l="0" t="0" r="0" b="0"/>
              <a:pathLst>
                <a:path w="186691" h="23496">
                  <a:moveTo>
                    <a:pt x="0" y="4318"/>
                  </a:moveTo>
                  <a:lnTo>
                    <a:pt x="5715" y="3302"/>
                  </a:lnTo>
                  <a:lnTo>
                    <a:pt x="13970" y="1905"/>
                  </a:lnTo>
                  <a:lnTo>
                    <a:pt x="24511" y="1397"/>
                  </a:lnTo>
                  <a:lnTo>
                    <a:pt x="36957" y="508"/>
                  </a:lnTo>
                  <a:lnTo>
                    <a:pt x="50927" y="0"/>
                  </a:lnTo>
                  <a:lnTo>
                    <a:pt x="66294" y="0"/>
                  </a:lnTo>
                  <a:lnTo>
                    <a:pt x="97917" y="508"/>
                  </a:lnTo>
                  <a:lnTo>
                    <a:pt x="113792" y="1397"/>
                  </a:lnTo>
                  <a:lnTo>
                    <a:pt x="129159" y="2794"/>
                  </a:lnTo>
                  <a:lnTo>
                    <a:pt x="143510" y="5207"/>
                  </a:lnTo>
                  <a:lnTo>
                    <a:pt x="156464" y="7620"/>
                  </a:lnTo>
                  <a:lnTo>
                    <a:pt x="168021" y="10541"/>
                  </a:lnTo>
                  <a:lnTo>
                    <a:pt x="176657" y="14351"/>
                  </a:lnTo>
                  <a:lnTo>
                    <a:pt x="183388" y="18669"/>
                  </a:lnTo>
                  <a:lnTo>
                    <a:pt x="186690" y="23495"/>
                  </a:lnTo>
                  <a:lnTo>
                    <a:pt x="182372" y="22098"/>
                  </a:lnTo>
                  <a:lnTo>
                    <a:pt x="176657" y="20193"/>
                  </a:lnTo>
                  <a:lnTo>
                    <a:pt x="162687" y="16764"/>
                  </a:lnTo>
                  <a:lnTo>
                    <a:pt x="146431" y="13843"/>
                  </a:lnTo>
                  <a:lnTo>
                    <a:pt x="128143" y="11049"/>
                  </a:lnTo>
                  <a:lnTo>
                    <a:pt x="109855" y="8636"/>
                  </a:lnTo>
                  <a:lnTo>
                    <a:pt x="92202" y="6731"/>
                  </a:lnTo>
                  <a:lnTo>
                    <a:pt x="76835" y="5207"/>
                  </a:lnTo>
                  <a:lnTo>
                    <a:pt x="70612" y="4826"/>
                  </a:lnTo>
                  <a:lnTo>
                    <a:pt x="64770" y="4826"/>
                  </a:lnTo>
                  <a:lnTo>
                    <a:pt x="45085" y="4826"/>
                  </a:lnTo>
                  <a:lnTo>
                    <a:pt x="26924" y="4826"/>
                  </a:lnTo>
                  <a:lnTo>
                    <a:pt x="11557" y="4826"/>
                  </a:lnTo>
                  <a:lnTo>
                    <a:pt x="5334" y="4826"/>
                  </a:lnTo>
                  <a:close/>
                </a:path>
              </a:pathLst>
            </a:custGeom>
            <a:solidFill>
              <a:srgbClr val="D7B7B8"/>
            </a:solidFill>
            <a:ln w="0" cap="flat" cmpd="sng" algn="ctr">
              <a:solidFill>
                <a:srgbClr val="D7B7B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24" name="Freeform 323"/>
            <p:cNvSpPr/>
            <p:nvPr/>
          </p:nvSpPr>
          <p:spPr>
            <a:xfrm>
              <a:off x="668655" y="1115187"/>
              <a:ext cx="186691" cy="22607"/>
            </a:xfrm>
            <a:custGeom>
              <a:avLst/>
              <a:gdLst/>
              <a:ahLst/>
              <a:cxnLst/>
              <a:rect l="0" t="0" r="0" b="0"/>
              <a:pathLst>
                <a:path w="186691" h="22607">
                  <a:moveTo>
                    <a:pt x="0" y="3429"/>
                  </a:moveTo>
                  <a:lnTo>
                    <a:pt x="5715" y="2413"/>
                  </a:lnTo>
                  <a:lnTo>
                    <a:pt x="13970" y="1524"/>
                  </a:lnTo>
                  <a:lnTo>
                    <a:pt x="24892" y="508"/>
                  </a:lnTo>
                  <a:lnTo>
                    <a:pt x="37465" y="508"/>
                  </a:lnTo>
                  <a:lnTo>
                    <a:pt x="51308" y="0"/>
                  </a:lnTo>
                  <a:lnTo>
                    <a:pt x="66675" y="508"/>
                  </a:lnTo>
                  <a:lnTo>
                    <a:pt x="98425" y="1524"/>
                  </a:lnTo>
                  <a:lnTo>
                    <a:pt x="114173" y="2921"/>
                  </a:lnTo>
                  <a:lnTo>
                    <a:pt x="129540" y="4318"/>
                  </a:lnTo>
                  <a:lnTo>
                    <a:pt x="144018" y="6223"/>
                  </a:lnTo>
                  <a:lnTo>
                    <a:pt x="156972" y="8636"/>
                  </a:lnTo>
                  <a:lnTo>
                    <a:pt x="168529" y="11557"/>
                  </a:lnTo>
                  <a:lnTo>
                    <a:pt x="177165" y="14986"/>
                  </a:lnTo>
                  <a:lnTo>
                    <a:pt x="183388" y="18288"/>
                  </a:lnTo>
                  <a:lnTo>
                    <a:pt x="186690" y="22606"/>
                  </a:lnTo>
                  <a:lnTo>
                    <a:pt x="182880" y="20701"/>
                  </a:lnTo>
                  <a:lnTo>
                    <a:pt x="178054" y="18796"/>
                  </a:lnTo>
                  <a:lnTo>
                    <a:pt x="171831" y="17272"/>
                  </a:lnTo>
                  <a:lnTo>
                    <a:pt x="164592" y="15367"/>
                  </a:lnTo>
                  <a:lnTo>
                    <a:pt x="148336" y="12065"/>
                  </a:lnTo>
                  <a:lnTo>
                    <a:pt x="130048" y="9144"/>
                  </a:lnTo>
                  <a:lnTo>
                    <a:pt x="111379" y="6731"/>
                  </a:lnTo>
                  <a:lnTo>
                    <a:pt x="93599" y="4826"/>
                  </a:lnTo>
                  <a:lnTo>
                    <a:pt x="77724" y="3937"/>
                  </a:lnTo>
                  <a:lnTo>
                    <a:pt x="70993" y="3429"/>
                  </a:lnTo>
                  <a:lnTo>
                    <a:pt x="65278" y="2921"/>
                  </a:lnTo>
                  <a:lnTo>
                    <a:pt x="45593" y="2921"/>
                  </a:lnTo>
                  <a:lnTo>
                    <a:pt x="27305" y="3429"/>
                  </a:lnTo>
                  <a:lnTo>
                    <a:pt x="11938" y="3937"/>
                  </a:lnTo>
                  <a:lnTo>
                    <a:pt x="5334" y="3937"/>
                  </a:lnTo>
                  <a:close/>
                </a:path>
              </a:pathLst>
            </a:custGeom>
            <a:solidFill>
              <a:srgbClr val="BD9FA0"/>
            </a:solidFill>
            <a:ln w="0" cap="flat" cmpd="sng" algn="ctr">
              <a:solidFill>
                <a:srgbClr val="BD9FA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25" name="Freeform 324"/>
            <p:cNvSpPr/>
            <p:nvPr/>
          </p:nvSpPr>
          <p:spPr>
            <a:xfrm>
              <a:off x="669163" y="1116203"/>
              <a:ext cx="186183" cy="21591"/>
            </a:xfrm>
            <a:custGeom>
              <a:avLst/>
              <a:gdLst/>
              <a:ahLst/>
              <a:cxnLst/>
              <a:rect l="0" t="0" r="0" b="0"/>
              <a:pathLst>
                <a:path w="186183" h="21591">
                  <a:moveTo>
                    <a:pt x="183388" y="19685"/>
                  </a:moveTo>
                  <a:lnTo>
                    <a:pt x="179070" y="17780"/>
                  </a:lnTo>
                  <a:lnTo>
                    <a:pt x="173228" y="15875"/>
                  </a:lnTo>
                  <a:lnTo>
                    <a:pt x="166497" y="13970"/>
                  </a:lnTo>
                  <a:lnTo>
                    <a:pt x="150241" y="10541"/>
                  </a:lnTo>
                  <a:lnTo>
                    <a:pt x="131445" y="7620"/>
                  </a:lnTo>
                  <a:lnTo>
                    <a:pt x="112268" y="5207"/>
                  </a:lnTo>
                  <a:lnTo>
                    <a:pt x="94107" y="3302"/>
                  </a:lnTo>
                  <a:lnTo>
                    <a:pt x="77724" y="1905"/>
                  </a:lnTo>
                  <a:lnTo>
                    <a:pt x="70993" y="1397"/>
                  </a:lnTo>
                  <a:lnTo>
                    <a:pt x="65278" y="1397"/>
                  </a:lnTo>
                  <a:lnTo>
                    <a:pt x="45593" y="1397"/>
                  </a:lnTo>
                  <a:lnTo>
                    <a:pt x="27305" y="2413"/>
                  </a:lnTo>
                  <a:lnTo>
                    <a:pt x="11430" y="2921"/>
                  </a:lnTo>
                  <a:lnTo>
                    <a:pt x="4826" y="2921"/>
                  </a:lnTo>
                  <a:lnTo>
                    <a:pt x="0" y="2413"/>
                  </a:lnTo>
                  <a:lnTo>
                    <a:pt x="5207" y="1397"/>
                  </a:lnTo>
                  <a:lnTo>
                    <a:pt x="13843" y="508"/>
                  </a:lnTo>
                  <a:lnTo>
                    <a:pt x="24384" y="508"/>
                  </a:lnTo>
                  <a:lnTo>
                    <a:pt x="36957" y="0"/>
                  </a:lnTo>
                  <a:lnTo>
                    <a:pt x="51308" y="508"/>
                  </a:lnTo>
                  <a:lnTo>
                    <a:pt x="66675" y="889"/>
                  </a:lnTo>
                  <a:lnTo>
                    <a:pt x="98425" y="2413"/>
                  </a:lnTo>
                  <a:lnTo>
                    <a:pt x="130048" y="5715"/>
                  </a:lnTo>
                  <a:lnTo>
                    <a:pt x="144399" y="7620"/>
                  </a:lnTo>
                  <a:lnTo>
                    <a:pt x="157353" y="9525"/>
                  </a:lnTo>
                  <a:lnTo>
                    <a:pt x="168402" y="12446"/>
                  </a:lnTo>
                  <a:lnTo>
                    <a:pt x="177038" y="15367"/>
                  </a:lnTo>
                  <a:lnTo>
                    <a:pt x="183388" y="18288"/>
                  </a:lnTo>
                  <a:lnTo>
                    <a:pt x="186182" y="21590"/>
                  </a:lnTo>
                  <a:close/>
                </a:path>
              </a:pathLst>
            </a:custGeom>
            <a:solidFill>
              <a:srgbClr val="A38787"/>
            </a:solidFill>
            <a:ln w="0" cap="flat" cmpd="sng" algn="ctr">
              <a:solidFill>
                <a:srgbClr val="A387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26" name="Freeform 325"/>
            <p:cNvSpPr/>
            <p:nvPr/>
          </p:nvSpPr>
          <p:spPr>
            <a:xfrm>
              <a:off x="825627" y="1897634"/>
              <a:ext cx="74423" cy="87885"/>
            </a:xfrm>
            <a:custGeom>
              <a:avLst/>
              <a:gdLst/>
              <a:ahLst/>
              <a:cxnLst/>
              <a:rect l="0" t="0" r="0" b="0"/>
              <a:pathLst>
                <a:path w="74423" h="87885">
                  <a:moveTo>
                    <a:pt x="9525" y="12446"/>
                  </a:moveTo>
                  <a:lnTo>
                    <a:pt x="19177" y="23495"/>
                  </a:lnTo>
                  <a:lnTo>
                    <a:pt x="39370" y="42672"/>
                  </a:lnTo>
                  <a:lnTo>
                    <a:pt x="48895" y="51816"/>
                  </a:lnTo>
                  <a:lnTo>
                    <a:pt x="58039" y="62357"/>
                  </a:lnTo>
                  <a:lnTo>
                    <a:pt x="66675" y="73914"/>
                  </a:lnTo>
                  <a:lnTo>
                    <a:pt x="74422" y="87884"/>
                  </a:lnTo>
                  <a:lnTo>
                    <a:pt x="70485" y="75311"/>
                  </a:lnTo>
                  <a:lnTo>
                    <a:pt x="66167" y="65786"/>
                  </a:lnTo>
                  <a:lnTo>
                    <a:pt x="61849" y="58039"/>
                  </a:lnTo>
                  <a:lnTo>
                    <a:pt x="57150" y="52324"/>
                  </a:lnTo>
                  <a:lnTo>
                    <a:pt x="52324" y="48006"/>
                  </a:lnTo>
                  <a:lnTo>
                    <a:pt x="46990" y="44577"/>
                  </a:lnTo>
                  <a:lnTo>
                    <a:pt x="36449" y="40767"/>
                  </a:lnTo>
                  <a:lnTo>
                    <a:pt x="26416" y="36957"/>
                  </a:lnTo>
                  <a:lnTo>
                    <a:pt x="21082" y="34544"/>
                  </a:lnTo>
                  <a:lnTo>
                    <a:pt x="16256" y="30734"/>
                  </a:lnTo>
                  <a:lnTo>
                    <a:pt x="11938" y="25908"/>
                  </a:lnTo>
                  <a:lnTo>
                    <a:pt x="7620" y="19177"/>
                  </a:lnTo>
                  <a:lnTo>
                    <a:pt x="3302" y="110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27" name="Freeform 326"/>
            <p:cNvSpPr/>
            <p:nvPr/>
          </p:nvSpPr>
          <p:spPr>
            <a:xfrm>
              <a:off x="783336" y="1890903"/>
              <a:ext cx="74423" cy="87885"/>
            </a:xfrm>
            <a:custGeom>
              <a:avLst/>
              <a:gdLst/>
              <a:ahLst/>
              <a:cxnLst/>
              <a:rect l="0" t="0" r="0" b="0"/>
              <a:pathLst>
                <a:path w="74423" h="87885">
                  <a:moveTo>
                    <a:pt x="8255" y="12446"/>
                  </a:moveTo>
                  <a:lnTo>
                    <a:pt x="15367" y="23495"/>
                  </a:lnTo>
                  <a:lnTo>
                    <a:pt x="28321" y="43180"/>
                  </a:lnTo>
                  <a:lnTo>
                    <a:pt x="36068" y="52324"/>
                  </a:lnTo>
                  <a:lnTo>
                    <a:pt x="45593" y="62865"/>
                  </a:lnTo>
                  <a:lnTo>
                    <a:pt x="51435" y="68707"/>
                  </a:lnTo>
                  <a:lnTo>
                    <a:pt x="58166" y="74422"/>
                  </a:lnTo>
                  <a:lnTo>
                    <a:pt x="65786" y="81153"/>
                  </a:lnTo>
                  <a:lnTo>
                    <a:pt x="74422" y="87884"/>
                  </a:lnTo>
                  <a:lnTo>
                    <a:pt x="65278" y="79629"/>
                  </a:lnTo>
                  <a:lnTo>
                    <a:pt x="57150" y="72517"/>
                  </a:lnTo>
                  <a:lnTo>
                    <a:pt x="49530" y="66294"/>
                  </a:lnTo>
                  <a:lnTo>
                    <a:pt x="42799" y="60452"/>
                  </a:lnTo>
                  <a:lnTo>
                    <a:pt x="36576" y="55626"/>
                  </a:lnTo>
                  <a:lnTo>
                    <a:pt x="31242" y="50927"/>
                  </a:lnTo>
                  <a:lnTo>
                    <a:pt x="22098" y="42291"/>
                  </a:lnTo>
                  <a:lnTo>
                    <a:pt x="14859" y="34036"/>
                  </a:lnTo>
                  <a:lnTo>
                    <a:pt x="9144" y="25019"/>
                  </a:lnTo>
                  <a:lnTo>
                    <a:pt x="4318" y="139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28" name="Freeform 327"/>
            <p:cNvSpPr/>
            <p:nvPr/>
          </p:nvSpPr>
          <p:spPr>
            <a:xfrm>
              <a:off x="1157732" y="2111248"/>
              <a:ext cx="104141" cy="31624"/>
            </a:xfrm>
            <a:custGeom>
              <a:avLst/>
              <a:gdLst/>
              <a:ahLst/>
              <a:cxnLst/>
              <a:rect l="0" t="0" r="0" b="0"/>
              <a:pathLst>
                <a:path w="104141" h="31624">
                  <a:moveTo>
                    <a:pt x="0" y="30226"/>
                  </a:moveTo>
                  <a:lnTo>
                    <a:pt x="8255" y="31623"/>
                  </a:lnTo>
                  <a:lnTo>
                    <a:pt x="15367" y="31623"/>
                  </a:lnTo>
                  <a:lnTo>
                    <a:pt x="21590" y="30734"/>
                  </a:lnTo>
                  <a:lnTo>
                    <a:pt x="27432" y="28829"/>
                  </a:lnTo>
                  <a:lnTo>
                    <a:pt x="36957" y="22987"/>
                  </a:lnTo>
                  <a:lnTo>
                    <a:pt x="46101" y="15367"/>
                  </a:lnTo>
                  <a:lnTo>
                    <a:pt x="56261" y="8128"/>
                  </a:lnTo>
                  <a:lnTo>
                    <a:pt x="61976" y="4826"/>
                  </a:lnTo>
                  <a:lnTo>
                    <a:pt x="68199" y="2413"/>
                  </a:lnTo>
                  <a:lnTo>
                    <a:pt x="75438" y="889"/>
                  </a:lnTo>
                  <a:lnTo>
                    <a:pt x="84074" y="0"/>
                  </a:lnTo>
                  <a:lnTo>
                    <a:pt x="93599" y="508"/>
                  </a:lnTo>
                  <a:lnTo>
                    <a:pt x="104140" y="2413"/>
                  </a:lnTo>
                  <a:lnTo>
                    <a:pt x="97028" y="2413"/>
                  </a:lnTo>
                  <a:lnTo>
                    <a:pt x="90297" y="2413"/>
                  </a:lnTo>
                  <a:lnTo>
                    <a:pt x="78740" y="4318"/>
                  </a:lnTo>
                  <a:lnTo>
                    <a:pt x="68199" y="7239"/>
                  </a:lnTo>
                  <a:lnTo>
                    <a:pt x="58547" y="11049"/>
                  </a:lnTo>
                  <a:lnTo>
                    <a:pt x="47498" y="15875"/>
                  </a:lnTo>
                  <a:lnTo>
                    <a:pt x="35052" y="20574"/>
                  </a:lnTo>
                  <a:lnTo>
                    <a:pt x="19685" y="25400"/>
                  </a:lnTo>
                  <a:lnTo>
                    <a:pt x="10541" y="27813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29" name="Freeform 328"/>
            <p:cNvSpPr/>
            <p:nvPr/>
          </p:nvSpPr>
          <p:spPr>
            <a:xfrm>
              <a:off x="1238885" y="2199513"/>
              <a:ext cx="118111" cy="15368"/>
            </a:xfrm>
            <a:custGeom>
              <a:avLst/>
              <a:gdLst/>
              <a:ahLst/>
              <a:cxnLst/>
              <a:rect l="0" t="0" r="0" b="0"/>
              <a:pathLst>
                <a:path w="118111" h="15368">
                  <a:moveTo>
                    <a:pt x="10541" y="508"/>
                  </a:moveTo>
                  <a:lnTo>
                    <a:pt x="19685" y="0"/>
                  </a:lnTo>
                  <a:lnTo>
                    <a:pt x="28321" y="0"/>
                  </a:lnTo>
                  <a:lnTo>
                    <a:pt x="36068" y="508"/>
                  </a:lnTo>
                  <a:lnTo>
                    <a:pt x="49911" y="3429"/>
                  </a:lnTo>
                  <a:lnTo>
                    <a:pt x="62865" y="7239"/>
                  </a:lnTo>
                  <a:lnTo>
                    <a:pt x="74930" y="11049"/>
                  </a:lnTo>
                  <a:lnTo>
                    <a:pt x="87376" y="13970"/>
                  </a:lnTo>
                  <a:lnTo>
                    <a:pt x="94107" y="14859"/>
                  </a:lnTo>
                  <a:lnTo>
                    <a:pt x="101346" y="15367"/>
                  </a:lnTo>
                  <a:lnTo>
                    <a:pt x="109474" y="14859"/>
                  </a:lnTo>
                  <a:lnTo>
                    <a:pt x="118110" y="13462"/>
                  </a:lnTo>
                  <a:lnTo>
                    <a:pt x="102235" y="10160"/>
                  </a:lnTo>
                  <a:lnTo>
                    <a:pt x="87884" y="8636"/>
                  </a:lnTo>
                  <a:lnTo>
                    <a:pt x="73914" y="8255"/>
                  </a:lnTo>
                  <a:lnTo>
                    <a:pt x="59944" y="8255"/>
                  </a:lnTo>
                  <a:lnTo>
                    <a:pt x="46101" y="7747"/>
                  </a:lnTo>
                  <a:lnTo>
                    <a:pt x="32131" y="7239"/>
                  </a:lnTo>
                  <a:lnTo>
                    <a:pt x="16764" y="5842"/>
                  </a:lnTo>
                  <a:lnTo>
                    <a:pt x="0" y="2413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30" name="Freeform 329"/>
            <p:cNvSpPr/>
            <p:nvPr/>
          </p:nvSpPr>
          <p:spPr>
            <a:xfrm>
              <a:off x="1233170" y="2154936"/>
              <a:ext cx="89282" cy="30735"/>
            </a:xfrm>
            <a:custGeom>
              <a:avLst/>
              <a:gdLst/>
              <a:ahLst/>
              <a:cxnLst/>
              <a:rect l="0" t="0" r="0" b="0"/>
              <a:pathLst>
                <a:path w="89282" h="30735">
                  <a:moveTo>
                    <a:pt x="10033" y="6731"/>
                  </a:moveTo>
                  <a:lnTo>
                    <a:pt x="18669" y="4826"/>
                  </a:lnTo>
                  <a:lnTo>
                    <a:pt x="25400" y="2794"/>
                  </a:lnTo>
                  <a:lnTo>
                    <a:pt x="31623" y="1397"/>
                  </a:lnTo>
                  <a:lnTo>
                    <a:pt x="36449" y="508"/>
                  </a:lnTo>
                  <a:lnTo>
                    <a:pt x="40767" y="0"/>
                  </a:lnTo>
                  <a:lnTo>
                    <a:pt x="48006" y="508"/>
                  </a:lnTo>
                  <a:lnTo>
                    <a:pt x="54737" y="3302"/>
                  </a:lnTo>
                  <a:lnTo>
                    <a:pt x="58547" y="5715"/>
                  </a:lnTo>
                  <a:lnTo>
                    <a:pt x="62865" y="8636"/>
                  </a:lnTo>
                  <a:lnTo>
                    <a:pt x="67691" y="12954"/>
                  </a:lnTo>
                  <a:lnTo>
                    <a:pt x="73914" y="17780"/>
                  </a:lnTo>
                  <a:lnTo>
                    <a:pt x="80645" y="23495"/>
                  </a:lnTo>
                  <a:lnTo>
                    <a:pt x="89281" y="30734"/>
                  </a:lnTo>
                  <a:lnTo>
                    <a:pt x="80137" y="22987"/>
                  </a:lnTo>
                  <a:lnTo>
                    <a:pt x="72009" y="17272"/>
                  </a:lnTo>
                  <a:lnTo>
                    <a:pt x="64262" y="12954"/>
                  </a:lnTo>
                  <a:lnTo>
                    <a:pt x="58039" y="10541"/>
                  </a:lnTo>
                  <a:lnTo>
                    <a:pt x="51816" y="9144"/>
                  </a:lnTo>
                  <a:lnTo>
                    <a:pt x="46101" y="9144"/>
                  </a:lnTo>
                  <a:lnTo>
                    <a:pt x="36449" y="10541"/>
                  </a:lnTo>
                  <a:lnTo>
                    <a:pt x="27305" y="12954"/>
                  </a:lnTo>
                  <a:lnTo>
                    <a:pt x="19177" y="14859"/>
                  </a:lnTo>
                  <a:lnTo>
                    <a:pt x="14859" y="14859"/>
                  </a:lnTo>
                  <a:lnTo>
                    <a:pt x="10033" y="13843"/>
                  </a:lnTo>
                  <a:lnTo>
                    <a:pt x="5207" y="11938"/>
                  </a:lnTo>
                  <a:lnTo>
                    <a:pt x="0" y="8636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31" name="Freeform 330"/>
            <p:cNvSpPr/>
            <p:nvPr/>
          </p:nvSpPr>
          <p:spPr>
            <a:xfrm>
              <a:off x="1208659" y="2134235"/>
              <a:ext cx="108967" cy="41784"/>
            </a:xfrm>
            <a:custGeom>
              <a:avLst/>
              <a:gdLst/>
              <a:ahLst/>
              <a:cxnLst/>
              <a:rect l="0" t="0" r="0" b="0"/>
              <a:pathLst>
                <a:path w="108967" h="41784">
                  <a:moveTo>
                    <a:pt x="10541" y="2921"/>
                  </a:moveTo>
                  <a:lnTo>
                    <a:pt x="19685" y="1524"/>
                  </a:lnTo>
                  <a:lnTo>
                    <a:pt x="27305" y="508"/>
                  </a:lnTo>
                  <a:lnTo>
                    <a:pt x="35052" y="0"/>
                  </a:lnTo>
                  <a:lnTo>
                    <a:pt x="41275" y="508"/>
                  </a:lnTo>
                  <a:lnTo>
                    <a:pt x="46990" y="1016"/>
                  </a:lnTo>
                  <a:lnTo>
                    <a:pt x="58039" y="4318"/>
                  </a:lnTo>
                  <a:lnTo>
                    <a:pt x="68580" y="9652"/>
                  </a:lnTo>
                  <a:lnTo>
                    <a:pt x="79629" y="17780"/>
                  </a:lnTo>
                  <a:lnTo>
                    <a:pt x="85852" y="23114"/>
                  </a:lnTo>
                  <a:lnTo>
                    <a:pt x="92583" y="28321"/>
                  </a:lnTo>
                  <a:lnTo>
                    <a:pt x="100330" y="35052"/>
                  </a:lnTo>
                  <a:lnTo>
                    <a:pt x="108966" y="41783"/>
                  </a:lnTo>
                  <a:lnTo>
                    <a:pt x="99822" y="34163"/>
                  </a:lnTo>
                  <a:lnTo>
                    <a:pt x="91694" y="27432"/>
                  </a:lnTo>
                  <a:lnTo>
                    <a:pt x="83947" y="22098"/>
                  </a:lnTo>
                  <a:lnTo>
                    <a:pt x="77216" y="18288"/>
                  </a:lnTo>
                  <a:lnTo>
                    <a:pt x="70612" y="14859"/>
                  </a:lnTo>
                  <a:lnTo>
                    <a:pt x="64262" y="12954"/>
                  </a:lnTo>
                  <a:lnTo>
                    <a:pt x="52832" y="10541"/>
                  </a:lnTo>
                  <a:lnTo>
                    <a:pt x="41783" y="9652"/>
                  </a:lnTo>
                  <a:lnTo>
                    <a:pt x="29718" y="9144"/>
                  </a:lnTo>
                  <a:lnTo>
                    <a:pt x="16256" y="7747"/>
                  </a:lnTo>
                  <a:lnTo>
                    <a:pt x="8636" y="6731"/>
                  </a:lnTo>
                  <a:lnTo>
                    <a:pt x="0" y="4826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32" name="Freeform 331"/>
            <p:cNvSpPr/>
            <p:nvPr/>
          </p:nvSpPr>
          <p:spPr>
            <a:xfrm>
              <a:off x="915416" y="2162556"/>
              <a:ext cx="108459" cy="113285"/>
            </a:xfrm>
            <a:custGeom>
              <a:avLst/>
              <a:gdLst/>
              <a:ahLst/>
              <a:cxnLst/>
              <a:rect l="0" t="0" r="0" b="0"/>
              <a:pathLst>
                <a:path w="108459" h="113285">
                  <a:moveTo>
                    <a:pt x="9017" y="5842"/>
                  </a:moveTo>
                  <a:lnTo>
                    <a:pt x="17653" y="11049"/>
                  </a:lnTo>
                  <a:lnTo>
                    <a:pt x="32131" y="20701"/>
                  </a:lnTo>
                  <a:lnTo>
                    <a:pt x="44069" y="29845"/>
                  </a:lnTo>
                  <a:lnTo>
                    <a:pt x="53721" y="37465"/>
                  </a:lnTo>
                  <a:lnTo>
                    <a:pt x="61341" y="45212"/>
                  </a:lnTo>
                  <a:lnTo>
                    <a:pt x="67183" y="51816"/>
                  </a:lnTo>
                  <a:lnTo>
                    <a:pt x="71501" y="58547"/>
                  </a:lnTo>
                  <a:lnTo>
                    <a:pt x="74803" y="64389"/>
                  </a:lnTo>
                  <a:lnTo>
                    <a:pt x="80137" y="75819"/>
                  </a:lnTo>
                  <a:lnTo>
                    <a:pt x="85344" y="87376"/>
                  </a:lnTo>
                  <a:lnTo>
                    <a:pt x="89281" y="93091"/>
                  </a:lnTo>
                  <a:lnTo>
                    <a:pt x="93980" y="99441"/>
                  </a:lnTo>
                  <a:lnTo>
                    <a:pt x="100330" y="106172"/>
                  </a:lnTo>
                  <a:lnTo>
                    <a:pt x="108458" y="113284"/>
                  </a:lnTo>
                  <a:lnTo>
                    <a:pt x="99314" y="105156"/>
                  </a:lnTo>
                  <a:lnTo>
                    <a:pt x="92075" y="97917"/>
                  </a:lnTo>
                  <a:lnTo>
                    <a:pt x="86360" y="91694"/>
                  </a:lnTo>
                  <a:lnTo>
                    <a:pt x="81534" y="85979"/>
                  </a:lnTo>
                  <a:lnTo>
                    <a:pt x="73406" y="75819"/>
                  </a:lnTo>
                  <a:lnTo>
                    <a:pt x="66167" y="66294"/>
                  </a:lnTo>
                  <a:lnTo>
                    <a:pt x="61849" y="60960"/>
                  </a:lnTo>
                  <a:lnTo>
                    <a:pt x="57023" y="55245"/>
                  </a:lnTo>
                  <a:lnTo>
                    <a:pt x="51816" y="49022"/>
                  </a:lnTo>
                  <a:lnTo>
                    <a:pt x="44577" y="41783"/>
                  </a:lnTo>
                  <a:lnTo>
                    <a:pt x="36449" y="33147"/>
                  </a:lnTo>
                  <a:lnTo>
                    <a:pt x="26416" y="23495"/>
                  </a:lnTo>
                  <a:lnTo>
                    <a:pt x="14351" y="129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33" name="Freeform 332"/>
            <p:cNvSpPr/>
            <p:nvPr/>
          </p:nvSpPr>
          <p:spPr>
            <a:xfrm>
              <a:off x="881761" y="2112645"/>
              <a:ext cx="137288" cy="68200"/>
            </a:xfrm>
            <a:custGeom>
              <a:avLst/>
              <a:gdLst/>
              <a:ahLst/>
              <a:cxnLst/>
              <a:rect l="0" t="0" r="0" b="0"/>
              <a:pathLst>
                <a:path w="137288" h="68200">
                  <a:moveTo>
                    <a:pt x="9144" y="5842"/>
                  </a:moveTo>
                  <a:lnTo>
                    <a:pt x="17780" y="10541"/>
                  </a:lnTo>
                  <a:lnTo>
                    <a:pt x="25908" y="14859"/>
                  </a:lnTo>
                  <a:lnTo>
                    <a:pt x="33655" y="18796"/>
                  </a:lnTo>
                  <a:lnTo>
                    <a:pt x="46990" y="25527"/>
                  </a:lnTo>
                  <a:lnTo>
                    <a:pt x="58547" y="30734"/>
                  </a:lnTo>
                  <a:lnTo>
                    <a:pt x="68199" y="34544"/>
                  </a:lnTo>
                  <a:lnTo>
                    <a:pt x="76327" y="37973"/>
                  </a:lnTo>
                  <a:lnTo>
                    <a:pt x="83058" y="40386"/>
                  </a:lnTo>
                  <a:lnTo>
                    <a:pt x="89281" y="41783"/>
                  </a:lnTo>
                  <a:lnTo>
                    <a:pt x="99822" y="45085"/>
                  </a:lnTo>
                  <a:lnTo>
                    <a:pt x="109982" y="49403"/>
                  </a:lnTo>
                  <a:lnTo>
                    <a:pt x="115189" y="52324"/>
                  </a:lnTo>
                  <a:lnTo>
                    <a:pt x="121412" y="56134"/>
                  </a:lnTo>
                  <a:lnTo>
                    <a:pt x="128651" y="61468"/>
                  </a:lnTo>
                  <a:lnTo>
                    <a:pt x="137287" y="68199"/>
                  </a:lnTo>
                  <a:lnTo>
                    <a:pt x="130048" y="63373"/>
                  </a:lnTo>
                  <a:lnTo>
                    <a:pt x="123317" y="59563"/>
                  </a:lnTo>
                  <a:lnTo>
                    <a:pt x="110871" y="54737"/>
                  </a:lnTo>
                  <a:lnTo>
                    <a:pt x="98425" y="52324"/>
                  </a:lnTo>
                  <a:lnTo>
                    <a:pt x="84963" y="49911"/>
                  </a:lnTo>
                  <a:lnTo>
                    <a:pt x="77724" y="48006"/>
                  </a:lnTo>
                  <a:lnTo>
                    <a:pt x="69596" y="45085"/>
                  </a:lnTo>
                  <a:lnTo>
                    <a:pt x="60452" y="41783"/>
                  </a:lnTo>
                  <a:lnTo>
                    <a:pt x="50927" y="36957"/>
                  </a:lnTo>
                  <a:lnTo>
                    <a:pt x="39878" y="30734"/>
                  </a:lnTo>
                  <a:lnTo>
                    <a:pt x="27813" y="22606"/>
                  </a:lnTo>
                  <a:lnTo>
                    <a:pt x="14351" y="124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34" name="Freeform 333"/>
            <p:cNvSpPr/>
            <p:nvPr/>
          </p:nvSpPr>
          <p:spPr>
            <a:xfrm>
              <a:off x="986917" y="1860677"/>
              <a:ext cx="242825" cy="22607"/>
            </a:xfrm>
            <a:custGeom>
              <a:avLst/>
              <a:gdLst/>
              <a:ahLst/>
              <a:cxnLst/>
              <a:rect l="0" t="0" r="0" b="0"/>
              <a:pathLst>
                <a:path w="242825" h="22607">
                  <a:moveTo>
                    <a:pt x="18161" y="13462"/>
                  </a:moveTo>
                  <a:lnTo>
                    <a:pt x="36449" y="13970"/>
                  </a:lnTo>
                  <a:lnTo>
                    <a:pt x="72009" y="11938"/>
                  </a:lnTo>
                  <a:lnTo>
                    <a:pt x="106553" y="8128"/>
                  </a:lnTo>
                  <a:lnTo>
                    <a:pt x="139700" y="4318"/>
                  </a:lnTo>
                  <a:lnTo>
                    <a:pt x="155448" y="2921"/>
                  </a:lnTo>
                  <a:lnTo>
                    <a:pt x="170434" y="2413"/>
                  </a:lnTo>
                  <a:lnTo>
                    <a:pt x="184785" y="1905"/>
                  </a:lnTo>
                  <a:lnTo>
                    <a:pt x="198247" y="2921"/>
                  </a:lnTo>
                  <a:lnTo>
                    <a:pt x="210693" y="4826"/>
                  </a:lnTo>
                  <a:lnTo>
                    <a:pt x="222631" y="8128"/>
                  </a:lnTo>
                  <a:lnTo>
                    <a:pt x="233299" y="12954"/>
                  </a:lnTo>
                  <a:lnTo>
                    <a:pt x="242824" y="19177"/>
                  </a:lnTo>
                  <a:lnTo>
                    <a:pt x="231394" y="14351"/>
                  </a:lnTo>
                  <a:lnTo>
                    <a:pt x="220345" y="10541"/>
                  </a:lnTo>
                  <a:lnTo>
                    <a:pt x="210185" y="7239"/>
                  </a:lnTo>
                  <a:lnTo>
                    <a:pt x="200660" y="4826"/>
                  </a:lnTo>
                  <a:lnTo>
                    <a:pt x="192024" y="2921"/>
                  </a:lnTo>
                  <a:lnTo>
                    <a:pt x="183769" y="1397"/>
                  </a:lnTo>
                  <a:lnTo>
                    <a:pt x="168910" y="0"/>
                  </a:lnTo>
                  <a:lnTo>
                    <a:pt x="155448" y="1016"/>
                  </a:lnTo>
                  <a:lnTo>
                    <a:pt x="144018" y="2921"/>
                  </a:lnTo>
                  <a:lnTo>
                    <a:pt x="132969" y="5715"/>
                  </a:lnTo>
                  <a:lnTo>
                    <a:pt x="122428" y="9652"/>
                  </a:lnTo>
                  <a:lnTo>
                    <a:pt x="100330" y="17272"/>
                  </a:lnTo>
                  <a:lnTo>
                    <a:pt x="88265" y="20193"/>
                  </a:lnTo>
                  <a:lnTo>
                    <a:pt x="75311" y="22098"/>
                  </a:lnTo>
                  <a:lnTo>
                    <a:pt x="59944" y="22606"/>
                  </a:lnTo>
                  <a:lnTo>
                    <a:pt x="51816" y="22606"/>
                  </a:lnTo>
                  <a:lnTo>
                    <a:pt x="42672" y="21590"/>
                  </a:lnTo>
                  <a:lnTo>
                    <a:pt x="33147" y="20193"/>
                  </a:lnTo>
                  <a:lnTo>
                    <a:pt x="22987" y="18288"/>
                  </a:lnTo>
                  <a:lnTo>
                    <a:pt x="11938" y="15875"/>
                  </a:lnTo>
                  <a:lnTo>
                    <a:pt x="0" y="12446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35" name="Freeform 334"/>
            <p:cNvSpPr/>
            <p:nvPr/>
          </p:nvSpPr>
          <p:spPr>
            <a:xfrm>
              <a:off x="877951" y="2004695"/>
              <a:ext cx="150242" cy="92584"/>
            </a:xfrm>
            <a:custGeom>
              <a:avLst/>
              <a:gdLst/>
              <a:ahLst/>
              <a:cxnLst/>
              <a:rect l="0" t="0" r="0" b="0"/>
              <a:pathLst>
                <a:path w="150242" h="92584">
                  <a:moveTo>
                    <a:pt x="0" y="0"/>
                  </a:moveTo>
                  <a:lnTo>
                    <a:pt x="10033" y="6731"/>
                  </a:lnTo>
                  <a:lnTo>
                    <a:pt x="19177" y="12954"/>
                  </a:lnTo>
                  <a:lnTo>
                    <a:pt x="27305" y="19177"/>
                  </a:lnTo>
                  <a:lnTo>
                    <a:pt x="35052" y="24511"/>
                  </a:lnTo>
                  <a:lnTo>
                    <a:pt x="41783" y="29718"/>
                  </a:lnTo>
                  <a:lnTo>
                    <a:pt x="48006" y="34036"/>
                  </a:lnTo>
                  <a:lnTo>
                    <a:pt x="58039" y="42672"/>
                  </a:lnTo>
                  <a:lnTo>
                    <a:pt x="66167" y="49911"/>
                  </a:lnTo>
                  <a:lnTo>
                    <a:pt x="72898" y="55626"/>
                  </a:lnTo>
                  <a:lnTo>
                    <a:pt x="78232" y="60960"/>
                  </a:lnTo>
                  <a:lnTo>
                    <a:pt x="83058" y="65786"/>
                  </a:lnTo>
                  <a:lnTo>
                    <a:pt x="91694" y="72898"/>
                  </a:lnTo>
                  <a:lnTo>
                    <a:pt x="96901" y="75819"/>
                  </a:lnTo>
                  <a:lnTo>
                    <a:pt x="103632" y="78740"/>
                  </a:lnTo>
                  <a:lnTo>
                    <a:pt x="111760" y="82042"/>
                  </a:lnTo>
                  <a:lnTo>
                    <a:pt x="121920" y="84963"/>
                  </a:lnTo>
                  <a:lnTo>
                    <a:pt x="134366" y="88773"/>
                  </a:lnTo>
                  <a:lnTo>
                    <a:pt x="150241" y="92583"/>
                  </a:lnTo>
                  <a:lnTo>
                    <a:pt x="141605" y="86360"/>
                  </a:lnTo>
                  <a:lnTo>
                    <a:pt x="132969" y="81153"/>
                  </a:lnTo>
                  <a:lnTo>
                    <a:pt x="124841" y="77724"/>
                  </a:lnTo>
                  <a:lnTo>
                    <a:pt x="117094" y="74803"/>
                  </a:lnTo>
                  <a:lnTo>
                    <a:pt x="101219" y="70485"/>
                  </a:lnTo>
                  <a:lnTo>
                    <a:pt x="85471" y="66167"/>
                  </a:lnTo>
                  <a:lnTo>
                    <a:pt x="76835" y="63373"/>
                  </a:lnTo>
                  <a:lnTo>
                    <a:pt x="68199" y="59944"/>
                  </a:lnTo>
                  <a:lnTo>
                    <a:pt x="58547" y="54737"/>
                  </a:lnTo>
                  <a:lnTo>
                    <a:pt x="48514" y="48006"/>
                  </a:lnTo>
                  <a:lnTo>
                    <a:pt x="37846" y="39878"/>
                  </a:lnTo>
                  <a:lnTo>
                    <a:pt x="26416" y="29210"/>
                  </a:lnTo>
                  <a:lnTo>
                    <a:pt x="13462" y="15875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36" name="Freeform 335"/>
            <p:cNvSpPr/>
            <p:nvPr/>
          </p:nvSpPr>
          <p:spPr>
            <a:xfrm>
              <a:off x="1447165" y="1882267"/>
              <a:ext cx="178563" cy="106554"/>
            </a:xfrm>
            <a:custGeom>
              <a:avLst/>
              <a:gdLst/>
              <a:ahLst/>
              <a:cxnLst/>
              <a:rect l="0" t="0" r="0" b="0"/>
              <a:pathLst>
                <a:path w="178563" h="106554">
                  <a:moveTo>
                    <a:pt x="18796" y="10541"/>
                  </a:moveTo>
                  <a:lnTo>
                    <a:pt x="35052" y="20701"/>
                  </a:lnTo>
                  <a:lnTo>
                    <a:pt x="49911" y="30226"/>
                  </a:lnTo>
                  <a:lnTo>
                    <a:pt x="63373" y="38354"/>
                  </a:lnTo>
                  <a:lnTo>
                    <a:pt x="75438" y="46609"/>
                  </a:lnTo>
                  <a:lnTo>
                    <a:pt x="86487" y="53721"/>
                  </a:lnTo>
                  <a:lnTo>
                    <a:pt x="96520" y="60452"/>
                  </a:lnTo>
                  <a:lnTo>
                    <a:pt x="105664" y="67183"/>
                  </a:lnTo>
                  <a:lnTo>
                    <a:pt x="122936" y="78232"/>
                  </a:lnTo>
                  <a:lnTo>
                    <a:pt x="140208" y="88265"/>
                  </a:lnTo>
                  <a:lnTo>
                    <a:pt x="157988" y="97409"/>
                  </a:lnTo>
                  <a:lnTo>
                    <a:pt x="178562" y="106553"/>
                  </a:lnTo>
                  <a:lnTo>
                    <a:pt x="162814" y="102235"/>
                  </a:lnTo>
                  <a:lnTo>
                    <a:pt x="149860" y="98933"/>
                  </a:lnTo>
                  <a:lnTo>
                    <a:pt x="139700" y="95504"/>
                  </a:lnTo>
                  <a:lnTo>
                    <a:pt x="131064" y="92202"/>
                  </a:lnTo>
                  <a:lnTo>
                    <a:pt x="123825" y="88773"/>
                  </a:lnTo>
                  <a:lnTo>
                    <a:pt x="117602" y="84963"/>
                  </a:lnTo>
                  <a:lnTo>
                    <a:pt x="106172" y="76835"/>
                  </a:lnTo>
                  <a:lnTo>
                    <a:pt x="99441" y="71501"/>
                  </a:lnTo>
                  <a:lnTo>
                    <a:pt x="92202" y="65278"/>
                  </a:lnTo>
                  <a:lnTo>
                    <a:pt x="83566" y="58039"/>
                  </a:lnTo>
                  <a:lnTo>
                    <a:pt x="72517" y="49403"/>
                  </a:lnTo>
                  <a:lnTo>
                    <a:pt x="66294" y="44704"/>
                  </a:lnTo>
                  <a:lnTo>
                    <a:pt x="59563" y="39370"/>
                  </a:lnTo>
                  <a:lnTo>
                    <a:pt x="51943" y="34036"/>
                  </a:lnTo>
                  <a:lnTo>
                    <a:pt x="43307" y="27813"/>
                  </a:lnTo>
                  <a:lnTo>
                    <a:pt x="34163" y="21590"/>
                  </a:lnTo>
                  <a:lnTo>
                    <a:pt x="23622" y="14859"/>
                  </a:lnTo>
                  <a:lnTo>
                    <a:pt x="12573" y="76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37" name="Freeform 336"/>
            <p:cNvSpPr/>
            <p:nvPr/>
          </p:nvSpPr>
          <p:spPr>
            <a:xfrm>
              <a:off x="890397" y="1948053"/>
              <a:ext cx="214123" cy="49912"/>
            </a:xfrm>
            <a:custGeom>
              <a:avLst/>
              <a:gdLst/>
              <a:ahLst/>
              <a:cxnLst/>
              <a:rect l="0" t="0" r="0" b="0"/>
              <a:pathLst>
                <a:path w="214123" h="49912">
                  <a:moveTo>
                    <a:pt x="19177" y="10033"/>
                  </a:moveTo>
                  <a:lnTo>
                    <a:pt x="37465" y="17780"/>
                  </a:lnTo>
                  <a:lnTo>
                    <a:pt x="54229" y="23495"/>
                  </a:lnTo>
                  <a:lnTo>
                    <a:pt x="70612" y="27813"/>
                  </a:lnTo>
                  <a:lnTo>
                    <a:pt x="85979" y="30226"/>
                  </a:lnTo>
                  <a:lnTo>
                    <a:pt x="100838" y="31623"/>
                  </a:lnTo>
                  <a:lnTo>
                    <a:pt x="114681" y="32639"/>
                  </a:lnTo>
                  <a:lnTo>
                    <a:pt x="128143" y="32639"/>
                  </a:lnTo>
                  <a:lnTo>
                    <a:pt x="152654" y="32639"/>
                  </a:lnTo>
                  <a:lnTo>
                    <a:pt x="164211" y="33147"/>
                  </a:lnTo>
                  <a:lnTo>
                    <a:pt x="174752" y="34036"/>
                  </a:lnTo>
                  <a:lnTo>
                    <a:pt x="185293" y="35941"/>
                  </a:lnTo>
                  <a:lnTo>
                    <a:pt x="195326" y="38862"/>
                  </a:lnTo>
                  <a:lnTo>
                    <a:pt x="204978" y="43180"/>
                  </a:lnTo>
                  <a:lnTo>
                    <a:pt x="214122" y="49911"/>
                  </a:lnTo>
                  <a:lnTo>
                    <a:pt x="199263" y="45085"/>
                  </a:lnTo>
                  <a:lnTo>
                    <a:pt x="184277" y="41783"/>
                  </a:lnTo>
                  <a:lnTo>
                    <a:pt x="170942" y="40259"/>
                  </a:lnTo>
                  <a:lnTo>
                    <a:pt x="157480" y="39370"/>
                  </a:lnTo>
                  <a:lnTo>
                    <a:pt x="131953" y="39878"/>
                  </a:lnTo>
                  <a:lnTo>
                    <a:pt x="107061" y="40767"/>
                  </a:lnTo>
                  <a:lnTo>
                    <a:pt x="82550" y="39370"/>
                  </a:lnTo>
                  <a:lnTo>
                    <a:pt x="70104" y="37465"/>
                  </a:lnTo>
                  <a:lnTo>
                    <a:pt x="57150" y="34036"/>
                  </a:lnTo>
                  <a:lnTo>
                    <a:pt x="43688" y="28829"/>
                  </a:lnTo>
                  <a:lnTo>
                    <a:pt x="29718" y="21590"/>
                  </a:lnTo>
                  <a:lnTo>
                    <a:pt x="15367" y="11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38" name="Freeform 337"/>
            <p:cNvSpPr/>
            <p:nvPr/>
          </p:nvSpPr>
          <p:spPr>
            <a:xfrm>
              <a:off x="928751" y="1909191"/>
              <a:ext cx="242952" cy="31624"/>
            </a:xfrm>
            <a:custGeom>
              <a:avLst/>
              <a:gdLst/>
              <a:ahLst/>
              <a:cxnLst/>
              <a:rect l="0" t="0" r="0" b="0"/>
              <a:pathLst>
                <a:path w="242952" h="31624">
                  <a:moveTo>
                    <a:pt x="19304" y="12446"/>
                  </a:moveTo>
                  <a:lnTo>
                    <a:pt x="38481" y="19177"/>
                  </a:lnTo>
                  <a:lnTo>
                    <a:pt x="56642" y="22479"/>
                  </a:lnTo>
                  <a:lnTo>
                    <a:pt x="74930" y="24003"/>
                  </a:lnTo>
                  <a:lnTo>
                    <a:pt x="92710" y="23495"/>
                  </a:lnTo>
                  <a:lnTo>
                    <a:pt x="109982" y="21082"/>
                  </a:lnTo>
                  <a:lnTo>
                    <a:pt x="126238" y="18161"/>
                  </a:lnTo>
                  <a:lnTo>
                    <a:pt x="142113" y="14351"/>
                  </a:lnTo>
                  <a:lnTo>
                    <a:pt x="172339" y="6223"/>
                  </a:lnTo>
                  <a:lnTo>
                    <a:pt x="186309" y="2794"/>
                  </a:lnTo>
                  <a:lnTo>
                    <a:pt x="199263" y="889"/>
                  </a:lnTo>
                  <a:lnTo>
                    <a:pt x="211201" y="0"/>
                  </a:lnTo>
                  <a:lnTo>
                    <a:pt x="222758" y="889"/>
                  </a:lnTo>
                  <a:lnTo>
                    <a:pt x="233299" y="3810"/>
                  </a:lnTo>
                  <a:lnTo>
                    <a:pt x="242951" y="10033"/>
                  </a:lnTo>
                  <a:lnTo>
                    <a:pt x="226187" y="6731"/>
                  </a:lnTo>
                  <a:lnTo>
                    <a:pt x="209296" y="5715"/>
                  </a:lnTo>
                  <a:lnTo>
                    <a:pt x="193548" y="6731"/>
                  </a:lnTo>
                  <a:lnTo>
                    <a:pt x="177673" y="9017"/>
                  </a:lnTo>
                  <a:lnTo>
                    <a:pt x="162306" y="12446"/>
                  </a:lnTo>
                  <a:lnTo>
                    <a:pt x="147447" y="16256"/>
                  </a:lnTo>
                  <a:lnTo>
                    <a:pt x="118110" y="24892"/>
                  </a:lnTo>
                  <a:lnTo>
                    <a:pt x="103759" y="28321"/>
                  </a:lnTo>
                  <a:lnTo>
                    <a:pt x="88900" y="30734"/>
                  </a:lnTo>
                  <a:lnTo>
                    <a:pt x="74422" y="31623"/>
                  </a:lnTo>
                  <a:lnTo>
                    <a:pt x="60071" y="31115"/>
                  </a:lnTo>
                  <a:lnTo>
                    <a:pt x="45212" y="28321"/>
                  </a:lnTo>
                  <a:lnTo>
                    <a:pt x="30353" y="22987"/>
                  </a:lnTo>
                  <a:lnTo>
                    <a:pt x="15367" y="14859"/>
                  </a:lnTo>
                  <a:lnTo>
                    <a:pt x="0" y="2794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39" name="Freeform 338"/>
            <p:cNvSpPr/>
            <p:nvPr/>
          </p:nvSpPr>
          <p:spPr>
            <a:xfrm>
              <a:off x="816483" y="1978787"/>
              <a:ext cx="74423" cy="88266"/>
            </a:xfrm>
            <a:custGeom>
              <a:avLst/>
              <a:gdLst/>
              <a:ahLst/>
              <a:cxnLst/>
              <a:rect l="0" t="0" r="0" b="0"/>
              <a:pathLst>
                <a:path w="74423" h="88266">
                  <a:moveTo>
                    <a:pt x="9144" y="12446"/>
                  </a:moveTo>
                  <a:lnTo>
                    <a:pt x="18288" y="22987"/>
                  </a:lnTo>
                  <a:lnTo>
                    <a:pt x="36068" y="40767"/>
                  </a:lnTo>
                  <a:lnTo>
                    <a:pt x="45085" y="49911"/>
                  </a:lnTo>
                  <a:lnTo>
                    <a:pt x="54737" y="60452"/>
                  </a:lnTo>
                  <a:lnTo>
                    <a:pt x="64389" y="72898"/>
                  </a:lnTo>
                  <a:lnTo>
                    <a:pt x="74422" y="88265"/>
                  </a:lnTo>
                  <a:lnTo>
                    <a:pt x="66675" y="76708"/>
                  </a:lnTo>
                  <a:lnTo>
                    <a:pt x="57150" y="66167"/>
                  </a:lnTo>
                  <a:lnTo>
                    <a:pt x="46101" y="57023"/>
                  </a:lnTo>
                  <a:lnTo>
                    <a:pt x="34544" y="47498"/>
                  </a:lnTo>
                  <a:lnTo>
                    <a:pt x="23495" y="37846"/>
                  </a:lnTo>
                  <a:lnTo>
                    <a:pt x="13970" y="26797"/>
                  </a:lnTo>
                  <a:lnTo>
                    <a:pt x="9652" y="21082"/>
                  </a:lnTo>
                  <a:lnTo>
                    <a:pt x="5715" y="14859"/>
                  </a:lnTo>
                  <a:lnTo>
                    <a:pt x="2413" y="76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40" name="Freeform 339"/>
            <p:cNvSpPr/>
            <p:nvPr/>
          </p:nvSpPr>
          <p:spPr>
            <a:xfrm>
              <a:off x="1315212" y="3318002"/>
              <a:ext cx="11050" cy="34545"/>
            </a:xfrm>
            <a:custGeom>
              <a:avLst/>
              <a:gdLst/>
              <a:ahLst/>
              <a:cxnLst/>
              <a:rect l="0" t="0" r="0" b="0"/>
              <a:pathLst>
                <a:path w="11050" h="34545">
                  <a:moveTo>
                    <a:pt x="4826" y="3302"/>
                  </a:moveTo>
                  <a:lnTo>
                    <a:pt x="8636" y="8636"/>
                  </a:lnTo>
                  <a:lnTo>
                    <a:pt x="10541" y="14859"/>
                  </a:lnTo>
                  <a:lnTo>
                    <a:pt x="11049" y="21082"/>
                  </a:lnTo>
                  <a:lnTo>
                    <a:pt x="10541" y="26797"/>
                  </a:lnTo>
                  <a:lnTo>
                    <a:pt x="9144" y="31623"/>
                  </a:lnTo>
                  <a:lnTo>
                    <a:pt x="6223" y="34544"/>
                  </a:lnTo>
                  <a:lnTo>
                    <a:pt x="2413" y="34544"/>
                  </a:lnTo>
                  <a:lnTo>
                    <a:pt x="3810" y="26797"/>
                  </a:lnTo>
                  <a:lnTo>
                    <a:pt x="5334" y="18161"/>
                  </a:lnTo>
                  <a:lnTo>
                    <a:pt x="4826" y="9017"/>
                  </a:lnTo>
                  <a:lnTo>
                    <a:pt x="2921" y="43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787"/>
            </a:solidFill>
            <a:ln w="0" cap="flat" cmpd="sng" algn="ctr">
              <a:solidFill>
                <a:srgbClr val="A387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41" name="Freeform 340"/>
            <p:cNvSpPr/>
            <p:nvPr/>
          </p:nvSpPr>
          <p:spPr>
            <a:xfrm>
              <a:off x="1377569" y="3310255"/>
              <a:ext cx="11050" cy="34545"/>
            </a:xfrm>
            <a:custGeom>
              <a:avLst/>
              <a:gdLst/>
              <a:ahLst/>
              <a:cxnLst/>
              <a:rect l="0" t="0" r="0" b="0"/>
              <a:pathLst>
                <a:path w="11050" h="34545">
                  <a:moveTo>
                    <a:pt x="4826" y="3429"/>
                  </a:moveTo>
                  <a:lnTo>
                    <a:pt x="8636" y="8636"/>
                  </a:lnTo>
                  <a:lnTo>
                    <a:pt x="10541" y="14859"/>
                  </a:lnTo>
                  <a:lnTo>
                    <a:pt x="11049" y="21082"/>
                  </a:lnTo>
                  <a:lnTo>
                    <a:pt x="10541" y="26924"/>
                  </a:lnTo>
                  <a:lnTo>
                    <a:pt x="9144" y="31750"/>
                  </a:lnTo>
                  <a:lnTo>
                    <a:pt x="6223" y="34544"/>
                  </a:lnTo>
                  <a:lnTo>
                    <a:pt x="2413" y="34544"/>
                  </a:lnTo>
                  <a:lnTo>
                    <a:pt x="3937" y="26924"/>
                  </a:lnTo>
                  <a:lnTo>
                    <a:pt x="5334" y="18288"/>
                  </a:lnTo>
                  <a:lnTo>
                    <a:pt x="4826" y="9144"/>
                  </a:lnTo>
                  <a:lnTo>
                    <a:pt x="2921" y="43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787"/>
            </a:solidFill>
            <a:ln w="0" cap="flat" cmpd="sng" algn="ctr">
              <a:solidFill>
                <a:srgbClr val="A387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42" name="Freeform 341"/>
            <p:cNvSpPr/>
            <p:nvPr/>
          </p:nvSpPr>
          <p:spPr>
            <a:xfrm>
              <a:off x="1286383" y="3321812"/>
              <a:ext cx="9653" cy="31624"/>
            </a:xfrm>
            <a:custGeom>
              <a:avLst/>
              <a:gdLst/>
              <a:ahLst/>
              <a:cxnLst/>
              <a:rect l="0" t="0" r="0" b="0"/>
              <a:pathLst>
                <a:path w="9653" h="31624">
                  <a:moveTo>
                    <a:pt x="4318" y="2921"/>
                  </a:moveTo>
                  <a:lnTo>
                    <a:pt x="7239" y="7620"/>
                  </a:lnTo>
                  <a:lnTo>
                    <a:pt x="8636" y="13462"/>
                  </a:lnTo>
                  <a:lnTo>
                    <a:pt x="9652" y="19177"/>
                  </a:lnTo>
                  <a:lnTo>
                    <a:pt x="9144" y="24892"/>
                  </a:lnTo>
                  <a:lnTo>
                    <a:pt x="7747" y="28829"/>
                  </a:lnTo>
                  <a:lnTo>
                    <a:pt x="5334" y="31623"/>
                  </a:lnTo>
                  <a:lnTo>
                    <a:pt x="1905" y="31115"/>
                  </a:lnTo>
                  <a:lnTo>
                    <a:pt x="3429" y="24511"/>
                  </a:lnTo>
                  <a:lnTo>
                    <a:pt x="4318" y="16764"/>
                  </a:lnTo>
                  <a:lnTo>
                    <a:pt x="3810" y="8128"/>
                  </a:lnTo>
                  <a:lnTo>
                    <a:pt x="2413" y="43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787"/>
            </a:solidFill>
            <a:ln w="0" cap="flat" cmpd="sng" algn="ctr">
              <a:solidFill>
                <a:srgbClr val="A387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43" name="Freeform 342"/>
            <p:cNvSpPr/>
            <p:nvPr/>
          </p:nvSpPr>
          <p:spPr>
            <a:xfrm>
              <a:off x="1407414" y="3305429"/>
              <a:ext cx="11050" cy="34545"/>
            </a:xfrm>
            <a:custGeom>
              <a:avLst/>
              <a:gdLst/>
              <a:ahLst/>
              <a:cxnLst/>
              <a:rect l="0" t="0" r="0" b="0"/>
              <a:pathLst>
                <a:path w="11050" h="34545">
                  <a:moveTo>
                    <a:pt x="4699" y="3429"/>
                  </a:moveTo>
                  <a:lnTo>
                    <a:pt x="8636" y="8636"/>
                  </a:lnTo>
                  <a:lnTo>
                    <a:pt x="10541" y="14859"/>
                  </a:lnTo>
                  <a:lnTo>
                    <a:pt x="11049" y="21209"/>
                  </a:lnTo>
                  <a:lnTo>
                    <a:pt x="10541" y="26924"/>
                  </a:lnTo>
                  <a:lnTo>
                    <a:pt x="9017" y="31750"/>
                  </a:lnTo>
                  <a:lnTo>
                    <a:pt x="6223" y="34544"/>
                  </a:lnTo>
                  <a:lnTo>
                    <a:pt x="2413" y="34544"/>
                  </a:lnTo>
                  <a:lnTo>
                    <a:pt x="3810" y="26924"/>
                  </a:lnTo>
                  <a:lnTo>
                    <a:pt x="5207" y="18288"/>
                  </a:lnTo>
                  <a:lnTo>
                    <a:pt x="4699" y="9144"/>
                  </a:lnTo>
                  <a:lnTo>
                    <a:pt x="2794" y="43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787"/>
            </a:solidFill>
            <a:ln w="0" cap="flat" cmpd="sng" algn="ctr">
              <a:solidFill>
                <a:srgbClr val="A387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44" name="Freeform 343"/>
            <p:cNvSpPr/>
            <p:nvPr/>
          </p:nvSpPr>
          <p:spPr>
            <a:xfrm>
              <a:off x="1348359" y="3314065"/>
              <a:ext cx="11050" cy="35053"/>
            </a:xfrm>
            <a:custGeom>
              <a:avLst/>
              <a:gdLst/>
              <a:ahLst/>
              <a:cxnLst/>
              <a:rect l="0" t="0" r="0" b="0"/>
              <a:pathLst>
                <a:path w="11050" h="35053">
                  <a:moveTo>
                    <a:pt x="4826" y="3937"/>
                  </a:moveTo>
                  <a:lnTo>
                    <a:pt x="8636" y="8636"/>
                  </a:lnTo>
                  <a:lnTo>
                    <a:pt x="10541" y="14986"/>
                  </a:lnTo>
                  <a:lnTo>
                    <a:pt x="11049" y="21590"/>
                  </a:lnTo>
                  <a:lnTo>
                    <a:pt x="10541" y="27432"/>
                  </a:lnTo>
                  <a:lnTo>
                    <a:pt x="8636" y="32258"/>
                  </a:lnTo>
                  <a:lnTo>
                    <a:pt x="6223" y="35052"/>
                  </a:lnTo>
                  <a:lnTo>
                    <a:pt x="1905" y="35052"/>
                  </a:lnTo>
                  <a:lnTo>
                    <a:pt x="3810" y="27432"/>
                  </a:lnTo>
                  <a:lnTo>
                    <a:pt x="5207" y="18796"/>
                  </a:lnTo>
                  <a:lnTo>
                    <a:pt x="4826" y="9652"/>
                  </a:lnTo>
                  <a:lnTo>
                    <a:pt x="2794" y="48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787"/>
            </a:solidFill>
            <a:ln w="0" cap="flat" cmpd="sng" algn="ctr">
              <a:solidFill>
                <a:srgbClr val="A387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45" name="Freeform 344"/>
            <p:cNvSpPr/>
            <p:nvPr/>
          </p:nvSpPr>
          <p:spPr>
            <a:xfrm>
              <a:off x="1445768" y="3287268"/>
              <a:ext cx="28322" cy="18670"/>
            </a:xfrm>
            <a:custGeom>
              <a:avLst/>
              <a:gdLst/>
              <a:ahLst/>
              <a:cxnLst/>
              <a:rect l="0" t="0" r="0" b="0"/>
              <a:pathLst>
                <a:path w="28322" h="18670">
                  <a:moveTo>
                    <a:pt x="5334" y="0"/>
                  </a:moveTo>
                  <a:lnTo>
                    <a:pt x="10541" y="381"/>
                  </a:lnTo>
                  <a:lnTo>
                    <a:pt x="16383" y="2413"/>
                  </a:lnTo>
                  <a:lnTo>
                    <a:pt x="21082" y="5207"/>
                  </a:lnTo>
                  <a:lnTo>
                    <a:pt x="25400" y="9144"/>
                  </a:lnTo>
                  <a:lnTo>
                    <a:pt x="27813" y="12954"/>
                  </a:lnTo>
                  <a:lnTo>
                    <a:pt x="28321" y="16256"/>
                  </a:lnTo>
                  <a:lnTo>
                    <a:pt x="26416" y="18669"/>
                  </a:lnTo>
                  <a:lnTo>
                    <a:pt x="21590" y="13843"/>
                  </a:lnTo>
                  <a:lnTo>
                    <a:pt x="16383" y="7620"/>
                  </a:lnTo>
                  <a:lnTo>
                    <a:pt x="12954" y="5207"/>
                  </a:lnTo>
                  <a:lnTo>
                    <a:pt x="9652" y="3302"/>
                  </a:lnTo>
                  <a:lnTo>
                    <a:pt x="4826" y="1905"/>
                  </a:lnTo>
                  <a:lnTo>
                    <a:pt x="0" y="1397"/>
                  </a:lnTo>
                  <a:close/>
                </a:path>
              </a:pathLst>
            </a:custGeom>
            <a:solidFill>
              <a:srgbClr val="A38787"/>
            </a:solidFill>
            <a:ln w="0" cap="flat" cmpd="sng" algn="ctr">
              <a:solidFill>
                <a:srgbClr val="A387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46" name="Freeform 345"/>
            <p:cNvSpPr/>
            <p:nvPr/>
          </p:nvSpPr>
          <p:spPr>
            <a:xfrm>
              <a:off x="1258062" y="3325114"/>
              <a:ext cx="9653" cy="31751"/>
            </a:xfrm>
            <a:custGeom>
              <a:avLst/>
              <a:gdLst/>
              <a:ahLst/>
              <a:cxnLst/>
              <a:rect l="0" t="0" r="0" b="0"/>
              <a:pathLst>
                <a:path w="9653" h="31751">
                  <a:moveTo>
                    <a:pt x="3810" y="3429"/>
                  </a:moveTo>
                  <a:lnTo>
                    <a:pt x="7239" y="8255"/>
                  </a:lnTo>
                  <a:lnTo>
                    <a:pt x="8636" y="13970"/>
                  </a:lnTo>
                  <a:lnTo>
                    <a:pt x="9652" y="19685"/>
                  </a:lnTo>
                  <a:lnTo>
                    <a:pt x="9144" y="25019"/>
                  </a:lnTo>
                  <a:lnTo>
                    <a:pt x="7239" y="29337"/>
                  </a:lnTo>
                  <a:lnTo>
                    <a:pt x="4826" y="31750"/>
                  </a:lnTo>
                  <a:lnTo>
                    <a:pt x="1905" y="31750"/>
                  </a:lnTo>
                  <a:lnTo>
                    <a:pt x="2921" y="25019"/>
                  </a:lnTo>
                  <a:lnTo>
                    <a:pt x="4318" y="17272"/>
                  </a:lnTo>
                  <a:lnTo>
                    <a:pt x="3810" y="8636"/>
                  </a:lnTo>
                  <a:lnTo>
                    <a:pt x="2413" y="43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787"/>
            </a:solidFill>
            <a:ln w="0" cap="flat" cmpd="sng" algn="ctr">
              <a:solidFill>
                <a:srgbClr val="A387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47" name="Freeform 346"/>
            <p:cNvSpPr/>
            <p:nvPr/>
          </p:nvSpPr>
          <p:spPr>
            <a:xfrm>
              <a:off x="1343025" y="3291078"/>
              <a:ext cx="22099" cy="16765"/>
            </a:xfrm>
            <a:custGeom>
              <a:avLst/>
              <a:gdLst/>
              <a:ahLst/>
              <a:cxnLst/>
              <a:rect l="0" t="0" r="0" b="0"/>
              <a:pathLst>
                <a:path w="22099" h="16765">
                  <a:moveTo>
                    <a:pt x="3810" y="0"/>
                  </a:moveTo>
                  <a:lnTo>
                    <a:pt x="8128" y="508"/>
                  </a:lnTo>
                  <a:lnTo>
                    <a:pt x="12446" y="2413"/>
                  </a:lnTo>
                  <a:lnTo>
                    <a:pt x="16383" y="4826"/>
                  </a:lnTo>
                  <a:lnTo>
                    <a:pt x="19685" y="8128"/>
                  </a:lnTo>
                  <a:lnTo>
                    <a:pt x="21590" y="11557"/>
                  </a:lnTo>
                  <a:lnTo>
                    <a:pt x="22098" y="14351"/>
                  </a:lnTo>
                  <a:lnTo>
                    <a:pt x="20193" y="16764"/>
                  </a:lnTo>
                  <a:lnTo>
                    <a:pt x="16764" y="11938"/>
                  </a:lnTo>
                  <a:lnTo>
                    <a:pt x="12446" y="7239"/>
                  </a:lnTo>
                  <a:lnTo>
                    <a:pt x="7239" y="2921"/>
                  </a:lnTo>
                  <a:lnTo>
                    <a:pt x="3810" y="1905"/>
                  </a:lnTo>
                  <a:lnTo>
                    <a:pt x="0" y="1397"/>
                  </a:lnTo>
                  <a:close/>
                </a:path>
              </a:pathLst>
            </a:custGeom>
            <a:solidFill>
              <a:srgbClr val="A38787"/>
            </a:solidFill>
            <a:ln w="0" cap="flat" cmpd="sng" algn="ctr">
              <a:solidFill>
                <a:srgbClr val="A387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48" name="Freeform 347"/>
            <p:cNvSpPr/>
            <p:nvPr/>
          </p:nvSpPr>
          <p:spPr>
            <a:xfrm>
              <a:off x="1375664" y="3286760"/>
              <a:ext cx="22099" cy="16765"/>
            </a:xfrm>
            <a:custGeom>
              <a:avLst/>
              <a:gdLst/>
              <a:ahLst/>
              <a:cxnLst/>
              <a:rect l="0" t="0" r="0" b="0"/>
              <a:pathLst>
                <a:path w="22099" h="16765">
                  <a:moveTo>
                    <a:pt x="3810" y="0"/>
                  </a:moveTo>
                  <a:lnTo>
                    <a:pt x="8128" y="508"/>
                  </a:lnTo>
                  <a:lnTo>
                    <a:pt x="12446" y="2413"/>
                  </a:lnTo>
                  <a:lnTo>
                    <a:pt x="16383" y="5207"/>
                  </a:lnTo>
                  <a:lnTo>
                    <a:pt x="19685" y="8128"/>
                  </a:lnTo>
                  <a:lnTo>
                    <a:pt x="21590" y="11557"/>
                  </a:lnTo>
                  <a:lnTo>
                    <a:pt x="22098" y="14351"/>
                  </a:lnTo>
                  <a:lnTo>
                    <a:pt x="20193" y="16764"/>
                  </a:lnTo>
                  <a:lnTo>
                    <a:pt x="16764" y="12446"/>
                  </a:lnTo>
                  <a:lnTo>
                    <a:pt x="12446" y="7239"/>
                  </a:lnTo>
                  <a:lnTo>
                    <a:pt x="7239" y="2921"/>
                  </a:lnTo>
                  <a:lnTo>
                    <a:pt x="3810" y="1905"/>
                  </a:lnTo>
                  <a:lnTo>
                    <a:pt x="0" y="1397"/>
                  </a:lnTo>
                  <a:close/>
                </a:path>
              </a:pathLst>
            </a:custGeom>
            <a:solidFill>
              <a:srgbClr val="A38787"/>
            </a:solidFill>
            <a:ln w="0" cap="flat" cmpd="sng" algn="ctr">
              <a:solidFill>
                <a:srgbClr val="A387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49" name="Freeform 348"/>
            <p:cNvSpPr/>
            <p:nvPr/>
          </p:nvSpPr>
          <p:spPr>
            <a:xfrm>
              <a:off x="1288288" y="3295904"/>
              <a:ext cx="22099" cy="16765"/>
            </a:xfrm>
            <a:custGeom>
              <a:avLst/>
              <a:gdLst/>
              <a:ahLst/>
              <a:cxnLst/>
              <a:rect l="0" t="0" r="0" b="0"/>
              <a:pathLst>
                <a:path w="22099" h="16765">
                  <a:moveTo>
                    <a:pt x="3937" y="0"/>
                  </a:moveTo>
                  <a:lnTo>
                    <a:pt x="8255" y="508"/>
                  </a:lnTo>
                  <a:lnTo>
                    <a:pt x="12573" y="2413"/>
                  </a:lnTo>
                  <a:lnTo>
                    <a:pt x="16383" y="4826"/>
                  </a:lnTo>
                  <a:lnTo>
                    <a:pt x="19685" y="8128"/>
                  </a:lnTo>
                  <a:lnTo>
                    <a:pt x="21590" y="11430"/>
                  </a:lnTo>
                  <a:lnTo>
                    <a:pt x="22098" y="14351"/>
                  </a:lnTo>
                  <a:lnTo>
                    <a:pt x="20193" y="16764"/>
                  </a:lnTo>
                  <a:lnTo>
                    <a:pt x="16891" y="12446"/>
                  </a:lnTo>
                  <a:lnTo>
                    <a:pt x="12573" y="7112"/>
                  </a:lnTo>
                  <a:lnTo>
                    <a:pt x="7239" y="2794"/>
                  </a:lnTo>
                  <a:lnTo>
                    <a:pt x="3937" y="1905"/>
                  </a:lnTo>
                  <a:lnTo>
                    <a:pt x="0" y="1397"/>
                  </a:lnTo>
                  <a:close/>
                </a:path>
              </a:pathLst>
            </a:custGeom>
            <a:solidFill>
              <a:srgbClr val="A38787"/>
            </a:solidFill>
            <a:ln w="0" cap="flat" cmpd="sng" algn="ctr">
              <a:solidFill>
                <a:srgbClr val="A387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50" name="Freeform 349"/>
            <p:cNvSpPr/>
            <p:nvPr/>
          </p:nvSpPr>
          <p:spPr>
            <a:xfrm>
              <a:off x="1316228" y="3292983"/>
              <a:ext cx="21591" cy="16765"/>
            </a:xfrm>
            <a:custGeom>
              <a:avLst/>
              <a:gdLst/>
              <a:ahLst/>
              <a:cxnLst/>
              <a:rect l="0" t="0" r="0" b="0"/>
              <a:pathLst>
                <a:path w="21591" h="16765">
                  <a:moveTo>
                    <a:pt x="3810" y="0"/>
                  </a:moveTo>
                  <a:lnTo>
                    <a:pt x="8128" y="508"/>
                  </a:lnTo>
                  <a:lnTo>
                    <a:pt x="12446" y="2413"/>
                  </a:lnTo>
                  <a:lnTo>
                    <a:pt x="16256" y="4826"/>
                  </a:lnTo>
                  <a:lnTo>
                    <a:pt x="19685" y="8128"/>
                  </a:lnTo>
                  <a:lnTo>
                    <a:pt x="21590" y="11557"/>
                  </a:lnTo>
                  <a:lnTo>
                    <a:pt x="21590" y="14351"/>
                  </a:lnTo>
                  <a:lnTo>
                    <a:pt x="20066" y="16764"/>
                  </a:lnTo>
                  <a:lnTo>
                    <a:pt x="16764" y="12065"/>
                  </a:lnTo>
                  <a:lnTo>
                    <a:pt x="12446" y="7239"/>
                  </a:lnTo>
                  <a:lnTo>
                    <a:pt x="7112" y="2921"/>
                  </a:lnTo>
                  <a:lnTo>
                    <a:pt x="3810" y="1905"/>
                  </a:lnTo>
                  <a:lnTo>
                    <a:pt x="0" y="1397"/>
                  </a:lnTo>
                  <a:close/>
                </a:path>
              </a:pathLst>
            </a:custGeom>
            <a:solidFill>
              <a:srgbClr val="A38787"/>
            </a:solidFill>
            <a:ln w="0" cap="flat" cmpd="sng" algn="ctr">
              <a:solidFill>
                <a:srgbClr val="A387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51" name="Freeform 350"/>
            <p:cNvSpPr/>
            <p:nvPr/>
          </p:nvSpPr>
          <p:spPr>
            <a:xfrm>
              <a:off x="1256157" y="3299206"/>
              <a:ext cx="21591" cy="16765"/>
            </a:xfrm>
            <a:custGeom>
              <a:avLst/>
              <a:gdLst/>
              <a:ahLst/>
              <a:cxnLst/>
              <a:rect l="0" t="0" r="0" b="0"/>
              <a:pathLst>
                <a:path w="21591" h="16765">
                  <a:moveTo>
                    <a:pt x="3810" y="0"/>
                  </a:moveTo>
                  <a:lnTo>
                    <a:pt x="8128" y="508"/>
                  </a:lnTo>
                  <a:lnTo>
                    <a:pt x="12446" y="2413"/>
                  </a:lnTo>
                  <a:lnTo>
                    <a:pt x="16383" y="5334"/>
                  </a:lnTo>
                  <a:lnTo>
                    <a:pt x="19685" y="8128"/>
                  </a:lnTo>
                  <a:lnTo>
                    <a:pt x="21590" y="11557"/>
                  </a:lnTo>
                  <a:lnTo>
                    <a:pt x="21590" y="14478"/>
                  </a:lnTo>
                  <a:lnTo>
                    <a:pt x="20193" y="16764"/>
                  </a:lnTo>
                  <a:lnTo>
                    <a:pt x="16764" y="12446"/>
                  </a:lnTo>
                  <a:lnTo>
                    <a:pt x="12446" y="7239"/>
                  </a:lnTo>
                  <a:lnTo>
                    <a:pt x="7239" y="2921"/>
                  </a:lnTo>
                  <a:lnTo>
                    <a:pt x="3810" y="1905"/>
                  </a:lnTo>
                  <a:lnTo>
                    <a:pt x="0" y="1524"/>
                  </a:lnTo>
                  <a:close/>
                </a:path>
              </a:pathLst>
            </a:custGeom>
            <a:solidFill>
              <a:srgbClr val="A38787"/>
            </a:solidFill>
            <a:ln w="0" cap="flat" cmpd="sng" algn="ctr">
              <a:solidFill>
                <a:srgbClr val="A387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52" name="Freeform 351"/>
            <p:cNvSpPr/>
            <p:nvPr/>
          </p:nvSpPr>
          <p:spPr>
            <a:xfrm>
              <a:off x="1379093" y="3256534"/>
              <a:ext cx="24385" cy="23496"/>
            </a:xfrm>
            <a:custGeom>
              <a:avLst/>
              <a:gdLst/>
              <a:ahLst/>
              <a:cxnLst/>
              <a:rect l="0" t="0" r="0" b="0"/>
              <a:pathLst>
                <a:path w="24385" h="23496">
                  <a:moveTo>
                    <a:pt x="19177" y="23495"/>
                  </a:moveTo>
                  <a:lnTo>
                    <a:pt x="13843" y="21590"/>
                  </a:lnTo>
                  <a:lnTo>
                    <a:pt x="9017" y="18161"/>
                  </a:lnTo>
                  <a:lnTo>
                    <a:pt x="4699" y="14351"/>
                  </a:lnTo>
                  <a:lnTo>
                    <a:pt x="1905" y="9525"/>
                  </a:lnTo>
                  <a:lnTo>
                    <a:pt x="0" y="5207"/>
                  </a:lnTo>
                  <a:lnTo>
                    <a:pt x="381" y="1905"/>
                  </a:lnTo>
                  <a:lnTo>
                    <a:pt x="1397" y="889"/>
                  </a:lnTo>
                  <a:lnTo>
                    <a:pt x="3302" y="0"/>
                  </a:lnTo>
                  <a:lnTo>
                    <a:pt x="6223" y="6223"/>
                  </a:lnTo>
                  <a:lnTo>
                    <a:pt x="10033" y="12954"/>
                  </a:lnTo>
                  <a:lnTo>
                    <a:pt x="12446" y="16256"/>
                  </a:lnTo>
                  <a:lnTo>
                    <a:pt x="15748" y="19177"/>
                  </a:lnTo>
                  <a:lnTo>
                    <a:pt x="19685" y="21590"/>
                  </a:lnTo>
                  <a:lnTo>
                    <a:pt x="24384" y="23495"/>
                  </a:lnTo>
                  <a:close/>
                </a:path>
              </a:pathLst>
            </a:custGeom>
            <a:solidFill>
              <a:srgbClr val="A38787"/>
            </a:solidFill>
            <a:ln w="0" cap="flat" cmpd="sng" algn="ctr">
              <a:solidFill>
                <a:srgbClr val="A387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53" name="Freeform 352"/>
            <p:cNvSpPr/>
            <p:nvPr/>
          </p:nvSpPr>
          <p:spPr>
            <a:xfrm>
              <a:off x="1434211" y="3250692"/>
              <a:ext cx="19686" cy="36958"/>
            </a:xfrm>
            <a:custGeom>
              <a:avLst/>
              <a:gdLst/>
              <a:ahLst/>
              <a:cxnLst/>
              <a:rect l="0" t="0" r="0" b="0"/>
              <a:pathLst>
                <a:path w="19686" h="36958">
                  <a:moveTo>
                    <a:pt x="14859" y="36576"/>
                  </a:moveTo>
                  <a:lnTo>
                    <a:pt x="10160" y="33147"/>
                  </a:lnTo>
                  <a:lnTo>
                    <a:pt x="5842" y="27940"/>
                  </a:lnTo>
                  <a:lnTo>
                    <a:pt x="2921" y="21209"/>
                  </a:lnTo>
                  <a:lnTo>
                    <a:pt x="1016" y="13970"/>
                  </a:lnTo>
                  <a:lnTo>
                    <a:pt x="0" y="7747"/>
                  </a:lnTo>
                  <a:lnTo>
                    <a:pt x="1016" y="2413"/>
                  </a:lnTo>
                  <a:lnTo>
                    <a:pt x="2413" y="1016"/>
                  </a:lnTo>
                  <a:lnTo>
                    <a:pt x="3937" y="0"/>
                  </a:lnTo>
                  <a:lnTo>
                    <a:pt x="5334" y="3429"/>
                  </a:lnTo>
                  <a:lnTo>
                    <a:pt x="6223" y="8255"/>
                  </a:lnTo>
                  <a:lnTo>
                    <a:pt x="8255" y="19685"/>
                  </a:lnTo>
                  <a:lnTo>
                    <a:pt x="9652" y="25527"/>
                  </a:lnTo>
                  <a:lnTo>
                    <a:pt x="12065" y="30734"/>
                  </a:lnTo>
                  <a:lnTo>
                    <a:pt x="15367" y="34671"/>
                  </a:lnTo>
                  <a:lnTo>
                    <a:pt x="19685" y="36957"/>
                  </a:lnTo>
                  <a:close/>
                </a:path>
              </a:pathLst>
            </a:custGeom>
            <a:solidFill>
              <a:srgbClr val="A38787"/>
            </a:solidFill>
            <a:ln w="0" cap="flat" cmpd="sng" algn="ctr">
              <a:solidFill>
                <a:srgbClr val="A387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396" name="Group 395"/>
          <p:cNvGrpSpPr/>
          <p:nvPr/>
        </p:nvGrpSpPr>
        <p:grpSpPr>
          <a:xfrm>
            <a:off x="5461000" y="1549400"/>
            <a:ext cx="849631" cy="976250"/>
            <a:chOff x="5461000" y="1549400"/>
            <a:chExt cx="849631" cy="976250"/>
          </a:xfrm>
        </p:grpSpPr>
        <p:sp>
          <p:nvSpPr>
            <p:cNvPr id="355" name="Freeform 354"/>
            <p:cNvSpPr/>
            <p:nvPr/>
          </p:nvSpPr>
          <p:spPr>
            <a:xfrm>
              <a:off x="5773547" y="2275078"/>
              <a:ext cx="91187" cy="83567"/>
            </a:xfrm>
            <a:custGeom>
              <a:avLst/>
              <a:gdLst/>
              <a:ahLst/>
              <a:cxnLst/>
              <a:rect l="0" t="0" r="0" b="0"/>
              <a:pathLst>
                <a:path w="91187" h="83567">
                  <a:moveTo>
                    <a:pt x="0" y="19685"/>
                  </a:moveTo>
                  <a:lnTo>
                    <a:pt x="3302" y="15367"/>
                  </a:lnTo>
                  <a:lnTo>
                    <a:pt x="8128" y="11557"/>
                  </a:lnTo>
                  <a:lnTo>
                    <a:pt x="12954" y="8128"/>
                  </a:lnTo>
                  <a:lnTo>
                    <a:pt x="18669" y="5334"/>
                  </a:lnTo>
                  <a:lnTo>
                    <a:pt x="24892" y="2921"/>
                  </a:lnTo>
                  <a:lnTo>
                    <a:pt x="31623" y="1524"/>
                  </a:lnTo>
                  <a:lnTo>
                    <a:pt x="38354" y="508"/>
                  </a:lnTo>
                  <a:lnTo>
                    <a:pt x="45593" y="0"/>
                  </a:lnTo>
                  <a:lnTo>
                    <a:pt x="52197" y="508"/>
                  </a:lnTo>
                  <a:lnTo>
                    <a:pt x="58928" y="1016"/>
                  </a:lnTo>
                  <a:lnTo>
                    <a:pt x="65659" y="2413"/>
                  </a:lnTo>
                  <a:lnTo>
                    <a:pt x="71882" y="4318"/>
                  </a:lnTo>
                  <a:lnTo>
                    <a:pt x="77724" y="6731"/>
                  </a:lnTo>
                  <a:lnTo>
                    <a:pt x="82931" y="10160"/>
                  </a:lnTo>
                  <a:lnTo>
                    <a:pt x="87757" y="13970"/>
                  </a:lnTo>
                  <a:lnTo>
                    <a:pt x="91186" y="18288"/>
                  </a:lnTo>
                  <a:lnTo>
                    <a:pt x="87249" y="23114"/>
                  </a:lnTo>
                  <a:lnTo>
                    <a:pt x="83947" y="27432"/>
                  </a:lnTo>
                  <a:lnTo>
                    <a:pt x="81026" y="31750"/>
                  </a:lnTo>
                  <a:lnTo>
                    <a:pt x="78613" y="36068"/>
                  </a:lnTo>
                  <a:lnTo>
                    <a:pt x="75311" y="44704"/>
                  </a:lnTo>
                  <a:lnTo>
                    <a:pt x="72898" y="53340"/>
                  </a:lnTo>
                  <a:lnTo>
                    <a:pt x="71501" y="60960"/>
                  </a:lnTo>
                  <a:lnTo>
                    <a:pt x="69977" y="68707"/>
                  </a:lnTo>
                  <a:lnTo>
                    <a:pt x="68580" y="76327"/>
                  </a:lnTo>
                  <a:lnTo>
                    <a:pt x="66675" y="83566"/>
                  </a:lnTo>
                  <a:lnTo>
                    <a:pt x="62357" y="81661"/>
                  </a:lnTo>
                  <a:lnTo>
                    <a:pt x="57531" y="80137"/>
                  </a:lnTo>
                  <a:lnTo>
                    <a:pt x="52197" y="78740"/>
                  </a:lnTo>
                  <a:lnTo>
                    <a:pt x="46482" y="78232"/>
                  </a:lnTo>
                  <a:lnTo>
                    <a:pt x="40259" y="78232"/>
                  </a:lnTo>
                  <a:lnTo>
                    <a:pt x="34544" y="78232"/>
                  </a:lnTo>
                  <a:lnTo>
                    <a:pt x="29210" y="79248"/>
                  </a:lnTo>
                  <a:lnTo>
                    <a:pt x="23876" y="80645"/>
                  </a:lnTo>
                  <a:lnTo>
                    <a:pt x="19558" y="65278"/>
                  </a:lnTo>
                  <a:lnTo>
                    <a:pt x="15240" y="49530"/>
                  </a:lnTo>
                  <a:lnTo>
                    <a:pt x="12446" y="41783"/>
                  </a:lnTo>
                  <a:lnTo>
                    <a:pt x="9017" y="34163"/>
                  </a:lnTo>
                  <a:lnTo>
                    <a:pt x="5207" y="26924"/>
                  </a:lnTo>
                  <a:close/>
                </a:path>
              </a:pathLst>
            </a:custGeom>
            <a:solidFill>
              <a:srgbClr val="FFBA4C"/>
            </a:solidFill>
            <a:ln w="0" cap="flat" cmpd="sng" algn="ctr">
              <a:solidFill>
                <a:srgbClr val="FFBA4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56" name="Freeform 355"/>
            <p:cNvSpPr/>
            <p:nvPr/>
          </p:nvSpPr>
          <p:spPr>
            <a:xfrm>
              <a:off x="5773420" y="2274570"/>
              <a:ext cx="91441" cy="83821"/>
            </a:xfrm>
            <a:custGeom>
              <a:avLst/>
              <a:gdLst/>
              <a:ahLst/>
              <a:cxnLst/>
              <a:rect l="0" t="0" r="0" b="0"/>
              <a:pathLst>
                <a:path w="91441" h="83821">
                  <a:moveTo>
                    <a:pt x="0" y="20320"/>
                  </a:moveTo>
                  <a:lnTo>
                    <a:pt x="2540" y="15240"/>
                  </a:lnTo>
                  <a:lnTo>
                    <a:pt x="7620" y="11430"/>
                  </a:lnTo>
                  <a:lnTo>
                    <a:pt x="12700" y="7620"/>
                  </a:lnTo>
                  <a:lnTo>
                    <a:pt x="19050" y="5080"/>
                  </a:lnTo>
                  <a:lnTo>
                    <a:pt x="25400" y="2540"/>
                  </a:lnTo>
                  <a:lnTo>
                    <a:pt x="31750" y="1270"/>
                  </a:lnTo>
                  <a:lnTo>
                    <a:pt x="38100" y="0"/>
                  </a:lnTo>
                  <a:lnTo>
                    <a:pt x="45720" y="0"/>
                  </a:lnTo>
                  <a:lnTo>
                    <a:pt x="52070" y="0"/>
                  </a:lnTo>
                  <a:lnTo>
                    <a:pt x="58420" y="1270"/>
                  </a:lnTo>
                  <a:lnTo>
                    <a:pt x="66040" y="2540"/>
                  </a:lnTo>
                  <a:lnTo>
                    <a:pt x="72390" y="3810"/>
                  </a:lnTo>
                  <a:lnTo>
                    <a:pt x="77470" y="6350"/>
                  </a:lnTo>
                  <a:lnTo>
                    <a:pt x="82550" y="10160"/>
                  </a:lnTo>
                  <a:lnTo>
                    <a:pt x="87630" y="13970"/>
                  </a:lnTo>
                  <a:lnTo>
                    <a:pt x="91440" y="17780"/>
                  </a:lnTo>
                  <a:lnTo>
                    <a:pt x="87630" y="22860"/>
                  </a:lnTo>
                  <a:lnTo>
                    <a:pt x="83820" y="27940"/>
                  </a:lnTo>
                  <a:lnTo>
                    <a:pt x="81280" y="31750"/>
                  </a:lnTo>
                  <a:lnTo>
                    <a:pt x="78740" y="35560"/>
                  </a:lnTo>
                  <a:lnTo>
                    <a:pt x="74930" y="44450"/>
                  </a:lnTo>
                  <a:lnTo>
                    <a:pt x="72390" y="53340"/>
                  </a:lnTo>
                  <a:lnTo>
                    <a:pt x="71120" y="60960"/>
                  </a:lnTo>
                  <a:lnTo>
                    <a:pt x="69850" y="68580"/>
                  </a:lnTo>
                  <a:lnTo>
                    <a:pt x="68580" y="76200"/>
                  </a:lnTo>
                  <a:lnTo>
                    <a:pt x="66040" y="83820"/>
                  </a:lnTo>
                  <a:lnTo>
                    <a:pt x="62230" y="81280"/>
                  </a:lnTo>
                  <a:lnTo>
                    <a:pt x="57150" y="80010"/>
                  </a:lnTo>
                  <a:lnTo>
                    <a:pt x="52070" y="78740"/>
                  </a:lnTo>
                  <a:lnTo>
                    <a:pt x="46990" y="78740"/>
                  </a:lnTo>
                  <a:lnTo>
                    <a:pt x="40640" y="78740"/>
                  </a:lnTo>
                  <a:lnTo>
                    <a:pt x="34290" y="78740"/>
                  </a:lnTo>
                  <a:lnTo>
                    <a:pt x="29210" y="78740"/>
                  </a:lnTo>
                  <a:lnTo>
                    <a:pt x="24130" y="81280"/>
                  </a:lnTo>
                  <a:lnTo>
                    <a:pt x="19050" y="64770"/>
                  </a:lnTo>
                  <a:lnTo>
                    <a:pt x="15240" y="49530"/>
                  </a:lnTo>
                  <a:lnTo>
                    <a:pt x="12700" y="41910"/>
                  </a:lnTo>
                  <a:lnTo>
                    <a:pt x="8890" y="34290"/>
                  </a:lnTo>
                  <a:lnTo>
                    <a:pt x="5080" y="2667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57" name="Freeform 356"/>
            <p:cNvSpPr/>
            <p:nvPr/>
          </p:nvSpPr>
          <p:spPr>
            <a:xfrm>
              <a:off x="5594477" y="1921891"/>
              <a:ext cx="716154" cy="398400"/>
            </a:xfrm>
            <a:custGeom>
              <a:avLst/>
              <a:gdLst/>
              <a:ahLst/>
              <a:cxnLst/>
              <a:rect l="0" t="0" r="0" b="0"/>
              <a:pathLst>
                <a:path w="716154" h="398400">
                  <a:moveTo>
                    <a:pt x="27813" y="53213"/>
                  </a:moveTo>
                  <a:lnTo>
                    <a:pt x="33147" y="47879"/>
                  </a:lnTo>
                  <a:lnTo>
                    <a:pt x="38354" y="43561"/>
                  </a:lnTo>
                  <a:lnTo>
                    <a:pt x="44069" y="39751"/>
                  </a:lnTo>
                  <a:lnTo>
                    <a:pt x="50419" y="36449"/>
                  </a:lnTo>
                  <a:lnTo>
                    <a:pt x="57150" y="33020"/>
                  </a:lnTo>
                  <a:lnTo>
                    <a:pt x="63754" y="30607"/>
                  </a:lnTo>
                  <a:lnTo>
                    <a:pt x="77724" y="26289"/>
                  </a:lnTo>
                  <a:lnTo>
                    <a:pt x="92583" y="22987"/>
                  </a:lnTo>
                  <a:lnTo>
                    <a:pt x="107442" y="20574"/>
                  </a:lnTo>
                  <a:lnTo>
                    <a:pt x="122428" y="18669"/>
                  </a:lnTo>
                  <a:lnTo>
                    <a:pt x="136779" y="16764"/>
                  </a:lnTo>
                  <a:lnTo>
                    <a:pt x="143002" y="21971"/>
                  </a:lnTo>
                  <a:lnTo>
                    <a:pt x="149225" y="25908"/>
                  </a:lnTo>
                  <a:lnTo>
                    <a:pt x="155448" y="28702"/>
                  </a:lnTo>
                  <a:lnTo>
                    <a:pt x="161671" y="30607"/>
                  </a:lnTo>
                  <a:lnTo>
                    <a:pt x="168402" y="31623"/>
                  </a:lnTo>
                  <a:lnTo>
                    <a:pt x="174625" y="32131"/>
                  </a:lnTo>
                  <a:lnTo>
                    <a:pt x="181356" y="31623"/>
                  </a:lnTo>
                  <a:lnTo>
                    <a:pt x="188087" y="30607"/>
                  </a:lnTo>
                  <a:lnTo>
                    <a:pt x="195326" y="29210"/>
                  </a:lnTo>
                  <a:lnTo>
                    <a:pt x="202565" y="27305"/>
                  </a:lnTo>
                  <a:lnTo>
                    <a:pt x="209677" y="24892"/>
                  </a:lnTo>
                  <a:lnTo>
                    <a:pt x="217424" y="21971"/>
                  </a:lnTo>
                  <a:lnTo>
                    <a:pt x="234188" y="16256"/>
                  </a:lnTo>
                  <a:lnTo>
                    <a:pt x="242824" y="13335"/>
                  </a:lnTo>
                  <a:lnTo>
                    <a:pt x="252476" y="10541"/>
                  </a:lnTo>
                  <a:lnTo>
                    <a:pt x="262001" y="8128"/>
                  </a:lnTo>
                  <a:lnTo>
                    <a:pt x="272161" y="5715"/>
                  </a:lnTo>
                  <a:lnTo>
                    <a:pt x="283210" y="3302"/>
                  </a:lnTo>
                  <a:lnTo>
                    <a:pt x="294259" y="1905"/>
                  </a:lnTo>
                  <a:lnTo>
                    <a:pt x="306197" y="381"/>
                  </a:lnTo>
                  <a:lnTo>
                    <a:pt x="319151" y="0"/>
                  </a:lnTo>
                  <a:lnTo>
                    <a:pt x="332105" y="0"/>
                  </a:lnTo>
                  <a:lnTo>
                    <a:pt x="346075" y="381"/>
                  </a:lnTo>
                  <a:lnTo>
                    <a:pt x="360934" y="1905"/>
                  </a:lnTo>
                  <a:lnTo>
                    <a:pt x="376301" y="4699"/>
                  </a:lnTo>
                  <a:lnTo>
                    <a:pt x="392557" y="8128"/>
                  </a:lnTo>
                  <a:lnTo>
                    <a:pt x="409829" y="12954"/>
                  </a:lnTo>
                  <a:lnTo>
                    <a:pt x="418465" y="15240"/>
                  </a:lnTo>
                  <a:lnTo>
                    <a:pt x="427609" y="18669"/>
                  </a:lnTo>
                  <a:lnTo>
                    <a:pt x="437261" y="21971"/>
                  </a:lnTo>
                  <a:lnTo>
                    <a:pt x="446405" y="25400"/>
                  </a:lnTo>
                  <a:lnTo>
                    <a:pt x="456438" y="29718"/>
                  </a:lnTo>
                  <a:lnTo>
                    <a:pt x="466471" y="34036"/>
                  </a:lnTo>
                  <a:lnTo>
                    <a:pt x="476631" y="38354"/>
                  </a:lnTo>
                  <a:lnTo>
                    <a:pt x="487172" y="43561"/>
                  </a:lnTo>
                  <a:lnTo>
                    <a:pt x="496824" y="47879"/>
                  </a:lnTo>
                  <a:lnTo>
                    <a:pt x="506857" y="51308"/>
                  </a:lnTo>
                  <a:lnTo>
                    <a:pt x="516890" y="53721"/>
                  </a:lnTo>
                  <a:lnTo>
                    <a:pt x="527431" y="55626"/>
                  </a:lnTo>
                  <a:lnTo>
                    <a:pt x="537591" y="57023"/>
                  </a:lnTo>
                  <a:lnTo>
                    <a:pt x="548132" y="57531"/>
                  </a:lnTo>
                  <a:lnTo>
                    <a:pt x="559181" y="57531"/>
                  </a:lnTo>
                  <a:lnTo>
                    <a:pt x="569722" y="57023"/>
                  </a:lnTo>
                  <a:lnTo>
                    <a:pt x="591820" y="55626"/>
                  </a:lnTo>
                  <a:lnTo>
                    <a:pt x="613918" y="53213"/>
                  </a:lnTo>
                  <a:lnTo>
                    <a:pt x="636397" y="50292"/>
                  </a:lnTo>
                  <a:lnTo>
                    <a:pt x="659003" y="48387"/>
                  </a:lnTo>
                  <a:lnTo>
                    <a:pt x="657987" y="53721"/>
                  </a:lnTo>
                  <a:lnTo>
                    <a:pt x="656590" y="58547"/>
                  </a:lnTo>
                  <a:lnTo>
                    <a:pt x="654685" y="63246"/>
                  </a:lnTo>
                  <a:lnTo>
                    <a:pt x="652780" y="67564"/>
                  </a:lnTo>
                  <a:lnTo>
                    <a:pt x="649859" y="71882"/>
                  </a:lnTo>
                  <a:lnTo>
                    <a:pt x="646557" y="76200"/>
                  </a:lnTo>
                  <a:lnTo>
                    <a:pt x="638810" y="84836"/>
                  </a:lnTo>
                  <a:lnTo>
                    <a:pt x="630174" y="93599"/>
                  </a:lnTo>
                  <a:lnTo>
                    <a:pt x="620141" y="102616"/>
                  </a:lnTo>
                  <a:lnTo>
                    <a:pt x="610108" y="113157"/>
                  </a:lnTo>
                  <a:lnTo>
                    <a:pt x="599440" y="124714"/>
                  </a:lnTo>
                  <a:lnTo>
                    <a:pt x="606171" y="129540"/>
                  </a:lnTo>
                  <a:lnTo>
                    <a:pt x="612902" y="133350"/>
                  </a:lnTo>
                  <a:lnTo>
                    <a:pt x="619125" y="136779"/>
                  </a:lnTo>
                  <a:lnTo>
                    <a:pt x="625348" y="139192"/>
                  </a:lnTo>
                  <a:lnTo>
                    <a:pt x="637921" y="142494"/>
                  </a:lnTo>
                  <a:lnTo>
                    <a:pt x="650367" y="144907"/>
                  </a:lnTo>
                  <a:lnTo>
                    <a:pt x="663829" y="146812"/>
                  </a:lnTo>
                  <a:lnTo>
                    <a:pt x="671449" y="147828"/>
                  </a:lnTo>
                  <a:lnTo>
                    <a:pt x="679196" y="148717"/>
                  </a:lnTo>
                  <a:lnTo>
                    <a:pt x="687324" y="150114"/>
                  </a:lnTo>
                  <a:lnTo>
                    <a:pt x="695960" y="152146"/>
                  </a:lnTo>
                  <a:lnTo>
                    <a:pt x="705612" y="154940"/>
                  </a:lnTo>
                  <a:lnTo>
                    <a:pt x="716153" y="157861"/>
                  </a:lnTo>
                  <a:lnTo>
                    <a:pt x="708914" y="162179"/>
                  </a:lnTo>
                  <a:lnTo>
                    <a:pt x="702183" y="166497"/>
                  </a:lnTo>
                  <a:lnTo>
                    <a:pt x="695452" y="169799"/>
                  </a:lnTo>
                  <a:lnTo>
                    <a:pt x="689737" y="173736"/>
                  </a:lnTo>
                  <a:lnTo>
                    <a:pt x="684022" y="176530"/>
                  </a:lnTo>
                  <a:lnTo>
                    <a:pt x="678688" y="179451"/>
                  </a:lnTo>
                  <a:lnTo>
                    <a:pt x="668655" y="184785"/>
                  </a:lnTo>
                  <a:lnTo>
                    <a:pt x="659511" y="189103"/>
                  </a:lnTo>
                  <a:lnTo>
                    <a:pt x="651383" y="192405"/>
                  </a:lnTo>
                  <a:lnTo>
                    <a:pt x="643636" y="195326"/>
                  </a:lnTo>
                  <a:lnTo>
                    <a:pt x="636397" y="197231"/>
                  </a:lnTo>
                  <a:lnTo>
                    <a:pt x="629666" y="198628"/>
                  </a:lnTo>
                  <a:lnTo>
                    <a:pt x="622554" y="200152"/>
                  </a:lnTo>
                  <a:lnTo>
                    <a:pt x="615823" y="200533"/>
                  </a:lnTo>
                  <a:lnTo>
                    <a:pt x="608584" y="201041"/>
                  </a:lnTo>
                  <a:lnTo>
                    <a:pt x="600964" y="201041"/>
                  </a:lnTo>
                  <a:lnTo>
                    <a:pt x="592328" y="201041"/>
                  </a:lnTo>
                  <a:lnTo>
                    <a:pt x="583184" y="201041"/>
                  </a:lnTo>
                  <a:lnTo>
                    <a:pt x="573024" y="201041"/>
                  </a:lnTo>
                  <a:lnTo>
                    <a:pt x="562102" y="206375"/>
                  </a:lnTo>
                  <a:lnTo>
                    <a:pt x="551434" y="212090"/>
                  </a:lnTo>
                  <a:lnTo>
                    <a:pt x="541401" y="218313"/>
                  </a:lnTo>
                  <a:lnTo>
                    <a:pt x="531749" y="225044"/>
                  </a:lnTo>
                  <a:lnTo>
                    <a:pt x="522224" y="231775"/>
                  </a:lnTo>
                  <a:lnTo>
                    <a:pt x="513080" y="238506"/>
                  </a:lnTo>
                  <a:lnTo>
                    <a:pt x="495808" y="252857"/>
                  </a:lnTo>
                  <a:lnTo>
                    <a:pt x="479933" y="267716"/>
                  </a:lnTo>
                  <a:lnTo>
                    <a:pt x="464566" y="283083"/>
                  </a:lnTo>
                  <a:lnTo>
                    <a:pt x="449707" y="298450"/>
                  </a:lnTo>
                  <a:lnTo>
                    <a:pt x="435356" y="313436"/>
                  </a:lnTo>
                  <a:lnTo>
                    <a:pt x="420878" y="328295"/>
                  </a:lnTo>
                  <a:lnTo>
                    <a:pt x="406527" y="342138"/>
                  </a:lnTo>
                  <a:lnTo>
                    <a:pt x="391668" y="354711"/>
                  </a:lnTo>
                  <a:lnTo>
                    <a:pt x="383921" y="360934"/>
                  </a:lnTo>
                  <a:lnTo>
                    <a:pt x="376301" y="366141"/>
                  </a:lnTo>
                  <a:lnTo>
                    <a:pt x="368554" y="371475"/>
                  </a:lnTo>
                  <a:lnTo>
                    <a:pt x="360426" y="376301"/>
                  </a:lnTo>
                  <a:lnTo>
                    <a:pt x="351790" y="380619"/>
                  </a:lnTo>
                  <a:lnTo>
                    <a:pt x="343154" y="384429"/>
                  </a:lnTo>
                  <a:lnTo>
                    <a:pt x="334010" y="388239"/>
                  </a:lnTo>
                  <a:lnTo>
                    <a:pt x="324866" y="390652"/>
                  </a:lnTo>
                  <a:lnTo>
                    <a:pt x="315341" y="393065"/>
                  </a:lnTo>
                  <a:lnTo>
                    <a:pt x="305308" y="394970"/>
                  </a:lnTo>
                  <a:lnTo>
                    <a:pt x="289941" y="396367"/>
                  </a:lnTo>
                  <a:lnTo>
                    <a:pt x="273558" y="397891"/>
                  </a:lnTo>
                  <a:lnTo>
                    <a:pt x="256794" y="398399"/>
                  </a:lnTo>
                  <a:lnTo>
                    <a:pt x="239522" y="397891"/>
                  </a:lnTo>
                  <a:lnTo>
                    <a:pt x="222250" y="396875"/>
                  </a:lnTo>
                  <a:lnTo>
                    <a:pt x="204978" y="394970"/>
                  </a:lnTo>
                  <a:lnTo>
                    <a:pt x="187706" y="391668"/>
                  </a:lnTo>
                  <a:lnTo>
                    <a:pt x="170815" y="387731"/>
                  </a:lnTo>
                  <a:lnTo>
                    <a:pt x="155067" y="382524"/>
                  </a:lnTo>
                  <a:lnTo>
                    <a:pt x="147320" y="379603"/>
                  </a:lnTo>
                  <a:lnTo>
                    <a:pt x="139700" y="376301"/>
                  </a:lnTo>
                  <a:lnTo>
                    <a:pt x="132461" y="372364"/>
                  </a:lnTo>
                  <a:lnTo>
                    <a:pt x="125730" y="368554"/>
                  </a:lnTo>
                  <a:lnTo>
                    <a:pt x="118999" y="364236"/>
                  </a:lnTo>
                  <a:lnTo>
                    <a:pt x="113284" y="359410"/>
                  </a:lnTo>
                  <a:lnTo>
                    <a:pt x="107061" y="354711"/>
                  </a:lnTo>
                  <a:lnTo>
                    <a:pt x="101727" y="349377"/>
                  </a:lnTo>
                  <a:lnTo>
                    <a:pt x="96901" y="343662"/>
                  </a:lnTo>
                  <a:lnTo>
                    <a:pt x="92075" y="337439"/>
                  </a:lnTo>
                  <a:lnTo>
                    <a:pt x="87757" y="330708"/>
                  </a:lnTo>
                  <a:lnTo>
                    <a:pt x="84455" y="323977"/>
                  </a:lnTo>
                  <a:lnTo>
                    <a:pt x="81534" y="316230"/>
                  </a:lnTo>
                  <a:lnTo>
                    <a:pt x="78740" y="308610"/>
                  </a:lnTo>
                  <a:lnTo>
                    <a:pt x="70485" y="302768"/>
                  </a:lnTo>
                  <a:lnTo>
                    <a:pt x="62865" y="297053"/>
                  </a:lnTo>
                  <a:lnTo>
                    <a:pt x="55626" y="291719"/>
                  </a:lnTo>
                  <a:lnTo>
                    <a:pt x="48895" y="286512"/>
                  </a:lnTo>
                  <a:lnTo>
                    <a:pt x="42672" y="281178"/>
                  </a:lnTo>
                  <a:lnTo>
                    <a:pt x="36957" y="276479"/>
                  </a:lnTo>
                  <a:lnTo>
                    <a:pt x="32131" y="271653"/>
                  </a:lnTo>
                  <a:lnTo>
                    <a:pt x="27305" y="266827"/>
                  </a:lnTo>
                  <a:lnTo>
                    <a:pt x="19685" y="257175"/>
                  </a:lnTo>
                  <a:lnTo>
                    <a:pt x="13462" y="248158"/>
                  </a:lnTo>
                  <a:lnTo>
                    <a:pt x="8636" y="239395"/>
                  </a:lnTo>
                  <a:lnTo>
                    <a:pt x="4826" y="230378"/>
                  </a:lnTo>
                  <a:lnTo>
                    <a:pt x="2413" y="221742"/>
                  </a:lnTo>
                  <a:lnTo>
                    <a:pt x="889" y="213106"/>
                  </a:lnTo>
                  <a:lnTo>
                    <a:pt x="508" y="204470"/>
                  </a:lnTo>
                  <a:lnTo>
                    <a:pt x="0" y="195326"/>
                  </a:lnTo>
                  <a:lnTo>
                    <a:pt x="0" y="186182"/>
                  </a:lnTo>
                  <a:lnTo>
                    <a:pt x="508" y="176530"/>
                  </a:lnTo>
                  <a:lnTo>
                    <a:pt x="889" y="166497"/>
                  </a:lnTo>
                  <a:lnTo>
                    <a:pt x="889" y="155956"/>
                  </a:lnTo>
                  <a:lnTo>
                    <a:pt x="6223" y="151130"/>
                  </a:lnTo>
                  <a:lnTo>
                    <a:pt x="10033" y="145796"/>
                  </a:lnTo>
                  <a:lnTo>
                    <a:pt x="12446" y="139573"/>
                  </a:lnTo>
                  <a:lnTo>
                    <a:pt x="14351" y="133350"/>
                  </a:lnTo>
                  <a:lnTo>
                    <a:pt x="15748" y="126619"/>
                  </a:lnTo>
                  <a:lnTo>
                    <a:pt x="16256" y="119507"/>
                  </a:lnTo>
                  <a:lnTo>
                    <a:pt x="16764" y="105029"/>
                  </a:lnTo>
                  <a:lnTo>
                    <a:pt x="16764" y="90678"/>
                  </a:lnTo>
                  <a:lnTo>
                    <a:pt x="16764" y="83439"/>
                  </a:lnTo>
                  <a:lnTo>
                    <a:pt x="17780" y="76708"/>
                  </a:lnTo>
                  <a:lnTo>
                    <a:pt x="19177" y="69977"/>
                  </a:lnTo>
                  <a:lnTo>
                    <a:pt x="21082" y="63754"/>
                  </a:lnTo>
                  <a:lnTo>
                    <a:pt x="24003" y="58039"/>
                  </a:lnTo>
                  <a:close/>
                </a:path>
              </a:pathLst>
            </a:custGeom>
            <a:solidFill>
              <a:srgbClr val="FFBA4C"/>
            </a:solidFill>
            <a:ln w="0" cap="flat" cmpd="sng" algn="ctr">
              <a:solidFill>
                <a:srgbClr val="FFBA4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58" name="Freeform 357"/>
            <p:cNvSpPr/>
            <p:nvPr/>
          </p:nvSpPr>
          <p:spPr>
            <a:xfrm>
              <a:off x="5594350" y="1921510"/>
              <a:ext cx="716281" cy="398781"/>
            </a:xfrm>
            <a:custGeom>
              <a:avLst/>
              <a:gdLst/>
              <a:ahLst/>
              <a:cxnLst/>
              <a:rect l="0" t="0" r="0" b="0"/>
              <a:pathLst>
                <a:path w="716281" h="398781">
                  <a:moveTo>
                    <a:pt x="27940" y="53340"/>
                  </a:moveTo>
                  <a:lnTo>
                    <a:pt x="33020" y="48260"/>
                  </a:lnTo>
                  <a:lnTo>
                    <a:pt x="38100" y="43180"/>
                  </a:lnTo>
                  <a:lnTo>
                    <a:pt x="44450" y="39370"/>
                  </a:lnTo>
                  <a:lnTo>
                    <a:pt x="50800" y="36830"/>
                  </a:lnTo>
                  <a:lnTo>
                    <a:pt x="57150" y="33020"/>
                  </a:lnTo>
                  <a:lnTo>
                    <a:pt x="63500" y="30480"/>
                  </a:lnTo>
                  <a:lnTo>
                    <a:pt x="77470" y="26670"/>
                  </a:lnTo>
                  <a:lnTo>
                    <a:pt x="92710" y="22860"/>
                  </a:lnTo>
                  <a:lnTo>
                    <a:pt x="106680" y="20320"/>
                  </a:lnTo>
                  <a:lnTo>
                    <a:pt x="121920" y="19050"/>
                  </a:lnTo>
                  <a:lnTo>
                    <a:pt x="137160" y="16510"/>
                  </a:lnTo>
                  <a:lnTo>
                    <a:pt x="143510" y="21590"/>
                  </a:lnTo>
                  <a:lnTo>
                    <a:pt x="148590" y="25400"/>
                  </a:lnTo>
                  <a:lnTo>
                    <a:pt x="154940" y="27940"/>
                  </a:lnTo>
                  <a:lnTo>
                    <a:pt x="161290" y="30480"/>
                  </a:lnTo>
                  <a:lnTo>
                    <a:pt x="168910" y="31750"/>
                  </a:lnTo>
                  <a:lnTo>
                    <a:pt x="173990" y="31750"/>
                  </a:lnTo>
                  <a:lnTo>
                    <a:pt x="181610" y="31750"/>
                  </a:lnTo>
                  <a:lnTo>
                    <a:pt x="187960" y="30480"/>
                  </a:lnTo>
                  <a:lnTo>
                    <a:pt x="195580" y="29210"/>
                  </a:lnTo>
                  <a:lnTo>
                    <a:pt x="201930" y="26670"/>
                  </a:lnTo>
                  <a:lnTo>
                    <a:pt x="209550" y="24130"/>
                  </a:lnTo>
                  <a:lnTo>
                    <a:pt x="217170" y="21590"/>
                  </a:lnTo>
                  <a:lnTo>
                    <a:pt x="233680" y="16510"/>
                  </a:lnTo>
                  <a:lnTo>
                    <a:pt x="242570" y="12700"/>
                  </a:lnTo>
                  <a:lnTo>
                    <a:pt x="252730" y="10160"/>
                  </a:lnTo>
                  <a:lnTo>
                    <a:pt x="261620" y="7620"/>
                  </a:lnTo>
                  <a:lnTo>
                    <a:pt x="271780" y="5080"/>
                  </a:lnTo>
                  <a:lnTo>
                    <a:pt x="283210" y="3810"/>
                  </a:lnTo>
                  <a:lnTo>
                    <a:pt x="294640" y="1270"/>
                  </a:lnTo>
                  <a:lnTo>
                    <a:pt x="306070" y="0"/>
                  </a:lnTo>
                  <a:lnTo>
                    <a:pt x="318770" y="0"/>
                  </a:lnTo>
                  <a:lnTo>
                    <a:pt x="331470" y="0"/>
                  </a:lnTo>
                  <a:lnTo>
                    <a:pt x="345440" y="0"/>
                  </a:lnTo>
                  <a:lnTo>
                    <a:pt x="360680" y="1270"/>
                  </a:lnTo>
                  <a:lnTo>
                    <a:pt x="375920" y="5080"/>
                  </a:lnTo>
                  <a:lnTo>
                    <a:pt x="392430" y="7620"/>
                  </a:lnTo>
                  <a:lnTo>
                    <a:pt x="410210" y="12700"/>
                  </a:lnTo>
                  <a:lnTo>
                    <a:pt x="417830" y="15240"/>
                  </a:lnTo>
                  <a:lnTo>
                    <a:pt x="427990" y="19050"/>
                  </a:lnTo>
                  <a:lnTo>
                    <a:pt x="436880" y="21590"/>
                  </a:lnTo>
                  <a:lnTo>
                    <a:pt x="445770" y="25400"/>
                  </a:lnTo>
                  <a:lnTo>
                    <a:pt x="455930" y="29210"/>
                  </a:lnTo>
                  <a:lnTo>
                    <a:pt x="466090" y="34290"/>
                  </a:lnTo>
                  <a:lnTo>
                    <a:pt x="476250" y="38100"/>
                  </a:lnTo>
                  <a:lnTo>
                    <a:pt x="486410" y="43180"/>
                  </a:lnTo>
                  <a:lnTo>
                    <a:pt x="496570" y="48260"/>
                  </a:lnTo>
                  <a:lnTo>
                    <a:pt x="506730" y="50800"/>
                  </a:lnTo>
                  <a:lnTo>
                    <a:pt x="516890" y="53340"/>
                  </a:lnTo>
                  <a:lnTo>
                    <a:pt x="527050" y="55880"/>
                  </a:lnTo>
                  <a:lnTo>
                    <a:pt x="537210" y="57150"/>
                  </a:lnTo>
                  <a:lnTo>
                    <a:pt x="547370" y="57150"/>
                  </a:lnTo>
                  <a:lnTo>
                    <a:pt x="558800" y="57150"/>
                  </a:lnTo>
                  <a:lnTo>
                    <a:pt x="568960" y="57150"/>
                  </a:lnTo>
                  <a:lnTo>
                    <a:pt x="591820" y="55880"/>
                  </a:lnTo>
                  <a:lnTo>
                    <a:pt x="613410" y="53340"/>
                  </a:lnTo>
                  <a:lnTo>
                    <a:pt x="636270" y="49530"/>
                  </a:lnTo>
                  <a:lnTo>
                    <a:pt x="659130" y="48260"/>
                  </a:lnTo>
                  <a:lnTo>
                    <a:pt x="657860" y="53340"/>
                  </a:lnTo>
                  <a:lnTo>
                    <a:pt x="656590" y="58420"/>
                  </a:lnTo>
                  <a:lnTo>
                    <a:pt x="654050" y="63500"/>
                  </a:lnTo>
                  <a:lnTo>
                    <a:pt x="652780" y="67310"/>
                  </a:lnTo>
                  <a:lnTo>
                    <a:pt x="650240" y="72390"/>
                  </a:lnTo>
                  <a:lnTo>
                    <a:pt x="646430" y="76200"/>
                  </a:lnTo>
                  <a:lnTo>
                    <a:pt x="638810" y="85090"/>
                  </a:lnTo>
                  <a:lnTo>
                    <a:pt x="629920" y="93980"/>
                  </a:lnTo>
                  <a:lnTo>
                    <a:pt x="619760" y="102870"/>
                  </a:lnTo>
                  <a:lnTo>
                    <a:pt x="609600" y="113030"/>
                  </a:lnTo>
                  <a:lnTo>
                    <a:pt x="599440" y="124460"/>
                  </a:lnTo>
                  <a:lnTo>
                    <a:pt x="605790" y="129540"/>
                  </a:lnTo>
                  <a:lnTo>
                    <a:pt x="613410" y="133350"/>
                  </a:lnTo>
                  <a:lnTo>
                    <a:pt x="618490" y="137160"/>
                  </a:lnTo>
                  <a:lnTo>
                    <a:pt x="624840" y="138430"/>
                  </a:lnTo>
                  <a:lnTo>
                    <a:pt x="637540" y="142240"/>
                  </a:lnTo>
                  <a:lnTo>
                    <a:pt x="650240" y="144780"/>
                  </a:lnTo>
                  <a:lnTo>
                    <a:pt x="664210" y="147320"/>
                  </a:lnTo>
                  <a:lnTo>
                    <a:pt x="671830" y="147320"/>
                  </a:lnTo>
                  <a:lnTo>
                    <a:pt x="679450" y="148590"/>
                  </a:lnTo>
                  <a:lnTo>
                    <a:pt x="687070" y="149860"/>
                  </a:lnTo>
                  <a:lnTo>
                    <a:pt x="695960" y="152400"/>
                  </a:lnTo>
                  <a:lnTo>
                    <a:pt x="706120" y="154940"/>
                  </a:lnTo>
                  <a:lnTo>
                    <a:pt x="716280" y="157480"/>
                  </a:lnTo>
                  <a:lnTo>
                    <a:pt x="708660" y="162560"/>
                  </a:lnTo>
                  <a:lnTo>
                    <a:pt x="702310" y="166370"/>
                  </a:lnTo>
                  <a:lnTo>
                    <a:pt x="694690" y="170180"/>
                  </a:lnTo>
                  <a:lnTo>
                    <a:pt x="689610" y="173990"/>
                  </a:lnTo>
                  <a:lnTo>
                    <a:pt x="684530" y="176530"/>
                  </a:lnTo>
                  <a:lnTo>
                    <a:pt x="678180" y="179070"/>
                  </a:lnTo>
                  <a:lnTo>
                    <a:pt x="668020" y="184150"/>
                  </a:lnTo>
                  <a:lnTo>
                    <a:pt x="659130" y="189230"/>
                  </a:lnTo>
                  <a:lnTo>
                    <a:pt x="651510" y="191770"/>
                  </a:lnTo>
                  <a:lnTo>
                    <a:pt x="643890" y="195580"/>
                  </a:lnTo>
                  <a:lnTo>
                    <a:pt x="636270" y="196850"/>
                  </a:lnTo>
                  <a:lnTo>
                    <a:pt x="629920" y="198120"/>
                  </a:lnTo>
                  <a:lnTo>
                    <a:pt x="622300" y="199390"/>
                  </a:lnTo>
                  <a:lnTo>
                    <a:pt x="615950" y="200660"/>
                  </a:lnTo>
                  <a:lnTo>
                    <a:pt x="608330" y="200660"/>
                  </a:lnTo>
                  <a:lnTo>
                    <a:pt x="600710" y="200660"/>
                  </a:lnTo>
                  <a:lnTo>
                    <a:pt x="591820" y="200660"/>
                  </a:lnTo>
                  <a:lnTo>
                    <a:pt x="582930" y="200660"/>
                  </a:lnTo>
                  <a:lnTo>
                    <a:pt x="572770" y="200660"/>
                  </a:lnTo>
                  <a:lnTo>
                    <a:pt x="562610" y="205740"/>
                  </a:lnTo>
                  <a:lnTo>
                    <a:pt x="551180" y="212090"/>
                  </a:lnTo>
                  <a:lnTo>
                    <a:pt x="541020" y="218440"/>
                  </a:lnTo>
                  <a:lnTo>
                    <a:pt x="532130" y="224790"/>
                  </a:lnTo>
                  <a:lnTo>
                    <a:pt x="521970" y="231140"/>
                  </a:lnTo>
                  <a:lnTo>
                    <a:pt x="513080" y="238760"/>
                  </a:lnTo>
                  <a:lnTo>
                    <a:pt x="495300" y="252730"/>
                  </a:lnTo>
                  <a:lnTo>
                    <a:pt x="480060" y="267970"/>
                  </a:lnTo>
                  <a:lnTo>
                    <a:pt x="464820" y="283210"/>
                  </a:lnTo>
                  <a:lnTo>
                    <a:pt x="449580" y="298450"/>
                  </a:lnTo>
                  <a:lnTo>
                    <a:pt x="435610" y="313690"/>
                  </a:lnTo>
                  <a:lnTo>
                    <a:pt x="420370" y="327660"/>
                  </a:lnTo>
                  <a:lnTo>
                    <a:pt x="406400" y="341630"/>
                  </a:lnTo>
                  <a:lnTo>
                    <a:pt x="391160" y="354330"/>
                  </a:lnTo>
                  <a:lnTo>
                    <a:pt x="383540" y="360680"/>
                  </a:lnTo>
                  <a:lnTo>
                    <a:pt x="375920" y="365760"/>
                  </a:lnTo>
                  <a:lnTo>
                    <a:pt x="368300" y="370840"/>
                  </a:lnTo>
                  <a:lnTo>
                    <a:pt x="360680" y="375920"/>
                  </a:lnTo>
                  <a:lnTo>
                    <a:pt x="351790" y="381000"/>
                  </a:lnTo>
                  <a:lnTo>
                    <a:pt x="342900" y="384810"/>
                  </a:lnTo>
                  <a:lnTo>
                    <a:pt x="334010" y="388620"/>
                  </a:lnTo>
                  <a:lnTo>
                    <a:pt x="325120" y="389890"/>
                  </a:lnTo>
                  <a:lnTo>
                    <a:pt x="314960" y="392430"/>
                  </a:lnTo>
                  <a:lnTo>
                    <a:pt x="304800" y="394970"/>
                  </a:lnTo>
                  <a:lnTo>
                    <a:pt x="289560" y="396240"/>
                  </a:lnTo>
                  <a:lnTo>
                    <a:pt x="273050" y="397510"/>
                  </a:lnTo>
                  <a:lnTo>
                    <a:pt x="256540" y="398780"/>
                  </a:lnTo>
                  <a:lnTo>
                    <a:pt x="238760" y="397510"/>
                  </a:lnTo>
                  <a:lnTo>
                    <a:pt x="222250" y="396240"/>
                  </a:lnTo>
                  <a:lnTo>
                    <a:pt x="204470" y="394970"/>
                  </a:lnTo>
                  <a:lnTo>
                    <a:pt x="187960" y="391160"/>
                  </a:lnTo>
                  <a:lnTo>
                    <a:pt x="170180" y="387350"/>
                  </a:lnTo>
                  <a:lnTo>
                    <a:pt x="154940" y="382270"/>
                  </a:lnTo>
                  <a:lnTo>
                    <a:pt x="147320" y="379730"/>
                  </a:lnTo>
                  <a:lnTo>
                    <a:pt x="139700" y="375920"/>
                  </a:lnTo>
                  <a:lnTo>
                    <a:pt x="132080" y="372110"/>
                  </a:lnTo>
                  <a:lnTo>
                    <a:pt x="125730" y="368300"/>
                  </a:lnTo>
                  <a:lnTo>
                    <a:pt x="119380" y="364490"/>
                  </a:lnTo>
                  <a:lnTo>
                    <a:pt x="113030" y="359410"/>
                  </a:lnTo>
                  <a:lnTo>
                    <a:pt x="106680" y="354330"/>
                  </a:lnTo>
                  <a:lnTo>
                    <a:pt x="101600" y="349250"/>
                  </a:lnTo>
                  <a:lnTo>
                    <a:pt x="96520" y="344170"/>
                  </a:lnTo>
                  <a:lnTo>
                    <a:pt x="91440" y="337820"/>
                  </a:lnTo>
                  <a:lnTo>
                    <a:pt x="87630" y="330200"/>
                  </a:lnTo>
                  <a:lnTo>
                    <a:pt x="83820" y="323850"/>
                  </a:lnTo>
                  <a:lnTo>
                    <a:pt x="81280" y="316230"/>
                  </a:lnTo>
                  <a:lnTo>
                    <a:pt x="78740" y="308610"/>
                  </a:lnTo>
                  <a:lnTo>
                    <a:pt x="69850" y="302260"/>
                  </a:lnTo>
                  <a:lnTo>
                    <a:pt x="62230" y="297180"/>
                  </a:lnTo>
                  <a:lnTo>
                    <a:pt x="55880" y="292100"/>
                  </a:lnTo>
                  <a:lnTo>
                    <a:pt x="48260" y="287020"/>
                  </a:lnTo>
                  <a:lnTo>
                    <a:pt x="43180" y="280670"/>
                  </a:lnTo>
                  <a:lnTo>
                    <a:pt x="36830" y="276860"/>
                  </a:lnTo>
                  <a:lnTo>
                    <a:pt x="31750" y="271780"/>
                  </a:lnTo>
                  <a:lnTo>
                    <a:pt x="26670" y="266700"/>
                  </a:lnTo>
                  <a:lnTo>
                    <a:pt x="19050" y="256540"/>
                  </a:lnTo>
                  <a:lnTo>
                    <a:pt x="13970" y="247650"/>
                  </a:lnTo>
                  <a:lnTo>
                    <a:pt x="8890" y="238760"/>
                  </a:lnTo>
                  <a:lnTo>
                    <a:pt x="5080" y="229870"/>
                  </a:lnTo>
                  <a:lnTo>
                    <a:pt x="2540" y="220980"/>
                  </a:lnTo>
                  <a:lnTo>
                    <a:pt x="1270" y="213360"/>
                  </a:lnTo>
                  <a:lnTo>
                    <a:pt x="0" y="204470"/>
                  </a:lnTo>
                  <a:lnTo>
                    <a:pt x="0" y="195580"/>
                  </a:lnTo>
                  <a:lnTo>
                    <a:pt x="0" y="186690"/>
                  </a:lnTo>
                  <a:lnTo>
                    <a:pt x="0" y="176530"/>
                  </a:lnTo>
                  <a:lnTo>
                    <a:pt x="1270" y="166370"/>
                  </a:lnTo>
                  <a:lnTo>
                    <a:pt x="1270" y="156210"/>
                  </a:lnTo>
                  <a:lnTo>
                    <a:pt x="6350" y="151130"/>
                  </a:lnTo>
                  <a:lnTo>
                    <a:pt x="10160" y="146050"/>
                  </a:lnTo>
                  <a:lnTo>
                    <a:pt x="12700" y="139700"/>
                  </a:lnTo>
                  <a:lnTo>
                    <a:pt x="13970" y="133350"/>
                  </a:lnTo>
                  <a:lnTo>
                    <a:pt x="15240" y="127000"/>
                  </a:lnTo>
                  <a:lnTo>
                    <a:pt x="16510" y="119380"/>
                  </a:lnTo>
                  <a:lnTo>
                    <a:pt x="16510" y="105410"/>
                  </a:lnTo>
                  <a:lnTo>
                    <a:pt x="16510" y="90170"/>
                  </a:lnTo>
                  <a:lnTo>
                    <a:pt x="16510" y="83820"/>
                  </a:lnTo>
                  <a:lnTo>
                    <a:pt x="17780" y="76200"/>
                  </a:lnTo>
                  <a:lnTo>
                    <a:pt x="19050" y="69850"/>
                  </a:lnTo>
                  <a:lnTo>
                    <a:pt x="21590" y="63500"/>
                  </a:lnTo>
                  <a:lnTo>
                    <a:pt x="24130" y="5842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59" name="Freeform 358"/>
            <p:cNvSpPr/>
            <p:nvPr/>
          </p:nvSpPr>
          <p:spPr>
            <a:xfrm>
              <a:off x="5705348" y="2351405"/>
              <a:ext cx="144908" cy="134367"/>
            </a:xfrm>
            <a:custGeom>
              <a:avLst/>
              <a:gdLst/>
              <a:ahLst/>
              <a:cxnLst/>
              <a:rect l="0" t="0" r="0" b="0"/>
              <a:pathLst>
                <a:path w="144908" h="134367">
                  <a:moveTo>
                    <a:pt x="94488" y="1524"/>
                  </a:moveTo>
                  <a:lnTo>
                    <a:pt x="106045" y="1016"/>
                  </a:lnTo>
                  <a:lnTo>
                    <a:pt x="111760" y="508"/>
                  </a:lnTo>
                  <a:lnTo>
                    <a:pt x="117094" y="0"/>
                  </a:lnTo>
                  <a:lnTo>
                    <a:pt x="122428" y="508"/>
                  </a:lnTo>
                  <a:lnTo>
                    <a:pt x="126746" y="1524"/>
                  </a:lnTo>
                  <a:lnTo>
                    <a:pt x="130556" y="3810"/>
                  </a:lnTo>
                  <a:lnTo>
                    <a:pt x="132461" y="5334"/>
                  </a:lnTo>
                  <a:lnTo>
                    <a:pt x="133477" y="7239"/>
                  </a:lnTo>
                  <a:lnTo>
                    <a:pt x="134874" y="10160"/>
                  </a:lnTo>
                  <a:lnTo>
                    <a:pt x="135763" y="13462"/>
                  </a:lnTo>
                  <a:lnTo>
                    <a:pt x="136271" y="16764"/>
                  </a:lnTo>
                  <a:lnTo>
                    <a:pt x="136271" y="20701"/>
                  </a:lnTo>
                  <a:lnTo>
                    <a:pt x="135382" y="23495"/>
                  </a:lnTo>
                  <a:lnTo>
                    <a:pt x="134366" y="25019"/>
                  </a:lnTo>
                  <a:lnTo>
                    <a:pt x="133477" y="25908"/>
                  </a:lnTo>
                  <a:lnTo>
                    <a:pt x="131953" y="26416"/>
                  </a:lnTo>
                  <a:lnTo>
                    <a:pt x="130048" y="26924"/>
                  </a:lnTo>
                  <a:lnTo>
                    <a:pt x="127635" y="26924"/>
                  </a:lnTo>
                  <a:lnTo>
                    <a:pt x="125222" y="26416"/>
                  </a:lnTo>
                  <a:lnTo>
                    <a:pt x="124714" y="34163"/>
                  </a:lnTo>
                  <a:lnTo>
                    <a:pt x="124333" y="41275"/>
                  </a:lnTo>
                  <a:lnTo>
                    <a:pt x="122809" y="53721"/>
                  </a:lnTo>
                  <a:lnTo>
                    <a:pt x="121920" y="65278"/>
                  </a:lnTo>
                  <a:lnTo>
                    <a:pt x="121920" y="71120"/>
                  </a:lnTo>
                  <a:lnTo>
                    <a:pt x="122428" y="76835"/>
                  </a:lnTo>
                  <a:lnTo>
                    <a:pt x="126238" y="76327"/>
                  </a:lnTo>
                  <a:lnTo>
                    <a:pt x="129159" y="76835"/>
                  </a:lnTo>
                  <a:lnTo>
                    <a:pt x="132461" y="76835"/>
                  </a:lnTo>
                  <a:lnTo>
                    <a:pt x="134874" y="77724"/>
                  </a:lnTo>
                  <a:lnTo>
                    <a:pt x="140081" y="79248"/>
                  </a:lnTo>
                  <a:lnTo>
                    <a:pt x="144907" y="80645"/>
                  </a:lnTo>
                  <a:lnTo>
                    <a:pt x="144907" y="81661"/>
                  </a:lnTo>
                  <a:lnTo>
                    <a:pt x="144399" y="82042"/>
                  </a:lnTo>
                  <a:lnTo>
                    <a:pt x="144018" y="82550"/>
                  </a:lnTo>
                  <a:lnTo>
                    <a:pt x="142494" y="83058"/>
                  </a:lnTo>
                  <a:lnTo>
                    <a:pt x="139192" y="83058"/>
                  </a:lnTo>
                  <a:lnTo>
                    <a:pt x="135382" y="83058"/>
                  </a:lnTo>
                  <a:lnTo>
                    <a:pt x="131064" y="83058"/>
                  </a:lnTo>
                  <a:lnTo>
                    <a:pt x="126746" y="83058"/>
                  </a:lnTo>
                  <a:lnTo>
                    <a:pt x="123317" y="83566"/>
                  </a:lnTo>
                  <a:lnTo>
                    <a:pt x="122428" y="84455"/>
                  </a:lnTo>
                  <a:lnTo>
                    <a:pt x="121412" y="85471"/>
                  </a:lnTo>
                  <a:lnTo>
                    <a:pt x="120904" y="87376"/>
                  </a:lnTo>
                  <a:lnTo>
                    <a:pt x="120904" y="89789"/>
                  </a:lnTo>
                  <a:lnTo>
                    <a:pt x="122809" y="94107"/>
                  </a:lnTo>
                  <a:lnTo>
                    <a:pt x="122809" y="96012"/>
                  </a:lnTo>
                  <a:lnTo>
                    <a:pt x="122809" y="97409"/>
                  </a:lnTo>
                  <a:lnTo>
                    <a:pt x="121920" y="97917"/>
                  </a:lnTo>
                  <a:lnTo>
                    <a:pt x="120904" y="98425"/>
                  </a:lnTo>
                  <a:lnTo>
                    <a:pt x="119507" y="98425"/>
                  </a:lnTo>
                  <a:lnTo>
                    <a:pt x="117602" y="98425"/>
                  </a:lnTo>
                  <a:lnTo>
                    <a:pt x="112776" y="98425"/>
                  </a:lnTo>
                  <a:lnTo>
                    <a:pt x="107442" y="98933"/>
                  </a:lnTo>
                  <a:lnTo>
                    <a:pt x="101727" y="99822"/>
                  </a:lnTo>
                  <a:lnTo>
                    <a:pt x="96012" y="101346"/>
                  </a:lnTo>
                  <a:lnTo>
                    <a:pt x="89789" y="102743"/>
                  </a:lnTo>
                  <a:lnTo>
                    <a:pt x="83058" y="105156"/>
                  </a:lnTo>
                  <a:lnTo>
                    <a:pt x="70104" y="109982"/>
                  </a:lnTo>
                  <a:lnTo>
                    <a:pt x="57531" y="115697"/>
                  </a:lnTo>
                  <a:lnTo>
                    <a:pt x="46482" y="121920"/>
                  </a:lnTo>
                  <a:lnTo>
                    <a:pt x="42164" y="125349"/>
                  </a:lnTo>
                  <a:lnTo>
                    <a:pt x="37846" y="128143"/>
                  </a:lnTo>
                  <a:lnTo>
                    <a:pt x="35052" y="131572"/>
                  </a:lnTo>
                  <a:lnTo>
                    <a:pt x="32639" y="134366"/>
                  </a:lnTo>
                  <a:lnTo>
                    <a:pt x="32131" y="130048"/>
                  </a:lnTo>
                  <a:lnTo>
                    <a:pt x="32131" y="125349"/>
                  </a:lnTo>
                  <a:lnTo>
                    <a:pt x="32131" y="121031"/>
                  </a:lnTo>
                  <a:lnTo>
                    <a:pt x="32131" y="116713"/>
                  </a:lnTo>
                  <a:lnTo>
                    <a:pt x="31115" y="112776"/>
                  </a:lnTo>
                  <a:lnTo>
                    <a:pt x="30226" y="111379"/>
                  </a:lnTo>
                  <a:lnTo>
                    <a:pt x="29210" y="110363"/>
                  </a:lnTo>
                  <a:lnTo>
                    <a:pt x="27813" y="109474"/>
                  </a:lnTo>
                  <a:lnTo>
                    <a:pt x="26416" y="108966"/>
                  </a:lnTo>
                  <a:lnTo>
                    <a:pt x="24003" y="108966"/>
                  </a:lnTo>
                  <a:lnTo>
                    <a:pt x="21590" y="108966"/>
                  </a:lnTo>
                  <a:lnTo>
                    <a:pt x="24892" y="106553"/>
                  </a:lnTo>
                  <a:lnTo>
                    <a:pt x="26797" y="104140"/>
                  </a:lnTo>
                  <a:lnTo>
                    <a:pt x="27813" y="102235"/>
                  </a:lnTo>
                  <a:lnTo>
                    <a:pt x="27813" y="100330"/>
                  </a:lnTo>
                  <a:lnTo>
                    <a:pt x="26416" y="98933"/>
                  </a:lnTo>
                  <a:lnTo>
                    <a:pt x="24003" y="98425"/>
                  </a:lnTo>
                  <a:lnTo>
                    <a:pt x="20193" y="98425"/>
                  </a:lnTo>
                  <a:lnTo>
                    <a:pt x="15367" y="98933"/>
                  </a:lnTo>
                  <a:lnTo>
                    <a:pt x="16764" y="97028"/>
                  </a:lnTo>
                  <a:lnTo>
                    <a:pt x="17780" y="94615"/>
                  </a:lnTo>
                  <a:lnTo>
                    <a:pt x="18161" y="93091"/>
                  </a:lnTo>
                  <a:lnTo>
                    <a:pt x="18161" y="91694"/>
                  </a:lnTo>
                  <a:lnTo>
                    <a:pt x="17272" y="89281"/>
                  </a:lnTo>
                  <a:lnTo>
                    <a:pt x="15367" y="87376"/>
                  </a:lnTo>
                  <a:lnTo>
                    <a:pt x="12446" y="85979"/>
                  </a:lnTo>
                  <a:lnTo>
                    <a:pt x="8636" y="84455"/>
                  </a:lnTo>
                  <a:lnTo>
                    <a:pt x="0" y="82042"/>
                  </a:lnTo>
                  <a:lnTo>
                    <a:pt x="4826" y="80645"/>
                  </a:lnTo>
                  <a:lnTo>
                    <a:pt x="10541" y="79248"/>
                  </a:lnTo>
                  <a:lnTo>
                    <a:pt x="16764" y="77724"/>
                  </a:lnTo>
                  <a:lnTo>
                    <a:pt x="22987" y="77343"/>
                  </a:lnTo>
                  <a:lnTo>
                    <a:pt x="36957" y="76327"/>
                  </a:lnTo>
                  <a:lnTo>
                    <a:pt x="51308" y="76327"/>
                  </a:lnTo>
                  <a:lnTo>
                    <a:pt x="65786" y="77343"/>
                  </a:lnTo>
                  <a:lnTo>
                    <a:pt x="78740" y="79248"/>
                  </a:lnTo>
                  <a:lnTo>
                    <a:pt x="84963" y="80137"/>
                  </a:lnTo>
                  <a:lnTo>
                    <a:pt x="90678" y="81661"/>
                  </a:lnTo>
                  <a:lnTo>
                    <a:pt x="95504" y="83058"/>
                  </a:lnTo>
                  <a:lnTo>
                    <a:pt x="99822" y="84455"/>
                  </a:lnTo>
                  <a:lnTo>
                    <a:pt x="102235" y="77724"/>
                  </a:lnTo>
                  <a:lnTo>
                    <a:pt x="103632" y="71120"/>
                  </a:lnTo>
                  <a:lnTo>
                    <a:pt x="104648" y="64389"/>
                  </a:lnTo>
                  <a:lnTo>
                    <a:pt x="105156" y="57658"/>
                  </a:lnTo>
                  <a:lnTo>
                    <a:pt x="105156" y="42799"/>
                  </a:lnTo>
                  <a:lnTo>
                    <a:pt x="105537" y="34544"/>
                  </a:lnTo>
                  <a:lnTo>
                    <a:pt x="105537" y="26416"/>
                  </a:lnTo>
                  <a:lnTo>
                    <a:pt x="101727" y="25400"/>
                  </a:lnTo>
                  <a:lnTo>
                    <a:pt x="98425" y="23495"/>
                  </a:lnTo>
                  <a:lnTo>
                    <a:pt x="96012" y="22098"/>
                  </a:lnTo>
                  <a:lnTo>
                    <a:pt x="93599" y="20193"/>
                  </a:lnTo>
                  <a:lnTo>
                    <a:pt x="92075" y="18288"/>
                  </a:lnTo>
                  <a:lnTo>
                    <a:pt x="90678" y="15875"/>
                  </a:lnTo>
                  <a:lnTo>
                    <a:pt x="89789" y="11557"/>
                  </a:lnTo>
                  <a:lnTo>
                    <a:pt x="89789" y="7747"/>
                  </a:lnTo>
                  <a:lnTo>
                    <a:pt x="90678" y="4826"/>
                  </a:lnTo>
                  <a:lnTo>
                    <a:pt x="92583" y="2413"/>
                  </a:lnTo>
                  <a:close/>
                </a:path>
              </a:pathLst>
            </a:custGeom>
            <a:solidFill>
              <a:srgbClr val="000084"/>
            </a:solidFill>
            <a:ln w="0" cap="flat" cmpd="sng" algn="ctr">
              <a:solidFill>
                <a:srgbClr val="00008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60" name="Freeform 359"/>
            <p:cNvSpPr/>
            <p:nvPr/>
          </p:nvSpPr>
          <p:spPr>
            <a:xfrm>
              <a:off x="5704840" y="2350770"/>
              <a:ext cx="144781" cy="134621"/>
            </a:xfrm>
            <a:custGeom>
              <a:avLst/>
              <a:gdLst/>
              <a:ahLst/>
              <a:cxnLst/>
              <a:rect l="0" t="0" r="0" b="0"/>
              <a:pathLst>
                <a:path w="144781" h="134621">
                  <a:moveTo>
                    <a:pt x="95250" y="1270"/>
                  </a:moveTo>
                  <a:lnTo>
                    <a:pt x="106680" y="1270"/>
                  </a:lnTo>
                  <a:lnTo>
                    <a:pt x="111760" y="1270"/>
                  </a:lnTo>
                  <a:lnTo>
                    <a:pt x="116840" y="0"/>
                  </a:lnTo>
                  <a:lnTo>
                    <a:pt x="123190" y="1270"/>
                  </a:lnTo>
                  <a:lnTo>
                    <a:pt x="127000" y="1270"/>
                  </a:lnTo>
                  <a:lnTo>
                    <a:pt x="130810" y="3810"/>
                  </a:lnTo>
                  <a:lnTo>
                    <a:pt x="133350" y="5080"/>
                  </a:lnTo>
                  <a:lnTo>
                    <a:pt x="133350" y="7620"/>
                  </a:lnTo>
                  <a:lnTo>
                    <a:pt x="134620" y="10160"/>
                  </a:lnTo>
                  <a:lnTo>
                    <a:pt x="135890" y="13970"/>
                  </a:lnTo>
                  <a:lnTo>
                    <a:pt x="135890" y="16510"/>
                  </a:lnTo>
                  <a:lnTo>
                    <a:pt x="135890" y="20320"/>
                  </a:lnTo>
                  <a:lnTo>
                    <a:pt x="135890" y="24130"/>
                  </a:lnTo>
                  <a:lnTo>
                    <a:pt x="134620" y="25400"/>
                  </a:lnTo>
                  <a:lnTo>
                    <a:pt x="133350" y="25400"/>
                  </a:lnTo>
                  <a:lnTo>
                    <a:pt x="132080" y="26670"/>
                  </a:lnTo>
                  <a:lnTo>
                    <a:pt x="130810" y="26670"/>
                  </a:lnTo>
                  <a:lnTo>
                    <a:pt x="128270" y="26670"/>
                  </a:lnTo>
                  <a:lnTo>
                    <a:pt x="125730" y="26670"/>
                  </a:lnTo>
                  <a:lnTo>
                    <a:pt x="124460" y="34290"/>
                  </a:lnTo>
                  <a:lnTo>
                    <a:pt x="124460" y="41910"/>
                  </a:lnTo>
                  <a:lnTo>
                    <a:pt x="123190" y="53340"/>
                  </a:lnTo>
                  <a:lnTo>
                    <a:pt x="121920" y="66040"/>
                  </a:lnTo>
                  <a:lnTo>
                    <a:pt x="121920" y="71120"/>
                  </a:lnTo>
                  <a:lnTo>
                    <a:pt x="123190" y="77470"/>
                  </a:lnTo>
                  <a:lnTo>
                    <a:pt x="127000" y="76200"/>
                  </a:lnTo>
                  <a:lnTo>
                    <a:pt x="129540" y="77470"/>
                  </a:lnTo>
                  <a:lnTo>
                    <a:pt x="133350" y="77470"/>
                  </a:lnTo>
                  <a:lnTo>
                    <a:pt x="134620" y="77470"/>
                  </a:lnTo>
                  <a:lnTo>
                    <a:pt x="140970" y="80010"/>
                  </a:lnTo>
                  <a:lnTo>
                    <a:pt x="144780" y="81280"/>
                  </a:lnTo>
                  <a:lnTo>
                    <a:pt x="144780" y="81280"/>
                  </a:lnTo>
                  <a:lnTo>
                    <a:pt x="144780" y="82550"/>
                  </a:lnTo>
                  <a:lnTo>
                    <a:pt x="144780" y="82550"/>
                  </a:lnTo>
                  <a:lnTo>
                    <a:pt x="142240" y="82550"/>
                  </a:lnTo>
                  <a:lnTo>
                    <a:pt x="139700" y="82550"/>
                  </a:lnTo>
                  <a:lnTo>
                    <a:pt x="135890" y="82550"/>
                  </a:lnTo>
                  <a:lnTo>
                    <a:pt x="130810" y="82550"/>
                  </a:lnTo>
                  <a:lnTo>
                    <a:pt x="127000" y="82550"/>
                  </a:lnTo>
                  <a:lnTo>
                    <a:pt x="123190" y="83820"/>
                  </a:lnTo>
                  <a:lnTo>
                    <a:pt x="123190" y="85090"/>
                  </a:lnTo>
                  <a:lnTo>
                    <a:pt x="121920" y="85090"/>
                  </a:lnTo>
                  <a:lnTo>
                    <a:pt x="120650" y="87630"/>
                  </a:lnTo>
                  <a:lnTo>
                    <a:pt x="120650" y="90170"/>
                  </a:lnTo>
                  <a:lnTo>
                    <a:pt x="123190" y="93980"/>
                  </a:lnTo>
                  <a:lnTo>
                    <a:pt x="123190" y="96520"/>
                  </a:lnTo>
                  <a:lnTo>
                    <a:pt x="123190" y="97790"/>
                  </a:lnTo>
                  <a:lnTo>
                    <a:pt x="121920" y="97790"/>
                  </a:lnTo>
                  <a:lnTo>
                    <a:pt x="120650" y="99060"/>
                  </a:lnTo>
                  <a:lnTo>
                    <a:pt x="119380" y="99060"/>
                  </a:lnTo>
                  <a:lnTo>
                    <a:pt x="118110" y="99060"/>
                  </a:lnTo>
                  <a:lnTo>
                    <a:pt x="113030" y="99060"/>
                  </a:lnTo>
                  <a:lnTo>
                    <a:pt x="107950" y="99060"/>
                  </a:lnTo>
                  <a:lnTo>
                    <a:pt x="101600" y="100330"/>
                  </a:lnTo>
                  <a:lnTo>
                    <a:pt x="96520" y="101600"/>
                  </a:lnTo>
                  <a:lnTo>
                    <a:pt x="90170" y="102870"/>
                  </a:lnTo>
                  <a:lnTo>
                    <a:pt x="83820" y="105410"/>
                  </a:lnTo>
                  <a:lnTo>
                    <a:pt x="69850" y="110490"/>
                  </a:lnTo>
                  <a:lnTo>
                    <a:pt x="58420" y="115570"/>
                  </a:lnTo>
                  <a:lnTo>
                    <a:pt x="46990" y="121920"/>
                  </a:lnTo>
                  <a:lnTo>
                    <a:pt x="41910" y="125730"/>
                  </a:lnTo>
                  <a:lnTo>
                    <a:pt x="38100" y="128270"/>
                  </a:lnTo>
                  <a:lnTo>
                    <a:pt x="35560" y="132080"/>
                  </a:lnTo>
                  <a:lnTo>
                    <a:pt x="33020" y="134620"/>
                  </a:lnTo>
                  <a:lnTo>
                    <a:pt x="33020" y="130810"/>
                  </a:lnTo>
                  <a:lnTo>
                    <a:pt x="33020" y="125730"/>
                  </a:lnTo>
                  <a:lnTo>
                    <a:pt x="33020" y="120650"/>
                  </a:lnTo>
                  <a:lnTo>
                    <a:pt x="33020" y="116840"/>
                  </a:lnTo>
                  <a:lnTo>
                    <a:pt x="31750" y="113030"/>
                  </a:lnTo>
                  <a:lnTo>
                    <a:pt x="30480" y="111760"/>
                  </a:lnTo>
                  <a:lnTo>
                    <a:pt x="29210" y="110490"/>
                  </a:lnTo>
                  <a:lnTo>
                    <a:pt x="27940" y="109220"/>
                  </a:lnTo>
                  <a:lnTo>
                    <a:pt x="26670" y="109220"/>
                  </a:lnTo>
                  <a:lnTo>
                    <a:pt x="24130" y="109220"/>
                  </a:lnTo>
                  <a:lnTo>
                    <a:pt x="21590" y="109220"/>
                  </a:lnTo>
                  <a:lnTo>
                    <a:pt x="25400" y="106680"/>
                  </a:lnTo>
                  <a:lnTo>
                    <a:pt x="26670" y="104140"/>
                  </a:lnTo>
                  <a:lnTo>
                    <a:pt x="27940" y="102870"/>
                  </a:lnTo>
                  <a:lnTo>
                    <a:pt x="27940" y="100330"/>
                  </a:lnTo>
                  <a:lnTo>
                    <a:pt x="26670" y="99060"/>
                  </a:lnTo>
                  <a:lnTo>
                    <a:pt x="24130" y="99060"/>
                  </a:lnTo>
                  <a:lnTo>
                    <a:pt x="20320" y="99060"/>
                  </a:lnTo>
                  <a:lnTo>
                    <a:pt x="15240" y="99060"/>
                  </a:lnTo>
                  <a:lnTo>
                    <a:pt x="16510" y="97790"/>
                  </a:lnTo>
                  <a:lnTo>
                    <a:pt x="17780" y="95250"/>
                  </a:lnTo>
                  <a:lnTo>
                    <a:pt x="19050" y="92710"/>
                  </a:lnTo>
                  <a:lnTo>
                    <a:pt x="19050" y="91440"/>
                  </a:lnTo>
                  <a:lnTo>
                    <a:pt x="17780" y="88900"/>
                  </a:lnTo>
                  <a:lnTo>
                    <a:pt x="15240" y="87630"/>
                  </a:lnTo>
                  <a:lnTo>
                    <a:pt x="12700" y="86360"/>
                  </a:lnTo>
                  <a:lnTo>
                    <a:pt x="8890" y="85090"/>
                  </a:lnTo>
                  <a:lnTo>
                    <a:pt x="0" y="82550"/>
                  </a:lnTo>
                  <a:lnTo>
                    <a:pt x="5080" y="81280"/>
                  </a:lnTo>
                  <a:lnTo>
                    <a:pt x="11430" y="80010"/>
                  </a:lnTo>
                  <a:lnTo>
                    <a:pt x="16510" y="77470"/>
                  </a:lnTo>
                  <a:lnTo>
                    <a:pt x="22860" y="77470"/>
                  </a:lnTo>
                  <a:lnTo>
                    <a:pt x="36830" y="76200"/>
                  </a:lnTo>
                  <a:lnTo>
                    <a:pt x="52070" y="76200"/>
                  </a:lnTo>
                  <a:lnTo>
                    <a:pt x="66040" y="77470"/>
                  </a:lnTo>
                  <a:lnTo>
                    <a:pt x="78740" y="80010"/>
                  </a:lnTo>
                  <a:lnTo>
                    <a:pt x="85090" y="80010"/>
                  </a:lnTo>
                  <a:lnTo>
                    <a:pt x="91440" y="81280"/>
                  </a:lnTo>
                  <a:lnTo>
                    <a:pt x="95250" y="82550"/>
                  </a:lnTo>
                  <a:lnTo>
                    <a:pt x="100330" y="85090"/>
                  </a:lnTo>
                  <a:lnTo>
                    <a:pt x="102870" y="77470"/>
                  </a:lnTo>
                  <a:lnTo>
                    <a:pt x="104140" y="71120"/>
                  </a:lnTo>
                  <a:lnTo>
                    <a:pt x="105410" y="64770"/>
                  </a:lnTo>
                  <a:lnTo>
                    <a:pt x="105410" y="57150"/>
                  </a:lnTo>
                  <a:lnTo>
                    <a:pt x="105410" y="43180"/>
                  </a:lnTo>
                  <a:lnTo>
                    <a:pt x="105410" y="34290"/>
                  </a:lnTo>
                  <a:lnTo>
                    <a:pt x="105410" y="26670"/>
                  </a:lnTo>
                  <a:lnTo>
                    <a:pt x="101600" y="25400"/>
                  </a:lnTo>
                  <a:lnTo>
                    <a:pt x="99060" y="24130"/>
                  </a:lnTo>
                  <a:lnTo>
                    <a:pt x="96520" y="22860"/>
                  </a:lnTo>
                  <a:lnTo>
                    <a:pt x="93980" y="20320"/>
                  </a:lnTo>
                  <a:lnTo>
                    <a:pt x="92710" y="17780"/>
                  </a:lnTo>
                  <a:lnTo>
                    <a:pt x="91440" y="16510"/>
                  </a:lnTo>
                  <a:lnTo>
                    <a:pt x="90170" y="11430"/>
                  </a:lnTo>
                  <a:lnTo>
                    <a:pt x="90170" y="7620"/>
                  </a:lnTo>
                  <a:lnTo>
                    <a:pt x="91440" y="5080"/>
                  </a:lnTo>
                  <a:lnTo>
                    <a:pt x="92710" y="254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61" name="Freeform 360"/>
            <p:cNvSpPr/>
            <p:nvPr/>
          </p:nvSpPr>
          <p:spPr>
            <a:xfrm>
              <a:off x="5704840" y="2080260"/>
              <a:ext cx="601981" cy="222632"/>
            </a:xfrm>
            <a:custGeom>
              <a:avLst/>
              <a:gdLst/>
              <a:ahLst/>
              <a:cxnLst/>
              <a:rect l="0" t="0" r="0" b="0"/>
              <a:pathLst>
                <a:path w="601981" h="222632">
                  <a:moveTo>
                    <a:pt x="10541" y="29718"/>
                  </a:moveTo>
                  <a:lnTo>
                    <a:pt x="20193" y="35433"/>
                  </a:lnTo>
                  <a:lnTo>
                    <a:pt x="39370" y="46101"/>
                  </a:lnTo>
                  <a:lnTo>
                    <a:pt x="58547" y="54737"/>
                  </a:lnTo>
                  <a:lnTo>
                    <a:pt x="76835" y="61849"/>
                  </a:lnTo>
                  <a:lnTo>
                    <a:pt x="94996" y="67183"/>
                  </a:lnTo>
                  <a:lnTo>
                    <a:pt x="113284" y="71501"/>
                  </a:lnTo>
                  <a:lnTo>
                    <a:pt x="131572" y="74422"/>
                  </a:lnTo>
                  <a:lnTo>
                    <a:pt x="149225" y="76327"/>
                  </a:lnTo>
                  <a:lnTo>
                    <a:pt x="167005" y="77216"/>
                  </a:lnTo>
                  <a:lnTo>
                    <a:pt x="184277" y="76708"/>
                  </a:lnTo>
                  <a:lnTo>
                    <a:pt x="202057" y="75311"/>
                  </a:lnTo>
                  <a:lnTo>
                    <a:pt x="219329" y="73406"/>
                  </a:lnTo>
                  <a:lnTo>
                    <a:pt x="236601" y="70485"/>
                  </a:lnTo>
                  <a:lnTo>
                    <a:pt x="254381" y="67183"/>
                  </a:lnTo>
                  <a:lnTo>
                    <a:pt x="271653" y="63373"/>
                  </a:lnTo>
                  <a:lnTo>
                    <a:pt x="289433" y="59055"/>
                  </a:lnTo>
                  <a:lnTo>
                    <a:pt x="324993" y="48895"/>
                  </a:lnTo>
                  <a:lnTo>
                    <a:pt x="360934" y="38354"/>
                  </a:lnTo>
                  <a:lnTo>
                    <a:pt x="397891" y="27813"/>
                  </a:lnTo>
                  <a:lnTo>
                    <a:pt x="416687" y="22987"/>
                  </a:lnTo>
                  <a:lnTo>
                    <a:pt x="435864" y="18161"/>
                  </a:lnTo>
                  <a:lnTo>
                    <a:pt x="455041" y="13462"/>
                  </a:lnTo>
                  <a:lnTo>
                    <a:pt x="474726" y="9525"/>
                  </a:lnTo>
                  <a:lnTo>
                    <a:pt x="494919" y="6223"/>
                  </a:lnTo>
                  <a:lnTo>
                    <a:pt x="515493" y="3302"/>
                  </a:lnTo>
                  <a:lnTo>
                    <a:pt x="536702" y="1397"/>
                  </a:lnTo>
                  <a:lnTo>
                    <a:pt x="557784" y="0"/>
                  </a:lnTo>
                  <a:lnTo>
                    <a:pt x="579882" y="0"/>
                  </a:lnTo>
                  <a:lnTo>
                    <a:pt x="601980" y="508"/>
                  </a:lnTo>
                  <a:lnTo>
                    <a:pt x="595630" y="4826"/>
                  </a:lnTo>
                  <a:lnTo>
                    <a:pt x="589407" y="9144"/>
                  </a:lnTo>
                  <a:lnTo>
                    <a:pt x="577469" y="16256"/>
                  </a:lnTo>
                  <a:lnTo>
                    <a:pt x="566420" y="22098"/>
                  </a:lnTo>
                  <a:lnTo>
                    <a:pt x="556387" y="27305"/>
                  </a:lnTo>
                  <a:lnTo>
                    <a:pt x="546735" y="31115"/>
                  </a:lnTo>
                  <a:lnTo>
                    <a:pt x="538099" y="34544"/>
                  </a:lnTo>
                  <a:lnTo>
                    <a:pt x="529463" y="37465"/>
                  </a:lnTo>
                  <a:lnTo>
                    <a:pt x="521716" y="39370"/>
                  </a:lnTo>
                  <a:lnTo>
                    <a:pt x="514096" y="40259"/>
                  </a:lnTo>
                  <a:lnTo>
                    <a:pt x="506857" y="41275"/>
                  </a:lnTo>
                  <a:lnTo>
                    <a:pt x="492506" y="42164"/>
                  </a:lnTo>
                  <a:lnTo>
                    <a:pt x="478028" y="42164"/>
                  </a:lnTo>
                  <a:lnTo>
                    <a:pt x="462280" y="41783"/>
                  </a:lnTo>
                  <a:lnTo>
                    <a:pt x="445389" y="50419"/>
                  </a:lnTo>
                  <a:lnTo>
                    <a:pt x="430022" y="59944"/>
                  </a:lnTo>
                  <a:lnTo>
                    <a:pt x="415671" y="69596"/>
                  </a:lnTo>
                  <a:lnTo>
                    <a:pt x="401701" y="80137"/>
                  </a:lnTo>
                  <a:lnTo>
                    <a:pt x="388747" y="91186"/>
                  </a:lnTo>
                  <a:lnTo>
                    <a:pt x="376301" y="102235"/>
                  </a:lnTo>
                  <a:lnTo>
                    <a:pt x="351790" y="125222"/>
                  </a:lnTo>
                  <a:lnTo>
                    <a:pt x="325501" y="153035"/>
                  </a:lnTo>
                  <a:lnTo>
                    <a:pt x="312547" y="166497"/>
                  </a:lnTo>
                  <a:lnTo>
                    <a:pt x="298577" y="179959"/>
                  </a:lnTo>
                  <a:lnTo>
                    <a:pt x="284607" y="192405"/>
                  </a:lnTo>
                  <a:lnTo>
                    <a:pt x="270256" y="203962"/>
                  </a:lnTo>
                  <a:lnTo>
                    <a:pt x="262509" y="209296"/>
                  </a:lnTo>
                  <a:lnTo>
                    <a:pt x="254381" y="213995"/>
                  </a:lnTo>
                  <a:lnTo>
                    <a:pt x="246253" y="218821"/>
                  </a:lnTo>
                  <a:lnTo>
                    <a:pt x="238125" y="222631"/>
                  </a:lnTo>
                  <a:lnTo>
                    <a:pt x="234696" y="219329"/>
                  </a:lnTo>
                  <a:lnTo>
                    <a:pt x="233299" y="215519"/>
                  </a:lnTo>
                  <a:lnTo>
                    <a:pt x="232791" y="211709"/>
                  </a:lnTo>
                  <a:lnTo>
                    <a:pt x="233807" y="207391"/>
                  </a:lnTo>
                  <a:lnTo>
                    <a:pt x="235712" y="202946"/>
                  </a:lnTo>
                  <a:lnTo>
                    <a:pt x="238506" y="198628"/>
                  </a:lnTo>
                  <a:lnTo>
                    <a:pt x="241935" y="194310"/>
                  </a:lnTo>
                  <a:lnTo>
                    <a:pt x="246253" y="189611"/>
                  </a:lnTo>
                  <a:lnTo>
                    <a:pt x="255397" y="179959"/>
                  </a:lnTo>
                  <a:lnTo>
                    <a:pt x="264922" y="169926"/>
                  </a:lnTo>
                  <a:lnTo>
                    <a:pt x="273177" y="160274"/>
                  </a:lnTo>
                  <a:lnTo>
                    <a:pt x="276479" y="155448"/>
                  </a:lnTo>
                  <a:lnTo>
                    <a:pt x="279400" y="150749"/>
                  </a:lnTo>
                  <a:lnTo>
                    <a:pt x="278892" y="144907"/>
                  </a:lnTo>
                  <a:lnTo>
                    <a:pt x="279781" y="139700"/>
                  </a:lnTo>
                  <a:lnTo>
                    <a:pt x="281305" y="134366"/>
                  </a:lnTo>
                  <a:lnTo>
                    <a:pt x="283718" y="129032"/>
                  </a:lnTo>
                  <a:lnTo>
                    <a:pt x="290449" y="118491"/>
                  </a:lnTo>
                  <a:lnTo>
                    <a:pt x="297561" y="108458"/>
                  </a:lnTo>
                  <a:lnTo>
                    <a:pt x="304292" y="98425"/>
                  </a:lnTo>
                  <a:lnTo>
                    <a:pt x="307213" y="93599"/>
                  </a:lnTo>
                  <a:lnTo>
                    <a:pt x="309118" y="88773"/>
                  </a:lnTo>
                  <a:lnTo>
                    <a:pt x="310515" y="83947"/>
                  </a:lnTo>
                  <a:lnTo>
                    <a:pt x="311023" y="79629"/>
                  </a:lnTo>
                  <a:lnTo>
                    <a:pt x="310134" y="74803"/>
                  </a:lnTo>
                  <a:lnTo>
                    <a:pt x="308102" y="70485"/>
                  </a:lnTo>
                  <a:lnTo>
                    <a:pt x="293243" y="77216"/>
                  </a:lnTo>
                  <a:lnTo>
                    <a:pt x="277876" y="83058"/>
                  </a:lnTo>
                  <a:lnTo>
                    <a:pt x="261112" y="87757"/>
                  </a:lnTo>
                  <a:lnTo>
                    <a:pt x="243840" y="92075"/>
                  </a:lnTo>
                  <a:lnTo>
                    <a:pt x="225552" y="94996"/>
                  </a:lnTo>
                  <a:lnTo>
                    <a:pt x="206883" y="97409"/>
                  </a:lnTo>
                  <a:lnTo>
                    <a:pt x="188214" y="98806"/>
                  </a:lnTo>
                  <a:lnTo>
                    <a:pt x="168910" y="99314"/>
                  </a:lnTo>
                  <a:lnTo>
                    <a:pt x="149225" y="98425"/>
                  </a:lnTo>
                  <a:lnTo>
                    <a:pt x="130048" y="96901"/>
                  </a:lnTo>
                  <a:lnTo>
                    <a:pt x="111379" y="94107"/>
                  </a:lnTo>
                  <a:lnTo>
                    <a:pt x="92583" y="90170"/>
                  </a:lnTo>
                  <a:lnTo>
                    <a:pt x="74422" y="85471"/>
                  </a:lnTo>
                  <a:lnTo>
                    <a:pt x="56642" y="79121"/>
                  </a:lnTo>
                  <a:lnTo>
                    <a:pt x="40386" y="72009"/>
                  </a:lnTo>
                  <a:lnTo>
                    <a:pt x="32131" y="68072"/>
                  </a:lnTo>
                  <a:lnTo>
                    <a:pt x="24511" y="63754"/>
                  </a:lnTo>
                  <a:lnTo>
                    <a:pt x="21590" y="61849"/>
                  </a:lnTo>
                  <a:lnTo>
                    <a:pt x="19177" y="59436"/>
                  </a:lnTo>
                  <a:lnTo>
                    <a:pt x="14351" y="53721"/>
                  </a:lnTo>
                  <a:lnTo>
                    <a:pt x="9652" y="46482"/>
                  </a:lnTo>
                  <a:lnTo>
                    <a:pt x="5715" y="39370"/>
                  </a:lnTo>
                  <a:lnTo>
                    <a:pt x="2413" y="32639"/>
                  </a:lnTo>
                  <a:lnTo>
                    <a:pt x="1397" y="29718"/>
                  </a:lnTo>
                  <a:lnTo>
                    <a:pt x="508" y="27305"/>
                  </a:lnTo>
                  <a:lnTo>
                    <a:pt x="0" y="25400"/>
                  </a:lnTo>
                  <a:lnTo>
                    <a:pt x="0" y="24003"/>
                  </a:lnTo>
                  <a:lnTo>
                    <a:pt x="0" y="23495"/>
                  </a:lnTo>
                  <a:lnTo>
                    <a:pt x="1016" y="23495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62" name="Freeform 361"/>
            <p:cNvSpPr/>
            <p:nvPr/>
          </p:nvSpPr>
          <p:spPr>
            <a:xfrm>
              <a:off x="5675503" y="1925193"/>
              <a:ext cx="229490" cy="106554"/>
            </a:xfrm>
            <a:custGeom>
              <a:avLst/>
              <a:gdLst/>
              <a:ahLst/>
              <a:cxnLst/>
              <a:rect l="0" t="0" r="0" b="0"/>
              <a:pathLst>
                <a:path w="229490" h="106554">
                  <a:moveTo>
                    <a:pt x="4826" y="35941"/>
                  </a:moveTo>
                  <a:lnTo>
                    <a:pt x="11049" y="34544"/>
                  </a:lnTo>
                  <a:lnTo>
                    <a:pt x="17399" y="32131"/>
                  </a:lnTo>
                  <a:lnTo>
                    <a:pt x="29845" y="25400"/>
                  </a:lnTo>
                  <a:lnTo>
                    <a:pt x="42291" y="18669"/>
                  </a:lnTo>
                  <a:lnTo>
                    <a:pt x="49022" y="15367"/>
                  </a:lnTo>
                  <a:lnTo>
                    <a:pt x="55753" y="12954"/>
                  </a:lnTo>
                  <a:lnTo>
                    <a:pt x="60071" y="16764"/>
                  </a:lnTo>
                  <a:lnTo>
                    <a:pt x="64897" y="20193"/>
                  </a:lnTo>
                  <a:lnTo>
                    <a:pt x="69215" y="22987"/>
                  </a:lnTo>
                  <a:lnTo>
                    <a:pt x="74041" y="24892"/>
                  </a:lnTo>
                  <a:lnTo>
                    <a:pt x="78359" y="26924"/>
                  </a:lnTo>
                  <a:lnTo>
                    <a:pt x="83058" y="28321"/>
                  </a:lnTo>
                  <a:lnTo>
                    <a:pt x="93218" y="29337"/>
                  </a:lnTo>
                  <a:lnTo>
                    <a:pt x="103251" y="29337"/>
                  </a:lnTo>
                  <a:lnTo>
                    <a:pt x="113792" y="27813"/>
                  </a:lnTo>
                  <a:lnTo>
                    <a:pt x="124333" y="25400"/>
                  </a:lnTo>
                  <a:lnTo>
                    <a:pt x="135382" y="22098"/>
                  </a:lnTo>
                  <a:lnTo>
                    <a:pt x="146431" y="18669"/>
                  </a:lnTo>
                  <a:lnTo>
                    <a:pt x="157480" y="14859"/>
                  </a:lnTo>
                  <a:lnTo>
                    <a:pt x="180975" y="7239"/>
                  </a:lnTo>
                  <a:lnTo>
                    <a:pt x="193040" y="4318"/>
                  </a:lnTo>
                  <a:lnTo>
                    <a:pt x="204978" y="1397"/>
                  </a:lnTo>
                  <a:lnTo>
                    <a:pt x="217043" y="0"/>
                  </a:lnTo>
                  <a:lnTo>
                    <a:pt x="229489" y="0"/>
                  </a:lnTo>
                  <a:lnTo>
                    <a:pt x="211201" y="3302"/>
                  </a:lnTo>
                  <a:lnTo>
                    <a:pt x="193548" y="7620"/>
                  </a:lnTo>
                  <a:lnTo>
                    <a:pt x="176657" y="13462"/>
                  </a:lnTo>
                  <a:lnTo>
                    <a:pt x="160909" y="20193"/>
                  </a:lnTo>
                  <a:lnTo>
                    <a:pt x="145542" y="27305"/>
                  </a:lnTo>
                  <a:lnTo>
                    <a:pt x="130683" y="35052"/>
                  </a:lnTo>
                  <a:lnTo>
                    <a:pt x="116713" y="43180"/>
                  </a:lnTo>
                  <a:lnTo>
                    <a:pt x="103759" y="51308"/>
                  </a:lnTo>
                  <a:lnTo>
                    <a:pt x="91313" y="59563"/>
                  </a:lnTo>
                  <a:lnTo>
                    <a:pt x="79248" y="68199"/>
                  </a:lnTo>
                  <a:lnTo>
                    <a:pt x="68199" y="75819"/>
                  </a:lnTo>
                  <a:lnTo>
                    <a:pt x="58166" y="83566"/>
                  </a:lnTo>
                  <a:lnTo>
                    <a:pt x="48514" y="90678"/>
                  </a:lnTo>
                  <a:lnTo>
                    <a:pt x="39370" y="96901"/>
                  </a:lnTo>
                  <a:lnTo>
                    <a:pt x="30734" y="102235"/>
                  </a:lnTo>
                  <a:lnTo>
                    <a:pt x="23622" y="106553"/>
                  </a:lnTo>
                  <a:lnTo>
                    <a:pt x="23114" y="104648"/>
                  </a:lnTo>
                  <a:lnTo>
                    <a:pt x="22606" y="102235"/>
                  </a:lnTo>
                  <a:lnTo>
                    <a:pt x="19304" y="98425"/>
                  </a:lnTo>
                  <a:lnTo>
                    <a:pt x="14986" y="94615"/>
                  </a:lnTo>
                  <a:lnTo>
                    <a:pt x="10160" y="90297"/>
                  </a:lnTo>
                  <a:lnTo>
                    <a:pt x="5842" y="86360"/>
                  </a:lnTo>
                  <a:lnTo>
                    <a:pt x="2032" y="82042"/>
                  </a:lnTo>
                  <a:lnTo>
                    <a:pt x="1016" y="80137"/>
                  </a:lnTo>
                  <a:lnTo>
                    <a:pt x="0" y="78232"/>
                  </a:lnTo>
                  <a:lnTo>
                    <a:pt x="0" y="75819"/>
                  </a:lnTo>
                  <a:lnTo>
                    <a:pt x="1016" y="73914"/>
                  </a:lnTo>
                  <a:lnTo>
                    <a:pt x="4318" y="71501"/>
                  </a:lnTo>
                  <a:lnTo>
                    <a:pt x="7239" y="68580"/>
                  </a:lnTo>
                  <a:lnTo>
                    <a:pt x="9652" y="66294"/>
                  </a:lnTo>
                  <a:lnTo>
                    <a:pt x="11557" y="63881"/>
                  </a:lnTo>
                  <a:lnTo>
                    <a:pt x="13970" y="59563"/>
                  </a:lnTo>
                  <a:lnTo>
                    <a:pt x="14478" y="54737"/>
                  </a:lnTo>
                  <a:lnTo>
                    <a:pt x="13462" y="49911"/>
                  </a:lnTo>
                  <a:lnTo>
                    <a:pt x="11557" y="45593"/>
                  </a:lnTo>
                  <a:lnTo>
                    <a:pt x="8255" y="40767"/>
                  </a:lnTo>
                  <a:close/>
                </a:path>
              </a:pathLst>
            </a:custGeom>
            <a:solidFill>
              <a:srgbClr val="661900"/>
            </a:solidFill>
            <a:ln w="0" cap="flat" cmpd="sng" algn="ctr">
              <a:solidFill>
                <a:srgbClr val="6619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63" name="Freeform 362"/>
            <p:cNvSpPr/>
            <p:nvPr/>
          </p:nvSpPr>
          <p:spPr>
            <a:xfrm>
              <a:off x="5675630" y="1925320"/>
              <a:ext cx="228601" cy="105411"/>
            </a:xfrm>
            <a:custGeom>
              <a:avLst/>
              <a:gdLst/>
              <a:ahLst/>
              <a:cxnLst/>
              <a:rect l="0" t="0" r="0" b="0"/>
              <a:pathLst>
                <a:path w="228601" h="105411">
                  <a:moveTo>
                    <a:pt x="5080" y="35560"/>
                  </a:moveTo>
                  <a:lnTo>
                    <a:pt x="10160" y="34290"/>
                  </a:lnTo>
                  <a:lnTo>
                    <a:pt x="16510" y="31750"/>
                  </a:lnTo>
                  <a:lnTo>
                    <a:pt x="29210" y="24130"/>
                  </a:lnTo>
                  <a:lnTo>
                    <a:pt x="41910" y="17780"/>
                  </a:lnTo>
                  <a:lnTo>
                    <a:pt x="48260" y="15240"/>
                  </a:lnTo>
                  <a:lnTo>
                    <a:pt x="55880" y="12700"/>
                  </a:lnTo>
                  <a:lnTo>
                    <a:pt x="59690" y="16510"/>
                  </a:lnTo>
                  <a:lnTo>
                    <a:pt x="64770" y="19050"/>
                  </a:lnTo>
                  <a:lnTo>
                    <a:pt x="68580" y="22860"/>
                  </a:lnTo>
                  <a:lnTo>
                    <a:pt x="73660" y="24130"/>
                  </a:lnTo>
                  <a:lnTo>
                    <a:pt x="77470" y="26670"/>
                  </a:lnTo>
                  <a:lnTo>
                    <a:pt x="82550" y="27940"/>
                  </a:lnTo>
                  <a:lnTo>
                    <a:pt x="92710" y="29210"/>
                  </a:lnTo>
                  <a:lnTo>
                    <a:pt x="102870" y="29210"/>
                  </a:lnTo>
                  <a:lnTo>
                    <a:pt x="113030" y="26670"/>
                  </a:lnTo>
                  <a:lnTo>
                    <a:pt x="124460" y="24130"/>
                  </a:lnTo>
                  <a:lnTo>
                    <a:pt x="134620" y="21590"/>
                  </a:lnTo>
                  <a:lnTo>
                    <a:pt x="146050" y="17780"/>
                  </a:lnTo>
                  <a:lnTo>
                    <a:pt x="157480" y="13970"/>
                  </a:lnTo>
                  <a:lnTo>
                    <a:pt x="180340" y="6350"/>
                  </a:lnTo>
                  <a:lnTo>
                    <a:pt x="193040" y="3810"/>
                  </a:lnTo>
                  <a:lnTo>
                    <a:pt x="204470" y="1270"/>
                  </a:lnTo>
                  <a:lnTo>
                    <a:pt x="217170" y="0"/>
                  </a:lnTo>
                  <a:lnTo>
                    <a:pt x="228600" y="0"/>
                  </a:lnTo>
                  <a:lnTo>
                    <a:pt x="210820" y="2540"/>
                  </a:lnTo>
                  <a:lnTo>
                    <a:pt x="193040" y="7620"/>
                  </a:lnTo>
                  <a:lnTo>
                    <a:pt x="176530" y="12700"/>
                  </a:lnTo>
                  <a:lnTo>
                    <a:pt x="160020" y="19050"/>
                  </a:lnTo>
                  <a:lnTo>
                    <a:pt x="144780" y="26670"/>
                  </a:lnTo>
                  <a:lnTo>
                    <a:pt x="130810" y="34290"/>
                  </a:lnTo>
                  <a:lnTo>
                    <a:pt x="116840" y="43180"/>
                  </a:lnTo>
                  <a:lnTo>
                    <a:pt x="102870" y="50800"/>
                  </a:lnTo>
                  <a:lnTo>
                    <a:pt x="91440" y="58420"/>
                  </a:lnTo>
                  <a:lnTo>
                    <a:pt x="78740" y="67310"/>
                  </a:lnTo>
                  <a:lnTo>
                    <a:pt x="67310" y="74930"/>
                  </a:lnTo>
                  <a:lnTo>
                    <a:pt x="57150" y="82550"/>
                  </a:lnTo>
                  <a:lnTo>
                    <a:pt x="48260" y="90170"/>
                  </a:lnTo>
                  <a:lnTo>
                    <a:pt x="39370" y="96520"/>
                  </a:lnTo>
                  <a:lnTo>
                    <a:pt x="30480" y="101600"/>
                  </a:lnTo>
                  <a:lnTo>
                    <a:pt x="22860" y="105410"/>
                  </a:lnTo>
                  <a:lnTo>
                    <a:pt x="22860" y="104140"/>
                  </a:lnTo>
                  <a:lnTo>
                    <a:pt x="22860" y="101600"/>
                  </a:lnTo>
                  <a:lnTo>
                    <a:pt x="19050" y="97790"/>
                  </a:lnTo>
                  <a:lnTo>
                    <a:pt x="15240" y="93980"/>
                  </a:lnTo>
                  <a:lnTo>
                    <a:pt x="10160" y="90170"/>
                  </a:lnTo>
                  <a:lnTo>
                    <a:pt x="5080" y="86360"/>
                  </a:lnTo>
                  <a:lnTo>
                    <a:pt x="1270" y="81280"/>
                  </a:lnTo>
                  <a:lnTo>
                    <a:pt x="0" y="80010"/>
                  </a:lnTo>
                  <a:lnTo>
                    <a:pt x="0" y="77470"/>
                  </a:lnTo>
                  <a:lnTo>
                    <a:pt x="0" y="74930"/>
                  </a:lnTo>
                  <a:lnTo>
                    <a:pt x="0" y="73660"/>
                  </a:lnTo>
                  <a:lnTo>
                    <a:pt x="3810" y="71120"/>
                  </a:lnTo>
                  <a:lnTo>
                    <a:pt x="6350" y="68580"/>
                  </a:lnTo>
                  <a:lnTo>
                    <a:pt x="8890" y="66040"/>
                  </a:lnTo>
                  <a:lnTo>
                    <a:pt x="11430" y="63500"/>
                  </a:lnTo>
                  <a:lnTo>
                    <a:pt x="13970" y="58420"/>
                  </a:lnTo>
                  <a:lnTo>
                    <a:pt x="13970" y="54610"/>
                  </a:lnTo>
                  <a:lnTo>
                    <a:pt x="12700" y="49530"/>
                  </a:lnTo>
                  <a:lnTo>
                    <a:pt x="11430" y="44450"/>
                  </a:lnTo>
                  <a:lnTo>
                    <a:pt x="7620" y="4064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64" name="Freeform 363"/>
            <p:cNvSpPr/>
            <p:nvPr/>
          </p:nvSpPr>
          <p:spPr>
            <a:xfrm>
              <a:off x="6029833" y="1966468"/>
              <a:ext cx="280290" cy="162180"/>
            </a:xfrm>
            <a:custGeom>
              <a:avLst/>
              <a:gdLst/>
              <a:ahLst/>
              <a:cxnLst/>
              <a:rect l="0" t="0" r="0" b="0"/>
              <a:pathLst>
                <a:path w="280290" h="162180">
                  <a:moveTo>
                    <a:pt x="0" y="162179"/>
                  </a:moveTo>
                  <a:lnTo>
                    <a:pt x="2413" y="151257"/>
                  </a:lnTo>
                  <a:lnTo>
                    <a:pt x="3810" y="139700"/>
                  </a:lnTo>
                  <a:lnTo>
                    <a:pt x="6731" y="116205"/>
                  </a:lnTo>
                  <a:lnTo>
                    <a:pt x="9144" y="93599"/>
                  </a:lnTo>
                  <a:lnTo>
                    <a:pt x="10541" y="82042"/>
                  </a:lnTo>
                  <a:lnTo>
                    <a:pt x="12446" y="70993"/>
                  </a:lnTo>
                  <a:lnTo>
                    <a:pt x="14351" y="60452"/>
                  </a:lnTo>
                  <a:lnTo>
                    <a:pt x="17272" y="50419"/>
                  </a:lnTo>
                  <a:lnTo>
                    <a:pt x="20574" y="40259"/>
                  </a:lnTo>
                  <a:lnTo>
                    <a:pt x="24511" y="31242"/>
                  </a:lnTo>
                  <a:lnTo>
                    <a:pt x="29210" y="22098"/>
                  </a:lnTo>
                  <a:lnTo>
                    <a:pt x="35052" y="13970"/>
                  </a:lnTo>
                  <a:lnTo>
                    <a:pt x="41783" y="6731"/>
                  </a:lnTo>
                  <a:lnTo>
                    <a:pt x="49403" y="0"/>
                  </a:lnTo>
                  <a:lnTo>
                    <a:pt x="61849" y="4318"/>
                  </a:lnTo>
                  <a:lnTo>
                    <a:pt x="74422" y="7620"/>
                  </a:lnTo>
                  <a:lnTo>
                    <a:pt x="86868" y="10033"/>
                  </a:lnTo>
                  <a:lnTo>
                    <a:pt x="99314" y="11557"/>
                  </a:lnTo>
                  <a:lnTo>
                    <a:pt x="111760" y="11938"/>
                  </a:lnTo>
                  <a:lnTo>
                    <a:pt x="124333" y="12446"/>
                  </a:lnTo>
                  <a:lnTo>
                    <a:pt x="135763" y="11938"/>
                  </a:lnTo>
                  <a:lnTo>
                    <a:pt x="147828" y="11049"/>
                  </a:lnTo>
                  <a:lnTo>
                    <a:pt x="158877" y="10033"/>
                  </a:lnTo>
                  <a:lnTo>
                    <a:pt x="169926" y="9144"/>
                  </a:lnTo>
                  <a:lnTo>
                    <a:pt x="180467" y="7620"/>
                  </a:lnTo>
                  <a:lnTo>
                    <a:pt x="189992" y="6731"/>
                  </a:lnTo>
                  <a:lnTo>
                    <a:pt x="199136" y="5715"/>
                  </a:lnTo>
                  <a:lnTo>
                    <a:pt x="207772" y="5334"/>
                  </a:lnTo>
                  <a:lnTo>
                    <a:pt x="215519" y="5334"/>
                  </a:lnTo>
                  <a:lnTo>
                    <a:pt x="222631" y="6223"/>
                  </a:lnTo>
                  <a:lnTo>
                    <a:pt x="222631" y="11049"/>
                  </a:lnTo>
                  <a:lnTo>
                    <a:pt x="220726" y="16383"/>
                  </a:lnTo>
                  <a:lnTo>
                    <a:pt x="218313" y="22098"/>
                  </a:lnTo>
                  <a:lnTo>
                    <a:pt x="215011" y="27305"/>
                  </a:lnTo>
                  <a:lnTo>
                    <a:pt x="210693" y="32639"/>
                  </a:lnTo>
                  <a:lnTo>
                    <a:pt x="205867" y="38354"/>
                  </a:lnTo>
                  <a:lnTo>
                    <a:pt x="195326" y="48514"/>
                  </a:lnTo>
                  <a:lnTo>
                    <a:pt x="184785" y="58547"/>
                  </a:lnTo>
                  <a:lnTo>
                    <a:pt x="179451" y="62865"/>
                  </a:lnTo>
                  <a:lnTo>
                    <a:pt x="175133" y="67183"/>
                  </a:lnTo>
                  <a:lnTo>
                    <a:pt x="171323" y="71501"/>
                  </a:lnTo>
                  <a:lnTo>
                    <a:pt x="168402" y="74930"/>
                  </a:lnTo>
                  <a:lnTo>
                    <a:pt x="166497" y="78232"/>
                  </a:lnTo>
                  <a:lnTo>
                    <a:pt x="165989" y="81153"/>
                  </a:lnTo>
                  <a:lnTo>
                    <a:pt x="172339" y="86360"/>
                  </a:lnTo>
                  <a:lnTo>
                    <a:pt x="178562" y="90678"/>
                  </a:lnTo>
                  <a:lnTo>
                    <a:pt x="185674" y="94107"/>
                  </a:lnTo>
                  <a:lnTo>
                    <a:pt x="192405" y="96520"/>
                  </a:lnTo>
                  <a:lnTo>
                    <a:pt x="200152" y="98425"/>
                  </a:lnTo>
                  <a:lnTo>
                    <a:pt x="207391" y="100330"/>
                  </a:lnTo>
                  <a:lnTo>
                    <a:pt x="222631" y="102235"/>
                  </a:lnTo>
                  <a:lnTo>
                    <a:pt x="237617" y="103632"/>
                  </a:lnTo>
                  <a:lnTo>
                    <a:pt x="252476" y="105156"/>
                  </a:lnTo>
                  <a:lnTo>
                    <a:pt x="260096" y="106553"/>
                  </a:lnTo>
                  <a:lnTo>
                    <a:pt x="266827" y="107950"/>
                  </a:lnTo>
                  <a:lnTo>
                    <a:pt x="273558" y="110363"/>
                  </a:lnTo>
                  <a:lnTo>
                    <a:pt x="280289" y="112776"/>
                  </a:lnTo>
                  <a:lnTo>
                    <a:pt x="263525" y="118618"/>
                  </a:lnTo>
                  <a:lnTo>
                    <a:pt x="246634" y="122428"/>
                  </a:lnTo>
                  <a:lnTo>
                    <a:pt x="230378" y="125222"/>
                  </a:lnTo>
                  <a:lnTo>
                    <a:pt x="214503" y="127254"/>
                  </a:lnTo>
                  <a:lnTo>
                    <a:pt x="182372" y="130048"/>
                  </a:lnTo>
                  <a:lnTo>
                    <a:pt x="166497" y="131572"/>
                  </a:lnTo>
                  <a:lnTo>
                    <a:pt x="150241" y="133858"/>
                  </a:lnTo>
                  <a:lnTo>
                    <a:pt x="131064" y="137795"/>
                  </a:lnTo>
                  <a:lnTo>
                    <a:pt x="111760" y="142113"/>
                  </a:lnTo>
                  <a:lnTo>
                    <a:pt x="72390" y="151638"/>
                  </a:lnTo>
                  <a:lnTo>
                    <a:pt x="53213" y="155956"/>
                  </a:lnTo>
                  <a:lnTo>
                    <a:pt x="34544" y="159385"/>
                  </a:lnTo>
                  <a:lnTo>
                    <a:pt x="25908" y="160782"/>
                  </a:lnTo>
                  <a:lnTo>
                    <a:pt x="16764" y="161798"/>
                  </a:lnTo>
                  <a:lnTo>
                    <a:pt x="8636" y="162179"/>
                  </a:lnTo>
                  <a:close/>
                </a:path>
              </a:pathLst>
            </a:custGeom>
            <a:solidFill>
              <a:srgbClr val="000084"/>
            </a:solidFill>
            <a:ln w="0" cap="flat" cmpd="sng" algn="ctr">
              <a:solidFill>
                <a:srgbClr val="00008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65" name="Freeform 364"/>
            <p:cNvSpPr/>
            <p:nvPr/>
          </p:nvSpPr>
          <p:spPr>
            <a:xfrm>
              <a:off x="6029960" y="1965960"/>
              <a:ext cx="279401" cy="162561"/>
            </a:xfrm>
            <a:custGeom>
              <a:avLst/>
              <a:gdLst/>
              <a:ahLst/>
              <a:cxnLst/>
              <a:rect l="0" t="0" r="0" b="0"/>
              <a:pathLst>
                <a:path w="279401" h="162561">
                  <a:moveTo>
                    <a:pt x="0" y="162560"/>
                  </a:moveTo>
                  <a:lnTo>
                    <a:pt x="2540" y="151130"/>
                  </a:lnTo>
                  <a:lnTo>
                    <a:pt x="3810" y="139700"/>
                  </a:lnTo>
                  <a:lnTo>
                    <a:pt x="6350" y="116840"/>
                  </a:lnTo>
                  <a:lnTo>
                    <a:pt x="8890" y="93980"/>
                  </a:lnTo>
                  <a:lnTo>
                    <a:pt x="10160" y="82550"/>
                  </a:lnTo>
                  <a:lnTo>
                    <a:pt x="12700" y="71120"/>
                  </a:lnTo>
                  <a:lnTo>
                    <a:pt x="13970" y="60960"/>
                  </a:lnTo>
                  <a:lnTo>
                    <a:pt x="16510" y="50800"/>
                  </a:lnTo>
                  <a:lnTo>
                    <a:pt x="20320" y="40640"/>
                  </a:lnTo>
                  <a:lnTo>
                    <a:pt x="24130" y="31750"/>
                  </a:lnTo>
                  <a:lnTo>
                    <a:pt x="29210" y="21590"/>
                  </a:lnTo>
                  <a:lnTo>
                    <a:pt x="34290" y="13970"/>
                  </a:lnTo>
                  <a:lnTo>
                    <a:pt x="41910" y="6350"/>
                  </a:lnTo>
                  <a:lnTo>
                    <a:pt x="49530" y="0"/>
                  </a:lnTo>
                  <a:lnTo>
                    <a:pt x="60960" y="3810"/>
                  </a:lnTo>
                  <a:lnTo>
                    <a:pt x="73660" y="7620"/>
                  </a:lnTo>
                  <a:lnTo>
                    <a:pt x="86360" y="10160"/>
                  </a:lnTo>
                  <a:lnTo>
                    <a:pt x="99060" y="11430"/>
                  </a:lnTo>
                  <a:lnTo>
                    <a:pt x="111760" y="11430"/>
                  </a:lnTo>
                  <a:lnTo>
                    <a:pt x="124460" y="12700"/>
                  </a:lnTo>
                  <a:lnTo>
                    <a:pt x="135890" y="11430"/>
                  </a:lnTo>
                  <a:lnTo>
                    <a:pt x="147320" y="11430"/>
                  </a:lnTo>
                  <a:lnTo>
                    <a:pt x="158750" y="10160"/>
                  </a:lnTo>
                  <a:lnTo>
                    <a:pt x="168910" y="8890"/>
                  </a:lnTo>
                  <a:lnTo>
                    <a:pt x="180340" y="7620"/>
                  </a:lnTo>
                  <a:lnTo>
                    <a:pt x="189230" y="6350"/>
                  </a:lnTo>
                  <a:lnTo>
                    <a:pt x="199390" y="5080"/>
                  </a:lnTo>
                  <a:lnTo>
                    <a:pt x="207010" y="5080"/>
                  </a:lnTo>
                  <a:lnTo>
                    <a:pt x="214630" y="5080"/>
                  </a:lnTo>
                  <a:lnTo>
                    <a:pt x="222250" y="6350"/>
                  </a:lnTo>
                  <a:lnTo>
                    <a:pt x="222250" y="11430"/>
                  </a:lnTo>
                  <a:lnTo>
                    <a:pt x="219710" y="16510"/>
                  </a:lnTo>
                  <a:lnTo>
                    <a:pt x="218440" y="21590"/>
                  </a:lnTo>
                  <a:lnTo>
                    <a:pt x="214630" y="27940"/>
                  </a:lnTo>
                  <a:lnTo>
                    <a:pt x="210820" y="33020"/>
                  </a:lnTo>
                  <a:lnTo>
                    <a:pt x="205740" y="38100"/>
                  </a:lnTo>
                  <a:lnTo>
                    <a:pt x="194310" y="48260"/>
                  </a:lnTo>
                  <a:lnTo>
                    <a:pt x="184150" y="58420"/>
                  </a:lnTo>
                  <a:lnTo>
                    <a:pt x="179070" y="62230"/>
                  </a:lnTo>
                  <a:lnTo>
                    <a:pt x="175260" y="67310"/>
                  </a:lnTo>
                  <a:lnTo>
                    <a:pt x="171450" y="71120"/>
                  </a:lnTo>
                  <a:lnTo>
                    <a:pt x="167640" y="74930"/>
                  </a:lnTo>
                  <a:lnTo>
                    <a:pt x="166370" y="78740"/>
                  </a:lnTo>
                  <a:lnTo>
                    <a:pt x="165100" y="81280"/>
                  </a:lnTo>
                  <a:lnTo>
                    <a:pt x="171450" y="86360"/>
                  </a:lnTo>
                  <a:lnTo>
                    <a:pt x="177800" y="90170"/>
                  </a:lnTo>
                  <a:lnTo>
                    <a:pt x="185420" y="93980"/>
                  </a:lnTo>
                  <a:lnTo>
                    <a:pt x="191770" y="96520"/>
                  </a:lnTo>
                  <a:lnTo>
                    <a:pt x="199390" y="97790"/>
                  </a:lnTo>
                  <a:lnTo>
                    <a:pt x="207010" y="100330"/>
                  </a:lnTo>
                  <a:lnTo>
                    <a:pt x="222250" y="102870"/>
                  </a:lnTo>
                  <a:lnTo>
                    <a:pt x="237490" y="104140"/>
                  </a:lnTo>
                  <a:lnTo>
                    <a:pt x="251460" y="105410"/>
                  </a:lnTo>
                  <a:lnTo>
                    <a:pt x="259080" y="106680"/>
                  </a:lnTo>
                  <a:lnTo>
                    <a:pt x="266700" y="107950"/>
                  </a:lnTo>
                  <a:lnTo>
                    <a:pt x="273050" y="110490"/>
                  </a:lnTo>
                  <a:lnTo>
                    <a:pt x="279400" y="113030"/>
                  </a:lnTo>
                  <a:lnTo>
                    <a:pt x="262890" y="118110"/>
                  </a:lnTo>
                  <a:lnTo>
                    <a:pt x="246380" y="121920"/>
                  </a:lnTo>
                  <a:lnTo>
                    <a:pt x="229870" y="125730"/>
                  </a:lnTo>
                  <a:lnTo>
                    <a:pt x="214630" y="127000"/>
                  </a:lnTo>
                  <a:lnTo>
                    <a:pt x="181610" y="129540"/>
                  </a:lnTo>
                  <a:lnTo>
                    <a:pt x="166370" y="132080"/>
                  </a:lnTo>
                  <a:lnTo>
                    <a:pt x="149860" y="133350"/>
                  </a:lnTo>
                  <a:lnTo>
                    <a:pt x="130810" y="138430"/>
                  </a:lnTo>
                  <a:lnTo>
                    <a:pt x="111760" y="142240"/>
                  </a:lnTo>
                  <a:lnTo>
                    <a:pt x="72390" y="151130"/>
                  </a:lnTo>
                  <a:lnTo>
                    <a:pt x="53340" y="156210"/>
                  </a:lnTo>
                  <a:lnTo>
                    <a:pt x="34290" y="160020"/>
                  </a:lnTo>
                  <a:lnTo>
                    <a:pt x="25400" y="161290"/>
                  </a:lnTo>
                  <a:lnTo>
                    <a:pt x="16510" y="161290"/>
                  </a:lnTo>
                  <a:lnTo>
                    <a:pt x="8890" y="16256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66" name="Freeform 365"/>
            <p:cNvSpPr/>
            <p:nvPr/>
          </p:nvSpPr>
          <p:spPr>
            <a:xfrm>
              <a:off x="5689981" y="1923796"/>
              <a:ext cx="434849" cy="246635"/>
            </a:xfrm>
            <a:custGeom>
              <a:avLst/>
              <a:gdLst/>
              <a:ahLst/>
              <a:cxnLst/>
              <a:rect l="0" t="0" r="0" b="0"/>
              <a:pathLst>
                <a:path w="434849" h="246635">
                  <a:moveTo>
                    <a:pt x="198755" y="2413"/>
                  </a:moveTo>
                  <a:lnTo>
                    <a:pt x="212598" y="889"/>
                  </a:lnTo>
                  <a:lnTo>
                    <a:pt x="226060" y="0"/>
                  </a:lnTo>
                  <a:lnTo>
                    <a:pt x="240030" y="381"/>
                  </a:lnTo>
                  <a:lnTo>
                    <a:pt x="253873" y="889"/>
                  </a:lnTo>
                  <a:lnTo>
                    <a:pt x="267843" y="2413"/>
                  </a:lnTo>
                  <a:lnTo>
                    <a:pt x="281686" y="4699"/>
                  </a:lnTo>
                  <a:lnTo>
                    <a:pt x="295656" y="7112"/>
                  </a:lnTo>
                  <a:lnTo>
                    <a:pt x="309118" y="10541"/>
                  </a:lnTo>
                  <a:lnTo>
                    <a:pt x="322580" y="14351"/>
                  </a:lnTo>
                  <a:lnTo>
                    <a:pt x="336042" y="19177"/>
                  </a:lnTo>
                  <a:lnTo>
                    <a:pt x="349377" y="24003"/>
                  </a:lnTo>
                  <a:lnTo>
                    <a:pt x="362331" y="29210"/>
                  </a:lnTo>
                  <a:lnTo>
                    <a:pt x="374904" y="35052"/>
                  </a:lnTo>
                  <a:lnTo>
                    <a:pt x="387350" y="40767"/>
                  </a:lnTo>
                  <a:lnTo>
                    <a:pt x="399288" y="47498"/>
                  </a:lnTo>
                  <a:lnTo>
                    <a:pt x="411353" y="54229"/>
                  </a:lnTo>
                  <a:lnTo>
                    <a:pt x="416560" y="57531"/>
                  </a:lnTo>
                  <a:lnTo>
                    <a:pt x="421386" y="60960"/>
                  </a:lnTo>
                  <a:lnTo>
                    <a:pt x="425704" y="64262"/>
                  </a:lnTo>
                  <a:lnTo>
                    <a:pt x="429641" y="67691"/>
                  </a:lnTo>
                  <a:lnTo>
                    <a:pt x="431927" y="70993"/>
                  </a:lnTo>
                  <a:lnTo>
                    <a:pt x="433959" y="74295"/>
                  </a:lnTo>
                  <a:lnTo>
                    <a:pt x="434848" y="77216"/>
                  </a:lnTo>
                  <a:lnTo>
                    <a:pt x="434340" y="80137"/>
                  </a:lnTo>
                  <a:lnTo>
                    <a:pt x="432435" y="82931"/>
                  </a:lnTo>
                  <a:lnTo>
                    <a:pt x="429641" y="85344"/>
                  </a:lnTo>
                  <a:lnTo>
                    <a:pt x="425323" y="87757"/>
                  </a:lnTo>
                  <a:lnTo>
                    <a:pt x="419481" y="90170"/>
                  </a:lnTo>
                  <a:lnTo>
                    <a:pt x="411861" y="92075"/>
                  </a:lnTo>
                  <a:lnTo>
                    <a:pt x="402717" y="93599"/>
                  </a:lnTo>
                  <a:lnTo>
                    <a:pt x="392176" y="95504"/>
                  </a:lnTo>
                  <a:lnTo>
                    <a:pt x="385953" y="96012"/>
                  </a:lnTo>
                  <a:lnTo>
                    <a:pt x="379222" y="96393"/>
                  </a:lnTo>
                  <a:lnTo>
                    <a:pt x="389763" y="96012"/>
                  </a:lnTo>
                  <a:lnTo>
                    <a:pt x="398907" y="95504"/>
                  </a:lnTo>
                  <a:lnTo>
                    <a:pt x="407035" y="96393"/>
                  </a:lnTo>
                  <a:lnTo>
                    <a:pt x="413766" y="97409"/>
                  </a:lnTo>
                  <a:lnTo>
                    <a:pt x="419481" y="99314"/>
                  </a:lnTo>
                  <a:lnTo>
                    <a:pt x="423799" y="101727"/>
                  </a:lnTo>
                  <a:lnTo>
                    <a:pt x="426720" y="104140"/>
                  </a:lnTo>
                  <a:lnTo>
                    <a:pt x="428117" y="107442"/>
                  </a:lnTo>
                  <a:lnTo>
                    <a:pt x="427609" y="110871"/>
                  </a:lnTo>
                  <a:lnTo>
                    <a:pt x="426212" y="115189"/>
                  </a:lnTo>
                  <a:lnTo>
                    <a:pt x="422402" y="119507"/>
                  </a:lnTo>
                  <a:lnTo>
                    <a:pt x="417068" y="123825"/>
                  </a:lnTo>
                  <a:lnTo>
                    <a:pt x="409956" y="128651"/>
                  </a:lnTo>
                  <a:lnTo>
                    <a:pt x="405638" y="130937"/>
                  </a:lnTo>
                  <a:lnTo>
                    <a:pt x="400812" y="133858"/>
                  </a:lnTo>
                  <a:lnTo>
                    <a:pt x="395478" y="136271"/>
                  </a:lnTo>
                  <a:lnTo>
                    <a:pt x="389763" y="138684"/>
                  </a:lnTo>
                  <a:lnTo>
                    <a:pt x="383540" y="141605"/>
                  </a:lnTo>
                  <a:lnTo>
                    <a:pt x="376809" y="143891"/>
                  </a:lnTo>
                  <a:lnTo>
                    <a:pt x="388366" y="143510"/>
                  </a:lnTo>
                  <a:lnTo>
                    <a:pt x="398399" y="143510"/>
                  </a:lnTo>
                  <a:lnTo>
                    <a:pt x="407543" y="143891"/>
                  </a:lnTo>
                  <a:lnTo>
                    <a:pt x="414655" y="145415"/>
                  </a:lnTo>
                  <a:lnTo>
                    <a:pt x="418084" y="145923"/>
                  </a:lnTo>
                  <a:lnTo>
                    <a:pt x="420497" y="146812"/>
                  </a:lnTo>
                  <a:lnTo>
                    <a:pt x="422910" y="148209"/>
                  </a:lnTo>
                  <a:lnTo>
                    <a:pt x="424815" y="149225"/>
                  </a:lnTo>
                  <a:lnTo>
                    <a:pt x="426212" y="150622"/>
                  </a:lnTo>
                  <a:lnTo>
                    <a:pt x="427228" y="152146"/>
                  </a:lnTo>
                  <a:lnTo>
                    <a:pt x="427609" y="153543"/>
                  </a:lnTo>
                  <a:lnTo>
                    <a:pt x="428117" y="155448"/>
                  </a:lnTo>
                  <a:lnTo>
                    <a:pt x="427609" y="156972"/>
                  </a:lnTo>
                  <a:lnTo>
                    <a:pt x="426720" y="158877"/>
                  </a:lnTo>
                  <a:lnTo>
                    <a:pt x="425704" y="160782"/>
                  </a:lnTo>
                  <a:lnTo>
                    <a:pt x="423799" y="162687"/>
                  </a:lnTo>
                  <a:lnTo>
                    <a:pt x="421894" y="165100"/>
                  </a:lnTo>
                  <a:lnTo>
                    <a:pt x="418973" y="167005"/>
                  </a:lnTo>
                  <a:lnTo>
                    <a:pt x="415671" y="169418"/>
                  </a:lnTo>
                  <a:lnTo>
                    <a:pt x="412242" y="171831"/>
                  </a:lnTo>
                  <a:lnTo>
                    <a:pt x="407924" y="174244"/>
                  </a:lnTo>
                  <a:lnTo>
                    <a:pt x="403225" y="176530"/>
                  </a:lnTo>
                  <a:lnTo>
                    <a:pt x="397891" y="178943"/>
                  </a:lnTo>
                  <a:lnTo>
                    <a:pt x="392176" y="181356"/>
                  </a:lnTo>
                  <a:lnTo>
                    <a:pt x="385953" y="183769"/>
                  </a:lnTo>
                  <a:lnTo>
                    <a:pt x="379222" y="186690"/>
                  </a:lnTo>
                  <a:lnTo>
                    <a:pt x="371475" y="189103"/>
                  </a:lnTo>
                  <a:lnTo>
                    <a:pt x="363347" y="191897"/>
                  </a:lnTo>
                  <a:lnTo>
                    <a:pt x="355600" y="197739"/>
                  </a:lnTo>
                  <a:lnTo>
                    <a:pt x="346964" y="203454"/>
                  </a:lnTo>
                  <a:lnTo>
                    <a:pt x="338328" y="209169"/>
                  </a:lnTo>
                  <a:lnTo>
                    <a:pt x="329311" y="213995"/>
                  </a:lnTo>
                  <a:lnTo>
                    <a:pt x="320167" y="218821"/>
                  </a:lnTo>
                  <a:lnTo>
                    <a:pt x="310515" y="223139"/>
                  </a:lnTo>
                  <a:lnTo>
                    <a:pt x="300990" y="226949"/>
                  </a:lnTo>
                  <a:lnTo>
                    <a:pt x="290830" y="230378"/>
                  </a:lnTo>
                  <a:lnTo>
                    <a:pt x="280797" y="233680"/>
                  </a:lnTo>
                  <a:lnTo>
                    <a:pt x="270256" y="236601"/>
                  </a:lnTo>
                  <a:lnTo>
                    <a:pt x="249047" y="241427"/>
                  </a:lnTo>
                  <a:lnTo>
                    <a:pt x="227457" y="244221"/>
                  </a:lnTo>
                  <a:lnTo>
                    <a:pt x="205867" y="246253"/>
                  </a:lnTo>
                  <a:lnTo>
                    <a:pt x="183769" y="246634"/>
                  </a:lnTo>
                  <a:lnTo>
                    <a:pt x="162179" y="245237"/>
                  </a:lnTo>
                  <a:lnTo>
                    <a:pt x="140589" y="242824"/>
                  </a:lnTo>
                  <a:lnTo>
                    <a:pt x="119507" y="238506"/>
                  </a:lnTo>
                  <a:lnTo>
                    <a:pt x="108966" y="236093"/>
                  </a:lnTo>
                  <a:lnTo>
                    <a:pt x="98806" y="233172"/>
                  </a:lnTo>
                  <a:lnTo>
                    <a:pt x="89281" y="229870"/>
                  </a:lnTo>
                  <a:lnTo>
                    <a:pt x="79121" y="226060"/>
                  </a:lnTo>
                  <a:lnTo>
                    <a:pt x="69596" y="222250"/>
                  </a:lnTo>
                  <a:lnTo>
                    <a:pt x="60452" y="217932"/>
                  </a:lnTo>
                  <a:lnTo>
                    <a:pt x="51816" y="213106"/>
                  </a:lnTo>
                  <a:lnTo>
                    <a:pt x="43180" y="207772"/>
                  </a:lnTo>
                  <a:lnTo>
                    <a:pt x="37465" y="203962"/>
                  </a:lnTo>
                  <a:lnTo>
                    <a:pt x="32639" y="199644"/>
                  </a:lnTo>
                  <a:lnTo>
                    <a:pt x="27305" y="194818"/>
                  </a:lnTo>
                  <a:lnTo>
                    <a:pt x="22606" y="189611"/>
                  </a:lnTo>
                  <a:lnTo>
                    <a:pt x="18161" y="183769"/>
                  </a:lnTo>
                  <a:lnTo>
                    <a:pt x="14351" y="178054"/>
                  </a:lnTo>
                  <a:lnTo>
                    <a:pt x="10541" y="171831"/>
                  </a:lnTo>
                  <a:lnTo>
                    <a:pt x="7620" y="165100"/>
                  </a:lnTo>
                  <a:lnTo>
                    <a:pt x="4826" y="158369"/>
                  </a:lnTo>
                  <a:lnTo>
                    <a:pt x="2413" y="151638"/>
                  </a:lnTo>
                  <a:lnTo>
                    <a:pt x="889" y="144907"/>
                  </a:lnTo>
                  <a:lnTo>
                    <a:pt x="0" y="138176"/>
                  </a:lnTo>
                  <a:lnTo>
                    <a:pt x="0" y="131445"/>
                  </a:lnTo>
                  <a:lnTo>
                    <a:pt x="0" y="124714"/>
                  </a:lnTo>
                  <a:lnTo>
                    <a:pt x="1397" y="118491"/>
                  </a:lnTo>
                  <a:lnTo>
                    <a:pt x="3302" y="112268"/>
                  </a:lnTo>
                  <a:lnTo>
                    <a:pt x="12954" y="106045"/>
                  </a:lnTo>
                  <a:lnTo>
                    <a:pt x="22987" y="98806"/>
                  </a:lnTo>
                  <a:lnTo>
                    <a:pt x="33528" y="91186"/>
                  </a:lnTo>
                  <a:lnTo>
                    <a:pt x="44577" y="82931"/>
                  </a:lnTo>
                  <a:lnTo>
                    <a:pt x="56134" y="74803"/>
                  </a:lnTo>
                  <a:lnTo>
                    <a:pt x="67691" y="66167"/>
                  </a:lnTo>
                  <a:lnTo>
                    <a:pt x="92202" y="49403"/>
                  </a:lnTo>
                  <a:lnTo>
                    <a:pt x="104648" y="41275"/>
                  </a:lnTo>
                  <a:lnTo>
                    <a:pt x="117602" y="33020"/>
                  </a:lnTo>
                  <a:lnTo>
                    <a:pt x="130556" y="25908"/>
                  </a:lnTo>
                  <a:lnTo>
                    <a:pt x="144018" y="19177"/>
                  </a:lnTo>
                  <a:lnTo>
                    <a:pt x="157480" y="13335"/>
                  </a:lnTo>
                  <a:lnTo>
                    <a:pt x="171323" y="8636"/>
                  </a:lnTo>
                  <a:lnTo>
                    <a:pt x="184785" y="4699"/>
                  </a:lnTo>
                  <a:close/>
                </a:path>
              </a:pathLst>
            </a:custGeom>
            <a:solidFill>
              <a:srgbClr val="7F1900"/>
            </a:solidFill>
            <a:ln w="0" cap="flat" cmpd="sng" algn="ctr">
              <a:solidFill>
                <a:srgbClr val="7F19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67" name="Freeform 366"/>
            <p:cNvSpPr/>
            <p:nvPr/>
          </p:nvSpPr>
          <p:spPr>
            <a:xfrm>
              <a:off x="5689600" y="1922780"/>
              <a:ext cx="435611" cy="247651"/>
            </a:xfrm>
            <a:custGeom>
              <a:avLst/>
              <a:gdLst/>
              <a:ahLst/>
              <a:cxnLst/>
              <a:rect l="0" t="0" r="0" b="0"/>
              <a:pathLst>
                <a:path w="435611" h="247651">
                  <a:moveTo>
                    <a:pt x="199390" y="2540"/>
                  </a:moveTo>
                  <a:lnTo>
                    <a:pt x="213360" y="1270"/>
                  </a:lnTo>
                  <a:lnTo>
                    <a:pt x="226060" y="0"/>
                  </a:lnTo>
                  <a:lnTo>
                    <a:pt x="240030" y="1270"/>
                  </a:lnTo>
                  <a:lnTo>
                    <a:pt x="254000" y="1270"/>
                  </a:lnTo>
                  <a:lnTo>
                    <a:pt x="267970" y="2540"/>
                  </a:lnTo>
                  <a:lnTo>
                    <a:pt x="281940" y="5080"/>
                  </a:lnTo>
                  <a:lnTo>
                    <a:pt x="295910" y="7620"/>
                  </a:lnTo>
                  <a:lnTo>
                    <a:pt x="308610" y="11430"/>
                  </a:lnTo>
                  <a:lnTo>
                    <a:pt x="322580" y="15240"/>
                  </a:lnTo>
                  <a:lnTo>
                    <a:pt x="336550" y="20320"/>
                  </a:lnTo>
                  <a:lnTo>
                    <a:pt x="349250" y="24130"/>
                  </a:lnTo>
                  <a:lnTo>
                    <a:pt x="361950" y="29210"/>
                  </a:lnTo>
                  <a:lnTo>
                    <a:pt x="374650" y="35560"/>
                  </a:lnTo>
                  <a:lnTo>
                    <a:pt x="387350" y="41910"/>
                  </a:lnTo>
                  <a:lnTo>
                    <a:pt x="400050" y="48260"/>
                  </a:lnTo>
                  <a:lnTo>
                    <a:pt x="411480" y="54610"/>
                  </a:lnTo>
                  <a:lnTo>
                    <a:pt x="416560" y="58420"/>
                  </a:lnTo>
                  <a:lnTo>
                    <a:pt x="421640" y="60960"/>
                  </a:lnTo>
                  <a:lnTo>
                    <a:pt x="425450" y="64770"/>
                  </a:lnTo>
                  <a:lnTo>
                    <a:pt x="429260" y="68580"/>
                  </a:lnTo>
                  <a:lnTo>
                    <a:pt x="431800" y="71120"/>
                  </a:lnTo>
                  <a:lnTo>
                    <a:pt x="434340" y="74930"/>
                  </a:lnTo>
                  <a:lnTo>
                    <a:pt x="435610" y="77470"/>
                  </a:lnTo>
                  <a:lnTo>
                    <a:pt x="434340" y="80010"/>
                  </a:lnTo>
                  <a:lnTo>
                    <a:pt x="433070" y="83820"/>
                  </a:lnTo>
                  <a:lnTo>
                    <a:pt x="429260" y="86360"/>
                  </a:lnTo>
                  <a:lnTo>
                    <a:pt x="425450" y="88900"/>
                  </a:lnTo>
                  <a:lnTo>
                    <a:pt x="419100" y="90170"/>
                  </a:lnTo>
                  <a:lnTo>
                    <a:pt x="411480" y="92710"/>
                  </a:lnTo>
                  <a:lnTo>
                    <a:pt x="402590" y="93980"/>
                  </a:lnTo>
                  <a:lnTo>
                    <a:pt x="392430" y="96520"/>
                  </a:lnTo>
                  <a:lnTo>
                    <a:pt x="386080" y="96520"/>
                  </a:lnTo>
                  <a:lnTo>
                    <a:pt x="379730" y="96520"/>
                  </a:lnTo>
                  <a:lnTo>
                    <a:pt x="389890" y="96520"/>
                  </a:lnTo>
                  <a:lnTo>
                    <a:pt x="398780" y="96520"/>
                  </a:lnTo>
                  <a:lnTo>
                    <a:pt x="407670" y="96520"/>
                  </a:lnTo>
                  <a:lnTo>
                    <a:pt x="414020" y="97790"/>
                  </a:lnTo>
                  <a:lnTo>
                    <a:pt x="419100" y="100330"/>
                  </a:lnTo>
                  <a:lnTo>
                    <a:pt x="424180" y="102870"/>
                  </a:lnTo>
                  <a:lnTo>
                    <a:pt x="426720" y="104140"/>
                  </a:lnTo>
                  <a:lnTo>
                    <a:pt x="427990" y="107950"/>
                  </a:lnTo>
                  <a:lnTo>
                    <a:pt x="427990" y="111760"/>
                  </a:lnTo>
                  <a:lnTo>
                    <a:pt x="426720" y="115570"/>
                  </a:lnTo>
                  <a:lnTo>
                    <a:pt x="422910" y="120650"/>
                  </a:lnTo>
                  <a:lnTo>
                    <a:pt x="416560" y="124460"/>
                  </a:lnTo>
                  <a:lnTo>
                    <a:pt x="410210" y="129540"/>
                  </a:lnTo>
                  <a:lnTo>
                    <a:pt x="406400" y="130810"/>
                  </a:lnTo>
                  <a:lnTo>
                    <a:pt x="401320" y="134620"/>
                  </a:lnTo>
                  <a:lnTo>
                    <a:pt x="394970" y="137160"/>
                  </a:lnTo>
                  <a:lnTo>
                    <a:pt x="389890" y="139700"/>
                  </a:lnTo>
                  <a:lnTo>
                    <a:pt x="383540" y="142240"/>
                  </a:lnTo>
                  <a:lnTo>
                    <a:pt x="377190" y="144780"/>
                  </a:lnTo>
                  <a:lnTo>
                    <a:pt x="388620" y="143510"/>
                  </a:lnTo>
                  <a:lnTo>
                    <a:pt x="398780" y="143510"/>
                  </a:lnTo>
                  <a:lnTo>
                    <a:pt x="407670" y="144780"/>
                  </a:lnTo>
                  <a:lnTo>
                    <a:pt x="415290" y="146050"/>
                  </a:lnTo>
                  <a:lnTo>
                    <a:pt x="417830" y="146050"/>
                  </a:lnTo>
                  <a:lnTo>
                    <a:pt x="420370" y="147320"/>
                  </a:lnTo>
                  <a:lnTo>
                    <a:pt x="422910" y="148590"/>
                  </a:lnTo>
                  <a:lnTo>
                    <a:pt x="425450" y="149860"/>
                  </a:lnTo>
                  <a:lnTo>
                    <a:pt x="426720" y="151130"/>
                  </a:lnTo>
                  <a:lnTo>
                    <a:pt x="426720" y="152400"/>
                  </a:lnTo>
                  <a:lnTo>
                    <a:pt x="427990" y="153670"/>
                  </a:lnTo>
                  <a:lnTo>
                    <a:pt x="427990" y="156210"/>
                  </a:lnTo>
                  <a:lnTo>
                    <a:pt x="427990" y="157480"/>
                  </a:lnTo>
                  <a:lnTo>
                    <a:pt x="426720" y="160020"/>
                  </a:lnTo>
                  <a:lnTo>
                    <a:pt x="425450" y="161290"/>
                  </a:lnTo>
                  <a:lnTo>
                    <a:pt x="424180" y="162560"/>
                  </a:lnTo>
                  <a:lnTo>
                    <a:pt x="421640" y="165100"/>
                  </a:lnTo>
                  <a:lnTo>
                    <a:pt x="419100" y="167640"/>
                  </a:lnTo>
                  <a:lnTo>
                    <a:pt x="415290" y="170180"/>
                  </a:lnTo>
                  <a:lnTo>
                    <a:pt x="412750" y="172720"/>
                  </a:lnTo>
                  <a:lnTo>
                    <a:pt x="407670" y="175260"/>
                  </a:lnTo>
                  <a:lnTo>
                    <a:pt x="403860" y="176530"/>
                  </a:lnTo>
                  <a:lnTo>
                    <a:pt x="397510" y="179070"/>
                  </a:lnTo>
                  <a:lnTo>
                    <a:pt x="392430" y="181610"/>
                  </a:lnTo>
                  <a:lnTo>
                    <a:pt x="386080" y="184150"/>
                  </a:lnTo>
                  <a:lnTo>
                    <a:pt x="379730" y="186690"/>
                  </a:lnTo>
                  <a:lnTo>
                    <a:pt x="372110" y="189230"/>
                  </a:lnTo>
                  <a:lnTo>
                    <a:pt x="363220" y="191770"/>
                  </a:lnTo>
                  <a:lnTo>
                    <a:pt x="355600" y="198120"/>
                  </a:lnTo>
                  <a:lnTo>
                    <a:pt x="346710" y="204470"/>
                  </a:lnTo>
                  <a:lnTo>
                    <a:pt x="337820" y="209550"/>
                  </a:lnTo>
                  <a:lnTo>
                    <a:pt x="328930" y="214630"/>
                  </a:lnTo>
                  <a:lnTo>
                    <a:pt x="320040" y="219710"/>
                  </a:lnTo>
                  <a:lnTo>
                    <a:pt x="311150" y="223520"/>
                  </a:lnTo>
                  <a:lnTo>
                    <a:pt x="300990" y="227330"/>
                  </a:lnTo>
                  <a:lnTo>
                    <a:pt x="290830" y="231140"/>
                  </a:lnTo>
                  <a:lnTo>
                    <a:pt x="280670" y="233680"/>
                  </a:lnTo>
                  <a:lnTo>
                    <a:pt x="270510" y="237490"/>
                  </a:lnTo>
                  <a:lnTo>
                    <a:pt x="248920" y="242570"/>
                  </a:lnTo>
                  <a:lnTo>
                    <a:pt x="227330" y="245110"/>
                  </a:lnTo>
                  <a:lnTo>
                    <a:pt x="205740" y="246380"/>
                  </a:lnTo>
                  <a:lnTo>
                    <a:pt x="184150" y="247650"/>
                  </a:lnTo>
                  <a:lnTo>
                    <a:pt x="162560" y="245110"/>
                  </a:lnTo>
                  <a:lnTo>
                    <a:pt x="140970" y="243840"/>
                  </a:lnTo>
                  <a:lnTo>
                    <a:pt x="119380" y="238760"/>
                  </a:lnTo>
                  <a:lnTo>
                    <a:pt x="109220" y="236220"/>
                  </a:lnTo>
                  <a:lnTo>
                    <a:pt x="99060" y="233680"/>
                  </a:lnTo>
                  <a:lnTo>
                    <a:pt x="88900" y="229870"/>
                  </a:lnTo>
                  <a:lnTo>
                    <a:pt x="78740" y="226060"/>
                  </a:lnTo>
                  <a:lnTo>
                    <a:pt x="69850" y="222250"/>
                  </a:lnTo>
                  <a:lnTo>
                    <a:pt x="60960" y="218440"/>
                  </a:lnTo>
                  <a:lnTo>
                    <a:pt x="52070" y="213360"/>
                  </a:lnTo>
                  <a:lnTo>
                    <a:pt x="43180" y="208280"/>
                  </a:lnTo>
                  <a:lnTo>
                    <a:pt x="38100" y="204470"/>
                  </a:lnTo>
                  <a:lnTo>
                    <a:pt x="33020" y="200660"/>
                  </a:lnTo>
                  <a:lnTo>
                    <a:pt x="27940" y="195580"/>
                  </a:lnTo>
                  <a:lnTo>
                    <a:pt x="22860" y="190500"/>
                  </a:lnTo>
                  <a:lnTo>
                    <a:pt x="17780" y="184150"/>
                  </a:lnTo>
                  <a:lnTo>
                    <a:pt x="13970" y="179070"/>
                  </a:lnTo>
                  <a:lnTo>
                    <a:pt x="10160" y="172720"/>
                  </a:lnTo>
                  <a:lnTo>
                    <a:pt x="7620" y="165100"/>
                  </a:lnTo>
                  <a:lnTo>
                    <a:pt x="5080" y="158750"/>
                  </a:lnTo>
                  <a:lnTo>
                    <a:pt x="2540" y="152400"/>
                  </a:lnTo>
                  <a:lnTo>
                    <a:pt x="1270" y="146050"/>
                  </a:lnTo>
                  <a:lnTo>
                    <a:pt x="0" y="138430"/>
                  </a:lnTo>
                  <a:lnTo>
                    <a:pt x="0" y="132080"/>
                  </a:lnTo>
                  <a:lnTo>
                    <a:pt x="0" y="125730"/>
                  </a:lnTo>
                  <a:lnTo>
                    <a:pt x="1270" y="119380"/>
                  </a:lnTo>
                  <a:lnTo>
                    <a:pt x="3810" y="113030"/>
                  </a:lnTo>
                  <a:lnTo>
                    <a:pt x="12700" y="106680"/>
                  </a:lnTo>
                  <a:lnTo>
                    <a:pt x="22860" y="99060"/>
                  </a:lnTo>
                  <a:lnTo>
                    <a:pt x="34290" y="91440"/>
                  </a:lnTo>
                  <a:lnTo>
                    <a:pt x="44450" y="83820"/>
                  </a:lnTo>
                  <a:lnTo>
                    <a:pt x="55880" y="74930"/>
                  </a:lnTo>
                  <a:lnTo>
                    <a:pt x="67310" y="67310"/>
                  </a:lnTo>
                  <a:lnTo>
                    <a:pt x="92710" y="49530"/>
                  </a:lnTo>
                  <a:lnTo>
                    <a:pt x="105410" y="41910"/>
                  </a:lnTo>
                  <a:lnTo>
                    <a:pt x="118110" y="33020"/>
                  </a:lnTo>
                  <a:lnTo>
                    <a:pt x="130810" y="26670"/>
                  </a:lnTo>
                  <a:lnTo>
                    <a:pt x="143510" y="20320"/>
                  </a:lnTo>
                  <a:lnTo>
                    <a:pt x="157480" y="13970"/>
                  </a:lnTo>
                  <a:lnTo>
                    <a:pt x="171450" y="8890"/>
                  </a:lnTo>
                  <a:lnTo>
                    <a:pt x="185420" y="508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68" name="Freeform 367"/>
            <p:cNvSpPr/>
            <p:nvPr/>
          </p:nvSpPr>
          <p:spPr>
            <a:xfrm>
              <a:off x="5689600" y="2034540"/>
              <a:ext cx="19051" cy="22861"/>
            </a:xfrm>
            <a:custGeom>
              <a:avLst/>
              <a:gdLst/>
              <a:ahLst/>
              <a:cxnLst/>
              <a:rect l="0" t="0" r="0" b="0"/>
              <a:pathLst>
                <a:path w="19051" h="22861">
                  <a:moveTo>
                    <a:pt x="0" y="22860"/>
                  </a:moveTo>
                  <a:lnTo>
                    <a:pt x="5080" y="21590"/>
                  </a:lnTo>
                  <a:lnTo>
                    <a:pt x="10160" y="20320"/>
                  </a:lnTo>
                  <a:lnTo>
                    <a:pt x="15240" y="17780"/>
                  </a:lnTo>
                  <a:lnTo>
                    <a:pt x="16510" y="16510"/>
                  </a:lnTo>
                  <a:lnTo>
                    <a:pt x="17780" y="15240"/>
                  </a:lnTo>
                  <a:lnTo>
                    <a:pt x="19050" y="12700"/>
                  </a:lnTo>
                  <a:lnTo>
                    <a:pt x="19050" y="11430"/>
                  </a:lnTo>
                  <a:lnTo>
                    <a:pt x="19050" y="8890"/>
                  </a:lnTo>
                  <a:lnTo>
                    <a:pt x="17780" y="7620"/>
                  </a:lnTo>
                  <a:lnTo>
                    <a:pt x="16510" y="5080"/>
                  </a:lnTo>
                  <a:lnTo>
                    <a:pt x="12700" y="3810"/>
                  </a:lnTo>
                  <a:lnTo>
                    <a:pt x="10160" y="1270"/>
                  </a:lnTo>
                  <a:lnTo>
                    <a:pt x="3810" y="0"/>
                  </a:lnTo>
                </a:path>
              </a:pathLst>
            </a:custGeom>
            <a:ln w="12700" cap="flat" cmpd="sng" algn="ctr">
              <a:solidFill>
                <a:srgbClr val="FFBA4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69" name="Freeform 368"/>
            <p:cNvSpPr/>
            <p:nvPr/>
          </p:nvSpPr>
          <p:spPr>
            <a:xfrm>
              <a:off x="5961380" y="1927860"/>
              <a:ext cx="80011" cy="224791"/>
            </a:xfrm>
            <a:custGeom>
              <a:avLst/>
              <a:gdLst/>
              <a:ahLst/>
              <a:cxnLst/>
              <a:rect l="0" t="0" r="0" b="0"/>
              <a:pathLst>
                <a:path w="80011" h="224791">
                  <a:moveTo>
                    <a:pt x="8890" y="224790"/>
                  </a:moveTo>
                  <a:lnTo>
                    <a:pt x="20320" y="220980"/>
                  </a:lnTo>
                  <a:lnTo>
                    <a:pt x="29210" y="215900"/>
                  </a:lnTo>
                  <a:lnTo>
                    <a:pt x="36830" y="210820"/>
                  </a:lnTo>
                  <a:lnTo>
                    <a:pt x="44450" y="207010"/>
                  </a:lnTo>
                  <a:lnTo>
                    <a:pt x="49530" y="201930"/>
                  </a:lnTo>
                  <a:lnTo>
                    <a:pt x="54610" y="198120"/>
                  </a:lnTo>
                  <a:lnTo>
                    <a:pt x="57150" y="193040"/>
                  </a:lnTo>
                  <a:lnTo>
                    <a:pt x="59690" y="189230"/>
                  </a:lnTo>
                  <a:lnTo>
                    <a:pt x="59690" y="185420"/>
                  </a:lnTo>
                  <a:lnTo>
                    <a:pt x="59690" y="181610"/>
                  </a:lnTo>
                  <a:lnTo>
                    <a:pt x="57150" y="177800"/>
                  </a:lnTo>
                  <a:lnTo>
                    <a:pt x="53340" y="176530"/>
                  </a:lnTo>
                  <a:lnTo>
                    <a:pt x="49530" y="173990"/>
                  </a:lnTo>
                  <a:lnTo>
                    <a:pt x="43180" y="172720"/>
                  </a:lnTo>
                  <a:lnTo>
                    <a:pt x="35560" y="171450"/>
                  </a:lnTo>
                  <a:lnTo>
                    <a:pt x="31750" y="171450"/>
                  </a:lnTo>
                  <a:lnTo>
                    <a:pt x="26670" y="171450"/>
                  </a:lnTo>
                  <a:lnTo>
                    <a:pt x="35560" y="170180"/>
                  </a:lnTo>
                  <a:lnTo>
                    <a:pt x="43180" y="167640"/>
                  </a:lnTo>
                  <a:lnTo>
                    <a:pt x="50800" y="165100"/>
                  </a:lnTo>
                  <a:lnTo>
                    <a:pt x="58420" y="162560"/>
                  </a:lnTo>
                  <a:lnTo>
                    <a:pt x="64770" y="158750"/>
                  </a:lnTo>
                  <a:lnTo>
                    <a:pt x="69850" y="156210"/>
                  </a:lnTo>
                  <a:lnTo>
                    <a:pt x="74930" y="152400"/>
                  </a:lnTo>
                  <a:lnTo>
                    <a:pt x="77470" y="148590"/>
                  </a:lnTo>
                  <a:lnTo>
                    <a:pt x="78740" y="144780"/>
                  </a:lnTo>
                  <a:lnTo>
                    <a:pt x="80010" y="142240"/>
                  </a:lnTo>
                  <a:lnTo>
                    <a:pt x="77470" y="138430"/>
                  </a:lnTo>
                  <a:lnTo>
                    <a:pt x="76200" y="137160"/>
                  </a:lnTo>
                  <a:lnTo>
                    <a:pt x="74930" y="135890"/>
                  </a:lnTo>
                  <a:lnTo>
                    <a:pt x="72390" y="134620"/>
                  </a:lnTo>
                  <a:lnTo>
                    <a:pt x="68580" y="133350"/>
                  </a:lnTo>
                  <a:lnTo>
                    <a:pt x="66040" y="132080"/>
                  </a:lnTo>
                  <a:lnTo>
                    <a:pt x="62230" y="130810"/>
                  </a:lnTo>
                  <a:lnTo>
                    <a:pt x="57150" y="130810"/>
                  </a:lnTo>
                  <a:lnTo>
                    <a:pt x="52070" y="129540"/>
                  </a:lnTo>
                  <a:lnTo>
                    <a:pt x="45720" y="129540"/>
                  </a:lnTo>
                  <a:lnTo>
                    <a:pt x="39370" y="129540"/>
                  </a:lnTo>
                  <a:lnTo>
                    <a:pt x="45720" y="128270"/>
                  </a:lnTo>
                  <a:lnTo>
                    <a:pt x="52070" y="128270"/>
                  </a:lnTo>
                  <a:lnTo>
                    <a:pt x="57150" y="127000"/>
                  </a:lnTo>
                  <a:lnTo>
                    <a:pt x="62230" y="125730"/>
                  </a:lnTo>
                  <a:lnTo>
                    <a:pt x="66040" y="125730"/>
                  </a:lnTo>
                  <a:lnTo>
                    <a:pt x="69850" y="124460"/>
                  </a:lnTo>
                  <a:lnTo>
                    <a:pt x="72390" y="123190"/>
                  </a:lnTo>
                  <a:lnTo>
                    <a:pt x="74930" y="120650"/>
                  </a:lnTo>
                  <a:lnTo>
                    <a:pt x="77470" y="119380"/>
                  </a:lnTo>
                  <a:lnTo>
                    <a:pt x="78740" y="116840"/>
                  </a:lnTo>
                  <a:lnTo>
                    <a:pt x="80010" y="113030"/>
                  </a:lnTo>
                  <a:lnTo>
                    <a:pt x="80010" y="109220"/>
                  </a:lnTo>
                  <a:lnTo>
                    <a:pt x="78740" y="105410"/>
                  </a:lnTo>
                  <a:lnTo>
                    <a:pt x="76200" y="100330"/>
                  </a:lnTo>
                  <a:lnTo>
                    <a:pt x="72390" y="97790"/>
                  </a:lnTo>
                  <a:lnTo>
                    <a:pt x="66040" y="93980"/>
                  </a:lnTo>
                  <a:lnTo>
                    <a:pt x="60960" y="91440"/>
                  </a:lnTo>
                  <a:lnTo>
                    <a:pt x="54610" y="88900"/>
                  </a:lnTo>
                  <a:lnTo>
                    <a:pt x="48260" y="87630"/>
                  </a:lnTo>
                  <a:lnTo>
                    <a:pt x="40640" y="86360"/>
                  </a:lnTo>
                  <a:lnTo>
                    <a:pt x="34290" y="86360"/>
                  </a:lnTo>
                  <a:lnTo>
                    <a:pt x="40640" y="85090"/>
                  </a:lnTo>
                  <a:lnTo>
                    <a:pt x="48260" y="82550"/>
                  </a:lnTo>
                  <a:lnTo>
                    <a:pt x="54610" y="80010"/>
                  </a:lnTo>
                  <a:lnTo>
                    <a:pt x="59690" y="77470"/>
                  </a:lnTo>
                  <a:lnTo>
                    <a:pt x="64770" y="73660"/>
                  </a:lnTo>
                  <a:lnTo>
                    <a:pt x="68580" y="69850"/>
                  </a:lnTo>
                  <a:lnTo>
                    <a:pt x="72390" y="67310"/>
                  </a:lnTo>
                  <a:lnTo>
                    <a:pt x="73660" y="63500"/>
                  </a:lnTo>
                  <a:lnTo>
                    <a:pt x="74930" y="59690"/>
                  </a:lnTo>
                  <a:lnTo>
                    <a:pt x="73660" y="57150"/>
                  </a:lnTo>
                  <a:lnTo>
                    <a:pt x="71120" y="53340"/>
                  </a:lnTo>
                  <a:lnTo>
                    <a:pt x="67310" y="50800"/>
                  </a:lnTo>
                  <a:lnTo>
                    <a:pt x="64770" y="49530"/>
                  </a:lnTo>
                  <a:lnTo>
                    <a:pt x="62230" y="48260"/>
                  </a:lnTo>
                  <a:lnTo>
                    <a:pt x="59690" y="48260"/>
                  </a:lnTo>
                  <a:lnTo>
                    <a:pt x="55880" y="46990"/>
                  </a:lnTo>
                  <a:lnTo>
                    <a:pt x="50800" y="45720"/>
                  </a:lnTo>
                  <a:lnTo>
                    <a:pt x="45720" y="45720"/>
                  </a:lnTo>
                  <a:lnTo>
                    <a:pt x="40640" y="45720"/>
                  </a:lnTo>
                  <a:lnTo>
                    <a:pt x="35560" y="45720"/>
                  </a:lnTo>
                  <a:lnTo>
                    <a:pt x="45720" y="43180"/>
                  </a:lnTo>
                  <a:lnTo>
                    <a:pt x="53340" y="40640"/>
                  </a:lnTo>
                  <a:lnTo>
                    <a:pt x="59690" y="38100"/>
                  </a:lnTo>
                  <a:lnTo>
                    <a:pt x="64770" y="35560"/>
                  </a:lnTo>
                  <a:lnTo>
                    <a:pt x="68580" y="31750"/>
                  </a:lnTo>
                  <a:lnTo>
                    <a:pt x="69850" y="29210"/>
                  </a:lnTo>
                  <a:lnTo>
                    <a:pt x="69850" y="26670"/>
                  </a:lnTo>
                  <a:lnTo>
                    <a:pt x="68580" y="22860"/>
                  </a:lnTo>
                  <a:lnTo>
                    <a:pt x="66040" y="20320"/>
                  </a:lnTo>
                  <a:lnTo>
                    <a:pt x="60960" y="16510"/>
                  </a:lnTo>
                  <a:lnTo>
                    <a:pt x="55880" y="13970"/>
                  </a:lnTo>
                  <a:lnTo>
                    <a:pt x="46990" y="11430"/>
                  </a:lnTo>
                  <a:lnTo>
                    <a:pt x="38100" y="7620"/>
                  </a:lnTo>
                  <a:lnTo>
                    <a:pt x="26670" y="5080"/>
                  </a:lnTo>
                  <a:lnTo>
                    <a:pt x="13970" y="254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FFBA4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70" name="Freeform 369"/>
            <p:cNvSpPr/>
            <p:nvPr/>
          </p:nvSpPr>
          <p:spPr>
            <a:xfrm>
              <a:off x="5939790" y="1927860"/>
              <a:ext cx="60961" cy="232411"/>
            </a:xfrm>
            <a:custGeom>
              <a:avLst/>
              <a:gdLst/>
              <a:ahLst/>
              <a:cxnLst/>
              <a:rect l="0" t="0" r="0" b="0"/>
              <a:pathLst>
                <a:path w="60961" h="232411">
                  <a:moveTo>
                    <a:pt x="0" y="232410"/>
                  </a:moveTo>
                  <a:lnTo>
                    <a:pt x="6350" y="231140"/>
                  </a:lnTo>
                  <a:lnTo>
                    <a:pt x="12700" y="228600"/>
                  </a:lnTo>
                  <a:lnTo>
                    <a:pt x="17780" y="227330"/>
                  </a:lnTo>
                  <a:lnTo>
                    <a:pt x="24130" y="226060"/>
                  </a:lnTo>
                  <a:lnTo>
                    <a:pt x="27940" y="223520"/>
                  </a:lnTo>
                  <a:lnTo>
                    <a:pt x="31750" y="222250"/>
                  </a:lnTo>
                  <a:lnTo>
                    <a:pt x="36830" y="218440"/>
                  </a:lnTo>
                  <a:lnTo>
                    <a:pt x="41910" y="214630"/>
                  </a:lnTo>
                  <a:lnTo>
                    <a:pt x="43180" y="212090"/>
                  </a:lnTo>
                  <a:lnTo>
                    <a:pt x="44450" y="209550"/>
                  </a:lnTo>
                  <a:lnTo>
                    <a:pt x="44450" y="207010"/>
                  </a:lnTo>
                  <a:lnTo>
                    <a:pt x="41910" y="204470"/>
                  </a:lnTo>
                  <a:lnTo>
                    <a:pt x="39370" y="201930"/>
                  </a:lnTo>
                  <a:lnTo>
                    <a:pt x="35560" y="200660"/>
                  </a:lnTo>
                  <a:lnTo>
                    <a:pt x="31750" y="199390"/>
                  </a:lnTo>
                  <a:lnTo>
                    <a:pt x="26670" y="198120"/>
                  </a:lnTo>
                  <a:lnTo>
                    <a:pt x="21590" y="198120"/>
                  </a:lnTo>
                  <a:lnTo>
                    <a:pt x="16510" y="198120"/>
                  </a:lnTo>
                  <a:lnTo>
                    <a:pt x="11430" y="199390"/>
                  </a:lnTo>
                  <a:lnTo>
                    <a:pt x="20320" y="195580"/>
                  </a:lnTo>
                  <a:lnTo>
                    <a:pt x="27940" y="191770"/>
                  </a:lnTo>
                  <a:lnTo>
                    <a:pt x="35560" y="186690"/>
                  </a:lnTo>
                  <a:lnTo>
                    <a:pt x="40640" y="182880"/>
                  </a:lnTo>
                  <a:lnTo>
                    <a:pt x="44450" y="180340"/>
                  </a:lnTo>
                  <a:lnTo>
                    <a:pt x="46990" y="176530"/>
                  </a:lnTo>
                  <a:lnTo>
                    <a:pt x="49530" y="172720"/>
                  </a:lnTo>
                  <a:lnTo>
                    <a:pt x="49530" y="170180"/>
                  </a:lnTo>
                  <a:lnTo>
                    <a:pt x="49530" y="167640"/>
                  </a:lnTo>
                  <a:lnTo>
                    <a:pt x="46990" y="165100"/>
                  </a:lnTo>
                  <a:lnTo>
                    <a:pt x="43180" y="162560"/>
                  </a:lnTo>
                  <a:lnTo>
                    <a:pt x="39370" y="161290"/>
                  </a:lnTo>
                  <a:lnTo>
                    <a:pt x="34290" y="160020"/>
                  </a:lnTo>
                  <a:lnTo>
                    <a:pt x="26670" y="160020"/>
                  </a:lnTo>
                  <a:lnTo>
                    <a:pt x="20320" y="158750"/>
                  </a:lnTo>
                  <a:lnTo>
                    <a:pt x="11430" y="158750"/>
                  </a:lnTo>
                  <a:lnTo>
                    <a:pt x="20320" y="157480"/>
                  </a:lnTo>
                  <a:lnTo>
                    <a:pt x="27940" y="154940"/>
                  </a:lnTo>
                  <a:lnTo>
                    <a:pt x="35560" y="152400"/>
                  </a:lnTo>
                  <a:lnTo>
                    <a:pt x="41910" y="149860"/>
                  </a:lnTo>
                  <a:lnTo>
                    <a:pt x="48260" y="146050"/>
                  </a:lnTo>
                  <a:lnTo>
                    <a:pt x="53340" y="143510"/>
                  </a:lnTo>
                  <a:lnTo>
                    <a:pt x="57150" y="139700"/>
                  </a:lnTo>
                  <a:lnTo>
                    <a:pt x="58420" y="135890"/>
                  </a:lnTo>
                  <a:lnTo>
                    <a:pt x="60960" y="132080"/>
                  </a:lnTo>
                  <a:lnTo>
                    <a:pt x="59690" y="129540"/>
                  </a:lnTo>
                  <a:lnTo>
                    <a:pt x="58420" y="125730"/>
                  </a:lnTo>
                  <a:lnTo>
                    <a:pt x="57150" y="124460"/>
                  </a:lnTo>
                  <a:lnTo>
                    <a:pt x="54610" y="123190"/>
                  </a:lnTo>
                  <a:lnTo>
                    <a:pt x="52070" y="121920"/>
                  </a:lnTo>
                  <a:lnTo>
                    <a:pt x="48260" y="120650"/>
                  </a:lnTo>
                  <a:lnTo>
                    <a:pt x="45720" y="119380"/>
                  </a:lnTo>
                  <a:lnTo>
                    <a:pt x="40640" y="119380"/>
                  </a:lnTo>
                  <a:lnTo>
                    <a:pt x="35560" y="118110"/>
                  </a:lnTo>
                  <a:lnTo>
                    <a:pt x="30480" y="116840"/>
                  </a:lnTo>
                  <a:lnTo>
                    <a:pt x="25400" y="116840"/>
                  </a:lnTo>
                  <a:lnTo>
                    <a:pt x="19050" y="116840"/>
                  </a:lnTo>
                  <a:lnTo>
                    <a:pt x="25400" y="116840"/>
                  </a:lnTo>
                  <a:lnTo>
                    <a:pt x="31750" y="115570"/>
                  </a:lnTo>
                  <a:lnTo>
                    <a:pt x="36830" y="115570"/>
                  </a:lnTo>
                  <a:lnTo>
                    <a:pt x="41910" y="114300"/>
                  </a:lnTo>
                  <a:lnTo>
                    <a:pt x="45720" y="113030"/>
                  </a:lnTo>
                  <a:lnTo>
                    <a:pt x="49530" y="111760"/>
                  </a:lnTo>
                  <a:lnTo>
                    <a:pt x="52070" y="110490"/>
                  </a:lnTo>
                  <a:lnTo>
                    <a:pt x="54610" y="109220"/>
                  </a:lnTo>
                  <a:lnTo>
                    <a:pt x="57150" y="106680"/>
                  </a:lnTo>
                  <a:lnTo>
                    <a:pt x="58420" y="104140"/>
                  </a:lnTo>
                  <a:lnTo>
                    <a:pt x="59690" y="101600"/>
                  </a:lnTo>
                  <a:lnTo>
                    <a:pt x="59690" y="97790"/>
                  </a:lnTo>
                  <a:lnTo>
                    <a:pt x="58420" y="93980"/>
                  </a:lnTo>
                  <a:lnTo>
                    <a:pt x="55880" y="88900"/>
                  </a:lnTo>
                  <a:lnTo>
                    <a:pt x="52070" y="86360"/>
                  </a:lnTo>
                  <a:lnTo>
                    <a:pt x="46990" y="82550"/>
                  </a:lnTo>
                  <a:lnTo>
                    <a:pt x="41910" y="80010"/>
                  </a:lnTo>
                  <a:lnTo>
                    <a:pt x="35560" y="77470"/>
                  </a:lnTo>
                  <a:lnTo>
                    <a:pt x="29210" y="76200"/>
                  </a:lnTo>
                  <a:lnTo>
                    <a:pt x="21590" y="74930"/>
                  </a:lnTo>
                  <a:lnTo>
                    <a:pt x="15240" y="76200"/>
                  </a:lnTo>
                  <a:lnTo>
                    <a:pt x="22860" y="73660"/>
                  </a:lnTo>
                  <a:lnTo>
                    <a:pt x="29210" y="72390"/>
                  </a:lnTo>
                  <a:lnTo>
                    <a:pt x="35560" y="69850"/>
                  </a:lnTo>
                  <a:lnTo>
                    <a:pt x="41910" y="66040"/>
                  </a:lnTo>
                  <a:lnTo>
                    <a:pt x="46990" y="62230"/>
                  </a:lnTo>
                  <a:lnTo>
                    <a:pt x="50800" y="59690"/>
                  </a:lnTo>
                  <a:lnTo>
                    <a:pt x="54610" y="55880"/>
                  </a:lnTo>
                  <a:lnTo>
                    <a:pt x="57150" y="52070"/>
                  </a:lnTo>
                  <a:lnTo>
                    <a:pt x="57150" y="48260"/>
                  </a:lnTo>
                  <a:lnTo>
                    <a:pt x="57150" y="44450"/>
                  </a:lnTo>
                  <a:lnTo>
                    <a:pt x="54610" y="41910"/>
                  </a:lnTo>
                  <a:lnTo>
                    <a:pt x="50800" y="38100"/>
                  </a:lnTo>
                  <a:lnTo>
                    <a:pt x="49530" y="38100"/>
                  </a:lnTo>
                  <a:lnTo>
                    <a:pt x="45720" y="36830"/>
                  </a:lnTo>
                  <a:lnTo>
                    <a:pt x="43180" y="35560"/>
                  </a:lnTo>
                  <a:lnTo>
                    <a:pt x="39370" y="34290"/>
                  </a:lnTo>
                  <a:lnTo>
                    <a:pt x="35560" y="34290"/>
                  </a:lnTo>
                  <a:lnTo>
                    <a:pt x="30480" y="34290"/>
                  </a:lnTo>
                  <a:lnTo>
                    <a:pt x="25400" y="33020"/>
                  </a:lnTo>
                  <a:lnTo>
                    <a:pt x="20320" y="33020"/>
                  </a:lnTo>
                  <a:lnTo>
                    <a:pt x="29210" y="30480"/>
                  </a:lnTo>
                  <a:lnTo>
                    <a:pt x="36830" y="27940"/>
                  </a:lnTo>
                  <a:lnTo>
                    <a:pt x="43180" y="26670"/>
                  </a:lnTo>
                  <a:lnTo>
                    <a:pt x="46990" y="24130"/>
                  </a:lnTo>
                  <a:lnTo>
                    <a:pt x="49530" y="21590"/>
                  </a:lnTo>
                  <a:lnTo>
                    <a:pt x="50800" y="19050"/>
                  </a:lnTo>
                  <a:lnTo>
                    <a:pt x="50800" y="16510"/>
                  </a:lnTo>
                  <a:lnTo>
                    <a:pt x="49530" y="15240"/>
                  </a:lnTo>
                  <a:lnTo>
                    <a:pt x="46990" y="12700"/>
                  </a:lnTo>
                  <a:lnTo>
                    <a:pt x="43180" y="11430"/>
                  </a:lnTo>
                  <a:lnTo>
                    <a:pt x="39370" y="8890"/>
                  </a:lnTo>
                  <a:lnTo>
                    <a:pt x="35560" y="6350"/>
                  </a:lnTo>
                  <a:lnTo>
                    <a:pt x="29210" y="5080"/>
                  </a:lnTo>
                  <a:lnTo>
                    <a:pt x="24130" y="3810"/>
                  </a:lnTo>
                  <a:lnTo>
                    <a:pt x="10160" y="0"/>
                  </a:lnTo>
                </a:path>
              </a:pathLst>
            </a:custGeom>
            <a:ln w="12700" cap="flat" cmpd="sng" algn="ctr">
              <a:solidFill>
                <a:srgbClr val="FFBA4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71" name="Freeform 370"/>
            <p:cNvSpPr/>
            <p:nvPr/>
          </p:nvSpPr>
          <p:spPr>
            <a:xfrm>
              <a:off x="5902960" y="1925320"/>
              <a:ext cx="57151" cy="242571"/>
            </a:xfrm>
            <a:custGeom>
              <a:avLst/>
              <a:gdLst/>
              <a:ahLst/>
              <a:cxnLst/>
              <a:rect l="0" t="0" r="0" b="0"/>
              <a:pathLst>
                <a:path w="57151" h="242571">
                  <a:moveTo>
                    <a:pt x="6350" y="242570"/>
                  </a:moveTo>
                  <a:lnTo>
                    <a:pt x="13970" y="241300"/>
                  </a:lnTo>
                  <a:lnTo>
                    <a:pt x="21590" y="240030"/>
                  </a:lnTo>
                  <a:lnTo>
                    <a:pt x="27940" y="237490"/>
                  </a:lnTo>
                  <a:lnTo>
                    <a:pt x="34290" y="234950"/>
                  </a:lnTo>
                  <a:lnTo>
                    <a:pt x="39370" y="233680"/>
                  </a:lnTo>
                  <a:lnTo>
                    <a:pt x="43180" y="231140"/>
                  </a:lnTo>
                  <a:lnTo>
                    <a:pt x="46990" y="228600"/>
                  </a:lnTo>
                  <a:lnTo>
                    <a:pt x="49530" y="227330"/>
                  </a:lnTo>
                  <a:lnTo>
                    <a:pt x="50800" y="224790"/>
                  </a:lnTo>
                  <a:lnTo>
                    <a:pt x="49530" y="223520"/>
                  </a:lnTo>
                  <a:lnTo>
                    <a:pt x="48260" y="220980"/>
                  </a:lnTo>
                  <a:lnTo>
                    <a:pt x="46990" y="220980"/>
                  </a:lnTo>
                  <a:lnTo>
                    <a:pt x="44450" y="220980"/>
                  </a:lnTo>
                  <a:lnTo>
                    <a:pt x="41910" y="219710"/>
                  </a:lnTo>
                  <a:lnTo>
                    <a:pt x="39370" y="219710"/>
                  </a:lnTo>
                  <a:lnTo>
                    <a:pt x="35560" y="219710"/>
                  </a:lnTo>
                  <a:lnTo>
                    <a:pt x="31750" y="219710"/>
                  </a:lnTo>
                  <a:lnTo>
                    <a:pt x="26670" y="220980"/>
                  </a:lnTo>
                  <a:lnTo>
                    <a:pt x="22860" y="220980"/>
                  </a:lnTo>
                  <a:lnTo>
                    <a:pt x="16510" y="220980"/>
                  </a:lnTo>
                  <a:lnTo>
                    <a:pt x="11430" y="222250"/>
                  </a:lnTo>
                  <a:lnTo>
                    <a:pt x="21590" y="218440"/>
                  </a:lnTo>
                  <a:lnTo>
                    <a:pt x="30480" y="213360"/>
                  </a:lnTo>
                  <a:lnTo>
                    <a:pt x="36830" y="209550"/>
                  </a:lnTo>
                  <a:lnTo>
                    <a:pt x="41910" y="205740"/>
                  </a:lnTo>
                  <a:lnTo>
                    <a:pt x="46990" y="203200"/>
                  </a:lnTo>
                  <a:lnTo>
                    <a:pt x="49530" y="199390"/>
                  </a:lnTo>
                  <a:lnTo>
                    <a:pt x="50800" y="195580"/>
                  </a:lnTo>
                  <a:lnTo>
                    <a:pt x="50800" y="193040"/>
                  </a:lnTo>
                  <a:lnTo>
                    <a:pt x="48260" y="190500"/>
                  </a:lnTo>
                  <a:lnTo>
                    <a:pt x="45720" y="187960"/>
                  </a:lnTo>
                  <a:lnTo>
                    <a:pt x="41910" y="186690"/>
                  </a:lnTo>
                  <a:lnTo>
                    <a:pt x="36830" y="184150"/>
                  </a:lnTo>
                  <a:lnTo>
                    <a:pt x="30480" y="184150"/>
                  </a:lnTo>
                  <a:lnTo>
                    <a:pt x="22860" y="182880"/>
                  </a:lnTo>
                  <a:lnTo>
                    <a:pt x="15240" y="182880"/>
                  </a:lnTo>
                  <a:lnTo>
                    <a:pt x="6350" y="182880"/>
                  </a:lnTo>
                  <a:lnTo>
                    <a:pt x="15240" y="181610"/>
                  </a:lnTo>
                  <a:lnTo>
                    <a:pt x="22860" y="179070"/>
                  </a:lnTo>
                  <a:lnTo>
                    <a:pt x="29210" y="176530"/>
                  </a:lnTo>
                  <a:lnTo>
                    <a:pt x="35560" y="173990"/>
                  </a:lnTo>
                  <a:lnTo>
                    <a:pt x="39370" y="170180"/>
                  </a:lnTo>
                  <a:lnTo>
                    <a:pt x="43180" y="167640"/>
                  </a:lnTo>
                  <a:lnTo>
                    <a:pt x="46990" y="163830"/>
                  </a:lnTo>
                  <a:lnTo>
                    <a:pt x="48260" y="160020"/>
                  </a:lnTo>
                  <a:lnTo>
                    <a:pt x="49530" y="157480"/>
                  </a:lnTo>
                  <a:lnTo>
                    <a:pt x="49530" y="153670"/>
                  </a:lnTo>
                  <a:lnTo>
                    <a:pt x="48260" y="151130"/>
                  </a:lnTo>
                  <a:lnTo>
                    <a:pt x="45720" y="147320"/>
                  </a:lnTo>
                  <a:lnTo>
                    <a:pt x="41910" y="144780"/>
                  </a:lnTo>
                  <a:lnTo>
                    <a:pt x="38100" y="143510"/>
                  </a:lnTo>
                  <a:lnTo>
                    <a:pt x="33020" y="140970"/>
                  </a:lnTo>
                  <a:lnTo>
                    <a:pt x="25400" y="138430"/>
                  </a:lnTo>
                  <a:lnTo>
                    <a:pt x="30480" y="138430"/>
                  </a:lnTo>
                  <a:lnTo>
                    <a:pt x="35560" y="137160"/>
                  </a:lnTo>
                  <a:lnTo>
                    <a:pt x="39370" y="137160"/>
                  </a:lnTo>
                  <a:lnTo>
                    <a:pt x="43180" y="135890"/>
                  </a:lnTo>
                  <a:lnTo>
                    <a:pt x="46990" y="134620"/>
                  </a:lnTo>
                  <a:lnTo>
                    <a:pt x="48260" y="133350"/>
                  </a:lnTo>
                  <a:lnTo>
                    <a:pt x="53340" y="130810"/>
                  </a:lnTo>
                  <a:lnTo>
                    <a:pt x="55880" y="127000"/>
                  </a:lnTo>
                  <a:lnTo>
                    <a:pt x="57150" y="123190"/>
                  </a:lnTo>
                  <a:lnTo>
                    <a:pt x="57150" y="119380"/>
                  </a:lnTo>
                  <a:lnTo>
                    <a:pt x="55880" y="115570"/>
                  </a:lnTo>
                  <a:lnTo>
                    <a:pt x="53340" y="111760"/>
                  </a:lnTo>
                  <a:lnTo>
                    <a:pt x="49530" y="107950"/>
                  </a:lnTo>
                  <a:lnTo>
                    <a:pt x="45720" y="105410"/>
                  </a:lnTo>
                  <a:lnTo>
                    <a:pt x="40640" y="102870"/>
                  </a:lnTo>
                  <a:lnTo>
                    <a:pt x="34290" y="100330"/>
                  </a:lnTo>
                  <a:lnTo>
                    <a:pt x="27940" y="99060"/>
                  </a:lnTo>
                  <a:lnTo>
                    <a:pt x="21590" y="97790"/>
                  </a:lnTo>
                  <a:lnTo>
                    <a:pt x="13970" y="99060"/>
                  </a:lnTo>
                  <a:lnTo>
                    <a:pt x="21590" y="97790"/>
                  </a:lnTo>
                  <a:lnTo>
                    <a:pt x="29210" y="95250"/>
                  </a:lnTo>
                  <a:lnTo>
                    <a:pt x="35560" y="91440"/>
                  </a:lnTo>
                  <a:lnTo>
                    <a:pt x="40640" y="88900"/>
                  </a:lnTo>
                  <a:lnTo>
                    <a:pt x="46990" y="86360"/>
                  </a:lnTo>
                  <a:lnTo>
                    <a:pt x="50800" y="81280"/>
                  </a:lnTo>
                  <a:lnTo>
                    <a:pt x="53340" y="77470"/>
                  </a:lnTo>
                  <a:lnTo>
                    <a:pt x="55880" y="74930"/>
                  </a:lnTo>
                  <a:lnTo>
                    <a:pt x="57150" y="71120"/>
                  </a:lnTo>
                  <a:lnTo>
                    <a:pt x="55880" y="67310"/>
                  </a:lnTo>
                  <a:lnTo>
                    <a:pt x="54610" y="64770"/>
                  </a:lnTo>
                  <a:lnTo>
                    <a:pt x="50800" y="62230"/>
                  </a:lnTo>
                  <a:lnTo>
                    <a:pt x="48260" y="60960"/>
                  </a:lnTo>
                  <a:lnTo>
                    <a:pt x="45720" y="59690"/>
                  </a:lnTo>
                  <a:lnTo>
                    <a:pt x="41910" y="58420"/>
                  </a:lnTo>
                  <a:lnTo>
                    <a:pt x="38100" y="57150"/>
                  </a:lnTo>
                  <a:lnTo>
                    <a:pt x="34290" y="57150"/>
                  </a:lnTo>
                  <a:lnTo>
                    <a:pt x="30480" y="55880"/>
                  </a:lnTo>
                  <a:lnTo>
                    <a:pt x="25400" y="55880"/>
                  </a:lnTo>
                  <a:lnTo>
                    <a:pt x="19050" y="55880"/>
                  </a:lnTo>
                  <a:lnTo>
                    <a:pt x="29210" y="53340"/>
                  </a:lnTo>
                  <a:lnTo>
                    <a:pt x="36830" y="50800"/>
                  </a:lnTo>
                  <a:lnTo>
                    <a:pt x="43180" y="48260"/>
                  </a:lnTo>
                  <a:lnTo>
                    <a:pt x="48260" y="45720"/>
                  </a:lnTo>
                  <a:lnTo>
                    <a:pt x="50800" y="43180"/>
                  </a:lnTo>
                  <a:lnTo>
                    <a:pt x="53340" y="39370"/>
                  </a:lnTo>
                  <a:lnTo>
                    <a:pt x="54610" y="36830"/>
                  </a:lnTo>
                  <a:lnTo>
                    <a:pt x="53340" y="34290"/>
                  </a:lnTo>
                  <a:lnTo>
                    <a:pt x="52070" y="30480"/>
                  </a:lnTo>
                  <a:lnTo>
                    <a:pt x="49530" y="29210"/>
                  </a:lnTo>
                  <a:lnTo>
                    <a:pt x="46990" y="25400"/>
                  </a:lnTo>
                  <a:lnTo>
                    <a:pt x="41910" y="22860"/>
                  </a:lnTo>
                  <a:lnTo>
                    <a:pt x="36830" y="20320"/>
                  </a:lnTo>
                  <a:lnTo>
                    <a:pt x="31750" y="19050"/>
                  </a:lnTo>
                  <a:lnTo>
                    <a:pt x="25400" y="17780"/>
                  </a:lnTo>
                  <a:lnTo>
                    <a:pt x="19050" y="15240"/>
                  </a:lnTo>
                  <a:lnTo>
                    <a:pt x="25400" y="13970"/>
                  </a:lnTo>
                  <a:lnTo>
                    <a:pt x="29210" y="11430"/>
                  </a:lnTo>
                  <a:lnTo>
                    <a:pt x="33020" y="10160"/>
                  </a:lnTo>
                  <a:lnTo>
                    <a:pt x="34290" y="8890"/>
                  </a:lnTo>
                  <a:lnTo>
                    <a:pt x="35560" y="7620"/>
                  </a:lnTo>
                  <a:lnTo>
                    <a:pt x="34290" y="6350"/>
                  </a:lnTo>
                  <a:lnTo>
                    <a:pt x="33020" y="5080"/>
                  </a:lnTo>
                  <a:lnTo>
                    <a:pt x="30480" y="3810"/>
                  </a:lnTo>
                  <a:lnTo>
                    <a:pt x="27940" y="2540"/>
                  </a:lnTo>
                  <a:lnTo>
                    <a:pt x="24130" y="2540"/>
                  </a:lnTo>
                  <a:lnTo>
                    <a:pt x="16510" y="1270"/>
                  </a:lnTo>
                  <a:lnTo>
                    <a:pt x="7620" y="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FFBA4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72" name="Freeform 371"/>
            <p:cNvSpPr/>
            <p:nvPr/>
          </p:nvSpPr>
          <p:spPr>
            <a:xfrm>
              <a:off x="5852160" y="1927860"/>
              <a:ext cx="76201" cy="238761"/>
            </a:xfrm>
            <a:custGeom>
              <a:avLst/>
              <a:gdLst/>
              <a:ahLst/>
              <a:cxnLst/>
              <a:rect l="0" t="0" r="0" b="0"/>
              <a:pathLst>
                <a:path w="76201" h="238761">
                  <a:moveTo>
                    <a:pt x="0" y="238760"/>
                  </a:moveTo>
                  <a:lnTo>
                    <a:pt x="7620" y="237490"/>
                  </a:lnTo>
                  <a:lnTo>
                    <a:pt x="15240" y="237490"/>
                  </a:lnTo>
                  <a:lnTo>
                    <a:pt x="21590" y="237490"/>
                  </a:lnTo>
                  <a:lnTo>
                    <a:pt x="27940" y="236220"/>
                  </a:lnTo>
                  <a:lnTo>
                    <a:pt x="33020" y="234950"/>
                  </a:lnTo>
                  <a:lnTo>
                    <a:pt x="38100" y="233680"/>
                  </a:lnTo>
                  <a:lnTo>
                    <a:pt x="41910" y="232410"/>
                  </a:lnTo>
                  <a:lnTo>
                    <a:pt x="46990" y="231140"/>
                  </a:lnTo>
                  <a:lnTo>
                    <a:pt x="49530" y="229870"/>
                  </a:lnTo>
                  <a:lnTo>
                    <a:pt x="52070" y="227330"/>
                  </a:lnTo>
                  <a:lnTo>
                    <a:pt x="54610" y="226060"/>
                  </a:lnTo>
                  <a:lnTo>
                    <a:pt x="57150" y="224790"/>
                  </a:lnTo>
                  <a:lnTo>
                    <a:pt x="59690" y="220980"/>
                  </a:lnTo>
                  <a:lnTo>
                    <a:pt x="59690" y="218440"/>
                  </a:lnTo>
                  <a:lnTo>
                    <a:pt x="58420" y="214630"/>
                  </a:lnTo>
                  <a:lnTo>
                    <a:pt x="55880" y="212090"/>
                  </a:lnTo>
                  <a:lnTo>
                    <a:pt x="50800" y="209550"/>
                  </a:lnTo>
                  <a:lnTo>
                    <a:pt x="44450" y="208280"/>
                  </a:lnTo>
                  <a:lnTo>
                    <a:pt x="40640" y="207010"/>
                  </a:lnTo>
                  <a:lnTo>
                    <a:pt x="36830" y="207010"/>
                  </a:lnTo>
                  <a:lnTo>
                    <a:pt x="31750" y="207010"/>
                  </a:lnTo>
                  <a:lnTo>
                    <a:pt x="27940" y="207010"/>
                  </a:lnTo>
                  <a:lnTo>
                    <a:pt x="22860" y="207010"/>
                  </a:lnTo>
                  <a:lnTo>
                    <a:pt x="16510" y="207010"/>
                  </a:lnTo>
                  <a:lnTo>
                    <a:pt x="11430" y="207010"/>
                  </a:lnTo>
                  <a:lnTo>
                    <a:pt x="5080" y="208280"/>
                  </a:lnTo>
                  <a:lnTo>
                    <a:pt x="16510" y="204470"/>
                  </a:lnTo>
                  <a:lnTo>
                    <a:pt x="26670" y="199390"/>
                  </a:lnTo>
                  <a:lnTo>
                    <a:pt x="34290" y="195580"/>
                  </a:lnTo>
                  <a:lnTo>
                    <a:pt x="41910" y="190500"/>
                  </a:lnTo>
                  <a:lnTo>
                    <a:pt x="48260" y="185420"/>
                  </a:lnTo>
                  <a:lnTo>
                    <a:pt x="53340" y="181610"/>
                  </a:lnTo>
                  <a:lnTo>
                    <a:pt x="57150" y="177800"/>
                  </a:lnTo>
                  <a:lnTo>
                    <a:pt x="59690" y="173990"/>
                  </a:lnTo>
                  <a:lnTo>
                    <a:pt x="60960" y="170180"/>
                  </a:lnTo>
                  <a:lnTo>
                    <a:pt x="60960" y="166370"/>
                  </a:lnTo>
                  <a:lnTo>
                    <a:pt x="58420" y="163830"/>
                  </a:lnTo>
                  <a:lnTo>
                    <a:pt x="55880" y="161290"/>
                  </a:lnTo>
                  <a:lnTo>
                    <a:pt x="52070" y="160020"/>
                  </a:lnTo>
                  <a:lnTo>
                    <a:pt x="45720" y="157480"/>
                  </a:lnTo>
                  <a:lnTo>
                    <a:pt x="41910" y="157480"/>
                  </a:lnTo>
                  <a:lnTo>
                    <a:pt x="38100" y="157480"/>
                  </a:lnTo>
                  <a:lnTo>
                    <a:pt x="34290" y="157480"/>
                  </a:lnTo>
                  <a:lnTo>
                    <a:pt x="30480" y="157480"/>
                  </a:lnTo>
                  <a:lnTo>
                    <a:pt x="38100" y="156210"/>
                  </a:lnTo>
                  <a:lnTo>
                    <a:pt x="46990" y="153670"/>
                  </a:lnTo>
                  <a:lnTo>
                    <a:pt x="53340" y="151130"/>
                  </a:lnTo>
                  <a:lnTo>
                    <a:pt x="59690" y="148590"/>
                  </a:lnTo>
                  <a:lnTo>
                    <a:pt x="66040" y="144780"/>
                  </a:lnTo>
                  <a:lnTo>
                    <a:pt x="69850" y="142240"/>
                  </a:lnTo>
                  <a:lnTo>
                    <a:pt x="73660" y="138430"/>
                  </a:lnTo>
                  <a:lnTo>
                    <a:pt x="74930" y="134620"/>
                  </a:lnTo>
                  <a:lnTo>
                    <a:pt x="76200" y="132080"/>
                  </a:lnTo>
                  <a:lnTo>
                    <a:pt x="74930" y="128270"/>
                  </a:lnTo>
                  <a:lnTo>
                    <a:pt x="72390" y="125730"/>
                  </a:lnTo>
                  <a:lnTo>
                    <a:pt x="71120" y="124460"/>
                  </a:lnTo>
                  <a:lnTo>
                    <a:pt x="68580" y="123190"/>
                  </a:lnTo>
                  <a:lnTo>
                    <a:pt x="66040" y="121920"/>
                  </a:lnTo>
                  <a:lnTo>
                    <a:pt x="62230" y="120650"/>
                  </a:lnTo>
                  <a:lnTo>
                    <a:pt x="58420" y="119380"/>
                  </a:lnTo>
                  <a:lnTo>
                    <a:pt x="54610" y="119380"/>
                  </a:lnTo>
                  <a:lnTo>
                    <a:pt x="49530" y="118110"/>
                  </a:lnTo>
                  <a:lnTo>
                    <a:pt x="44450" y="116840"/>
                  </a:lnTo>
                  <a:lnTo>
                    <a:pt x="38100" y="116840"/>
                  </a:lnTo>
                  <a:lnTo>
                    <a:pt x="31750" y="116840"/>
                  </a:lnTo>
                  <a:lnTo>
                    <a:pt x="36830" y="115570"/>
                  </a:lnTo>
                  <a:lnTo>
                    <a:pt x="40640" y="115570"/>
                  </a:lnTo>
                  <a:lnTo>
                    <a:pt x="44450" y="114300"/>
                  </a:lnTo>
                  <a:lnTo>
                    <a:pt x="48260" y="113030"/>
                  </a:lnTo>
                  <a:lnTo>
                    <a:pt x="52070" y="111760"/>
                  </a:lnTo>
                  <a:lnTo>
                    <a:pt x="54610" y="110490"/>
                  </a:lnTo>
                  <a:lnTo>
                    <a:pt x="59690" y="106680"/>
                  </a:lnTo>
                  <a:lnTo>
                    <a:pt x="63500" y="104140"/>
                  </a:lnTo>
                  <a:lnTo>
                    <a:pt x="66040" y="99060"/>
                  </a:lnTo>
                  <a:lnTo>
                    <a:pt x="66040" y="95250"/>
                  </a:lnTo>
                  <a:lnTo>
                    <a:pt x="66040" y="91440"/>
                  </a:lnTo>
                  <a:lnTo>
                    <a:pt x="64770" y="86360"/>
                  </a:lnTo>
                  <a:lnTo>
                    <a:pt x="62230" y="82550"/>
                  </a:lnTo>
                  <a:lnTo>
                    <a:pt x="59690" y="78740"/>
                  </a:lnTo>
                  <a:lnTo>
                    <a:pt x="55880" y="74930"/>
                  </a:lnTo>
                  <a:lnTo>
                    <a:pt x="50800" y="73660"/>
                  </a:lnTo>
                  <a:lnTo>
                    <a:pt x="44450" y="72390"/>
                  </a:lnTo>
                  <a:lnTo>
                    <a:pt x="38100" y="71120"/>
                  </a:lnTo>
                  <a:lnTo>
                    <a:pt x="31750" y="71120"/>
                  </a:lnTo>
                  <a:lnTo>
                    <a:pt x="38100" y="69850"/>
                  </a:lnTo>
                  <a:lnTo>
                    <a:pt x="45720" y="67310"/>
                  </a:lnTo>
                  <a:lnTo>
                    <a:pt x="52070" y="64770"/>
                  </a:lnTo>
                  <a:lnTo>
                    <a:pt x="58420" y="62230"/>
                  </a:lnTo>
                  <a:lnTo>
                    <a:pt x="62230" y="58420"/>
                  </a:lnTo>
                  <a:lnTo>
                    <a:pt x="66040" y="55880"/>
                  </a:lnTo>
                  <a:lnTo>
                    <a:pt x="68580" y="52070"/>
                  </a:lnTo>
                  <a:lnTo>
                    <a:pt x="69850" y="48260"/>
                  </a:lnTo>
                  <a:lnTo>
                    <a:pt x="71120" y="45720"/>
                  </a:lnTo>
                  <a:lnTo>
                    <a:pt x="69850" y="41910"/>
                  </a:lnTo>
                  <a:lnTo>
                    <a:pt x="67310" y="39370"/>
                  </a:lnTo>
                  <a:lnTo>
                    <a:pt x="63500" y="36830"/>
                  </a:lnTo>
                  <a:lnTo>
                    <a:pt x="60960" y="35560"/>
                  </a:lnTo>
                  <a:lnTo>
                    <a:pt x="58420" y="34290"/>
                  </a:lnTo>
                  <a:lnTo>
                    <a:pt x="54610" y="34290"/>
                  </a:lnTo>
                  <a:lnTo>
                    <a:pt x="50800" y="33020"/>
                  </a:lnTo>
                  <a:lnTo>
                    <a:pt x="46990" y="33020"/>
                  </a:lnTo>
                  <a:lnTo>
                    <a:pt x="41910" y="31750"/>
                  </a:lnTo>
                  <a:lnTo>
                    <a:pt x="36830" y="31750"/>
                  </a:lnTo>
                  <a:lnTo>
                    <a:pt x="31750" y="31750"/>
                  </a:lnTo>
                  <a:lnTo>
                    <a:pt x="40640" y="29210"/>
                  </a:lnTo>
                  <a:lnTo>
                    <a:pt x="49530" y="26670"/>
                  </a:lnTo>
                  <a:lnTo>
                    <a:pt x="55880" y="24130"/>
                  </a:lnTo>
                  <a:lnTo>
                    <a:pt x="60960" y="21590"/>
                  </a:lnTo>
                  <a:lnTo>
                    <a:pt x="64770" y="17780"/>
                  </a:lnTo>
                  <a:lnTo>
                    <a:pt x="67310" y="16510"/>
                  </a:lnTo>
                  <a:lnTo>
                    <a:pt x="68580" y="13970"/>
                  </a:lnTo>
                  <a:lnTo>
                    <a:pt x="68580" y="11430"/>
                  </a:lnTo>
                  <a:lnTo>
                    <a:pt x="67310" y="8890"/>
                  </a:lnTo>
                  <a:lnTo>
                    <a:pt x="64770" y="6350"/>
                  </a:lnTo>
                  <a:lnTo>
                    <a:pt x="62230" y="5080"/>
                  </a:lnTo>
                  <a:lnTo>
                    <a:pt x="57150" y="3810"/>
                  </a:lnTo>
                  <a:lnTo>
                    <a:pt x="52070" y="2540"/>
                  </a:lnTo>
                  <a:lnTo>
                    <a:pt x="44450" y="1270"/>
                  </a:lnTo>
                  <a:lnTo>
                    <a:pt x="38100" y="0"/>
                  </a:lnTo>
                  <a:lnTo>
                    <a:pt x="29210" y="0"/>
                  </a:lnTo>
                </a:path>
              </a:pathLst>
            </a:custGeom>
            <a:ln w="12700" cap="flat" cmpd="sng" algn="ctr">
              <a:solidFill>
                <a:srgbClr val="FFBA4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73" name="Freeform 372"/>
            <p:cNvSpPr/>
            <p:nvPr/>
          </p:nvSpPr>
          <p:spPr>
            <a:xfrm>
              <a:off x="5802630" y="1936750"/>
              <a:ext cx="83821" cy="223521"/>
            </a:xfrm>
            <a:custGeom>
              <a:avLst/>
              <a:gdLst/>
              <a:ahLst/>
              <a:cxnLst/>
              <a:rect l="0" t="0" r="0" b="0"/>
              <a:pathLst>
                <a:path w="83821" h="223521">
                  <a:moveTo>
                    <a:pt x="0" y="222250"/>
                  </a:moveTo>
                  <a:lnTo>
                    <a:pt x="6350" y="223520"/>
                  </a:lnTo>
                  <a:lnTo>
                    <a:pt x="11430" y="223520"/>
                  </a:lnTo>
                  <a:lnTo>
                    <a:pt x="24130" y="222250"/>
                  </a:lnTo>
                  <a:lnTo>
                    <a:pt x="30480" y="222250"/>
                  </a:lnTo>
                  <a:lnTo>
                    <a:pt x="35560" y="220980"/>
                  </a:lnTo>
                  <a:lnTo>
                    <a:pt x="40640" y="219710"/>
                  </a:lnTo>
                  <a:lnTo>
                    <a:pt x="44450" y="218440"/>
                  </a:lnTo>
                  <a:lnTo>
                    <a:pt x="48260" y="217170"/>
                  </a:lnTo>
                  <a:lnTo>
                    <a:pt x="50800" y="215900"/>
                  </a:lnTo>
                  <a:lnTo>
                    <a:pt x="50800" y="214630"/>
                  </a:lnTo>
                  <a:lnTo>
                    <a:pt x="50800" y="212090"/>
                  </a:lnTo>
                  <a:lnTo>
                    <a:pt x="46990" y="210820"/>
                  </a:lnTo>
                  <a:lnTo>
                    <a:pt x="45720" y="210820"/>
                  </a:lnTo>
                  <a:lnTo>
                    <a:pt x="43180" y="209550"/>
                  </a:lnTo>
                  <a:lnTo>
                    <a:pt x="40640" y="209550"/>
                  </a:lnTo>
                  <a:lnTo>
                    <a:pt x="36830" y="208280"/>
                  </a:lnTo>
                  <a:lnTo>
                    <a:pt x="33020" y="208280"/>
                  </a:lnTo>
                  <a:lnTo>
                    <a:pt x="27940" y="208280"/>
                  </a:lnTo>
                  <a:lnTo>
                    <a:pt x="34290" y="207010"/>
                  </a:lnTo>
                  <a:lnTo>
                    <a:pt x="39370" y="205740"/>
                  </a:lnTo>
                  <a:lnTo>
                    <a:pt x="49530" y="201930"/>
                  </a:lnTo>
                  <a:lnTo>
                    <a:pt x="58420" y="199390"/>
                  </a:lnTo>
                  <a:lnTo>
                    <a:pt x="64770" y="195580"/>
                  </a:lnTo>
                  <a:lnTo>
                    <a:pt x="71120" y="193040"/>
                  </a:lnTo>
                  <a:lnTo>
                    <a:pt x="74930" y="189230"/>
                  </a:lnTo>
                  <a:lnTo>
                    <a:pt x="76200" y="185420"/>
                  </a:lnTo>
                  <a:lnTo>
                    <a:pt x="77470" y="182880"/>
                  </a:lnTo>
                  <a:lnTo>
                    <a:pt x="76200" y="179070"/>
                  </a:lnTo>
                  <a:lnTo>
                    <a:pt x="74930" y="176530"/>
                  </a:lnTo>
                  <a:lnTo>
                    <a:pt x="71120" y="172720"/>
                  </a:lnTo>
                  <a:lnTo>
                    <a:pt x="66040" y="171450"/>
                  </a:lnTo>
                  <a:lnTo>
                    <a:pt x="60960" y="168910"/>
                  </a:lnTo>
                  <a:lnTo>
                    <a:pt x="54610" y="168910"/>
                  </a:lnTo>
                  <a:lnTo>
                    <a:pt x="46990" y="167640"/>
                  </a:lnTo>
                  <a:lnTo>
                    <a:pt x="36830" y="167640"/>
                  </a:lnTo>
                  <a:lnTo>
                    <a:pt x="45720" y="166370"/>
                  </a:lnTo>
                  <a:lnTo>
                    <a:pt x="53340" y="163830"/>
                  </a:lnTo>
                  <a:lnTo>
                    <a:pt x="60960" y="161290"/>
                  </a:lnTo>
                  <a:lnTo>
                    <a:pt x="67310" y="158750"/>
                  </a:lnTo>
                  <a:lnTo>
                    <a:pt x="72390" y="154940"/>
                  </a:lnTo>
                  <a:lnTo>
                    <a:pt x="76200" y="151130"/>
                  </a:lnTo>
                  <a:lnTo>
                    <a:pt x="80010" y="148590"/>
                  </a:lnTo>
                  <a:lnTo>
                    <a:pt x="81280" y="144780"/>
                  </a:lnTo>
                  <a:lnTo>
                    <a:pt x="82550" y="140970"/>
                  </a:lnTo>
                  <a:lnTo>
                    <a:pt x="81280" y="137160"/>
                  </a:lnTo>
                  <a:lnTo>
                    <a:pt x="78740" y="134620"/>
                  </a:lnTo>
                  <a:lnTo>
                    <a:pt x="76200" y="133350"/>
                  </a:lnTo>
                  <a:lnTo>
                    <a:pt x="74930" y="132080"/>
                  </a:lnTo>
                  <a:lnTo>
                    <a:pt x="71120" y="130810"/>
                  </a:lnTo>
                  <a:lnTo>
                    <a:pt x="68580" y="129540"/>
                  </a:lnTo>
                  <a:lnTo>
                    <a:pt x="64770" y="128270"/>
                  </a:lnTo>
                  <a:lnTo>
                    <a:pt x="59690" y="127000"/>
                  </a:lnTo>
                  <a:lnTo>
                    <a:pt x="54610" y="125730"/>
                  </a:lnTo>
                  <a:lnTo>
                    <a:pt x="49530" y="125730"/>
                  </a:lnTo>
                  <a:lnTo>
                    <a:pt x="43180" y="125730"/>
                  </a:lnTo>
                  <a:lnTo>
                    <a:pt x="36830" y="124460"/>
                  </a:lnTo>
                  <a:lnTo>
                    <a:pt x="44450" y="124460"/>
                  </a:lnTo>
                  <a:lnTo>
                    <a:pt x="49530" y="123190"/>
                  </a:lnTo>
                  <a:lnTo>
                    <a:pt x="54610" y="123190"/>
                  </a:lnTo>
                  <a:lnTo>
                    <a:pt x="59690" y="121920"/>
                  </a:lnTo>
                  <a:lnTo>
                    <a:pt x="64770" y="120650"/>
                  </a:lnTo>
                  <a:lnTo>
                    <a:pt x="68580" y="119380"/>
                  </a:lnTo>
                  <a:lnTo>
                    <a:pt x="71120" y="118110"/>
                  </a:lnTo>
                  <a:lnTo>
                    <a:pt x="74930" y="116840"/>
                  </a:lnTo>
                  <a:lnTo>
                    <a:pt x="76200" y="115570"/>
                  </a:lnTo>
                  <a:lnTo>
                    <a:pt x="78740" y="113030"/>
                  </a:lnTo>
                  <a:lnTo>
                    <a:pt x="81280" y="110490"/>
                  </a:lnTo>
                  <a:lnTo>
                    <a:pt x="81280" y="106680"/>
                  </a:lnTo>
                  <a:lnTo>
                    <a:pt x="81280" y="101600"/>
                  </a:lnTo>
                  <a:lnTo>
                    <a:pt x="80010" y="97790"/>
                  </a:lnTo>
                  <a:lnTo>
                    <a:pt x="76200" y="93980"/>
                  </a:lnTo>
                  <a:lnTo>
                    <a:pt x="72390" y="91440"/>
                  </a:lnTo>
                  <a:lnTo>
                    <a:pt x="67310" y="88900"/>
                  </a:lnTo>
                  <a:lnTo>
                    <a:pt x="60960" y="86360"/>
                  </a:lnTo>
                  <a:lnTo>
                    <a:pt x="54610" y="85090"/>
                  </a:lnTo>
                  <a:lnTo>
                    <a:pt x="48260" y="83820"/>
                  </a:lnTo>
                  <a:lnTo>
                    <a:pt x="40640" y="85090"/>
                  </a:lnTo>
                  <a:lnTo>
                    <a:pt x="49530" y="82550"/>
                  </a:lnTo>
                  <a:lnTo>
                    <a:pt x="55880" y="80010"/>
                  </a:lnTo>
                  <a:lnTo>
                    <a:pt x="62230" y="77470"/>
                  </a:lnTo>
                  <a:lnTo>
                    <a:pt x="68580" y="74930"/>
                  </a:lnTo>
                  <a:lnTo>
                    <a:pt x="73660" y="71120"/>
                  </a:lnTo>
                  <a:lnTo>
                    <a:pt x="77470" y="67310"/>
                  </a:lnTo>
                  <a:lnTo>
                    <a:pt x="81280" y="63500"/>
                  </a:lnTo>
                  <a:lnTo>
                    <a:pt x="82550" y="60960"/>
                  </a:lnTo>
                  <a:lnTo>
                    <a:pt x="83820" y="57150"/>
                  </a:lnTo>
                  <a:lnTo>
                    <a:pt x="83820" y="53340"/>
                  </a:lnTo>
                  <a:lnTo>
                    <a:pt x="81280" y="50800"/>
                  </a:lnTo>
                  <a:lnTo>
                    <a:pt x="77470" y="46990"/>
                  </a:lnTo>
                  <a:lnTo>
                    <a:pt x="74930" y="45720"/>
                  </a:lnTo>
                  <a:lnTo>
                    <a:pt x="72390" y="44450"/>
                  </a:lnTo>
                  <a:lnTo>
                    <a:pt x="69850" y="44450"/>
                  </a:lnTo>
                  <a:lnTo>
                    <a:pt x="66040" y="43180"/>
                  </a:lnTo>
                  <a:lnTo>
                    <a:pt x="60960" y="43180"/>
                  </a:lnTo>
                  <a:lnTo>
                    <a:pt x="57150" y="41910"/>
                  </a:lnTo>
                  <a:lnTo>
                    <a:pt x="52070" y="41910"/>
                  </a:lnTo>
                  <a:lnTo>
                    <a:pt x="45720" y="41910"/>
                  </a:lnTo>
                  <a:lnTo>
                    <a:pt x="50800" y="40640"/>
                  </a:lnTo>
                  <a:lnTo>
                    <a:pt x="55880" y="39370"/>
                  </a:lnTo>
                  <a:lnTo>
                    <a:pt x="63500" y="35560"/>
                  </a:lnTo>
                  <a:lnTo>
                    <a:pt x="71120" y="31750"/>
                  </a:lnTo>
                  <a:lnTo>
                    <a:pt x="74930" y="27940"/>
                  </a:lnTo>
                  <a:lnTo>
                    <a:pt x="78740" y="24130"/>
                  </a:lnTo>
                  <a:lnTo>
                    <a:pt x="81280" y="20320"/>
                  </a:lnTo>
                  <a:lnTo>
                    <a:pt x="82550" y="16510"/>
                  </a:lnTo>
                  <a:lnTo>
                    <a:pt x="82550" y="12700"/>
                  </a:lnTo>
                  <a:lnTo>
                    <a:pt x="81280" y="8890"/>
                  </a:lnTo>
                  <a:lnTo>
                    <a:pt x="78740" y="6350"/>
                  </a:lnTo>
                  <a:lnTo>
                    <a:pt x="76200" y="3810"/>
                  </a:lnTo>
                  <a:lnTo>
                    <a:pt x="71120" y="1270"/>
                  </a:lnTo>
                  <a:lnTo>
                    <a:pt x="66040" y="0"/>
                  </a:lnTo>
                  <a:lnTo>
                    <a:pt x="59690" y="0"/>
                  </a:lnTo>
                  <a:lnTo>
                    <a:pt x="53340" y="0"/>
                  </a:lnTo>
                  <a:lnTo>
                    <a:pt x="45720" y="1270"/>
                  </a:lnTo>
                </a:path>
              </a:pathLst>
            </a:custGeom>
            <a:ln w="12700" cap="flat" cmpd="sng" algn="ctr">
              <a:solidFill>
                <a:srgbClr val="FFBA4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74" name="Freeform 373"/>
            <p:cNvSpPr/>
            <p:nvPr/>
          </p:nvSpPr>
          <p:spPr>
            <a:xfrm>
              <a:off x="5767070" y="1944370"/>
              <a:ext cx="85091" cy="207011"/>
            </a:xfrm>
            <a:custGeom>
              <a:avLst/>
              <a:gdLst/>
              <a:ahLst/>
              <a:cxnLst/>
              <a:rect l="0" t="0" r="0" b="0"/>
              <a:pathLst>
                <a:path w="85091" h="207011">
                  <a:moveTo>
                    <a:pt x="0" y="201930"/>
                  </a:moveTo>
                  <a:lnTo>
                    <a:pt x="1270" y="203200"/>
                  </a:lnTo>
                  <a:lnTo>
                    <a:pt x="5080" y="204470"/>
                  </a:lnTo>
                  <a:lnTo>
                    <a:pt x="11430" y="205740"/>
                  </a:lnTo>
                  <a:lnTo>
                    <a:pt x="17780" y="207010"/>
                  </a:lnTo>
                  <a:lnTo>
                    <a:pt x="25400" y="207010"/>
                  </a:lnTo>
                  <a:lnTo>
                    <a:pt x="33020" y="207010"/>
                  </a:lnTo>
                  <a:lnTo>
                    <a:pt x="40640" y="205740"/>
                  </a:lnTo>
                  <a:lnTo>
                    <a:pt x="48260" y="204470"/>
                  </a:lnTo>
                  <a:lnTo>
                    <a:pt x="54610" y="201930"/>
                  </a:lnTo>
                  <a:lnTo>
                    <a:pt x="58420" y="200660"/>
                  </a:lnTo>
                  <a:lnTo>
                    <a:pt x="60960" y="199390"/>
                  </a:lnTo>
                  <a:lnTo>
                    <a:pt x="62230" y="198120"/>
                  </a:lnTo>
                  <a:lnTo>
                    <a:pt x="63500" y="196850"/>
                  </a:lnTo>
                  <a:lnTo>
                    <a:pt x="63500" y="196850"/>
                  </a:lnTo>
                  <a:lnTo>
                    <a:pt x="62230" y="194310"/>
                  </a:lnTo>
                  <a:lnTo>
                    <a:pt x="62230" y="193040"/>
                  </a:lnTo>
                  <a:lnTo>
                    <a:pt x="60960" y="193040"/>
                  </a:lnTo>
                  <a:lnTo>
                    <a:pt x="57150" y="190500"/>
                  </a:lnTo>
                  <a:lnTo>
                    <a:pt x="54610" y="189230"/>
                  </a:lnTo>
                  <a:lnTo>
                    <a:pt x="50800" y="187960"/>
                  </a:lnTo>
                  <a:lnTo>
                    <a:pt x="45720" y="186690"/>
                  </a:lnTo>
                  <a:lnTo>
                    <a:pt x="39370" y="185420"/>
                  </a:lnTo>
                  <a:lnTo>
                    <a:pt x="33020" y="184150"/>
                  </a:lnTo>
                  <a:lnTo>
                    <a:pt x="25400" y="182880"/>
                  </a:lnTo>
                  <a:lnTo>
                    <a:pt x="36830" y="181610"/>
                  </a:lnTo>
                  <a:lnTo>
                    <a:pt x="46990" y="179070"/>
                  </a:lnTo>
                  <a:lnTo>
                    <a:pt x="55880" y="176530"/>
                  </a:lnTo>
                  <a:lnTo>
                    <a:pt x="62230" y="172720"/>
                  </a:lnTo>
                  <a:lnTo>
                    <a:pt x="68580" y="170180"/>
                  </a:lnTo>
                  <a:lnTo>
                    <a:pt x="71120" y="167640"/>
                  </a:lnTo>
                  <a:lnTo>
                    <a:pt x="73660" y="165100"/>
                  </a:lnTo>
                  <a:lnTo>
                    <a:pt x="73660" y="162560"/>
                  </a:lnTo>
                  <a:lnTo>
                    <a:pt x="73660" y="160020"/>
                  </a:lnTo>
                  <a:lnTo>
                    <a:pt x="72390" y="157480"/>
                  </a:lnTo>
                  <a:lnTo>
                    <a:pt x="68580" y="156210"/>
                  </a:lnTo>
                  <a:lnTo>
                    <a:pt x="63500" y="153670"/>
                  </a:lnTo>
                  <a:lnTo>
                    <a:pt x="58420" y="153670"/>
                  </a:lnTo>
                  <a:lnTo>
                    <a:pt x="50800" y="152400"/>
                  </a:lnTo>
                  <a:lnTo>
                    <a:pt x="43180" y="151130"/>
                  </a:lnTo>
                  <a:lnTo>
                    <a:pt x="34290" y="151130"/>
                  </a:lnTo>
                  <a:lnTo>
                    <a:pt x="43180" y="149860"/>
                  </a:lnTo>
                  <a:lnTo>
                    <a:pt x="50800" y="147320"/>
                  </a:lnTo>
                  <a:lnTo>
                    <a:pt x="58420" y="144780"/>
                  </a:lnTo>
                  <a:lnTo>
                    <a:pt x="64770" y="142240"/>
                  </a:lnTo>
                  <a:lnTo>
                    <a:pt x="69850" y="139700"/>
                  </a:lnTo>
                  <a:lnTo>
                    <a:pt x="73660" y="135890"/>
                  </a:lnTo>
                  <a:lnTo>
                    <a:pt x="77470" y="132080"/>
                  </a:lnTo>
                  <a:lnTo>
                    <a:pt x="78740" y="129540"/>
                  </a:lnTo>
                  <a:lnTo>
                    <a:pt x="80010" y="125730"/>
                  </a:lnTo>
                  <a:lnTo>
                    <a:pt x="78740" y="121920"/>
                  </a:lnTo>
                  <a:lnTo>
                    <a:pt x="76200" y="119380"/>
                  </a:lnTo>
                  <a:lnTo>
                    <a:pt x="73660" y="118110"/>
                  </a:lnTo>
                  <a:lnTo>
                    <a:pt x="72390" y="115570"/>
                  </a:lnTo>
                  <a:lnTo>
                    <a:pt x="68580" y="114300"/>
                  </a:lnTo>
                  <a:lnTo>
                    <a:pt x="66040" y="113030"/>
                  </a:lnTo>
                  <a:lnTo>
                    <a:pt x="62230" y="111760"/>
                  </a:lnTo>
                  <a:lnTo>
                    <a:pt x="57150" y="111760"/>
                  </a:lnTo>
                  <a:lnTo>
                    <a:pt x="53340" y="110490"/>
                  </a:lnTo>
                  <a:lnTo>
                    <a:pt x="46990" y="109220"/>
                  </a:lnTo>
                  <a:lnTo>
                    <a:pt x="41910" y="109220"/>
                  </a:lnTo>
                  <a:lnTo>
                    <a:pt x="34290" y="109220"/>
                  </a:lnTo>
                  <a:lnTo>
                    <a:pt x="41910" y="107950"/>
                  </a:lnTo>
                  <a:lnTo>
                    <a:pt x="48260" y="107950"/>
                  </a:lnTo>
                  <a:lnTo>
                    <a:pt x="53340" y="107950"/>
                  </a:lnTo>
                  <a:lnTo>
                    <a:pt x="58420" y="106680"/>
                  </a:lnTo>
                  <a:lnTo>
                    <a:pt x="62230" y="105410"/>
                  </a:lnTo>
                  <a:lnTo>
                    <a:pt x="66040" y="104140"/>
                  </a:lnTo>
                  <a:lnTo>
                    <a:pt x="69850" y="102870"/>
                  </a:lnTo>
                  <a:lnTo>
                    <a:pt x="72390" y="101600"/>
                  </a:lnTo>
                  <a:lnTo>
                    <a:pt x="74930" y="100330"/>
                  </a:lnTo>
                  <a:lnTo>
                    <a:pt x="76200" y="97790"/>
                  </a:lnTo>
                  <a:lnTo>
                    <a:pt x="78740" y="93980"/>
                  </a:lnTo>
                  <a:lnTo>
                    <a:pt x="80010" y="90170"/>
                  </a:lnTo>
                  <a:lnTo>
                    <a:pt x="80010" y="86360"/>
                  </a:lnTo>
                  <a:lnTo>
                    <a:pt x="77470" y="82550"/>
                  </a:lnTo>
                  <a:lnTo>
                    <a:pt x="74930" y="78740"/>
                  </a:lnTo>
                  <a:lnTo>
                    <a:pt x="71120" y="74930"/>
                  </a:lnTo>
                  <a:lnTo>
                    <a:pt x="66040" y="72390"/>
                  </a:lnTo>
                  <a:lnTo>
                    <a:pt x="59690" y="71120"/>
                  </a:lnTo>
                  <a:lnTo>
                    <a:pt x="53340" y="68580"/>
                  </a:lnTo>
                  <a:lnTo>
                    <a:pt x="46990" y="68580"/>
                  </a:lnTo>
                  <a:lnTo>
                    <a:pt x="39370" y="68580"/>
                  </a:lnTo>
                  <a:lnTo>
                    <a:pt x="46990" y="67310"/>
                  </a:lnTo>
                  <a:lnTo>
                    <a:pt x="54610" y="64770"/>
                  </a:lnTo>
                  <a:lnTo>
                    <a:pt x="60960" y="62230"/>
                  </a:lnTo>
                  <a:lnTo>
                    <a:pt x="67310" y="58420"/>
                  </a:lnTo>
                  <a:lnTo>
                    <a:pt x="72390" y="55880"/>
                  </a:lnTo>
                  <a:lnTo>
                    <a:pt x="76200" y="52070"/>
                  </a:lnTo>
                  <a:lnTo>
                    <a:pt x="80010" y="48260"/>
                  </a:lnTo>
                  <a:lnTo>
                    <a:pt x="82550" y="44450"/>
                  </a:lnTo>
                  <a:lnTo>
                    <a:pt x="82550" y="41910"/>
                  </a:lnTo>
                  <a:lnTo>
                    <a:pt x="82550" y="38100"/>
                  </a:lnTo>
                  <a:lnTo>
                    <a:pt x="80010" y="34290"/>
                  </a:lnTo>
                  <a:lnTo>
                    <a:pt x="76200" y="31750"/>
                  </a:lnTo>
                  <a:lnTo>
                    <a:pt x="74930" y="30480"/>
                  </a:lnTo>
                  <a:lnTo>
                    <a:pt x="72390" y="29210"/>
                  </a:lnTo>
                  <a:lnTo>
                    <a:pt x="68580" y="27940"/>
                  </a:lnTo>
                  <a:lnTo>
                    <a:pt x="64770" y="26670"/>
                  </a:lnTo>
                  <a:lnTo>
                    <a:pt x="60960" y="26670"/>
                  </a:lnTo>
                  <a:lnTo>
                    <a:pt x="55880" y="26670"/>
                  </a:lnTo>
                  <a:lnTo>
                    <a:pt x="50800" y="25400"/>
                  </a:lnTo>
                  <a:lnTo>
                    <a:pt x="45720" y="25400"/>
                  </a:lnTo>
                  <a:lnTo>
                    <a:pt x="54610" y="22860"/>
                  </a:lnTo>
                  <a:lnTo>
                    <a:pt x="63500" y="20320"/>
                  </a:lnTo>
                  <a:lnTo>
                    <a:pt x="71120" y="17780"/>
                  </a:lnTo>
                  <a:lnTo>
                    <a:pt x="76200" y="13970"/>
                  </a:lnTo>
                  <a:lnTo>
                    <a:pt x="80010" y="11430"/>
                  </a:lnTo>
                  <a:lnTo>
                    <a:pt x="82550" y="8890"/>
                  </a:lnTo>
                  <a:lnTo>
                    <a:pt x="85090" y="5080"/>
                  </a:lnTo>
                  <a:lnTo>
                    <a:pt x="85090" y="3810"/>
                  </a:lnTo>
                  <a:lnTo>
                    <a:pt x="85090" y="1270"/>
                  </a:lnTo>
                  <a:lnTo>
                    <a:pt x="82550" y="0"/>
                  </a:lnTo>
                  <a:lnTo>
                    <a:pt x="80010" y="0"/>
                  </a:lnTo>
                  <a:lnTo>
                    <a:pt x="76200" y="0"/>
                  </a:lnTo>
                  <a:lnTo>
                    <a:pt x="71120" y="0"/>
                  </a:lnTo>
                  <a:lnTo>
                    <a:pt x="64770" y="1270"/>
                  </a:lnTo>
                  <a:lnTo>
                    <a:pt x="60960" y="3810"/>
                  </a:lnTo>
                  <a:lnTo>
                    <a:pt x="58420" y="5080"/>
                  </a:lnTo>
                  <a:lnTo>
                    <a:pt x="53340" y="6350"/>
                  </a:lnTo>
                  <a:lnTo>
                    <a:pt x="49530" y="8890"/>
                  </a:lnTo>
                </a:path>
              </a:pathLst>
            </a:custGeom>
            <a:ln w="12700" cap="flat" cmpd="sng" algn="ctr">
              <a:solidFill>
                <a:srgbClr val="FFBA4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75" name="Freeform 374"/>
            <p:cNvSpPr/>
            <p:nvPr/>
          </p:nvSpPr>
          <p:spPr>
            <a:xfrm>
              <a:off x="5718810" y="1968500"/>
              <a:ext cx="93981" cy="161291"/>
            </a:xfrm>
            <a:custGeom>
              <a:avLst/>
              <a:gdLst/>
              <a:ahLst/>
              <a:cxnLst/>
              <a:rect l="0" t="0" r="0" b="0"/>
              <a:pathLst>
                <a:path w="93981" h="161291">
                  <a:moveTo>
                    <a:pt x="0" y="151130"/>
                  </a:moveTo>
                  <a:lnTo>
                    <a:pt x="5080" y="153670"/>
                  </a:lnTo>
                  <a:lnTo>
                    <a:pt x="8890" y="156210"/>
                  </a:lnTo>
                  <a:lnTo>
                    <a:pt x="12700" y="157480"/>
                  </a:lnTo>
                  <a:lnTo>
                    <a:pt x="16510" y="158750"/>
                  </a:lnTo>
                  <a:lnTo>
                    <a:pt x="19050" y="161290"/>
                  </a:lnTo>
                  <a:lnTo>
                    <a:pt x="21590" y="161290"/>
                  </a:lnTo>
                  <a:lnTo>
                    <a:pt x="24130" y="161290"/>
                  </a:lnTo>
                  <a:lnTo>
                    <a:pt x="26670" y="161290"/>
                  </a:lnTo>
                  <a:lnTo>
                    <a:pt x="27940" y="161290"/>
                  </a:lnTo>
                  <a:lnTo>
                    <a:pt x="29210" y="161290"/>
                  </a:lnTo>
                  <a:lnTo>
                    <a:pt x="30480" y="160020"/>
                  </a:lnTo>
                  <a:lnTo>
                    <a:pt x="30480" y="158750"/>
                  </a:lnTo>
                  <a:lnTo>
                    <a:pt x="30480" y="157480"/>
                  </a:lnTo>
                  <a:lnTo>
                    <a:pt x="30480" y="154940"/>
                  </a:lnTo>
                  <a:lnTo>
                    <a:pt x="29210" y="152400"/>
                  </a:lnTo>
                  <a:lnTo>
                    <a:pt x="27940" y="149860"/>
                  </a:lnTo>
                  <a:lnTo>
                    <a:pt x="33020" y="152400"/>
                  </a:lnTo>
                  <a:lnTo>
                    <a:pt x="39370" y="154940"/>
                  </a:lnTo>
                  <a:lnTo>
                    <a:pt x="45720" y="157480"/>
                  </a:lnTo>
                  <a:lnTo>
                    <a:pt x="52070" y="158750"/>
                  </a:lnTo>
                  <a:lnTo>
                    <a:pt x="57150" y="160020"/>
                  </a:lnTo>
                  <a:lnTo>
                    <a:pt x="62230" y="160020"/>
                  </a:lnTo>
                  <a:lnTo>
                    <a:pt x="67310" y="160020"/>
                  </a:lnTo>
                  <a:lnTo>
                    <a:pt x="69850" y="160020"/>
                  </a:lnTo>
                  <a:lnTo>
                    <a:pt x="72390" y="158750"/>
                  </a:lnTo>
                  <a:lnTo>
                    <a:pt x="73660" y="157480"/>
                  </a:lnTo>
                  <a:lnTo>
                    <a:pt x="73660" y="156210"/>
                  </a:lnTo>
                  <a:lnTo>
                    <a:pt x="73660" y="154940"/>
                  </a:lnTo>
                  <a:lnTo>
                    <a:pt x="72390" y="153670"/>
                  </a:lnTo>
                  <a:lnTo>
                    <a:pt x="71120" y="152400"/>
                  </a:lnTo>
                  <a:lnTo>
                    <a:pt x="69850" y="151130"/>
                  </a:lnTo>
                  <a:lnTo>
                    <a:pt x="67310" y="148590"/>
                  </a:lnTo>
                  <a:lnTo>
                    <a:pt x="64770" y="147320"/>
                  </a:lnTo>
                  <a:lnTo>
                    <a:pt x="60960" y="144780"/>
                  </a:lnTo>
                  <a:lnTo>
                    <a:pt x="57150" y="142240"/>
                  </a:lnTo>
                  <a:lnTo>
                    <a:pt x="53340" y="140970"/>
                  </a:lnTo>
                  <a:lnTo>
                    <a:pt x="48260" y="138430"/>
                  </a:lnTo>
                  <a:lnTo>
                    <a:pt x="41910" y="135890"/>
                  </a:lnTo>
                  <a:lnTo>
                    <a:pt x="34290" y="132080"/>
                  </a:lnTo>
                  <a:lnTo>
                    <a:pt x="45720" y="133350"/>
                  </a:lnTo>
                  <a:lnTo>
                    <a:pt x="54610" y="133350"/>
                  </a:lnTo>
                  <a:lnTo>
                    <a:pt x="62230" y="133350"/>
                  </a:lnTo>
                  <a:lnTo>
                    <a:pt x="69850" y="132080"/>
                  </a:lnTo>
                  <a:lnTo>
                    <a:pt x="74930" y="130810"/>
                  </a:lnTo>
                  <a:lnTo>
                    <a:pt x="78740" y="129540"/>
                  </a:lnTo>
                  <a:lnTo>
                    <a:pt x="81280" y="128270"/>
                  </a:lnTo>
                  <a:lnTo>
                    <a:pt x="82550" y="125730"/>
                  </a:lnTo>
                  <a:lnTo>
                    <a:pt x="82550" y="123190"/>
                  </a:lnTo>
                  <a:lnTo>
                    <a:pt x="81280" y="120650"/>
                  </a:lnTo>
                  <a:lnTo>
                    <a:pt x="80010" y="118110"/>
                  </a:lnTo>
                  <a:lnTo>
                    <a:pt x="76200" y="114300"/>
                  </a:lnTo>
                  <a:lnTo>
                    <a:pt x="71120" y="111760"/>
                  </a:lnTo>
                  <a:lnTo>
                    <a:pt x="66040" y="107950"/>
                  </a:lnTo>
                  <a:lnTo>
                    <a:pt x="59690" y="104140"/>
                  </a:lnTo>
                  <a:lnTo>
                    <a:pt x="50800" y="101600"/>
                  </a:lnTo>
                  <a:lnTo>
                    <a:pt x="57150" y="101600"/>
                  </a:lnTo>
                  <a:lnTo>
                    <a:pt x="62230" y="100330"/>
                  </a:lnTo>
                  <a:lnTo>
                    <a:pt x="67310" y="97790"/>
                  </a:lnTo>
                  <a:lnTo>
                    <a:pt x="71120" y="95250"/>
                  </a:lnTo>
                  <a:lnTo>
                    <a:pt x="76200" y="93980"/>
                  </a:lnTo>
                  <a:lnTo>
                    <a:pt x="78740" y="90170"/>
                  </a:lnTo>
                  <a:lnTo>
                    <a:pt x="81280" y="86360"/>
                  </a:lnTo>
                  <a:lnTo>
                    <a:pt x="82550" y="83820"/>
                  </a:lnTo>
                  <a:lnTo>
                    <a:pt x="82550" y="80010"/>
                  </a:lnTo>
                  <a:lnTo>
                    <a:pt x="82550" y="76200"/>
                  </a:lnTo>
                  <a:lnTo>
                    <a:pt x="81280" y="73660"/>
                  </a:lnTo>
                  <a:lnTo>
                    <a:pt x="78740" y="69850"/>
                  </a:lnTo>
                  <a:lnTo>
                    <a:pt x="73660" y="68580"/>
                  </a:lnTo>
                  <a:lnTo>
                    <a:pt x="68580" y="66040"/>
                  </a:lnTo>
                  <a:lnTo>
                    <a:pt x="66040" y="64770"/>
                  </a:lnTo>
                  <a:lnTo>
                    <a:pt x="62230" y="64770"/>
                  </a:lnTo>
                  <a:lnTo>
                    <a:pt x="58420" y="64770"/>
                  </a:lnTo>
                  <a:lnTo>
                    <a:pt x="54610" y="63500"/>
                  </a:lnTo>
                  <a:lnTo>
                    <a:pt x="62230" y="62230"/>
                  </a:lnTo>
                  <a:lnTo>
                    <a:pt x="69850" y="59690"/>
                  </a:lnTo>
                  <a:lnTo>
                    <a:pt x="76200" y="57150"/>
                  </a:lnTo>
                  <a:lnTo>
                    <a:pt x="81280" y="54610"/>
                  </a:lnTo>
                  <a:lnTo>
                    <a:pt x="85090" y="50800"/>
                  </a:lnTo>
                  <a:lnTo>
                    <a:pt x="87630" y="48260"/>
                  </a:lnTo>
                  <a:lnTo>
                    <a:pt x="88900" y="44450"/>
                  </a:lnTo>
                  <a:lnTo>
                    <a:pt x="88900" y="41910"/>
                  </a:lnTo>
                  <a:lnTo>
                    <a:pt x="87630" y="39370"/>
                  </a:lnTo>
                  <a:lnTo>
                    <a:pt x="86360" y="36830"/>
                  </a:lnTo>
                  <a:lnTo>
                    <a:pt x="82550" y="34290"/>
                  </a:lnTo>
                  <a:lnTo>
                    <a:pt x="80010" y="33020"/>
                  </a:lnTo>
                  <a:lnTo>
                    <a:pt x="74930" y="31750"/>
                  </a:lnTo>
                  <a:lnTo>
                    <a:pt x="68580" y="30480"/>
                  </a:lnTo>
                  <a:lnTo>
                    <a:pt x="62230" y="30480"/>
                  </a:lnTo>
                  <a:lnTo>
                    <a:pt x="55880" y="30480"/>
                  </a:lnTo>
                  <a:lnTo>
                    <a:pt x="60960" y="26670"/>
                  </a:lnTo>
                  <a:lnTo>
                    <a:pt x="66040" y="24130"/>
                  </a:lnTo>
                  <a:lnTo>
                    <a:pt x="71120" y="21590"/>
                  </a:lnTo>
                  <a:lnTo>
                    <a:pt x="74930" y="19050"/>
                  </a:lnTo>
                  <a:lnTo>
                    <a:pt x="78740" y="16510"/>
                  </a:lnTo>
                  <a:lnTo>
                    <a:pt x="82550" y="13970"/>
                  </a:lnTo>
                  <a:lnTo>
                    <a:pt x="85090" y="12700"/>
                  </a:lnTo>
                  <a:lnTo>
                    <a:pt x="87630" y="10160"/>
                  </a:lnTo>
                  <a:lnTo>
                    <a:pt x="88900" y="8890"/>
                  </a:lnTo>
                  <a:lnTo>
                    <a:pt x="91440" y="7620"/>
                  </a:lnTo>
                  <a:lnTo>
                    <a:pt x="92710" y="5080"/>
                  </a:lnTo>
                  <a:lnTo>
                    <a:pt x="93980" y="3810"/>
                  </a:lnTo>
                  <a:lnTo>
                    <a:pt x="93980" y="2540"/>
                  </a:lnTo>
                  <a:lnTo>
                    <a:pt x="92710" y="1270"/>
                  </a:lnTo>
                  <a:lnTo>
                    <a:pt x="91440" y="0"/>
                  </a:lnTo>
                  <a:lnTo>
                    <a:pt x="87630" y="0"/>
                  </a:lnTo>
                  <a:lnTo>
                    <a:pt x="82550" y="1270"/>
                  </a:lnTo>
                  <a:lnTo>
                    <a:pt x="77470" y="2540"/>
                  </a:lnTo>
                  <a:lnTo>
                    <a:pt x="72390" y="5080"/>
                  </a:lnTo>
                  <a:lnTo>
                    <a:pt x="64770" y="7620"/>
                  </a:lnTo>
                  <a:lnTo>
                    <a:pt x="57150" y="11430"/>
                  </a:lnTo>
                  <a:lnTo>
                    <a:pt x="49530" y="15240"/>
                  </a:lnTo>
                </a:path>
              </a:pathLst>
            </a:custGeom>
            <a:ln w="12700" cap="flat" cmpd="sng" algn="ctr">
              <a:solidFill>
                <a:srgbClr val="FFBA4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76" name="Freeform 375"/>
            <p:cNvSpPr/>
            <p:nvPr/>
          </p:nvSpPr>
          <p:spPr>
            <a:xfrm>
              <a:off x="5708650" y="1997710"/>
              <a:ext cx="66041" cy="116841"/>
            </a:xfrm>
            <a:custGeom>
              <a:avLst/>
              <a:gdLst/>
              <a:ahLst/>
              <a:cxnLst/>
              <a:rect l="0" t="0" r="0" b="0"/>
              <a:pathLst>
                <a:path w="66041" h="116841">
                  <a:moveTo>
                    <a:pt x="0" y="107950"/>
                  </a:moveTo>
                  <a:lnTo>
                    <a:pt x="10160" y="111760"/>
                  </a:lnTo>
                  <a:lnTo>
                    <a:pt x="15240" y="114300"/>
                  </a:lnTo>
                  <a:lnTo>
                    <a:pt x="20320" y="115570"/>
                  </a:lnTo>
                  <a:lnTo>
                    <a:pt x="25400" y="116840"/>
                  </a:lnTo>
                  <a:lnTo>
                    <a:pt x="29210" y="116840"/>
                  </a:lnTo>
                  <a:lnTo>
                    <a:pt x="33020" y="116840"/>
                  </a:lnTo>
                  <a:lnTo>
                    <a:pt x="36830" y="115570"/>
                  </a:lnTo>
                  <a:lnTo>
                    <a:pt x="39370" y="114300"/>
                  </a:lnTo>
                  <a:lnTo>
                    <a:pt x="41910" y="111760"/>
                  </a:lnTo>
                  <a:lnTo>
                    <a:pt x="43180" y="109220"/>
                  </a:lnTo>
                  <a:lnTo>
                    <a:pt x="43180" y="106680"/>
                  </a:lnTo>
                  <a:lnTo>
                    <a:pt x="43180" y="101600"/>
                  </a:lnTo>
                  <a:lnTo>
                    <a:pt x="40640" y="96520"/>
                  </a:lnTo>
                  <a:lnTo>
                    <a:pt x="39370" y="92710"/>
                  </a:lnTo>
                  <a:lnTo>
                    <a:pt x="38100" y="88900"/>
                  </a:lnTo>
                  <a:lnTo>
                    <a:pt x="36830" y="86360"/>
                  </a:lnTo>
                  <a:lnTo>
                    <a:pt x="34290" y="82550"/>
                  </a:lnTo>
                  <a:lnTo>
                    <a:pt x="36830" y="83820"/>
                  </a:lnTo>
                  <a:lnTo>
                    <a:pt x="40640" y="83820"/>
                  </a:lnTo>
                  <a:lnTo>
                    <a:pt x="45720" y="82550"/>
                  </a:lnTo>
                  <a:lnTo>
                    <a:pt x="49530" y="81280"/>
                  </a:lnTo>
                  <a:lnTo>
                    <a:pt x="53340" y="80010"/>
                  </a:lnTo>
                  <a:lnTo>
                    <a:pt x="57150" y="76200"/>
                  </a:lnTo>
                  <a:lnTo>
                    <a:pt x="59690" y="73660"/>
                  </a:lnTo>
                  <a:lnTo>
                    <a:pt x="62230" y="71120"/>
                  </a:lnTo>
                  <a:lnTo>
                    <a:pt x="63500" y="67310"/>
                  </a:lnTo>
                  <a:lnTo>
                    <a:pt x="64770" y="63500"/>
                  </a:lnTo>
                  <a:lnTo>
                    <a:pt x="63500" y="60960"/>
                  </a:lnTo>
                  <a:lnTo>
                    <a:pt x="60960" y="57150"/>
                  </a:lnTo>
                  <a:lnTo>
                    <a:pt x="59690" y="55880"/>
                  </a:lnTo>
                  <a:lnTo>
                    <a:pt x="57150" y="54610"/>
                  </a:lnTo>
                  <a:lnTo>
                    <a:pt x="54610" y="53340"/>
                  </a:lnTo>
                  <a:lnTo>
                    <a:pt x="52070" y="52070"/>
                  </a:lnTo>
                  <a:lnTo>
                    <a:pt x="48260" y="50800"/>
                  </a:lnTo>
                  <a:lnTo>
                    <a:pt x="44450" y="50800"/>
                  </a:lnTo>
                  <a:lnTo>
                    <a:pt x="39370" y="49530"/>
                  </a:lnTo>
                  <a:lnTo>
                    <a:pt x="34290" y="49530"/>
                  </a:lnTo>
                  <a:lnTo>
                    <a:pt x="39370" y="48260"/>
                  </a:lnTo>
                  <a:lnTo>
                    <a:pt x="44450" y="46990"/>
                  </a:lnTo>
                  <a:lnTo>
                    <a:pt x="48260" y="46990"/>
                  </a:lnTo>
                  <a:lnTo>
                    <a:pt x="52070" y="45720"/>
                  </a:lnTo>
                  <a:lnTo>
                    <a:pt x="57150" y="43180"/>
                  </a:lnTo>
                  <a:lnTo>
                    <a:pt x="60960" y="40640"/>
                  </a:lnTo>
                  <a:lnTo>
                    <a:pt x="64770" y="38100"/>
                  </a:lnTo>
                  <a:lnTo>
                    <a:pt x="64770" y="35560"/>
                  </a:lnTo>
                  <a:lnTo>
                    <a:pt x="64770" y="33020"/>
                  </a:lnTo>
                  <a:lnTo>
                    <a:pt x="63500" y="30480"/>
                  </a:lnTo>
                  <a:lnTo>
                    <a:pt x="62230" y="29210"/>
                  </a:lnTo>
                  <a:lnTo>
                    <a:pt x="58420" y="27940"/>
                  </a:lnTo>
                  <a:lnTo>
                    <a:pt x="54610" y="25400"/>
                  </a:lnTo>
                  <a:lnTo>
                    <a:pt x="50800" y="25400"/>
                  </a:lnTo>
                  <a:lnTo>
                    <a:pt x="46990" y="24130"/>
                  </a:lnTo>
                  <a:lnTo>
                    <a:pt x="41910" y="24130"/>
                  </a:lnTo>
                  <a:lnTo>
                    <a:pt x="38100" y="24130"/>
                  </a:lnTo>
                  <a:lnTo>
                    <a:pt x="34290" y="25400"/>
                  </a:lnTo>
                  <a:lnTo>
                    <a:pt x="39370" y="22860"/>
                  </a:lnTo>
                  <a:lnTo>
                    <a:pt x="44450" y="19050"/>
                  </a:lnTo>
                  <a:lnTo>
                    <a:pt x="49530" y="17780"/>
                  </a:lnTo>
                  <a:lnTo>
                    <a:pt x="53340" y="15240"/>
                  </a:lnTo>
                  <a:lnTo>
                    <a:pt x="55880" y="12700"/>
                  </a:lnTo>
                  <a:lnTo>
                    <a:pt x="58420" y="11430"/>
                  </a:lnTo>
                  <a:lnTo>
                    <a:pt x="60960" y="8890"/>
                  </a:lnTo>
                  <a:lnTo>
                    <a:pt x="63500" y="7620"/>
                  </a:lnTo>
                  <a:lnTo>
                    <a:pt x="64770" y="6350"/>
                  </a:lnTo>
                  <a:lnTo>
                    <a:pt x="66040" y="5080"/>
                  </a:lnTo>
                  <a:lnTo>
                    <a:pt x="66040" y="3810"/>
                  </a:lnTo>
                  <a:lnTo>
                    <a:pt x="66040" y="2540"/>
                  </a:lnTo>
                  <a:lnTo>
                    <a:pt x="64770" y="1270"/>
                  </a:lnTo>
                  <a:lnTo>
                    <a:pt x="63500" y="0"/>
                  </a:lnTo>
                  <a:lnTo>
                    <a:pt x="60960" y="0"/>
                  </a:lnTo>
                  <a:lnTo>
                    <a:pt x="57150" y="0"/>
                  </a:lnTo>
                  <a:lnTo>
                    <a:pt x="53340" y="0"/>
                  </a:lnTo>
                  <a:lnTo>
                    <a:pt x="48260" y="1270"/>
                  </a:lnTo>
                  <a:lnTo>
                    <a:pt x="39370" y="2540"/>
                  </a:lnTo>
                  <a:lnTo>
                    <a:pt x="35560" y="3810"/>
                  </a:lnTo>
                  <a:lnTo>
                    <a:pt x="33020" y="5080"/>
                  </a:lnTo>
                </a:path>
              </a:pathLst>
            </a:custGeom>
            <a:ln w="12700" cap="flat" cmpd="sng" algn="ctr">
              <a:solidFill>
                <a:srgbClr val="FFBA4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77" name="Freeform 376"/>
            <p:cNvSpPr/>
            <p:nvPr/>
          </p:nvSpPr>
          <p:spPr>
            <a:xfrm>
              <a:off x="5695950" y="2012950"/>
              <a:ext cx="46991" cy="82551"/>
            </a:xfrm>
            <a:custGeom>
              <a:avLst/>
              <a:gdLst/>
              <a:ahLst/>
              <a:cxnLst/>
              <a:rect l="0" t="0" r="0" b="0"/>
              <a:pathLst>
                <a:path w="46991" h="82551">
                  <a:moveTo>
                    <a:pt x="0" y="72390"/>
                  </a:moveTo>
                  <a:lnTo>
                    <a:pt x="3810" y="76200"/>
                  </a:lnTo>
                  <a:lnTo>
                    <a:pt x="8890" y="81280"/>
                  </a:lnTo>
                  <a:lnTo>
                    <a:pt x="10160" y="81280"/>
                  </a:lnTo>
                  <a:lnTo>
                    <a:pt x="12700" y="82550"/>
                  </a:lnTo>
                  <a:lnTo>
                    <a:pt x="13970" y="82550"/>
                  </a:lnTo>
                  <a:lnTo>
                    <a:pt x="16510" y="82550"/>
                  </a:lnTo>
                  <a:lnTo>
                    <a:pt x="17780" y="82550"/>
                  </a:lnTo>
                  <a:lnTo>
                    <a:pt x="17780" y="81280"/>
                  </a:lnTo>
                  <a:lnTo>
                    <a:pt x="19050" y="78740"/>
                  </a:lnTo>
                  <a:lnTo>
                    <a:pt x="19050" y="76200"/>
                  </a:lnTo>
                  <a:lnTo>
                    <a:pt x="17780" y="73660"/>
                  </a:lnTo>
                  <a:lnTo>
                    <a:pt x="17780" y="69850"/>
                  </a:lnTo>
                  <a:lnTo>
                    <a:pt x="15240" y="64770"/>
                  </a:lnTo>
                  <a:lnTo>
                    <a:pt x="12700" y="59690"/>
                  </a:lnTo>
                  <a:lnTo>
                    <a:pt x="19050" y="63500"/>
                  </a:lnTo>
                  <a:lnTo>
                    <a:pt x="24130" y="67310"/>
                  </a:lnTo>
                  <a:lnTo>
                    <a:pt x="29210" y="68580"/>
                  </a:lnTo>
                  <a:lnTo>
                    <a:pt x="33020" y="69850"/>
                  </a:lnTo>
                  <a:lnTo>
                    <a:pt x="36830" y="69850"/>
                  </a:lnTo>
                  <a:lnTo>
                    <a:pt x="39370" y="69850"/>
                  </a:lnTo>
                  <a:lnTo>
                    <a:pt x="43180" y="69850"/>
                  </a:lnTo>
                  <a:lnTo>
                    <a:pt x="44450" y="67310"/>
                  </a:lnTo>
                  <a:lnTo>
                    <a:pt x="45720" y="66040"/>
                  </a:lnTo>
                  <a:lnTo>
                    <a:pt x="45720" y="63500"/>
                  </a:lnTo>
                  <a:lnTo>
                    <a:pt x="44450" y="60960"/>
                  </a:lnTo>
                  <a:lnTo>
                    <a:pt x="41910" y="59690"/>
                  </a:lnTo>
                  <a:lnTo>
                    <a:pt x="39370" y="57150"/>
                  </a:lnTo>
                  <a:lnTo>
                    <a:pt x="35560" y="54610"/>
                  </a:lnTo>
                  <a:lnTo>
                    <a:pt x="30480" y="52070"/>
                  </a:lnTo>
                  <a:lnTo>
                    <a:pt x="24130" y="50800"/>
                  </a:lnTo>
                  <a:lnTo>
                    <a:pt x="25400" y="49530"/>
                  </a:lnTo>
                  <a:lnTo>
                    <a:pt x="29210" y="49530"/>
                  </a:lnTo>
                  <a:lnTo>
                    <a:pt x="34290" y="46990"/>
                  </a:lnTo>
                  <a:lnTo>
                    <a:pt x="40640" y="44450"/>
                  </a:lnTo>
                  <a:lnTo>
                    <a:pt x="43180" y="43180"/>
                  </a:lnTo>
                  <a:lnTo>
                    <a:pt x="45720" y="41910"/>
                  </a:lnTo>
                  <a:lnTo>
                    <a:pt x="46990" y="39370"/>
                  </a:lnTo>
                  <a:lnTo>
                    <a:pt x="46990" y="38100"/>
                  </a:lnTo>
                  <a:lnTo>
                    <a:pt x="46990" y="35560"/>
                  </a:lnTo>
                  <a:lnTo>
                    <a:pt x="45720" y="34290"/>
                  </a:lnTo>
                  <a:lnTo>
                    <a:pt x="43180" y="31750"/>
                  </a:lnTo>
                  <a:lnTo>
                    <a:pt x="39370" y="29210"/>
                  </a:lnTo>
                  <a:lnTo>
                    <a:pt x="34290" y="25400"/>
                  </a:lnTo>
                  <a:lnTo>
                    <a:pt x="27940" y="22860"/>
                  </a:lnTo>
                  <a:lnTo>
                    <a:pt x="31750" y="20320"/>
                  </a:lnTo>
                  <a:lnTo>
                    <a:pt x="35560" y="17780"/>
                  </a:lnTo>
                  <a:lnTo>
                    <a:pt x="39370" y="15240"/>
                  </a:lnTo>
                  <a:lnTo>
                    <a:pt x="41910" y="12700"/>
                  </a:lnTo>
                  <a:lnTo>
                    <a:pt x="44450" y="10160"/>
                  </a:lnTo>
                  <a:lnTo>
                    <a:pt x="45720" y="8890"/>
                  </a:lnTo>
                  <a:lnTo>
                    <a:pt x="45720" y="6350"/>
                  </a:lnTo>
                  <a:lnTo>
                    <a:pt x="45720" y="3810"/>
                  </a:lnTo>
                  <a:lnTo>
                    <a:pt x="45720" y="2540"/>
                  </a:lnTo>
                  <a:lnTo>
                    <a:pt x="43180" y="1270"/>
                  </a:lnTo>
                  <a:lnTo>
                    <a:pt x="41910" y="1270"/>
                  </a:lnTo>
                  <a:lnTo>
                    <a:pt x="39370" y="0"/>
                  </a:lnTo>
                  <a:lnTo>
                    <a:pt x="35560" y="1270"/>
                  </a:lnTo>
                  <a:lnTo>
                    <a:pt x="31750" y="2540"/>
                  </a:lnTo>
                  <a:lnTo>
                    <a:pt x="26670" y="3810"/>
                  </a:lnTo>
                  <a:lnTo>
                    <a:pt x="21590" y="6350"/>
                  </a:lnTo>
                </a:path>
              </a:pathLst>
            </a:custGeom>
            <a:ln w="12700" cap="flat" cmpd="sng" algn="ctr">
              <a:solidFill>
                <a:srgbClr val="FFBA4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78" name="Freeform 377"/>
            <p:cNvSpPr/>
            <p:nvPr/>
          </p:nvSpPr>
          <p:spPr>
            <a:xfrm>
              <a:off x="5689600" y="2026920"/>
              <a:ext cx="33021" cy="45721"/>
            </a:xfrm>
            <a:custGeom>
              <a:avLst/>
              <a:gdLst/>
              <a:ahLst/>
              <a:cxnLst/>
              <a:rect l="0" t="0" r="0" b="0"/>
              <a:pathLst>
                <a:path w="33021" h="45721">
                  <a:moveTo>
                    <a:pt x="0" y="39370"/>
                  </a:moveTo>
                  <a:lnTo>
                    <a:pt x="3810" y="41910"/>
                  </a:lnTo>
                  <a:lnTo>
                    <a:pt x="8890" y="43180"/>
                  </a:lnTo>
                  <a:lnTo>
                    <a:pt x="12700" y="44450"/>
                  </a:lnTo>
                  <a:lnTo>
                    <a:pt x="16510" y="45720"/>
                  </a:lnTo>
                  <a:lnTo>
                    <a:pt x="20320" y="45720"/>
                  </a:lnTo>
                  <a:lnTo>
                    <a:pt x="22860" y="44450"/>
                  </a:lnTo>
                  <a:lnTo>
                    <a:pt x="25400" y="43180"/>
                  </a:lnTo>
                  <a:lnTo>
                    <a:pt x="26670" y="41910"/>
                  </a:lnTo>
                  <a:lnTo>
                    <a:pt x="27940" y="40640"/>
                  </a:lnTo>
                  <a:lnTo>
                    <a:pt x="29210" y="38100"/>
                  </a:lnTo>
                  <a:lnTo>
                    <a:pt x="29210" y="35560"/>
                  </a:lnTo>
                  <a:lnTo>
                    <a:pt x="29210" y="33020"/>
                  </a:lnTo>
                  <a:lnTo>
                    <a:pt x="27940" y="29210"/>
                  </a:lnTo>
                  <a:lnTo>
                    <a:pt x="26670" y="26670"/>
                  </a:lnTo>
                  <a:lnTo>
                    <a:pt x="22860" y="22860"/>
                  </a:lnTo>
                  <a:lnTo>
                    <a:pt x="20320" y="19050"/>
                  </a:lnTo>
                  <a:lnTo>
                    <a:pt x="22860" y="17780"/>
                  </a:lnTo>
                  <a:lnTo>
                    <a:pt x="25400" y="16510"/>
                  </a:lnTo>
                  <a:lnTo>
                    <a:pt x="27940" y="15240"/>
                  </a:lnTo>
                  <a:lnTo>
                    <a:pt x="29210" y="13970"/>
                  </a:lnTo>
                  <a:lnTo>
                    <a:pt x="31750" y="10160"/>
                  </a:lnTo>
                  <a:lnTo>
                    <a:pt x="31750" y="7620"/>
                  </a:lnTo>
                  <a:lnTo>
                    <a:pt x="33020" y="5080"/>
                  </a:lnTo>
                  <a:lnTo>
                    <a:pt x="31750" y="3810"/>
                  </a:lnTo>
                  <a:lnTo>
                    <a:pt x="31750" y="2540"/>
                  </a:lnTo>
                  <a:lnTo>
                    <a:pt x="29210" y="1270"/>
                  </a:lnTo>
                  <a:lnTo>
                    <a:pt x="27940" y="0"/>
                  </a:lnTo>
                  <a:lnTo>
                    <a:pt x="25400" y="0"/>
                  </a:lnTo>
                  <a:lnTo>
                    <a:pt x="22860" y="0"/>
                  </a:lnTo>
                  <a:lnTo>
                    <a:pt x="19050" y="0"/>
                  </a:lnTo>
                  <a:lnTo>
                    <a:pt x="15240" y="1270"/>
                  </a:lnTo>
                </a:path>
              </a:pathLst>
            </a:custGeom>
            <a:ln w="12700" cap="flat" cmpd="sng" algn="ctr">
              <a:solidFill>
                <a:srgbClr val="FFBA4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79" name="Freeform 378"/>
            <p:cNvSpPr/>
            <p:nvPr/>
          </p:nvSpPr>
          <p:spPr>
            <a:xfrm>
              <a:off x="5560822" y="1549400"/>
              <a:ext cx="171324" cy="427102"/>
            </a:xfrm>
            <a:custGeom>
              <a:avLst/>
              <a:gdLst/>
              <a:ahLst/>
              <a:cxnLst/>
              <a:rect l="0" t="0" r="0" b="0"/>
              <a:pathLst>
                <a:path w="171324" h="427102">
                  <a:moveTo>
                    <a:pt x="5842" y="43180"/>
                  </a:moveTo>
                  <a:lnTo>
                    <a:pt x="11049" y="40259"/>
                  </a:lnTo>
                  <a:lnTo>
                    <a:pt x="20701" y="33528"/>
                  </a:lnTo>
                  <a:lnTo>
                    <a:pt x="29337" y="26289"/>
                  </a:lnTo>
                  <a:lnTo>
                    <a:pt x="37465" y="19177"/>
                  </a:lnTo>
                  <a:lnTo>
                    <a:pt x="45085" y="12954"/>
                  </a:lnTo>
                  <a:lnTo>
                    <a:pt x="53340" y="7112"/>
                  </a:lnTo>
                  <a:lnTo>
                    <a:pt x="57658" y="4699"/>
                  </a:lnTo>
                  <a:lnTo>
                    <a:pt x="61976" y="2794"/>
                  </a:lnTo>
                  <a:lnTo>
                    <a:pt x="66802" y="1397"/>
                  </a:lnTo>
                  <a:lnTo>
                    <a:pt x="71501" y="381"/>
                  </a:lnTo>
                  <a:lnTo>
                    <a:pt x="82550" y="0"/>
                  </a:lnTo>
                  <a:lnTo>
                    <a:pt x="93599" y="889"/>
                  </a:lnTo>
                  <a:lnTo>
                    <a:pt x="105156" y="2794"/>
                  </a:lnTo>
                  <a:lnTo>
                    <a:pt x="115697" y="5715"/>
                  </a:lnTo>
                  <a:lnTo>
                    <a:pt x="126238" y="10033"/>
                  </a:lnTo>
                  <a:lnTo>
                    <a:pt x="136398" y="15367"/>
                  </a:lnTo>
                  <a:lnTo>
                    <a:pt x="140716" y="18669"/>
                  </a:lnTo>
                  <a:lnTo>
                    <a:pt x="145034" y="21971"/>
                  </a:lnTo>
                  <a:lnTo>
                    <a:pt x="148844" y="25908"/>
                  </a:lnTo>
                  <a:lnTo>
                    <a:pt x="152654" y="29718"/>
                  </a:lnTo>
                  <a:lnTo>
                    <a:pt x="156083" y="34544"/>
                  </a:lnTo>
                  <a:lnTo>
                    <a:pt x="158877" y="39370"/>
                  </a:lnTo>
                  <a:lnTo>
                    <a:pt x="161290" y="44577"/>
                  </a:lnTo>
                  <a:lnTo>
                    <a:pt x="163703" y="49911"/>
                  </a:lnTo>
                  <a:lnTo>
                    <a:pt x="165100" y="55626"/>
                  </a:lnTo>
                  <a:lnTo>
                    <a:pt x="166624" y="61341"/>
                  </a:lnTo>
                  <a:lnTo>
                    <a:pt x="168529" y="73406"/>
                  </a:lnTo>
                  <a:lnTo>
                    <a:pt x="169037" y="85852"/>
                  </a:lnTo>
                  <a:lnTo>
                    <a:pt x="169037" y="98298"/>
                  </a:lnTo>
                  <a:lnTo>
                    <a:pt x="168021" y="110363"/>
                  </a:lnTo>
                  <a:lnTo>
                    <a:pt x="167005" y="122301"/>
                  </a:lnTo>
                  <a:lnTo>
                    <a:pt x="162687" y="159258"/>
                  </a:lnTo>
                  <a:lnTo>
                    <a:pt x="158877" y="195834"/>
                  </a:lnTo>
                  <a:lnTo>
                    <a:pt x="155067" y="231775"/>
                  </a:lnTo>
                  <a:lnTo>
                    <a:pt x="153670" y="249047"/>
                  </a:lnTo>
                  <a:lnTo>
                    <a:pt x="152654" y="266319"/>
                  </a:lnTo>
                  <a:lnTo>
                    <a:pt x="152146" y="282702"/>
                  </a:lnTo>
                  <a:lnTo>
                    <a:pt x="152146" y="298958"/>
                  </a:lnTo>
                  <a:lnTo>
                    <a:pt x="152146" y="314325"/>
                  </a:lnTo>
                  <a:lnTo>
                    <a:pt x="153162" y="329692"/>
                  </a:lnTo>
                  <a:lnTo>
                    <a:pt x="155067" y="343662"/>
                  </a:lnTo>
                  <a:lnTo>
                    <a:pt x="156972" y="357505"/>
                  </a:lnTo>
                  <a:lnTo>
                    <a:pt x="160401" y="370078"/>
                  </a:lnTo>
                  <a:lnTo>
                    <a:pt x="164211" y="382016"/>
                  </a:lnTo>
                  <a:lnTo>
                    <a:pt x="167005" y="384937"/>
                  </a:lnTo>
                  <a:lnTo>
                    <a:pt x="169037" y="387731"/>
                  </a:lnTo>
                  <a:lnTo>
                    <a:pt x="170434" y="390652"/>
                  </a:lnTo>
                  <a:lnTo>
                    <a:pt x="171323" y="393573"/>
                  </a:lnTo>
                  <a:lnTo>
                    <a:pt x="171323" y="395986"/>
                  </a:lnTo>
                  <a:lnTo>
                    <a:pt x="171323" y="398399"/>
                  </a:lnTo>
                  <a:lnTo>
                    <a:pt x="170434" y="400304"/>
                  </a:lnTo>
                  <a:lnTo>
                    <a:pt x="169037" y="402209"/>
                  </a:lnTo>
                  <a:lnTo>
                    <a:pt x="167513" y="403606"/>
                  </a:lnTo>
                  <a:lnTo>
                    <a:pt x="165608" y="404622"/>
                  </a:lnTo>
                  <a:lnTo>
                    <a:pt x="163195" y="405511"/>
                  </a:lnTo>
                  <a:lnTo>
                    <a:pt x="160401" y="405511"/>
                  </a:lnTo>
                  <a:lnTo>
                    <a:pt x="157480" y="405130"/>
                  </a:lnTo>
                  <a:lnTo>
                    <a:pt x="154051" y="404114"/>
                  </a:lnTo>
                  <a:lnTo>
                    <a:pt x="150749" y="402717"/>
                  </a:lnTo>
                  <a:lnTo>
                    <a:pt x="147320" y="400685"/>
                  </a:lnTo>
                  <a:lnTo>
                    <a:pt x="147320" y="404622"/>
                  </a:lnTo>
                  <a:lnTo>
                    <a:pt x="146939" y="408432"/>
                  </a:lnTo>
                  <a:lnTo>
                    <a:pt x="145923" y="411734"/>
                  </a:lnTo>
                  <a:lnTo>
                    <a:pt x="145034" y="414655"/>
                  </a:lnTo>
                  <a:lnTo>
                    <a:pt x="144018" y="417576"/>
                  </a:lnTo>
                  <a:lnTo>
                    <a:pt x="142113" y="419481"/>
                  </a:lnTo>
                  <a:lnTo>
                    <a:pt x="140716" y="420878"/>
                  </a:lnTo>
                  <a:lnTo>
                    <a:pt x="138684" y="421894"/>
                  </a:lnTo>
                  <a:lnTo>
                    <a:pt x="136398" y="422783"/>
                  </a:lnTo>
                  <a:lnTo>
                    <a:pt x="133985" y="422783"/>
                  </a:lnTo>
                  <a:lnTo>
                    <a:pt x="131572" y="422402"/>
                  </a:lnTo>
                  <a:lnTo>
                    <a:pt x="129159" y="421894"/>
                  </a:lnTo>
                  <a:lnTo>
                    <a:pt x="124333" y="418465"/>
                  </a:lnTo>
                  <a:lnTo>
                    <a:pt x="121920" y="416560"/>
                  </a:lnTo>
                  <a:lnTo>
                    <a:pt x="119507" y="413766"/>
                  </a:lnTo>
                  <a:lnTo>
                    <a:pt x="116205" y="412750"/>
                  </a:lnTo>
                  <a:lnTo>
                    <a:pt x="112776" y="411734"/>
                  </a:lnTo>
                  <a:lnTo>
                    <a:pt x="109474" y="411353"/>
                  </a:lnTo>
                  <a:lnTo>
                    <a:pt x="105664" y="410845"/>
                  </a:lnTo>
                  <a:lnTo>
                    <a:pt x="97917" y="411734"/>
                  </a:lnTo>
                  <a:lnTo>
                    <a:pt x="89789" y="413258"/>
                  </a:lnTo>
                  <a:lnTo>
                    <a:pt x="81661" y="416052"/>
                  </a:lnTo>
                  <a:lnTo>
                    <a:pt x="73914" y="419481"/>
                  </a:lnTo>
                  <a:lnTo>
                    <a:pt x="67183" y="423291"/>
                  </a:lnTo>
                  <a:lnTo>
                    <a:pt x="60960" y="427101"/>
                  </a:lnTo>
                  <a:lnTo>
                    <a:pt x="61468" y="424688"/>
                  </a:lnTo>
                  <a:lnTo>
                    <a:pt x="61976" y="421386"/>
                  </a:lnTo>
                  <a:lnTo>
                    <a:pt x="62484" y="417068"/>
                  </a:lnTo>
                  <a:lnTo>
                    <a:pt x="63373" y="411734"/>
                  </a:lnTo>
                  <a:lnTo>
                    <a:pt x="63881" y="405511"/>
                  </a:lnTo>
                  <a:lnTo>
                    <a:pt x="64770" y="398399"/>
                  </a:lnTo>
                  <a:lnTo>
                    <a:pt x="65786" y="390652"/>
                  </a:lnTo>
                  <a:lnTo>
                    <a:pt x="66802" y="382524"/>
                  </a:lnTo>
                  <a:lnTo>
                    <a:pt x="68199" y="373380"/>
                  </a:lnTo>
                  <a:lnTo>
                    <a:pt x="69088" y="363347"/>
                  </a:lnTo>
                  <a:lnTo>
                    <a:pt x="70612" y="353187"/>
                  </a:lnTo>
                  <a:lnTo>
                    <a:pt x="71501" y="342138"/>
                  </a:lnTo>
                  <a:lnTo>
                    <a:pt x="74422" y="319659"/>
                  </a:lnTo>
                  <a:lnTo>
                    <a:pt x="77343" y="295148"/>
                  </a:lnTo>
                  <a:lnTo>
                    <a:pt x="80137" y="269748"/>
                  </a:lnTo>
                  <a:lnTo>
                    <a:pt x="82550" y="243840"/>
                  </a:lnTo>
                  <a:lnTo>
                    <a:pt x="85471" y="217805"/>
                  </a:lnTo>
                  <a:lnTo>
                    <a:pt x="87884" y="191897"/>
                  </a:lnTo>
                  <a:lnTo>
                    <a:pt x="89789" y="167005"/>
                  </a:lnTo>
                  <a:lnTo>
                    <a:pt x="91694" y="143002"/>
                  </a:lnTo>
                  <a:lnTo>
                    <a:pt x="92710" y="131445"/>
                  </a:lnTo>
                  <a:lnTo>
                    <a:pt x="93091" y="120396"/>
                  </a:lnTo>
                  <a:lnTo>
                    <a:pt x="93599" y="109855"/>
                  </a:lnTo>
                  <a:lnTo>
                    <a:pt x="94107" y="99822"/>
                  </a:lnTo>
                  <a:lnTo>
                    <a:pt x="92202" y="102235"/>
                  </a:lnTo>
                  <a:lnTo>
                    <a:pt x="89281" y="104140"/>
                  </a:lnTo>
                  <a:lnTo>
                    <a:pt x="85979" y="105537"/>
                  </a:lnTo>
                  <a:lnTo>
                    <a:pt x="82042" y="106553"/>
                  </a:lnTo>
                  <a:lnTo>
                    <a:pt x="77343" y="106934"/>
                  </a:lnTo>
                  <a:lnTo>
                    <a:pt x="72517" y="106934"/>
                  </a:lnTo>
                  <a:lnTo>
                    <a:pt x="67183" y="106934"/>
                  </a:lnTo>
                  <a:lnTo>
                    <a:pt x="61468" y="106045"/>
                  </a:lnTo>
                  <a:lnTo>
                    <a:pt x="49911" y="104140"/>
                  </a:lnTo>
                  <a:lnTo>
                    <a:pt x="39370" y="100330"/>
                  </a:lnTo>
                  <a:lnTo>
                    <a:pt x="34163" y="97917"/>
                  </a:lnTo>
                  <a:lnTo>
                    <a:pt x="29337" y="95504"/>
                  </a:lnTo>
                  <a:lnTo>
                    <a:pt x="25019" y="92583"/>
                  </a:lnTo>
                  <a:lnTo>
                    <a:pt x="21590" y="89662"/>
                  </a:lnTo>
                  <a:lnTo>
                    <a:pt x="18796" y="86360"/>
                  </a:lnTo>
                  <a:lnTo>
                    <a:pt x="16383" y="82042"/>
                  </a:lnTo>
                  <a:lnTo>
                    <a:pt x="14859" y="77724"/>
                  </a:lnTo>
                  <a:lnTo>
                    <a:pt x="13970" y="72898"/>
                  </a:lnTo>
                  <a:lnTo>
                    <a:pt x="13462" y="68072"/>
                  </a:lnTo>
                  <a:lnTo>
                    <a:pt x="13462" y="63246"/>
                  </a:lnTo>
                  <a:lnTo>
                    <a:pt x="14478" y="53213"/>
                  </a:lnTo>
                  <a:lnTo>
                    <a:pt x="12954" y="54229"/>
                  </a:lnTo>
                  <a:lnTo>
                    <a:pt x="10541" y="54229"/>
                  </a:lnTo>
                  <a:lnTo>
                    <a:pt x="8128" y="53721"/>
                  </a:lnTo>
                  <a:lnTo>
                    <a:pt x="5334" y="53213"/>
                  </a:lnTo>
                  <a:lnTo>
                    <a:pt x="2921" y="51816"/>
                  </a:lnTo>
                  <a:lnTo>
                    <a:pt x="1016" y="50292"/>
                  </a:lnTo>
                  <a:lnTo>
                    <a:pt x="0" y="48006"/>
                  </a:lnTo>
                  <a:lnTo>
                    <a:pt x="0" y="45593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80" name="Freeform 379"/>
            <p:cNvSpPr/>
            <p:nvPr/>
          </p:nvSpPr>
          <p:spPr>
            <a:xfrm>
              <a:off x="5560060" y="1549400"/>
              <a:ext cx="171451" cy="426721"/>
            </a:xfrm>
            <a:custGeom>
              <a:avLst/>
              <a:gdLst/>
              <a:ahLst/>
              <a:cxnLst/>
              <a:rect l="0" t="0" r="0" b="0"/>
              <a:pathLst>
                <a:path w="171451" h="426721">
                  <a:moveTo>
                    <a:pt x="0" y="44450"/>
                  </a:moveTo>
                  <a:lnTo>
                    <a:pt x="0" y="46990"/>
                  </a:lnTo>
                  <a:lnTo>
                    <a:pt x="1270" y="49530"/>
                  </a:lnTo>
                  <a:lnTo>
                    <a:pt x="3810" y="50800"/>
                  </a:lnTo>
                  <a:lnTo>
                    <a:pt x="6350" y="52070"/>
                  </a:lnTo>
                  <a:lnTo>
                    <a:pt x="8890" y="53340"/>
                  </a:lnTo>
                  <a:lnTo>
                    <a:pt x="11430" y="53340"/>
                  </a:lnTo>
                  <a:lnTo>
                    <a:pt x="13970" y="53340"/>
                  </a:lnTo>
                  <a:lnTo>
                    <a:pt x="15240" y="52070"/>
                  </a:lnTo>
                  <a:lnTo>
                    <a:pt x="13970" y="62230"/>
                  </a:lnTo>
                  <a:lnTo>
                    <a:pt x="13970" y="67310"/>
                  </a:lnTo>
                  <a:lnTo>
                    <a:pt x="13970" y="72390"/>
                  </a:lnTo>
                  <a:lnTo>
                    <a:pt x="15240" y="77470"/>
                  </a:lnTo>
                  <a:lnTo>
                    <a:pt x="16510" y="81280"/>
                  </a:lnTo>
                  <a:lnTo>
                    <a:pt x="19050" y="86360"/>
                  </a:lnTo>
                  <a:lnTo>
                    <a:pt x="21590" y="88900"/>
                  </a:lnTo>
                  <a:lnTo>
                    <a:pt x="25400" y="92710"/>
                  </a:lnTo>
                  <a:lnTo>
                    <a:pt x="30480" y="95250"/>
                  </a:lnTo>
                  <a:lnTo>
                    <a:pt x="34290" y="97790"/>
                  </a:lnTo>
                  <a:lnTo>
                    <a:pt x="39370" y="100330"/>
                  </a:lnTo>
                  <a:lnTo>
                    <a:pt x="50800" y="104140"/>
                  </a:lnTo>
                  <a:lnTo>
                    <a:pt x="62230" y="105410"/>
                  </a:lnTo>
                  <a:lnTo>
                    <a:pt x="67310" y="106680"/>
                  </a:lnTo>
                  <a:lnTo>
                    <a:pt x="73660" y="106680"/>
                  </a:lnTo>
                  <a:lnTo>
                    <a:pt x="77470" y="106680"/>
                  </a:lnTo>
                  <a:lnTo>
                    <a:pt x="82550" y="105410"/>
                  </a:lnTo>
                  <a:lnTo>
                    <a:pt x="86360" y="105410"/>
                  </a:lnTo>
                  <a:lnTo>
                    <a:pt x="90170" y="104140"/>
                  </a:lnTo>
                  <a:lnTo>
                    <a:pt x="92710" y="101600"/>
                  </a:lnTo>
                  <a:lnTo>
                    <a:pt x="93980" y="99060"/>
                  </a:lnTo>
                  <a:lnTo>
                    <a:pt x="93980" y="109220"/>
                  </a:lnTo>
                  <a:lnTo>
                    <a:pt x="93980" y="119380"/>
                  </a:lnTo>
                  <a:lnTo>
                    <a:pt x="92710" y="130810"/>
                  </a:lnTo>
                  <a:lnTo>
                    <a:pt x="92710" y="142240"/>
                  </a:lnTo>
                  <a:lnTo>
                    <a:pt x="90170" y="166370"/>
                  </a:lnTo>
                  <a:lnTo>
                    <a:pt x="88900" y="191770"/>
                  </a:lnTo>
                  <a:lnTo>
                    <a:pt x="86360" y="217170"/>
                  </a:lnTo>
                  <a:lnTo>
                    <a:pt x="82550" y="243840"/>
                  </a:lnTo>
                  <a:lnTo>
                    <a:pt x="81280" y="269240"/>
                  </a:lnTo>
                  <a:lnTo>
                    <a:pt x="77470" y="294640"/>
                  </a:lnTo>
                  <a:lnTo>
                    <a:pt x="74930" y="318770"/>
                  </a:lnTo>
                  <a:lnTo>
                    <a:pt x="72390" y="341630"/>
                  </a:lnTo>
                  <a:lnTo>
                    <a:pt x="71120" y="353060"/>
                  </a:lnTo>
                  <a:lnTo>
                    <a:pt x="69850" y="363220"/>
                  </a:lnTo>
                  <a:lnTo>
                    <a:pt x="68580" y="373380"/>
                  </a:lnTo>
                  <a:lnTo>
                    <a:pt x="67310" y="382270"/>
                  </a:lnTo>
                  <a:lnTo>
                    <a:pt x="66040" y="389890"/>
                  </a:lnTo>
                  <a:lnTo>
                    <a:pt x="64770" y="397510"/>
                  </a:lnTo>
                  <a:lnTo>
                    <a:pt x="64770" y="405130"/>
                  </a:lnTo>
                  <a:lnTo>
                    <a:pt x="63500" y="411480"/>
                  </a:lnTo>
                  <a:lnTo>
                    <a:pt x="63500" y="416560"/>
                  </a:lnTo>
                  <a:lnTo>
                    <a:pt x="62230" y="420370"/>
                  </a:lnTo>
                  <a:lnTo>
                    <a:pt x="62230" y="424180"/>
                  </a:lnTo>
                  <a:lnTo>
                    <a:pt x="60960" y="426720"/>
                  </a:lnTo>
                  <a:lnTo>
                    <a:pt x="67310" y="422910"/>
                  </a:lnTo>
                  <a:lnTo>
                    <a:pt x="74930" y="419100"/>
                  </a:lnTo>
                  <a:lnTo>
                    <a:pt x="82550" y="415290"/>
                  </a:lnTo>
                  <a:lnTo>
                    <a:pt x="90170" y="412750"/>
                  </a:lnTo>
                  <a:lnTo>
                    <a:pt x="99060" y="411480"/>
                  </a:lnTo>
                  <a:lnTo>
                    <a:pt x="106680" y="410210"/>
                  </a:lnTo>
                  <a:lnTo>
                    <a:pt x="110490" y="411480"/>
                  </a:lnTo>
                  <a:lnTo>
                    <a:pt x="113030" y="411480"/>
                  </a:lnTo>
                  <a:lnTo>
                    <a:pt x="116840" y="412750"/>
                  </a:lnTo>
                  <a:lnTo>
                    <a:pt x="120650" y="412750"/>
                  </a:lnTo>
                  <a:lnTo>
                    <a:pt x="121920" y="416560"/>
                  </a:lnTo>
                  <a:lnTo>
                    <a:pt x="124460" y="417830"/>
                  </a:lnTo>
                  <a:lnTo>
                    <a:pt x="129540" y="421640"/>
                  </a:lnTo>
                  <a:lnTo>
                    <a:pt x="132080" y="421640"/>
                  </a:lnTo>
                  <a:lnTo>
                    <a:pt x="134620" y="421640"/>
                  </a:lnTo>
                  <a:lnTo>
                    <a:pt x="137160" y="421640"/>
                  </a:lnTo>
                  <a:lnTo>
                    <a:pt x="139700" y="421640"/>
                  </a:lnTo>
                  <a:lnTo>
                    <a:pt x="140970" y="420370"/>
                  </a:lnTo>
                  <a:lnTo>
                    <a:pt x="142240" y="419100"/>
                  </a:lnTo>
                  <a:lnTo>
                    <a:pt x="144780" y="416560"/>
                  </a:lnTo>
                  <a:lnTo>
                    <a:pt x="146050" y="414020"/>
                  </a:lnTo>
                  <a:lnTo>
                    <a:pt x="146050" y="411480"/>
                  </a:lnTo>
                  <a:lnTo>
                    <a:pt x="147320" y="407670"/>
                  </a:lnTo>
                  <a:lnTo>
                    <a:pt x="147320" y="403860"/>
                  </a:lnTo>
                  <a:lnTo>
                    <a:pt x="147320" y="400050"/>
                  </a:lnTo>
                  <a:lnTo>
                    <a:pt x="151130" y="402590"/>
                  </a:lnTo>
                  <a:lnTo>
                    <a:pt x="154940" y="403860"/>
                  </a:lnTo>
                  <a:lnTo>
                    <a:pt x="157480" y="405130"/>
                  </a:lnTo>
                  <a:lnTo>
                    <a:pt x="161290" y="405130"/>
                  </a:lnTo>
                  <a:lnTo>
                    <a:pt x="163830" y="405130"/>
                  </a:lnTo>
                  <a:lnTo>
                    <a:pt x="166370" y="403860"/>
                  </a:lnTo>
                  <a:lnTo>
                    <a:pt x="167640" y="402590"/>
                  </a:lnTo>
                  <a:lnTo>
                    <a:pt x="170180" y="401320"/>
                  </a:lnTo>
                  <a:lnTo>
                    <a:pt x="171450" y="400050"/>
                  </a:lnTo>
                  <a:lnTo>
                    <a:pt x="171450" y="397510"/>
                  </a:lnTo>
                  <a:lnTo>
                    <a:pt x="171450" y="394970"/>
                  </a:lnTo>
                  <a:lnTo>
                    <a:pt x="171450" y="393700"/>
                  </a:lnTo>
                  <a:lnTo>
                    <a:pt x="171450" y="389890"/>
                  </a:lnTo>
                  <a:lnTo>
                    <a:pt x="170180" y="387350"/>
                  </a:lnTo>
                  <a:lnTo>
                    <a:pt x="167640" y="384810"/>
                  </a:lnTo>
                  <a:lnTo>
                    <a:pt x="165100" y="381000"/>
                  </a:lnTo>
                  <a:lnTo>
                    <a:pt x="161290" y="369570"/>
                  </a:lnTo>
                  <a:lnTo>
                    <a:pt x="157480" y="356870"/>
                  </a:lnTo>
                  <a:lnTo>
                    <a:pt x="156210" y="342900"/>
                  </a:lnTo>
                  <a:lnTo>
                    <a:pt x="153670" y="328930"/>
                  </a:lnTo>
                  <a:lnTo>
                    <a:pt x="152400" y="313690"/>
                  </a:lnTo>
                  <a:lnTo>
                    <a:pt x="152400" y="298450"/>
                  </a:lnTo>
                  <a:lnTo>
                    <a:pt x="152400" y="281940"/>
                  </a:lnTo>
                  <a:lnTo>
                    <a:pt x="153670" y="265430"/>
                  </a:lnTo>
                  <a:lnTo>
                    <a:pt x="153670" y="248920"/>
                  </a:lnTo>
                  <a:lnTo>
                    <a:pt x="156210" y="231140"/>
                  </a:lnTo>
                  <a:lnTo>
                    <a:pt x="158750" y="195580"/>
                  </a:lnTo>
                  <a:lnTo>
                    <a:pt x="163830" y="158750"/>
                  </a:lnTo>
                  <a:lnTo>
                    <a:pt x="167640" y="121920"/>
                  </a:lnTo>
                  <a:lnTo>
                    <a:pt x="168910" y="109220"/>
                  </a:lnTo>
                  <a:lnTo>
                    <a:pt x="170180" y="97790"/>
                  </a:lnTo>
                  <a:lnTo>
                    <a:pt x="170180" y="85090"/>
                  </a:lnTo>
                  <a:lnTo>
                    <a:pt x="168910" y="72390"/>
                  </a:lnTo>
                  <a:lnTo>
                    <a:pt x="167640" y="60960"/>
                  </a:lnTo>
                  <a:lnTo>
                    <a:pt x="165100" y="54610"/>
                  </a:lnTo>
                  <a:lnTo>
                    <a:pt x="163830" y="49530"/>
                  </a:lnTo>
                  <a:lnTo>
                    <a:pt x="161290" y="44450"/>
                  </a:lnTo>
                  <a:lnTo>
                    <a:pt x="158750" y="39370"/>
                  </a:lnTo>
                  <a:lnTo>
                    <a:pt x="156210" y="34290"/>
                  </a:lnTo>
                  <a:lnTo>
                    <a:pt x="153670" y="29210"/>
                  </a:lnTo>
                  <a:lnTo>
                    <a:pt x="149860" y="25400"/>
                  </a:lnTo>
                  <a:lnTo>
                    <a:pt x="146050" y="21590"/>
                  </a:lnTo>
                  <a:lnTo>
                    <a:pt x="140970" y="17780"/>
                  </a:lnTo>
                  <a:lnTo>
                    <a:pt x="137160" y="15240"/>
                  </a:lnTo>
                  <a:lnTo>
                    <a:pt x="127000" y="8890"/>
                  </a:lnTo>
                  <a:lnTo>
                    <a:pt x="115570" y="5080"/>
                  </a:lnTo>
                  <a:lnTo>
                    <a:pt x="105410" y="2540"/>
                  </a:lnTo>
                  <a:lnTo>
                    <a:pt x="93980" y="0"/>
                  </a:lnTo>
                  <a:lnTo>
                    <a:pt x="82550" y="0"/>
                  </a:lnTo>
                  <a:lnTo>
                    <a:pt x="72390" y="0"/>
                  </a:lnTo>
                  <a:lnTo>
                    <a:pt x="67310" y="1270"/>
                  </a:lnTo>
                  <a:lnTo>
                    <a:pt x="62230" y="2540"/>
                  </a:lnTo>
                  <a:lnTo>
                    <a:pt x="58420" y="3810"/>
                  </a:lnTo>
                  <a:lnTo>
                    <a:pt x="53340" y="6350"/>
                  </a:lnTo>
                  <a:lnTo>
                    <a:pt x="45720" y="12700"/>
                  </a:lnTo>
                  <a:lnTo>
                    <a:pt x="38100" y="19050"/>
                  </a:lnTo>
                  <a:lnTo>
                    <a:pt x="30480" y="25400"/>
                  </a:lnTo>
                  <a:lnTo>
                    <a:pt x="21590" y="33020"/>
                  </a:lnTo>
                  <a:lnTo>
                    <a:pt x="11430" y="39370"/>
                  </a:lnTo>
                  <a:lnTo>
                    <a:pt x="6350" y="4318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81" name="Freeform 380"/>
            <p:cNvSpPr/>
            <p:nvPr/>
          </p:nvSpPr>
          <p:spPr>
            <a:xfrm>
              <a:off x="5461000" y="1594993"/>
              <a:ext cx="124842" cy="46991"/>
            </a:xfrm>
            <a:custGeom>
              <a:avLst/>
              <a:gdLst/>
              <a:ahLst/>
              <a:cxnLst/>
              <a:rect l="0" t="0" r="0" b="0"/>
              <a:pathLst>
                <a:path w="124842" h="46991">
                  <a:moveTo>
                    <a:pt x="99314" y="0"/>
                  </a:moveTo>
                  <a:lnTo>
                    <a:pt x="103632" y="381"/>
                  </a:lnTo>
                  <a:lnTo>
                    <a:pt x="107569" y="1397"/>
                  </a:lnTo>
                  <a:lnTo>
                    <a:pt x="111379" y="2794"/>
                  </a:lnTo>
                  <a:lnTo>
                    <a:pt x="114300" y="4318"/>
                  </a:lnTo>
                  <a:lnTo>
                    <a:pt x="117094" y="6731"/>
                  </a:lnTo>
                  <a:lnTo>
                    <a:pt x="118999" y="9017"/>
                  </a:lnTo>
                  <a:lnTo>
                    <a:pt x="120904" y="11938"/>
                  </a:lnTo>
                  <a:lnTo>
                    <a:pt x="122428" y="14859"/>
                  </a:lnTo>
                  <a:lnTo>
                    <a:pt x="123825" y="18161"/>
                  </a:lnTo>
                  <a:lnTo>
                    <a:pt x="124333" y="21590"/>
                  </a:lnTo>
                  <a:lnTo>
                    <a:pt x="124841" y="28702"/>
                  </a:lnTo>
                  <a:lnTo>
                    <a:pt x="123825" y="36449"/>
                  </a:lnTo>
                  <a:lnTo>
                    <a:pt x="121412" y="44069"/>
                  </a:lnTo>
                  <a:lnTo>
                    <a:pt x="115189" y="43180"/>
                  </a:lnTo>
                  <a:lnTo>
                    <a:pt x="108458" y="42672"/>
                  </a:lnTo>
                  <a:lnTo>
                    <a:pt x="100838" y="42164"/>
                  </a:lnTo>
                  <a:lnTo>
                    <a:pt x="92583" y="42164"/>
                  </a:lnTo>
                  <a:lnTo>
                    <a:pt x="83947" y="42164"/>
                  </a:lnTo>
                  <a:lnTo>
                    <a:pt x="74930" y="42672"/>
                  </a:lnTo>
                  <a:lnTo>
                    <a:pt x="57150" y="44069"/>
                  </a:lnTo>
                  <a:lnTo>
                    <a:pt x="39370" y="45593"/>
                  </a:lnTo>
                  <a:lnTo>
                    <a:pt x="31242" y="45974"/>
                  </a:lnTo>
                  <a:lnTo>
                    <a:pt x="23495" y="46482"/>
                  </a:lnTo>
                  <a:lnTo>
                    <a:pt x="16383" y="46990"/>
                  </a:lnTo>
                  <a:lnTo>
                    <a:pt x="10033" y="46990"/>
                  </a:lnTo>
                  <a:lnTo>
                    <a:pt x="4318" y="46990"/>
                  </a:lnTo>
                  <a:lnTo>
                    <a:pt x="0" y="46482"/>
                  </a:lnTo>
                  <a:lnTo>
                    <a:pt x="1905" y="42672"/>
                  </a:lnTo>
                  <a:lnTo>
                    <a:pt x="3810" y="39370"/>
                  </a:lnTo>
                  <a:lnTo>
                    <a:pt x="6731" y="35941"/>
                  </a:lnTo>
                  <a:lnTo>
                    <a:pt x="10033" y="33020"/>
                  </a:lnTo>
                  <a:lnTo>
                    <a:pt x="17780" y="27305"/>
                  </a:lnTo>
                  <a:lnTo>
                    <a:pt x="25400" y="22479"/>
                  </a:lnTo>
                  <a:lnTo>
                    <a:pt x="34036" y="20574"/>
                  </a:lnTo>
                  <a:lnTo>
                    <a:pt x="43180" y="18669"/>
                  </a:lnTo>
                  <a:lnTo>
                    <a:pt x="63373" y="14351"/>
                  </a:lnTo>
                  <a:lnTo>
                    <a:pt x="73025" y="11430"/>
                  </a:lnTo>
                  <a:lnTo>
                    <a:pt x="82550" y="8636"/>
                  </a:lnTo>
                  <a:lnTo>
                    <a:pt x="91186" y="4699"/>
                  </a:lnTo>
                  <a:close/>
                </a:path>
              </a:pathLst>
            </a:custGeom>
            <a:solidFill>
              <a:srgbClr val="000084"/>
            </a:solidFill>
            <a:ln w="0" cap="flat" cmpd="sng" algn="ctr">
              <a:solidFill>
                <a:srgbClr val="00008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82" name="Freeform 381"/>
            <p:cNvSpPr/>
            <p:nvPr/>
          </p:nvSpPr>
          <p:spPr>
            <a:xfrm>
              <a:off x="5461000" y="1593850"/>
              <a:ext cx="124461" cy="48261"/>
            </a:xfrm>
            <a:custGeom>
              <a:avLst/>
              <a:gdLst/>
              <a:ahLst/>
              <a:cxnLst/>
              <a:rect l="0" t="0" r="0" b="0"/>
              <a:pathLst>
                <a:path w="124461" h="48261">
                  <a:moveTo>
                    <a:pt x="99060" y="0"/>
                  </a:moveTo>
                  <a:lnTo>
                    <a:pt x="102870" y="1270"/>
                  </a:lnTo>
                  <a:lnTo>
                    <a:pt x="106680" y="2540"/>
                  </a:lnTo>
                  <a:lnTo>
                    <a:pt x="110490" y="3810"/>
                  </a:lnTo>
                  <a:lnTo>
                    <a:pt x="114300" y="5080"/>
                  </a:lnTo>
                  <a:lnTo>
                    <a:pt x="116840" y="7620"/>
                  </a:lnTo>
                  <a:lnTo>
                    <a:pt x="119380" y="10160"/>
                  </a:lnTo>
                  <a:lnTo>
                    <a:pt x="120650" y="12700"/>
                  </a:lnTo>
                  <a:lnTo>
                    <a:pt x="121920" y="15240"/>
                  </a:lnTo>
                  <a:lnTo>
                    <a:pt x="123190" y="19050"/>
                  </a:lnTo>
                  <a:lnTo>
                    <a:pt x="124460" y="22860"/>
                  </a:lnTo>
                  <a:lnTo>
                    <a:pt x="124460" y="29210"/>
                  </a:lnTo>
                  <a:lnTo>
                    <a:pt x="123190" y="36830"/>
                  </a:lnTo>
                  <a:lnTo>
                    <a:pt x="120650" y="44450"/>
                  </a:lnTo>
                  <a:lnTo>
                    <a:pt x="115570" y="44450"/>
                  </a:lnTo>
                  <a:lnTo>
                    <a:pt x="107950" y="43180"/>
                  </a:lnTo>
                  <a:lnTo>
                    <a:pt x="100330" y="43180"/>
                  </a:lnTo>
                  <a:lnTo>
                    <a:pt x="92710" y="43180"/>
                  </a:lnTo>
                  <a:lnTo>
                    <a:pt x="83820" y="43180"/>
                  </a:lnTo>
                  <a:lnTo>
                    <a:pt x="74930" y="43180"/>
                  </a:lnTo>
                  <a:lnTo>
                    <a:pt x="57150" y="44450"/>
                  </a:lnTo>
                  <a:lnTo>
                    <a:pt x="39370" y="45720"/>
                  </a:lnTo>
                  <a:lnTo>
                    <a:pt x="30480" y="46990"/>
                  </a:lnTo>
                  <a:lnTo>
                    <a:pt x="22860" y="46990"/>
                  </a:lnTo>
                  <a:lnTo>
                    <a:pt x="16510" y="48260"/>
                  </a:lnTo>
                  <a:lnTo>
                    <a:pt x="10160" y="48260"/>
                  </a:lnTo>
                  <a:lnTo>
                    <a:pt x="3810" y="48260"/>
                  </a:lnTo>
                  <a:lnTo>
                    <a:pt x="0" y="46990"/>
                  </a:lnTo>
                  <a:lnTo>
                    <a:pt x="1270" y="43180"/>
                  </a:lnTo>
                  <a:lnTo>
                    <a:pt x="3810" y="39370"/>
                  </a:lnTo>
                  <a:lnTo>
                    <a:pt x="6350" y="36830"/>
                  </a:lnTo>
                  <a:lnTo>
                    <a:pt x="10160" y="33020"/>
                  </a:lnTo>
                  <a:lnTo>
                    <a:pt x="17780" y="27940"/>
                  </a:lnTo>
                  <a:lnTo>
                    <a:pt x="25400" y="22860"/>
                  </a:lnTo>
                  <a:lnTo>
                    <a:pt x="34290" y="21590"/>
                  </a:lnTo>
                  <a:lnTo>
                    <a:pt x="43180" y="19050"/>
                  </a:lnTo>
                  <a:lnTo>
                    <a:pt x="63500" y="15240"/>
                  </a:lnTo>
                  <a:lnTo>
                    <a:pt x="72390" y="12700"/>
                  </a:lnTo>
                  <a:lnTo>
                    <a:pt x="82550" y="8890"/>
                  </a:lnTo>
                  <a:lnTo>
                    <a:pt x="91440" y="508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83" name="Freeform 382"/>
            <p:cNvSpPr/>
            <p:nvPr/>
          </p:nvSpPr>
          <p:spPr>
            <a:xfrm>
              <a:off x="5585333" y="1577213"/>
              <a:ext cx="102744" cy="78741"/>
            </a:xfrm>
            <a:custGeom>
              <a:avLst/>
              <a:gdLst/>
              <a:ahLst/>
              <a:cxnLst/>
              <a:rect l="0" t="0" r="0" b="0"/>
              <a:pathLst>
                <a:path w="102744" h="78741">
                  <a:moveTo>
                    <a:pt x="1905" y="60960"/>
                  </a:moveTo>
                  <a:lnTo>
                    <a:pt x="4318" y="59055"/>
                  </a:lnTo>
                  <a:lnTo>
                    <a:pt x="10033" y="55118"/>
                  </a:lnTo>
                  <a:lnTo>
                    <a:pt x="16764" y="51816"/>
                  </a:lnTo>
                  <a:lnTo>
                    <a:pt x="24511" y="48895"/>
                  </a:lnTo>
                  <a:lnTo>
                    <a:pt x="32131" y="45085"/>
                  </a:lnTo>
                  <a:lnTo>
                    <a:pt x="39878" y="41783"/>
                  </a:lnTo>
                  <a:lnTo>
                    <a:pt x="46990" y="37465"/>
                  </a:lnTo>
                  <a:lnTo>
                    <a:pt x="49911" y="35052"/>
                  </a:lnTo>
                  <a:lnTo>
                    <a:pt x="52832" y="32131"/>
                  </a:lnTo>
                  <a:lnTo>
                    <a:pt x="55626" y="28321"/>
                  </a:lnTo>
                  <a:lnTo>
                    <a:pt x="57531" y="24003"/>
                  </a:lnTo>
                  <a:lnTo>
                    <a:pt x="60452" y="13843"/>
                  </a:lnTo>
                  <a:lnTo>
                    <a:pt x="61849" y="9144"/>
                  </a:lnTo>
                  <a:lnTo>
                    <a:pt x="63881" y="5207"/>
                  </a:lnTo>
                  <a:lnTo>
                    <a:pt x="65278" y="3302"/>
                  </a:lnTo>
                  <a:lnTo>
                    <a:pt x="66675" y="2413"/>
                  </a:lnTo>
                  <a:lnTo>
                    <a:pt x="68580" y="889"/>
                  </a:lnTo>
                  <a:lnTo>
                    <a:pt x="70612" y="508"/>
                  </a:lnTo>
                  <a:lnTo>
                    <a:pt x="75819" y="0"/>
                  </a:lnTo>
                  <a:lnTo>
                    <a:pt x="81153" y="889"/>
                  </a:lnTo>
                  <a:lnTo>
                    <a:pt x="86868" y="3302"/>
                  </a:lnTo>
                  <a:lnTo>
                    <a:pt x="91694" y="6223"/>
                  </a:lnTo>
                  <a:lnTo>
                    <a:pt x="96520" y="10033"/>
                  </a:lnTo>
                  <a:lnTo>
                    <a:pt x="99822" y="14351"/>
                  </a:lnTo>
                  <a:lnTo>
                    <a:pt x="102235" y="19177"/>
                  </a:lnTo>
                  <a:lnTo>
                    <a:pt x="102743" y="24511"/>
                  </a:lnTo>
                  <a:lnTo>
                    <a:pt x="102743" y="26416"/>
                  </a:lnTo>
                  <a:lnTo>
                    <a:pt x="101727" y="27813"/>
                  </a:lnTo>
                  <a:lnTo>
                    <a:pt x="100330" y="29210"/>
                  </a:lnTo>
                  <a:lnTo>
                    <a:pt x="98933" y="30226"/>
                  </a:lnTo>
                  <a:lnTo>
                    <a:pt x="94996" y="32131"/>
                  </a:lnTo>
                  <a:lnTo>
                    <a:pt x="90170" y="33147"/>
                  </a:lnTo>
                  <a:lnTo>
                    <a:pt x="84963" y="34544"/>
                  </a:lnTo>
                  <a:lnTo>
                    <a:pt x="80645" y="35941"/>
                  </a:lnTo>
                  <a:lnTo>
                    <a:pt x="76835" y="38354"/>
                  </a:lnTo>
                  <a:lnTo>
                    <a:pt x="74930" y="39878"/>
                  </a:lnTo>
                  <a:lnTo>
                    <a:pt x="73914" y="41275"/>
                  </a:lnTo>
                  <a:lnTo>
                    <a:pt x="72898" y="44196"/>
                  </a:lnTo>
                  <a:lnTo>
                    <a:pt x="72898" y="46482"/>
                  </a:lnTo>
                  <a:lnTo>
                    <a:pt x="74422" y="52324"/>
                  </a:lnTo>
                  <a:lnTo>
                    <a:pt x="75819" y="58547"/>
                  </a:lnTo>
                  <a:lnTo>
                    <a:pt x="75819" y="61468"/>
                  </a:lnTo>
                  <a:lnTo>
                    <a:pt x="75311" y="63754"/>
                  </a:lnTo>
                  <a:lnTo>
                    <a:pt x="74930" y="66167"/>
                  </a:lnTo>
                  <a:lnTo>
                    <a:pt x="73406" y="68580"/>
                  </a:lnTo>
                  <a:lnTo>
                    <a:pt x="72009" y="70485"/>
                  </a:lnTo>
                  <a:lnTo>
                    <a:pt x="70104" y="72009"/>
                  </a:lnTo>
                  <a:lnTo>
                    <a:pt x="67691" y="73914"/>
                  </a:lnTo>
                  <a:lnTo>
                    <a:pt x="65278" y="75819"/>
                  </a:lnTo>
                  <a:lnTo>
                    <a:pt x="61468" y="76835"/>
                  </a:lnTo>
                  <a:lnTo>
                    <a:pt x="57531" y="77724"/>
                  </a:lnTo>
                  <a:lnTo>
                    <a:pt x="52832" y="78232"/>
                  </a:lnTo>
                  <a:lnTo>
                    <a:pt x="48006" y="78740"/>
                  </a:lnTo>
                  <a:lnTo>
                    <a:pt x="42672" y="78740"/>
                  </a:lnTo>
                  <a:lnTo>
                    <a:pt x="37465" y="78232"/>
                  </a:lnTo>
                  <a:lnTo>
                    <a:pt x="26416" y="76327"/>
                  </a:lnTo>
                  <a:lnTo>
                    <a:pt x="21082" y="74803"/>
                  </a:lnTo>
                  <a:lnTo>
                    <a:pt x="16256" y="72898"/>
                  </a:lnTo>
                  <a:lnTo>
                    <a:pt x="11557" y="70993"/>
                  </a:lnTo>
                  <a:lnTo>
                    <a:pt x="7239" y="68580"/>
                  </a:lnTo>
                  <a:lnTo>
                    <a:pt x="3302" y="65786"/>
                  </a:lnTo>
                  <a:lnTo>
                    <a:pt x="0" y="62865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84" name="Freeform 383"/>
            <p:cNvSpPr/>
            <p:nvPr/>
          </p:nvSpPr>
          <p:spPr>
            <a:xfrm>
              <a:off x="5614543" y="1582039"/>
              <a:ext cx="21210" cy="21083"/>
            </a:xfrm>
            <a:custGeom>
              <a:avLst/>
              <a:gdLst/>
              <a:ahLst/>
              <a:cxnLst/>
              <a:rect l="0" t="0" r="0" b="0"/>
              <a:pathLst>
                <a:path w="21210" h="21083">
                  <a:moveTo>
                    <a:pt x="508" y="8636"/>
                  </a:moveTo>
                  <a:lnTo>
                    <a:pt x="1016" y="6731"/>
                  </a:lnTo>
                  <a:lnTo>
                    <a:pt x="2032" y="4699"/>
                  </a:lnTo>
                  <a:lnTo>
                    <a:pt x="3429" y="3302"/>
                  </a:lnTo>
                  <a:lnTo>
                    <a:pt x="4826" y="1905"/>
                  </a:lnTo>
                  <a:lnTo>
                    <a:pt x="6731" y="889"/>
                  </a:lnTo>
                  <a:lnTo>
                    <a:pt x="8763" y="381"/>
                  </a:lnTo>
                  <a:lnTo>
                    <a:pt x="10668" y="0"/>
                  </a:lnTo>
                  <a:lnTo>
                    <a:pt x="12573" y="381"/>
                  </a:lnTo>
                  <a:lnTo>
                    <a:pt x="14478" y="889"/>
                  </a:lnTo>
                  <a:lnTo>
                    <a:pt x="16383" y="1905"/>
                  </a:lnTo>
                  <a:lnTo>
                    <a:pt x="17780" y="3302"/>
                  </a:lnTo>
                  <a:lnTo>
                    <a:pt x="19304" y="4699"/>
                  </a:lnTo>
                  <a:lnTo>
                    <a:pt x="20193" y="6731"/>
                  </a:lnTo>
                  <a:lnTo>
                    <a:pt x="20701" y="8636"/>
                  </a:lnTo>
                  <a:lnTo>
                    <a:pt x="21209" y="10541"/>
                  </a:lnTo>
                  <a:lnTo>
                    <a:pt x="20701" y="12446"/>
                  </a:lnTo>
                  <a:lnTo>
                    <a:pt x="20193" y="14351"/>
                  </a:lnTo>
                  <a:lnTo>
                    <a:pt x="19304" y="16256"/>
                  </a:lnTo>
                  <a:lnTo>
                    <a:pt x="17780" y="17653"/>
                  </a:lnTo>
                  <a:lnTo>
                    <a:pt x="16383" y="19177"/>
                  </a:lnTo>
                  <a:lnTo>
                    <a:pt x="14478" y="20066"/>
                  </a:lnTo>
                  <a:lnTo>
                    <a:pt x="12573" y="20574"/>
                  </a:lnTo>
                  <a:lnTo>
                    <a:pt x="10668" y="21082"/>
                  </a:lnTo>
                  <a:lnTo>
                    <a:pt x="8763" y="20574"/>
                  </a:lnTo>
                  <a:lnTo>
                    <a:pt x="6731" y="20066"/>
                  </a:lnTo>
                  <a:lnTo>
                    <a:pt x="4826" y="19177"/>
                  </a:lnTo>
                  <a:lnTo>
                    <a:pt x="3429" y="17653"/>
                  </a:lnTo>
                  <a:lnTo>
                    <a:pt x="2032" y="16256"/>
                  </a:lnTo>
                  <a:lnTo>
                    <a:pt x="1016" y="14351"/>
                  </a:lnTo>
                  <a:lnTo>
                    <a:pt x="508" y="12446"/>
                  </a:lnTo>
                  <a:lnTo>
                    <a:pt x="0" y="10541"/>
                  </a:lnTo>
                  <a:close/>
                </a:path>
              </a:pathLst>
            </a:custGeom>
            <a:solidFill>
              <a:srgbClr val="000084"/>
            </a:solidFill>
            <a:ln w="0" cap="flat" cmpd="sng" algn="ctr">
              <a:solidFill>
                <a:srgbClr val="00008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85" name="Freeform 384"/>
            <p:cNvSpPr/>
            <p:nvPr/>
          </p:nvSpPr>
          <p:spPr>
            <a:xfrm>
              <a:off x="5614670" y="1581150"/>
              <a:ext cx="20321" cy="21591"/>
            </a:xfrm>
            <a:custGeom>
              <a:avLst/>
              <a:gdLst/>
              <a:ahLst/>
              <a:cxnLst/>
              <a:rect l="0" t="0" r="0" b="0"/>
              <a:pathLst>
                <a:path w="20321" h="21591">
                  <a:moveTo>
                    <a:pt x="0" y="11430"/>
                  </a:moveTo>
                  <a:lnTo>
                    <a:pt x="0" y="12700"/>
                  </a:lnTo>
                  <a:lnTo>
                    <a:pt x="1270" y="15240"/>
                  </a:lnTo>
                  <a:lnTo>
                    <a:pt x="1270" y="16510"/>
                  </a:lnTo>
                  <a:lnTo>
                    <a:pt x="2540" y="17780"/>
                  </a:lnTo>
                  <a:lnTo>
                    <a:pt x="3810" y="19050"/>
                  </a:lnTo>
                  <a:lnTo>
                    <a:pt x="6350" y="20320"/>
                  </a:lnTo>
                  <a:lnTo>
                    <a:pt x="8890" y="20320"/>
                  </a:lnTo>
                  <a:lnTo>
                    <a:pt x="10160" y="21590"/>
                  </a:lnTo>
                  <a:lnTo>
                    <a:pt x="12700" y="20320"/>
                  </a:lnTo>
                  <a:lnTo>
                    <a:pt x="13970" y="20320"/>
                  </a:lnTo>
                  <a:lnTo>
                    <a:pt x="16510" y="19050"/>
                  </a:lnTo>
                  <a:lnTo>
                    <a:pt x="17780" y="17780"/>
                  </a:lnTo>
                  <a:lnTo>
                    <a:pt x="19050" y="16510"/>
                  </a:lnTo>
                  <a:lnTo>
                    <a:pt x="20320" y="15240"/>
                  </a:lnTo>
                  <a:lnTo>
                    <a:pt x="20320" y="12700"/>
                  </a:lnTo>
                  <a:lnTo>
                    <a:pt x="20320" y="11430"/>
                  </a:lnTo>
                  <a:lnTo>
                    <a:pt x="20320" y="8890"/>
                  </a:lnTo>
                  <a:lnTo>
                    <a:pt x="20320" y="7620"/>
                  </a:lnTo>
                  <a:lnTo>
                    <a:pt x="19050" y="5080"/>
                  </a:lnTo>
                  <a:lnTo>
                    <a:pt x="17780" y="3810"/>
                  </a:lnTo>
                  <a:lnTo>
                    <a:pt x="16510" y="2540"/>
                  </a:lnTo>
                  <a:lnTo>
                    <a:pt x="13970" y="1270"/>
                  </a:lnTo>
                  <a:lnTo>
                    <a:pt x="12700" y="1270"/>
                  </a:lnTo>
                  <a:lnTo>
                    <a:pt x="10160" y="0"/>
                  </a:lnTo>
                  <a:lnTo>
                    <a:pt x="8890" y="1270"/>
                  </a:lnTo>
                  <a:lnTo>
                    <a:pt x="6350" y="1270"/>
                  </a:lnTo>
                  <a:lnTo>
                    <a:pt x="3810" y="2540"/>
                  </a:lnTo>
                  <a:lnTo>
                    <a:pt x="2540" y="3810"/>
                  </a:lnTo>
                  <a:lnTo>
                    <a:pt x="1270" y="5080"/>
                  </a:lnTo>
                  <a:lnTo>
                    <a:pt x="1270" y="7620"/>
                  </a:lnTo>
                  <a:lnTo>
                    <a:pt x="0" y="889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8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86" name="Freeform 385"/>
            <p:cNvSpPr/>
            <p:nvPr/>
          </p:nvSpPr>
          <p:spPr>
            <a:xfrm>
              <a:off x="5618861" y="1586738"/>
              <a:ext cx="11558" cy="11558"/>
            </a:xfrm>
            <a:custGeom>
              <a:avLst/>
              <a:gdLst/>
              <a:ahLst/>
              <a:cxnLst/>
              <a:rect l="0" t="0" r="0" b="0"/>
              <a:pathLst>
                <a:path w="11558" h="11558">
                  <a:moveTo>
                    <a:pt x="508" y="3429"/>
                  </a:moveTo>
                  <a:lnTo>
                    <a:pt x="2032" y="1524"/>
                  </a:lnTo>
                  <a:lnTo>
                    <a:pt x="3429" y="508"/>
                  </a:lnTo>
                  <a:lnTo>
                    <a:pt x="5842" y="0"/>
                  </a:lnTo>
                  <a:lnTo>
                    <a:pt x="8255" y="508"/>
                  </a:lnTo>
                  <a:lnTo>
                    <a:pt x="10160" y="1524"/>
                  </a:lnTo>
                  <a:lnTo>
                    <a:pt x="11049" y="3429"/>
                  </a:lnTo>
                  <a:lnTo>
                    <a:pt x="11557" y="5842"/>
                  </a:lnTo>
                  <a:lnTo>
                    <a:pt x="11049" y="8255"/>
                  </a:lnTo>
                  <a:lnTo>
                    <a:pt x="10160" y="10160"/>
                  </a:lnTo>
                  <a:lnTo>
                    <a:pt x="8255" y="11049"/>
                  </a:lnTo>
                  <a:lnTo>
                    <a:pt x="5842" y="11557"/>
                  </a:lnTo>
                  <a:lnTo>
                    <a:pt x="3429" y="11049"/>
                  </a:lnTo>
                  <a:lnTo>
                    <a:pt x="2032" y="10160"/>
                  </a:lnTo>
                  <a:lnTo>
                    <a:pt x="508" y="8255"/>
                  </a:lnTo>
                  <a:lnTo>
                    <a:pt x="0" y="5842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87" name="Freeform 386"/>
            <p:cNvSpPr/>
            <p:nvPr/>
          </p:nvSpPr>
          <p:spPr>
            <a:xfrm>
              <a:off x="5618480" y="1586230"/>
              <a:ext cx="11431" cy="11431"/>
            </a:xfrm>
            <a:custGeom>
              <a:avLst/>
              <a:gdLst/>
              <a:ahLst/>
              <a:cxnLst/>
              <a:rect l="0" t="0" r="0" b="0"/>
              <a:pathLst>
                <a:path w="11431" h="11431">
                  <a:moveTo>
                    <a:pt x="0" y="6350"/>
                  </a:moveTo>
                  <a:lnTo>
                    <a:pt x="0" y="7620"/>
                  </a:lnTo>
                  <a:lnTo>
                    <a:pt x="2540" y="10160"/>
                  </a:lnTo>
                  <a:lnTo>
                    <a:pt x="3810" y="11430"/>
                  </a:lnTo>
                  <a:lnTo>
                    <a:pt x="6350" y="11430"/>
                  </a:lnTo>
                  <a:lnTo>
                    <a:pt x="8890" y="11430"/>
                  </a:lnTo>
                  <a:lnTo>
                    <a:pt x="10160" y="10160"/>
                  </a:lnTo>
                  <a:lnTo>
                    <a:pt x="11430" y="7620"/>
                  </a:lnTo>
                  <a:lnTo>
                    <a:pt x="11430" y="6350"/>
                  </a:lnTo>
                  <a:lnTo>
                    <a:pt x="11430" y="3810"/>
                  </a:lnTo>
                  <a:lnTo>
                    <a:pt x="10160" y="1270"/>
                  </a:lnTo>
                  <a:lnTo>
                    <a:pt x="8890" y="0"/>
                  </a:lnTo>
                  <a:lnTo>
                    <a:pt x="6350" y="0"/>
                  </a:lnTo>
                  <a:lnTo>
                    <a:pt x="3810" y="0"/>
                  </a:lnTo>
                  <a:lnTo>
                    <a:pt x="2540" y="127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88" name="Freeform 387"/>
            <p:cNvSpPr/>
            <p:nvPr/>
          </p:nvSpPr>
          <p:spPr>
            <a:xfrm>
              <a:off x="5621274" y="1588770"/>
              <a:ext cx="4319" cy="8129"/>
            </a:xfrm>
            <a:custGeom>
              <a:avLst/>
              <a:gdLst/>
              <a:ahLst/>
              <a:cxnLst/>
              <a:rect l="0" t="0" r="0" b="0"/>
              <a:pathLst>
                <a:path w="4319" h="8129">
                  <a:moveTo>
                    <a:pt x="0" y="2286"/>
                  </a:moveTo>
                  <a:lnTo>
                    <a:pt x="508" y="1397"/>
                  </a:lnTo>
                  <a:lnTo>
                    <a:pt x="1524" y="381"/>
                  </a:lnTo>
                  <a:lnTo>
                    <a:pt x="2413" y="0"/>
                  </a:lnTo>
                  <a:lnTo>
                    <a:pt x="2921" y="381"/>
                  </a:lnTo>
                  <a:lnTo>
                    <a:pt x="3937" y="1397"/>
                  </a:lnTo>
                  <a:lnTo>
                    <a:pt x="4318" y="2286"/>
                  </a:lnTo>
                  <a:lnTo>
                    <a:pt x="4318" y="4318"/>
                  </a:lnTo>
                  <a:lnTo>
                    <a:pt x="4318" y="5715"/>
                  </a:lnTo>
                  <a:lnTo>
                    <a:pt x="3937" y="7112"/>
                  </a:lnTo>
                  <a:lnTo>
                    <a:pt x="2921" y="7620"/>
                  </a:lnTo>
                  <a:lnTo>
                    <a:pt x="2413" y="8128"/>
                  </a:lnTo>
                  <a:lnTo>
                    <a:pt x="1524" y="7620"/>
                  </a:lnTo>
                  <a:lnTo>
                    <a:pt x="508" y="7112"/>
                  </a:lnTo>
                  <a:lnTo>
                    <a:pt x="0" y="5715"/>
                  </a:lnTo>
                  <a:lnTo>
                    <a:pt x="0" y="4318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89" name="Freeform 388"/>
            <p:cNvSpPr/>
            <p:nvPr/>
          </p:nvSpPr>
          <p:spPr>
            <a:xfrm>
              <a:off x="5545963" y="1605026"/>
              <a:ext cx="21591" cy="12066"/>
            </a:xfrm>
            <a:custGeom>
              <a:avLst/>
              <a:gdLst/>
              <a:ahLst/>
              <a:cxnLst/>
              <a:rect l="0" t="0" r="0" b="0"/>
              <a:pathLst>
                <a:path w="21591" h="12066">
                  <a:moveTo>
                    <a:pt x="2413" y="8128"/>
                  </a:moveTo>
                  <a:lnTo>
                    <a:pt x="4318" y="6731"/>
                  </a:lnTo>
                  <a:lnTo>
                    <a:pt x="8128" y="3302"/>
                  </a:lnTo>
                  <a:lnTo>
                    <a:pt x="11557" y="1016"/>
                  </a:lnTo>
                  <a:lnTo>
                    <a:pt x="13462" y="0"/>
                  </a:lnTo>
                  <a:lnTo>
                    <a:pt x="15367" y="508"/>
                  </a:lnTo>
                  <a:lnTo>
                    <a:pt x="18288" y="1397"/>
                  </a:lnTo>
                  <a:lnTo>
                    <a:pt x="20193" y="3810"/>
                  </a:lnTo>
                  <a:lnTo>
                    <a:pt x="21590" y="6731"/>
                  </a:lnTo>
                  <a:lnTo>
                    <a:pt x="21590" y="8128"/>
                  </a:lnTo>
                  <a:lnTo>
                    <a:pt x="21082" y="9144"/>
                  </a:lnTo>
                  <a:lnTo>
                    <a:pt x="18288" y="9652"/>
                  </a:lnTo>
                  <a:lnTo>
                    <a:pt x="15367" y="10033"/>
                  </a:lnTo>
                  <a:lnTo>
                    <a:pt x="8636" y="12065"/>
                  </a:lnTo>
                  <a:lnTo>
                    <a:pt x="5715" y="12065"/>
                  </a:lnTo>
                  <a:lnTo>
                    <a:pt x="2921" y="12065"/>
                  </a:lnTo>
                  <a:lnTo>
                    <a:pt x="1016" y="11049"/>
                  </a:lnTo>
                  <a:lnTo>
                    <a:pt x="508" y="10541"/>
                  </a:lnTo>
                  <a:lnTo>
                    <a:pt x="0" y="9144"/>
                  </a:lnTo>
                  <a:close/>
                </a:path>
              </a:pathLst>
            </a:custGeom>
            <a:solidFill>
              <a:srgbClr val="000084"/>
            </a:solidFill>
            <a:ln w="0" cap="flat" cmpd="sng" algn="ctr">
              <a:solidFill>
                <a:srgbClr val="00008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90" name="Freeform 389"/>
            <p:cNvSpPr/>
            <p:nvPr/>
          </p:nvSpPr>
          <p:spPr>
            <a:xfrm>
              <a:off x="5546090" y="1604010"/>
              <a:ext cx="21591" cy="12701"/>
            </a:xfrm>
            <a:custGeom>
              <a:avLst/>
              <a:gdLst/>
              <a:ahLst/>
              <a:cxnLst/>
              <a:rect l="0" t="0" r="0" b="0"/>
              <a:pathLst>
                <a:path w="21591" h="12701">
                  <a:moveTo>
                    <a:pt x="0" y="10160"/>
                  </a:moveTo>
                  <a:lnTo>
                    <a:pt x="0" y="11430"/>
                  </a:lnTo>
                  <a:lnTo>
                    <a:pt x="0" y="11430"/>
                  </a:lnTo>
                  <a:lnTo>
                    <a:pt x="2540" y="12700"/>
                  </a:lnTo>
                  <a:lnTo>
                    <a:pt x="5080" y="12700"/>
                  </a:lnTo>
                  <a:lnTo>
                    <a:pt x="8890" y="12700"/>
                  </a:lnTo>
                  <a:lnTo>
                    <a:pt x="15240" y="10160"/>
                  </a:lnTo>
                  <a:lnTo>
                    <a:pt x="17780" y="10160"/>
                  </a:lnTo>
                  <a:lnTo>
                    <a:pt x="20320" y="10160"/>
                  </a:lnTo>
                  <a:lnTo>
                    <a:pt x="21590" y="8890"/>
                  </a:lnTo>
                  <a:lnTo>
                    <a:pt x="21590" y="7620"/>
                  </a:lnTo>
                  <a:lnTo>
                    <a:pt x="20320" y="3810"/>
                  </a:lnTo>
                  <a:lnTo>
                    <a:pt x="17780" y="2540"/>
                  </a:lnTo>
                  <a:lnTo>
                    <a:pt x="15240" y="1270"/>
                  </a:lnTo>
                  <a:lnTo>
                    <a:pt x="12700" y="0"/>
                  </a:lnTo>
                  <a:lnTo>
                    <a:pt x="11430" y="1270"/>
                  </a:lnTo>
                  <a:lnTo>
                    <a:pt x="7620" y="3810"/>
                  </a:lnTo>
                  <a:lnTo>
                    <a:pt x="3810" y="7620"/>
                  </a:lnTo>
                  <a:lnTo>
                    <a:pt x="2540" y="889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91" name="Freeform 390"/>
            <p:cNvSpPr/>
            <p:nvPr/>
          </p:nvSpPr>
          <p:spPr>
            <a:xfrm>
              <a:off x="5469890" y="1628140"/>
              <a:ext cx="114301" cy="12701"/>
            </a:xfrm>
            <a:custGeom>
              <a:avLst/>
              <a:gdLst/>
              <a:ahLst/>
              <a:cxnLst/>
              <a:rect l="0" t="0" r="0" b="0"/>
              <a:pathLst>
                <a:path w="114301" h="12701">
                  <a:moveTo>
                    <a:pt x="114300" y="0"/>
                  </a:moveTo>
                  <a:lnTo>
                    <a:pt x="93980" y="1270"/>
                  </a:lnTo>
                  <a:lnTo>
                    <a:pt x="74930" y="2540"/>
                  </a:lnTo>
                  <a:lnTo>
                    <a:pt x="57150" y="3810"/>
                  </a:lnTo>
                  <a:lnTo>
                    <a:pt x="41910" y="5080"/>
                  </a:lnTo>
                  <a:lnTo>
                    <a:pt x="34290" y="5080"/>
                  </a:lnTo>
                  <a:lnTo>
                    <a:pt x="27940" y="6350"/>
                  </a:lnTo>
                  <a:lnTo>
                    <a:pt x="21590" y="7620"/>
                  </a:lnTo>
                  <a:lnTo>
                    <a:pt x="16510" y="7620"/>
                  </a:lnTo>
                  <a:lnTo>
                    <a:pt x="11430" y="8890"/>
                  </a:lnTo>
                  <a:lnTo>
                    <a:pt x="6350" y="10160"/>
                  </a:lnTo>
                  <a:lnTo>
                    <a:pt x="2540" y="11430"/>
                  </a:lnTo>
                  <a:lnTo>
                    <a:pt x="0" y="127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92" name="Freeform 391"/>
            <p:cNvSpPr/>
            <p:nvPr/>
          </p:nvSpPr>
          <p:spPr>
            <a:xfrm>
              <a:off x="5741289" y="2344166"/>
              <a:ext cx="155576" cy="181484"/>
            </a:xfrm>
            <a:custGeom>
              <a:avLst/>
              <a:gdLst/>
              <a:ahLst/>
              <a:cxnLst/>
              <a:rect l="0" t="0" r="0" b="0"/>
              <a:pathLst>
                <a:path w="155576" h="181484">
                  <a:moveTo>
                    <a:pt x="105156" y="6350"/>
                  </a:moveTo>
                  <a:lnTo>
                    <a:pt x="108966" y="2413"/>
                  </a:lnTo>
                  <a:lnTo>
                    <a:pt x="112395" y="508"/>
                  </a:lnTo>
                  <a:lnTo>
                    <a:pt x="115697" y="0"/>
                  </a:lnTo>
                  <a:lnTo>
                    <a:pt x="119507" y="508"/>
                  </a:lnTo>
                  <a:lnTo>
                    <a:pt x="123444" y="2032"/>
                  </a:lnTo>
                  <a:lnTo>
                    <a:pt x="128143" y="4826"/>
                  </a:lnTo>
                  <a:lnTo>
                    <a:pt x="133985" y="7747"/>
                  </a:lnTo>
                  <a:lnTo>
                    <a:pt x="141097" y="11557"/>
                  </a:lnTo>
                  <a:lnTo>
                    <a:pt x="143510" y="14986"/>
                  </a:lnTo>
                  <a:lnTo>
                    <a:pt x="145923" y="19685"/>
                  </a:lnTo>
                  <a:lnTo>
                    <a:pt x="147447" y="24511"/>
                  </a:lnTo>
                  <a:lnTo>
                    <a:pt x="148336" y="28829"/>
                  </a:lnTo>
                  <a:lnTo>
                    <a:pt x="147828" y="31242"/>
                  </a:lnTo>
                  <a:lnTo>
                    <a:pt x="147447" y="33147"/>
                  </a:lnTo>
                  <a:lnTo>
                    <a:pt x="146939" y="35052"/>
                  </a:lnTo>
                  <a:lnTo>
                    <a:pt x="145415" y="36576"/>
                  </a:lnTo>
                  <a:lnTo>
                    <a:pt x="144018" y="37465"/>
                  </a:lnTo>
                  <a:lnTo>
                    <a:pt x="141605" y="37973"/>
                  </a:lnTo>
                  <a:lnTo>
                    <a:pt x="139192" y="38481"/>
                  </a:lnTo>
                  <a:lnTo>
                    <a:pt x="135890" y="37973"/>
                  </a:lnTo>
                  <a:lnTo>
                    <a:pt x="135382" y="46101"/>
                  </a:lnTo>
                  <a:lnTo>
                    <a:pt x="134874" y="53848"/>
                  </a:lnTo>
                  <a:lnTo>
                    <a:pt x="133477" y="67310"/>
                  </a:lnTo>
                  <a:lnTo>
                    <a:pt x="132080" y="80264"/>
                  </a:lnTo>
                  <a:lnTo>
                    <a:pt x="132080" y="86487"/>
                  </a:lnTo>
                  <a:lnTo>
                    <a:pt x="132461" y="93218"/>
                  </a:lnTo>
                  <a:lnTo>
                    <a:pt x="134874" y="92710"/>
                  </a:lnTo>
                  <a:lnTo>
                    <a:pt x="136779" y="92710"/>
                  </a:lnTo>
                  <a:lnTo>
                    <a:pt x="140716" y="93218"/>
                  </a:lnTo>
                  <a:lnTo>
                    <a:pt x="143510" y="94615"/>
                  </a:lnTo>
                  <a:lnTo>
                    <a:pt x="145923" y="96012"/>
                  </a:lnTo>
                  <a:lnTo>
                    <a:pt x="150241" y="100330"/>
                  </a:lnTo>
                  <a:lnTo>
                    <a:pt x="152654" y="101854"/>
                  </a:lnTo>
                  <a:lnTo>
                    <a:pt x="155575" y="102362"/>
                  </a:lnTo>
                  <a:lnTo>
                    <a:pt x="155575" y="103251"/>
                  </a:lnTo>
                  <a:lnTo>
                    <a:pt x="155575" y="103759"/>
                  </a:lnTo>
                  <a:lnTo>
                    <a:pt x="155067" y="104267"/>
                  </a:lnTo>
                  <a:lnTo>
                    <a:pt x="153670" y="104267"/>
                  </a:lnTo>
                  <a:lnTo>
                    <a:pt x="150749" y="103251"/>
                  </a:lnTo>
                  <a:lnTo>
                    <a:pt x="146939" y="102362"/>
                  </a:lnTo>
                  <a:lnTo>
                    <a:pt x="143129" y="100838"/>
                  </a:lnTo>
                  <a:lnTo>
                    <a:pt x="139192" y="100330"/>
                  </a:lnTo>
                  <a:lnTo>
                    <a:pt x="137287" y="100330"/>
                  </a:lnTo>
                  <a:lnTo>
                    <a:pt x="135890" y="100838"/>
                  </a:lnTo>
                  <a:lnTo>
                    <a:pt x="134493" y="101346"/>
                  </a:lnTo>
                  <a:lnTo>
                    <a:pt x="133477" y="102362"/>
                  </a:lnTo>
                  <a:lnTo>
                    <a:pt x="132969" y="103759"/>
                  </a:lnTo>
                  <a:lnTo>
                    <a:pt x="132969" y="105156"/>
                  </a:lnTo>
                  <a:lnTo>
                    <a:pt x="133477" y="108077"/>
                  </a:lnTo>
                  <a:lnTo>
                    <a:pt x="135890" y="115316"/>
                  </a:lnTo>
                  <a:lnTo>
                    <a:pt x="136398" y="118618"/>
                  </a:lnTo>
                  <a:lnTo>
                    <a:pt x="136398" y="120015"/>
                  </a:lnTo>
                  <a:lnTo>
                    <a:pt x="136398" y="121539"/>
                  </a:lnTo>
                  <a:lnTo>
                    <a:pt x="135382" y="122428"/>
                  </a:lnTo>
                  <a:lnTo>
                    <a:pt x="134493" y="123444"/>
                  </a:lnTo>
                  <a:lnTo>
                    <a:pt x="132461" y="123952"/>
                  </a:lnTo>
                  <a:lnTo>
                    <a:pt x="130175" y="123952"/>
                  </a:lnTo>
                  <a:lnTo>
                    <a:pt x="126238" y="126746"/>
                  </a:lnTo>
                  <a:lnTo>
                    <a:pt x="123444" y="129667"/>
                  </a:lnTo>
                  <a:lnTo>
                    <a:pt x="120523" y="132588"/>
                  </a:lnTo>
                  <a:lnTo>
                    <a:pt x="118110" y="135382"/>
                  </a:lnTo>
                  <a:lnTo>
                    <a:pt x="116713" y="138811"/>
                  </a:lnTo>
                  <a:lnTo>
                    <a:pt x="115189" y="142113"/>
                  </a:lnTo>
                  <a:lnTo>
                    <a:pt x="113284" y="149352"/>
                  </a:lnTo>
                  <a:lnTo>
                    <a:pt x="112395" y="156972"/>
                  </a:lnTo>
                  <a:lnTo>
                    <a:pt x="111887" y="164719"/>
                  </a:lnTo>
                  <a:lnTo>
                    <a:pt x="111379" y="172847"/>
                  </a:lnTo>
                  <a:lnTo>
                    <a:pt x="110490" y="181483"/>
                  </a:lnTo>
                  <a:lnTo>
                    <a:pt x="109982" y="179578"/>
                  </a:lnTo>
                  <a:lnTo>
                    <a:pt x="108458" y="177673"/>
                  </a:lnTo>
                  <a:lnTo>
                    <a:pt x="106172" y="175768"/>
                  </a:lnTo>
                  <a:lnTo>
                    <a:pt x="103759" y="174244"/>
                  </a:lnTo>
                  <a:lnTo>
                    <a:pt x="100838" y="172847"/>
                  </a:lnTo>
                  <a:lnTo>
                    <a:pt x="97536" y="171958"/>
                  </a:lnTo>
                  <a:lnTo>
                    <a:pt x="93599" y="171450"/>
                  </a:lnTo>
                  <a:lnTo>
                    <a:pt x="89789" y="170942"/>
                  </a:lnTo>
                  <a:lnTo>
                    <a:pt x="81153" y="170942"/>
                  </a:lnTo>
                  <a:lnTo>
                    <a:pt x="77343" y="171450"/>
                  </a:lnTo>
                  <a:lnTo>
                    <a:pt x="73025" y="172847"/>
                  </a:lnTo>
                  <a:lnTo>
                    <a:pt x="69215" y="174244"/>
                  </a:lnTo>
                  <a:lnTo>
                    <a:pt x="65278" y="176276"/>
                  </a:lnTo>
                  <a:lnTo>
                    <a:pt x="61976" y="178562"/>
                  </a:lnTo>
                  <a:lnTo>
                    <a:pt x="59055" y="181483"/>
                  </a:lnTo>
                  <a:lnTo>
                    <a:pt x="60960" y="177165"/>
                  </a:lnTo>
                  <a:lnTo>
                    <a:pt x="62484" y="173355"/>
                  </a:lnTo>
                  <a:lnTo>
                    <a:pt x="62484" y="169926"/>
                  </a:lnTo>
                  <a:lnTo>
                    <a:pt x="61976" y="167132"/>
                  </a:lnTo>
                  <a:lnTo>
                    <a:pt x="60960" y="164719"/>
                  </a:lnTo>
                  <a:lnTo>
                    <a:pt x="59055" y="162306"/>
                  </a:lnTo>
                  <a:lnTo>
                    <a:pt x="56642" y="160909"/>
                  </a:lnTo>
                  <a:lnTo>
                    <a:pt x="53848" y="159893"/>
                  </a:lnTo>
                  <a:lnTo>
                    <a:pt x="50927" y="159385"/>
                  </a:lnTo>
                  <a:lnTo>
                    <a:pt x="47117" y="159385"/>
                  </a:lnTo>
                  <a:lnTo>
                    <a:pt x="43180" y="159385"/>
                  </a:lnTo>
                  <a:lnTo>
                    <a:pt x="39370" y="160401"/>
                  </a:lnTo>
                  <a:lnTo>
                    <a:pt x="31750" y="163322"/>
                  </a:lnTo>
                  <a:lnTo>
                    <a:pt x="27813" y="165227"/>
                  </a:lnTo>
                  <a:lnTo>
                    <a:pt x="24511" y="167640"/>
                  </a:lnTo>
                  <a:lnTo>
                    <a:pt x="25908" y="164719"/>
                  </a:lnTo>
                  <a:lnTo>
                    <a:pt x="26924" y="162306"/>
                  </a:lnTo>
                  <a:lnTo>
                    <a:pt x="26924" y="160401"/>
                  </a:lnTo>
                  <a:lnTo>
                    <a:pt x="26924" y="158496"/>
                  </a:lnTo>
                  <a:lnTo>
                    <a:pt x="25908" y="157480"/>
                  </a:lnTo>
                  <a:lnTo>
                    <a:pt x="25019" y="156083"/>
                  </a:lnTo>
                  <a:lnTo>
                    <a:pt x="23495" y="155067"/>
                  </a:lnTo>
                  <a:lnTo>
                    <a:pt x="21590" y="154559"/>
                  </a:lnTo>
                  <a:lnTo>
                    <a:pt x="17272" y="153670"/>
                  </a:lnTo>
                  <a:lnTo>
                    <a:pt x="11557" y="152654"/>
                  </a:lnTo>
                  <a:lnTo>
                    <a:pt x="5842" y="151765"/>
                  </a:lnTo>
                  <a:lnTo>
                    <a:pt x="0" y="150241"/>
                  </a:lnTo>
                  <a:lnTo>
                    <a:pt x="5842" y="145034"/>
                  </a:lnTo>
                  <a:lnTo>
                    <a:pt x="11557" y="140208"/>
                  </a:lnTo>
                  <a:lnTo>
                    <a:pt x="17780" y="135382"/>
                  </a:lnTo>
                  <a:lnTo>
                    <a:pt x="24003" y="131572"/>
                  </a:lnTo>
                  <a:lnTo>
                    <a:pt x="37465" y="124333"/>
                  </a:lnTo>
                  <a:lnTo>
                    <a:pt x="50927" y="118618"/>
                  </a:lnTo>
                  <a:lnTo>
                    <a:pt x="64389" y="114808"/>
                  </a:lnTo>
                  <a:lnTo>
                    <a:pt x="78232" y="111887"/>
                  </a:lnTo>
                  <a:lnTo>
                    <a:pt x="91186" y="109982"/>
                  </a:lnTo>
                  <a:lnTo>
                    <a:pt x="104648" y="109982"/>
                  </a:lnTo>
                  <a:lnTo>
                    <a:pt x="107569" y="101854"/>
                  </a:lnTo>
                  <a:lnTo>
                    <a:pt x="109474" y="93599"/>
                  </a:lnTo>
                  <a:lnTo>
                    <a:pt x="110490" y="84963"/>
                  </a:lnTo>
                  <a:lnTo>
                    <a:pt x="110871" y="75946"/>
                  </a:lnTo>
                  <a:lnTo>
                    <a:pt x="110490" y="57150"/>
                  </a:lnTo>
                  <a:lnTo>
                    <a:pt x="110871" y="38481"/>
                  </a:lnTo>
                  <a:lnTo>
                    <a:pt x="106172" y="37465"/>
                  </a:lnTo>
                  <a:lnTo>
                    <a:pt x="102235" y="36068"/>
                  </a:lnTo>
                  <a:lnTo>
                    <a:pt x="99441" y="34163"/>
                  </a:lnTo>
                  <a:lnTo>
                    <a:pt x="97028" y="32258"/>
                  </a:lnTo>
                  <a:lnTo>
                    <a:pt x="95504" y="29845"/>
                  </a:lnTo>
                  <a:lnTo>
                    <a:pt x="94615" y="27940"/>
                  </a:lnTo>
                  <a:lnTo>
                    <a:pt x="94615" y="25527"/>
                  </a:lnTo>
                  <a:lnTo>
                    <a:pt x="94615" y="23114"/>
                  </a:lnTo>
                  <a:lnTo>
                    <a:pt x="96520" y="18288"/>
                  </a:lnTo>
                  <a:lnTo>
                    <a:pt x="98933" y="13462"/>
                  </a:lnTo>
                  <a:lnTo>
                    <a:pt x="102235" y="9652"/>
                  </a:lnTo>
                  <a:close/>
                </a:path>
              </a:pathLst>
            </a:custGeom>
            <a:solidFill>
              <a:srgbClr val="000084"/>
            </a:solidFill>
            <a:ln w="0" cap="flat" cmpd="sng" algn="ctr">
              <a:solidFill>
                <a:srgbClr val="00008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93" name="Freeform 392"/>
            <p:cNvSpPr/>
            <p:nvPr/>
          </p:nvSpPr>
          <p:spPr>
            <a:xfrm>
              <a:off x="5741670" y="2343150"/>
              <a:ext cx="154941" cy="181611"/>
            </a:xfrm>
            <a:custGeom>
              <a:avLst/>
              <a:gdLst/>
              <a:ahLst/>
              <a:cxnLst/>
              <a:rect l="0" t="0" r="0" b="0"/>
              <a:pathLst>
                <a:path w="154941" h="181611">
                  <a:moveTo>
                    <a:pt x="104140" y="6350"/>
                  </a:moveTo>
                  <a:lnTo>
                    <a:pt x="107950" y="2540"/>
                  </a:lnTo>
                  <a:lnTo>
                    <a:pt x="111760" y="1270"/>
                  </a:lnTo>
                  <a:lnTo>
                    <a:pt x="115570" y="0"/>
                  </a:lnTo>
                  <a:lnTo>
                    <a:pt x="119380" y="1270"/>
                  </a:lnTo>
                  <a:lnTo>
                    <a:pt x="123190" y="2540"/>
                  </a:lnTo>
                  <a:lnTo>
                    <a:pt x="127000" y="5080"/>
                  </a:lnTo>
                  <a:lnTo>
                    <a:pt x="133350" y="8890"/>
                  </a:lnTo>
                  <a:lnTo>
                    <a:pt x="140970" y="12700"/>
                  </a:lnTo>
                  <a:lnTo>
                    <a:pt x="142240" y="15240"/>
                  </a:lnTo>
                  <a:lnTo>
                    <a:pt x="144780" y="20320"/>
                  </a:lnTo>
                  <a:lnTo>
                    <a:pt x="147320" y="25400"/>
                  </a:lnTo>
                  <a:lnTo>
                    <a:pt x="147320" y="29210"/>
                  </a:lnTo>
                  <a:lnTo>
                    <a:pt x="147320" y="31750"/>
                  </a:lnTo>
                  <a:lnTo>
                    <a:pt x="147320" y="33020"/>
                  </a:lnTo>
                  <a:lnTo>
                    <a:pt x="146050" y="35560"/>
                  </a:lnTo>
                  <a:lnTo>
                    <a:pt x="144780" y="36830"/>
                  </a:lnTo>
                  <a:lnTo>
                    <a:pt x="143510" y="38100"/>
                  </a:lnTo>
                  <a:lnTo>
                    <a:pt x="140970" y="38100"/>
                  </a:lnTo>
                  <a:lnTo>
                    <a:pt x="138430" y="39370"/>
                  </a:lnTo>
                  <a:lnTo>
                    <a:pt x="135890" y="38100"/>
                  </a:lnTo>
                  <a:lnTo>
                    <a:pt x="134620" y="46990"/>
                  </a:lnTo>
                  <a:lnTo>
                    <a:pt x="134620" y="54610"/>
                  </a:lnTo>
                  <a:lnTo>
                    <a:pt x="133350" y="67310"/>
                  </a:lnTo>
                  <a:lnTo>
                    <a:pt x="132080" y="81280"/>
                  </a:lnTo>
                  <a:lnTo>
                    <a:pt x="132080" y="87630"/>
                  </a:lnTo>
                  <a:lnTo>
                    <a:pt x="132080" y="93980"/>
                  </a:lnTo>
                  <a:lnTo>
                    <a:pt x="134620" y="92710"/>
                  </a:lnTo>
                  <a:lnTo>
                    <a:pt x="135890" y="92710"/>
                  </a:lnTo>
                  <a:lnTo>
                    <a:pt x="139700" y="93980"/>
                  </a:lnTo>
                  <a:lnTo>
                    <a:pt x="142240" y="95250"/>
                  </a:lnTo>
                  <a:lnTo>
                    <a:pt x="144780" y="96520"/>
                  </a:lnTo>
                  <a:lnTo>
                    <a:pt x="149860" y="100330"/>
                  </a:lnTo>
                  <a:lnTo>
                    <a:pt x="152400" y="102870"/>
                  </a:lnTo>
                  <a:lnTo>
                    <a:pt x="154940" y="102870"/>
                  </a:lnTo>
                  <a:lnTo>
                    <a:pt x="154940" y="104140"/>
                  </a:lnTo>
                  <a:lnTo>
                    <a:pt x="154940" y="104140"/>
                  </a:lnTo>
                  <a:lnTo>
                    <a:pt x="154940" y="105410"/>
                  </a:lnTo>
                  <a:lnTo>
                    <a:pt x="152400" y="105410"/>
                  </a:lnTo>
                  <a:lnTo>
                    <a:pt x="149860" y="104140"/>
                  </a:lnTo>
                  <a:lnTo>
                    <a:pt x="146050" y="102870"/>
                  </a:lnTo>
                  <a:lnTo>
                    <a:pt x="142240" y="101600"/>
                  </a:lnTo>
                  <a:lnTo>
                    <a:pt x="138430" y="100330"/>
                  </a:lnTo>
                  <a:lnTo>
                    <a:pt x="137160" y="100330"/>
                  </a:lnTo>
                  <a:lnTo>
                    <a:pt x="135890" y="101600"/>
                  </a:lnTo>
                  <a:lnTo>
                    <a:pt x="133350" y="101600"/>
                  </a:lnTo>
                  <a:lnTo>
                    <a:pt x="133350" y="102870"/>
                  </a:lnTo>
                  <a:lnTo>
                    <a:pt x="132080" y="104140"/>
                  </a:lnTo>
                  <a:lnTo>
                    <a:pt x="132080" y="105410"/>
                  </a:lnTo>
                  <a:lnTo>
                    <a:pt x="133350" y="107950"/>
                  </a:lnTo>
                  <a:lnTo>
                    <a:pt x="135890" y="115570"/>
                  </a:lnTo>
                  <a:lnTo>
                    <a:pt x="135890" y="119380"/>
                  </a:lnTo>
                  <a:lnTo>
                    <a:pt x="135890" y="120650"/>
                  </a:lnTo>
                  <a:lnTo>
                    <a:pt x="135890" y="121920"/>
                  </a:lnTo>
                  <a:lnTo>
                    <a:pt x="134620" y="123190"/>
                  </a:lnTo>
                  <a:lnTo>
                    <a:pt x="133350" y="124460"/>
                  </a:lnTo>
                  <a:lnTo>
                    <a:pt x="132080" y="124460"/>
                  </a:lnTo>
                  <a:lnTo>
                    <a:pt x="129540" y="124460"/>
                  </a:lnTo>
                  <a:lnTo>
                    <a:pt x="125730" y="127000"/>
                  </a:lnTo>
                  <a:lnTo>
                    <a:pt x="123190" y="130810"/>
                  </a:lnTo>
                  <a:lnTo>
                    <a:pt x="119380" y="133350"/>
                  </a:lnTo>
                  <a:lnTo>
                    <a:pt x="116840" y="135890"/>
                  </a:lnTo>
                  <a:lnTo>
                    <a:pt x="115570" y="139700"/>
                  </a:lnTo>
                  <a:lnTo>
                    <a:pt x="114300" y="142240"/>
                  </a:lnTo>
                  <a:lnTo>
                    <a:pt x="113030" y="149860"/>
                  </a:lnTo>
                  <a:lnTo>
                    <a:pt x="111760" y="157480"/>
                  </a:lnTo>
                  <a:lnTo>
                    <a:pt x="111760" y="165100"/>
                  </a:lnTo>
                  <a:lnTo>
                    <a:pt x="110490" y="172720"/>
                  </a:lnTo>
                  <a:lnTo>
                    <a:pt x="110490" y="181610"/>
                  </a:lnTo>
                  <a:lnTo>
                    <a:pt x="109220" y="180340"/>
                  </a:lnTo>
                  <a:lnTo>
                    <a:pt x="107950" y="177800"/>
                  </a:lnTo>
                  <a:lnTo>
                    <a:pt x="105410" y="176530"/>
                  </a:lnTo>
                  <a:lnTo>
                    <a:pt x="102870" y="175260"/>
                  </a:lnTo>
                  <a:lnTo>
                    <a:pt x="100330" y="172720"/>
                  </a:lnTo>
                  <a:lnTo>
                    <a:pt x="96520" y="172720"/>
                  </a:lnTo>
                  <a:lnTo>
                    <a:pt x="92710" y="171450"/>
                  </a:lnTo>
                  <a:lnTo>
                    <a:pt x="88900" y="171450"/>
                  </a:lnTo>
                  <a:lnTo>
                    <a:pt x="80010" y="171450"/>
                  </a:lnTo>
                  <a:lnTo>
                    <a:pt x="76200" y="171450"/>
                  </a:lnTo>
                  <a:lnTo>
                    <a:pt x="72390" y="172720"/>
                  </a:lnTo>
                  <a:lnTo>
                    <a:pt x="68580" y="175260"/>
                  </a:lnTo>
                  <a:lnTo>
                    <a:pt x="64770" y="176530"/>
                  </a:lnTo>
                  <a:lnTo>
                    <a:pt x="60960" y="179070"/>
                  </a:lnTo>
                  <a:lnTo>
                    <a:pt x="58420" y="181610"/>
                  </a:lnTo>
                  <a:lnTo>
                    <a:pt x="59690" y="177800"/>
                  </a:lnTo>
                  <a:lnTo>
                    <a:pt x="62230" y="173990"/>
                  </a:lnTo>
                  <a:lnTo>
                    <a:pt x="62230" y="170180"/>
                  </a:lnTo>
                  <a:lnTo>
                    <a:pt x="60960" y="167640"/>
                  </a:lnTo>
                  <a:lnTo>
                    <a:pt x="59690" y="165100"/>
                  </a:lnTo>
                  <a:lnTo>
                    <a:pt x="58420" y="162560"/>
                  </a:lnTo>
                  <a:lnTo>
                    <a:pt x="55880" y="161290"/>
                  </a:lnTo>
                  <a:lnTo>
                    <a:pt x="53340" y="160020"/>
                  </a:lnTo>
                  <a:lnTo>
                    <a:pt x="50800" y="160020"/>
                  </a:lnTo>
                  <a:lnTo>
                    <a:pt x="46990" y="160020"/>
                  </a:lnTo>
                  <a:lnTo>
                    <a:pt x="41910" y="160020"/>
                  </a:lnTo>
                  <a:lnTo>
                    <a:pt x="39370" y="161290"/>
                  </a:lnTo>
                  <a:lnTo>
                    <a:pt x="31750" y="163830"/>
                  </a:lnTo>
                  <a:lnTo>
                    <a:pt x="26670" y="165100"/>
                  </a:lnTo>
                  <a:lnTo>
                    <a:pt x="24130" y="167640"/>
                  </a:lnTo>
                  <a:lnTo>
                    <a:pt x="25400" y="165100"/>
                  </a:lnTo>
                  <a:lnTo>
                    <a:pt x="26670" y="162560"/>
                  </a:lnTo>
                  <a:lnTo>
                    <a:pt x="26670" y="161290"/>
                  </a:lnTo>
                  <a:lnTo>
                    <a:pt x="26670" y="158750"/>
                  </a:lnTo>
                  <a:lnTo>
                    <a:pt x="25400" y="157480"/>
                  </a:lnTo>
                  <a:lnTo>
                    <a:pt x="24130" y="156210"/>
                  </a:lnTo>
                  <a:lnTo>
                    <a:pt x="22860" y="156210"/>
                  </a:lnTo>
                  <a:lnTo>
                    <a:pt x="21590" y="154940"/>
                  </a:lnTo>
                  <a:lnTo>
                    <a:pt x="16510" y="153670"/>
                  </a:lnTo>
                  <a:lnTo>
                    <a:pt x="11430" y="153670"/>
                  </a:lnTo>
                  <a:lnTo>
                    <a:pt x="5080" y="152400"/>
                  </a:lnTo>
                  <a:lnTo>
                    <a:pt x="0" y="151130"/>
                  </a:lnTo>
                  <a:lnTo>
                    <a:pt x="5080" y="146050"/>
                  </a:lnTo>
                  <a:lnTo>
                    <a:pt x="11430" y="140970"/>
                  </a:lnTo>
                  <a:lnTo>
                    <a:pt x="16510" y="135890"/>
                  </a:lnTo>
                  <a:lnTo>
                    <a:pt x="22860" y="132080"/>
                  </a:lnTo>
                  <a:lnTo>
                    <a:pt x="36830" y="124460"/>
                  </a:lnTo>
                  <a:lnTo>
                    <a:pt x="50800" y="119380"/>
                  </a:lnTo>
                  <a:lnTo>
                    <a:pt x="63500" y="115570"/>
                  </a:lnTo>
                  <a:lnTo>
                    <a:pt x="77470" y="113030"/>
                  </a:lnTo>
                  <a:lnTo>
                    <a:pt x="90170" y="110490"/>
                  </a:lnTo>
                  <a:lnTo>
                    <a:pt x="104140" y="110490"/>
                  </a:lnTo>
                  <a:lnTo>
                    <a:pt x="106680" y="102870"/>
                  </a:lnTo>
                  <a:lnTo>
                    <a:pt x="109220" y="93980"/>
                  </a:lnTo>
                  <a:lnTo>
                    <a:pt x="110490" y="85090"/>
                  </a:lnTo>
                  <a:lnTo>
                    <a:pt x="110490" y="76200"/>
                  </a:lnTo>
                  <a:lnTo>
                    <a:pt x="110490" y="57150"/>
                  </a:lnTo>
                  <a:lnTo>
                    <a:pt x="110490" y="39370"/>
                  </a:lnTo>
                  <a:lnTo>
                    <a:pt x="105410" y="38100"/>
                  </a:lnTo>
                  <a:lnTo>
                    <a:pt x="101600" y="36830"/>
                  </a:lnTo>
                  <a:lnTo>
                    <a:pt x="99060" y="34290"/>
                  </a:lnTo>
                  <a:lnTo>
                    <a:pt x="96520" y="33020"/>
                  </a:lnTo>
                  <a:lnTo>
                    <a:pt x="95250" y="30480"/>
                  </a:lnTo>
                  <a:lnTo>
                    <a:pt x="93980" y="27940"/>
                  </a:lnTo>
                  <a:lnTo>
                    <a:pt x="93980" y="25400"/>
                  </a:lnTo>
                  <a:lnTo>
                    <a:pt x="93980" y="24130"/>
                  </a:lnTo>
                  <a:lnTo>
                    <a:pt x="96520" y="19050"/>
                  </a:lnTo>
                  <a:lnTo>
                    <a:pt x="97790" y="13970"/>
                  </a:lnTo>
                  <a:lnTo>
                    <a:pt x="101600" y="1016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94" name="Freeform 393"/>
            <p:cNvSpPr/>
            <p:nvPr/>
          </p:nvSpPr>
          <p:spPr>
            <a:xfrm>
              <a:off x="5808091" y="2283714"/>
              <a:ext cx="105538" cy="79757"/>
            </a:xfrm>
            <a:custGeom>
              <a:avLst/>
              <a:gdLst/>
              <a:ahLst/>
              <a:cxnLst/>
              <a:rect l="0" t="0" r="0" b="0"/>
              <a:pathLst>
                <a:path w="105538" h="79757">
                  <a:moveTo>
                    <a:pt x="99822" y="25527"/>
                  </a:moveTo>
                  <a:lnTo>
                    <a:pt x="94996" y="32639"/>
                  </a:lnTo>
                  <a:lnTo>
                    <a:pt x="91186" y="39878"/>
                  </a:lnTo>
                  <a:lnTo>
                    <a:pt x="88265" y="47498"/>
                  </a:lnTo>
                  <a:lnTo>
                    <a:pt x="82931" y="62484"/>
                  </a:lnTo>
                  <a:lnTo>
                    <a:pt x="78232" y="77343"/>
                  </a:lnTo>
                  <a:lnTo>
                    <a:pt x="72009" y="75819"/>
                  </a:lnTo>
                  <a:lnTo>
                    <a:pt x="65659" y="74930"/>
                  </a:lnTo>
                  <a:lnTo>
                    <a:pt x="58547" y="74930"/>
                  </a:lnTo>
                  <a:lnTo>
                    <a:pt x="51816" y="74930"/>
                  </a:lnTo>
                  <a:lnTo>
                    <a:pt x="45085" y="75438"/>
                  </a:lnTo>
                  <a:lnTo>
                    <a:pt x="38862" y="76327"/>
                  </a:lnTo>
                  <a:lnTo>
                    <a:pt x="33020" y="78232"/>
                  </a:lnTo>
                  <a:lnTo>
                    <a:pt x="28321" y="79756"/>
                  </a:lnTo>
                  <a:lnTo>
                    <a:pt x="25908" y="73025"/>
                  </a:lnTo>
                  <a:lnTo>
                    <a:pt x="24384" y="65786"/>
                  </a:lnTo>
                  <a:lnTo>
                    <a:pt x="22987" y="58547"/>
                  </a:lnTo>
                  <a:lnTo>
                    <a:pt x="21082" y="50927"/>
                  </a:lnTo>
                  <a:lnTo>
                    <a:pt x="18161" y="42799"/>
                  </a:lnTo>
                  <a:lnTo>
                    <a:pt x="14351" y="34544"/>
                  </a:lnTo>
                  <a:lnTo>
                    <a:pt x="11430" y="30226"/>
                  </a:lnTo>
                  <a:lnTo>
                    <a:pt x="8128" y="25908"/>
                  </a:lnTo>
                  <a:lnTo>
                    <a:pt x="4318" y="21590"/>
                  </a:lnTo>
                  <a:lnTo>
                    <a:pt x="0" y="17272"/>
                  </a:lnTo>
                  <a:lnTo>
                    <a:pt x="4318" y="12954"/>
                  </a:lnTo>
                  <a:lnTo>
                    <a:pt x="9525" y="9652"/>
                  </a:lnTo>
                  <a:lnTo>
                    <a:pt x="15367" y="6223"/>
                  </a:lnTo>
                  <a:lnTo>
                    <a:pt x="21971" y="3937"/>
                  </a:lnTo>
                  <a:lnTo>
                    <a:pt x="29210" y="1905"/>
                  </a:lnTo>
                  <a:lnTo>
                    <a:pt x="36957" y="1016"/>
                  </a:lnTo>
                  <a:lnTo>
                    <a:pt x="45085" y="0"/>
                  </a:lnTo>
                  <a:lnTo>
                    <a:pt x="53213" y="0"/>
                  </a:lnTo>
                  <a:lnTo>
                    <a:pt x="60960" y="0"/>
                  </a:lnTo>
                  <a:lnTo>
                    <a:pt x="69088" y="1016"/>
                  </a:lnTo>
                  <a:lnTo>
                    <a:pt x="76708" y="2921"/>
                  </a:lnTo>
                  <a:lnTo>
                    <a:pt x="83947" y="4826"/>
                  </a:lnTo>
                  <a:lnTo>
                    <a:pt x="90170" y="7239"/>
                  </a:lnTo>
                  <a:lnTo>
                    <a:pt x="96393" y="10541"/>
                  </a:lnTo>
                  <a:lnTo>
                    <a:pt x="101727" y="14478"/>
                  </a:lnTo>
                  <a:lnTo>
                    <a:pt x="105537" y="18796"/>
                  </a:lnTo>
                  <a:close/>
                </a:path>
              </a:pathLst>
            </a:custGeom>
            <a:solidFill>
              <a:srgbClr val="FFBA4C"/>
            </a:solidFill>
            <a:ln w="0" cap="flat" cmpd="sng" algn="ctr">
              <a:solidFill>
                <a:srgbClr val="FFBA4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95" name="Freeform 394"/>
            <p:cNvSpPr/>
            <p:nvPr/>
          </p:nvSpPr>
          <p:spPr>
            <a:xfrm>
              <a:off x="5807710" y="2301240"/>
              <a:ext cx="105411" cy="62231"/>
            </a:xfrm>
            <a:custGeom>
              <a:avLst/>
              <a:gdLst/>
              <a:ahLst/>
              <a:cxnLst/>
              <a:rect l="0" t="0" r="0" b="0"/>
              <a:pathLst>
                <a:path w="105411" h="62231">
                  <a:moveTo>
                    <a:pt x="0" y="0"/>
                  </a:moveTo>
                  <a:lnTo>
                    <a:pt x="5080" y="3810"/>
                  </a:lnTo>
                  <a:lnTo>
                    <a:pt x="7620" y="8890"/>
                  </a:lnTo>
                  <a:lnTo>
                    <a:pt x="11430" y="12700"/>
                  </a:lnTo>
                  <a:lnTo>
                    <a:pt x="13970" y="16510"/>
                  </a:lnTo>
                  <a:lnTo>
                    <a:pt x="17780" y="25400"/>
                  </a:lnTo>
                  <a:lnTo>
                    <a:pt x="21590" y="33020"/>
                  </a:lnTo>
                  <a:lnTo>
                    <a:pt x="22860" y="40640"/>
                  </a:lnTo>
                  <a:lnTo>
                    <a:pt x="24130" y="48260"/>
                  </a:lnTo>
                  <a:lnTo>
                    <a:pt x="25400" y="55880"/>
                  </a:lnTo>
                  <a:lnTo>
                    <a:pt x="27940" y="62230"/>
                  </a:lnTo>
                  <a:lnTo>
                    <a:pt x="33020" y="59690"/>
                  </a:lnTo>
                  <a:lnTo>
                    <a:pt x="39370" y="58420"/>
                  </a:lnTo>
                  <a:lnTo>
                    <a:pt x="45720" y="58420"/>
                  </a:lnTo>
                  <a:lnTo>
                    <a:pt x="52070" y="57150"/>
                  </a:lnTo>
                  <a:lnTo>
                    <a:pt x="58420" y="57150"/>
                  </a:lnTo>
                  <a:lnTo>
                    <a:pt x="66040" y="57150"/>
                  </a:lnTo>
                  <a:lnTo>
                    <a:pt x="72390" y="58420"/>
                  </a:lnTo>
                  <a:lnTo>
                    <a:pt x="78740" y="59690"/>
                  </a:lnTo>
                  <a:lnTo>
                    <a:pt x="82550" y="44450"/>
                  </a:lnTo>
                  <a:lnTo>
                    <a:pt x="88900" y="30480"/>
                  </a:lnTo>
                  <a:lnTo>
                    <a:pt x="91440" y="22860"/>
                  </a:lnTo>
                  <a:lnTo>
                    <a:pt x="95250" y="15240"/>
                  </a:lnTo>
                  <a:lnTo>
                    <a:pt x="100330" y="7620"/>
                  </a:lnTo>
                  <a:lnTo>
                    <a:pt x="105410" y="127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397" name="TextBox 396"/>
          <p:cNvSpPr txBox="1"/>
          <p:nvPr/>
        </p:nvSpPr>
        <p:spPr>
          <a:xfrm>
            <a:off x="0" y="12700"/>
            <a:ext cx="99568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AU" sz="3600" smtClean="0">
                <a:solidFill>
                  <a:srgbClr val="3CB371"/>
                </a:solidFill>
                <a:latin typeface="Arial - 48"/>
              </a:rPr>
              <a:t>put in order from </a:t>
            </a:r>
            <a:r>
              <a:rPr lang="en-AU" sz="3600" smtClean="0">
                <a:solidFill>
                  <a:srgbClr val="FF0000"/>
                </a:solidFill>
                <a:latin typeface="Arial - 48"/>
              </a:rPr>
              <a:t>short</a:t>
            </a:r>
            <a:r>
              <a:rPr lang="en-AU" sz="3600" smtClean="0">
                <a:solidFill>
                  <a:srgbClr val="3CB371"/>
                </a:solidFill>
                <a:latin typeface="Arial - 48"/>
              </a:rPr>
              <a:t>est to </a:t>
            </a:r>
            <a:r>
              <a:rPr lang="en-AU" sz="3600" smtClean="0">
                <a:solidFill>
                  <a:srgbClr val="0000FF"/>
                </a:solidFill>
                <a:latin typeface="Arial - 48"/>
              </a:rPr>
              <a:t>tall</a:t>
            </a:r>
            <a:r>
              <a:rPr lang="en-AU" sz="3600" smtClean="0">
                <a:solidFill>
                  <a:srgbClr val="3CB371"/>
                </a:solidFill>
                <a:latin typeface="Arial - 48"/>
              </a:rPr>
              <a:t>est</a:t>
            </a:r>
            <a:endParaRPr lang="en-AU" sz="3600">
              <a:solidFill>
                <a:srgbClr val="3CB371"/>
              </a:solidFill>
              <a:latin typeface="Arial - 48"/>
            </a:endParaRPr>
          </a:p>
        </p:txBody>
      </p:sp>
    </p:spTree>
    <p:extLst>
      <p:ext uri="{BB962C8B-B14F-4D97-AF65-F5344CB8AC3E}">
        <p14:creationId xmlns:p14="http://schemas.microsoft.com/office/powerpoint/2010/main" val="2580123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Group 216"/>
          <p:cNvGrpSpPr/>
          <p:nvPr/>
        </p:nvGrpSpPr>
        <p:grpSpPr>
          <a:xfrm>
            <a:off x="3544570" y="826516"/>
            <a:ext cx="2311401" cy="5064126"/>
            <a:chOff x="3544570" y="826516"/>
            <a:chExt cx="2311401" cy="5064126"/>
          </a:xfrm>
        </p:grpSpPr>
        <p:sp>
          <p:nvSpPr>
            <p:cNvPr id="2" name="Freeform 1"/>
            <p:cNvSpPr/>
            <p:nvPr/>
          </p:nvSpPr>
          <p:spPr>
            <a:xfrm>
              <a:off x="5274056" y="4736211"/>
              <a:ext cx="214250" cy="992125"/>
            </a:xfrm>
            <a:custGeom>
              <a:avLst/>
              <a:gdLst/>
              <a:ahLst/>
              <a:cxnLst/>
              <a:rect l="0" t="0" r="0" b="0"/>
              <a:pathLst>
                <a:path w="214250" h="992125">
                  <a:moveTo>
                    <a:pt x="121285" y="917448"/>
                  </a:moveTo>
                  <a:lnTo>
                    <a:pt x="120015" y="860044"/>
                  </a:lnTo>
                  <a:lnTo>
                    <a:pt x="118745" y="799846"/>
                  </a:lnTo>
                  <a:lnTo>
                    <a:pt x="116713" y="737235"/>
                  </a:lnTo>
                  <a:lnTo>
                    <a:pt x="114046" y="672084"/>
                  </a:lnTo>
                  <a:lnTo>
                    <a:pt x="110109" y="606298"/>
                  </a:lnTo>
                  <a:lnTo>
                    <a:pt x="99695" y="472059"/>
                  </a:lnTo>
                  <a:lnTo>
                    <a:pt x="91821" y="405130"/>
                  </a:lnTo>
                  <a:lnTo>
                    <a:pt x="83947" y="339217"/>
                  </a:lnTo>
                  <a:lnTo>
                    <a:pt x="74168" y="275336"/>
                  </a:lnTo>
                  <a:lnTo>
                    <a:pt x="62357" y="213487"/>
                  </a:lnTo>
                  <a:lnTo>
                    <a:pt x="49276" y="153924"/>
                  </a:lnTo>
                  <a:lnTo>
                    <a:pt x="34798" y="98298"/>
                  </a:lnTo>
                  <a:lnTo>
                    <a:pt x="18415" y="47371"/>
                  </a:lnTo>
                  <a:lnTo>
                    <a:pt x="0" y="0"/>
                  </a:lnTo>
                  <a:lnTo>
                    <a:pt x="24257" y="60198"/>
                  </a:lnTo>
                  <a:lnTo>
                    <a:pt x="46609" y="116967"/>
                  </a:lnTo>
                  <a:lnTo>
                    <a:pt x="66929" y="171831"/>
                  </a:lnTo>
                  <a:lnTo>
                    <a:pt x="85979" y="224917"/>
                  </a:lnTo>
                  <a:lnTo>
                    <a:pt x="103632" y="275971"/>
                  </a:lnTo>
                  <a:lnTo>
                    <a:pt x="119253" y="326517"/>
                  </a:lnTo>
                  <a:lnTo>
                    <a:pt x="134366" y="375031"/>
                  </a:lnTo>
                  <a:lnTo>
                    <a:pt x="146812" y="422910"/>
                  </a:lnTo>
                  <a:lnTo>
                    <a:pt x="169164" y="518033"/>
                  </a:lnTo>
                  <a:lnTo>
                    <a:pt x="186182" y="612775"/>
                  </a:lnTo>
                  <a:lnTo>
                    <a:pt x="197993" y="709168"/>
                  </a:lnTo>
                  <a:lnTo>
                    <a:pt x="202438" y="758952"/>
                  </a:lnTo>
                  <a:lnTo>
                    <a:pt x="206502" y="810768"/>
                  </a:lnTo>
                  <a:lnTo>
                    <a:pt x="208407" y="833755"/>
                  </a:lnTo>
                  <a:lnTo>
                    <a:pt x="210947" y="858647"/>
                  </a:lnTo>
                  <a:lnTo>
                    <a:pt x="213741" y="884174"/>
                  </a:lnTo>
                  <a:lnTo>
                    <a:pt x="214249" y="909701"/>
                  </a:lnTo>
                  <a:lnTo>
                    <a:pt x="213106" y="933323"/>
                  </a:lnTo>
                  <a:lnTo>
                    <a:pt x="207899" y="955167"/>
                  </a:lnTo>
                  <a:lnTo>
                    <a:pt x="203835" y="964692"/>
                  </a:lnTo>
                  <a:lnTo>
                    <a:pt x="197993" y="973582"/>
                  </a:lnTo>
                  <a:lnTo>
                    <a:pt x="190627" y="981329"/>
                  </a:lnTo>
                  <a:lnTo>
                    <a:pt x="182245" y="988314"/>
                  </a:lnTo>
                  <a:lnTo>
                    <a:pt x="175133" y="990854"/>
                  </a:lnTo>
                  <a:lnTo>
                    <a:pt x="166370" y="992124"/>
                  </a:lnTo>
                  <a:lnTo>
                    <a:pt x="150114" y="988949"/>
                  </a:lnTo>
                  <a:lnTo>
                    <a:pt x="133604" y="981329"/>
                  </a:lnTo>
                  <a:lnTo>
                    <a:pt x="121285" y="970407"/>
                  </a:lnTo>
                  <a:close/>
                </a:path>
              </a:pathLst>
            </a:custGeom>
            <a:solidFill>
              <a:srgbClr val="BE9E7A"/>
            </a:solidFill>
            <a:ln w="0" cap="flat" cmpd="sng" algn="ctr">
              <a:solidFill>
                <a:srgbClr val="BE9E7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" name="Freeform 2"/>
            <p:cNvSpPr/>
            <p:nvPr/>
          </p:nvSpPr>
          <p:spPr>
            <a:xfrm>
              <a:off x="5274310" y="4735830"/>
              <a:ext cx="213361" cy="993141"/>
            </a:xfrm>
            <a:custGeom>
              <a:avLst/>
              <a:gdLst/>
              <a:ahLst/>
              <a:cxnLst/>
              <a:rect l="0" t="0" r="0" b="0"/>
              <a:pathLst>
                <a:path w="213361" h="993141">
                  <a:moveTo>
                    <a:pt x="121920" y="970280"/>
                  </a:moveTo>
                  <a:lnTo>
                    <a:pt x="133350" y="982980"/>
                  </a:lnTo>
                  <a:lnTo>
                    <a:pt x="149860" y="989330"/>
                  </a:lnTo>
                  <a:lnTo>
                    <a:pt x="166370" y="993140"/>
                  </a:lnTo>
                  <a:lnTo>
                    <a:pt x="175260" y="990600"/>
                  </a:lnTo>
                  <a:lnTo>
                    <a:pt x="182880" y="989330"/>
                  </a:lnTo>
                  <a:lnTo>
                    <a:pt x="190500" y="982980"/>
                  </a:lnTo>
                  <a:lnTo>
                    <a:pt x="198120" y="974090"/>
                  </a:lnTo>
                  <a:lnTo>
                    <a:pt x="203200" y="965200"/>
                  </a:lnTo>
                  <a:lnTo>
                    <a:pt x="208280" y="955040"/>
                  </a:lnTo>
                  <a:lnTo>
                    <a:pt x="212090" y="933450"/>
                  </a:lnTo>
                  <a:lnTo>
                    <a:pt x="213360" y="909320"/>
                  </a:lnTo>
                  <a:lnTo>
                    <a:pt x="213360" y="883920"/>
                  </a:lnTo>
                  <a:lnTo>
                    <a:pt x="210820" y="858520"/>
                  </a:lnTo>
                  <a:lnTo>
                    <a:pt x="208280" y="833120"/>
                  </a:lnTo>
                  <a:lnTo>
                    <a:pt x="207010" y="811530"/>
                  </a:lnTo>
                  <a:lnTo>
                    <a:pt x="201930" y="759460"/>
                  </a:lnTo>
                  <a:lnTo>
                    <a:pt x="198120" y="709930"/>
                  </a:lnTo>
                  <a:lnTo>
                    <a:pt x="185420" y="612140"/>
                  </a:lnTo>
                  <a:lnTo>
                    <a:pt x="168910" y="518160"/>
                  </a:lnTo>
                  <a:lnTo>
                    <a:pt x="146050" y="422910"/>
                  </a:lnTo>
                  <a:lnTo>
                    <a:pt x="133350" y="375920"/>
                  </a:lnTo>
                  <a:lnTo>
                    <a:pt x="118110" y="326390"/>
                  </a:lnTo>
                  <a:lnTo>
                    <a:pt x="102870" y="275590"/>
                  </a:lnTo>
                  <a:lnTo>
                    <a:pt x="85090" y="224790"/>
                  </a:lnTo>
                  <a:lnTo>
                    <a:pt x="66040" y="172720"/>
                  </a:lnTo>
                  <a:lnTo>
                    <a:pt x="46990" y="116840"/>
                  </a:lnTo>
                  <a:lnTo>
                    <a:pt x="24130" y="60960"/>
                  </a:lnTo>
                  <a:lnTo>
                    <a:pt x="0" y="0"/>
                  </a:lnTo>
                  <a:lnTo>
                    <a:pt x="17780" y="48260"/>
                  </a:lnTo>
                  <a:lnTo>
                    <a:pt x="35560" y="97790"/>
                  </a:lnTo>
                  <a:lnTo>
                    <a:pt x="49530" y="153670"/>
                  </a:lnTo>
                  <a:lnTo>
                    <a:pt x="62230" y="213360"/>
                  </a:lnTo>
                  <a:lnTo>
                    <a:pt x="73660" y="275590"/>
                  </a:lnTo>
                  <a:lnTo>
                    <a:pt x="83820" y="340360"/>
                  </a:lnTo>
                  <a:lnTo>
                    <a:pt x="92710" y="406400"/>
                  </a:lnTo>
                  <a:lnTo>
                    <a:pt x="99060" y="472440"/>
                  </a:lnTo>
                  <a:lnTo>
                    <a:pt x="109220" y="607060"/>
                  </a:lnTo>
                  <a:lnTo>
                    <a:pt x="113030" y="671830"/>
                  </a:lnTo>
                  <a:lnTo>
                    <a:pt x="116840" y="737870"/>
                  </a:lnTo>
                  <a:lnTo>
                    <a:pt x="118110" y="800100"/>
                  </a:lnTo>
                  <a:lnTo>
                    <a:pt x="120650" y="861060"/>
                  </a:lnTo>
                  <a:lnTo>
                    <a:pt x="121920" y="91821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689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" name="Freeform 3"/>
            <p:cNvSpPr/>
            <p:nvPr/>
          </p:nvSpPr>
          <p:spPr>
            <a:xfrm>
              <a:off x="4133215" y="3996563"/>
              <a:ext cx="194692" cy="1704976"/>
            </a:xfrm>
            <a:custGeom>
              <a:avLst/>
              <a:gdLst/>
              <a:ahLst/>
              <a:cxnLst/>
              <a:rect l="0" t="0" r="0" b="0"/>
              <a:pathLst>
                <a:path w="194692" h="1704976">
                  <a:moveTo>
                    <a:pt x="165227" y="1573911"/>
                  </a:moveTo>
                  <a:lnTo>
                    <a:pt x="162687" y="1579753"/>
                  </a:lnTo>
                  <a:lnTo>
                    <a:pt x="157226" y="1586103"/>
                  </a:lnTo>
                  <a:lnTo>
                    <a:pt x="149479" y="1593850"/>
                  </a:lnTo>
                  <a:lnTo>
                    <a:pt x="140335" y="1602232"/>
                  </a:lnTo>
                  <a:lnTo>
                    <a:pt x="119253" y="1619377"/>
                  </a:lnTo>
                  <a:lnTo>
                    <a:pt x="101600" y="1636649"/>
                  </a:lnTo>
                  <a:lnTo>
                    <a:pt x="102997" y="1651381"/>
                  </a:lnTo>
                  <a:lnTo>
                    <a:pt x="101600" y="1664081"/>
                  </a:lnTo>
                  <a:lnTo>
                    <a:pt x="98298" y="1675003"/>
                  </a:lnTo>
                  <a:lnTo>
                    <a:pt x="93853" y="1683766"/>
                  </a:lnTo>
                  <a:lnTo>
                    <a:pt x="87249" y="1690878"/>
                  </a:lnTo>
                  <a:lnTo>
                    <a:pt x="79375" y="1695958"/>
                  </a:lnTo>
                  <a:lnTo>
                    <a:pt x="62230" y="1703070"/>
                  </a:lnTo>
                  <a:lnTo>
                    <a:pt x="42672" y="1704975"/>
                  </a:lnTo>
                  <a:lnTo>
                    <a:pt x="25019" y="1703070"/>
                  </a:lnTo>
                  <a:lnTo>
                    <a:pt x="9906" y="1698498"/>
                  </a:lnTo>
                  <a:lnTo>
                    <a:pt x="0" y="1692275"/>
                  </a:lnTo>
                  <a:lnTo>
                    <a:pt x="13208" y="1641094"/>
                  </a:lnTo>
                  <a:lnTo>
                    <a:pt x="23114" y="1590040"/>
                  </a:lnTo>
                  <a:lnTo>
                    <a:pt x="38100" y="1487043"/>
                  </a:lnTo>
                  <a:lnTo>
                    <a:pt x="45974" y="1384300"/>
                  </a:lnTo>
                  <a:lnTo>
                    <a:pt x="49276" y="1282065"/>
                  </a:lnTo>
                  <a:lnTo>
                    <a:pt x="47879" y="1179830"/>
                  </a:lnTo>
                  <a:lnTo>
                    <a:pt x="44069" y="1078865"/>
                  </a:lnTo>
                  <a:lnTo>
                    <a:pt x="39370" y="979297"/>
                  </a:lnTo>
                  <a:lnTo>
                    <a:pt x="34163" y="881507"/>
                  </a:lnTo>
                  <a:lnTo>
                    <a:pt x="30226" y="781177"/>
                  </a:lnTo>
                  <a:lnTo>
                    <a:pt x="26162" y="682879"/>
                  </a:lnTo>
                  <a:lnTo>
                    <a:pt x="24257" y="588391"/>
                  </a:lnTo>
                  <a:lnTo>
                    <a:pt x="25019" y="497586"/>
                  </a:lnTo>
                  <a:lnTo>
                    <a:pt x="25654" y="463042"/>
                  </a:lnTo>
                  <a:lnTo>
                    <a:pt x="28321" y="425450"/>
                  </a:lnTo>
                  <a:lnTo>
                    <a:pt x="31623" y="385191"/>
                  </a:lnTo>
                  <a:lnTo>
                    <a:pt x="36830" y="343535"/>
                  </a:lnTo>
                  <a:lnTo>
                    <a:pt x="49911" y="258572"/>
                  </a:lnTo>
                  <a:lnTo>
                    <a:pt x="58420" y="217170"/>
                  </a:lnTo>
                  <a:lnTo>
                    <a:pt x="68199" y="176911"/>
                  </a:lnTo>
                  <a:lnTo>
                    <a:pt x="79883" y="139192"/>
                  </a:lnTo>
                  <a:lnTo>
                    <a:pt x="91694" y="104140"/>
                  </a:lnTo>
                  <a:lnTo>
                    <a:pt x="105664" y="72644"/>
                  </a:lnTo>
                  <a:lnTo>
                    <a:pt x="121412" y="45974"/>
                  </a:lnTo>
                  <a:lnTo>
                    <a:pt x="137033" y="24765"/>
                  </a:lnTo>
                  <a:lnTo>
                    <a:pt x="154686" y="9398"/>
                  </a:lnTo>
                  <a:lnTo>
                    <a:pt x="164592" y="4318"/>
                  </a:lnTo>
                  <a:lnTo>
                    <a:pt x="174498" y="1143"/>
                  </a:lnTo>
                  <a:lnTo>
                    <a:pt x="184150" y="0"/>
                  </a:lnTo>
                  <a:lnTo>
                    <a:pt x="194691" y="508"/>
                  </a:lnTo>
                  <a:lnTo>
                    <a:pt x="194691" y="75311"/>
                  </a:lnTo>
                  <a:lnTo>
                    <a:pt x="192659" y="150749"/>
                  </a:lnTo>
                  <a:lnTo>
                    <a:pt x="189992" y="227965"/>
                  </a:lnTo>
                  <a:lnTo>
                    <a:pt x="187452" y="310261"/>
                  </a:lnTo>
                  <a:lnTo>
                    <a:pt x="184150" y="398526"/>
                  </a:lnTo>
                  <a:lnTo>
                    <a:pt x="182880" y="445897"/>
                  </a:lnTo>
                  <a:lnTo>
                    <a:pt x="182245" y="495681"/>
                  </a:lnTo>
                  <a:lnTo>
                    <a:pt x="181483" y="548005"/>
                  </a:lnTo>
                  <a:lnTo>
                    <a:pt x="181483" y="602869"/>
                  </a:lnTo>
                  <a:lnTo>
                    <a:pt x="181483" y="661035"/>
                  </a:lnTo>
                  <a:lnTo>
                    <a:pt x="182245" y="722376"/>
                  </a:lnTo>
                  <a:lnTo>
                    <a:pt x="174498" y="965073"/>
                  </a:lnTo>
                  <a:lnTo>
                    <a:pt x="170434" y="1082802"/>
                  </a:lnTo>
                  <a:lnTo>
                    <a:pt x="167132" y="1196467"/>
                  </a:lnTo>
                  <a:lnTo>
                    <a:pt x="164592" y="1303909"/>
                  </a:lnTo>
                  <a:lnTo>
                    <a:pt x="163830" y="1354836"/>
                  </a:lnTo>
                  <a:lnTo>
                    <a:pt x="163195" y="1403350"/>
                  </a:lnTo>
                  <a:lnTo>
                    <a:pt x="162687" y="1450086"/>
                  </a:lnTo>
                  <a:lnTo>
                    <a:pt x="163195" y="1494155"/>
                  </a:lnTo>
                  <a:lnTo>
                    <a:pt x="163830" y="1535811"/>
                  </a:lnTo>
                  <a:close/>
                </a:path>
              </a:pathLst>
            </a:custGeom>
            <a:solidFill>
              <a:srgbClr val="BE9E7A"/>
            </a:solidFill>
            <a:ln w="0" cap="flat" cmpd="sng" algn="ctr">
              <a:solidFill>
                <a:srgbClr val="BE9E7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" name="Freeform 4"/>
            <p:cNvSpPr/>
            <p:nvPr/>
          </p:nvSpPr>
          <p:spPr>
            <a:xfrm>
              <a:off x="4133850" y="3995420"/>
              <a:ext cx="194311" cy="1705611"/>
            </a:xfrm>
            <a:custGeom>
              <a:avLst/>
              <a:gdLst/>
              <a:ahLst/>
              <a:cxnLst/>
              <a:rect l="0" t="0" r="0" b="0"/>
              <a:pathLst>
                <a:path w="194311" h="1705611">
                  <a:moveTo>
                    <a:pt x="165100" y="1573530"/>
                  </a:moveTo>
                  <a:lnTo>
                    <a:pt x="161290" y="1581150"/>
                  </a:lnTo>
                  <a:lnTo>
                    <a:pt x="156210" y="1587500"/>
                  </a:lnTo>
                  <a:lnTo>
                    <a:pt x="148590" y="1593850"/>
                  </a:lnTo>
                  <a:lnTo>
                    <a:pt x="138430" y="1602740"/>
                  </a:lnTo>
                  <a:lnTo>
                    <a:pt x="118110" y="1619250"/>
                  </a:lnTo>
                  <a:lnTo>
                    <a:pt x="100330" y="1638300"/>
                  </a:lnTo>
                  <a:lnTo>
                    <a:pt x="102870" y="1652270"/>
                  </a:lnTo>
                  <a:lnTo>
                    <a:pt x="100330" y="1664970"/>
                  </a:lnTo>
                  <a:lnTo>
                    <a:pt x="97790" y="1675130"/>
                  </a:lnTo>
                  <a:lnTo>
                    <a:pt x="93980" y="1684020"/>
                  </a:lnTo>
                  <a:lnTo>
                    <a:pt x="86360" y="1692910"/>
                  </a:lnTo>
                  <a:lnTo>
                    <a:pt x="77470" y="1697990"/>
                  </a:lnTo>
                  <a:lnTo>
                    <a:pt x="60960" y="1704340"/>
                  </a:lnTo>
                  <a:lnTo>
                    <a:pt x="41910" y="1705610"/>
                  </a:lnTo>
                  <a:lnTo>
                    <a:pt x="24130" y="1704340"/>
                  </a:lnTo>
                  <a:lnTo>
                    <a:pt x="8890" y="1699260"/>
                  </a:lnTo>
                  <a:lnTo>
                    <a:pt x="0" y="1692910"/>
                  </a:lnTo>
                  <a:lnTo>
                    <a:pt x="12700" y="1642110"/>
                  </a:lnTo>
                  <a:lnTo>
                    <a:pt x="22860" y="1591310"/>
                  </a:lnTo>
                  <a:lnTo>
                    <a:pt x="38100" y="1488440"/>
                  </a:lnTo>
                  <a:lnTo>
                    <a:pt x="45720" y="1384300"/>
                  </a:lnTo>
                  <a:lnTo>
                    <a:pt x="48260" y="1283970"/>
                  </a:lnTo>
                  <a:lnTo>
                    <a:pt x="46990" y="1179830"/>
                  </a:lnTo>
                  <a:lnTo>
                    <a:pt x="43180" y="1080770"/>
                  </a:lnTo>
                  <a:lnTo>
                    <a:pt x="38100" y="980440"/>
                  </a:lnTo>
                  <a:lnTo>
                    <a:pt x="33020" y="882650"/>
                  </a:lnTo>
                  <a:lnTo>
                    <a:pt x="29210" y="783590"/>
                  </a:lnTo>
                  <a:lnTo>
                    <a:pt x="26670" y="683260"/>
                  </a:lnTo>
                  <a:lnTo>
                    <a:pt x="24130" y="589280"/>
                  </a:lnTo>
                  <a:lnTo>
                    <a:pt x="24130" y="499110"/>
                  </a:lnTo>
                  <a:lnTo>
                    <a:pt x="24130" y="463550"/>
                  </a:lnTo>
                  <a:lnTo>
                    <a:pt x="27940" y="426720"/>
                  </a:lnTo>
                  <a:lnTo>
                    <a:pt x="31750" y="386080"/>
                  </a:lnTo>
                  <a:lnTo>
                    <a:pt x="36830" y="345440"/>
                  </a:lnTo>
                  <a:lnTo>
                    <a:pt x="48260" y="259080"/>
                  </a:lnTo>
                  <a:lnTo>
                    <a:pt x="57150" y="218440"/>
                  </a:lnTo>
                  <a:lnTo>
                    <a:pt x="67310" y="177800"/>
                  </a:lnTo>
                  <a:lnTo>
                    <a:pt x="80010" y="140970"/>
                  </a:lnTo>
                  <a:lnTo>
                    <a:pt x="90170" y="105410"/>
                  </a:lnTo>
                  <a:lnTo>
                    <a:pt x="104140" y="73660"/>
                  </a:lnTo>
                  <a:lnTo>
                    <a:pt x="121920" y="48260"/>
                  </a:lnTo>
                  <a:lnTo>
                    <a:pt x="137160" y="25400"/>
                  </a:lnTo>
                  <a:lnTo>
                    <a:pt x="154940" y="10160"/>
                  </a:lnTo>
                  <a:lnTo>
                    <a:pt x="165100" y="5080"/>
                  </a:lnTo>
                  <a:lnTo>
                    <a:pt x="173990" y="2540"/>
                  </a:lnTo>
                  <a:lnTo>
                    <a:pt x="184150" y="0"/>
                  </a:lnTo>
                  <a:lnTo>
                    <a:pt x="194310" y="2540"/>
                  </a:lnTo>
                  <a:lnTo>
                    <a:pt x="194310" y="76200"/>
                  </a:lnTo>
                  <a:lnTo>
                    <a:pt x="193040" y="151130"/>
                  </a:lnTo>
                  <a:lnTo>
                    <a:pt x="189230" y="228600"/>
                  </a:lnTo>
                  <a:lnTo>
                    <a:pt x="186690" y="311150"/>
                  </a:lnTo>
                  <a:lnTo>
                    <a:pt x="184150" y="398780"/>
                  </a:lnTo>
                  <a:lnTo>
                    <a:pt x="181610" y="447040"/>
                  </a:lnTo>
                  <a:lnTo>
                    <a:pt x="181610" y="497840"/>
                  </a:lnTo>
                  <a:lnTo>
                    <a:pt x="180340" y="548640"/>
                  </a:lnTo>
                  <a:lnTo>
                    <a:pt x="180340" y="603250"/>
                  </a:lnTo>
                  <a:lnTo>
                    <a:pt x="180340" y="661670"/>
                  </a:lnTo>
                  <a:lnTo>
                    <a:pt x="181610" y="723900"/>
                  </a:lnTo>
                  <a:lnTo>
                    <a:pt x="173990" y="965200"/>
                  </a:lnTo>
                  <a:lnTo>
                    <a:pt x="170180" y="1083310"/>
                  </a:lnTo>
                  <a:lnTo>
                    <a:pt x="166370" y="1197610"/>
                  </a:lnTo>
                  <a:lnTo>
                    <a:pt x="165100" y="1305560"/>
                  </a:lnTo>
                  <a:lnTo>
                    <a:pt x="162560" y="1356360"/>
                  </a:lnTo>
                  <a:lnTo>
                    <a:pt x="162560" y="1404620"/>
                  </a:lnTo>
                  <a:lnTo>
                    <a:pt x="161290" y="1450340"/>
                  </a:lnTo>
                  <a:lnTo>
                    <a:pt x="162560" y="1494790"/>
                  </a:lnTo>
                  <a:lnTo>
                    <a:pt x="162560" y="153670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689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" name="Freeform 5"/>
            <p:cNvSpPr/>
            <p:nvPr/>
          </p:nvSpPr>
          <p:spPr>
            <a:xfrm>
              <a:off x="4157472" y="3997071"/>
              <a:ext cx="169800" cy="1034924"/>
            </a:xfrm>
            <a:custGeom>
              <a:avLst/>
              <a:gdLst/>
              <a:ahLst/>
              <a:cxnLst/>
              <a:rect l="0" t="0" r="0" b="0"/>
              <a:pathLst>
                <a:path w="169800" h="1034924">
                  <a:moveTo>
                    <a:pt x="16510" y="1017651"/>
                  </a:moveTo>
                  <a:lnTo>
                    <a:pt x="9906" y="881634"/>
                  </a:lnTo>
                  <a:lnTo>
                    <a:pt x="5207" y="780669"/>
                  </a:lnTo>
                  <a:lnTo>
                    <a:pt x="1905" y="683006"/>
                  </a:lnTo>
                  <a:lnTo>
                    <a:pt x="0" y="588391"/>
                  </a:lnTo>
                  <a:lnTo>
                    <a:pt x="0" y="497078"/>
                  </a:lnTo>
                  <a:lnTo>
                    <a:pt x="1397" y="462534"/>
                  </a:lnTo>
                  <a:lnTo>
                    <a:pt x="4064" y="424942"/>
                  </a:lnTo>
                  <a:lnTo>
                    <a:pt x="7366" y="385191"/>
                  </a:lnTo>
                  <a:lnTo>
                    <a:pt x="12573" y="343789"/>
                  </a:lnTo>
                  <a:lnTo>
                    <a:pt x="25654" y="258699"/>
                  </a:lnTo>
                  <a:lnTo>
                    <a:pt x="34163" y="216662"/>
                  </a:lnTo>
                  <a:lnTo>
                    <a:pt x="43942" y="176403"/>
                  </a:lnTo>
                  <a:lnTo>
                    <a:pt x="55118" y="138684"/>
                  </a:lnTo>
                  <a:lnTo>
                    <a:pt x="67437" y="103632"/>
                  </a:lnTo>
                  <a:lnTo>
                    <a:pt x="81407" y="72771"/>
                  </a:lnTo>
                  <a:lnTo>
                    <a:pt x="96393" y="46101"/>
                  </a:lnTo>
                  <a:lnTo>
                    <a:pt x="112776" y="25019"/>
                  </a:lnTo>
                  <a:lnTo>
                    <a:pt x="130429" y="9652"/>
                  </a:lnTo>
                  <a:lnTo>
                    <a:pt x="140335" y="4572"/>
                  </a:lnTo>
                  <a:lnTo>
                    <a:pt x="149479" y="1270"/>
                  </a:lnTo>
                  <a:lnTo>
                    <a:pt x="159893" y="0"/>
                  </a:lnTo>
                  <a:lnTo>
                    <a:pt x="169799" y="0"/>
                  </a:lnTo>
                  <a:lnTo>
                    <a:pt x="169799" y="75311"/>
                  </a:lnTo>
                  <a:lnTo>
                    <a:pt x="168402" y="150241"/>
                  </a:lnTo>
                  <a:lnTo>
                    <a:pt x="165735" y="228092"/>
                  </a:lnTo>
                  <a:lnTo>
                    <a:pt x="162433" y="309753"/>
                  </a:lnTo>
                  <a:lnTo>
                    <a:pt x="159893" y="398653"/>
                  </a:lnTo>
                  <a:lnTo>
                    <a:pt x="158623" y="445897"/>
                  </a:lnTo>
                  <a:lnTo>
                    <a:pt x="157988" y="495173"/>
                  </a:lnTo>
                  <a:lnTo>
                    <a:pt x="157226" y="547497"/>
                  </a:lnTo>
                  <a:lnTo>
                    <a:pt x="156591" y="602361"/>
                  </a:lnTo>
                  <a:lnTo>
                    <a:pt x="157226" y="660527"/>
                  </a:lnTo>
                  <a:lnTo>
                    <a:pt x="157988" y="721868"/>
                  </a:lnTo>
                  <a:lnTo>
                    <a:pt x="154686" y="823468"/>
                  </a:lnTo>
                  <a:lnTo>
                    <a:pt x="151384" y="928243"/>
                  </a:lnTo>
                  <a:lnTo>
                    <a:pt x="139573" y="951230"/>
                  </a:lnTo>
                  <a:lnTo>
                    <a:pt x="125857" y="974979"/>
                  </a:lnTo>
                  <a:lnTo>
                    <a:pt x="110871" y="996569"/>
                  </a:lnTo>
                  <a:lnTo>
                    <a:pt x="93853" y="1015873"/>
                  </a:lnTo>
                  <a:lnTo>
                    <a:pt x="76200" y="1028446"/>
                  </a:lnTo>
                  <a:lnTo>
                    <a:pt x="66929" y="1033018"/>
                  </a:lnTo>
                  <a:lnTo>
                    <a:pt x="57785" y="1034923"/>
                  </a:lnTo>
                  <a:lnTo>
                    <a:pt x="47879" y="1034288"/>
                  </a:lnTo>
                  <a:lnTo>
                    <a:pt x="37465" y="1031748"/>
                  </a:lnTo>
                  <a:lnTo>
                    <a:pt x="27559" y="1025906"/>
                  </a:lnTo>
                  <a:close/>
                </a:path>
              </a:pathLst>
            </a:custGeom>
            <a:solidFill>
              <a:srgbClr val="BE9E7A"/>
            </a:solidFill>
            <a:ln w="0" cap="flat" cmpd="sng" algn="ctr">
              <a:solidFill>
                <a:srgbClr val="BE9E7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" name="Freeform 6"/>
            <p:cNvSpPr/>
            <p:nvPr/>
          </p:nvSpPr>
          <p:spPr>
            <a:xfrm>
              <a:off x="4157472" y="4022725"/>
              <a:ext cx="169800" cy="975488"/>
            </a:xfrm>
            <a:custGeom>
              <a:avLst/>
              <a:gdLst/>
              <a:ahLst/>
              <a:cxnLst/>
              <a:rect l="0" t="0" r="0" b="0"/>
              <a:pathLst>
                <a:path w="169800" h="975488">
                  <a:moveTo>
                    <a:pt x="15875" y="969010"/>
                  </a:moveTo>
                  <a:lnTo>
                    <a:pt x="9271" y="838073"/>
                  </a:lnTo>
                  <a:lnTo>
                    <a:pt x="5207" y="741680"/>
                  </a:lnTo>
                  <a:lnTo>
                    <a:pt x="1905" y="648335"/>
                  </a:lnTo>
                  <a:lnTo>
                    <a:pt x="0" y="557657"/>
                  </a:lnTo>
                  <a:lnTo>
                    <a:pt x="762" y="471424"/>
                  </a:lnTo>
                  <a:lnTo>
                    <a:pt x="1397" y="444500"/>
                  </a:lnTo>
                  <a:lnTo>
                    <a:pt x="2667" y="415798"/>
                  </a:lnTo>
                  <a:lnTo>
                    <a:pt x="5207" y="385699"/>
                  </a:lnTo>
                  <a:lnTo>
                    <a:pt x="7874" y="354457"/>
                  </a:lnTo>
                  <a:lnTo>
                    <a:pt x="16510" y="289433"/>
                  </a:lnTo>
                  <a:lnTo>
                    <a:pt x="28321" y="223393"/>
                  </a:lnTo>
                  <a:lnTo>
                    <a:pt x="42672" y="160909"/>
                  </a:lnTo>
                  <a:lnTo>
                    <a:pt x="51181" y="131445"/>
                  </a:lnTo>
                  <a:lnTo>
                    <a:pt x="60325" y="103505"/>
                  </a:lnTo>
                  <a:lnTo>
                    <a:pt x="70231" y="77978"/>
                  </a:lnTo>
                  <a:lnTo>
                    <a:pt x="81407" y="54991"/>
                  </a:lnTo>
                  <a:lnTo>
                    <a:pt x="93091" y="34417"/>
                  </a:lnTo>
                  <a:lnTo>
                    <a:pt x="105664" y="17780"/>
                  </a:lnTo>
                  <a:lnTo>
                    <a:pt x="120015" y="6223"/>
                  </a:lnTo>
                  <a:lnTo>
                    <a:pt x="135128" y="0"/>
                  </a:lnTo>
                  <a:lnTo>
                    <a:pt x="152146" y="508"/>
                  </a:lnTo>
                  <a:lnTo>
                    <a:pt x="160528" y="3048"/>
                  </a:lnTo>
                  <a:lnTo>
                    <a:pt x="169799" y="8255"/>
                  </a:lnTo>
                  <a:lnTo>
                    <a:pt x="167132" y="70866"/>
                  </a:lnTo>
                  <a:lnTo>
                    <a:pt x="163195" y="135382"/>
                  </a:lnTo>
                  <a:lnTo>
                    <a:pt x="157988" y="202946"/>
                  </a:lnTo>
                  <a:lnTo>
                    <a:pt x="152781" y="276479"/>
                  </a:lnTo>
                  <a:lnTo>
                    <a:pt x="150114" y="315595"/>
                  </a:lnTo>
                  <a:lnTo>
                    <a:pt x="147574" y="356997"/>
                  </a:lnTo>
                  <a:lnTo>
                    <a:pt x="145542" y="399923"/>
                  </a:lnTo>
                  <a:lnTo>
                    <a:pt x="143637" y="445897"/>
                  </a:lnTo>
                  <a:lnTo>
                    <a:pt x="141732" y="493776"/>
                  </a:lnTo>
                  <a:lnTo>
                    <a:pt x="140335" y="544830"/>
                  </a:lnTo>
                  <a:lnTo>
                    <a:pt x="139573" y="598551"/>
                  </a:lnTo>
                  <a:lnTo>
                    <a:pt x="138938" y="655320"/>
                  </a:lnTo>
                  <a:lnTo>
                    <a:pt x="134366" y="754380"/>
                  </a:lnTo>
                  <a:lnTo>
                    <a:pt x="129667" y="858520"/>
                  </a:lnTo>
                  <a:lnTo>
                    <a:pt x="120015" y="882142"/>
                  </a:lnTo>
                  <a:lnTo>
                    <a:pt x="108204" y="905764"/>
                  </a:lnTo>
                  <a:lnTo>
                    <a:pt x="94996" y="928751"/>
                  </a:lnTo>
                  <a:lnTo>
                    <a:pt x="81407" y="948563"/>
                  </a:lnTo>
                  <a:lnTo>
                    <a:pt x="65532" y="963930"/>
                  </a:lnTo>
                  <a:lnTo>
                    <a:pt x="49784" y="973582"/>
                  </a:lnTo>
                  <a:lnTo>
                    <a:pt x="42037" y="975487"/>
                  </a:lnTo>
                  <a:lnTo>
                    <a:pt x="33528" y="975487"/>
                  </a:lnTo>
                  <a:lnTo>
                    <a:pt x="24257" y="973582"/>
                  </a:lnTo>
                  <a:close/>
                </a:path>
              </a:pathLst>
            </a:custGeom>
            <a:solidFill>
              <a:srgbClr val="C49E73"/>
            </a:solidFill>
            <a:ln w="0" cap="flat" cmpd="sng" algn="ctr">
              <a:solidFill>
                <a:srgbClr val="C49E7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" name="Freeform 7"/>
            <p:cNvSpPr/>
            <p:nvPr/>
          </p:nvSpPr>
          <p:spPr>
            <a:xfrm>
              <a:off x="4156837" y="4031488"/>
              <a:ext cx="169673" cy="937261"/>
            </a:xfrm>
            <a:custGeom>
              <a:avLst/>
              <a:gdLst/>
              <a:ahLst/>
              <a:cxnLst/>
              <a:rect l="0" t="0" r="0" b="0"/>
              <a:pathLst>
                <a:path w="169673" h="937261">
                  <a:moveTo>
                    <a:pt x="15113" y="937260"/>
                  </a:moveTo>
                  <a:lnTo>
                    <a:pt x="9144" y="811403"/>
                  </a:lnTo>
                  <a:lnTo>
                    <a:pt x="5334" y="720090"/>
                  </a:lnTo>
                  <a:lnTo>
                    <a:pt x="2032" y="631317"/>
                  </a:lnTo>
                  <a:lnTo>
                    <a:pt x="0" y="544957"/>
                  </a:lnTo>
                  <a:lnTo>
                    <a:pt x="635" y="462661"/>
                  </a:lnTo>
                  <a:lnTo>
                    <a:pt x="1397" y="433959"/>
                  </a:lnTo>
                  <a:lnTo>
                    <a:pt x="3302" y="403860"/>
                  </a:lnTo>
                  <a:lnTo>
                    <a:pt x="5842" y="371221"/>
                  </a:lnTo>
                  <a:lnTo>
                    <a:pt x="9144" y="338074"/>
                  </a:lnTo>
                  <a:lnTo>
                    <a:pt x="19050" y="269113"/>
                  </a:lnTo>
                  <a:lnTo>
                    <a:pt x="31496" y="200025"/>
                  </a:lnTo>
                  <a:lnTo>
                    <a:pt x="39370" y="166878"/>
                  </a:lnTo>
                  <a:lnTo>
                    <a:pt x="47879" y="134874"/>
                  </a:lnTo>
                  <a:lnTo>
                    <a:pt x="57658" y="105537"/>
                  </a:lnTo>
                  <a:lnTo>
                    <a:pt x="68072" y="78105"/>
                  </a:lnTo>
                  <a:lnTo>
                    <a:pt x="79375" y="53086"/>
                  </a:lnTo>
                  <a:lnTo>
                    <a:pt x="91694" y="31496"/>
                  </a:lnTo>
                  <a:lnTo>
                    <a:pt x="104902" y="14224"/>
                  </a:lnTo>
                  <a:lnTo>
                    <a:pt x="118618" y="0"/>
                  </a:lnTo>
                  <a:lnTo>
                    <a:pt x="130302" y="762"/>
                  </a:lnTo>
                  <a:lnTo>
                    <a:pt x="142367" y="5715"/>
                  </a:lnTo>
                  <a:lnTo>
                    <a:pt x="155321" y="16129"/>
                  </a:lnTo>
                  <a:lnTo>
                    <a:pt x="169672" y="32639"/>
                  </a:lnTo>
                  <a:lnTo>
                    <a:pt x="163830" y="83185"/>
                  </a:lnTo>
                  <a:lnTo>
                    <a:pt x="157226" y="136779"/>
                  </a:lnTo>
                  <a:lnTo>
                    <a:pt x="150114" y="195580"/>
                  </a:lnTo>
                  <a:lnTo>
                    <a:pt x="142875" y="260858"/>
                  </a:lnTo>
                  <a:lnTo>
                    <a:pt x="139065" y="295783"/>
                  </a:lnTo>
                  <a:lnTo>
                    <a:pt x="135763" y="332359"/>
                  </a:lnTo>
                  <a:lnTo>
                    <a:pt x="132461" y="371856"/>
                  </a:lnTo>
                  <a:lnTo>
                    <a:pt x="129159" y="413512"/>
                  </a:lnTo>
                  <a:lnTo>
                    <a:pt x="126492" y="457581"/>
                  </a:lnTo>
                  <a:lnTo>
                    <a:pt x="123952" y="504190"/>
                  </a:lnTo>
                  <a:lnTo>
                    <a:pt x="121920" y="553466"/>
                  </a:lnTo>
                  <a:lnTo>
                    <a:pt x="120650" y="606298"/>
                  </a:lnTo>
                  <a:lnTo>
                    <a:pt x="114046" y="702818"/>
                  </a:lnTo>
                  <a:lnTo>
                    <a:pt x="108839" y="805561"/>
                  </a:lnTo>
                  <a:lnTo>
                    <a:pt x="90424" y="853567"/>
                  </a:lnTo>
                  <a:lnTo>
                    <a:pt x="79375" y="877316"/>
                  </a:lnTo>
                  <a:lnTo>
                    <a:pt x="68072" y="898271"/>
                  </a:lnTo>
                  <a:lnTo>
                    <a:pt x="55753" y="916178"/>
                  </a:lnTo>
                  <a:lnTo>
                    <a:pt x="42672" y="929640"/>
                  </a:lnTo>
                  <a:lnTo>
                    <a:pt x="28956" y="936625"/>
                  </a:lnTo>
                  <a:close/>
                </a:path>
              </a:pathLst>
            </a:custGeom>
            <a:solidFill>
              <a:srgbClr val="CA9D69"/>
            </a:solidFill>
            <a:ln w="0" cap="flat" cmpd="sng" algn="ctr">
              <a:solidFill>
                <a:srgbClr val="CA9D6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Freeform 8"/>
            <p:cNvSpPr/>
            <p:nvPr/>
          </p:nvSpPr>
          <p:spPr>
            <a:xfrm>
              <a:off x="4157472" y="4023233"/>
              <a:ext cx="168403" cy="923291"/>
            </a:xfrm>
            <a:custGeom>
              <a:avLst/>
              <a:gdLst/>
              <a:ahLst/>
              <a:cxnLst/>
              <a:rect l="0" t="0" r="0" b="0"/>
              <a:pathLst>
                <a:path w="168403" h="923291">
                  <a:moveTo>
                    <a:pt x="13843" y="923290"/>
                  </a:moveTo>
                  <a:lnTo>
                    <a:pt x="7874" y="802386"/>
                  </a:lnTo>
                  <a:lnTo>
                    <a:pt x="4064" y="716153"/>
                  </a:lnTo>
                  <a:lnTo>
                    <a:pt x="1397" y="631317"/>
                  </a:lnTo>
                  <a:lnTo>
                    <a:pt x="0" y="549529"/>
                  </a:lnTo>
                  <a:lnTo>
                    <a:pt x="0" y="470916"/>
                  </a:lnTo>
                  <a:lnTo>
                    <a:pt x="1397" y="441452"/>
                  </a:lnTo>
                  <a:lnTo>
                    <a:pt x="3302" y="408940"/>
                  </a:lnTo>
                  <a:lnTo>
                    <a:pt x="5969" y="375031"/>
                  </a:lnTo>
                  <a:lnTo>
                    <a:pt x="9906" y="339217"/>
                  </a:lnTo>
                  <a:lnTo>
                    <a:pt x="20320" y="266446"/>
                  </a:lnTo>
                  <a:lnTo>
                    <a:pt x="34671" y="194183"/>
                  </a:lnTo>
                  <a:lnTo>
                    <a:pt x="43434" y="159766"/>
                  </a:lnTo>
                  <a:lnTo>
                    <a:pt x="52578" y="127127"/>
                  </a:lnTo>
                  <a:lnTo>
                    <a:pt x="62992" y="97155"/>
                  </a:lnTo>
                  <a:lnTo>
                    <a:pt x="74803" y="69596"/>
                  </a:lnTo>
                  <a:lnTo>
                    <a:pt x="87249" y="45974"/>
                  </a:lnTo>
                  <a:lnTo>
                    <a:pt x="100965" y="26162"/>
                  </a:lnTo>
                  <a:lnTo>
                    <a:pt x="116078" y="10922"/>
                  </a:lnTo>
                  <a:lnTo>
                    <a:pt x="131826" y="0"/>
                  </a:lnTo>
                  <a:lnTo>
                    <a:pt x="140335" y="13462"/>
                  </a:lnTo>
                  <a:lnTo>
                    <a:pt x="149479" y="29464"/>
                  </a:lnTo>
                  <a:lnTo>
                    <a:pt x="158623" y="49911"/>
                  </a:lnTo>
                  <a:lnTo>
                    <a:pt x="168402" y="74930"/>
                  </a:lnTo>
                  <a:lnTo>
                    <a:pt x="160528" y="113030"/>
                  </a:lnTo>
                  <a:lnTo>
                    <a:pt x="151384" y="156464"/>
                  </a:lnTo>
                  <a:lnTo>
                    <a:pt x="141732" y="205740"/>
                  </a:lnTo>
                  <a:lnTo>
                    <a:pt x="131826" y="262001"/>
                  </a:lnTo>
                  <a:lnTo>
                    <a:pt x="127127" y="292608"/>
                  </a:lnTo>
                  <a:lnTo>
                    <a:pt x="122555" y="325882"/>
                  </a:lnTo>
                  <a:lnTo>
                    <a:pt x="118618" y="361061"/>
                  </a:lnTo>
                  <a:lnTo>
                    <a:pt x="114173" y="398780"/>
                  </a:lnTo>
                  <a:lnTo>
                    <a:pt x="110109" y="438277"/>
                  </a:lnTo>
                  <a:lnTo>
                    <a:pt x="106807" y="481076"/>
                  </a:lnTo>
                  <a:lnTo>
                    <a:pt x="104267" y="526542"/>
                  </a:lnTo>
                  <a:lnTo>
                    <a:pt x="101600" y="574421"/>
                  </a:lnTo>
                  <a:lnTo>
                    <a:pt x="97155" y="620395"/>
                  </a:lnTo>
                  <a:lnTo>
                    <a:pt x="93853" y="669036"/>
                  </a:lnTo>
                  <a:lnTo>
                    <a:pt x="89789" y="718693"/>
                  </a:lnTo>
                  <a:lnTo>
                    <a:pt x="86487" y="771144"/>
                  </a:lnTo>
                  <a:lnTo>
                    <a:pt x="72136" y="819658"/>
                  </a:lnTo>
                  <a:lnTo>
                    <a:pt x="63627" y="843280"/>
                  </a:lnTo>
                  <a:lnTo>
                    <a:pt x="54483" y="866267"/>
                  </a:lnTo>
                  <a:lnTo>
                    <a:pt x="44577" y="886206"/>
                  </a:lnTo>
                  <a:lnTo>
                    <a:pt x="34671" y="902843"/>
                  </a:lnTo>
                  <a:lnTo>
                    <a:pt x="24257" y="916178"/>
                  </a:lnTo>
                  <a:close/>
                </a:path>
              </a:pathLst>
            </a:custGeom>
            <a:solidFill>
              <a:srgbClr val="D09D60"/>
            </a:solidFill>
            <a:ln w="0" cap="flat" cmpd="sng" algn="ctr">
              <a:solidFill>
                <a:srgbClr val="D09D6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" name="Freeform 9"/>
            <p:cNvSpPr/>
            <p:nvPr/>
          </p:nvSpPr>
          <p:spPr>
            <a:xfrm>
              <a:off x="4156837" y="4014216"/>
              <a:ext cx="168530" cy="909321"/>
            </a:xfrm>
            <a:custGeom>
              <a:avLst/>
              <a:gdLst/>
              <a:ahLst/>
              <a:cxnLst/>
              <a:rect l="0" t="0" r="0" b="0"/>
              <a:pathLst>
                <a:path w="168530" h="909321">
                  <a:moveTo>
                    <a:pt x="12446" y="909320"/>
                  </a:moveTo>
                  <a:lnTo>
                    <a:pt x="7239" y="793623"/>
                  </a:lnTo>
                  <a:lnTo>
                    <a:pt x="3937" y="711835"/>
                  </a:lnTo>
                  <a:lnTo>
                    <a:pt x="2032" y="631825"/>
                  </a:lnTo>
                  <a:lnTo>
                    <a:pt x="0" y="554609"/>
                  </a:lnTo>
                  <a:lnTo>
                    <a:pt x="635" y="479933"/>
                  </a:lnTo>
                  <a:lnTo>
                    <a:pt x="2032" y="448691"/>
                  </a:lnTo>
                  <a:lnTo>
                    <a:pt x="3937" y="414655"/>
                  </a:lnTo>
                  <a:lnTo>
                    <a:pt x="6604" y="378333"/>
                  </a:lnTo>
                  <a:lnTo>
                    <a:pt x="11303" y="340614"/>
                  </a:lnTo>
                  <a:lnTo>
                    <a:pt x="22352" y="263906"/>
                  </a:lnTo>
                  <a:lnTo>
                    <a:pt x="29464" y="225679"/>
                  </a:lnTo>
                  <a:lnTo>
                    <a:pt x="38100" y="188468"/>
                  </a:lnTo>
                  <a:lnTo>
                    <a:pt x="47117" y="152908"/>
                  </a:lnTo>
                  <a:lnTo>
                    <a:pt x="58420" y="119507"/>
                  </a:lnTo>
                  <a:lnTo>
                    <a:pt x="69469" y="88900"/>
                  </a:lnTo>
                  <a:lnTo>
                    <a:pt x="82677" y="62103"/>
                  </a:lnTo>
                  <a:lnTo>
                    <a:pt x="96393" y="39116"/>
                  </a:lnTo>
                  <a:lnTo>
                    <a:pt x="111506" y="20447"/>
                  </a:lnTo>
                  <a:lnTo>
                    <a:pt x="127762" y="7874"/>
                  </a:lnTo>
                  <a:lnTo>
                    <a:pt x="144907" y="0"/>
                  </a:lnTo>
                  <a:lnTo>
                    <a:pt x="150876" y="25781"/>
                  </a:lnTo>
                  <a:lnTo>
                    <a:pt x="156718" y="53086"/>
                  </a:lnTo>
                  <a:lnTo>
                    <a:pt x="162560" y="83185"/>
                  </a:lnTo>
                  <a:lnTo>
                    <a:pt x="168529" y="117729"/>
                  </a:lnTo>
                  <a:lnTo>
                    <a:pt x="157226" y="143891"/>
                  </a:lnTo>
                  <a:lnTo>
                    <a:pt x="145415" y="176530"/>
                  </a:lnTo>
                  <a:lnTo>
                    <a:pt x="133604" y="216027"/>
                  </a:lnTo>
                  <a:lnTo>
                    <a:pt x="121920" y="263398"/>
                  </a:lnTo>
                  <a:lnTo>
                    <a:pt x="115951" y="290068"/>
                  </a:lnTo>
                  <a:lnTo>
                    <a:pt x="110744" y="318897"/>
                  </a:lnTo>
                  <a:lnTo>
                    <a:pt x="105537" y="350266"/>
                  </a:lnTo>
                  <a:lnTo>
                    <a:pt x="100330" y="384048"/>
                  </a:lnTo>
                  <a:lnTo>
                    <a:pt x="94996" y="419862"/>
                  </a:lnTo>
                  <a:lnTo>
                    <a:pt x="90424" y="458089"/>
                  </a:lnTo>
                  <a:lnTo>
                    <a:pt x="86487" y="498983"/>
                  </a:lnTo>
                  <a:lnTo>
                    <a:pt x="82677" y="542417"/>
                  </a:lnTo>
                  <a:lnTo>
                    <a:pt x="77978" y="587883"/>
                  </a:lnTo>
                  <a:lnTo>
                    <a:pt x="73533" y="635127"/>
                  </a:lnTo>
                  <a:lnTo>
                    <a:pt x="69469" y="684276"/>
                  </a:lnTo>
                  <a:lnTo>
                    <a:pt x="65532" y="736727"/>
                  </a:lnTo>
                  <a:lnTo>
                    <a:pt x="54356" y="785241"/>
                  </a:lnTo>
                  <a:lnTo>
                    <a:pt x="41275" y="833882"/>
                  </a:lnTo>
                  <a:lnTo>
                    <a:pt x="34798" y="856234"/>
                  </a:lnTo>
                  <a:lnTo>
                    <a:pt x="27559" y="876681"/>
                  </a:lnTo>
                  <a:lnTo>
                    <a:pt x="20447" y="894588"/>
                  </a:lnTo>
                  <a:close/>
                </a:path>
              </a:pathLst>
            </a:custGeom>
            <a:solidFill>
              <a:srgbClr val="D59C58"/>
            </a:solidFill>
            <a:ln w="0" cap="flat" cmpd="sng" algn="ctr">
              <a:solidFill>
                <a:srgbClr val="D59C5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4157472" y="4005961"/>
              <a:ext cx="167895" cy="895097"/>
            </a:xfrm>
            <a:custGeom>
              <a:avLst/>
              <a:gdLst/>
              <a:ahLst/>
              <a:cxnLst/>
              <a:rect l="0" t="0" r="0" b="0"/>
              <a:pathLst>
                <a:path w="167895" h="895097">
                  <a:moveTo>
                    <a:pt x="11176" y="895096"/>
                  </a:moveTo>
                  <a:lnTo>
                    <a:pt x="5969" y="784606"/>
                  </a:lnTo>
                  <a:lnTo>
                    <a:pt x="3302" y="707898"/>
                  </a:lnTo>
                  <a:lnTo>
                    <a:pt x="762" y="631825"/>
                  </a:lnTo>
                  <a:lnTo>
                    <a:pt x="0" y="559054"/>
                  </a:lnTo>
                  <a:lnTo>
                    <a:pt x="0" y="488188"/>
                  </a:lnTo>
                  <a:lnTo>
                    <a:pt x="1397" y="455549"/>
                  </a:lnTo>
                  <a:lnTo>
                    <a:pt x="3302" y="419735"/>
                  </a:lnTo>
                  <a:lnTo>
                    <a:pt x="6604" y="381508"/>
                  </a:lnTo>
                  <a:lnTo>
                    <a:pt x="11176" y="341757"/>
                  </a:lnTo>
                  <a:lnTo>
                    <a:pt x="23622" y="261366"/>
                  </a:lnTo>
                  <a:lnTo>
                    <a:pt x="31623" y="221107"/>
                  </a:lnTo>
                  <a:lnTo>
                    <a:pt x="40640" y="182753"/>
                  </a:lnTo>
                  <a:lnTo>
                    <a:pt x="51181" y="145669"/>
                  </a:lnTo>
                  <a:lnTo>
                    <a:pt x="62992" y="111887"/>
                  </a:lnTo>
                  <a:lnTo>
                    <a:pt x="75438" y="80645"/>
                  </a:lnTo>
                  <a:lnTo>
                    <a:pt x="89154" y="53721"/>
                  </a:lnTo>
                  <a:lnTo>
                    <a:pt x="104267" y="32004"/>
                  </a:lnTo>
                  <a:lnTo>
                    <a:pt x="120650" y="14732"/>
                  </a:lnTo>
                  <a:lnTo>
                    <a:pt x="138430" y="3937"/>
                  </a:lnTo>
                  <a:lnTo>
                    <a:pt x="157226" y="0"/>
                  </a:lnTo>
                  <a:lnTo>
                    <a:pt x="162433" y="76708"/>
                  </a:lnTo>
                  <a:lnTo>
                    <a:pt x="165227" y="116967"/>
                  </a:lnTo>
                  <a:lnTo>
                    <a:pt x="167894" y="159766"/>
                  </a:lnTo>
                  <a:lnTo>
                    <a:pt x="153416" y="173736"/>
                  </a:lnTo>
                  <a:lnTo>
                    <a:pt x="139573" y="195580"/>
                  </a:lnTo>
                  <a:lnTo>
                    <a:pt x="132461" y="209677"/>
                  </a:lnTo>
                  <a:lnTo>
                    <a:pt x="125222" y="225552"/>
                  </a:lnTo>
                  <a:lnTo>
                    <a:pt x="117983" y="244094"/>
                  </a:lnTo>
                  <a:lnTo>
                    <a:pt x="111506" y="264541"/>
                  </a:lnTo>
                  <a:lnTo>
                    <a:pt x="104267" y="287528"/>
                  </a:lnTo>
                  <a:lnTo>
                    <a:pt x="97663" y="312420"/>
                  </a:lnTo>
                  <a:lnTo>
                    <a:pt x="91059" y="339217"/>
                  </a:lnTo>
                  <a:lnTo>
                    <a:pt x="85217" y="368681"/>
                  </a:lnTo>
                  <a:lnTo>
                    <a:pt x="79248" y="400685"/>
                  </a:lnTo>
                  <a:lnTo>
                    <a:pt x="73406" y="435102"/>
                  </a:lnTo>
                  <a:lnTo>
                    <a:pt x="68199" y="471678"/>
                  </a:lnTo>
                  <a:lnTo>
                    <a:pt x="63627" y="511175"/>
                  </a:lnTo>
                  <a:lnTo>
                    <a:pt x="57785" y="554609"/>
                  </a:lnTo>
                  <a:lnTo>
                    <a:pt x="52578" y="601218"/>
                  </a:lnTo>
                  <a:lnTo>
                    <a:pt x="47879" y="649732"/>
                  </a:lnTo>
                  <a:lnTo>
                    <a:pt x="43434" y="701548"/>
                  </a:lnTo>
                  <a:lnTo>
                    <a:pt x="36068" y="750697"/>
                  </a:lnTo>
                  <a:lnTo>
                    <a:pt x="28321" y="801243"/>
                  </a:lnTo>
                  <a:lnTo>
                    <a:pt x="19812" y="850392"/>
                  </a:lnTo>
                  <a:close/>
                </a:path>
              </a:pathLst>
            </a:custGeom>
            <a:solidFill>
              <a:srgbClr val="DC9C51"/>
            </a:solidFill>
            <a:ln w="0" cap="flat" cmpd="sng" algn="ctr">
              <a:solidFill>
                <a:srgbClr val="DC9C5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157472" y="3997071"/>
              <a:ext cx="169800" cy="881635"/>
            </a:xfrm>
            <a:custGeom>
              <a:avLst/>
              <a:gdLst/>
              <a:ahLst/>
              <a:cxnLst/>
              <a:rect l="0" t="0" r="0" b="0"/>
              <a:pathLst>
                <a:path w="169800" h="881635">
                  <a:moveTo>
                    <a:pt x="9906" y="881634"/>
                  </a:moveTo>
                  <a:lnTo>
                    <a:pt x="5207" y="780669"/>
                  </a:lnTo>
                  <a:lnTo>
                    <a:pt x="1905" y="683006"/>
                  </a:lnTo>
                  <a:lnTo>
                    <a:pt x="0" y="588391"/>
                  </a:lnTo>
                  <a:lnTo>
                    <a:pt x="0" y="497078"/>
                  </a:lnTo>
                  <a:lnTo>
                    <a:pt x="1397" y="462534"/>
                  </a:lnTo>
                  <a:lnTo>
                    <a:pt x="4064" y="424942"/>
                  </a:lnTo>
                  <a:lnTo>
                    <a:pt x="7366" y="385191"/>
                  </a:lnTo>
                  <a:lnTo>
                    <a:pt x="12573" y="343789"/>
                  </a:lnTo>
                  <a:lnTo>
                    <a:pt x="25654" y="258699"/>
                  </a:lnTo>
                  <a:lnTo>
                    <a:pt x="34163" y="216662"/>
                  </a:lnTo>
                  <a:lnTo>
                    <a:pt x="43942" y="176403"/>
                  </a:lnTo>
                  <a:lnTo>
                    <a:pt x="55118" y="138684"/>
                  </a:lnTo>
                  <a:lnTo>
                    <a:pt x="67437" y="103632"/>
                  </a:lnTo>
                  <a:lnTo>
                    <a:pt x="81407" y="72771"/>
                  </a:lnTo>
                  <a:lnTo>
                    <a:pt x="96393" y="46101"/>
                  </a:lnTo>
                  <a:lnTo>
                    <a:pt x="112776" y="25019"/>
                  </a:lnTo>
                  <a:lnTo>
                    <a:pt x="130429" y="9652"/>
                  </a:lnTo>
                  <a:lnTo>
                    <a:pt x="140335" y="4572"/>
                  </a:lnTo>
                  <a:lnTo>
                    <a:pt x="149479" y="1270"/>
                  </a:lnTo>
                  <a:lnTo>
                    <a:pt x="159893" y="0"/>
                  </a:lnTo>
                  <a:lnTo>
                    <a:pt x="169799" y="0"/>
                  </a:lnTo>
                  <a:lnTo>
                    <a:pt x="169799" y="100330"/>
                  </a:lnTo>
                  <a:lnTo>
                    <a:pt x="167132" y="201930"/>
                  </a:lnTo>
                  <a:lnTo>
                    <a:pt x="154051" y="202438"/>
                  </a:lnTo>
                  <a:lnTo>
                    <a:pt x="140970" y="208915"/>
                  </a:lnTo>
                  <a:lnTo>
                    <a:pt x="128524" y="221107"/>
                  </a:lnTo>
                  <a:lnTo>
                    <a:pt x="115316" y="238252"/>
                  </a:lnTo>
                  <a:lnTo>
                    <a:pt x="102997" y="262001"/>
                  </a:lnTo>
                  <a:lnTo>
                    <a:pt x="91059" y="290703"/>
                  </a:lnTo>
                  <a:lnTo>
                    <a:pt x="79248" y="325120"/>
                  </a:lnTo>
                  <a:lnTo>
                    <a:pt x="67437" y="364744"/>
                  </a:lnTo>
                  <a:lnTo>
                    <a:pt x="57023" y="410210"/>
                  </a:lnTo>
                  <a:lnTo>
                    <a:pt x="47244" y="461264"/>
                  </a:lnTo>
                  <a:lnTo>
                    <a:pt x="38735" y="517525"/>
                  </a:lnTo>
                  <a:lnTo>
                    <a:pt x="30226" y="579374"/>
                  </a:lnTo>
                  <a:lnTo>
                    <a:pt x="23622" y="646557"/>
                  </a:lnTo>
                  <a:lnTo>
                    <a:pt x="17780" y="719328"/>
                  </a:lnTo>
                  <a:lnTo>
                    <a:pt x="13208" y="797941"/>
                  </a:lnTo>
                  <a:close/>
                </a:path>
              </a:pathLst>
            </a:custGeom>
            <a:solidFill>
              <a:srgbClr val="E29B47"/>
            </a:solidFill>
            <a:ln w="0" cap="flat" cmpd="sng" algn="ctr">
              <a:solidFill>
                <a:srgbClr val="E29B4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133850" y="3992880"/>
              <a:ext cx="194311" cy="1705611"/>
            </a:xfrm>
            <a:custGeom>
              <a:avLst/>
              <a:gdLst/>
              <a:ahLst/>
              <a:cxnLst/>
              <a:rect l="0" t="0" r="0" b="0"/>
              <a:pathLst>
                <a:path w="194311" h="1705611">
                  <a:moveTo>
                    <a:pt x="97790" y="1647190"/>
                  </a:moveTo>
                  <a:lnTo>
                    <a:pt x="93980" y="1661160"/>
                  </a:lnTo>
                  <a:lnTo>
                    <a:pt x="83820" y="1675130"/>
                  </a:lnTo>
                  <a:lnTo>
                    <a:pt x="71120" y="1686560"/>
                  </a:lnTo>
                  <a:lnTo>
                    <a:pt x="55880" y="1696720"/>
                  </a:lnTo>
                  <a:lnTo>
                    <a:pt x="39370" y="1703070"/>
                  </a:lnTo>
                  <a:lnTo>
                    <a:pt x="24130" y="1705610"/>
                  </a:lnTo>
                  <a:lnTo>
                    <a:pt x="10160" y="1703070"/>
                  </a:lnTo>
                  <a:lnTo>
                    <a:pt x="5080" y="1701800"/>
                  </a:lnTo>
                  <a:lnTo>
                    <a:pt x="0" y="1696720"/>
                  </a:lnTo>
                  <a:lnTo>
                    <a:pt x="12700" y="1645920"/>
                  </a:lnTo>
                  <a:lnTo>
                    <a:pt x="22860" y="1593850"/>
                  </a:lnTo>
                  <a:lnTo>
                    <a:pt x="38100" y="1490980"/>
                  </a:lnTo>
                  <a:lnTo>
                    <a:pt x="45720" y="1389380"/>
                  </a:lnTo>
                  <a:lnTo>
                    <a:pt x="48260" y="1286510"/>
                  </a:lnTo>
                  <a:lnTo>
                    <a:pt x="46990" y="1184910"/>
                  </a:lnTo>
                  <a:lnTo>
                    <a:pt x="43180" y="1083310"/>
                  </a:lnTo>
                  <a:lnTo>
                    <a:pt x="38100" y="982980"/>
                  </a:lnTo>
                  <a:lnTo>
                    <a:pt x="33020" y="885190"/>
                  </a:lnTo>
                  <a:lnTo>
                    <a:pt x="29210" y="786130"/>
                  </a:lnTo>
                  <a:lnTo>
                    <a:pt x="26670" y="687070"/>
                  </a:lnTo>
                  <a:lnTo>
                    <a:pt x="24130" y="591820"/>
                  </a:lnTo>
                  <a:lnTo>
                    <a:pt x="24130" y="501650"/>
                  </a:lnTo>
                  <a:lnTo>
                    <a:pt x="24130" y="466090"/>
                  </a:lnTo>
                  <a:lnTo>
                    <a:pt x="27940" y="426720"/>
                  </a:lnTo>
                  <a:lnTo>
                    <a:pt x="31750" y="386080"/>
                  </a:lnTo>
                  <a:lnTo>
                    <a:pt x="36830" y="342900"/>
                  </a:lnTo>
                  <a:lnTo>
                    <a:pt x="50800" y="252730"/>
                  </a:lnTo>
                  <a:lnTo>
                    <a:pt x="58420" y="209550"/>
                  </a:lnTo>
                  <a:lnTo>
                    <a:pt x="67310" y="166370"/>
                  </a:lnTo>
                  <a:lnTo>
                    <a:pt x="80010" y="128270"/>
                  </a:lnTo>
                  <a:lnTo>
                    <a:pt x="91440" y="91440"/>
                  </a:lnTo>
                  <a:lnTo>
                    <a:pt x="105410" y="60960"/>
                  </a:lnTo>
                  <a:lnTo>
                    <a:pt x="121920" y="35560"/>
                  </a:lnTo>
                  <a:lnTo>
                    <a:pt x="137160" y="15240"/>
                  </a:lnTo>
                  <a:lnTo>
                    <a:pt x="146050" y="7620"/>
                  </a:lnTo>
                  <a:lnTo>
                    <a:pt x="154940" y="2540"/>
                  </a:lnTo>
                  <a:lnTo>
                    <a:pt x="165100" y="0"/>
                  </a:lnTo>
                  <a:lnTo>
                    <a:pt x="173990" y="0"/>
                  </a:lnTo>
                  <a:lnTo>
                    <a:pt x="184150" y="0"/>
                  </a:lnTo>
                  <a:lnTo>
                    <a:pt x="194310" y="5080"/>
                  </a:lnTo>
                  <a:lnTo>
                    <a:pt x="194310" y="78740"/>
                  </a:lnTo>
                  <a:lnTo>
                    <a:pt x="193040" y="153670"/>
                  </a:lnTo>
                  <a:lnTo>
                    <a:pt x="189230" y="232410"/>
                  </a:lnTo>
                  <a:lnTo>
                    <a:pt x="186690" y="313690"/>
                  </a:lnTo>
                  <a:lnTo>
                    <a:pt x="184150" y="401320"/>
                  </a:lnTo>
                  <a:lnTo>
                    <a:pt x="181610" y="449580"/>
                  </a:lnTo>
                  <a:lnTo>
                    <a:pt x="181610" y="500380"/>
                  </a:lnTo>
                  <a:lnTo>
                    <a:pt x="180340" y="551180"/>
                  </a:lnTo>
                  <a:lnTo>
                    <a:pt x="180340" y="605790"/>
                  </a:lnTo>
                  <a:lnTo>
                    <a:pt x="180340" y="664210"/>
                  </a:lnTo>
                  <a:lnTo>
                    <a:pt x="181610" y="726440"/>
                  </a:lnTo>
                  <a:lnTo>
                    <a:pt x="179070" y="839470"/>
                  </a:lnTo>
                  <a:lnTo>
                    <a:pt x="173990" y="955040"/>
                  </a:lnTo>
                  <a:lnTo>
                    <a:pt x="171450" y="1073150"/>
                  </a:lnTo>
                  <a:lnTo>
                    <a:pt x="167640" y="1189990"/>
                  </a:lnTo>
                  <a:lnTo>
                    <a:pt x="165100" y="1303020"/>
                  </a:lnTo>
                  <a:lnTo>
                    <a:pt x="162560" y="1355090"/>
                  </a:lnTo>
                  <a:lnTo>
                    <a:pt x="162560" y="1407160"/>
                  </a:lnTo>
                  <a:lnTo>
                    <a:pt x="161290" y="1455420"/>
                  </a:lnTo>
                  <a:lnTo>
                    <a:pt x="161290" y="1502410"/>
                  </a:lnTo>
                  <a:lnTo>
                    <a:pt x="161290" y="1544320"/>
                  </a:lnTo>
                  <a:lnTo>
                    <a:pt x="161290" y="1583690"/>
                  </a:lnTo>
                  <a:lnTo>
                    <a:pt x="160020" y="1591310"/>
                  </a:lnTo>
                  <a:lnTo>
                    <a:pt x="151130" y="1600200"/>
                  </a:lnTo>
                  <a:lnTo>
                    <a:pt x="129540" y="1616710"/>
                  </a:lnTo>
                  <a:lnTo>
                    <a:pt x="109220" y="1631950"/>
                  </a:lnTo>
                  <a:lnTo>
                    <a:pt x="100330" y="164084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689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552063" y="826516"/>
              <a:ext cx="2066164" cy="5036059"/>
            </a:xfrm>
            <a:custGeom>
              <a:avLst/>
              <a:gdLst/>
              <a:ahLst/>
              <a:cxnLst/>
              <a:rect l="0" t="0" r="0" b="0"/>
              <a:pathLst>
                <a:path w="2066164" h="5036059">
                  <a:moveTo>
                    <a:pt x="68199" y="3810"/>
                  </a:moveTo>
                  <a:lnTo>
                    <a:pt x="89789" y="9525"/>
                  </a:lnTo>
                  <a:lnTo>
                    <a:pt x="108712" y="18415"/>
                  </a:lnTo>
                  <a:lnTo>
                    <a:pt x="127127" y="28067"/>
                  </a:lnTo>
                  <a:lnTo>
                    <a:pt x="145542" y="38227"/>
                  </a:lnTo>
                  <a:lnTo>
                    <a:pt x="166497" y="47879"/>
                  </a:lnTo>
                  <a:lnTo>
                    <a:pt x="189992" y="56769"/>
                  </a:lnTo>
                  <a:lnTo>
                    <a:pt x="218186" y="63246"/>
                  </a:lnTo>
                  <a:lnTo>
                    <a:pt x="236474" y="75438"/>
                  </a:lnTo>
                  <a:lnTo>
                    <a:pt x="254889" y="89916"/>
                  </a:lnTo>
                  <a:lnTo>
                    <a:pt x="292354" y="121920"/>
                  </a:lnTo>
                  <a:lnTo>
                    <a:pt x="332232" y="155194"/>
                  </a:lnTo>
                  <a:lnTo>
                    <a:pt x="373507" y="185801"/>
                  </a:lnTo>
                  <a:lnTo>
                    <a:pt x="383413" y="193548"/>
                  </a:lnTo>
                  <a:lnTo>
                    <a:pt x="397764" y="199263"/>
                  </a:lnTo>
                  <a:lnTo>
                    <a:pt x="414782" y="203708"/>
                  </a:lnTo>
                  <a:lnTo>
                    <a:pt x="433070" y="207645"/>
                  </a:lnTo>
                  <a:lnTo>
                    <a:pt x="452120" y="211455"/>
                  </a:lnTo>
                  <a:lnTo>
                    <a:pt x="469900" y="216535"/>
                  </a:lnTo>
                  <a:lnTo>
                    <a:pt x="485013" y="222250"/>
                  </a:lnTo>
                  <a:lnTo>
                    <a:pt x="496697" y="230632"/>
                  </a:lnTo>
                  <a:lnTo>
                    <a:pt x="502666" y="234950"/>
                  </a:lnTo>
                  <a:lnTo>
                    <a:pt x="509270" y="238252"/>
                  </a:lnTo>
                  <a:lnTo>
                    <a:pt x="525526" y="242697"/>
                  </a:lnTo>
                  <a:lnTo>
                    <a:pt x="545846" y="244602"/>
                  </a:lnTo>
                  <a:lnTo>
                    <a:pt x="566801" y="245237"/>
                  </a:lnTo>
                  <a:lnTo>
                    <a:pt x="588518" y="246507"/>
                  </a:lnTo>
                  <a:lnTo>
                    <a:pt x="608711" y="249174"/>
                  </a:lnTo>
                  <a:lnTo>
                    <a:pt x="627126" y="254254"/>
                  </a:lnTo>
                  <a:lnTo>
                    <a:pt x="634873" y="258191"/>
                  </a:lnTo>
                  <a:lnTo>
                    <a:pt x="640842" y="263271"/>
                  </a:lnTo>
                  <a:lnTo>
                    <a:pt x="642239" y="271526"/>
                  </a:lnTo>
                  <a:lnTo>
                    <a:pt x="640080" y="279146"/>
                  </a:lnTo>
                  <a:lnTo>
                    <a:pt x="633730" y="286893"/>
                  </a:lnTo>
                  <a:lnTo>
                    <a:pt x="625221" y="293751"/>
                  </a:lnTo>
                  <a:lnTo>
                    <a:pt x="601472" y="307340"/>
                  </a:lnTo>
                  <a:lnTo>
                    <a:pt x="574802" y="320675"/>
                  </a:lnTo>
                  <a:lnTo>
                    <a:pt x="548386" y="335407"/>
                  </a:lnTo>
                  <a:lnTo>
                    <a:pt x="537337" y="342265"/>
                  </a:lnTo>
                  <a:lnTo>
                    <a:pt x="528066" y="350774"/>
                  </a:lnTo>
                  <a:lnTo>
                    <a:pt x="521589" y="359029"/>
                  </a:lnTo>
                  <a:lnTo>
                    <a:pt x="518287" y="368046"/>
                  </a:lnTo>
                  <a:lnTo>
                    <a:pt x="518922" y="377444"/>
                  </a:lnTo>
                  <a:lnTo>
                    <a:pt x="524129" y="387731"/>
                  </a:lnTo>
                  <a:lnTo>
                    <a:pt x="542036" y="383286"/>
                  </a:lnTo>
                  <a:lnTo>
                    <a:pt x="558292" y="379984"/>
                  </a:lnTo>
                  <a:lnTo>
                    <a:pt x="574040" y="378206"/>
                  </a:lnTo>
                  <a:lnTo>
                    <a:pt x="589153" y="377444"/>
                  </a:lnTo>
                  <a:lnTo>
                    <a:pt x="615315" y="379476"/>
                  </a:lnTo>
                  <a:lnTo>
                    <a:pt x="637032" y="385191"/>
                  </a:lnTo>
                  <a:lnTo>
                    <a:pt x="654050" y="392811"/>
                  </a:lnTo>
                  <a:lnTo>
                    <a:pt x="665734" y="402463"/>
                  </a:lnTo>
                  <a:lnTo>
                    <a:pt x="670941" y="411480"/>
                  </a:lnTo>
                  <a:lnTo>
                    <a:pt x="670306" y="420370"/>
                  </a:lnTo>
                  <a:lnTo>
                    <a:pt x="665734" y="427355"/>
                  </a:lnTo>
                  <a:lnTo>
                    <a:pt x="659130" y="433705"/>
                  </a:lnTo>
                  <a:lnTo>
                    <a:pt x="651891" y="438785"/>
                  </a:lnTo>
                  <a:lnTo>
                    <a:pt x="642874" y="442722"/>
                  </a:lnTo>
                  <a:lnTo>
                    <a:pt x="621919" y="449199"/>
                  </a:lnTo>
                  <a:lnTo>
                    <a:pt x="598805" y="452882"/>
                  </a:lnTo>
                  <a:lnTo>
                    <a:pt x="575310" y="456057"/>
                  </a:lnTo>
                  <a:lnTo>
                    <a:pt x="553720" y="458089"/>
                  </a:lnTo>
                  <a:lnTo>
                    <a:pt x="535432" y="461137"/>
                  </a:lnTo>
                  <a:lnTo>
                    <a:pt x="522224" y="465074"/>
                  </a:lnTo>
                  <a:lnTo>
                    <a:pt x="534670" y="483616"/>
                  </a:lnTo>
                  <a:lnTo>
                    <a:pt x="543941" y="501523"/>
                  </a:lnTo>
                  <a:lnTo>
                    <a:pt x="551688" y="518160"/>
                  </a:lnTo>
                  <a:lnTo>
                    <a:pt x="561594" y="532765"/>
                  </a:lnTo>
                  <a:lnTo>
                    <a:pt x="566801" y="539750"/>
                  </a:lnTo>
                  <a:lnTo>
                    <a:pt x="567436" y="544322"/>
                  </a:lnTo>
                  <a:lnTo>
                    <a:pt x="564896" y="547497"/>
                  </a:lnTo>
                  <a:lnTo>
                    <a:pt x="559689" y="549402"/>
                  </a:lnTo>
                  <a:lnTo>
                    <a:pt x="545846" y="549402"/>
                  </a:lnTo>
                  <a:lnTo>
                    <a:pt x="539877" y="548640"/>
                  </a:lnTo>
                  <a:lnTo>
                    <a:pt x="536575" y="548640"/>
                  </a:lnTo>
                  <a:lnTo>
                    <a:pt x="552450" y="585216"/>
                  </a:lnTo>
                  <a:lnTo>
                    <a:pt x="568706" y="628015"/>
                  </a:lnTo>
                  <a:lnTo>
                    <a:pt x="585851" y="677164"/>
                  </a:lnTo>
                  <a:lnTo>
                    <a:pt x="604266" y="732155"/>
                  </a:lnTo>
                  <a:lnTo>
                    <a:pt x="622427" y="791464"/>
                  </a:lnTo>
                  <a:lnTo>
                    <a:pt x="641477" y="855980"/>
                  </a:lnTo>
                  <a:lnTo>
                    <a:pt x="661797" y="924433"/>
                  </a:lnTo>
                  <a:lnTo>
                    <a:pt x="682117" y="996569"/>
                  </a:lnTo>
                  <a:lnTo>
                    <a:pt x="703072" y="1071372"/>
                  </a:lnTo>
                  <a:lnTo>
                    <a:pt x="724789" y="1147953"/>
                  </a:lnTo>
                  <a:lnTo>
                    <a:pt x="770001" y="1306957"/>
                  </a:lnTo>
                  <a:lnTo>
                    <a:pt x="817880" y="1467993"/>
                  </a:lnTo>
                  <a:lnTo>
                    <a:pt x="868299" y="1628521"/>
                  </a:lnTo>
                  <a:lnTo>
                    <a:pt x="883920" y="1654048"/>
                  </a:lnTo>
                  <a:lnTo>
                    <a:pt x="898906" y="1677670"/>
                  </a:lnTo>
                  <a:lnTo>
                    <a:pt x="913511" y="1700022"/>
                  </a:lnTo>
                  <a:lnTo>
                    <a:pt x="926592" y="1721612"/>
                  </a:lnTo>
                  <a:lnTo>
                    <a:pt x="950849" y="1760601"/>
                  </a:lnTo>
                  <a:lnTo>
                    <a:pt x="972947" y="1795145"/>
                  </a:lnTo>
                  <a:lnTo>
                    <a:pt x="993394" y="1826387"/>
                  </a:lnTo>
                  <a:lnTo>
                    <a:pt x="1011682" y="1855089"/>
                  </a:lnTo>
                  <a:lnTo>
                    <a:pt x="1045845" y="1909572"/>
                  </a:lnTo>
                  <a:lnTo>
                    <a:pt x="1080008" y="1963801"/>
                  </a:lnTo>
                  <a:lnTo>
                    <a:pt x="1097661" y="1993773"/>
                  </a:lnTo>
                  <a:lnTo>
                    <a:pt x="1117219" y="2025650"/>
                  </a:lnTo>
                  <a:lnTo>
                    <a:pt x="1138174" y="2061464"/>
                  </a:lnTo>
                  <a:lnTo>
                    <a:pt x="1161161" y="2101723"/>
                  </a:lnTo>
                  <a:lnTo>
                    <a:pt x="1174242" y="2124202"/>
                  </a:lnTo>
                  <a:lnTo>
                    <a:pt x="1187323" y="2147189"/>
                  </a:lnTo>
                  <a:lnTo>
                    <a:pt x="1201801" y="2172081"/>
                  </a:lnTo>
                  <a:lnTo>
                    <a:pt x="1216787" y="2198878"/>
                  </a:lnTo>
                  <a:lnTo>
                    <a:pt x="1234440" y="2226945"/>
                  </a:lnTo>
                  <a:lnTo>
                    <a:pt x="1245743" y="2242312"/>
                  </a:lnTo>
                  <a:lnTo>
                    <a:pt x="1257554" y="2258314"/>
                  </a:lnTo>
                  <a:lnTo>
                    <a:pt x="1271143" y="2275459"/>
                  </a:lnTo>
                  <a:lnTo>
                    <a:pt x="1286256" y="2294128"/>
                  </a:lnTo>
                  <a:lnTo>
                    <a:pt x="1302766" y="2313813"/>
                  </a:lnTo>
                  <a:lnTo>
                    <a:pt x="1319784" y="2335022"/>
                  </a:lnTo>
                  <a:lnTo>
                    <a:pt x="1361694" y="2376424"/>
                  </a:lnTo>
                  <a:lnTo>
                    <a:pt x="1404239" y="2412238"/>
                  </a:lnTo>
                  <a:lnTo>
                    <a:pt x="1446784" y="2441702"/>
                  </a:lnTo>
                  <a:lnTo>
                    <a:pt x="1489456" y="2467229"/>
                  </a:lnTo>
                  <a:lnTo>
                    <a:pt x="1532636" y="2489454"/>
                  </a:lnTo>
                  <a:lnTo>
                    <a:pt x="1575308" y="2509901"/>
                  </a:lnTo>
                  <a:lnTo>
                    <a:pt x="1658493" y="2550160"/>
                  </a:lnTo>
                  <a:lnTo>
                    <a:pt x="1699133" y="2572004"/>
                  </a:lnTo>
                  <a:lnTo>
                    <a:pt x="1739138" y="2596261"/>
                  </a:lnTo>
                  <a:lnTo>
                    <a:pt x="1777111" y="2625090"/>
                  </a:lnTo>
                  <a:lnTo>
                    <a:pt x="1814322" y="2658237"/>
                  </a:lnTo>
                  <a:lnTo>
                    <a:pt x="1832102" y="2677414"/>
                  </a:lnTo>
                  <a:lnTo>
                    <a:pt x="1849755" y="2697861"/>
                  </a:lnTo>
                  <a:lnTo>
                    <a:pt x="1866900" y="2720848"/>
                  </a:lnTo>
                  <a:lnTo>
                    <a:pt x="1883156" y="2745105"/>
                  </a:lnTo>
                  <a:lnTo>
                    <a:pt x="1899666" y="2771902"/>
                  </a:lnTo>
                  <a:lnTo>
                    <a:pt x="1915287" y="2800731"/>
                  </a:lnTo>
                  <a:lnTo>
                    <a:pt x="1930400" y="2832608"/>
                  </a:lnTo>
                  <a:lnTo>
                    <a:pt x="1944751" y="2866390"/>
                  </a:lnTo>
                  <a:lnTo>
                    <a:pt x="1961261" y="2899791"/>
                  </a:lnTo>
                  <a:lnTo>
                    <a:pt x="1974342" y="2932303"/>
                  </a:lnTo>
                  <a:lnTo>
                    <a:pt x="1985518" y="2964307"/>
                  </a:lnTo>
                  <a:lnTo>
                    <a:pt x="1994027" y="2996184"/>
                  </a:lnTo>
                  <a:lnTo>
                    <a:pt x="2000631" y="3028188"/>
                  </a:lnTo>
                  <a:lnTo>
                    <a:pt x="2004441" y="3059430"/>
                  </a:lnTo>
                  <a:lnTo>
                    <a:pt x="2007743" y="3121279"/>
                  </a:lnTo>
                  <a:lnTo>
                    <a:pt x="2005076" y="3183382"/>
                  </a:lnTo>
                  <a:lnTo>
                    <a:pt x="1998472" y="3245358"/>
                  </a:lnTo>
                  <a:lnTo>
                    <a:pt x="1988058" y="3307969"/>
                  </a:lnTo>
                  <a:lnTo>
                    <a:pt x="1977009" y="3371850"/>
                  </a:lnTo>
                  <a:lnTo>
                    <a:pt x="1965198" y="3437636"/>
                  </a:lnTo>
                  <a:lnTo>
                    <a:pt x="1954657" y="3504692"/>
                  </a:lnTo>
                  <a:lnTo>
                    <a:pt x="1946783" y="3574288"/>
                  </a:lnTo>
                  <a:lnTo>
                    <a:pt x="1943481" y="3647186"/>
                  </a:lnTo>
                  <a:lnTo>
                    <a:pt x="1943481" y="3684906"/>
                  </a:lnTo>
                  <a:lnTo>
                    <a:pt x="1945513" y="3723767"/>
                  </a:lnTo>
                  <a:lnTo>
                    <a:pt x="1948688" y="3762756"/>
                  </a:lnTo>
                  <a:lnTo>
                    <a:pt x="1954657" y="3803650"/>
                  </a:lnTo>
                  <a:lnTo>
                    <a:pt x="1961896" y="3845306"/>
                  </a:lnTo>
                  <a:lnTo>
                    <a:pt x="1971675" y="3887344"/>
                  </a:lnTo>
                  <a:lnTo>
                    <a:pt x="1984121" y="3931539"/>
                  </a:lnTo>
                  <a:lnTo>
                    <a:pt x="1999234" y="3976751"/>
                  </a:lnTo>
                  <a:lnTo>
                    <a:pt x="1990725" y="4015867"/>
                  </a:lnTo>
                  <a:lnTo>
                    <a:pt x="1982216" y="4053459"/>
                  </a:lnTo>
                  <a:lnTo>
                    <a:pt x="1969008" y="4126357"/>
                  </a:lnTo>
                  <a:lnTo>
                    <a:pt x="1961261" y="4197223"/>
                  </a:lnTo>
                  <a:lnTo>
                    <a:pt x="1958594" y="4268724"/>
                  </a:lnTo>
                  <a:lnTo>
                    <a:pt x="1980311" y="4434206"/>
                  </a:lnTo>
                  <a:lnTo>
                    <a:pt x="2007108" y="4596384"/>
                  </a:lnTo>
                  <a:lnTo>
                    <a:pt x="2036699" y="4755007"/>
                  </a:lnTo>
                  <a:lnTo>
                    <a:pt x="2051685" y="4830826"/>
                  </a:lnTo>
                  <a:lnTo>
                    <a:pt x="2066163" y="4905756"/>
                  </a:lnTo>
                  <a:lnTo>
                    <a:pt x="2063496" y="4917313"/>
                  </a:lnTo>
                  <a:lnTo>
                    <a:pt x="2060194" y="4926711"/>
                  </a:lnTo>
                  <a:lnTo>
                    <a:pt x="2056257" y="4934458"/>
                  </a:lnTo>
                  <a:lnTo>
                    <a:pt x="2051685" y="4940300"/>
                  </a:lnTo>
                  <a:lnTo>
                    <a:pt x="2042541" y="4947794"/>
                  </a:lnTo>
                  <a:lnTo>
                    <a:pt x="2033397" y="4953635"/>
                  </a:lnTo>
                  <a:lnTo>
                    <a:pt x="2024888" y="4960747"/>
                  </a:lnTo>
                  <a:lnTo>
                    <a:pt x="2021586" y="4965065"/>
                  </a:lnTo>
                  <a:lnTo>
                    <a:pt x="2018919" y="4971542"/>
                  </a:lnTo>
                  <a:lnTo>
                    <a:pt x="2016887" y="4979162"/>
                  </a:lnTo>
                  <a:lnTo>
                    <a:pt x="2016125" y="4988814"/>
                  </a:lnTo>
                  <a:lnTo>
                    <a:pt x="2016887" y="5001641"/>
                  </a:lnTo>
                  <a:lnTo>
                    <a:pt x="2018284" y="5016881"/>
                  </a:lnTo>
                  <a:lnTo>
                    <a:pt x="1981454" y="5029708"/>
                  </a:lnTo>
                  <a:lnTo>
                    <a:pt x="1945513" y="5035423"/>
                  </a:lnTo>
                  <a:lnTo>
                    <a:pt x="1911477" y="5036058"/>
                  </a:lnTo>
                  <a:lnTo>
                    <a:pt x="1881251" y="5032883"/>
                  </a:lnTo>
                  <a:lnTo>
                    <a:pt x="1894967" y="5007356"/>
                  </a:lnTo>
                  <a:lnTo>
                    <a:pt x="1906778" y="4982972"/>
                  </a:lnTo>
                  <a:lnTo>
                    <a:pt x="1916684" y="4959350"/>
                  </a:lnTo>
                  <a:lnTo>
                    <a:pt x="1924431" y="4935728"/>
                  </a:lnTo>
                  <a:lnTo>
                    <a:pt x="1929130" y="4912741"/>
                  </a:lnTo>
                  <a:lnTo>
                    <a:pt x="1931797" y="4889754"/>
                  </a:lnTo>
                  <a:lnTo>
                    <a:pt x="1930400" y="4866767"/>
                  </a:lnTo>
                  <a:lnTo>
                    <a:pt x="1926590" y="4843019"/>
                  </a:lnTo>
                  <a:lnTo>
                    <a:pt x="1915922" y="4740275"/>
                  </a:lnTo>
                  <a:lnTo>
                    <a:pt x="1903476" y="4637406"/>
                  </a:lnTo>
                  <a:lnTo>
                    <a:pt x="1887220" y="4533265"/>
                  </a:lnTo>
                  <a:lnTo>
                    <a:pt x="1868170" y="4428490"/>
                  </a:lnTo>
                  <a:lnTo>
                    <a:pt x="1845183" y="4321810"/>
                  </a:lnTo>
                  <a:lnTo>
                    <a:pt x="1819021" y="4212590"/>
                  </a:lnTo>
                  <a:lnTo>
                    <a:pt x="1788160" y="4100703"/>
                  </a:lnTo>
                  <a:lnTo>
                    <a:pt x="1753489" y="3985769"/>
                  </a:lnTo>
                  <a:lnTo>
                    <a:pt x="1720088" y="3914267"/>
                  </a:lnTo>
                  <a:lnTo>
                    <a:pt x="1687322" y="3845306"/>
                  </a:lnTo>
                  <a:lnTo>
                    <a:pt x="1654556" y="3778631"/>
                  </a:lnTo>
                  <a:lnTo>
                    <a:pt x="1621028" y="3716147"/>
                  </a:lnTo>
                  <a:lnTo>
                    <a:pt x="1586357" y="3657346"/>
                  </a:lnTo>
                  <a:lnTo>
                    <a:pt x="1550289" y="3603117"/>
                  </a:lnTo>
                  <a:lnTo>
                    <a:pt x="1512316" y="3553206"/>
                  </a:lnTo>
                  <a:lnTo>
                    <a:pt x="1492123" y="3530219"/>
                  </a:lnTo>
                  <a:lnTo>
                    <a:pt x="1471803" y="3509264"/>
                  </a:lnTo>
                  <a:lnTo>
                    <a:pt x="1458595" y="3486150"/>
                  </a:lnTo>
                  <a:lnTo>
                    <a:pt x="1446149" y="3460623"/>
                  </a:lnTo>
                  <a:lnTo>
                    <a:pt x="1419987" y="3404489"/>
                  </a:lnTo>
                  <a:lnTo>
                    <a:pt x="1407414" y="3376931"/>
                  </a:lnTo>
                  <a:lnTo>
                    <a:pt x="1395730" y="3350006"/>
                  </a:lnTo>
                  <a:lnTo>
                    <a:pt x="1384554" y="3325876"/>
                  </a:lnTo>
                  <a:lnTo>
                    <a:pt x="1374648" y="3305429"/>
                  </a:lnTo>
                  <a:lnTo>
                    <a:pt x="1336675" y="3316224"/>
                  </a:lnTo>
                  <a:lnTo>
                    <a:pt x="1297432" y="3323336"/>
                  </a:lnTo>
                  <a:lnTo>
                    <a:pt x="1256792" y="3326511"/>
                  </a:lnTo>
                  <a:lnTo>
                    <a:pt x="1214120" y="3326511"/>
                  </a:lnTo>
                  <a:lnTo>
                    <a:pt x="1170940" y="3323336"/>
                  </a:lnTo>
                  <a:lnTo>
                    <a:pt x="1127125" y="3317621"/>
                  </a:lnTo>
                  <a:lnTo>
                    <a:pt x="1083056" y="3309239"/>
                  </a:lnTo>
                  <a:lnTo>
                    <a:pt x="1038479" y="3298317"/>
                  </a:lnTo>
                  <a:lnTo>
                    <a:pt x="950849" y="3272790"/>
                  </a:lnTo>
                  <a:lnTo>
                    <a:pt x="866140" y="3242691"/>
                  </a:lnTo>
                  <a:lnTo>
                    <a:pt x="787019" y="3211449"/>
                  </a:lnTo>
                  <a:lnTo>
                    <a:pt x="750189" y="3196209"/>
                  </a:lnTo>
                  <a:lnTo>
                    <a:pt x="716280" y="3180842"/>
                  </a:lnTo>
                  <a:lnTo>
                    <a:pt x="708914" y="3204972"/>
                  </a:lnTo>
                  <a:lnTo>
                    <a:pt x="701167" y="3235071"/>
                  </a:lnTo>
                  <a:lnTo>
                    <a:pt x="693293" y="3271647"/>
                  </a:lnTo>
                  <a:lnTo>
                    <a:pt x="684149" y="3312287"/>
                  </a:lnTo>
                  <a:lnTo>
                    <a:pt x="675640" y="3358515"/>
                  </a:lnTo>
                  <a:lnTo>
                    <a:pt x="666496" y="3408807"/>
                  </a:lnTo>
                  <a:lnTo>
                    <a:pt x="657225" y="3462656"/>
                  </a:lnTo>
                  <a:lnTo>
                    <a:pt x="648081" y="3519424"/>
                  </a:lnTo>
                  <a:lnTo>
                    <a:pt x="638937" y="3578733"/>
                  </a:lnTo>
                  <a:lnTo>
                    <a:pt x="630428" y="3639566"/>
                  </a:lnTo>
                  <a:lnTo>
                    <a:pt x="615315" y="3765296"/>
                  </a:lnTo>
                  <a:lnTo>
                    <a:pt x="602869" y="3891788"/>
                  </a:lnTo>
                  <a:lnTo>
                    <a:pt x="598297" y="3954526"/>
                  </a:lnTo>
                  <a:lnTo>
                    <a:pt x="594995" y="4015106"/>
                  </a:lnTo>
                  <a:lnTo>
                    <a:pt x="587121" y="4047744"/>
                  </a:lnTo>
                  <a:lnTo>
                    <a:pt x="578612" y="4084066"/>
                  </a:lnTo>
                  <a:lnTo>
                    <a:pt x="569341" y="4125722"/>
                  </a:lnTo>
                  <a:lnTo>
                    <a:pt x="559689" y="4170299"/>
                  </a:lnTo>
                  <a:lnTo>
                    <a:pt x="549783" y="4217670"/>
                  </a:lnTo>
                  <a:lnTo>
                    <a:pt x="540639" y="4267454"/>
                  </a:lnTo>
                  <a:lnTo>
                    <a:pt x="522224" y="4371594"/>
                  </a:lnTo>
                  <a:lnTo>
                    <a:pt x="507111" y="4478909"/>
                  </a:lnTo>
                  <a:lnTo>
                    <a:pt x="501269" y="4531995"/>
                  </a:lnTo>
                  <a:lnTo>
                    <a:pt x="497459" y="4584319"/>
                  </a:lnTo>
                  <a:lnTo>
                    <a:pt x="494157" y="4634865"/>
                  </a:lnTo>
                  <a:lnTo>
                    <a:pt x="493395" y="4683379"/>
                  </a:lnTo>
                  <a:lnTo>
                    <a:pt x="494665" y="4729353"/>
                  </a:lnTo>
                  <a:lnTo>
                    <a:pt x="497967" y="4772279"/>
                  </a:lnTo>
                  <a:lnTo>
                    <a:pt x="491490" y="4779137"/>
                  </a:lnTo>
                  <a:lnTo>
                    <a:pt x="484251" y="4785614"/>
                  </a:lnTo>
                  <a:lnTo>
                    <a:pt x="465836" y="4795774"/>
                  </a:lnTo>
                  <a:lnTo>
                    <a:pt x="447548" y="4804664"/>
                  </a:lnTo>
                  <a:lnTo>
                    <a:pt x="431165" y="4813681"/>
                  </a:lnTo>
                  <a:lnTo>
                    <a:pt x="426466" y="4816221"/>
                  </a:lnTo>
                  <a:lnTo>
                    <a:pt x="425323" y="4821936"/>
                  </a:lnTo>
                  <a:lnTo>
                    <a:pt x="426466" y="4829683"/>
                  </a:lnTo>
                  <a:lnTo>
                    <a:pt x="429133" y="4838700"/>
                  </a:lnTo>
                  <a:lnTo>
                    <a:pt x="431165" y="4858385"/>
                  </a:lnTo>
                  <a:lnTo>
                    <a:pt x="428625" y="4867402"/>
                  </a:lnTo>
                  <a:lnTo>
                    <a:pt x="422021" y="4875657"/>
                  </a:lnTo>
                  <a:lnTo>
                    <a:pt x="410972" y="4881372"/>
                  </a:lnTo>
                  <a:lnTo>
                    <a:pt x="393700" y="4886452"/>
                  </a:lnTo>
                  <a:lnTo>
                    <a:pt x="373507" y="4890389"/>
                  </a:lnTo>
                  <a:lnTo>
                    <a:pt x="349885" y="4893564"/>
                  </a:lnTo>
                  <a:lnTo>
                    <a:pt x="326263" y="4895469"/>
                  </a:lnTo>
                  <a:lnTo>
                    <a:pt x="303403" y="4896104"/>
                  </a:lnTo>
                  <a:lnTo>
                    <a:pt x="283083" y="4895469"/>
                  </a:lnTo>
                  <a:lnTo>
                    <a:pt x="267335" y="4893564"/>
                  </a:lnTo>
                  <a:lnTo>
                    <a:pt x="272542" y="4880102"/>
                  </a:lnTo>
                  <a:lnTo>
                    <a:pt x="278511" y="4868545"/>
                  </a:lnTo>
                  <a:lnTo>
                    <a:pt x="290957" y="4852035"/>
                  </a:lnTo>
                  <a:lnTo>
                    <a:pt x="304165" y="4840478"/>
                  </a:lnTo>
                  <a:lnTo>
                    <a:pt x="317119" y="4830826"/>
                  </a:lnTo>
                  <a:lnTo>
                    <a:pt x="329565" y="4819396"/>
                  </a:lnTo>
                  <a:lnTo>
                    <a:pt x="341376" y="4803521"/>
                  </a:lnTo>
                  <a:lnTo>
                    <a:pt x="346583" y="4793234"/>
                  </a:lnTo>
                  <a:lnTo>
                    <a:pt x="351282" y="4779899"/>
                  </a:lnTo>
                  <a:lnTo>
                    <a:pt x="355092" y="4764406"/>
                  </a:lnTo>
                  <a:lnTo>
                    <a:pt x="358394" y="4745356"/>
                  </a:lnTo>
                  <a:lnTo>
                    <a:pt x="363093" y="4714621"/>
                  </a:lnTo>
                  <a:lnTo>
                    <a:pt x="367538" y="4681474"/>
                  </a:lnTo>
                  <a:lnTo>
                    <a:pt x="378714" y="4609973"/>
                  </a:lnTo>
                  <a:lnTo>
                    <a:pt x="390525" y="4531995"/>
                  </a:lnTo>
                  <a:lnTo>
                    <a:pt x="404368" y="4447667"/>
                  </a:lnTo>
                  <a:lnTo>
                    <a:pt x="418084" y="4356989"/>
                  </a:lnTo>
                  <a:lnTo>
                    <a:pt x="432435" y="4260469"/>
                  </a:lnTo>
                  <a:lnTo>
                    <a:pt x="446786" y="4158361"/>
                  </a:lnTo>
                  <a:lnTo>
                    <a:pt x="461391" y="4050284"/>
                  </a:lnTo>
                  <a:lnTo>
                    <a:pt x="452120" y="4007485"/>
                  </a:lnTo>
                  <a:lnTo>
                    <a:pt x="444881" y="3968496"/>
                  </a:lnTo>
                  <a:lnTo>
                    <a:pt x="440436" y="3933317"/>
                  </a:lnTo>
                  <a:lnTo>
                    <a:pt x="437769" y="3901440"/>
                  </a:lnTo>
                  <a:lnTo>
                    <a:pt x="437134" y="3871469"/>
                  </a:lnTo>
                  <a:lnTo>
                    <a:pt x="437769" y="3843909"/>
                  </a:lnTo>
                  <a:lnTo>
                    <a:pt x="440944" y="3817112"/>
                  </a:lnTo>
                  <a:lnTo>
                    <a:pt x="446278" y="3790315"/>
                  </a:lnTo>
                  <a:lnTo>
                    <a:pt x="446786" y="3704590"/>
                  </a:lnTo>
                  <a:lnTo>
                    <a:pt x="446278" y="3617087"/>
                  </a:lnTo>
                  <a:lnTo>
                    <a:pt x="444881" y="3528314"/>
                  </a:lnTo>
                  <a:lnTo>
                    <a:pt x="442341" y="3438906"/>
                  </a:lnTo>
                  <a:lnTo>
                    <a:pt x="437769" y="3348863"/>
                  </a:lnTo>
                  <a:lnTo>
                    <a:pt x="431165" y="3258058"/>
                  </a:lnTo>
                  <a:lnTo>
                    <a:pt x="422021" y="3168015"/>
                  </a:lnTo>
                  <a:lnTo>
                    <a:pt x="410210" y="3077337"/>
                  </a:lnTo>
                  <a:lnTo>
                    <a:pt x="401701" y="3035808"/>
                  </a:lnTo>
                  <a:lnTo>
                    <a:pt x="390525" y="2994914"/>
                  </a:lnTo>
                  <a:lnTo>
                    <a:pt x="363601" y="2915158"/>
                  </a:lnTo>
                  <a:lnTo>
                    <a:pt x="351282" y="2874772"/>
                  </a:lnTo>
                  <a:lnTo>
                    <a:pt x="339979" y="2833243"/>
                  </a:lnTo>
                  <a:lnTo>
                    <a:pt x="331470" y="2790571"/>
                  </a:lnTo>
                  <a:lnTo>
                    <a:pt x="327660" y="2746375"/>
                  </a:lnTo>
                  <a:lnTo>
                    <a:pt x="326263" y="2711958"/>
                  </a:lnTo>
                  <a:lnTo>
                    <a:pt x="328930" y="2681224"/>
                  </a:lnTo>
                  <a:lnTo>
                    <a:pt x="334772" y="2653792"/>
                  </a:lnTo>
                  <a:lnTo>
                    <a:pt x="344043" y="2628265"/>
                  </a:lnTo>
                  <a:lnTo>
                    <a:pt x="355092" y="2603881"/>
                  </a:lnTo>
                  <a:lnTo>
                    <a:pt x="367538" y="2580894"/>
                  </a:lnTo>
                  <a:lnTo>
                    <a:pt x="395859" y="2534920"/>
                  </a:lnTo>
                  <a:lnTo>
                    <a:pt x="409575" y="2510663"/>
                  </a:lnTo>
                  <a:lnTo>
                    <a:pt x="422656" y="2484374"/>
                  </a:lnTo>
                  <a:lnTo>
                    <a:pt x="433832" y="2457069"/>
                  </a:lnTo>
                  <a:lnTo>
                    <a:pt x="442976" y="2425573"/>
                  </a:lnTo>
                  <a:lnTo>
                    <a:pt x="448945" y="2391791"/>
                  </a:lnTo>
                  <a:lnTo>
                    <a:pt x="451485" y="2352929"/>
                  </a:lnTo>
                  <a:lnTo>
                    <a:pt x="450850" y="2332482"/>
                  </a:lnTo>
                  <a:lnTo>
                    <a:pt x="449580" y="2309495"/>
                  </a:lnTo>
                  <a:lnTo>
                    <a:pt x="446786" y="2286508"/>
                  </a:lnTo>
                  <a:lnTo>
                    <a:pt x="442976" y="2260854"/>
                  </a:lnTo>
                  <a:lnTo>
                    <a:pt x="424561" y="2228342"/>
                  </a:lnTo>
                  <a:lnTo>
                    <a:pt x="407670" y="2191893"/>
                  </a:lnTo>
                  <a:lnTo>
                    <a:pt x="391795" y="2152269"/>
                  </a:lnTo>
                  <a:lnTo>
                    <a:pt x="378206" y="2109470"/>
                  </a:lnTo>
                  <a:lnTo>
                    <a:pt x="365633" y="2064766"/>
                  </a:lnTo>
                  <a:lnTo>
                    <a:pt x="354584" y="2017395"/>
                  </a:lnTo>
                  <a:lnTo>
                    <a:pt x="345440" y="1968881"/>
                  </a:lnTo>
                  <a:lnTo>
                    <a:pt x="338074" y="1918970"/>
                  </a:lnTo>
                  <a:lnTo>
                    <a:pt x="329565" y="1818767"/>
                  </a:lnTo>
                  <a:lnTo>
                    <a:pt x="327660" y="1768983"/>
                  </a:lnTo>
                  <a:lnTo>
                    <a:pt x="327660" y="1720469"/>
                  </a:lnTo>
                  <a:lnTo>
                    <a:pt x="330327" y="1672463"/>
                  </a:lnTo>
                  <a:lnTo>
                    <a:pt x="334137" y="1626489"/>
                  </a:lnTo>
                  <a:lnTo>
                    <a:pt x="340741" y="1583055"/>
                  </a:lnTo>
                  <a:lnTo>
                    <a:pt x="349250" y="1542034"/>
                  </a:lnTo>
                  <a:lnTo>
                    <a:pt x="345440" y="1452626"/>
                  </a:lnTo>
                  <a:lnTo>
                    <a:pt x="340741" y="1365123"/>
                  </a:lnTo>
                  <a:lnTo>
                    <a:pt x="335534" y="1280287"/>
                  </a:lnTo>
                  <a:lnTo>
                    <a:pt x="330327" y="1197737"/>
                  </a:lnTo>
                  <a:lnTo>
                    <a:pt x="325120" y="1117981"/>
                  </a:lnTo>
                  <a:lnTo>
                    <a:pt x="319024" y="1041273"/>
                  </a:lnTo>
                  <a:lnTo>
                    <a:pt x="312674" y="967867"/>
                  </a:lnTo>
                  <a:lnTo>
                    <a:pt x="306070" y="897636"/>
                  </a:lnTo>
                  <a:lnTo>
                    <a:pt x="299466" y="830453"/>
                  </a:lnTo>
                  <a:lnTo>
                    <a:pt x="292354" y="766572"/>
                  </a:lnTo>
                  <a:lnTo>
                    <a:pt x="284988" y="706628"/>
                  </a:lnTo>
                  <a:lnTo>
                    <a:pt x="277241" y="650240"/>
                  </a:lnTo>
                  <a:lnTo>
                    <a:pt x="269240" y="597916"/>
                  </a:lnTo>
                  <a:lnTo>
                    <a:pt x="260731" y="549402"/>
                  </a:lnTo>
                  <a:lnTo>
                    <a:pt x="252222" y="505206"/>
                  </a:lnTo>
                  <a:lnTo>
                    <a:pt x="243840" y="465074"/>
                  </a:lnTo>
                  <a:lnTo>
                    <a:pt x="233172" y="456057"/>
                  </a:lnTo>
                  <a:lnTo>
                    <a:pt x="221361" y="445897"/>
                  </a:lnTo>
                  <a:lnTo>
                    <a:pt x="197866" y="420878"/>
                  </a:lnTo>
                  <a:lnTo>
                    <a:pt x="171704" y="389636"/>
                  </a:lnTo>
                  <a:lnTo>
                    <a:pt x="144780" y="353822"/>
                  </a:lnTo>
                  <a:lnTo>
                    <a:pt x="117221" y="313055"/>
                  </a:lnTo>
                  <a:lnTo>
                    <a:pt x="89789" y="268224"/>
                  </a:lnTo>
                  <a:lnTo>
                    <a:pt x="62230" y="219710"/>
                  </a:lnTo>
                  <a:lnTo>
                    <a:pt x="36830" y="167386"/>
                  </a:lnTo>
                  <a:lnTo>
                    <a:pt x="27559" y="158369"/>
                  </a:lnTo>
                  <a:lnTo>
                    <a:pt x="20320" y="148082"/>
                  </a:lnTo>
                  <a:lnTo>
                    <a:pt x="8509" y="124587"/>
                  </a:lnTo>
                  <a:lnTo>
                    <a:pt x="1905" y="99568"/>
                  </a:lnTo>
                  <a:lnTo>
                    <a:pt x="0" y="73406"/>
                  </a:lnTo>
                  <a:lnTo>
                    <a:pt x="3302" y="49276"/>
                  </a:lnTo>
                  <a:lnTo>
                    <a:pt x="6604" y="37719"/>
                  </a:lnTo>
                  <a:lnTo>
                    <a:pt x="11176" y="27432"/>
                  </a:lnTo>
                  <a:lnTo>
                    <a:pt x="17018" y="18415"/>
                  </a:lnTo>
                  <a:lnTo>
                    <a:pt x="24765" y="10795"/>
                  </a:lnTo>
                  <a:lnTo>
                    <a:pt x="32766" y="4445"/>
                  </a:lnTo>
                  <a:lnTo>
                    <a:pt x="42672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550920" y="826770"/>
              <a:ext cx="2067561" cy="5035551"/>
            </a:xfrm>
            <a:custGeom>
              <a:avLst/>
              <a:gdLst/>
              <a:ahLst/>
              <a:cxnLst/>
              <a:rect l="0" t="0" r="0" b="0"/>
              <a:pathLst>
                <a:path w="2067561" h="5035551">
                  <a:moveTo>
                    <a:pt x="44450" y="0"/>
                  </a:moveTo>
                  <a:lnTo>
                    <a:pt x="33020" y="5080"/>
                  </a:lnTo>
                  <a:lnTo>
                    <a:pt x="26670" y="10160"/>
                  </a:lnTo>
                  <a:lnTo>
                    <a:pt x="17780" y="17780"/>
                  </a:lnTo>
                  <a:lnTo>
                    <a:pt x="12700" y="26670"/>
                  </a:lnTo>
                  <a:lnTo>
                    <a:pt x="7620" y="36830"/>
                  </a:lnTo>
                  <a:lnTo>
                    <a:pt x="3810" y="48260"/>
                  </a:lnTo>
                  <a:lnTo>
                    <a:pt x="0" y="72390"/>
                  </a:lnTo>
                  <a:lnTo>
                    <a:pt x="3810" y="99060"/>
                  </a:lnTo>
                  <a:lnTo>
                    <a:pt x="8890" y="124460"/>
                  </a:lnTo>
                  <a:lnTo>
                    <a:pt x="21590" y="148590"/>
                  </a:lnTo>
                  <a:lnTo>
                    <a:pt x="27940" y="158750"/>
                  </a:lnTo>
                  <a:lnTo>
                    <a:pt x="38100" y="167640"/>
                  </a:lnTo>
                  <a:lnTo>
                    <a:pt x="63500" y="219710"/>
                  </a:lnTo>
                  <a:lnTo>
                    <a:pt x="90170" y="267970"/>
                  </a:lnTo>
                  <a:lnTo>
                    <a:pt x="118110" y="312420"/>
                  </a:lnTo>
                  <a:lnTo>
                    <a:pt x="146050" y="353060"/>
                  </a:lnTo>
                  <a:lnTo>
                    <a:pt x="172720" y="388620"/>
                  </a:lnTo>
                  <a:lnTo>
                    <a:pt x="198120" y="420370"/>
                  </a:lnTo>
                  <a:lnTo>
                    <a:pt x="222250" y="445770"/>
                  </a:lnTo>
                  <a:lnTo>
                    <a:pt x="234950" y="455930"/>
                  </a:lnTo>
                  <a:lnTo>
                    <a:pt x="245110" y="464820"/>
                  </a:lnTo>
                  <a:lnTo>
                    <a:pt x="254000" y="505460"/>
                  </a:lnTo>
                  <a:lnTo>
                    <a:pt x="262890" y="548640"/>
                  </a:lnTo>
                  <a:lnTo>
                    <a:pt x="270510" y="598170"/>
                  </a:lnTo>
                  <a:lnTo>
                    <a:pt x="278130" y="650240"/>
                  </a:lnTo>
                  <a:lnTo>
                    <a:pt x="287020" y="706120"/>
                  </a:lnTo>
                  <a:lnTo>
                    <a:pt x="293370" y="765810"/>
                  </a:lnTo>
                  <a:lnTo>
                    <a:pt x="300990" y="829310"/>
                  </a:lnTo>
                  <a:lnTo>
                    <a:pt x="307340" y="897890"/>
                  </a:lnTo>
                  <a:lnTo>
                    <a:pt x="313690" y="967740"/>
                  </a:lnTo>
                  <a:lnTo>
                    <a:pt x="320040" y="1041400"/>
                  </a:lnTo>
                  <a:lnTo>
                    <a:pt x="326390" y="1117600"/>
                  </a:lnTo>
                  <a:lnTo>
                    <a:pt x="331470" y="1196340"/>
                  </a:lnTo>
                  <a:lnTo>
                    <a:pt x="336550" y="1278890"/>
                  </a:lnTo>
                  <a:lnTo>
                    <a:pt x="341630" y="1365250"/>
                  </a:lnTo>
                  <a:lnTo>
                    <a:pt x="346710" y="1451610"/>
                  </a:lnTo>
                  <a:lnTo>
                    <a:pt x="350520" y="1541780"/>
                  </a:lnTo>
                  <a:lnTo>
                    <a:pt x="341630" y="1582420"/>
                  </a:lnTo>
                  <a:lnTo>
                    <a:pt x="335280" y="1625600"/>
                  </a:lnTo>
                  <a:lnTo>
                    <a:pt x="331470" y="1671320"/>
                  </a:lnTo>
                  <a:lnTo>
                    <a:pt x="327660" y="1720850"/>
                  </a:lnTo>
                  <a:lnTo>
                    <a:pt x="327660" y="1767840"/>
                  </a:lnTo>
                  <a:lnTo>
                    <a:pt x="331470" y="1818640"/>
                  </a:lnTo>
                  <a:lnTo>
                    <a:pt x="339090" y="1917700"/>
                  </a:lnTo>
                  <a:lnTo>
                    <a:pt x="346710" y="1968500"/>
                  </a:lnTo>
                  <a:lnTo>
                    <a:pt x="355600" y="2016760"/>
                  </a:lnTo>
                  <a:lnTo>
                    <a:pt x="365760" y="2063750"/>
                  </a:lnTo>
                  <a:lnTo>
                    <a:pt x="378460" y="2109470"/>
                  </a:lnTo>
                  <a:lnTo>
                    <a:pt x="392430" y="2151380"/>
                  </a:lnTo>
                  <a:lnTo>
                    <a:pt x="410210" y="2192020"/>
                  </a:lnTo>
                  <a:lnTo>
                    <a:pt x="425450" y="2227580"/>
                  </a:lnTo>
                  <a:lnTo>
                    <a:pt x="444500" y="2259330"/>
                  </a:lnTo>
                  <a:lnTo>
                    <a:pt x="448310" y="2287270"/>
                  </a:lnTo>
                  <a:lnTo>
                    <a:pt x="450850" y="2308860"/>
                  </a:lnTo>
                  <a:lnTo>
                    <a:pt x="450850" y="2332990"/>
                  </a:lnTo>
                  <a:lnTo>
                    <a:pt x="453390" y="2352040"/>
                  </a:lnTo>
                  <a:lnTo>
                    <a:pt x="449580" y="2391410"/>
                  </a:lnTo>
                  <a:lnTo>
                    <a:pt x="444500" y="2425700"/>
                  </a:lnTo>
                  <a:lnTo>
                    <a:pt x="435610" y="2457450"/>
                  </a:lnTo>
                  <a:lnTo>
                    <a:pt x="422910" y="2484120"/>
                  </a:lnTo>
                  <a:lnTo>
                    <a:pt x="411480" y="2509520"/>
                  </a:lnTo>
                  <a:lnTo>
                    <a:pt x="397510" y="2534920"/>
                  </a:lnTo>
                  <a:lnTo>
                    <a:pt x="368300" y="2580640"/>
                  </a:lnTo>
                  <a:lnTo>
                    <a:pt x="355600" y="2602230"/>
                  </a:lnTo>
                  <a:lnTo>
                    <a:pt x="345440" y="2627630"/>
                  </a:lnTo>
                  <a:lnTo>
                    <a:pt x="335280" y="2653030"/>
                  </a:lnTo>
                  <a:lnTo>
                    <a:pt x="330200" y="2680970"/>
                  </a:lnTo>
                  <a:lnTo>
                    <a:pt x="327660" y="2711450"/>
                  </a:lnTo>
                  <a:lnTo>
                    <a:pt x="327660" y="2747010"/>
                  </a:lnTo>
                  <a:lnTo>
                    <a:pt x="332740" y="2790190"/>
                  </a:lnTo>
                  <a:lnTo>
                    <a:pt x="341630" y="2832100"/>
                  </a:lnTo>
                  <a:lnTo>
                    <a:pt x="351790" y="2875280"/>
                  </a:lnTo>
                  <a:lnTo>
                    <a:pt x="364490" y="2913380"/>
                  </a:lnTo>
                  <a:lnTo>
                    <a:pt x="392430" y="2994660"/>
                  </a:lnTo>
                  <a:lnTo>
                    <a:pt x="402590" y="3035300"/>
                  </a:lnTo>
                  <a:lnTo>
                    <a:pt x="411480" y="3077210"/>
                  </a:lnTo>
                  <a:lnTo>
                    <a:pt x="422910" y="3167380"/>
                  </a:lnTo>
                  <a:lnTo>
                    <a:pt x="431800" y="3257550"/>
                  </a:lnTo>
                  <a:lnTo>
                    <a:pt x="439420" y="3347720"/>
                  </a:lnTo>
                  <a:lnTo>
                    <a:pt x="444500" y="3437890"/>
                  </a:lnTo>
                  <a:lnTo>
                    <a:pt x="445770" y="3526790"/>
                  </a:lnTo>
                  <a:lnTo>
                    <a:pt x="448310" y="3616960"/>
                  </a:lnTo>
                  <a:lnTo>
                    <a:pt x="448310" y="3704590"/>
                  </a:lnTo>
                  <a:lnTo>
                    <a:pt x="448310" y="3789680"/>
                  </a:lnTo>
                  <a:lnTo>
                    <a:pt x="441960" y="3816350"/>
                  </a:lnTo>
                  <a:lnTo>
                    <a:pt x="439420" y="3843020"/>
                  </a:lnTo>
                  <a:lnTo>
                    <a:pt x="439420" y="3870960"/>
                  </a:lnTo>
                  <a:lnTo>
                    <a:pt x="439420" y="3901440"/>
                  </a:lnTo>
                  <a:lnTo>
                    <a:pt x="440690" y="3933190"/>
                  </a:lnTo>
                  <a:lnTo>
                    <a:pt x="445770" y="3968750"/>
                  </a:lnTo>
                  <a:lnTo>
                    <a:pt x="453390" y="4006850"/>
                  </a:lnTo>
                  <a:lnTo>
                    <a:pt x="463550" y="4050030"/>
                  </a:lnTo>
                  <a:lnTo>
                    <a:pt x="448310" y="4157980"/>
                  </a:lnTo>
                  <a:lnTo>
                    <a:pt x="434340" y="4259580"/>
                  </a:lnTo>
                  <a:lnTo>
                    <a:pt x="420370" y="4357370"/>
                  </a:lnTo>
                  <a:lnTo>
                    <a:pt x="406400" y="4447540"/>
                  </a:lnTo>
                  <a:lnTo>
                    <a:pt x="392430" y="4531360"/>
                  </a:lnTo>
                  <a:lnTo>
                    <a:pt x="379730" y="4608830"/>
                  </a:lnTo>
                  <a:lnTo>
                    <a:pt x="368300" y="4682490"/>
                  </a:lnTo>
                  <a:lnTo>
                    <a:pt x="364490" y="4714240"/>
                  </a:lnTo>
                  <a:lnTo>
                    <a:pt x="359410" y="4744720"/>
                  </a:lnTo>
                  <a:lnTo>
                    <a:pt x="355600" y="4765040"/>
                  </a:lnTo>
                  <a:lnTo>
                    <a:pt x="351790" y="4780280"/>
                  </a:lnTo>
                  <a:lnTo>
                    <a:pt x="346710" y="4792980"/>
                  </a:lnTo>
                  <a:lnTo>
                    <a:pt x="341630" y="4803140"/>
                  </a:lnTo>
                  <a:lnTo>
                    <a:pt x="331470" y="4818380"/>
                  </a:lnTo>
                  <a:lnTo>
                    <a:pt x="317500" y="4831080"/>
                  </a:lnTo>
                  <a:lnTo>
                    <a:pt x="306070" y="4841240"/>
                  </a:lnTo>
                  <a:lnTo>
                    <a:pt x="292100" y="4851400"/>
                  </a:lnTo>
                  <a:lnTo>
                    <a:pt x="279400" y="4867910"/>
                  </a:lnTo>
                  <a:lnTo>
                    <a:pt x="274320" y="4879340"/>
                  </a:lnTo>
                  <a:lnTo>
                    <a:pt x="269240" y="4893310"/>
                  </a:lnTo>
                  <a:lnTo>
                    <a:pt x="284480" y="4894580"/>
                  </a:lnTo>
                  <a:lnTo>
                    <a:pt x="303530" y="4894580"/>
                  </a:lnTo>
                  <a:lnTo>
                    <a:pt x="327660" y="4894580"/>
                  </a:lnTo>
                  <a:lnTo>
                    <a:pt x="350520" y="4893310"/>
                  </a:lnTo>
                  <a:lnTo>
                    <a:pt x="374650" y="4889500"/>
                  </a:lnTo>
                  <a:lnTo>
                    <a:pt x="396240" y="4886960"/>
                  </a:lnTo>
                  <a:lnTo>
                    <a:pt x="411480" y="4881880"/>
                  </a:lnTo>
                  <a:lnTo>
                    <a:pt x="422910" y="4874260"/>
                  </a:lnTo>
                  <a:lnTo>
                    <a:pt x="430530" y="4867910"/>
                  </a:lnTo>
                  <a:lnTo>
                    <a:pt x="431800" y="4857750"/>
                  </a:lnTo>
                  <a:lnTo>
                    <a:pt x="430530" y="4838700"/>
                  </a:lnTo>
                  <a:lnTo>
                    <a:pt x="426720" y="4828540"/>
                  </a:lnTo>
                  <a:lnTo>
                    <a:pt x="426720" y="4822190"/>
                  </a:lnTo>
                  <a:lnTo>
                    <a:pt x="426720" y="4815840"/>
                  </a:lnTo>
                  <a:lnTo>
                    <a:pt x="431800" y="4813300"/>
                  </a:lnTo>
                  <a:lnTo>
                    <a:pt x="448310" y="4803140"/>
                  </a:lnTo>
                  <a:lnTo>
                    <a:pt x="467360" y="4795520"/>
                  </a:lnTo>
                  <a:lnTo>
                    <a:pt x="486410" y="4785360"/>
                  </a:lnTo>
                  <a:lnTo>
                    <a:pt x="492760" y="4777740"/>
                  </a:lnTo>
                  <a:lnTo>
                    <a:pt x="500380" y="4771390"/>
                  </a:lnTo>
                  <a:lnTo>
                    <a:pt x="496570" y="4729480"/>
                  </a:lnTo>
                  <a:lnTo>
                    <a:pt x="494030" y="4683760"/>
                  </a:lnTo>
                  <a:lnTo>
                    <a:pt x="494030" y="4634230"/>
                  </a:lnTo>
                  <a:lnTo>
                    <a:pt x="497840" y="4583430"/>
                  </a:lnTo>
                  <a:lnTo>
                    <a:pt x="501650" y="4531360"/>
                  </a:lnTo>
                  <a:lnTo>
                    <a:pt x="508000" y="4479290"/>
                  </a:lnTo>
                  <a:lnTo>
                    <a:pt x="524510" y="4371340"/>
                  </a:lnTo>
                  <a:lnTo>
                    <a:pt x="541020" y="4267200"/>
                  </a:lnTo>
                  <a:lnTo>
                    <a:pt x="551180" y="4217670"/>
                  </a:lnTo>
                  <a:lnTo>
                    <a:pt x="560070" y="4169410"/>
                  </a:lnTo>
                  <a:lnTo>
                    <a:pt x="571500" y="4126230"/>
                  </a:lnTo>
                  <a:lnTo>
                    <a:pt x="579120" y="4083050"/>
                  </a:lnTo>
                  <a:lnTo>
                    <a:pt x="588010" y="4047490"/>
                  </a:lnTo>
                  <a:lnTo>
                    <a:pt x="596900" y="4014470"/>
                  </a:lnTo>
                  <a:lnTo>
                    <a:pt x="600710" y="3953510"/>
                  </a:lnTo>
                  <a:lnTo>
                    <a:pt x="603250" y="3891280"/>
                  </a:lnTo>
                  <a:lnTo>
                    <a:pt x="615950" y="3765550"/>
                  </a:lnTo>
                  <a:lnTo>
                    <a:pt x="631190" y="3638550"/>
                  </a:lnTo>
                  <a:lnTo>
                    <a:pt x="640080" y="3577590"/>
                  </a:lnTo>
                  <a:lnTo>
                    <a:pt x="648970" y="3519170"/>
                  </a:lnTo>
                  <a:lnTo>
                    <a:pt x="659130" y="3462020"/>
                  </a:lnTo>
                  <a:lnTo>
                    <a:pt x="668020" y="3408680"/>
                  </a:lnTo>
                  <a:lnTo>
                    <a:pt x="676910" y="3357880"/>
                  </a:lnTo>
                  <a:lnTo>
                    <a:pt x="685800" y="3310890"/>
                  </a:lnTo>
                  <a:lnTo>
                    <a:pt x="693420" y="3270250"/>
                  </a:lnTo>
                  <a:lnTo>
                    <a:pt x="702310" y="3234690"/>
                  </a:lnTo>
                  <a:lnTo>
                    <a:pt x="709930" y="3204210"/>
                  </a:lnTo>
                  <a:lnTo>
                    <a:pt x="716280" y="3181350"/>
                  </a:lnTo>
                  <a:lnTo>
                    <a:pt x="750570" y="3196590"/>
                  </a:lnTo>
                  <a:lnTo>
                    <a:pt x="787400" y="3211830"/>
                  </a:lnTo>
                  <a:lnTo>
                    <a:pt x="867410" y="3242310"/>
                  </a:lnTo>
                  <a:lnTo>
                    <a:pt x="952500" y="3272790"/>
                  </a:lnTo>
                  <a:lnTo>
                    <a:pt x="1038860" y="3296920"/>
                  </a:lnTo>
                  <a:lnTo>
                    <a:pt x="1084580" y="3309620"/>
                  </a:lnTo>
                  <a:lnTo>
                    <a:pt x="1129030" y="3317240"/>
                  </a:lnTo>
                  <a:lnTo>
                    <a:pt x="1172210" y="3322320"/>
                  </a:lnTo>
                  <a:lnTo>
                    <a:pt x="1215390" y="3326130"/>
                  </a:lnTo>
                  <a:lnTo>
                    <a:pt x="1257300" y="3326130"/>
                  </a:lnTo>
                  <a:lnTo>
                    <a:pt x="1299210" y="3322320"/>
                  </a:lnTo>
                  <a:lnTo>
                    <a:pt x="1337310" y="3315970"/>
                  </a:lnTo>
                  <a:lnTo>
                    <a:pt x="1375410" y="3304540"/>
                  </a:lnTo>
                  <a:lnTo>
                    <a:pt x="1385570" y="3326130"/>
                  </a:lnTo>
                  <a:lnTo>
                    <a:pt x="1395730" y="3350260"/>
                  </a:lnTo>
                  <a:lnTo>
                    <a:pt x="1408430" y="3376930"/>
                  </a:lnTo>
                  <a:lnTo>
                    <a:pt x="1419860" y="3403600"/>
                  </a:lnTo>
                  <a:lnTo>
                    <a:pt x="1447800" y="3459480"/>
                  </a:lnTo>
                  <a:lnTo>
                    <a:pt x="1460500" y="3484880"/>
                  </a:lnTo>
                  <a:lnTo>
                    <a:pt x="1471930" y="3509010"/>
                  </a:lnTo>
                  <a:lnTo>
                    <a:pt x="1493520" y="3529330"/>
                  </a:lnTo>
                  <a:lnTo>
                    <a:pt x="1513840" y="3552190"/>
                  </a:lnTo>
                  <a:lnTo>
                    <a:pt x="1551940" y="3601720"/>
                  </a:lnTo>
                  <a:lnTo>
                    <a:pt x="1586230" y="3657600"/>
                  </a:lnTo>
                  <a:lnTo>
                    <a:pt x="1621790" y="3714750"/>
                  </a:lnTo>
                  <a:lnTo>
                    <a:pt x="1656080" y="3776980"/>
                  </a:lnTo>
                  <a:lnTo>
                    <a:pt x="1689100" y="3845560"/>
                  </a:lnTo>
                  <a:lnTo>
                    <a:pt x="1720850" y="3914140"/>
                  </a:lnTo>
                  <a:lnTo>
                    <a:pt x="1755140" y="3985260"/>
                  </a:lnTo>
                  <a:lnTo>
                    <a:pt x="1789430" y="4100830"/>
                  </a:lnTo>
                  <a:lnTo>
                    <a:pt x="1821180" y="4212590"/>
                  </a:lnTo>
                  <a:lnTo>
                    <a:pt x="1846580" y="4321810"/>
                  </a:lnTo>
                  <a:lnTo>
                    <a:pt x="1869440" y="4428490"/>
                  </a:lnTo>
                  <a:lnTo>
                    <a:pt x="1888490" y="4532630"/>
                  </a:lnTo>
                  <a:lnTo>
                    <a:pt x="1903730" y="4636770"/>
                  </a:lnTo>
                  <a:lnTo>
                    <a:pt x="1917700" y="4739640"/>
                  </a:lnTo>
                  <a:lnTo>
                    <a:pt x="1927860" y="4842510"/>
                  </a:lnTo>
                  <a:lnTo>
                    <a:pt x="1931670" y="4866640"/>
                  </a:lnTo>
                  <a:lnTo>
                    <a:pt x="1934210" y="4889500"/>
                  </a:lnTo>
                  <a:lnTo>
                    <a:pt x="1930400" y="4912360"/>
                  </a:lnTo>
                  <a:lnTo>
                    <a:pt x="1925320" y="4935220"/>
                  </a:lnTo>
                  <a:lnTo>
                    <a:pt x="1917700" y="4959350"/>
                  </a:lnTo>
                  <a:lnTo>
                    <a:pt x="1907540" y="4982210"/>
                  </a:lnTo>
                  <a:lnTo>
                    <a:pt x="1894840" y="5006340"/>
                  </a:lnTo>
                  <a:lnTo>
                    <a:pt x="1883410" y="5031740"/>
                  </a:lnTo>
                  <a:lnTo>
                    <a:pt x="1912620" y="5035550"/>
                  </a:lnTo>
                  <a:lnTo>
                    <a:pt x="1945640" y="5035550"/>
                  </a:lnTo>
                  <a:lnTo>
                    <a:pt x="1982470" y="5027930"/>
                  </a:lnTo>
                  <a:lnTo>
                    <a:pt x="2020570" y="5016500"/>
                  </a:lnTo>
                  <a:lnTo>
                    <a:pt x="2018030" y="5001260"/>
                  </a:lnTo>
                  <a:lnTo>
                    <a:pt x="2016760" y="4987290"/>
                  </a:lnTo>
                  <a:lnTo>
                    <a:pt x="2018030" y="4979670"/>
                  </a:lnTo>
                  <a:lnTo>
                    <a:pt x="2020570" y="4970780"/>
                  </a:lnTo>
                  <a:lnTo>
                    <a:pt x="2021840" y="4964430"/>
                  </a:lnTo>
                  <a:lnTo>
                    <a:pt x="2025650" y="4960620"/>
                  </a:lnTo>
                  <a:lnTo>
                    <a:pt x="2034540" y="4951730"/>
                  </a:lnTo>
                  <a:lnTo>
                    <a:pt x="2044700" y="4946650"/>
                  </a:lnTo>
                  <a:lnTo>
                    <a:pt x="2053590" y="4940300"/>
                  </a:lnTo>
                  <a:lnTo>
                    <a:pt x="2056130" y="4933950"/>
                  </a:lnTo>
                  <a:lnTo>
                    <a:pt x="2062480" y="4927600"/>
                  </a:lnTo>
                  <a:lnTo>
                    <a:pt x="2065020" y="4917440"/>
                  </a:lnTo>
                  <a:lnTo>
                    <a:pt x="2067560" y="4904740"/>
                  </a:lnTo>
                  <a:lnTo>
                    <a:pt x="2053590" y="4831080"/>
                  </a:lnTo>
                  <a:lnTo>
                    <a:pt x="2037080" y="4754880"/>
                  </a:lnTo>
                  <a:lnTo>
                    <a:pt x="2007870" y="4596130"/>
                  </a:lnTo>
                  <a:lnTo>
                    <a:pt x="1982470" y="4433570"/>
                  </a:lnTo>
                  <a:lnTo>
                    <a:pt x="1959610" y="4267200"/>
                  </a:lnTo>
                  <a:lnTo>
                    <a:pt x="1963420" y="4197350"/>
                  </a:lnTo>
                  <a:lnTo>
                    <a:pt x="1969770" y="4126230"/>
                  </a:lnTo>
                  <a:lnTo>
                    <a:pt x="1983740" y="4052570"/>
                  </a:lnTo>
                  <a:lnTo>
                    <a:pt x="1992630" y="4015740"/>
                  </a:lnTo>
                  <a:lnTo>
                    <a:pt x="2001520" y="3977640"/>
                  </a:lnTo>
                  <a:lnTo>
                    <a:pt x="1985010" y="3931920"/>
                  </a:lnTo>
                  <a:lnTo>
                    <a:pt x="1973580" y="3887470"/>
                  </a:lnTo>
                  <a:lnTo>
                    <a:pt x="1963420" y="3845560"/>
                  </a:lnTo>
                  <a:lnTo>
                    <a:pt x="1955800" y="3802380"/>
                  </a:lnTo>
                  <a:lnTo>
                    <a:pt x="1949450" y="3761740"/>
                  </a:lnTo>
                  <a:lnTo>
                    <a:pt x="1945640" y="3723640"/>
                  </a:lnTo>
                  <a:lnTo>
                    <a:pt x="1944370" y="3684270"/>
                  </a:lnTo>
                  <a:lnTo>
                    <a:pt x="1944370" y="3647440"/>
                  </a:lnTo>
                  <a:lnTo>
                    <a:pt x="1946910" y="3572510"/>
                  </a:lnTo>
                  <a:lnTo>
                    <a:pt x="1955800" y="3503930"/>
                  </a:lnTo>
                  <a:lnTo>
                    <a:pt x="1965960" y="3437890"/>
                  </a:lnTo>
                  <a:lnTo>
                    <a:pt x="1978660" y="3371850"/>
                  </a:lnTo>
                  <a:lnTo>
                    <a:pt x="1988820" y="3307080"/>
                  </a:lnTo>
                  <a:lnTo>
                    <a:pt x="1998980" y="3244850"/>
                  </a:lnTo>
                  <a:lnTo>
                    <a:pt x="2006600" y="3182620"/>
                  </a:lnTo>
                  <a:lnTo>
                    <a:pt x="2007870" y="3120390"/>
                  </a:lnTo>
                  <a:lnTo>
                    <a:pt x="2004060" y="3059430"/>
                  </a:lnTo>
                  <a:lnTo>
                    <a:pt x="2001520" y="3027680"/>
                  </a:lnTo>
                  <a:lnTo>
                    <a:pt x="1996440" y="2997200"/>
                  </a:lnTo>
                  <a:lnTo>
                    <a:pt x="1987550" y="2964180"/>
                  </a:lnTo>
                  <a:lnTo>
                    <a:pt x="1974850" y="2932430"/>
                  </a:lnTo>
                  <a:lnTo>
                    <a:pt x="1963420" y="2898140"/>
                  </a:lnTo>
                  <a:lnTo>
                    <a:pt x="1945640" y="2866390"/>
                  </a:lnTo>
                  <a:lnTo>
                    <a:pt x="1931670" y="2832100"/>
                  </a:lnTo>
                  <a:lnTo>
                    <a:pt x="1916430" y="2800350"/>
                  </a:lnTo>
                  <a:lnTo>
                    <a:pt x="1901190" y="2772410"/>
                  </a:lnTo>
                  <a:lnTo>
                    <a:pt x="1884680" y="2744470"/>
                  </a:lnTo>
                  <a:lnTo>
                    <a:pt x="1868170" y="2721610"/>
                  </a:lnTo>
                  <a:lnTo>
                    <a:pt x="1850390" y="2697480"/>
                  </a:lnTo>
                  <a:lnTo>
                    <a:pt x="1832610" y="2677160"/>
                  </a:lnTo>
                  <a:lnTo>
                    <a:pt x="1816100" y="2658110"/>
                  </a:lnTo>
                  <a:lnTo>
                    <a:pt x="1778000" y="2625090"/>
                  </a:lnTo>
                  <a:lnTo>
                    <a:pt x="1741170" y="2595880"/>
                  </a:lnTo>
                  <a:lnTo>
                    <a:pt x="1699260" y="2570480"/>
                  </a:lnTo>
                  <a:lnTo>
                    <a:pt x="1659890" y="2550160"/>
                  </a:lnTo>
                  <a:lnTo>
                    <a:pt x="1576070" y="2509520"/>
                  </a:lnTo>
                  <a:lnTo>
                    <a:pt x="1532890" y="2489200"/>
                  </a:lnTo>
                  <a:lnTo>
                    <a:pt x="1490980" y="2466340"/>
                  </a:lnTo>
                  <a:lnTo>
                    <a:pt x="1447800" y="2440940"/>
                  </a:lnTo>
                  <a:lnTo>
                    <a:pt x="1404620" y="2411730"/>
                  </a:lnTo>
                  <a:lnTo>
                    <a:pt x="1362710" y="2376170"/>
                  </a:lnTo>
                  <a:lnTo>
                    <a:pt x="1322070" y="2334260"/>
                  </a:lnTo>
                  <a:lnTo>
                    <a:pt x="1304290" y="2313940"/>
                  </a:lnTo>
                  <a:lnTo>
                    <a:pt x="1286510" y="2293620"/>
                  </a:lnTo>
                  <a:lnTo>
                    <a:pt x="1272540" y="2274570"/>
                  </a:lnTo>
                  <a:lnTo>
                    <a:pt x="1258570" y="2258060"/>
                  </a:lnTo>
                  <a:lnTo>
                    <a:pt x="1247140" y="2241550"/>
                  </a:lnTo>
                  <a:lnTo>
                    <a:pt x="1234440" y="2226310"/>
                  </a:lnTo>
                  <a:lnTo>
                    <a:pt x="1217930" y="2198370"/>
                  </a:lnTo>
                  <a:lnTo>
                    <a:pt x="1203960" y="2171700"/>
                  </a:lnTo>
                  <a:lnTo>
                    <a:pt x="1187450" y="2146300"/>
                  </a:lnTo>
                  <a:lnTo>
                    <a:pt x="1176020" y="2124710"/>
                  </a:lnTo>
                  <a:lnTo>
                    <a:pt x="1162050" y="2100580"/>
                  </a:lnTo>
                  <a:lnTo>
                    <a:pt x="1139190" y="2059940"/>
                  </a:lnTo>
                  <a:lnTo>
                    <a:pt x="1118870" y="2024380"/>
                  </a:lnTo>
                  <a:lnTo>
                    <a:pt x="1099820" y="1992630"/>
                  </a:lnTo>
                  <a:lnTo>
                    <a:pt x="1080770" y="1963420"/>
                  </a:lnTo>
                  <a:lnTo>
                    <a:pt x="1047750" y="1910080"/>
                  </a:lnTo>
                  <a:lnTo>
                    <a:pt x="1013460" y="1854200"/>
                  </a:lnTo>
                  <a:lnTo>
                    <a:pt x="994410" y="1824990"/>
                  </a:lnTo>
                  <a:lnTo>
                    <a:pt x="975360" y="1794510"/>
                  </a:lnTo>
                  <a:lnTo>
                    <a:pt x="952500" y="1761490"/>
                  </a:lnTo>
                  <a:lnTo>
                    <a:pt x="928370" y="1720850"/>
                  </a:lnTo>
                  <a:lnTo>
                    <a:pt x="914400" y="1700530"/>
                  </a:lnTo>
                  <a:lnTo>
                    <a:pt x="900430" y="1676400"/>
                  </a:lnTo>
                  <a:lnTo>
                    <a:pt x="885190" y="1652270"/>
                  </a:lnTo>
                  <a:lnTo>
                    <a:pt x="868680" y="1628140"/>
                  </a:lnTo>
                  <a:lnTo>
                    <a:pt x="819150" y="1466850"/>
                  </a:lnTo>
                  <a:lnTo>
                    <a:pt x="772160" y="1306830"/>
                  </a:lnTo>
                  <a:lnTo>
                    <a:pt x="725170" y="1148080"/>
                  </a:lnTo>
                  <a:lnTo>
                    <a:pt x="704850" y="1071880"/>
                  </a:lnTo>
                  <a:lnTo>
                    <a:pt x="683260" y="996950"/>
                  </a:lnTo>
                  <a:lnTo>
                    <a:pt x="662940" y="924560"/>
                  </a:lnTo>
                  <a:lnTo>
                    <a:pt x="641350" y="854710"/>
                  </a:lnTo>
                  <a:lnTo>
                    <a:pt x="622300" y="791210"/>
                  </a:lnTo>
                  <a:lnTo>
                    <a:pt x="605790" y="731520"/>
                  </a:lnTo>
                  <a:lnTo>
                    <a:pt x="586740" y="675640"/>
                  </a:lnTo>
                  <a:lnTo>
                    <a:pt x="568960" y="627380"/>
                  </a:lnTo>
                  <a:lnTo>
                    <a:pt x="553720" y="584200"/>
                  </a:lnTo>
                  <a:lnTo>
                    <a:pt x="538480" y="548640"/>
                  </a:lnTo>
                  <a:lnTo>
                    <a:pt x="541020" y="548640"/>
                  </a:lnTo>
                  <a:lnTo>
                    <a:pt x="546100" y="548640"/>
                  </a:lnTo>
                  <a:lnTo>
                    <a:pt x="560070" y="548640"/>
                  </a:lnTo>
                  <a:lnTo>
                    <a:pt x="565150" y="547370"/>
                  </a:lnTo>
                  <a:lnTo>
                    <a:pt x="568960" y="543560"/>
                  </a:lnTo>
                  <a:lnTo>
                    <a:pt x="567690" y="538480"/>
                  </a:lnTo>
                  <a:lnTo>
                    <a:pt x="562610" y="532130"/>
                  </a:lnTo>
                  <a:lnTo>
                    <a:pt x="553720" y="516890"/>
                  </a:lnTo>
                  <a:lnTo>
                    <a:pt x="544830" y="501650"/>
                  </a:lnTo>
                  <a:lnTo>
                    <a:pt x="535940" y="482600"/>
                  </a:lnTo>
                  <a:lnTo>
                    <a:pt x="524510" y="464820"/>
                  </a:lnTo>
                  <a:lnTo>
                    <a:pt x="535940" y="461010"/>
                  </a:lnTo>
                  <a:lnTo>
                    <a:pt x="554990" y="458470"/>
                  </a:lnTo>
                  <a:lnTo>
                    <a:pt x="576580" y="455930"/>
                  </a:lnTo>
                  <a:lnTo>
                    <a:pt x="600710" y="453390"/>
                  </a:lnTo>
                  <a:lnTo>
                    <a:pt x="622300" y="449580"/>
                  </a:lnTo>
                  <a:lnTo>
                    <a:pt x="643890" y="443230"/>
                  </a:lnTo>
                  <a:lnTo>
                    <a:pt x="652780" y="439420"/>
                  </a:lnTo>
                  <a:lnTo>
                    <a:pt x="660400" y="433070"/>
                  </a:lnTo>
                  <a:lnTo>
                    <a:pt x="666750" y="427990"/>
                  </a:lnTo>
                  <a:lnTo>
                    <a:pt x="671830" y="420370"/>
                  </a:lnTo>
                  <a:lnTo>
                    <a:pt x="671830" y="410210"/>
                  </a:lnTo>
                  <a:lnTo>
                    <a:pt x="666750" y="402590"/>
                  </a:lnTo>
                  <a:lnTo>
                    <a:pt x="655320" y="392430"/>
                  </a:lnTo>
                  <a:lnTo>
                    <a:pt x="638810" y="384810"/>
                  </a:lnTo>
                  <a:lnTo>
                    <a:pt x="615950" y="378460"/>
                  </a:lnTo>
                  <a:lnTo>
                    <a:pt x="590550" y="377190"/>
                  </a:lnTo>
                  <a:lnTo>
                    <a:pt x="574040" y="378460"/>
                  </a:lnTo>
                  <a:lnTo>
                    <a:pt x="558800" y="379730"/>
                  </a:lnTo>
                  <a:lnTo>
                    <a:pt x="543560" y="383540"/>
                  </a:lnTo>
                  <a:lnTo>
                    <a:pt x="525780" y="387350"/>
                  </a:lnTo>
                  <a:lnTo>
                    <a:pt x="520700" y="377190"/>
                  </a:lnTo>
                  <a:lnTo>
                    <a:pt x="519430" y="368300"/>
                  </a:lnTo>
                  <a:lnTo>
                    <a:pt x="521970" y="358140"/>
                  </a:lnTo>
                  <a:lnTo>
                    <a:pt x="529590" y="349250"/>
                  </a:lnTo>
                  <a:lnTo>
                    <a:pt x="538480" y="341630"/>
                  </a:lnTo>
                  <a:lnTo>
                    <a:pt x="549910" y="334010"/>
                  </a:lnTo>
                  <a:lnTo>
                    <a:pt x="576580" y="321310"/>
                  </a:lnTo>
                  <a:lnTo>
                    <a:pt x="601980" y="307340"/>
                  </a:lnTo>
                  <a:lnTo>
                    <a:pt x="626110" y="293370"/>
                  </a:lnTo>
                  <a:lnTo>
                    <a:pt x="635000" y="287020"/>
                  </a:lnTo>
                  <a:lnTo>
                    <a:pt x="641350" y="278130"/>
                  </a:lnTo>
                  <a:lnTo>
                    <a:pt x="643890" y="270510"/>
                  </a:lnTo>
                  <a:lnTo>
                    <a:pt x="641350" y="262890"/>
                  </a:lnTo>
                  <a:lnTo>
                    <a:pt x="636270" y="257810"/>
                  </a:lnTo>
                  <a:lnTo>
                    <a:pt x="628650" y="252730"/>
                  </a:lnTo>
                  <a:lnTo>
                    <a:pt x="609600" y="247650"/>
                  </a:lnTo>
                  <a:lnTo>
                    <a:pt x="590550" y="246380"/>
                  </a:lnTo>
                  <a:lnTo>
                    <a:pt x="567690" y="245110"/>
                  </a:lnTo>
                  <a:lnTo>
                    <a:pt x="546100" y="245110"/>
                  </a:lnTo>
                  <a:lnTo>
                    <a:pt x="525780" y="242570"/>
                  </a:lnTo>
                  <a:lnTo>
                    <a:pt x="510540" y="237490"/>
                  </a:lnTo>
                  <a:lnTo>
                    <a:pt x="502920" y="234950"/>
                  </a:lnTo>
                  <a:lnTo>
                    <a:pt x="497840" y="229870"/>
                  </a:lnTo>
                  <a:lnTo>
                    <a:pt x="486410" y="220980"/>
                  </a:lnTo>
                  <a:lnTo>
                    <a:pt x="469900" y="215900"/>
                  </a:lnTo>
                  <a:lnTo>
                    <a:pt x="453390" y="210820"/>
                  </a:lnTo>
                  <a:lnTo>
                    <a:pt x="434340" y="208280"/>
                  </a:lnTo>
                  <a:lnTo>
                    <a:pt x="416560" y="203200"/>
                  </a:lnTo>
                  <a:lnTo>
                    <a:pt x="398780" y="199390"/>
                  </a:lnTo>
                  <a:lnTo>
                    <a:pt x="384810" y="193040"/>
                  </a:lnTo>
                  <a:lnTo>
                    <a:pt x="374650" y="185420"/>
                  </a:lnTo>
                  <a:lnTo>
                    <a:pt x="332740" y="154940"/>
                  </a:lnTo>
                  <a:lnTo>
                    <a:pt x="293370" y="121920"/>
                  </a:lnTo>
                  <a:lnTo>
                    <a:pt x="255270" y="88900"/>
                  </a:lnTo>
                  <a:lnTo>
                    <a:pt x="237490" y="73660"/>
                  </a:lnTo>
                  <a:lnTo>
                    <a:pt x="218440" y="62230"/>
                  </a:lnTo>
                  <a:lnTo>
                    <a:pt x="191770" y="55880"/>
                  </a:lnTo>
                  <a:lnTo>
                    <a:pt x="166370" y="46990"/>
                  </a:lnTo>
                  <a:lnTo>
                    <a:pt x="146050" y="38100"/>
                  </a:lnTo>
                  <a:lnTo>
                    <a:pt x="128270" y="27940"/>
                  </a:lnTo>
                  <a:lnTo>
                    <a:pt x="109220" y="17780"/>
                  </a:lnTo>
                  <a:lnTo>
                    <a:pt x="90170" y="7620"/>
                  </a:lnTo>
                  <a:lnTo>
                    <a:pt x="69850" y="254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689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4010787" y="1083945"/>
              <a:ext cx="181357" cy="127128"/>
            </a:xfrm>
            <a:custGeom>
              <a:avLst/>
              <a:gdLst/>
              <a:ahLst/>
              <a:cxnLst/>
              <a:rect l="0" t="0" r="0" b="0"/>
              <a:pathLst>
                <a:path w="181357" h="127128">
                  <a:moveTo>
                    <a:pt x="163703" y="0"/>
                  </a:moveTo>
                  <a:lnTo>
                    <a:pt x="172339" y="1270"/>
                  </a:lnTo>
                  <a:lnTo>
                    <a:pt x="178816" y="5080"/>
                  </a:lnTo>
                  <a:lnTo>
                    <a:pt x="180848" y="8382"/>
                  </a:lnTo>
                  <a:lnTo>
                    <a:pt x="181356" y="12700"/>
                  </a:lnTo>
                  <a:lnTo>
                    <a:pt x="179451" y="20955"/>
                  </a:lnTo>
                  <a:lnTo>
                    <a:pt x="174244" y="28067"/>
                  </a:lnTo>
                  <a:lnTo>
                    <a:pt x="167005" y="34544"/>
                  </a:lnTo>
                  <a:lnTo>
                    <a:pt x="157861" y="40894"/>
                  </a:lnTo>
                  <a:lnTo>
                    <a:pt x="134874" y="52451"/>
                  </a:lnTo>
                  <a:lnTo>
                    <a:pt x="110617" y="63881"/>
                  </a:lnTo>
                  <a:lnTo>
                    <a:pt x="87122" y="75946"/>
                  </a:lnTo>
                  <a:lnTo>
                    <a:pt x="77343" y="82296"/>
                  </a:lnTo>
                  <a:lnTo>
                    <a:pt x="68707" y="89408"/>
                  </a:lnTo>
                  <a:lnTo>
                    <a:pt x="62865" y="97790"/>
                  </a:lnTo>
                  <a:lnTo>
                    <a:pt x="59055" y="106045"/>
                  </a:lnTo>
                  <a:lnTo>
                    <a:pt x="58293" y="115697"/>
                  </a:lnTo>
                  <a:lnTo>
                    <a:pt x="61595" y="126492"/>
                  </a:lnTo>
                  <a:lnTo>
                    <a:pt x="52451" y="127127"/>
                  </a:lnTo>
                  <a:lnTo>
                    <a:pt x="41783" y="125857"/>
                  </a:lnTo>
                  <a:lnTo>
                    <a:pt x="22225" y="119507"/>
                  </a:lnTo>
                  <a:lnTo>
                    <a:pt x="13716" y="114935"/>
                  </a:lnTo>
                  <a:lnTo>
                    <a:pt x="6477" y="108585"/>
                  </a:lnTo>
                  <a:lnTo>
                    <a:pt x="1905" y="101600"/>
                  </a:lnTo>
                  <a:lnTo>
                    <a:pt x="0" y="93345"/>
                  </a:lnTo>
                  <a:lnTo>
                    <a:pt x="7874" y="75946"/>
                  </a:lnTo>
                  <a:lnTo>
                    <a:pt x="20828" y="59309"/>
                  </a:lnTo>
                  <a:lnTo>
                    <a:pt x="38735" y="44196"/>
                  </a:lnTo>
                  <a:lnTo>
                    <a:pt x="59563" y="30607"/>
                  </a:lnTo>
                  <a:lnTo>
                    <a:pt x="83312" y="18415"/>
                  </a:lnTo>
                  <a:lnTo>
                    <a:pt x="108077" y="9017"/>
                  </a:lnTo>
                  <a:lnTo>
                    <a:pt x="132334" y="3302"/>
                  </a:lnTo>
                  <a:lnTo>
                    <a:pt x="155956" y="0"/>
                  </a:lnTo>
                  <a:close/>
                </a:path>
              </a:pathLst>
            </a:custGeom>
            <a:solidFill>
              <a:srgbClr val="AF5F00"/>
            </a:solidFill>
            <a:ln w="0" cap="flat" cmpd="sng" algn="ctr">
              <a:solidFill>
                <a:srgbClr val="AF5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5425567" y="4476877"/>
              <a:ext cx="126366" cy="633096"/>
            </a:xfrm>
            <a:custGeom>
              <a:avLst/>
              <a:gdLst/>
              <a:ahLst/>
              <a:cxnLst/>
              <a:rect l="0" t="0" r="0" b="0"/>
              <a:pathLst>
                <a:path w="126366" h="633096">
                  <a:moveTo>
                    <a:pt x="83693" y="596646"/>
                  </a:moveTo>
                  <a:lnTo>
                    <a:pt x="80391" y="562864"/>
                  </a:lnTo>
                  <a:lnTo>
                    <a:pt x="77343" y="530987"/>
                  </a:lnTo>
                  <a:lnTo>
                    <a:pt x="74041" y="500126"/>
                  </a:lnTo>
                  <a:lnTo>
                    <a:pt x="71247" y="472186"/>
                  </a:lnTo>
                  <a:lnTo>
                    <a:pt x="67437" y="446659"/>
                  </a:lnTo>
                  <a:lnTo>
                    <a:pt x="64135" y="422275"/>
                  </a:lnTo>
                  <a:lnTo>
                    <a:pt x="60198" y="400685"/>
                  </a:lnTo>
                  <a:lnTo>
                    <a:pt x="56388" y="380619"/>
                  </a:lnTo>
                  <a:lnTo>
                    <a:pt x="51689" y="362966"/>
                  </a:lnTo>
                  <a:lnTo>
                    <a:pt x="47117" y="346837"/>
                  </a:lnTo>
                  <a:lnTo>
                    <a:pt x="41275" y="333502"/>
                  </a:lnTo>
                  <a:lnTo>
                    <a:pt x="35306" y="322072"/>
                  </a:lnTo>
                  <a:lnTo>
                    <a:pt x="28829" y="312420"/>
                  </a:lnTo>
                  <a:lnTo>
                    <a:pt x="21463" y="304800"/>
                  </a:lnTo>
                  <a:lnTo>
                    <a:pt x="13716" y="299085"/>
                  </a:lnTo>
                  <a:lnTo>
                    <a:pt x="5207" y="264541"/>
                  </a:lnTo>
                  <a:lnTo>
                    <a:pt x="508" y="228092"/>
                  </a:lnTo>
                  <a:lnTo>
                    <a:pt x="0" y="190373"/>
                  </a:lnTo>
                  <a:lnTo>
                    <a:pt x="1270" y="152019"/>
                  </a:lnTo>
                  <a:lnTo>
                    <a:pt x="6350" y="75438"/>
                  </a:lnTo>
                  <a:lnTo>
                    <a:pt x="8509" y="37084"/>
                  </a:lnTo>
                  <a:lnTo>
                    <a:pt x="8509" y="0"/>
                  </a:lnTo>
                  <a:lnTo>
                    <a:pt x="14351" y="28067"/>
                  </a:lnTo>
                  <a:lnTo>
                    <a:pt x="20828" y="53594"/>
                  </a:lnTo>
                  <a:lnTo>
                    <a:pt x="28829" y="78613"/>
                  </a:lnTo>
                  <a:lnTo>
                    <a:pt x="36576" y="100965"/>
                  </a:lnTo>
                  <a:lnTo>
                    <a:pt x="54229" y="142494"/>
                  </a:lnTo>
                  <a:lnTo>
                    <a:pt x="71882" y="180721"/>
                  </a:lnTo>
                  <a:lnTo>
                    <a:pt x="89662" y="216535"/>
                  </a:lnTo>
                  <a:lnTo>
                    <a:pt x="105410" y="251714"/>
                  </a:lnTo>
                  <a:lnTo>
                    <a:pt x="118618" y="288036"/>
                  </a:lnTo>
                  <a:lnTo>
                    <a:pt x="123063" y="307340"/>
                  </a:lnTo>
                  <a:lnTo>
                    <a:pt x="126365" y="327787"/>
                  </a:lnTo>
                  <a:lnTo>
                    <a:pt x="116459" y="354457"/>
                  </a:lnTo>
                  <a:lnTo>
                    <a:pt x="108712" y="381381"/>
                  </a:lnTo>
                  <a:lnTo>
                    <a:pt x="102108" y="409448"/>
                  </a:lnTo>
                  <a:lnTo>
                    <a:pt x="96901" y="440817"/>
                  </a:lnTo>
                  <a:lnTo>
                    <a:pt x="92964" y="477139"/>
                  </a:lnTo>
                  <a:lnTo>
                    <a:pt x="91694" y="498348"/>
                  </a:lnTo>
                  <a:lnTo>
                    <a:pt x="90297" y="520573"/>
                  </a:lnTo>
                  <a:lnTo>
                    <a:pt x="89154" y="544957"/>
                  </a:lnTo>
                  <a:lnTo>
                    <a:pt x="88392" y="571627"/>
                  </a:lnTo>
                  <a:lnTo>
                    <a:pt x="87757" y="601091"/>
                  </a:lnTo>
                  <a:lnTo>
                    <a:pt x="86995" y="633095"/>
                  </a:lnTo>
                  <a:close/>
                </a:path>
              </a:pathLst>
            </a:custGeom>
            <a:solidFill>
              <a:srgbClr val="B89976"/>
            </a:solidFill>
            <a:ln w="0" cap="flat" cmpd="sng" algn="ctr">
              <a:solidFill>
                <a:srgbClr val="B8997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5425440" y="4475480"/>
              <a:ext cx="127001" cy="633731"/>
            </a:xfrm>
            <a:custGeom>
              <a:avLst/>
              <a:gdLst/>
              <a:ahLst/>
              <a:cxnLst/>
              <a:rect l="0" t="0" r="0" b="0"/>
              <a:pathLst>
                <a:path w="127001" h="633731">
                  <a:moveTo>
                    <a:pt x="86360" y="633730"/>
                  </a:moveTo>
                  <a:lnTo>
                    <a:pt x="88900" y="601980"/>
                  </a:lnTo>
                  <a:lnTo>
                    <a:pt x="88900" y="574040"/>
                  </a:lnTo>
                  <a:lnTo>
                    <a:pt x="88900" y="546100"/>
                  </a:lnTo>
                  <a:lnTo>
                    <a:pt x="90170" y="523240"/>
                  </a:lnTo>
                  <a:lnTo>
                    <a:pt x="91440" y="499110"/>
                  </a:lnTo>
                  <a:lnTo>
                    <a:pt x="93980" y="478790"/>
                  </a:lnTo>
                  <a:lnTo>
                    <a:pt x="97790" y="441960"/>
                  </a:lnTo>
                  <a:lnTo>
                    <a:pt x="102870" y="411480"/>
                  </a:lnTo>
                  <a:lnTo>
                    <a:pt x="109220" y="382270"/>
                  </a:lnTo>
                  <a:lnTo>
                    <a:pt x="116840" y="355600"/>
                  </a:lnTo>
                  <a:lnTo>
                    <a:pt x="127000" y="328930"/>
                  </a:lnTo>
                  <a:lnTo>
                    <a:pt x="123190" y="308610"/>
                  </a:lnTo>
                  <a:lnTo>
                    <a:pt x="118110" y="289560"/>
                  </a:lnTo>
                  <a:lnTo>
                    <a:pt x="105410" y="252730"/>
                  </a:lnTo>
                  <a:lnTo>
                    <a:pt x="90170" y="218440"/>
                  </a:lnTo>
                  <a:lnTo>
                    <a:pt x="71120" y="181610"/>
                  </a:lnTo>
                  <a:lnTo>
                    <a:pt x="53340" y="143510"/>
                  </a:lnTo>
                  <a:lnTo>
                    <a:pt x="36830" y="101600"/>
                  </a:lnTo>
                  <a:lnTo>
                    <a:pt x="29210" y="80010"/>
                  </a:lnTo>
                  <a:lnTo>
                    <a:pt x="20320" y="54610"/>
                  </a:lnTo>
                  <a:lnTo>
                    <a:pt x="13970" y="29210"/>
                  </a:lnTo>
                  <a:lnTo>
                    <a:pt x="8890" y="0"/>
                  </a:lnTo>
                  <a:lnTo>
                    <a:pt x="8890" y="38100"/>
                  </a:lnTo>
                  <a:lnTo>
                    <a:pt x="7620" y="76200"/>
                  </a:lnTo>
                  <a:lnTo>
                    <a:pt x="1270" y="152400"/>
                  </a:lnTo>
                  <a:lnTo>
                    <a:pt x="0" y="191770"/>
                  </a:lnTo>
                  <a:lnTo>
                    <a:pt x="0" y="228600"/>
                  </a:lnTo>
                  <a:lnTo>
                    <a:pt x="5080" y="265430"/>
                  </a:lnTo>
                  <a:lnTo>
                    <a:pt x="13970" y="299720"/>
                  </a:lnTo>
                  <a:lnTo>
                    <a:pt x="20320" y="306070"/>
                  </a:lnTo>
                  <a:lnTo>
                    <a:pt x="29210" y="313690"/>
                  </a:lnTo>
                  <a:lnTo>
                    <a:pt x="34290" y="323850"/>
                  </a:lnTo>
                  <a:lnTo>
                    <a:pt x="41910" y="335280"/>
                  </a:lnTo>
                  <a:lnTo>
                    <a:pt x="46990" y="347980"/>
                  </a:lnTo>
                  <a:lnTo>
                    <a:pt x="52070" y="363220"/>
                  </a:lnTo>
                  <a:lnTo>
                    <a:pt x="57150" y="382270"/>
                  </a:lnTo>
                  <a:lnTo>
                    <a:pt x="60960" y="401320"/>
                  </a:lnTo>
                  <a:lnTo>
                    <a:pt x="64770" y="422910"/>
                  </a:lnTo>
                  <a:lnTo>
                    <a:pt x="67310" y="448310"/>
                  </a:lnTo>
                  <a:lnTo>
                    <a:pt x="71120" y="473710"/>
                  </a:lnTo>
                  <a:lnTo>
                    <a:pt x="74930" y="500380"/>
                  </a:lnTo>
                  <a:lnTo>
                    <a:pt x="78740" y="533400"/>
                  </a:lnTo>
                  <a:lnTo>
                    <a:pt x="80010" y="565150"/>
                  </a:lnTo>
                  <a:lnTo>
                    <a:pt x="83820" y="59817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689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819398" y="4791837"/>
              <a:ext cx="328169" cy="930784"/>
            </a:xfrm>
            <a:custGeom>
              <a:avLst/>
              <a:gdLst/>
              <a:ahLst/>
              <a:cxnLst/>
              <a:rect l="0" t="0" r="0" b="0"/>
              <a:pathLst>
                <a:path w="328169" h="930784">
                  <a:moveTo>
                    <a:pt x="218821" y="62738"/>
                  </a:moveTo>
                  <a:lnTo>
                    <a:pt x="239776" y="43434"/>
                  </a:lnTo>
                  <a:lnTo>
                    <a:pt x="258191" y="28702"/>
                  </a:lnTo>
                  <a:lnTo>
                    <a:pt x="273939" y="17272"/>
                  </a:lnTo>
                  <a:lnTo>
                    <a:pt x="287020" y="8890"/>
                  </a:lnTo>
                  <a:lnTo>
                    <a:pt x="298196" y="3175"/>
                  </a:lnTo>
                  <a:lnTo>
                    <a:pt x="306705" y="635"/>
                  </a:lnTo>
                  <a:lnTo>
                    <a:pt x="313817" y="0"/>
                  </a:lnTo>
                  <a:lnTo>
                    <a:pt x="319151" y="1778"/>
                  </a:lnTo>
                  <a:lnTo>
                    <a:pt x="323088" y="5080"/>
                  </a:lnTo>
                  <a:lnTo>
                    <a:pt x="325628" y="10287"/>
                  </a:lnTo>
                  <a:lnTo>
                    <a:pt x="327025" y="16510"/>
                  </a:lnTo>
                  <a:lnTo>
                    <a:pt x="328168" y="31877"/>
                  </a:lnTo>
                  <a:lnTo>
                    <a:pt x="327660" y="49149"/>
                  </a:lnTo>
                  <a:lnTo>
                    <a:pt x="319786" y="81788"/>
                  </a:lnTo>
                  <a:lnTo>
                    <a:pt x="311277" y="118745"/>
                  </a:lnTo>
                  <a:lnTo>
                    <a:pt x="302006" y="160401"/>
                  </a:lnTo>
                  <a:lnTo>
                    <a:pt x="292354" y="204470"/>
                  </a:lnTo>
                  <a:lnTo>
                    <a:pt x="282448" y="251714"/>
                  </a:lnTo>
                  <a:lnTo>
                    <a:pt x="273304" y="301498"/>
                  </a:lnTo>
                  <a:lnTo>
                    <a:pt x="254889" y="405638"/>
                  </a:lnTo>
                  <a:lnTo>
                    <a:pt x="240538" y="512953"/>
                  </a:lnTo>
                  <a:lnTo>
                    <a:pt x="234569" y="566674"/>
                  </a:lnTo>
                  <a:lnTo>
                    <a:pt x="230124" y="618490"/>
                  </a:lnTo>
                  <a:lnTo>
                    <a:pt x="226822" y="669544"/>
                  </a:lnTo>
                  <a:lnTo>
                    <a:pt x="226060" y="718058"/>
                  </a:lnTo>
                  <a:lnTo>
                    <a:pt x="227330" y="764032"/>
                  </a:lnTo>
                  <a:lnTo>
                    <a:pt x="230632" y="806958"/>
                  </a:lnTo>
                  <a:lnTo>
                    <a:pt x="224663" y="813816"/>
                  </a:lnTo>
                  <a:lnTo>
                    <a:pt x="216916" y="819531"/>
                  </a:lnTo>
                  <a:lnTo>
                    <a:pt x="199263" y="829945"/>
                  </a:lnTo>
                  <a:lnTo>
                    <a:pt x="180213" y="838835"/>
                  </a:lnTo>
                  <a:lnTo>
                    <a:pt x="163830" y="848360"/>
                  </a:lnTo>
                  <a:lnTo>
                    <a:pt x="159131" y="850900"/>
                  </a:lnTo>
                  <a:lnTo>
                    <a:pt x="157988" y="856107"/>
                  </a:lnTo>
                  <a:lnTo>
                    <a:pt x="159893" y="863727"/>
                  </a:lnTo>
                  <a:lnTo>
                    <a:pt x="161798" y="872617"/>
                  </a:lnTo>
                  <a:lnTo>
                    <a:pt x="163830" y="892429"/>
                  </a:lnTo>
                  <a:lnTo>
                    <a:pt x="161798" y="902081"/>
                  </a:lnTo>
                  <a:lnTo>
                    <a:pt x="154686" y="910336"/>
                  </a:lnTo>
                  <a:lnTo>
                    <a:pt x="143637" y="916051"/>
                  </a:lnTo>
                  <a:lnTo>
                    <a:pt x="126365" y="921131"/>
                  </a:lnTo>
                  <a:lnTo>
                    <a:pt x="106172" y="925068"/>
                  </a:lnTo>
                  <a:lnTo>
                    <a:pt x="83312" y="928243"/>
                  </a:lnTo>
                  <a:lnTo>
                    <a:pt x="58928" y="930148"/>
                  </a:lnTo>
                  <a:lnTo>
                    <a:pt x="36068" y="930783"/>
                  </a:lnTo>
                  <a:lnTo>
                    <a:pt x="15748" y="930148"/>
                  </a:lnTo>
                  <a:lnTo>
                    <a:pt x="0" y="928243"/>
                  </a:lnTo>
                  <a:lnTo>
                    <a:pt x="5207" y="914273"/>
                  </a:lnTo>
                  <a:lnTo>
                    <a:pt x="11176" y="903224"/>
                  </a:lnTo>
                  <a:lnTo>
                    <a:pt x="23622" y="886714"/>
                  </a:lnTo>
                  <a:lnTo>
                    <a:pt x="36830" y="875157"/>
                  </a:lnTo>
                  <a:lnTo>
                    <a:pt x="49784" y="864997"/>
                  </a:lnTo>
                  <a:lnTo>
                    <a:pt x="62992" y="854075"/>
                  </a:lnTo>
                  <a:lnTo>
                    <a:pt x="74041" y="838200"/>
                  </a:lnTo>
                  <a:lnTo>
                    <a:pt x="79248" y="827405"/>
                  </a:lnTo>
                  <a:lnTo>
                    <a:pt x="83947" y="814578"/>
                  </a:lnTo>
                  <a:lnTo>
                    <a:pt x="87757" y="799084"/>
                  </a:lnTo>
                  <a:lnTo>
                    <a:pt x="91059" y="780034"/>
                  </a:lnTo>
                  <a:lnTo>
                    <a:pt x="95758" y="748792"/>
                  </a:lnTo>
                  <a:lnTo>
                    <a:pt x="100203" y="715518"/>
                  </a:lnTo>
                  <a:lnTo>
                    <a:pt x="111379" y="644652"/>
                  </a:lnTo>
                  <a:lnTo>
                    <a:pt x="123190" y="566674"/>
                  </a:lnTo>
                  <a:lnTo>
                    <a:pt x="137033" y="481711"/>
                  </a:lnTo>
                  <a:lnTo>
                    <a:pt x="150749" y="390906"/>
                  </a:lnTo>
                  <a:lnTo>
                    <a:pt x="165100" y="294386"/>
                  </a:lnTo>
                  <a:lnTo>
                    <a:pt x="179451" y="193040"/>
                  </a:lnTo>
                  <a:lnTo>
                    <a:pt x="194056" y="84963"/>
                  </a:lnTo>
                  <a:close/>
                </a:path>
              </a:pathLst>
            </a:custGeom>
            <a:solidFill>
              <a:srgbClr val="CAA881"/>
            </a:solidFill>
            <a:ln w="0" cap="flat" cmpd="sng" algn="ctr">
              <a:solidFill>
                <a:srgbClr val="CAA88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3979291" y="4792472"/>
              <a:ext cx="168276" cy="670180"/>
            </a:xfrm>
            <a:custGeom>
              <a:avLst/>
              <a:gdLst/>
              <a:ahLst/>
              <a:cxnLst/>
              <a:rect l="0" t="0" r="0" b="0"/>
              <a:pathLst>
                <a:path w="168276" h="670180">
                  <a:moveTo>
                    <a:pt x="58928" y="62103"/>
                  </a:moveTo>
                  <a:lnTo>
                    <a:pt x="79883" y="43434"/>
                  </a:lnTo>
                  <a:lnTo>
                    <a:pt x="98298" y="28702"/>
                  </a:lnTo>
                  <a:lnTo>
                    <a:pt x="114046" y="17272"/>
                  </a:lnTo>
                  <a:lnTo>
                    <a:pt x="127127" y="9017"/>
                  </a:lnTo>
                  <a:lnTo>
                    <a:pt x="138303" y="3175"/>
                  </a:lnTo>
                  <a:lnTo>
                    <a:pt x="146812" y="635"/>
                  </a:lnTo>
                  <a:lnTo>
                    <a:pt x="153924" y="0"/>
                  </a:lnTo>
                  <a:lnTo>
                    <a:pt x="159258" y="1905"/>
                  </a:lnTo>
                  <a:lnTo>
                    <a:pt x="163195" y="5080"/>
                  </a:lnTo>
                  <a:lnTo>
                    <a:pt x="165735" y="10160"/>
                  </a:lnTo>
                  <a:lnTo>
                    <a:pt x="167132" y="16637"/>
                  </a:lnTo>
                  <a:lnTo>
                    <a:pt x="168275" y="32004"/>
                  </a:lnTo>
                  <a:lnTo>
                    <a:pt x="167767" y="49149"/>
                  </a:lnTo>
                  <a:lnTo>
                    <a:pt x="162433" y="70866"/>
                  </a:lnTo>
                  <a:lnTo>
                    <a:pt x="156591" y="94488"/>
                  </a:lnTo>
                  <a:lnTo>
                    <a:pt x="150622" y="120015"/>
                  </a:lnTo>
                  <a:lnTo>
                    <a:pt x="144780" y="147574"/>
                  </a:lnTo>
                  <a:lnTo>
                    <a:pt x="131699" y="207518"/>
                  </a:lnTo>
                  <a:lnTo>
                    <a:pt x="118618" y="272796"/>
                  </a:lnTo>
                  <a:lnTo>
                    <a:pt x="115951" y="284353"/>
                  </a:lnTo>
                  <a:lnTo>
                    <a:pt x="113411" y="299466"/>
                  </a:lnTo>
                  <a:lnTo>
                    <a:pt x="110109" y="317500"/>
                  </a:lnTo>
                  <a:lnTo>
                    <a:pt x="106045" y="337947"/>
                  </a:lnTo>
                  <a:lnTo>
                    <a:pt x="102235" y="360934"/>
                  </a:lnTo>
                  <a:lnTo>
                    <a:pt x="98298" y="385953"/>
                  </a:lnTo>
                  <a:lnTo>
                    <a:pt x="89789" y="439547"/>
                  </a:lnTo>
                  <a:lnTo>
                    <a:pt x="80645" y="497586"/>
                  </a:lnTo>
                  <a:lnTo>
                    <a:pt x="71374" y="557149"/>
                  </a:lnTo>
                  <a:lnTo>
                    <a:pt x="62865" y="615315"/>
                  </a:lnTo>
                  <a:lnTo>
                    <a:pt x="55626" y="670179"/>
                  </a:lnTo>
                  <a:lnTo>
                    <a:pt x="51181" y="668909"/>
                  </a:lnTo>
                  <a:lnTo>
                    <a:pt x="45974" y="661289"/>
                  </a:lnTo>
                  <a:lnTo>
                    <a:pt x="40513" y="648462"/>
                  </a:lnTo>
                  <a:lnTo>
                    <a:pt x="35306" y="630428"/>
                  </a:lnTo>
                  <a:lnTo>
                    <a:pt x="30099" y="609473"/>
                  </a:lnTo>
                  <a:lnTo>
                    <a:pt x="24892" y="584454"/>
                  </a:lnTo>
                  <a:lnTo>
                    <a:pt x="19558" y="557149"/>
                  </a:lnTo>
                  <a:lnTo>
                    <a:pt x="15113" y="527685"/>
                  </a:lnTo>
                  <a:lnTo>
                    <a:pt x="7239" y="466344"/>
                  </a:lnTo>
                  <a:lnTo>
                    <a:pt x="1905" y="406908"/>
                  </a:lnTo>
                  <a:lnTo>
                    <a:pt x="635" y="379476"/>
                  </a:lnTo>
                  <a:lnTo>
                    <a:pt x="0" y="354584"/>
                  </a:lnTo>
                  <a:lnTo>
                    <a:pt x="635" y="332867"/>
                  </a:lnTo>
                  <a:lnTo>
                    <a:pt x="1905" y="314960"/>
                  </a:lnTo>
                  <a:lnTo>
                    <a:pt x="18415" y="203200"/>
                  </a:lnTo>
                  <a:lnTo>
                    <a:pt x="34163" y="84328"/>
                  </a:lnTo>
                  <a:close/>
                </a:path>
              </a:pathLst>
            </a:custGeom>
            <a:solidFill>
              <a:srgbClr val="CAA881"/>
            </a:solidFill>
            <a:ln w="0" cap="flat" cmpd="sng" algn="ctr">
              <a:solidFill>
                <a:srgbClr val="CAA88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3984498" y="4795012"/>
              <a:ext cx="163069" cy="602489"/>
            </a:xfrm>
            <a:custGeom>
              <a:avLst/>
              <a:gdLst/>
              <a:ahLst/>
              <a:cxnLst/>
              <a:rect l="0" t="0" r="0" b="0"/>
              <a:pathLst>
                <a:path w="163069" h="602489">
                  <a:moveTo>
                    <a:pt x="42672" y="602488"/>
                  </a:moveTo>
                  <a:lnTo>
                    <a:pt x="40005" y="598043"/>
                  </a:lnTo>
                  <a:lnTo>
                    <a:pt x="36703" y="588391"/>
                  </a:lnTo>
                  <a:lnTo>
                    <a:pt x="33401" y="575056"/>
                  </a:lnTo>
                  <a:lnTo>
                    <a:pt x="29464" y="557784"/>
                  </a:lnTo>
                  <a:lnTo>
                    <a:pt x="25654" y="537845"/>
                  </a:lnTo>
                  <a:lnTo>
                    <a:pt x="20955" y="515493"/>
                  </a:lnTo>
                  <a:lnTo>
                    <a:pt x="13208" y="464439"/>
                  </a:lnTo>
                  <a:lnTo>
                    <a:pt x="6604" y="410718"/>
                  </a:lnTo>
                  <a:lnTo>
                    <a:pt x="2032" y="358394"/>
                  </a:lnTo>
                  <a:lnTo>
                    <a:pt x="635" y="333502"/>
                  </a:lnTo>
                  <a:lnTo>
                    <a:pt x="0" y="311150"/>
                  </a:lnTo>
                  <a:lnTo>
                    <a:pt x="635" y="291211"/>
                  </a:lnTo>
                  <a:lnTo>
                    <a:pt x="2540" y="273939"/>
                  </a:lnTo>
                  <a:lnTo>
                    <a:pt x="17145" y="220472"/>
                  </a:lnTo>
                  <a:lnTo>
                    <a:pt x="29464" y="168656"/>
                  </a:lnTo>
                  <a:lnTo>
                    <a:pt x="40005" y="118110"/>
                  </a:lnTo>
                  <a:lnTo>
                    <a:pt x="49911" y="67818"/>
                  </a:lnTo>
                  <a:lnTo>
                    <a:pt x="70231" y="49149"/>
                  </a:lnTo>
                  <a:lnTo>
                    <a:pt x="88519" y="33782"/>
                  </a:lnTo>
                  <a:lnTo>
                    <a:pt x="104140" y="21844"/>
                  </a:lnTo>
                  <a:lnTo>
                    <a:pt x="117348" y="12827"/>
                  </a:lnTo>
                  <a:lnTo>
                    <a:pt x="128397" y="5715"/>
                  </a:lnTo>
                  <a:lnTo>
                    <a:pt x="137668" y="1905"/>
                  </a:lnTo>
                  <a:lnTo>
                    <a:pt x="145415" y="0"/>
                  </a:lnTo>
                  <a:lnTo>
                    <a:pt x="151384" y="0"/>
                  </a:lnTo>
                  <a:lnTo>
                    <a:pt x="155321" y="1905"/>
                  </a:lnTo>
                  <a:lnTo>
                    <a:pt x="158623" y="5715"/>
                  </a:lnTo>
                  <a:lnTo>
                    <a:pt x="162560" y="15875"/>
                  </a:lnTo>
                  <a:lnTo>
                    <a:pt x="163068" y="30607"/>
                  </a:lnTo>
                  <a:lnTo>
                    <a:pt x="162560" y="45974"/>
                  </a:lnTo>
                  <a:lnTo>
                    <a:pt x="157226" y="67818"/>
                  </a:lnTo>
                  <a:lnTo>
                    <a:pt x="152019" y="90805"/>
                  </a:lnTo>
                  <a:lnTo>
                    <a:pt x="139573" y="142494"/>
                  </a:lnTo>
                  <a:lnTo>
                    <a:pt x="127254" y="201295"/>
                  </a:lnTo>
                  <a:lnTo>
                    <a:pt x="114046" y="265684"/>
                  </a:lnTo>
                  <a:lnTo>
                    <a:pt x="111506" y="277876"/>
                  </a:lnTo>
                  <a:lnTo>
                    <a:pt x="108204" y="291973"/>
                  </a:lnTo>
                  <a:lnTo>
                    <a:pt x="100838" y="325247"/>
                  </a:lnTo>
                  <a:lnTo>
                    <a:pt x="92329" y="363601"/>
                  </a:lnTo>
                  <a:lnTo>
                    <a:pt x="83185" y="406400"/>
                  </a:lnTo>
                  <a:lnTo>
                    <a:pt x="73533" y="452374"/>
                  </a:lnTo>
                  <a:lnTo>
                    <a:pt x="62865" y="501523"/>
                  </a:lnTo>
                  <a:close/>
                </a:path>
              </a:pathLst>
            </a:custGeom>
            <a:solidFill>
              <a:srgbClr val="D3B796"/>
            </a:solidFill>
            <a:ln w="0" cap="flat" cmpd="sng" algn="ctr">
              <a:solidFill>
                <a:srgbClr val="D3B79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3990340" y="4797552"/>
              <a:ext cx="157227" cy="534798"/>
            </a:xfrm>
            <a:custGeom>
              <a:avLst/>
              <a:gdLst/>
              <a:ahLst/>
              <a:cxnLst/>
              <a:rect l="0" t="0" r="0" b="0"/>
              <a:pathLst>
                <a:path w="157227" h="534798">
                  <a:moveTo>
                    <a:pt x="29464" y="534797"/>
                  </a:moveTo>
                  <a:lnTo>
                    <a:pt x="28956" y="527050"/>
                  </a:lnTo>
                  <a:lnTo>
                    <a:pt x="27559" y="516255"/>
                  </a:lnTo>
                  <a:lnTo>
                    <a:pt x="25654" y="502158"/>
                  </a:lnTo>
                  <a:lnTo>
                    <a:pt x="23114" y="485648"/>
                  </a:lnTo>
                  <a:lnTo>
                    <a:pt x="17145" y="446532"/>
                  </a:lnTo>
                  <a:lnTo>
                    <a:pt x="11303" y="402463"/>
                  </a:lnTo>
                  <a:lnTo>
                    <a:pt x="5461" y="355854"/>
                  </a:lnTo>
                  <a:lnTo>
                    <a:pt x="1397" y="310515"/>
                  </a:lnTo>
                  <a:lnTo>
                    <a:pt x="0" y="288671"/>
                  </a:lnTo>
                  <a:lnTo>
                    <a:pt x="0" y="268478"/>
                  </a:lnTo>
                  <a:lnTo>
                    <a:pt x="0" y="249809"/>
                  </a:lnTo>
                  <a:lnTo>
                    <a:pt x="2159" y="233299"/>
                  </a:lnTo>
                  <a:lnTo>
                    <a:pt x="13208" y="207010"/>
                  </a:lnTo>
                  <a:lnTo>
                    <a:pt x="23622" y="181991"/>
                  </a:lnTo>
                  <a:lnTo>
                    <a:pt x="40767" y="135382"/>
                  </a:lnTo>
                  <a:lnTo>
                    <a:pt x="53721" y="91948"/>
                  </a:lnTo>
                  <a:lnTo>
                    <a:pt x="64389" y="51054"/>
                  </a:lnTo>
                  <a:lnTo>
                    <a:pt x="81407" y="36957"/>
                  </a:lnTo>
                  <a:lnTo>
                    <a:pt x="96393" y="25019"/>
                  </a:lnTo>
                  <a:lnTo>
                    <a:pt x="108966" y="15367"/>
                  </a:lnTo>
                  <a:lnTo>
                    <a:pt x="120015" y="8255"/>
                  </a:lnTo>
                  <a:lnTo>
                    <a:pt x="129159" y="3937"/>
                  </a:lnTo>
                  <a:lnTo>
                    <a:pt x="137033" y="1397"/>
                  </a:lnTo>
                  <a:lnTo>
                    <a:pt x="142875" y="0"/>
                  </a:lnTo>
                  <a:lnTo>
                    <a:pt x="147574" y="635"/>
                  </a:lnTo>
                  <a:lnTo>
                    <a:pt x="151384" y="3175"/>
                  </a:lnTo>
                  <a:lnTo>
                    <a:pt x="154178" y="6477"/>
                  </a:lnTo>
                  <a:lnTo>
                    <a:pt x="156718" y="16510"/>
                  </a:lnTo>
                  <a:lnTo>
                    <a:pt x="157226" y="30099"/>
                  </a:lnTo>
                  <a:lnTo>
                    <a:pt x="156718" y="44069"/>
                  </a:lnTo>
                  <a:lnTo>
                    <a:pt x="146177" y="87503"/>
                  </a:lnTo>
                  <a:lnTo>
                    <a:pt x="134366" y="138049"/>
                  </a:lnTo>
                  <a:lnTo>
                    <a:pt x="121920" y="194945"/>
                  </a:lnTo>
                  <a:lnTo>
                    <a:pt x="108966" y="258826"/>
                  </a:lnTo>
                  <a:lnTo>
                    <a:pt x="102997" y="284988"/>
                  </a:lnTo>
                  <a:lnTo>
                    <a:pt x="94996" y="312420"/>
                  </a:lnTo>
                  <a:lnTo>
                    <a:pt x="86487" y="341757"/>
                  </a:lnTo>
                  <a:lnTo>
                    <a:pt x="76835" y="372999"/>
                  </a:lnTo>
                  <a:lnTo>
                    <a:pt x="65532" y="408178"/>
                  </a:lnTo>
                  <a:lnTo>
                    <a:pt x="54483" y="445897"/>
                  </a:lnTo>
                  <a:lnTo>
                    <a:pt x="42037" y="488188"/>
                  </a:lnTo>
                  <a:close/>
                </a:path>
              </a:pathLst>
            </a:custGeom>
            <a:solidFill>
              <a:srgbClr val="DCC5AB"/>
            </a:solidFill>
            <a:ln w="0" cap="flat" cmpd="sng" algn="ctr">
              <a:solidFill>
                <a:srgbClr val="DCC5A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3995039" y="4800092"/>
              <a:ext cx="152528" cy="467742"/>
            </a:xfrm>
            <a:custGeom>
              <a:avLst/>
              <a:gdLst/>
              <a:ahLst/>
              <a:cxnLst/>
              <a:rect l="0" t="0" r="0" b="0"/>
              <a:pathLst>
                <a:path w="152528" h="467742">
                  <a:moveTo>
                    <a:pt x="17018" y="467741"/>
                  </a:moveTo>
                  <a:lnTo>
                    <a:pt x="18415" y="456184"/>
                  </a:lnTo>
                  <a:lnTo>
                    <a:pt x="18923" y="443357"/>
                  </a:lnTo>
                  <a:lnTo>
                    <a:pt x="18415" y="428625"/>
                  </a:lnTo>
                  <a:lnTo>
                    <a:pt x="17653" y="412750"/>
                  </a:lnTo>
                  <a:lnTo>
                    <a:pt x="13716" y="378333"/>
                  </a:lnTo>
                  <a:lnTo>
                    <a:pt x="9906" y="339852"/>
                  </a:lnTo>
                  <a:lnTo>
                    <a:pt x="5207" y="300863"/>
                  </a:lnTo>
                  <a:lnTo>
                    <a:pt x="1270" y="262001"/>
                  </a:lnTo>
                  <a:lnTo>
                    <a:pt x="0" y="224917"/>
                  </a:lnTo>
                  <a:lnTo>
                    <a:pt x="762" y="208280"/>
                  </a:lnTo>
                  <a:lnTo>
                    <a:pt x="2667" y="192405"/>
                  </a:lnTo>
                  <a:lnTo>
                    <a:pt x="17653" y="166878"/>
                  </a:lnTo>
                  <a:lnTo>
                    <a:pt x="30734" y="142494"/>
                  </a:lnTo>
                  <a:lnTo>
                    <a:pt x="42545" y="120904"/>
                  </a:lnTo>
                  <a:lnTo>
                    <a:pt x="52324" y="100965"/>
                  </a:lnTo>
                  <a:lnTo>
                    <a:pt x="60833" y="82423"/>
                  </a:lnTo>
                  <a:lnTo>
                    <a:pt x="68834" y="65278"/>
                  </a:lnTo>
                  <a:lnTo>
                    <a:pt x="74803" y="49911"/>
                  </a:lnTo>
                  <a:lnTo>
                    <a:pt x="79883" y="34417"/>
                  </a:lnTo>
                  <a:lnTo>
                    <a:pt x="93091" y="24384"/>
                  </a:lnTo>
                  <a:lnTo>
                    <a:pt x="104902" y="15367"/>
                  </a:lnTo>
                  <a:lnTo>
                    <a:pt x="115316" y="9017"/>
                  </a:lnTo>
                  <a:lnTo>
                    <a:pt x="123825" y="3937"/>
                  </a:lnTo>
                  <a:lnTo>
                    <a:pt x="130429" y="1397"/>
                  </a:lnTo>
                  <a:lnTo>
                    <a:pt x="136271" y="0"/>
                  </a:lnTo>
                  <a:lnTo>
                    <a:pt x="141478" y="0"/>
                  </a:lnTo>
                  <a:lnTo>
                    <a:pt x="145542" y="1397"/>
                  </a:lnTo>
                  <a:lnTo>
                    <a:pt x="149987" y="7747"/>
                  </a:lnTo>
                  <a:lnTo>
                    <a:pt x="152019" y="16764"/>
                  </a:lnTo>
                  <a:lnTo>
                    <a:pt x="152527" y="28702"/>
                  </a:lnTo>
                  <a:lnTo>
                    <a:pt x="152019" y="41529"/>
                  </a:lnTo>
                  <a:lnTo>
                    <a:pt x="141478" y="84328"/>
                  </a:lnTo>
                  <a:lnTo>
                    <a:pt x="129667" y="133477"/>
                  </a:lnTo>
                  <a:lnTo>
                    <a:pt x="117856" y="189103"/>
                  </a:lnTo>
                  <a:lnTo>
                    <a:pt x="111379" y="219710"/>
                  </a:lnTo>
                  <a:lnTo>
                    <a:pt x="104902" y="252349"/>
                  </a:lnTo>
                  <a:lnTo>
                    <a:pt x="98298" y="277876"/>
                  </a:lnTo>
                  <a:lnTo>
                    <a:pt x="90297" y="299720"/>
                  </a:lnTo>
                  <a:lnTo>
                    <a:pt x="81153" y="320167"/>
                  </a:lnTo>
                  <a:lnTo>
                    <a:pt x="70739" y="340614"/>
                  </a:lnTo>
                  <a:lnTo>
                    <a:pt x="58928" y="362839"/>
                  </a:lnTo>
                  <a:lnTo>
                    <a:pt x="46482" y="390906"/>
                  </a:lnTo>
                  <a:lnTo>
                    <a:pt x="39370" y="406400"/>
                  </a:lnTo>
                  <a:lnTo>
                    <a:pt x="32131" y="424942"/>
                  </a:lnTo>
                  <a:lnTo>
                    <a:pt x="24765" y="444754"/>
                  </a:lnTo>
                  <a:close/>
                </a:path>
              </a:pathLst>
            </a:custGeom>
            <a:solidFill>
              <a:srgbClr val="E4D3C1"/>
            </a:solidFill>
            <a:ln w="0" cap="flat" cmpd="sng" algn="ctr">
              <a:solidFill>
                <a:srgbClr val="E4D3C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4001008" y="4802124"/>
              <a:ext cx="146051" cy="400432"/>
            </a:xfrm>
            <a:custGeom>
              <a:avLst/>
              <a:gdLst/>
              <a:ahLst/>
              <a:cxnLst/>
              <a:rect l="0" t="0" r="0" b="0"/>
              <a:pathLst>
                <a:path w="146051" h="400432">
                  <a:moveTo>
                    <a:pt x="3175" y="400431"/>
                  </a:moveTo>
                  <a:lnTo>
                    <a:pt x="9144" y="371729"/>
                  </a:lnTo>
                  <a:lnTo>
                    <a:pt x="11049" y="341757"/>
                  </a:lnTo>
                  <a:lnTo>
                    <a:pt x="9779" y="310388"/>
                  </a:lnTo>
                  <a:lnTo>
                    <a:pt x="7112" y="279019"/>
                  </a:lnTo>
                  <a:lnTo>
                    <a:pt x="635" y="214630"/>
                  </a:lnTo>
                  <a:lnTo>
                    <a:pt x="0" y="183261"/>
                  </a:lnTo>
                  <a:lnTo>
                    <a:pt x="1905" y="151892"/>
                  </a:lnTo>
                  <a:lnTo>
                    <a:pt x="20193" y="127127"/>
                  </a:lnTo>
                  <a:lnTo>
                    <a:pt x="37211" y="104648"/>
                  </a:lnTo>
                  <a:lnTo>
                    <a:pt x="51054" y="85471"/>
                  </a:lnTo>
                  <a:lnTo>
                    <a:pt x="62865" y="68326"/>
                  </a:lnTo>
                  <a:lnTo>
                    <a:pt x="73279" y="52959"/>
                  </a:lnTo>
                  <a:lnTo>
                    <a:pt x="81788" y="40259"/>
                  </a:lnTo>
                  <a:lnTo>
                    <a:pt x="89027" y="28702"/>
                  </a:lnTo>
                  <a:lnTo>
                    <a:pt x="94234" y="19050"/>
                  </a:lnTo>
                  <a:lnTo>
                    <a:pt x="104140" y="12700"/>
                  </a:lnTo>
                  <a:lnTo>
                    <a:pt x="112649" y="6985"/>
                  </a:lnTo>
                  <a:lnTo>
                    <a:pt x="119761" y="3048"/>
                  </a:lnTo>
                  <a:lnTo>
                    <a:pt x="125857" y="1143"/>
                  </a:lnTo>
                  <a:lnTo>
                    <a:pt x="131064" y="0"/>
                  </a:lnTo>
                  <a:lnTo>
                    <a:pt x="135509" y="0"/>
                  </a:lnTo>
                  <a:lnTo>
                    <a:pt x="141478" y="3048"/>
                  </a:lnTo>
                  <a:lnTo>
                    <a:pt x="144653" y="8763"/>
                  </a:lnTo>
                  <a:lnTo>
                    <a:pt x="146050" y="18415"/>
                  </a:lnTo>
                  <a:lnTo>
                    <a:pt x="146050" y="39497"/>
                  </a:lnTo>
                  <a:lnTo>
                    <a:pt x="135509" y="82296"/>
                  </a:lnTo>
                  <a:lnTo>
                    <a:pt x="124460" y="129667"/>
                  </a:lnTo>
                  <a:lnTo>
                    <a:pt x="117856" y="155829"/>
                  </a:lnTo>
                  <a:lnTo>
                    <a:pt x="111887" y="183896"/>
                  </a:lnTo>
                  <a:lnTo>
                    <a:pt x="106045" y="213995"/>
                  </a:lnTo>
                  <a:lnTo>
                    <a:pt x="99441" y="246380"/>
                  </a:lnTo>
                  <a:lnTo>
                    <a:pt x="96139" y="260604"/>
                  </a:lnTo>
                  <a:lnTo>
                    <a:pt x="92329" y="271399"/>
                  </a:lnTo>
                  <a:lnTo>
                    <a:pt x="88392" y="281051"/>
                  </a:lnTo>
                  <a:lnTo>
                    <a:pt x="83820" y="288036"/>
                  </a:lnTo>
                  <a:lnTo>
                    <a:pt x="74676" y="298831"/>
                  </a:lnTo>
                  <a:lnTo>
                    <a:pt x="63373" y="307848"/>
                  </a:lnTo>
                  <a:lnTo>
                    <a:pt x="51054" y="319278"/>
                  </a:lnTo>
                  <a:lnTo>
                    <a:pt x="44450" y="327025"/>
                  </a:lnTo>
                  <a:lnTo>
                    <a:pt x="37211" y="336550"/>
                  </a:lnTo>
                  <a:lnTo>
                    <a:pt x="29464" y="347980"/>
                  </a:lnTo>
                  <a:lnTo>
                    <a:pt x="21590" y="362204"/>
                  </a:lnTo>
                  <a:lnTo>
                    <a:pt x="12446" y="379476"/>
                  </a:lnTo>
                  <a:close/>
                </a:path>
              </a:pathLst>
            </a:custGeom>
            <a:solidFill>
              <a:srgbClr val="EDE2D4"/>
            </a:solidFill>
            <a:ln w="0" cap="flat" cmpd="sng" algn="ctr">
              <a:solidFill>
                <a:srgbClr val="EDE2D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3996944" y="4800727"/>
              <a:ext cx="150115" cy="336805"/>
            </a:xfrm>
            <a:custGeom>
              <a:avLst/>
              <a:gdLst/>
              <a:ahLst/>
              <a:cxnLst/>
              <a:rect l="0" t="0" r="0" b="0"/>
              <a:pathLst>
                <a:path w="150115" h="336805">
                  <a:moveTo>
                    <a:pt x="0" y="336804"/>
                  </a:moveTo>
                  <a:lnTo>
                    <a:pt x="5207" y="318770"/>
                  </a:lnTo>
                  <a:lnTo>
                    <a:pt x="9906" y="302895"/>
                  </a:lnTo>
                  <a:lnTo>
                    <a:pt x="14351" y="272161"/>
                  </a:lnTo>
                  <a:lnTo>
                    <a:pt x="15748" y="245237"/>
                  </a:lnTo>
                  <a:lnTo>
                    <a:pt x="14351" y="219837"/>
                  </a:lnTo>
                  <a:lnTo>
                    <a:pt x="9906" y="169926"/>
                  </a:lnTo>
                  <a:lnTo>
                    <a:pt x="8509" y="143764"/>
                  </a:lnTo>
                  <a:lnTo>
                    <a:pt x="11176" y="114935"/>
                  </a:lnTo>
                  <a:lnTo>
                    <a:pt x="33528" y="90170"/>
                  </a:lnTo>
                  <a:lnTo>
                    <a:pt x="53086" y="68961"/>
                  </a:lnTo>
                  <a:lnTo>
                    <a:pt x="69596" y="51816"/>
                  </a:lnTo>
                  <a:lnTo>
                    <a:pt x="83947" y="37719"/>
                  </a:lnTo>
                  <a:lnTo>
                    <a:pt x="94996" y="26289"/>
                  </a:lnTo>
                  <a:lnTo>
                    <a:pt x="104902" y="17272"/>
                  </a:lnTo>
                  <a:lnTo>
                    <a:pt x="112776" y="10795"/>
                  </a:lnTo>
                  <a:lnTo>
                    <a:pt x="118618" y="6477"/>
                  </a:lnTo>
                  <a:lnTo>
                    <a:pt x="129921" y="1397"/>
                  </a:lnTo>
                  <a:lnTo>
                    <a:pt x="138430" y="0"/>
                  </a:lnTo>
                  <a:lnTo>
                    <a:pt x="144272" y="1905"/>
                  </a:lnTo>
                  <a:lnTo>
                    <a:pt x="147574" y="7112"/>
                  </a:lnTo>
                  <a:lnTo>
                    <a:pt x="149479" y="13335"/>
                  </a:lnTo>
                  <a:lnTo>
                    <a:pt x="150114" y="21844"/>
                  </a:lnTo>
                  <a:lnTo>
                    <a:pt x="150114" y="40894"/>
                  </a:lnTo>
                  <a:lnTo>
                    <a:pt x="139573" y="82550"/>
                  </a:lnTo>
                  <a:lnTo>
                    <a:pt x="128524" y="128524"/>
                  </a:lnTo>
                  <a:lnTo>
                    <a:pt x="122555" y="154051"/>
                  </a:lnTo>
                  <a:lnTo>
                    <a:pt x="116713" y="181356"/>
                  </a:lnTo>
                  <a:lnTo>
                    <a:pt x="110109" y="210820"/>
                  </a:lnTo>
                  <a:lnTo>
                    <a:pt x="104267" y="243459"/>
                  </a:lnTo>
                  <a:lnTo>
                    <a:pt x="100203" y="257429"/>
                  </a:lnTo>
                  <a:lnTo>
                    <a:pt x="96393" y="267716"/>
                  </a:lnTo>
                  <a:lnTo>
                    <a:pt x="92456" y="274701"/>
                  </a:lnTo>
                  <a:lnTo>
                    <a:pt x="87884" y="278638"/>
                  </a:lnTo>
                  <a:lnTo>
                    <a:pt x="83185" y="280416"/>
                  </a:lnTo>
                  <a:lnTo>
                    <a:pt x="77978" y="280416"/>
                  </a:lnTo>
                  <a:lnTo>
                    <a:pt x="66929" y="278638"/>
                  </a:lnTo>
                  <a:lnTo>
                    <a:pt x="53721" y="277876"/>
                  </a:lnTo>
                  <a:lnTo>
                    <a:pt x="45974" y="279781"/>
                  </a:lnTo>
                  <a:lnTo>
                    <a:pt x="37973" y="284353"/>
                  </a:lnTo>
                  <a:lnTo>
                    <a:pt x="29464" y="291211"/>
                  </a:lnTo>
                  <a:lnTo>
                    <a:pt x="20320" y="302260"/>
                  </a:lnTo>
                  <a:lnTo>
                    <a:pt x="10541" y="316992"/>
                  </a:lnTo>
                  <a:close/>
                </a:path>
              </a:pathLst>
            </a:custGeom>
            <a:solidFill>
              <a:srgbClr val="F7F1EB"/>
            </a:solidFill>
            <a:ln w="0" cap="flat" cmpd="sng" algn="ctr">
              <a:solidFill>
                <a:srgbClr val="F7F1E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3989197" y="4792472"/>
              <a:ext cx="157862" cy="279782"/>
            </a:xfrm>
            <a:custGeom>
              <a:avLst/>
              <a:gdLst/>
              <a:ahLst/>
              <a:cxnLst/>
              <a:rect l="0" t="0" r="0" b="0"/>
              <a:pathLst>
                <a:path w="157862" h="279782">
                  <a:moveTo>
                    <a:pt x="48387" y="62103"/>
                  </a:moveTo>
                  <a:lnTo>
                    <a:pt x="69977" y="43434"/>
                  </a:lnTo>
                  <a:lnTo>
                    <a:pt x="88392" y="28067"/>
                  </a:lnTo>
                  <a:lnTo>
                    <a:pt x="104140" y="16637"/>
                  </a:lnTo>
                  <a:lnTo>
                    <a:pt x="117221" y="8255"/>
                  </a:lnTo>
                  <a:lnTo>
                    <a:pt x="128397" y="3175"/>
                  </a:lnTo>
                  <a:lnTo>
                    <a:pt x="136906" y="0"/>
                  </a:lnTo>
                  <a:lnTo>
                    <a:pt x="144018" y="0"/>
                  </a:lnTo>
                  <a:lnTo>
                    <a:pt x="149352" y="1143"/>
                  </a:lnTo>
                  <a:lnTo>
                    <a:pt x="152527" y="5080"/>
                  </a:lnTo>
                  <a:lnTo>
                    <a:pt x="155829" y="9652"/>
                  </a:lnTo>
                  <a:lnTo>
                    <a:pt x="157226" y="15875"/>
                  </a:lnTo>
                  <a:lnTo>
                    <a:pt x="157861" y="31242"/>
                  </a:lnTo>
                  <a:lnTo>
                    <a:pt x="157861" y="49149"/>
                  </a:lnTo>
                  <a:lnTo>
                    <a:pt x="147320" y="90043"/>
                  </a:lnTo>
                  <a:lnTo>
                    <a:pt x="136271" y="134747"/>
                  </a:lnTo>
                  <a:lnTo>
                    <a:pt x="130302" y="159004"/>
                  </a:lnTo>
                  <a:lnTo>
                    <a:pt x="124460" y="185928"/>
                  </a:lnTo>
                  <a:lnTo>
                    <a:pt x="118491" y="215392"/>
                  </a:lnTo>
                  <a:lnTo>
                    <a:pt x="112014" y="247269"/>
                  </a:lnTo>
                  <a:lnTo>
                    <a:pt x="107950" y="261874"/>
                  </a:lnTo>
                  <a:lnTo>
                    <a:pt x="104140" y="271526"/>
                  </a:lnTo>
                  <a:lnTo>
                    <a:pt x="99441" y="275971"/>
                  </a:lnTo>
                  <a:lnTo>
                    <a:pt x="94996" y="276479"/>
                  </a:lnTo>
                  <a:lnTo>
                    <a:pt x="90297" y="274066"/>
                  </a:lnTo>
                  <a:lnTo>
                    <a:pt x="85090" y="269621"/>
                  </a:lnTo>
                  <a:lnTo>
                    <a:pt x="73279" y="256032"/>
                  </a:lnTo>
                  <a:lnTo>
                    <a:pt x="58928" y="244094"/>
                  </a:lnTo>
                  <a:lnTo>
                    <a:pt x="51054" y="240157"/>
                  </a:lnTo>
                  <a:lnTo>
                    <a:pt x="42418" y="239522"/>
                  </a:lnTo>
                  <a:lnTo>
                    <a:pt x="33401" y="242062"/>
                  </a:lnTo>
                  <a:lnTo>
                    <a:pt x="22860" y="249174"/>
                  </a:lnTo>
                  <a:lnTo>
                    <a:pt x="11811" y="261366"/>
                  </a:lnTo>
                  <a:lnTo>
                    <a:pt x="0" y="279781"/>
                  </a:lnTo>
                  <a:lnTo>
                    <a:pt x="7112" y="258826"/>
                  </a:lnTo>
                  <a:lnTo>
                    <a:pt x="13716" y="240919"/>
                  </a:lnTo>
                  <a:lnTo>
                    <a:pt x="18288" y="224790"/>
                  </a:lnTo>
                  <a:lnTo>
                    <a:pt x="21590" y="210820"/>
                  </a:lnTo>
                  <a:lnTo>
                    <a:pt x="23495" y="198628"/>
                  </a:lnTo>
                  <a:lnTo>
                    <a:pt x="24765" y="187071"/>
                  </a:lnTo>
                  <a:lnTo>
                    <a:pt x="24765" y="168021"/>
                  </a:lnTo>
                  <a:lnTo>
                    <a:pt x="22098" y="132207"/>
                  </a:lnTo>
                  <a:lnTo>
                    <a:pt x="21590" y="111252"/>
                  </a:lnTo>
                  <a:lnTo>
                    <a:pt x="22098" y="99060"/>
                  </a:lnTo>
                  <a:lnTo>
                    <a:pt x="24257" y="84328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4297045" y="3812413"/>
              <a:ext cx="641478" cy="321311"/>
            </a:xfrm>
            <a:custGeom>
              <a:avLst/>
              <a:gdLst/>
              <a:ahLst/>
              <a:cxnLst/>
              <a:rect l="0" t="0" r="0" b="0"/>
              <a:pathLst>
                <a:path w="641478" h="321311">
                  <a:moveTo>
                    <a:pt x="581406" y="309245"/>
                  </a:moveTo>
                  <a:lnTo>
                    <a:pt x="534035" y="317627"/>
                  </a:lnTo>
                  <a:lnTo>
                    <a:pt x="488188" y="321310"/>
                  </a:lnTo>
                  <a:lnTo>
                    <a:pt x="444373" y="321310"/>
                  </a:lnTo>
                  <a:lnTo>
                    <a:pt x="401701" y="316992"/>
                  </a:lnTo>
                  <a:lnTo>
                    <a:pt x="360426" y="309245"/>
                  </a:lnTo>
                  <a:lnTo>
                    <a:pt x="320421" y="299085"/>
                  </a:lnTo>
                  <a:lnTo>
                    <a:pt x="281178" y="285750"/>
                  </a:lnTo>
                  <a:lnTo>
                    <a:pt x="243840" y="271018"/>
                  </a:lnTo>
                  <a:lnTo>
                    <a:pt x="206502" y="254254"/>
                  </a:lnTo>
                  <a:lnTo>
                    <a:pt x="135763" y="219075"/>
                  </a:lnTo>
                  <a:lnTo>
                    <a:pt x="66929" y="184150"/>
                  </a:lnTo>
                  <a:lnTo>
                    <a:pt x="0" y="152146"/>
                  </a:lnTo>
                  <a:lnTo>
                    <a:pt x="8001" y="145034"/>
                  </a:lnTo>
                  <a:lnTo>
                    <a:pt x="17653" y="138684"/>
                  </a:lnTo>
                  <a:lnTo>
                    <a:pt x="29464" y="133604"/>
                  </a:lnTo>
                  <a:lnTo>
                    <a:pt x="42672" y="129159"/>
                  </a:lnTo>
                  <a:lnTo>
                    <a:pt x="74041" y="122047"/>
                  </a:lnTo>
                  <a:lnTo>
                    <a:pt x="111506" y="116967"/>
                  </a:lnTo>
                  <a:lnTo>
                    <a:pt x="153416" y="113157"/>
                  </a:lnTo>
                  <a:lnTo>
                    <a:pt x="198501" y="110617"/>
                  </a:lnTo>
                  <a:lnTo>
                    <a:pt x="296291" y="104775"/>
                  </a:lnTo>
                  <a:lnTo>
                    <a:pt x="346837" y="101600"/>
                  </a:lnTo>
                  <a:lnTo>
                    <a:pt x="397256" y="95885"/>
                  </a:lnTo>
                  <a:lnTo>
                    <a:pt x="446278" y="88773"/>
                  </a:lnTo>
                  <a:lnTo>
                    <a:pt x="493395" y="78613"/>
                  </a:lnTo>
                  <a:lnTo>
                    <a:pt x="537337" y="65278"/>
                  </a:lnTo>
                  <a:lnTo>
                    <a:pt x="558292" y="57531"/>
                  </a:lnTo>
                  <a:lnTo>
                    <a:pt x="577342" y="48006"/>
                  </a:lnTo>
                  <a:lnTo>
                    <a:pt x="595757" y="38354"/>
                  </a:lnTo>
                  <a:lnTo>
                    <a:pt x="612775" y="26924"/>
                  </a:lnTo>
                  <a:lnTo>
                    <a:pt x="627761" y="14097"/>
                  </a:lnTo>
                  <a:lnTo>
                    <a:pt x="641477" y="0"/>
                  </a:lnTo>
                  <a:lnTo>
                    <a:pt x="631063" y="42291"/>
                  </a:lnTo>
                  <a:lnTo>
                    <a:pt x="625856" y="82550"/>
                  </a:lnTo>
                  <a:lnTo>
                    <a:pt x="625221" y="121412"/>
                  </a:lnTo>
                  <a:lnTo>
                    <a:pt x="627126" y="159131"/>
                  </a:lnTo>
                  <a:lnTo>
                    <a:pt x="630428" y="195580"/>
                  </a:lnTo>
                  <a:lnTo>
                    <a:pt x="632968" y="230759"/>
                  </a:lnTo>
                  <a:lnTo>
                    <a:pt x="632968" y="263906"/>
                  </a:lnTo>
                  <a:lnTo>
                    <a:pt x="629666" y="295148"/>
                  </a:lnTo>
                  <a:close/>
                </a:path>
              </a:pathLst>
            </a:custGeom>
            <a:solidFill>
              <a:srgbClr val="F8EDDE"/>
            </a:solidFill>
            <a:ln w="0" cap="flat" cmpd="sng" algn="ctr">
              <a:solidFill>
                <a:srgbClr val="F8EDD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4292600" y="3855847"/>
              <a:ext cx="637414" cy="281179"/>
            </a:xfrm>
            <a:custGeom>
              <a:avLst/>
              <a:gdLst/>
              <a:ahLst/>
              <a:cxnLst/>
              <a:rect l="0" t="0" r="0" b="0"/>
              <a:pathLst>
                <a:path w="637414" h="281179">
                  <a:moveTo>
                    <a:pt x="0" y="115697"/>
                  </a:moveTo>
                  <a:lnTo>
                    <a:pt x="9652" y="110617"/>
                  </a:lnTo>
                  <a:lnTo>
                    <a:pt x="20193" y="106680"/>
                  </a:lnTo>
                  <a:lnTo>
                    <a:pt x="47117" y="100330"/>
                  </a:lnTo>
                  <a:lnTo>
                    <a:pt x="79883" y="96520"/>
                  </a:lnTo>
                  <a:lnTo>
                    <a:pt x="117221" y="93345"/>
                  </a:lnTo>
                  <a:lnTo>
                    <a:pt x="158369" y="91440"/>
                  </a:lnTo>
                  <a:lnTo>
                    <a:pt x="202438" y="89408"/>
                  </a:lnTo>
                  <a:lnTo>
                    <a:pt x="297434" y="86233"/>
                  </a:lnTo>
                  <a:lnTo>
                    <a:pt x="393700" y="79375"/>
                  </a:lnTo>
                  <a:lnTo>
                    <a:pt x="440817" y="72898"/>
                  </a:lnTo>
                  <a:lnTo>
                    <a:pt x="485394" y="64643"/>
                  </a:lnTo>
                  <a:lnTo>
                    <a:pt x="528066" y="53848"/>
                  </a:lnTo>
                  <a:lnTo>
                    <a:pt x="566674" y="39624"/>
                  </a:lnTo>
                  <a:lnTo>
                    <a:pt x="584454" y="31369"/>
                  </a:lnTo>
                  <a:lnTo>
                    <a:pt x="600837" y="21844"/>
                  </a:lnTo>
                  <a:lnTo>
                    <a:pt x="615315" y="11557"/>
                  </a:lnTo>
                  <a:lnTo>
                    <a:pt x="628904" y="0"/>
                  </a:lnTo>
                  <a:lnTo>
                    <a:pt x="623824" y="35179"/>
                  </a:lnTo>
                  <a:lnTo>
                    <a:pt x="623062" y="69723"/>
                  </a:lnTo>
                  <a:lnTo>
                    <a:pt x="624967" y="102997"/>
                  </a:lnTo>
                  <a:lnTo>
                    <a:pt x="628904" y="135382"/>
                  </a:lnTo>
                  <a:lnTo>
                    <a:pt x="632968" y="167386"/>
                  </a:lnTo>
                  <a:lnTo>
                    <a:pt x="636270" y="197485"/>
                  </a:lnTo>
                  <a:lnTo>
                    <a:pt x="637413" y="226822"/>
                  </a:lnTo>
                  <a:lnTo>
                    <a:pt x="634873" y="255651"/>
                  </a:lnTo>
                  <a:lnTo>
                    <a:pt x="587756" y="268986"/>
                  </a:lnTo>
                  <a:lnTo>
                    <a:pt x="541782" y="277241"/>
                  </a:lnTo>
                  <a:lnTo>
                    <a:pt x="496697" y="281178"/>
                  </a:lnTo>
                  <a:lnTo>
                    <a:pt x="453390" y="280416"/>
                  </a:lnTo>
                  <a:lnTo>
                    <a:pt x="410718" y="276733"/>
                  </a:lnTo>
                  <a:lnTo>
                    <a:pt x="368935" y="268986"/>
                  </a:lnTo>
                  <a:lnTo>
                    <a:pt x="328168" y="258826"/>
                  </a:lnTo>
                  <a:lnTo>
                    <a:pt x="288290" y="246634"/>
                  </a:lnTo>
                  <a:lnTo>
                    <a:pt x="249682" y="231902"/>
                  </a:lnTo>
                  <a:lnTo>
                    <a:pt x="210947" y="216027"/>
                  </a:lnTo>
                  <a:lnTo>
                    <a:pt x="137414" y="181356"/>
                  </a:lnTo>
                  <a:lnTo>
                    <a:pt x="67437" y="146939"/>
                  </a:lnTo>
                  <a:close/>
                </a:path>
              </a:pathLst>
            </a:custGeom>
            <a:solidFill>
              <a:srgbClr val="F5DFC5"/>
            </a:solidFill>
            <a:ln w="0" cap="flat" cmpd="sng" algn="ctr">
              <a:solidFill>
                <a:srgbClr val="F5DFC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4287901" y="3899281"/>
              <a:ext cx="641478" cy="240920"/>
            </a:xfrm>
            <a:custGeom>
              <a:avLst/>
              <a:gdLst/>
              <a:ahLst/>
              <a:cxnLst/>
              <a:rect l="0" t="0" r="0" b="0"/>
              <a:pathLst>
                <a:path w="641478" h="240920">
                  <a:moveTo>
                    <a:pt x="0" y="79375"/>
                  </a:moveTo>
                  <a:lnTo>
                    <a:pt x="23622" y="75438"/>
                  </a:lnTo>
                  <a:lnTo>
                    <a:pt x="51816" y="72898"/>
                  </a:lnTo>
                  <a:lnTo>
                    <a:pt x="85852" y="70993"/>
                  </a:lnTo>
                  <a:lnTo>
                    <a:pt x="123190" y="70358"/>
                  </a:lnTo>
                  <a:lnTo>
                    <a:pt x="163830" y="69723"/>
                  </a:lnTo>
                  <a:lnTo>
                    <a:pt x="207137" y="68961"/>
                  </a:lnTo>
                  <a:lnTo>
                    <a:pt x="298196" y="67818"/>
                  </a:lnTo>
                  <a:lnTo>
                    <a:pt x="390652" y="62738"/>
                  </a:lnTo>
                  <a:lnTo>
                    <a:pt x="435102" y="57531"/>
                  </a:lnTo>
                  <a:lnTo>
                    <a:pt x="478282" y="51054"/>
                  </a:lnTo>
                  <a:lnTo>
                    <a:pt x="519049" y="42291"/>
                  </a:lnTo>
                  <a:lnTo>
                    <a:pt x="555625" y="31369"/>
                  </a:lnTo>
                  <a:lnTo>
                    <a:pt x="588391" y="17272"/>
                  </a:lnTo>
                  <a:lnTo>
                    <a:pt x="603504" y="9017"/>
                  </a:lnTo>
                  <a:lnTo>
                    <a:pt x="617347" y="0"/>
                  </a:lnTo>
                  <a:lnTo>
                    <a:pt x="616712" y="28829"/>
                  </a:lnTo>
                  <a:lnTo>
                    <a:pt x="620014" y="57531"/>
                  </a:lnTo>
                  <a:lnTo>
                    <a:pt x="631063" y="112395"/>
                  </a:lnTo>
                  <a:lnTo>
                    <a:pt x="636270" y="138684"/>
                  </a:lnTo>
                  <a:lnTo>
                    <a:pt x="640207" y="164846"/>
                  </a:lnTo>
                  <a:lnTo>
                    <a:pt x="641477" y="191008"/>
                  </a:lnTo>
                  <a:lnTo>
                    <a:pt x="638810" y="216535"/>
                  </a:lnTo>
                  <a:lnTo>
                    <a:pt x="594360" y="229362"/>
                  </a:lnTo>
                  <a:lnTo>
                    <a:pt x="549783" y="236982"/>
                  </a:lnTo>
                  <a:lnTo>
                    <a:pt x="505206" y="240919"/>
                  </a:lnTo>
                  <a:lnTo>
                    <a:pt x="462026" y="240284"/>
                  </a:lnTo>
                  <a:lnTo>
                    <a:pt x="419354" y="236474"/>
                  </a:lnTo>
                  <a:lnTo>
                    <a:pt x="377444" y="229362"/>
                  </a:lnTo>
                  <a:lnTo>
                    <a:pt x="335407" y="219837"/>
                  </a:lnTo>
                  <a:lnTo>
                    <a:pt x="294894" y="207645"/>
                  </a:lnTo>
                  <a:lnTo>
                    <a:pt x="255016" y="193548"/>
                  </a:lnTo>
                  <a:lnTo>
                    <a:pt x="215646" y="178435"/>
                  </a:lnTo>
                  <a:lnTo>
                    <a:pt x="140208" y="144399"/>
                  </a:lnTo>
                  <a:lnTo>
                    <a:pt x="68072" y="110617"/>
                  </a:lnTo>
                  <a:lnTo>
                    <a:pt x="33401" y="94488"/>
                  </a:lnTo>
                  <a:close/>
                </a:path>
              </a:pathLst>
            </a:custGeom>
            <a:solidFill>
              <a:srgbClr val="F1D1A9"/>
            </a:solidFill>
            <a:ln w="0" cap="flat" cmpd="sng" algn="ctr">
              <a:solidFill>
                <a:srgbClr val="F1D1A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4283329" y="3943477"/>
              <a:ext cx="645542" cy="199899"/>
            </a:xfrm>
            <a:custGeom>
              <a:avLst/>
              <a:gdLst/>
              <a:ahLst/>
              <a:cxnLst/>
              <a:rect l="0" t="0" r="0" b="0"/>
              <a:pathLst>
                <a:path w="645542" h="199899">
                  <a:moveTo>
                    <a:pt x="0" y="42672"/>
                  </a:moveTo>
                  <a:lnTo>
                    <a:pt x="26289" y="42672"/>
                  </a:lnTo>
                  <a:lnTo>
                    <a:pt x="57150" y="44069"/>
                  </a:lnTo>
                  <a:lnTo>
                    <a:pt x="91059" y="45212"/>
                  </a:lnTo>
                  <a:lnTo>
                    <a:pt x="129032" y="46609"/>
                  </a:lnTo>
                  <a:lnTo>
                    <a:pt x="169037" y="47752"/>
                  </a:lnTo>
                  <a:lnTo>
                    <a:pt x="211074" y="48514"/>
                  </a:lnTo>
                  <a:lnTo>
                    <a:pt x="298831" y="48514"/>
                  </a:lnTo>
                  <a:lnTo>
                    <a:pt x="387350" y="45212"/>
                  </a:lnTo>
                  <a:lnTo>
                    <a:pt x="429895" y="41529"/>
                  </a:lnTo>
                  <a:lnTo>
                    <a:pt x="470535" y="36957"/>
                  </a:lnTo>
                  <a:lnTo>
                    <a:pt x="509270" y="30607"/>
                  </a:lnTo>
                  <a:lnTo>
                    <a:pt x="545084" y="22225"/>
                  </a:lnTo>
                  <a:lnTo>
                    <a:pt x="576707" y="12192"/>
                  </a:lnTo>
                  <a:lnTo>
                    <a:pt x="604266" y="0"/>
                  </a:lnTo>
                  <a:lnTo>
                    <a:pt x="610108" y="22225"/>
                  </a:lnTo>
                  <a:lnTo>
                    <a:pt x="616585" y="44577"/>
                  </a:lnTo>
                  <a:lnTo>
                    <a:pt x="632333" y="88011"/>
                  </a:lnTo>
                  <a:lnTo>
                    <a:pt x="638937" y="109855"/>
                  </a:lnTo>
                  <a:lnTo>
                    <a:pt x="643382" y="132207"/>
                  </a:lnTo>
                  <a:lnTo>
                    <a:pt x="645541" y="153924"/>
                  </a:lnTo>
                  <a:lnTo>
                    <a:pt x="644144" y="176276"/>
                  </a:lnTo>
                  <a:lnTo>
                    <a:pt x="600964" y="189103"/>
                  </a:lnTo>
                  <a:lnTo>
                    <a:pt x="557657" y="196723"/>
                  </a:lnTo>
                  <a:lnTo>
                    <a:pt x="514477" y="199898"/>
                  </a:lnTo>
                  <a:lnTo>
                    <a:pt x="471043" y="199898"/>
                  </a:lnTo>
                  <a:lnTo>
                    <a:pt x="427990" y="196088"/>
                  </a:lnTo>
                  <a:lnTo>
                    <a:pt x="385318" y="189611"/>
                  </a:lnTo>
                  <a:lnTo>
                    <a:pt x="343281" y="180213"/>
                  </a:lnTo>
                  <a:lnTo>
                    <a:pt x="301371" y="168021"/>
                  </a:lnTo>
                  <a:lnTo>
                    <a:pt x="260858" y="154686"/>
                  </a:lnTo>
                  <a:lnTo>
                    <a:pt x="220218" y="139954"/>
                  </a:lnTo>
                  <a:lnTo>
                    <a:pt x="142240" y="107315"/>
                  </a:lnTo>
                  <a:lnTo>
                    <a:pt x="68834" y="73533"/>
                  </a:lnTo>
                  <a:lnTo>
                    <a:pt x="33528" y="57404"/>
                  </a:lnTo>
                  <a:close/>
                </a:path>
              </a:pathLst>
            </a:custGeom>
            <a:solidFill>
              <a:srgbClr val="EDC28F"/>
            </a:solidFill>
            <a:ln w="0" cap="flat" cmpd="sng" algn="ctr">
              <a:solidFill>
                <a:srgbClr val="EDC28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4278122" y="3986911"/>
              <a:ext cx="649987" cy="160402"/>
            </a:xfrm>
            <a:custGeom>
              <a:avLst/>
              <a:gdLst/>
              <a:ahLst/>
              <a:cxnLst/>
              <a:rect l="0" t="0" r="0" b="0"/>
              <a:pathLst>
                <a:path w="649987" h="160402">
                  <a:moveTo>
                    <a:pt x="0" y="6350"/>
                  </a:moveTo>
                  <a:lnTo>
                    <a:pt x="28829" y="11430"/>
                  </a:lnTo>
                  <a:lnTo>
                    <a:pt x="61595" y="15875"/>
                  </a:lnTo>
                  <a:lnTo>
                    <a:pt x="97028" y="19812"/>
                  </a:lnTo>
                  <a:lnTo>
                    <a:pt x="134239" y="22987"/>
                  </a:lnTo>
                  <a:lnTo>
                    <a:pt x="174244" y="26162"/>
                  </a:lnTo>
                  <a:lnTo>
                    <a:pt x="214884" y="28067"/>
                  </a:lnTo>
                  <a:lnTo>
                    <a:pt x="299466" y="30099"/>
                  </a:lnTo>
                  <a:lnTo>
                    <a:pt x="383921" y="28702"/>
                  </a:lnTo>
                  <a:lnTo>
                    <a:pt x="423926" y="26797"/>
                  </a:lnTo>
                  <a:lnTo>
                    <a:pt x="462661" y="23622"/>
                  </a:lnTo>
                  <a:lnTo>
                    <a:pt x="499872" y="19050"/>
                  </a:lnTo>
                  <a:lnTo>
                    <a:pt x="534035" y="13970"/>
                  </a:lnTo>
                  <a:lnTo>
                    <a:pt x="564896" y="7620"/>
                  </a:lnTo>
                  <a:lnTo>
                    <a:pt x="592328" y="0"/>
                  </a:lnTo>
                  <a:lnTo>
                    <a:pt x="613918" y="31877"/>
                  </a:lnTo>
                  <a:lnTo>
                    <a:pt x="633603" y="65024"/>
                  </a:lnTo>
                  <a:lnTo>
                    <a:pt x="642239" y="82296"/>
                  </a:lnTo>
                  <a:lnTo>
                    <a:pt x="647446" y="99695"/>
                  </a:lnTo>
                  <a:lnTo>
                    <a:pt x="649986" y="118110"/>
                  </a:lnTo>
                  <a:lnTo>
                    <a:pt x="648589" y="137414"/>
                  </a:lnTo>
                  <a:lnTo>
                    <a:pt x="607441" y="149352"/>
                  </a:lnTo>
                  <a:lnTo>
                    <a:pt x="565404" y="156464"/>
                  </a:lnTo>
                  <a:lnTo>
                    <a:pt x="522986" y="160401"/>
                  </a:lnTo>
                  <a:lnTo>
                    <a:pt x="480314" y="159766"/>
                  </a:lnTo>
                  <a:lnTo>
                    <a:pt x="437134" y="156464"/>
                  </a:lnTo>
                  <a:lnTo>
                    <a:pt x="393827" y="149352"/>
                  </a:lnTo>
                  <a:lnTo>
                    <a:pt x="350647" y="140462"/>
                  </a:lnTo>
                  <a:lnTo>
                    <a:pt x="308610" y="129667"/>
                  </a:lnTo>
                  <a:lnTo>
                    <a:pt x="266065" y="116332"/>
                  </a:lnTo>
                  <a:lnTo>
                    <a:pt x="224790" y="101600"/>
                  </a:lnTo>
                  <a:lnTo>
                    <a:pt x="144780" y="70358"/>
                  </a:lnTo>
                  <a:lnTo>
                    <a:pt x="69342" y="36957"/>
                  </a:lnTo>
                  <a:lnTo>
                    <a:pt x="33401" y="21590"/>
                  </a:lnTo>
                  <a:close/>
                </a:path>
              </a:pathLst>
            </a:custGeom>
            <a:solidFill>
              <a:srgbClr val="E9B475"/>
            </a:solidFill>
            <a:ln w="0" cap="flat" cmpd="sng" algn="ctr">
              <a:solidFill>
                <a:srgbClr val="E9B47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4272788" y="3999611"/>
              <a:ext cx="654686" cy="150242"/>
            </a:xfrm>
            <a:custGeom>
              <a:avLst/>
              <a:gdLst/>
              <a:ahLst/>
              <a:cxnLst/>
              <a:rect l="0" t="0" r="0" b="0"/>
              <a:pathLst>
                <a:path w="654686" h="150242">
                  <a:moveTo>
                    <a:pt x="0" y="0"/>
                  </a:moveTo>
                  <a:lnTo>
                    <a:pt x="32258" y="9652"/>
                  </a:lnTo>
                  <a:lnTo>
                    <a:pt x="66294" y="17907"/>
                  </a:lnTo>
                  <a:lnTo>
                    <a:pt x="102997" y="25019"/>
                  </a:lnTo>
                  <a:lnTo>
                    <a:pt x="140970" y="30099"/>
                  </a:lnTo>
                  <a:lnTo>
                    <a:pt x="220218" y="37592"/>
                  </a:lnTo>
                  <a:lnTo>
                    <a:pt x="301498" y="41529"/>
                  </a:lnTo>
                  <a:lnTo>
                    <a:pt x="380746" y="42164"/>
                  </a:lnTo>
                  <a:lnTo>
                    <a:pt x="419354" y="40894"/>
                  </a:lnTo>
                  <a:lnTo>
                    <a:pt x="456184" y="39624"/>
                  </a:lnTo>
                  <a:lnTo>
                    <a:pt x="490855" y="38354"/>
                  </a:lnTo>
                  <a:lnTo>
                    <a:pt x="523621" y="35814"/>
                  </a:lnTo>
                  <a:lnTo>
                    <a:pt x="553720" y="33274"/>
                  </a:lnTo>
                  <a:lnTo>
                    <a:pt x="580644" y="30734"/>
                  </a:lnTo>
                  <a:lnTo>
                    <a:pt x="611505" y="49784"/>
                  </a:lnTo>
                  <a:lnTo>
                    <a:pt x="625221" y="60071"/>
                  </a:lnTo>
                  <a:lnTo>
                    <a:pt x="636270" y="71628"/>
                  </a:lnTo>
                  <a:lnTo>
                    <a:pt x="645541" y="83820"/>
                  </a:lnTo>
                  <a:lnTo>
                    <a:pt x="652018" y="97155"/>
                  </a:lnTo>
                  <a:lnTo>
                    <a:pt x="654685" y="111887"/>
                  </a:lnTo>
                  <a:lnTo>
                    <a:pt x="653923" y="127762"/>
                  </a:lnTo>
                  <a:lnTo>
                    <a:pt x="614807" y="139192"/>
                  </a:lnTo>
                  <a:lnTo>
                    <a:pt x="574040" y="147066"/>
                  </a:lnTo>
                  <a:lnTo>
                    <a:pt x="532130" y="150241"/>
                  </a:lnTo>
                  <a:lnTo>
                    <a:pt x="489585" y="149606"/>
                  </a:lnTo>
                  <a:lnTo>
                    <a:pt x="446278" y="146304"/>
                  </a:lnTo>
                  <a:lnTo>
                    <a:pt x="403098" y="139954"/>
                  </a:lnTo>
                  <a:lnTo>
                    <a:pt x="359283" y="131572"/>
                  </a:lnTo>
                  <a:lnTo>
                    <a:pt x="315849" y="120777"/>
                  </a:lnTo>
                  <a:lnTo>
                    <a:pt x="230124" y="93980"/>
                  </a:lnTo>
                  <a:lnTo>
                    <a:pt x="147574" y="63373"/>
                  </a:lnTo>
                  <a:lnTo>
                    <a:pt x="70231" y="30734"/>
                  </a:lnTo>
                  <a:lnTo>
                    <a:pt x="34163" y="15367"/>
                  </a:lnTo>
                  <a:close/>
                </a:path>
              </a:pathLst>
            </a:custGeom>
            <a:solidFill>
              <a:srgbClr val="E4A558"/>
            </a:solidFill>
            <a:ln w="0" cap="flat" cmpd="sng" algn="ctr">
              <a:solidFill>
                <a:srgbClr val="E4A55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4268343" y="4007993"/>
              <a:ext cx="658369" cy="145543"/>
            </a:xfrm>
            <a:custGeom>
              <a:avLst/>
              <a:gdLst/>
              <a:ahLst/>
              <a:cxnLst/>
              <a:rect l="0" t="0" r="0" b="0"/>
              <a:pathLst>
                <a:path w="658369" h="145543">
                  <a:moveTo>
                    <a:pt x="620395" y="135382"/>
                  </a:moveTo>
                  <a:lnTo>
                    <a:pt x="581152" y="141859"/>
                  </a:lnTo>
                  <a:lnTo>
                    <a:pt x="540512" y="145542"/>
                  </a:lnTo>
                  <a:lnTo>
                    <a:pt x="497840" y="145542"/>
                  </a:lnTo>
                  <a:lnTo>
                    <a:pt x="454660" y="141859"/>
                  </a:lnTo>
                  <a:lnTo>
                    <a:pt x="410845" y="136144"/>
                  </a:lnTo>
                  <a:lnTo>
                    <a:pt x="366268" y="127762"/>
                  </a:lnTo>
                  <a:lnTo>
                    <a:pt x="322199" y="117475"/>
                  </a:lnTo>
                  <a:lnTo>
                    <a:pt x="234569" y="91313"/>
                  </a:lnTo>
                  <a:lnTo>
                    <a:pt x="149352" y="61214"/>
                  </a:lnTo>
                  <a:lnTo>
                    <a:pt x="70739" y="29972"/>
                  </a:lnTo>
                  <a:lnTo>
                    <a:pt x="33909" y="14732"/>
                  </a:lnTo>
                  <a:lnTo>
                    <a:pt x="0" y="0"/>
                  </a:lnTo>
                  <a:lnTo>
                    <a:pt x="51054" y="19177"/>
                  </a:lnTo>
                  <a:lnTo>
                    <a:pt x="104902" y="33782"/>
                  </a:lnTo>
                  <a:lnTo>
                    <a:pt x="159766" y="44704"/>
                  </a:lnTo>
                  <a:lnTo>
                    <a:pt x="216789" y="52451"/>
                  </a:lnTo>
                  <a:lnTo>
                    <a:pt x="273177" y="56769"/>
                  </a:lnTo>
                  <a:lnTo>
                    <a:pt x="328803" y="59309"/>
                  </a:lnTo>
                  <a:lnTo>
                    <a:pt x="383286" y="61214"/>
                  </a:lnTo>
                  <a:lnTo>
                    <a:pt x="434975" y="61214"/>
                  </a:lnTo>
                  <a:lnTo>
                    <a:pt x="483489" y="62611"/>
                  </a:lnTo>
                  <a:lnTo>
                    <a:pt x="527304" y="63881"/>
                  </a:lnTo>
                  <a:lnTo>
                    <a:pt x="566674" y="66421"/>
                  </a:lnTo>
                  <a:lnTo>
                    <a:pt x="584454" y="68326"/>
                  </a:lnTo>
                  <a:lnTo>
                    <a:pt x="600202" y="70866"/>
                  </a:lnTo>
                  <a:lnTo>
                    <a:pt x="614553" y="74676"/>
                  </a:lnTo>
                  <a:lnTo>
                    <a:pt x="626999" y="78613"/>
                  </a:lnTo>
                  <a:lnTo>
                    <a:pt x="637413" y="83693"/>
                  </a:lnTo>
                  <a:lnTo>
                    <a:pt x="645922" y="89408"/>
                  </a:lnTo>
                  <a:lnTo>
                    <a:pt x="652526" y="96393"/>
                  </a:lnTo>
                  <a:lnTo>
                    <a:pt x="656463" y="104140"/>
                  </a:lnTo>
                  <a:lnTo>
                    <a:pt x="658368" y="113665"/>
                  </a:lnTo>
                  <a:lnTo>
                    <a:pt x="657860" y="123952"/>
                  </a:lnTo>
                  <a:close/>
                </a:path>
              </a:pathLst>
            </a:custGeom>
            <a:solidFill>
              <a:srgbClr val="DF963E"/>
            </a:solidFill>
            <a:ln w="0" cap="flat" cmpd="sng" algn="ctr">
              <a:solidFill>
                <a:srgbClr val="DF963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4088130" y="1375156"/>
              <a:ext cx="540640" cy="1410082"/>
            </a:xfrm>
            <a:custGeom>
              <a:avLst/>
              <a:gdLst/>
              <a:ahLst/>
              <a:cxnLst/>
              <a:rect l="0" t="0" r="0" b="0"/>
              <a:pathLst>
                <a:path w="540640" h="1410082">
                  <a:moveTo>
                    <a:pt x="16383" y="35941"/>
                  </a:moveTo>
                  <a:lnTo>
                    <a:pt x="32639" y="79375"/>
                  </a:lnTo>
                  <a:lnTo>
                    <a:pt x="49784" y="128524"/>
                  </a:lnTo>
                  <a:lnTo>
                    <a:pt x="67437" y="182753"/>
                  </a:lnTo>
                  <a:lnTo>
                    <a:pt x="85852" y="242824"/>
                  </a:lnTo>
                  <a:lnTo>
                    <a:pt x="105410" y="307340"/>
                  </a:lnTo>
                  <a:lnTo>
                    <a:pt x="124968" y="375793"/>
                  </a:lnTo>
                  <a:lnTo>
                    <a:pt x="145542" y="447294"/>
                  </a:lnTo>
                  <a:lnTo>
                    <a:pt x="166497" y="521970"/>
                  </a:lnTo>
                  <a:lnTo>
                    <a:pt x="188722" y="599313"/>
                  </a:lnTo>
                  <a:lnTo>
                    <a:pt x="233934" y="757809"/>
                  </a:lnTo>
                  <a:lnTo>
                    <a:pt x="281813" y="919353"/>
                  </a:lnTo>
                  <a:lnTo>
                    <a:pt x="331470" y="1079119"/>
                  </a:lnTo>
                  <a:lnTo>
                    <a:pt x="351155" y="1110361"/>
                  </a:lnTo>
                  <a:lnTo>
                    <a:pt x="368808" y="1139190"/>
                  </a:lnTo>
                  <a:lnTo>
                    <a:pt x="385953" y="1165987"/>
                  </a:lnTo>
                  <a:lnTo>
                    <a:pt x="401574" y="1190879"/>
                  </a:lnTo>
                  <a:lnTo>
                    <a:pt x="416179" y="1213866"/>
                  </a:lnTo>
                  <a:lnTo>
                    <a:pt x="429768" y="1235710"/>
                  </a:lnTo>
                  <a:lnTo>
                    <a:pt x="455295" y="1275207"/>
                  </a:lnTo>
                  <a:lnTo>
                    <a:pt x="478409" y="1310386"/>
                  </a:lnTo>
                  <a:lnTo>
                    <a:pt x="499364" y="1343660"/>
                  </a:lnTo>
                  <a:lnTo>
                    <a:pt x="540639" y="1410081"/>
                  </a:lnTo>
                  <a:lnTo>
                    <a:pt x="515620" y="1388999"/>
                  </a:lnTo>
                  <a:lnTo>
                    <a:pt x="492125" y="1369187"/>
                  </a:lnTo>
                  <a:lnTo>
                    <a:pt x="448183" y="1331468"/>
                  </a:lnTo>
                  <a:lnTo>
                    <a:pt x="407416" y="1297051"/>
                  </a:lnTo>
                  <a:lnTo>
                    <a:pt x="370840" y="1263015"/>
                  </a:lnTo>
                  <a:lnTo>
                    <a:pt x="337439" y="1229868"/>
                  </a:lnTo>
                  <a:lnTo>
                    <a:pt x="307213" y="1195959"/>
                  </a:lnTo>
                  <a:lnTo>
                    <a:pt x="279654" y="1158875"/>
                  </a:lnTo>
                  <a:lnTo>
                    <a:pt x="254889" y="1118743"/>
                  </a:lnTo>
                  <a:lnTo>
                    <a:pt x="234569" y="1047877"/>
                  </a:lnTo>
                  <a:lnTo>
                    <a:pt x="214884" y="971169"/>
                  </a:lnTo>
                  <a:lnTo>
                    <a:pt x="193802" y="891413"/>
                  </a:lnTo>
                  <a:lnTo>
                    <a:pt x="173609" y="808228"/>
                  </a:lnTo>
                  <a:lnTo>
                    <a:pt x="132969" y="637667"/>
                  </a:lnTo>
                  <a:lnTo>
                    <a:pt x="113919" y="552577"/>
                  </a:lnTo>
                  <a:lnTo>
                    <a:pt x="95504" y="469646"/>
                  </a:lnTo>
                  <a:lnTo>
                    <a:pt x="77851" y="389128"/>
                  </a:lnTo>
                  <a:lnTo>
                    <a:pt x="61595" y="312420"/>
                  </a:lnTo>
                  <a:lnTo>
                    <a:pt x="47244" y="240919"/>
                  </a:lnTo>
                  <a:lnTo>
                    <a:pt x="39878" y="207772"/>
                  </a:lnTo>
                  <a:lnTo>
                    <a:pt x="34036" y="175895"/>
                  </a:lnTo>
                  <a:lnTo>
                    <a:pt x="27432" y="145796"/>
                  </a:lnTo>
                  <a:lnTo>
                    <a:pt x="22225" y="118237"/>
                  </a:lnTo>
                  <a:lnTo>
                    <a:pt x="17018" y="92075"/>
                  </a:lnTo>
                  <a:lnTo>
                    <a:pt x="12319" y="68580"/>
                  </a:lnTo>
                  <a:lnTo>
                    <a:pt x="8509" y="47371"/>
                  </a:lnTo>
                  <a:lnTo>
                    <a:pt x="5207" y="28829"/>
                  </a:lnTo>
                  <a:lnTo>
                    <a:pt x="2667" y="129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6000"/>
            </a:solidFill>
            <a:ln w="0" cap="flat" cmpd="sng" algn="ctr">
              <a:solidFill>
                <a:srgbClr val="B26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4089400" y="1375410"/>
              <a:ext cx="538481" cy="1409701"/>
            </a:xfrm>
            <a:custGeom>
              <a:avLst/>
              <a:gdLst/>
              <a:ahLst/>
              <a:cxnLst/>
              <a:rect l="0" t="0" r="0" b="0"/>
              <a:pathLst>
                <a:path w="538481" h="1409701">
                  <a:moveTo>
                    <a:pt x="0" y="0"/>
                  </a:moveTo>
                  <a:lnTo>
                    <a:pt x="1270" y="12700"/>
                  </a:lnTo>
                  <a:lnTo>
                    <a:pt x="5080" y="29210"/>
                  </a:lnTo>
                  <a:lnTo>
                    <a:pt x="7620" y="48260"/>
                  </a:lnTo>
                  <a:lnTo>
                    <a:pt x="11430" y="68580"/>
                  </a:lnTo>
                  <a:lnTo>
                    <a:pt x="15240" y="91440"/>
                  </a:lnTo>
                  <a:lnTo>
                    <a:pt x="20320" y="116840"/>
                  </a:lnTo>
                  <a:lnTo>
                    <a:pt x="25400" y="146050"/>
                  </a:lnTo>
                  <a:lnTo>
                    <a:pt x="33020" y="173990"/>
                  </a:lnTo>
                  <a:lnTo>
                    <a:pt x="39370" y="207010"/>
                  </a:lnTo>
                  <a:lnTo>
                    <a:pt x="45720" y="240030"/>
                  </a:lnTo>
                  <a:lnTo>
                    <a:pt x="59690" y="311150"/>
                  </a:lnTo>
                  <a:lnTo>
                    <a:pt x="77470" y="388620"/>
                  </a:lnTo>
                  <a:lnTo>
                    <a:pt x="95250" y="468630"/>
                  </a:lnTo>
                  <a:lnTo>
                    <a:pt x="111760" y="551180"/>
                  </a:lnTo>
                  <a:lnTo>
                    <a:pt x="130810" y="637540"/>
                  </a:lnTo>
                  <a:lnTo>
                    <a:pt x="172720" y="808990"/>
                  </a:lnTo>
                  <a:lnTo>
                    <a:pt x="191770" y="891540"/>
                  </a:lnTo>
                  <a:lnTo>
                    <a:pt x="212090" y="970280"/>
                  </a:lnTo>
                  <a:lnTo>
                    <a:pt x="233680" y="1046480"/>
                  </a:lnTo>
                  <a:lnTo>
                    <a:pt x="254000" y="1117600"/>
                  </a:lnTo>
                  <a:lnTo>
                    <a:pt x="278130" y="1158240"/>
                  </a:lnTo>
                  <a:lnTo>
                    <a:pt x="306070" y="1195070"/>
                  </a:lnTo>
                  <a:lnTo>
                    <a:pt x="335280" y="1229360"/>
                  </a:lnTo>
                  <a:lnTo>
                    <a:pt x="368300" y="1263650"/>
                  </a:lnTo>
                  <a:lnTo>
                    <a:pt x="406400" y="1296670"/>
                  </a:lnTo>
                  <a:lnTo>
                    <a:pt x="447040" y="1330960"/>
                  </a:lnTo>
                  <a:lnTo>
                    <a:pt x="490220" y="1367790"/>
                  </a:lnTo>
                  <a:lnTo>
                    <a:pt x="514350" y="1388110"/>
                  </a:lnTo>
                  <a:lnTo>
                    <a:pt x="538480" y="1409700"/>
                  </a:lnTo>
                  <a:lnTo>
                    <a:pt x="499110" y="1342390"/>
                  </a:lnTo>
                  <a:lnTo>
                    <a:pt x="477520" y="1310640"/>
                  </a:lnTo>
                  <a:lnTo>
                    <a:pt x="453390" y="1275080"/>
                  </a:lnTo>
                  <a:lnTo>
                    <a:pt x="429260" y="1235710"/>
                  </a:lnTo>
                  <a:lnTo>
                    <a:pt x="415290" y="1214120"/>
                  </a:lnTo>
                  <a:lnTo>
                    <a:pt x="400050" y="1189990"/>
                  </a:lnTo>
                  <a:lnTo>
                    <a:pt x="384810" y="1164590"/>
                  </a:lnTo>
                  <a:lnTo>
                    <a:pt x="367030" y="1137920"/>
                  </a:lnTo>
                  <a:lnTo>
                    <a:pt x="349250" y="1108710"/>
                  </a:lnTo>
                  <a:lnTo>
                    <a:pt x="330200" y="1079500"/>
                  </a:lnTo>
                  <a:lnTo>
                    <a:pt x="280670" y="918210"/>
                  </a:lnTo>
                  <a:lnTo>
                    <a:pt x="233680" y="758190"/>
                  </a:lnTo>
                  <a:lnTo>
                    <a:pt x="186690" y="599440"/>
                  </a:lnTo>
                  <a:lnTo>
                    <a:pt x="166370" y="520700"/>
                  </a:lnTo>
                  <a:lnTo>
                    <a:pt x="143510" y="447040"/>
                  </a:lnTo>
                  <a:lnTo>
                    <a:pt x="124460" y="375920"/>
                  </a:lnTo>
                  <a:lnTo>
                    <a:pt x="102870" y="306070"/>
                  </a:lnTo>
                  <a:lnTo>
                    <a:pt x="83820" y="242570"/>
                  </a:lnTo>
                  <a:lnTo>
                    <a:pt x="64770" y="182880"/>
                  </a:lnTo>
                  <a:lnTo>
                    <a:pt x="48260" y="127000"/>
                  </a:lnTo>
                  <a:lnTo>
                    <a:pt x="30480" y="78740"/>
                  </a:lnTo>
                  <a:lnTo>
                    <a:pt x="15240" y="3556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689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4702810" y="3167253"/>
              <a:ext cx="198502" cy="174499"/>
            </a:xfrm>
            <a:custGeom>
              <a:avLst/>
              <a:gdLst/>
              <a:ahLst/>
              <a:cxnLst/>
              <a:rect l="0" t="0" r="0" b="0"/>
              <a:pathLst>
                <a:path w="198502" h="174499">
                  <a:moveTo>
                    <a:pt x="95631" y="20447"/>
                  </a:moveTo>
                  <a:lnTo>
                    <a:pt x="110617" y="35179"/>
                  </a:lnTo>
                  <a:lnTo>
                    <a:pt x="125603" y="45339"/>
                  </a:lnTo>
                  <a:lnTo>
                    <a:pt x="140716" y="52959"/>
                  </a:lnTo>
                  <a:lnTo>
                    <a:pt x="170942" y="65786"/>
                  </a:lnTo>
                  <a:lnTo>
                    <a:pt x="185293" y="72136"/>
                  </a:lnTo>
                  <a:lnTo>
                    <a:pt x="198501" y="81153"/>
                  </a:lnTo>
                  <a:lnTo>
                    <a:pt x="185293" y="92583"/>
                  </a:lnTo>
                  <a:lnTo>
                    <a:pt x="176149" y="105283"/>
                  </a:lnTo>
                  <a:lnTo>
                    <a:pt x="162433" y="129667"/>
                  </a:lnTo>
                  <a:lnTo>
                    <a:pt x="155829" y="141097"/>
                  </a:lnTo>
                  <a:lnTo>
                    <a:pt x="149225" y="151511"/>
                  </a:lnTo>
                  <a:lnTo>
                    <a:pt x="141478" y="159766"/>
                  </a:lnTo>
                  <a:lnTo>
                    <a:pt x="130302" y="166624"/>
                  </a:lnTo>
                  <a:lnTo>
                    <a:pt x="117856" y="171196"/>
                  </a:lnTo>
                  <a:lnTo>
                    <a:pt x="100203" y="174498"/>
                  </a:lnTo>
                  <a:lnTo>
                    <a:pt x="79248" y="174498"/>
                  </a:lnTo>
                  <a:lnTo>
                    <a:pt x="57531" y="169926"/>
                  </a:lnTo>
                  <a:lnTo>
                    <a:pt x="47752" y="160274"/>
                  </a:lnTo>
                  <a:lnTo>
                    <a:pt x="38608" y="152654"/>
                  </a:lnTo>
                  <a:lnTo>
                    <a:pt x="22098" y="141097"/>
                  </a:lnTo>
                  <a:lnTo>
                    <a:pt x="8509" y="133604"/>
                  </a:lnTo>
                  <a:lnTo>
                    <a:pt x="0" y="127127"/>
                  </a:lnTo>
                  <a:lnTo>
                    <a:pt x="2540" y="115570"/>
                  </a:lnTo>
                  <a:lnTo>
                    <a:pt x="6604" y="102743"/>
                  </a:lnTo>
                  <a:lnTo>
                    <a:pt x="16256" y="73406"/>
                  </a:lnTo>
                  <a:lnTo>
                    <a:pt x="24257" y="40894"/>
                  </a:lnTo>
                  <a:lnTo>
                    <a:pt x="27305" y="22352"/>
                  </a:lnTo>
                  <a:lnTo>
                    <a:pt x="28702" y="3683"/>
                  </a:lnTo>
                  <a:lnTo>
                    <a:pt x="33909" y="1143"/>
                  </a:lnTo>
                  <a:lnTo>
                    <a:pt x="40513" y="0"/>
                  </a:lnTo>
                  <a:lnTo>
                    <a:pt x="54864" y="635"/>
                  </a:lnTo>
                  <a:lnTo>
                    <a:pt x="69342" y="2540"/>
                  </a:lnTo>
                  <a:lnTo>
                    <a:pt x="75946" y="2540"/>
                  </a:lnTo>
                  <a:lnTo>
                    <a:pt x="81788" y="1143"/>
                  </a:lnTo>
                  <a:close/>
                </a:path>
              </a:pathLst>
            </a:custGeom>
            <a:solidFill>
              <a:srgbClr val="DB831B"/>
            </a:solidFill>
            <a:ln w="0" cap="flat" cmpd="sng" algn="ctr">
              <a:solidFill>
                <a:srgbClr val="DB831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4391406" y="3353181"/>
              <a:ext cx="181484" cy="307849"/>
            </a:xfrm>
            <a:custGeom>
              <a:avLst/>
              <a:gdLst/>
              <a:ahLst/>
              <a:cxnLst/>
              <a:rect l="0" t="0" r="0" b="0"/>
              <a:pathLst>
                <a:path w="181484" h="307849">
                  <a:moveTo>
                    <a:pt x="66167" y="11557"/>
                  </a:moveTo>
                  <a:lnTo>
                    <a:pt x="77978" y="20955"/>
                  </a:lnTo>
                  <a:lnTo>
                    <a:pt x="88519" y="28702"/>
                  </a:lnTo>
                  <a:lnTo>
                    <a:pt x="97028" y="35052"/>
                  </a:lnTo>
                  <a:lnTo>
                    <a:pt x="104140" y="39624"/>
                  </a:lnTo>
                  <a:lnTo>
                    <a:pt x="109601" y="42799"/>
                  </a:lnTo>
                  <a:lnTo>
                    <a:pt x="118745" y="47117"/>
                  </a:lnTo>
                  <a:lnTo>
                    <a:pt x="131699" y="51689"/>
                  </a:lnTo>
                  <a:lnTo>
                    <a:pt x="139573" y="56134"/>
                  </a:lnTo>
                  <a:lnTo>
                    <a:pt x="144272" y="59309"/>
                  </a:lnTo>
                  <a:lnTo>
                    <a:pt x="150114" y="63246"/>
                  </a:lnTo>
                  <a:lnTo>
                    <a:pt x="144272" y="69596"/>
                  </a:lnTo>
                  <a:lnTo>
                    <a:pt x="141605" y="76581"/>
                  </a:lnTo>
                  <a:lnTo>
                    <a:pt x="140970" y="84328"/>
                  </a:lnTo>
                  <a:lnTo>
                    <a:pt x="142367" y="92710"/>
                  </a:lnTo>
                  <a:lnTo>
                    <a:pt x="149479" y="109855"/>
                  </a:lnTo>
                  <a:lnTo>
                    <a:pt x="160020" y="127762"/>
                  </a:lnTo>
                  <a:lnTo>
                    <a:pt x="171069" y="144399"/>
                  </a:lnTo>
                  <a:lnTo>
                    <a:pt x="179578" y="159639"/>
                  </a:lnTo>
                  <a:lnTo>
                    <a:pt x="181483" y="165989"/>
                  </a:lnTo>
                  <a:lnTo>
                    <a:pt x="181483" y="171704"/>
                  </a:lnTo>
                  <a:lnTo>
                    <a:pt x="179578" y="177038"/>
                  </a:lnTo>
                  <a:lnTo>
                    <a:pt x="174371" y="180086"/>
                  </a:lnTo>
                  <a:lnTo>
                    <a:pt x="171831" y="182753"/>
                  </a:lnTo>
                  <a:lnTo>
                    <a:pt x="167767" y="187833"/>
                  </a:lnTo>
                  <a:lnTo>
                    <a:pt x="163322" y="194691"/>
                  </a:lnTo>
                  <a:lnTo>
                    <a:pt x="157353" y="203708"/>
                  </a:lnTo>
                  <a:lnTo>
                    <a:pt x="144907" y="225552"/>
                  </a:lnTo>
                  <a:lnTo>
                    <a:pt x="129794" y="249682"/>
                  </a:lnTo>
                  <a:lnTo>
                    <a:pt x="114808" y="272669"/>
                  </a:lnTo>
                  <a:lnTo>
                    <a:pt x="99695" y="292608"/>
                  </a:lnTo>
                  <a:lnTo>
                    <a:pt x="92329" y="299593"/>
                  </a:lnTo>
                  <a:lnTo>
                    <a:pt x="85344" y="305308"/>
                  </a:lnTo>
                  <a:lnTo>
                    <a:pt x="78740" y="307848"/>
                  </a:lnTo>
                  <a:lnTo>
                    <a:pt x="72771" y="307340"/>
                  </a:lnTo>
                  <a:lnTo>
                    <a:pt x="62865" y="293751"/>
                  </a:lnTo>
                  <a:lnTo>
                    <a:pt x="51816" y="275844"/>
                  </a:lnTo>
                  <a:lnTo>
                    <a:pt x="29591" y="233807"/>
                  </a:lnTo>
                  <a:lnTo>
                    <a:pt x="19685" y="213360"/>
                  </a:lnTo>
                  <a:lnTo>
                    <a:pt x="11303" y="194691"/>
                  </a:lnTo>
                  <a:lnTo>
                    <a:pt x="4699" y="181356"/>
                  </a:lnTo>
                  <a:lnTo>
                    <a:pt x="2032" y="177038"/>
                  </a:lnTo>
                  <a:lnTo>
                    <a:pt x="0" y="174244"/>
                  </a:lnTo>
                  <a:lnTo>
                    <a:pt x="1397" y="167386"/>
                  </a:lnTo>
                  <a:lnTo>
                    <a:pt x="2794" y="158369"/>
                  </a:lnTo>
                  <a:lnTo>
                    <a:pt x="5842" y="135382"/>
                  </a:lnTo>
                  <a:lnTo>
                    <a:pt x="11303" y="107823"/>
                  </a:lnTo>
                  <a:lnTo>
                    <a:pt x="18415" y="81153"/>
                  </a:lnTo>
                  <a:lnTo>
                    <a:pt x="28194" y="58166"/>
                  </a:lnTo>
                  <a:lnTo>
                    <a:pt x="39370" y="37084"/>
                  </a:lnTo>
                  <a:lnTo>
                    <a:pt x="47879" y="18415"/>
                  </a:lnTo>
                  <a:lnTo>
                    <a:pt x="51816" y="0"/>
                  </a:lnTo>
                  <a:close/>
                </a:path>
              </a:pathLst>
            </a:custGeom>
            <a:solidFill>
              <a:srgbClr val="CA6D00"/>
            </a:solidFill>
            <a:ln w="0" cap="flat" cmpd="sng" algn="ctr">
              <a:solidFill>
                <a:srgbClr val="CA6D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4529074" y="3524377"/>
              <a:ext cx="231268" cy="353315"/>
            </a:xfrm>
            <a:custGeom>
              <a:avLst/>
              <a:gdLst/>
              <a:ahLst/>
              <a:cxnLst/>
              <a:rect l="0" t="0" r="0" b="0"/>
              <a:pathLst>
                <a:path w="231268" h="353315">
                  <a:moveTo>
                    <a:pt x="64770" y="1905"/>
                  </a:moveTo>
                  <a:lnTo>
                    <a:pt x="76581" y="0"/>
                  </a:lnTo>
                  <a:lnTo>
                    <a:pt x="98933" y="1270"/>
                  </a:lnTo>
                  <a:lnTo>
                    <a:pt x="119253" y="7620"/>
                  </a:lnTo>
                  <a:lnTo>
                    <a:pt x="139573" y="19177"/>
                  </a:lnTo>
                  <a:lnTo>
                    <a:pt x="159766" y="34544"/>
                  </a:lnTo>
                  <a:lnTo>
                    <a:pt x="181483" y="52959"/>
                  </a:lnTo>
                  <a:lnTo>
                    <a:pt x="205105" y="75438"/>
                  </a:lnTo>
                  <a:lnTo>
                    <a:pt x="231267" y="99568"/>
                  </a:lnTo>
                  <a:lnTo>
                    <a:pt x="224790" y="106045"/>
                  </a:lnTo>
                  <a:lnTo>
                    <a:pt x="219456" y="114300"/>
                  </a:lnTo>
                  <a:lnTo>
                    <a:pt x="215646" y="124587"/>
                  </a:lnTo>
                  <a:lnTo>
                    <a:pt x="212344" y="135382"/>
                  </a:lnTo>
                  <a:lnTo>
                    <a:pt x="209804" y="160274"/>
                  </a:lnTo>
                  <a:lnTo>
                    <a:pt x="209804" y="187833"/>
                  </a:lnTo>
                  <a:lnTo>
                    <a:pt x="212852" y="243967"/>
                  </a:lnTo>
                  <a:lnTo>
                    <a:pt x="215011" y="268986"/>
                  </a:lnTo>
                  <a:lnTo>
                    <a:pt x="215011" y="289941"/>
                  </a:lnTo>
                  <a:lnTo>
                    <a:pt x="205105" y="298831"/>
                  </a:lnTo>
                  <a:lnTo>
                    <a:pt x="195199" y="309245"/>
                  </a:lnTo>
                  <a:lnTo>
                    <a:pt x="177546" y="332232"/>
                  </a:lnTo>
                  <a:lnTo>
                    <a:pt x="169672" y="341884"/>
                  </a:lnTo>
                  <a:lnTo>
                    <a:pt x="163068" y="349377"/>
                  </a:lnTo>
                  <a:lnTo>
                    <a:pt x="157861" y="353314"/>
                  </a:lnTo>
                  <a:lnTo>
                    <a:pt x="153924" y="352679"/>
                  </a:lnTo>
                  <a:lnTo>
                    <a:pt x="141605" y="317500"/>
                  </a:lnTo>
                  <a:lnTo>
                    <a:pt x="128397" y="286893"/>
                  </a:lnTo>
                  <a:lnTo>
                    <a:pt x="114808" y="259969"/>
                  </a:lnTo>
                  <a:lnTo>
                    <a:pt x="100838" y="236982"/>
                  </a:lnTo>
                  <a:lnTo>
                    <a:pt x="87122" y="216535"/>
                  </a:lnTo>
                  <a:lnTo>
                    <a:pt x="74041" y="199390"/>
                  </a:lnTo>
                  <a:lnTo>
                    <a:pt x="60960" y="184658"/>
                  </a:lnTo>
                  <a:lnTo>
                    <a:pt x="48514" y="171831"/>
                  </a:lnTo>
                  <a:lnTo>
                    <a:pt x="37465" y="160909"/>
                  </a:lnTo>
                  <a:lnTo>
                    <a:pt x="26797" y="152019"/>
                  </a:lnTo>
                  <a:lnTo>
                    <a:pt x="17653" y="143764"/>
                  </a:lnTo>
                  <a:lnTo>
                    <a:pt x="10541" y="136652"/>
                  </a:lnTo>
                  <a:lnTo>
                    <a:pt x="5207" y="130937"/>
                  </a:lnTo>
                  <a:lnTo>
                    <a:pt x="1397" y="125095"/>
                  </a:lnTo>
                  <a:lnTo>
                    <a:pt x="0" y="118872"/>
                  </a:lnTo>
                  <a:lnTo>
                    <a:pt x="635" y="113157"/>
                  </a:lnTo>
                  <a:lnTo>
                    <a:pt x="6604" y="99568"/>
                  </a:lnTo>
                  <a:lnTo>
                    <a:pt x="13843" y="84836"/>
                  </a:lnTo>
                  <a:lnTo>
                    <a:pt x="30861" y="55499"/>
                  </a:lnTo>
                  <a:lnTo>
                    <a:pt x="38608" y="40767"/>
                  </a:lnTo>
                  <a:lnTo>
                    <a:pt x="45974" y="27432"/>
                  </a:lnTo>
                  <a:lnTo>
                    <a:pt x="50419" y="15240"/>
                  </a:lnTo>
                  <a:lnTo>
                    <a:pt x="52324" y="5080"/>
                  </a:lnTo>
                  <a:close/>
                </a:path>
              </a:pathLst>
            </a:custGeom>
            <a:solidFill>
              <a:srgbClr val="C46B00"/>
            </a:solidFill>
            <a:ln w="0" cap="flat" cmpd="sng" algn="ctr">
              <a:solidFill>
                <a:srgbClr val="C46B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4681728" y="3352546"/>
              <a:ext cx="206376" cy="250953"/>
            </a:xfrm>
            <a:custGeom>
              <a:avLst/>
              <a:gdLst/>
              <a:ahLst/>
              <a:cxnLst/>
              <a:rect l="0" t="0" r="0" b="0"/>
              <a:pathLst>
                <a:path w="206376" h="250953">
                  <a:moveTo>
                    <a:pt x="113919" y="0"/>
                  </a:moveTo>
                  <a:lnTo>
                    <a:pt x="136271" y="1143"/>
                  </a:lnTo>
                  <a:lnTo>
                    <a:pt x="146177" y="3810"/>
                  </a:lnTo>
                  <a:lnTo>
                    <a:pt x="155956" y="7620"/>
                  </a:lnTo>
                  <a:lnTo>
                    <a:pt x="164465" y="13335"/>
                  </a:lnTo>
                  <a:lnTo>
                    <a:pt x="172339" y="20447"/>
                  </a:lnTo>
                  <a:lnTo>
                    <a:pt x="179451" y="28702"/>
                  </a:lnTo>
                  <a:lnTo>
                    <a:pt x="186055" y="38354"/>
                  </a:lnTo>
                  <a:lnTo>
                    <a:pt x="192024" y="49784"/>
                  </a:lnTo>
                  <a:lnTo>
                    <a:pt x="196723" y="62484"/>
                  </a:lnTo>
                  <a:lnTo>
                    <a:pt x="200533" y="76581"/>
                  </a:lnTo>
                  <a:lnTo>
                    <a:pt x="203073" y="91948"/>
                  </a:lnTo>
                  <a:lnTo>
                    <a:pt x="205105" y="109220"/>
                  </a:lnTo>
                  <a:lnTo>
                    <a:pt x="206375" y="127762"/>
                  </a:lnTo>
                  <a:lnTo>
                    <a:pt x="201930" y="136779"/>
                  </a:lnTo>
                  <a:lnTo>
                    <a:pt x="195326" y="146177"/>
                  </a:lnTo>
                  <a:lnTo>
                    <a:pt x="178943" y="167259"/>
                  </a:lnTo>
                  <a:lnTo>
                    <a:pt x="159258" y="189103"/>
                  </a:lnTo>
                  <a:lnTo>
                    <a:pt x="138303" y="209550"/>
                  </a:lnTo>
                  <a:lnTo>
                    <a:pt x="117221" y="227330"/>
                  </a:lnTo>
                  <a:lnTo>
                    <a:pt x="108077" y="235077"/>
                  </a:lnTo>
                  <a:lnTo>
                    <a:pt x="99568" y="241300"/>
                  </a:lnTo>
                  <a:lnTo>
                    <a:pt x="91821" y="246634"/>
                  </a:lnTo>
                  <a:lnTo>
                    <a:pt x="85852" y="249809"/>
                  </a:lnTo>
                  <a:lnTo>
                    <a:pt x="81153" y="250952"/>
                  </a:lnTo>
                  <a:lnTo>
                    <a:pt x="78613" y="250317"/>
                  </a:lnTo>
                  <a:lnTo>
                    <a:pt x="60960" y="231267"/>
                  </a:lnTo>
                  <a:lnTo>
                    <a:pt x="41275" y="213233"/>
                  </a:lnTo>
                  <a:lnTo>
                    <a:pt x="21082" y="194183"/>
                  </a:lnTo>
                  <a:lnTo>
                    <a:pt x="0" y="170561"/>
                  </a:lnTo>
                  <a:lnTo>
                    <a:pt x="3302" y="163449"/>
                  </a:lnTo>
                  <a:lnTo>
                    <a:pt x="7112" y="154432"/>
                  </a:lnTo>
                  <a:lnTo>
                    <a:pt x="18923" y="134239"/>
                  </a:lnTo>
                  <a:lnTo>
                    <a:pt x="33528" y="109855"/>
                  </a:lnTo>
                  <a:lnTo>
                    <a:pt x="49149" y="84328"/>
                  </a:lnTo>
                  <a:lnTo>
                    <a:pt x="64262" y="59309"/>
                  </a:lnTo>
                  <a:lnTo>
                    <a:pt x="76708" y="36322"/>
                  </a:lnTo>
                  <a:lnTo>
                    <a:pt x="81915" y="26797"/>
                  </a:lnTo>
                  <a:lnTo>
                    <a:pt x="85852" y="17907"/>
                  </a:lnTo>
                  <a:lnTo>
                    <a:pt x="88519" y="10795"/>
                  </a:lnTo>
                  <a:lnTo>
                    <a:pt x="89916" y="5080"/>
                  </a:lnTo>
                  <a:close/>
                </a:path>
              </a:pathLst>
            </a:custGeom>
            <a:solidFill>
              <a:srgbClr val="D87908"/>
            </a:solidFill>
            <a:ln w="0" cap="flat" cmpd="sng" algn="ctr">
              <a:solidFill>
                <a:srgbClr val="D8790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4878959" y="3406140"/>
              <a:ext cx="214250" cy="198756"/>
            </a:xfrm>
            <a:custGeom>
              <a:avLst/>
              <a:gdLst/>
              <a:ahLst/>
              <a:cxnLst/>
              <a:rect l="0" t="0" r="0" b="0"/>
              <a:pathLst>
                <a:path w="214250" h="198756">
                  <a:moveTo>
                    <a:pt x="140970" y="635"/>
                  </a:moveTo>
                  <a:lnTo>
                    <a:pt x="152019" y="0"/>
                  </a:lnTo>
                  <a:lnTo>
                    <a:pt x="161925" y="2032"/>
                  </a:lnTo>
                  <a:lnTo>
                    <a:pt x="169672" y="5207"/>
                  </a:lnTo>
                  <a:lnTo>
                    <a:pt x="177673" y="9652"/>
                  </a:lnTo>
                  <a:lnTo>
                    <a:pt x="183515" y="16002"/>
                  </a:lnTo>
                  <a:lnTo>
                    <a:pt x="193929" y="32639"/>
                  </a:lnTo>
                  <a:lnTo>
                    <a:pt x="201295" y="52324"/>
                  </a:lnTo>
                  <a:lnTo>
                    <a:pt x="206502" y="74168"/>
                  </a:lnTo>
                  <a:lnTo>
                    <a:pt x="214249" y="118745"/>
                  </a:lnTo>
                  <a:lnTo>
                    <a:pt x="204597" y="136017"/>
                  </a:lnTo>
                  <a:lnTo>
                    <a:pt x="190627" y="151384"/>
                  </a:lnTo>
                  <a:lnTo>
                    <a:pt x="174371" y="166116"/>
                  </a:lnTo>
                  <a:lnTo>
                    <a:pt x="157226" y="178943"/>
                  </a:lnTo>
                  <a:lnTo>
                    <a:pt x="140970" y="188468"/>
                  </a:lnTo>
                  <a:lnTo>
                    <a:pt x="126492" y="195580"/>
                  </a:lnTo>
                  <a:lnTo>
                    <a:pt x="115443" y="198120"/>
                  </a:lnTo>
                  <a:lnTo>
                    <a:pt x="111379" y="198755"/>
                  </a:lnTo>
                  <a:lnTo>
                    <a:pt x="109474" y="197358"/>
                  </a:lnTo>
                  <a:lnTo>
                    <a:pt x="101600" y="190500"/>
                  </a:lnTo>
                  <a:lnTo>
                    <a:pt x="88519" y="184023"/>
                  </a:lnTo>
                  <a:lnTo>
                    <a:pt x="73406" y="176911"/>
                  </a:lnTo>
                  <a:lnTo>
                    <a:pt x="56261" y="170053"/>
                  </a:lnTo>
                  <a:lnTo>
                    <a:pt x="39370" y="161671"/>
                  </a:lnTo>
                  <a:lnTo>
                    <a:pt x="22987" y="152781"/>
                  </a:lnTo>
                  <a:lnTo>
                    <a:pt x="9779" y="141732"/>
                  </a:lnTo>
                  <a:lnTo>
                    <a:pt x="0" y="129159"/>
                  </a:lnTo>
                  <a:lnTo>
                    <a:pt x="14986" y="107315"/>
                  </a:lnTo>
                  <a:lnTo>
                    <a:pt x="25654" y="84963"/>
                  </a:lnTo>
                  <a:lnTo>
                    <a:pt x="28956" y="74803"/>
                  </a:lnTo>
                  <a:lnTo>
                    <a:pt x="30099" y="65913"/>
                  </a:lnTo>
                  <a:lnTo>
                    <a:pt x="30099" y="58166"/>
                  </a:lnTo>
                  <a:lnTo>
                    <a:pt x="27559" y="52324"/>
                  </a:lnTo>
                  <a:lnTo>
                    <a:pt x="34798" y="48641"/>
                  </a:lnTo>
                  <a:lnTo>
                    <a:pt x="45212" y="43434"/>
                  </a:lnTo>
                  <a:lnTo>
                    <a:pt x="58420" y="37211"/>
                  </a:lnTo>
                  <a:lnTo>
                    <a:pt x="72771" y="30734"/>
                  </a:lnTo>
                  <a:lnTo>
                    <a:pt x="102997" y="16637"/>
                  </a:lnTo>
                  <a:lnTo>
                    <a:pt x="117348" y="9652"/>
                  </a:lnTo>
                  <a:lnTo>
                    <a:pt x="129159" y="3810"/>
                  </a:lnTo>
                  <a:close/>
                </a:path>
              </a:pathLst>
            </a:custGeom>
            <a:solidFill>
              <a:srgbClr val="DA8014"/>
            </a:solidFill>
            <a:ln w="0" cap="flat" cmpd="sng" algn="ctr">
              <a:solidFill>
                <a:srgbClr val="DA801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4757674" y="3553714"/>
              <a:ext cx="212472" cy="256160"/>
            </a:xfrm>
            <a:custGeom>
              <a:avLst/>
              <a:gdLst/>
              <a:ahLst/>
              <a:cxnLst/>
              <a:rect l="0" t="0" r="0" b="0"/>
              <a:pathLst>
                <a:path w="212472" h="256160">
                  <a:moveTo>
                    <a:pt x="126619" y="14097"/>
                  </a:moveTo>
                  <a:lnTo>
                    <a:pt x="150241" y="27559"/>
                  </a:lnTo>
                  <a:lnTo>
                    <a:pt x="163195" y="33909"/>
                  </a:lnTo>
                  <a:lnTo>
                    <a:pt x="177038" y="41529"/>
                  </a:lnTo>
                  <a:lnTo>
                    <a:pt x="193421" y="50546"/>
                  </a:lnTo>
                  <a:lnTo>
                    <a:pt x="212471" y="60579"/>
                  </a:lnTo>
                  <a:lnTo>
                    <a:pt x="208407" y="70231"/>
                  </a:lnTo>
                  <a:lnTo>
                    <a:pt x="203962" y="81788"/>
                  </a:lnTo>
                  <a:lnTo>
                    <a:pt x="194691" y="107950"/>
                  </a:lnTo>
                  <a:lnTo>
                    <a:pt x="175641" y="166116"/>
                  </a:lnTo>
                  <a:lnTo>
                    <a:pt x="166497" y="192278"/>
                  </a:lnTo>
                  <a:lnTo>
                    <a:pt x="158750" y="213487"/>
                  </a:lnTo>
                  <a:lnTo>
                    <a:pt x="155448" y="220980"/>
                  </a:lnTo>
                  <a:lnTo>
                    <a:pt x="152781" y="226822"/>
                  </a:lnTo>
                  <a:lnTo>
                    <a:pt x="150241" y="229362"/>
                  </a:lnTo>
                  <a:lnTo>
                    <a:pt x="148082" y="229362"/>
                  </a:lnTo>
                  <a:lnTo>
                    <a:pt x="134366" y="236474"/>
                  </a:lnTo>
                  <a:lnTo>
                    <a:pt x="118618" y="241554"/>
                  </a:lnTo>
                  <a:lnTo>
                    <a:pt x="100965" y="246507"/>
                  </a:lnTo>
                  <a:lnTo>
                    <a:pt x="81407" y="249809"/>
                  </a:lnTo>
                  <a:lnTo>
                    <a:pt x="41275" y="254381"/>
                  </a:lnTo>
                  <a:lnTo>
                    <a:pt x="1397" y="256159"/>
                  </a:lnTo>
                  <a:lnTo>
                    <a:pt x="0" y="223520"/>
                  </a:lnTo>
                  <a:lnTo>
                    <a:pt x="0" y="194183"/>
                  </a:lnTo>
                  <a:lnTo>
                    <a:pt x="0" y="168656"/>
                  </a:lnTo>
                  <a:lnTo>
                    <a:pt x="2159" y="145034"/>
                  </a:lnTo>
                  <a:lnTo>
                    <a:pt x="4064" y="124079"/>
                  </a:lnTo>
                  <a:lnTo>
                    <a:pt x="7366" y="104775"/>
                  </a:lnTo>
                  <a:lnTo>
                    <a:pt x="15113" y="66421"/>
                  </a:lnTo>
                  <a:lnTo>
                    <a:pt x="21717" y="61976"/>
                  </a:lnTo>
                  <a:lnTo>
                    <a:pt x="30226" y="54864"/>
                  </a:lnTo>
                  <a:lnTo>
                    <a:pt x="41275" y="46101"/>
                  </a:lnTo>
                  <a:lnTo>
                    <a:pt x="53086" y="36449"/>
                  </a:lnTo>
                  <a:lnTo>
                    <a:pt x="78740" y="16002"/>
                  </a:lnTo>
                  <a:lnTo>
                    <a:pt x="91186" y="7112"/>
                  </a:lnTo>
                  <a:lnTo>
                    <a:pt x="102997" y="0"/>
                  </a:lnTo>
                  <a:close/>
                </a:path>
              </a:pathLst>
            </a:custGeom>
            <a:solidFill>
              <a:srgbClr val="CA6D00"/>
            </a:solidFill>
            <a:ln w="0" cap="flat" cmpd="sng" algn="ctr">
              <a:solidFill>
                <a:srgbClr val="CA6D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4551426" y="3305810"/>
              <a:ext cx="195962" cy="207646"/>
            </a:xfrm>
            <a:custGeom>
              <a:avLst/>
              <a:gdLst/>
              <a:ahLst/>
              <a:cxnLst/>
              <a:rect l="0" t="0" r="0" b="0"/>
              <a:pathLst>
                <a:path w="195962" h="207646">
                  <a:moveTo>
                    <a:pt x="148082" y="7112"/>
                  </a:moveTo>
                  <a:lnTo>
                    <a:pt x="153924" y="12192"/>
                  </a:lnTo>
                  <a:lnTo>
                    <a:pt x="159893" y="20574"/>
                  </a:lnTo>
                  <a:lnTo>
                    <a:pt x="163068" y="24892"/>
                  </a:lnTo>
                  <a:lnTo>
                    <a:pt x="169037" y="30607"/>
                  </a:lnTo>
                  <a:lnTo>
                    <a:pt x="179451" y="37719"/>
                  </a:lnTo>
                  <a:lnTo>
                    <a:pt x="186690" y="42799"/>
                  </a:lnTo>
                  <a:lnTo>
                    <a:pt x="195961" y="47371"/>
                  </a:lnTo>
                  <a:lnTo>
                    <a:pt x="191897" y="56896"/>
                  </a:lnTo>
                  <a:lnTo>
                    <a:pt x="187452" y="67818"/>
                  </a:lnTo>
                  <a:lnTo>
                    <a:pt x="176149" y="93345"/>
                  </a:lnTo>
                  <a:lnTo>
                    <a:pt x="152527" y="148336"/>
                  </a:lnTo>
                  <a:lnTo>
                    <a:pt x="140716" y="173101"/>
                  </a:lnTo>
                  <a:lnTo>
                    <a:pt x="135509" y="183515"/>
                  </a:lnTo>
                  <a:lnTo>
                    <a:pt x="131064" y="192405"/>
                  </a:lnTo>
                  <a:lnTo>
                    <a:pt x="126365" y="200025"/>
                  </a:lnTo>
                  <a:lnTo>
                    <a:pt x="123063" y="205105"/>
                  </a:lnTo>
                  <a:lnTo>
                    <a:pt x="120523" y="207645"/>
                  </a:lnTo>
                  <a:lnTo>
                    <a:pt x="118618" y="207645"/>
                  </a:lnTo>
                  <a:lnTo>
                    <a:pt x="107950" y="205740"/>
                  </a:lnTo>
                  <a:lnTo>
                    <a:pt x="98806" y="205105"/>
                  </a:lnTo>
                  <a:lnTo>
                    <a:pt x="83185" y="205105"/>
                  </a:lnTo>
                  <a:lnTo>
                    <a:pt x="74676" y="205740"/>
                  </a:lnTo>
                  <a:lnTo>
                    <a:pt x="64135" y="206502"/>
                  </a:lnTo>
                  <a:lnTo>
                    <a:pt x="50419" y="207010"/>
                  </a:lnTo>
                  <a:lnTo>
                    <a:pt x="33274" y="207645"/>
                  </a:lnTo>
                  <a:lnTo>
                    <a:pt x="32004" y="191770"/>
                  </a:lnTo>
                  <a:lnTo>
                    <a:pt x="30734" y="179578"/>
                  </a:lnTo>
                  <a:lnTo>
                    <a:pt x="28067" y="169926"/>
                  </a:lnTo>
                  <a:lnTo>
                    <a:pt x="25527" y="163068"/>
                  </a:lnTo>
                  <a:lnTo>
                    <a:pt x="18923" y="154686"/>
                  </a:lnTo>
                  <a:lnTo>
                    <a:pt x="12319" y="150114"/>
                  </a:lnTo>
                  <a:lnTo>
                    <a:pt x="6350" y="145796"/>
                  </a:lnTo>
                  <a:lnTo>
                    <a:pt x="1905" y="138049"/>
                  </a:lnTo>
                  <a:lnTo>
                    <a:pt x="508" y="131699"/>
                  </a:lnTo>
                  <a:lnTo>
                    <a:pt x="0" y="123317"/>
                  </a:lnTo>
                  <a:lnTo>
                    <a:pt x="508" y="112522"/>
                  </a:lnTo>
                  <a:lnTo>
                    <a:pt x="1905" y="97790"/>
                  </a:lnTo>
                  <a:lnTo>
                    <a:pt x="1905" y="88773"/>
                  </a:lnTo>
                  <a:lnTo>
                    <a:pt x="3810" y="81915"/>
                  </a:lnTo>
                  <a:lnTo>
                    <a:pt x="7112" y="76073"/>
                  </a:lnTo>
                  <a:lnTo>
                    <a:pt x="11811" y="71501"/>
                  </a:lnTo>
                  <a:lnTo>
                    <a:pt x="24765" y="64643"/>
                  </a:lnTo>
                  <a:lnTo>
                    <a:pt x="41910" y="58166"/>
                  </a:lnTo>
                  <a:lnTo>
                    <a:pt x="62738" y="51054"/>
                  </a:lnTo>
                  <a:lnTo>
                    <a:pt x="86487" y="41021"/>
                  </a:lnTo>
                  <a:lnTo>
                    <a:pt x="112014" y="24384"/>
                  </a:lnTo>
                  <a:lnTo>
                    <a:pt x="125222" y="13462"/>
                  </a:lnTo>
                  <a:lnTo>
                    <a:pt x="138176" y="0"/>
                  </a:lnTo>
                  <a:close/>
                </a:path>
              </a:pathLst>
            </a:custGeom>
            <a:solidFill>
              <a:srgbClr val="D87908"/>
            </a:solidFill>
            <a:ln w="0" cap="flat" cmpd="sng" algn="ctr">
              <a:solidFill>
                <a:srgbClr val="D8790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4450969" y="3057398"/>
              <a:ext cx="262891" cy="326391"/>
            </a:xfrm>
            <a:custGeom>
              <a:avLst/>
              <a:gdLst/>
              <a:ahLst/>
              <a:cxnLst/>
              <a:rect l="0" t="0" r="0" b="0"/>
              <a:pathLst>
                <a:path w="262891" h="326391">
                  <a:moveTo>
                    <a:pt x="197358" y="9525"/>
                  </a:moveTo>
                  <a:lnTo>
                    <a:pt x="205105" y="20955"/>
                  </a:lnTo>
                  <a:lnTo>
                    <a:pt x="211709" y="35687"/>
                  </a:lnTo>
                  <a:lnTo>
                    <a:pt x="217678" y="51054"/>
                  </a:lnTo>
                  <a:lnTo>
                    <a:pt x="224282" y="67056"/>
                  </a:lnTo>
                  <a:lnTo>
                    <a:pt x="233426" y="82296"/>
                  </a:lnTo>
                  <a:lnTo>
                    <a:pt x="245872" y="97028"/>
                  </a:lnTo>
                  <a:lnTo>
                    <a:pt x="262890" y="109220"/>
                  </a:lnTo>
                  <a:lnTo>
                    <a:pt x="260350" y="117475"/>
                  </a:lnTo>
                  <a:lnTo>
                    <a:pt x="258953" y="127127"/>
                  </a:lnTo>
                  <a:lnTo>
                    <a:pt x="258445" y="137922"/>
                  </a:lnTo>
                  <a:lnTo>
                    <a:pt x="257048" y="150749"/>
                  </a:lnTo>
                  <a:lnTo>
                    <a:pt x="255143" y="164846"/>
                  </a:lnTo>
                  <a:lnTo>
                    <a:pt x="250444" y="181356"/>
                  </a:lnTo>
                  <a:lnTo>
                    <a:pt x="243840" y="199898"/>
                  </a:lnTo>
                  <a:lnTo>
                    <a:pt x="234061" y="221615"/>
                  </a:lnTo>
                  <a:lnTo>
                    <a:pt x="232029" y="229362"/>
                  </a:lnTo>
                  <a:lnTo>
                    <a:pt x="228219" y="236347"/>
                  </a:lnTo>
                  <a:lnTo>
                    <a:pt x="222377" y="242062"/>
                  </a:lnTo>
                  <a:lnTo>
                    <a:pt x="215011" y="247142"/>
                  </a:lnTo>
                  <a:lnTo>
                    <a:pt x="195961" y="256032"/>
                  </a:lnTo>
                  <a:lnTo>
                    <a:pt x="173736" y="264414"/>
                  </a:lnTo>
                  <a:lnTo>
                    <a:pt x="150241" y="273304"/>
                  </a:lnTo>
                  <a:lnTo>
                    <a:pt x="127889" y="286131"/>
                  </a:lnTo>
                  <a:lnTo>
                    <a:pt x="118110" y="293751"/>
                  </a:lnTo>
                  <a:lnTo>
                    <a:pt x="108204" y="302768"/>
                  </a:lnTo>
                  <a:lnTo>
                    <a:pt x="100457" y="314198"/>
                  </a:lnTo>
                  <a:lnTo>
                    <a:pt x="94488" y="326390"/>
                  </a:lnTo>
                  <a:lnTo>
                    <a:pt x="72898" y="321310"/>
                  </a:lnTo>
                  <a:lnTo>
                    <a:pt x="53848" y="311658"/>
                  </a:lnTo>
                  <a:lnTo>
                    <a:pt x="44069" y="304800"/>
                  </a:lnTo>
                  <a:lnTo>
                    <a:pt x="33528" y="295148"/>
                  </a:lnTo>
                  <a:lnTo>
                    <a:pt x="21717" y="282956"/>
                  </a:lnTo>
                  <a:lnTo>
                    <a:pt x="8001" y="267589"/>
                  </a:lnTo>
                  <a:lnTo>
                    <a:pt x="5969" y="250952"/>
                  </a:lnTo>
                  <a:lnTo>
                    <a:pt x="3302" y="232410"/>
                  </a:lnTo>
                  <a:lnTo>
                    <a:pt x="1397" y="211455"/>
                  </a:lnTo>
                  <a:lnTo>
                    <a:pt x="0" y="185928"/>
                  </a:lnTo>
                  <a:lnTo>
                    <a:pt x="8763" y="175006"/>
                  </a:lnTo>
                  <a:lnTo>
                    <a:pt x="20574" y="162306"/>
                  </a:lnTo>
                  <a:lnTo>
                    <a:pt x="33528" y="146939"/>
                  </a:lnTo>
                  <a:lnTo>
                    <a:pt x="48641" y="128905"/>
                  </a:lnTo>
                  <a:lnTo>
                    <a:pt x="63627" y="108458"/>
                  </a:lnTo>
                  <a:lnTo>
                    <a:pt x="78740" y="85471"/>
                  </a:lnTo>
                  <a:lnTo>
                    <a:pt x="93853" y="59309"/>
                  </a:lnTo>
                  <a:lnTo>
                    <a:pt x="106299" y="30607"/>
                  </a:lnTo>
                  <a:lnTo>
                    <a:pt x="116078" y="24892"/>
                  </a:lnTo>
                  <a:lnTo>
                    <a:pt x="125984" y="20955"/>
                  </a:lnTo>
                  <a:lnTo>
                    <a:pt x="148336" y="15875"/>
                  </a:lnTo>
                  <a:lnTo>
                    <a:pt x="169037" y="10795"/>
                  </a:lnTo>
                  <a:lnTo>
                    <a:pt x="178943" y="6223"/>
                  </a:lnTo>
                  <a:lnTo>
                    <a:pt x="186944" y="0"/>
                  </a:lnTo>
                  <a:close/>
                </a:path>
              </a:pathLst>
            </a:custGeom>
            <a:solidFill>
              <a:srgbClr val="D87908"/>
            </a:solidFill>
            <a:ln w="0" cap="flat" cmpd="sng" algn="ctr">
              <a:solidFill>
                <a:srgbClr val="D8790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4188333" y="2926461"/>
              <a:ext cx="364237" cy="321311"/>
            </a:xfrm>
            <a:custGeom>
              <a:avLst/>
              <a:gdLst/>
              <a:ahLst/>
              <a:cxnLst/>
              <a:rect l="0" t="0" r="0" b="0"/>
              <a:pathLst>
                <a:path w="364237" h="321311">
                  <a:moveTo>
                    <a:pt x="307213" y="9525"/>
                  </a:moveTo>
                  <a:lnTo>
                    <a:pt x="311912" y="15367"/>
                  </a:lnTo>
                  <a:lnTo>
                    <a:pt x="318516" y="31242"/>
                  </a:lnTo>
                  <a:lnTo>
                    <a:pt x="322326" y="50292"/>
                  </a:lnTo>
                  <a:lnTo>
                    <a:pt x="325628" y="70739"/>
                  </a:lnTo>
                  <a:lnTo>
                    <a:pt x="329565" y="92583"/>
                  </a:lnTo>
                  <a:lnTo>
                    <a:pt x="336677" y="112395"/>
                  </a:lnTo>
                  <a:lnTo>
                    <a:pt x="341376" y="121920"/>
                  </a:lnTo>
                  <a:lnTo>
                    <a:pt x="347345" y="130302"/>
                  </a:lnTo>
                  <a:lnTo>
                    <a:pt x="355092" y="137922"/>
                  </a:lnTo>
                  <a:lnTo>
                    <a:pt x="364236" y="143637"/>
                  </a:lnTo>
                  <a:lnTo>
                    <a:pt x="347980" y="178054"/>
                  </a:lnTo>
                  <a:lnTo>
                    <a:pt x="331470" y="206883"/>
                  </a:lnTo>
                  <a:lnTo>
                    <a:pt x="315214" y="229997"/>
                  </a:lnTo>
                  <a:lnTo>
                    <a:pt x="299466" y="249809"/>
                  </a:lnTo>
                  <a:lnTo>
                    <a:pt x="283718" y="266319"/>
                  </a:lnTo>
                  <a:lnTo>
                    <a:pt x="268097" y="280416"/>
                  </a:lnTo>
                  <a:lnTo>
                    <a:pt x="238633" y="306578"/>
                  </a:lnTo>
                  <a:lnTo>
                    <a:pt x="222758" y="304673"/>
                  </a:lnTo>
                  <a:lnTo>
                    <a:pt x="201803" y="303403"/>
                  </a:lnTo>
                  <a:lnTo>
                    <a:pt x="175641" y="302641"/>
                  </a:lnTo>
                  <a:lnTo>
                    <a:pt x="146177" y="303403"/>
                  </a:lnTo>
                  <a:lnTo>
                    <a:pt x="112014" y="305435"/>
                  </a:lnTo>
                  <a:lnTo>
                    <a:pt x="75946" y="308356"/>
                  </a:lnTo>
                  <a:lnTo>
                    <a:pt x="38735" y="314198"/>
                  </a:lnTo>
                  <a:lnTo>
                    <a:pt x="0" y="321310"/>
                  </a:lnTo>
                  <a:lnTo>
                    <a:pt x="0" y="316230"/>
                  </a:lnTo>
                  <a:lnTo>
                    <a:pt x="0" y="307213"/>
                  </a:lnTo>
                  <a:lnTo>
                    <a:pt x="0" y="296418"/>
                  </a:lnTo>
                  <a:lnTo>
                    <a:pt x="762" y="283591"/>
                  </a:lnTo>
                  <a:lnTo>
                    <a:pt x="1905" y="252349"/>
                  </a:lnTo>
                  <a:lnTo>
                    <a:pt x="3302" y="217170"/>
                  </a:lnTo>
                  <a:lnTo>
                    <a:pt x="4572" y="181356"/>
                  </a:lnTo>
                  <a:lnTo>
                    <a:pt x="5969" y="148209"/>
                  </a:lnTo>
                  <a:lnTo>
                    <a:pt x="7112" y="119888"/>
                  </a:lnTo>
                  <a:lnTo>
                    <a:pt x="7112" y="109093"/>
                  </a:lnTo>
                  <a:lnTo>
                    <a:pt x="7874" y="100838"/>
                  </a:lnTo>
                  <a:lnTo>
                    <a:pt x="11811" y="96393"/>
                  </a:lnTo>
                  <a:lnTo>
                    <a:pt x="18415" y="92583"/>
                  </a:lnTo>
                  <a:lnTo>
                    <a:pt x="36068" y="86106"/>
                  </a:lnTo>
                  <a:lnTo>
                    <a:pt x="58293" y="80391"/>
                  </a:lnTo>
                  <a:lnTo>
                    <a:pt x="83312" y="73406"/>
                  </a:lnTo>
                  <a:lnTo>
                    <a:pt x="109474" y="63881"/>
                  </a:lnTo>
                  <a:lnTo>
                    <a:pt x="133731" y="50292"/>
                  </a:lnTo>
                  <a:lnTo>
                    <a:pt x="144780" y="41529"/>
                  </a:lnTo>
                  <a:lnTo>
                    <a:pt x="154686" y="31242"/>
                  </a:lnTo>
                  <a:lnTo>
                    <a:pt x="163195" y="19050"/>
                  </a:lnTo>
                  <a:lnTo>
                    <a:pt x="169799" y="4953"/>
                  </a:lnTo>
                  <a:lnTo>
                    <a:pt x="175006" y="1778"/>
                  </a:lnTo>
                  <a:lnTo>
                    <a:pt x="181610" y="635"/>
                  </a:lnTo>
                  <a:lnTo>
                    <a:pt x="197104" y="0"/>
                  </a:lnTo>
                  <a:lnTo>
                    <a:pt x="216916" y="2413"/>
                  </a:lnTo>
                  <a:lnTo>
                    <a:pt x="237236" y="5715"/>
                  </a:lnTo>
                  <a:lnTo>
                    <a:pt x="257556" y="9525"/>
                  </a:lnTo>
                  <a:lnTo>
                    <a:pt x="275844" y="11430"/>
                  </a:lnTo>
                  <a:lnTo>
                    <a:pt x="291592" y="10033"/>
                  </a:lnTo>
                  <a:lnTo>
                    <a:pt x="297561" y="8255"/>
                  </a:lnTo>
                  <a:lnTo>
                    <a:pt x="302006" y="4953"/>
                  </a:lnTo>
                  <a:close/>
                </a:path>
              </a:pathLst>
            </a:custGeom>
            <a:solidFill>
              <a:srgbClr val="D87908"/>
            </a:solidFill>
            <a:ln w="0" cap="flat" cmpd="sng" algn="ctr">
              <a:solidFill>
                <a:srgbClr val="D8790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4202049" y="3256661"/>
              <a:ext cx="244476" cy="359665"/>
            </a:xfrm>
            <a:custGeom>
              <a:avLst/>
              <a:gdLst/>
              <a:ahLst/>
              <a:cxnLst/>
              <a:rect l="0" t="0" r="0" b="0"/>
              <a:pathLst>
                <a:path w="244476" h="359665">
                  <a:moveTo>
                    <a:pt x="239776" y="84328"/>
                  </a:moveTo>
                  <a:lnTo>
                    <a:pt x="235331" y="90170"/>
                  </a:lnTo>
                  <a:lnTo>
                    <a:pt x="224155" y="106680"/>
                  </a:lnTo>
                  <a:lnTo>
                    <a:pt x="212344" y="128524"/>
                  </a:lnTo>
                  <a:lnTo>
                    <a:pt x="201168" y="154051"/>
                  </a:lnTo>
                  <a:lnTo>
                    <a:pt x="190754" y="182753"/>
                  </a:lnTo>
                  <a:lnTo>
                    <a:pt x="182880" y="212090"/>
                  </a:lnTo>
                  <a:lnTo>
                    <a:pt x="178943" y="242062"/>
                  </a:lnTo>
                  <a:lnTo>
                    <a:pt x="178943" y="270764"/>
                  </a:lnTo>
                  <a:lnTo>
                    <a:pt x="153416" y="284988"/>
                  </a:lnTo>
                  <a:lnTo>
                    <a:pt x="132461" y="298323"/>
                  </a:lnTo>
                  <a:lnTo>
                    <a:pt x="114808" y="311150"/>
                  </a:lnTo>
                  <a:lnTo>
                    <a:pt x="99695" y="322707"/>
                  </a:lnTo>
                  <a:lnTo>
                    <a:pt x="74041" y="343154"/>
                  </a:lnTo>
                  <a:lnTo>
                    <a:pt x="61087" y="351917"/>
                  </a:lnTo>
                  <a:lnTo>
                    <a:pt x="47117" y="359664"/>
                  </a:lnTo>
                  <a:lnTo>
                    <a:pt x="36830" y="357124"/>
                  </a:lnTo>
                  <a:lnTo>
                    <a:pt x="28829" y="352679"/>
                  </a:lnTo>
                  <a:lnTo>
                    <a:pt x="22860" y="347599"/>
                  </a:lnTo>
                  <a:lnTo>
                    <a:pt x="18415" y="341757"/>
                  </a:lnTo>
                  <a:lnTo>
                    <a:pt x="10541" y="327787"/>
                  </a:lnTo>
                  <a:lnTo>
                    <a:pt x="0" y="312420"/>
                  </a:lnTo>
                  <a:lnTo>
                    <a:pt x="14351" y="265684"/>
                  </a:lnTo>
                  <a:lnTo>
                    <a:pt x="23622" y="219710"/>
                  </a:lnTo>
                  <a:lnTo>
                    <a:pt x="28321" y="176276"/>
                  </a:lnTo>
                  <a:lnTo>
                    <a:pt x="30226" y="134747"/>
                  </a:lnTo>
                  <a:lnTo>
                    <a:pt x="29464" y="97663"/>
                  </a:lnTo>
                  <a:lnTo>
                    <a:pt x="28321" y="65786"/>
                  </a:lnTo>
                  <a:lnTo>
                    <a:pt x="26924" y="40894"/>
                  </a:lnTo>
                  <a:lnTo>
                    <a:pt x="26162" y="30607"/>
                  </a:lnTo>
                  <a:lnTo>
                    <a:pt x="26162" y="22352"/>
                  </a:lnTo>
                  <a:lnTo>
                    <a:pt x="30226" y="17907"/>
                  </a:lnTo>
                  <a:lnTo>
                    <a:pt x="36068" y="14097"/>
                  </a:lnTo>
                  <a:lnTo>
                    <a:pt x="51181" y="7620"/>
                  </a:lnTo>
                  <a:lnTo>
                    <a:pt x="72136" y="3175"/>
                  </a:lnTo>
                  <a:lnTo>
                    <a:pt x="97155" y="635"/>
                  </a:lnTo>
                  <a:lnTo>
                    <a:pt x="125222" y="0"/>
                  </a:lnTo>
                  <a:lnTo>
                    <a:pt x="156083" y="0"/>
                  </a:lnTo>
                  <a:lnTo>
                    <a:pt x="188849" y="1143"/>
                  </a:lnTo>
                  <a:lnTo>
                    <a:pt x="223520" y="3175"/>
                  </a:lnTo>
                  <a:lnTo>
                    <a:pt x="226822" y="1143"/>
                  </a:lnTo>
                  <a:lnTo>
                    <a:pt x="230124" y="2540"/>
                  </a:lnTo>
                  <a:lnTo>
                    <a:pt x="232029" y="5080"/>
                  </a:lnTo>
                  <a:lnTo>
                    <a:pt x="233426" y="10795"/>
                  </a:lnTo>
                  <a:lnTo>
                    <a:pt x="234569" y="24892"/>
                  </a:lnTo>
                  <a:lnTo>
                    <a:pt x="235331" y="42799"/>
                  </a:lnTo>
                  <a:lnTo>
                    <a:pt x="235331" y="60706"/>
                  </a:lnTo>
                  <a:lnTo>
                    <a:pt x="235966" y="74676"/>
                  </a:lnTo>
                  <a:lnTo>
                    <a:pt x="237236" y="79248"/>
                  </a:lnTo>
                  <a:lnTo>
                    <a:pt x="239268" y="82296"/>
                  </a:lnTo>
                  <a:lnTo>
                    <a:pt x="241173" y="82296"/>
                  </a:lnTo>
                  <a:lnTo>
                    <a:pt x="244475" y="80518"/>
                  </a:lnTo>
                  <a:close/>
                </a:path>
              </a:pathLst>
            </a:custGeom>
            <a:solidFill>
              <a:srgbClr val="CA6D00"/>
            </a:solidFill>
            <a:ln w="0" cap="flat" cmpd="sng" algn="ctr">
              <a:solidFill>
                <a:srgbClr val="CA6D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3975989" y="3283585"/>
              <a:ext cx="237872" cy="312294"/>
            </a:xfrm>
            <a:custGeom>
              <a:avLst/>
              <a:gdLst/>
              <a:ahLst/>
              <a:cxnLst/>
              <a:rect l="0" t="0" r="0" b="0"/>
              <a:pathLst>
                <a:path w="237872" h="312294">
                  <a:moveTo>
                    <a:pt x="235204" y="19812"/>
                  </a:moveTo>
                  <a:lnTo>
                    <a:pt x="237871" y="40894"/>
                  </a:lnTo>
                  <a:lnTo>
                    <a:pt x="237109" y="82931"/>
                  </a:lnTo>
                  <a:lnTo>
                    <a:pt x="232029" y="125095"/>
                  </a:lnTo>
                  <a:lnTo>
                    <a:pt x="224917" y="168021"/>
                  </a:lnTo>
                  <a:lnTo>
                    <a:pt x="216916" y="208915"/>
                  </a:lnTo>
                  <a:lnTo>
                    <a:pt x="210947" y="247142"/>
                  </a:lnTo>
                  <a:lnTo>
                    <a:pt x="209804" y="265049"/>
                  </a:lnTo>
                  <a:lnTo>
                    <a:pt x="209804" y="281559"/>
                  </a:lnTo>
                  <a:lnTo>
                    <a:pt x="210947" y="297688"/>
                  </a:lnTo>
                  <a:lnTo>
                    <a:pt x="214249" y="312293"/>
                  </a:lnTo>
                  <a:lnTo>
                    <a:pt x="195326" y="305943"/>
                  </a:lnTo>
                  <a:lnTo>
                    <a:pt x="177546" y="300863"/>
                  </a:lnTo>
                  <a:lnTo>
                    <a:pt x="144780" y="293116"/>
                  </a:lnTo>
                  <a:lnTo>
                    <a:pt x="116713" y="288036"/>
                  </a:lnTo>
                  <a:lnTo>
                    <a:pt x="92456" y="285496"/>
                  </a:lnTo>
                  <a:lnTo>
                    <a:pt x="72136" y="282956"/>
                  </a:lnTo>
                  <a:lnTo>
                    <a:pt x="56388" y="280416"/>
                  </a:lnTo>
                  <a:lnTo>
                    <a:pt x="43815" y="276479"/>
                  </a:lnTo>
                  <a:lnTo>
                    <a:pt x="35306" y="270764"/>
                  </a:lnTo>
                  <a:lnTo>
                    <a:pt x="20955" y="255397"/>
                  </a:lnTo>
                  <a:lnTo>
                    <a:pt x="11049" y="240157"/>
                  </a:lnTo>
                  <a:lnTo>
                    <a:pt x="4699" y="225425"/>
                  </a:lnTo>
                  <a:lnTo>
                    <a:pt x="1397" y="210693"/>
                  </a:lnTo>
                  <a:lnTo>
                    <a:pt x="0" y="196088"/>
                  </a:lnTo>
                  <a:lnTo>
                    <a:pt x="2032" y="181991"/>
                  </a:lnTo>
                  <a:lnTo>
                    <a:pt x="11049" y="155194"/>
                  </a:lnTo>
                  <a:lnTo>
                    <a:pt x="23622" y="130302"/>
                  </a:lnTo>
                  <a:lnTo>
                    <a:pt x="37465" y="107823"/>
                  </a:lnTo>
                  <a:lnTo>
                    <a:pt x="47879" y="88011"/>
                  </a:lnTo>
                  <a:lnTo>
                    <a:pt x="51181" y="79756"/>
                  </a:lnTo>
                  <a:lnTo>
                    <a:pt x="52578" y="72771"/>
                  </a:lnTo>
                  <a:lnTo>
                    <a:pt x="61087" y="61849"/>
                  </a:lnTo>
                  <a:lnTo>
                    <a:pt x="74676" y="49149"/>
                  </a:lnTo>
                  <a:lnTo>
                    <a:pt x="92456" y="36322"/>
                  </a:lnTo>
                  <a:lnTo>
                    <a:pt x="114046" y="24130"/>
                  </a:lnTo>
                  <a:lnTo>
                    <a:pt x="138811" y="13335"/>
                  </a:lnTo>
                  <a:lnTo>
                    <a:pt x="166497" y="5080"/>
                  </a:lnTo>
                  <a:lnTo>
                    <a:pt x="197993" y="508"/>
                  </a:lnTo>
                  <a:lnTo>
                    <a:pt x="231267" y="0"/>
                  </a:lnTo>
                  <a:close/>
                </a:path>
              </a:pathLst>
            </a:custGeom>
            <a:solidFill>
              <a:srgbClr val="C46B00"/>
            </a:solidFill>
            <a:ln w="0" cap="flat" cmpd="sng" algn="ctr">
              <a:solidFill>
                <a:srgbClr val="C46B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4003548" y="3577971"/>
              <a:ext cx="232665" cy="221743"/>
            </a:xfrm>
            <a:custGeom>
              <a:avLst/>
              <a:gdLst/>
              <a:ahLst/>
              <a:cxnLst/>
              <a:rect l="0" t="0" r="0" b="0"/>
              <a:pathLst>
                <a:path w="232665" h="221743">
                  <a:moveTo>
                    <a:pt x="228727" y="67183"/>
                  </a:moveTo>
                  <a:lnTo>
                    <a:pt x="232029" y="83693"/>
                  </a:lnTo>
                  <a:lnTo>
                    <a:pt x="232664" y="98425"/>
                  </a:lnTo>
                  <a:lnTo>
                    <a:pt x="232664" y="111252"/>
                  </a:lnTo>
                  <a:lnTo>
                    <a:pt x="230632" y="122809"/>
                  </a:lnTo>
                  <a:lnTo>
                    <a:pt x="227965" y="132842"/>
                  </a:lnTo>
                  <a:lnTo>
                    <a:pt x="218821" y="150114"/>
                  </a:lnTo>
                  <a:lnTo>
                    <a:pt x="206502" y="164211"/>
                  </a:lnTo>
                  <a:lnTo>
                    <a:pt x="191897" y="178181"/>
                  </a:lnTo>
                  <a:lnTo>
                    <a:pt x="175641" y="192913"/>
                  </a:lnTo>
                  <a:lnTo>
                    <a:pt x="159131" y="210185"/>
                  </a:lnTo>
                  <a:lnTo>
                    <a:pt x="150622" y="215392"/>
                  </a:lnTo>
                  <a:lnTo>
                    <a:pt x="141478" y="219075"/>
                  </a:lnTo>
                  <a:lnTo>
                    <a:pt x="121158" y="221742"/>
                  </a:lnTo>
                  <a:lnTo>
                    <a:pt x="99568" y="219837"/>
                  </a:lnTo>
                  <a:lnTo>
                    <a:pt x="77978" y="213360"/>
                  </a:lnTo>
                  <a:lnTo>
                    <a:pt x="57023" y="204343"/>
                  </a:lnTo>
                  <a:lnTo>
                    <a:pt x="39370" y="194945"/>
                  </a:lnTo>
                  <a:lnTo>
                    <a:pt x="25019" y="184658"/>
                  </a:lnTo>
                  <a:lnTo>
                    <a:pt x="15113" y="175641"/>
                  </a:lnTo>
                  <a:lnTo>
                    <a:pt x="9906" y="144399"/>
                  </a:lnTo>
                  <a:lnTo>
                    <a:pt x="5842" y="116332"/>
                  </a:lnTo>
                  <a:lnTo>
                    <a:pt x="3302" y="91313"/>
                  </a:lnTo>
                  <a:lnTo>
                    <a:pt x="1905" y="68326"/>
                  </a:lnTo>
                  <a:lnTo>
                    <a:pt x="635" y="48514"/>
                  </a:lnTo>
                  <a:lnTo>
                    <a:pt x="0" y="30607"/>
                  </a:lnTo>
                  <a:lnTo>
                    <a:pt x="0" y="0"/>
                  </a:lnTo>
                  <a:lnTo>
                    <a:pt x="28067" y="5080"/>
                  </a:lnTo>
                  <a:lnTo>
                    <a:pt x="61595" y="9652"/>
                  </a:lnTo>
                  <a:lnTo>
                    <a:pt x="131826" y="18669"/>
                  </a:lnTo>
                  <a:lnTo>
                    <a:pt x="164592" y="23749"/>
                  </a:lnTo>
                  <a:lnTo>
                    <a:pt x="192659" y="30099"/>
                  </a:lnTo>
                  <a:lnTo>
                    <a:pt x="203708" y="33782"/>
                  </a:lnTo>
                  <a:lnTo>
                    <a:pt x="212852" y="37719"/>
                  </a:lnTo>
                  <a:lnTo>
                    <a:pt x="220218" y="42799"/>
                  </a:lnTo>
                  <a:lnTo>
                    <a:pt x="224155" y="48514"/>
                  </a:lnTo>
                  <a:close/>
                </a:path>
              </a:pathLst>
            </a:custGeom>
            <a:solidFill>
              <a:srgbClr val="C46B00"/>
            </a:solidFill>
            <a:ln w="0" cap="flat" cmpd="sng" algn="ctr">
              <a:solidFill>
                <a:srgbClr val="C46B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4250563" y="3562604"/>
              <a:ext cx="203709" cy="237110"/>
            </a:xfrm>
            <a:custGeom>
              <a:avLst/>
              <a:gdLst/>
              <a:ahLst/>
              <a:cxnLst/>
              <a:rect l="0" t="0" r="0" b="0"/>
              <a:pathLst>
                <a:path w="203709" h="237110">
                  <a:moveTo>
                    <a:pt x="152146" y="19812"/>
                  </a:moveTo>
                  <a:lnTo>
                    <a:pt x="161290" y="35814"/>
                  </a:lnTo>
                  <a:lnTo>
                    <a:pt x="168402" y="49149"/>
                  </a:lnTo>
                  <a:lnTo>
                    <a:pt x="173609" y="59563"/>
                  </a:lnTo>
                  <a:lnTo>
                    <a:pt x="177546" y="68453"/>
                  </a:lnTo>
                  <a:lnTo>
                    <a:pt x="180848" y="74930"/>
                  </a:lnTo>
                  <a:lnTo>
                    <a:pt x="184912" y="85090"/>
                  </a:lnTo>
                  <a:lnTo>
                    <a:pt x="186817" y="92202"/>
                  </a:lnTo>
                  <a:lnTo>
                    <a:pt x="189357" y="100457"/>
                  </a:lnTo>
                  <a:lnTo>
                    <a:pt x="191262" y="105537"/>
                  </a:lnTo>
                  <a:lnTo>
                    <a:pt x="194564" y="111887"/>
                  </a:lnTo>
                  <a:lnTo>
                    <a:pt x="198501" y="120142"/>
                  </a:lnTo>
                  <a:lnTo>
                    <a:pt x="203708" y="130302"/>
                  </a:lnTo>
                  <a:lnTo>
                    <a:pt x="175006" y="156083"/>
                  </a:lnTo>
                  <a:lnTo>
                    <a:pt x="153289" y="180848"/>
                  </a:lnTo>
                  <a:lnTo>
                    <a:pt x="144780" y="194183"/>
                  </a:lnTo>
                  <a:lnTo>
                    <a:pt x="138176" y="207772"/>
                  </a:lnTo>
                  <a:lnTo>
                    <a:pt x="133731" y="221742"/>
                  </a:lnTo>
                  <a:lnTo>
                    <a:pt x="131064" y="237109"/>
                  </a:lnTo>
                  <a:lnTo>
                    <a:pt x="109474" y="219710"/>
                  </a:lnTo>
                  <a:lnTo>
                    <a:pt x="89916" y="203835"/>
                  </a:lnTo>
                  <a:lnTo>
                    <a:pt x="73406" y="188468"/>
                  </a:lnTo>
                  <a:lnTo>
                    <a:pt x="59055" y="175133"/>
                  </a:lnTo>
                  <a:lnTo>
                    <a:pt x="45847" y="162306"/>
                  </a:lnTo>
                  <a:lnTo>
                    <a:pt x="35433" y="150749"/>
                  </a:lnTo>
                  <a:lnTo>
                    <a:pt x="26924" y="139954"/>
                  </a:lnTo>
                  <a:lnTo>
                    <a:pt x="19685" y="129794"/>
                  </a:lnTo>
                  <a:lnTo>
                    <a:pt x="9271" y="111887"/>
                  </a:lnTo>
                  <a:lnTo>
                    <a:pt x="3302" y="95885"/>
                  </a:lnTo>
                  <a:lnTo>
                    <a:pt x="762" y="81153"/>
                  </a:lnTo>
                  <a:lnTo>
                    <a:pt x="0" y="67183"/>
                  </a:lnTo>
                  <a:lnTo>
                    <a:pt x="14478" y="59563"/>
                  </a:lnTo>
                  <a:lnTo>
                    <a:pt x="31369" y="49149"/>
                  </a:lnTo>
                  <a:lnTo>
                    <a:pt x="70739" y="26924"/>
                  </a:lnTo>
                  <a:lnTo>
                    <a:pt x="91059" y="16764"/>
                  </a:lnTo>
                  <a:lnTo>
                    <a:pt x="110109" y="7747"/>
                  </a:lnTo>
                  <a:lnTo>
                    <a:pt x="127762" y="2032"/>
                  </a:lnTo>
                  <a:lnTo>
                    <a:pt x="134874" y="635"/>
                  </a:lnTo>
                  <a:lnTo>
                    <a:pt x="141478" y="0"/>
                  </a:lnTo>
                  <a:close/>
                </a:path>
              </a:pathLst>
            </a:custGeom>
            <a:solidFill>
              <a:srgbClr val="C46B00"/>
            </a:solidFill>
            <a:ln w="0" cap="flat" cmpd="sng" algn="ctr">
              <a:solidFill>
                <a:srgbClr val="C46B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4176522" y="3703320"/>
              <a:ext cx="216917" cy="289307"/>
            </a:xfrm>
            <a:custGeom>
              <a:avLst/>
              <a:gdLst/>
              <a:ahLst/>
              <a:cxnLst/>
              <a:rect l="0" t="0" r="0" b="0"/>
              <a:pathLst>
                <a:path w="216917" h="289307">
                  <a:moveTo>
                    <a:pt x="89916" y="16510"/>
                  </a:moveTo>
                  <a:lnTo>
                    <a:pt x="101600" y="31242"/>
                  </a:lnTo>
                  <a:lnTo>
                    <a:pt x="112776" y="43434"/>
                  </a:lnTo>
                  <a:lnTo>
                    <a:pt x="123190" y="54229"/>
                  </a:lnTo>
                  <a:lnTo>
                    <a:pt x="142875" y="71374"/>
                  </a:lnTo>
                  <a:lnTo>
                    <a:pt x="160655" y="84836"/>
                  </a:lnTo>
                  <a:lnTo>
                    <a:pt x="176911" y="96393"/>
                  </a:lnTo>
                  <a:lnTo>
                    <a:pt x="191262" y="109093"/>
                  </a:lnTo>
                  <a:lnTo>
                    <a:pt x="204470" y="123825"/>
                  </a:lnTo>
                  <a:lnTo>
                    <a:pt x="216916" y="143637"/>
                  </a:lnTo>
                  <a:lnTo>
                    <a:pt x="216281" y="145669"/>
                  </a:lnTo>
                  <a:lnTo>
                    <a:pt x="214884" y="150749"/>
                  </a:lnTo>
                  <a:lnTo>
                    <a:pt x="214376" y="157607"/>
                  </a:lnTo>
                  <a:lnTo>
                    <a:pt x="212979" y="166624"/>
                  </a:lnTo>
                  <a:lnTo>
                    <a:pt x="210312" y="189103"/>
                  </a:lnTo>
                  <a:lnTo>
                    <a:pt x="207010" y="213868"/>
                  </a:lnTo>
                  <a:lnTo>
                    <a:pt x="203708" y="239395"/>
                  </a:lnTo>
                  <a:lnTo>
                    <a:pt x="201168" y="261239"/>
                  </a:lnTo>
                  <a:lnTo>
                    <a:pt x="199898" y="270256"/>
                  </a:lnTo>
                  <a:lnTo>
                    <a:pt x="198628" y="277114"/>
                  </a:lnTo>
                  <a:lnTo>
                    <a:pt x="197866" y="282194"/>
                  </a:lnTo>
                  <a:lnTo>
                    <a:pt x="197231" y="284226"/>
                  </a:lnTo>
                  <a:lnTo>
                    <a:pt x="190119" y="288671"/>
                  </a:lnTo>
                  <a:lnTo>
                    <a:pt x="181610" y="289306"/>
                  </a:lnTo>
                  <a:lnTo>
                    <a:pt x="172339" y="287909"/>
                  </a:lnTo>
                  <a:lnTo>
                    <a:pt x="162560" y="283591"/>
                  </a:lnTo>
                  <a:lnTo>
                    <a:pt x="152654" y="277876"/>
                  </a:lnTo>
                  <a:lnTo>
                    <a:pt x="142240" y="269494"/>
                  </a:lnTo>
                  <a:lnTo>
                    <a:pt x="121285" y="249809"/>
                  </a:lnTo>
                  <a:lnTo>
                    <a:pt x="101600" y="226060"/>
                  </a:lnTo>
                  <a:lnTo>
                    <a:pt x="84455" y="201041"/>
                  </a:lnTo>
                  <a:lnTo>
                    <a:pt x="71501" y="177546"/>
                  </a:lnTo>
                  <a:lnTo>
                    <a:pt x="66802" y="167259"/>
                  </a:lnTo>
                  <a:lnTo>
                    <a:pt x="63500" y="158369"/>
                  </a:lnTo>
                  <a:lnTo>
                    <a:pt x="42545" y="161544"/>
                  </a:lnTo>
                  <a:lnTo>
                    <a:pt x="27432" y="164719"/>
                  </a:lnTo>
                  <a:lnTo>
                    <a:pt x="17018" y="165862"/>
                  </a:lnTo>
                  <a:lnTo>
                    <a:pt x="9779" y="164719"/>
                  </a:lnTo>
                  <a:lnTo>
                    <a:pt x="5969" y="158369"/>
                  </a:lnTo>
                  <a:lnTo>
                    <a:pt x="3810" y="146177"/>
                  </a:lnTo>
                  <a:lnTo>
                    <a:pt x="3302" y="137160"/>
                  </a:lnTo>
                  <a:lnTo>
                    <a:pt x="1905" y="126365"/>
                  </a:lnTo>
                  <a:lnTo>
                    <a:pt x="1270" y="113665"/>
                  </a:lnTo>
                  <a:lnTo>
                    <a:pt x="0" y="97663"/>
                  </a:lnTo>
                  <a:lnTo>
                    <a:pt x="11811" y="90551"/>
                  </a:lnTo>
                  <a:lnTo>
                    <a:pt x="22987" y="80391"/>
                  </a:lnTo>
                  <a:lnTo>
                    <a:pt x="43942" y="55499"/>
                  </a:lnTo>
                  <a:lnTo>
                    <a:pt x="62357" y="27305"/>
                  </a:lnTo>
                  <a:lnTo>
                    <a:pt x="77343" y="0"/>
                  </a:lnTo>
                  <a:close/>
                </a:path>
              </a:pathLst>
            </a:custGeom>
            <a:solidFill>
              <a:srgbClr val="BE6700"/>
            </a:solidFill>
            <a:ln w="0" cap="flat" cmpd="sng" algn="ctr">
              <a:solidFill>
                <a:srgbClr val="BE67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4394200" y="3657727"/>
              <a:ext cx="251588" cy="230125"/>
            </a:xfrm>
            <a:custGeom>
              <a:avLst/>
              <a:gdLst/>
              <a:ahLst/>
              <a:cxnLst/>
              <a:rect l="0" t="0" r="0" b="0"/>
              <a:pathLst>
                <a:path w="251588" h="230125">
                  <a:moveTo>
                    <a:pt x="142113" y="16764"/>
                  </a:moveTo>
                  <a:lnTo>
                    <a:pt x="153162" y="30861"/>
                  </a:lnTo>
                  <a:lnTo>
                    <a:pt x="163576" y="43561"/>
                  </a:lnTo>
                  <a:lnTo>
                    <a:pt x="172847" y="54483"/>
                  </a:lnTo>
                  <a:lnTo>
                    <a:pt x="189230" y="73533"/>
                  </a:lnTo>
                  <a:lnTo>
                    <a:pt x="202946" y="90170"/>
                  </a:lnTo>
                  <a:lnTo>
                    <a:pt x="215519" y="107442"/>
                  </a:lnTo>
                  <a:lnTo>
                    <a:pt x="227203" y="126619"/>
                  </a:lnTo>
                  <a:lnTo>
                    <a:pt x="239014" y="151511"/>
                  </a:lnTo>
                  <a:lnTo>
                    <a:pt x="244983" y="166243"/>
                  </a:lnTo>
                  <a:lnTo>
                    <a:pt x="251587" y="183515"/>
                  </a:lnTo>
                  <a:lnTo>
                    <a:pt x="249682" y="184150"/>
                  </a:lnTo>
                  <a:lnTo>
                    <a:pt x="244983" y="185547"/>
                  </a:lnTo>
                  <a:lnTo>
                    <a:pt x="237871" y="187960"/>
                  </a:lnTo>
                  <a:lnTo>
                    <a:pt x="229108" y="189865"/>
                  </a:lnTo>
                  <a:lnTo>
                    <a:pt x="208153" y="195580"/>
                  </a:lnTo>
                  <a:lnTo>
                    <a:pt x="184023" y="202692"/>
                  </a:lnTo>
                  <a:lnTo>
                    <a:pt x="159766" y="209042"/>
                  </a:lnTo>
                  <a:lnTo>
                    <a:pt x="138176" y="214757"/>
                  </a:lnTo>
                  <a:lnTo>
                    <a:pt x="129667" y="217297"/>
                  </a:lnTo>
                  <a:lnTo>
                    <a:pt x="123063" y="219329"/>
                  </a:lnTo>
                  <a:lnTo>
                    <a:pt x="118491" y="220472"/>
                  </a:lnTo>
                  <a:lnTo>
                    <a:pt x="116459" y="221869"/>
                  </a:lnTo>
                  <a:lnTo>
                    <a:pt x="109347" y="226187"/>
                  </a:lnTo>
                  <a:lnTo>
                    <a:pt x="101346" y="229489"/>
                  </a:lnTo>
                  <a:lnTo>
                    <a:pt x="84455" y="230124"/>
                  </a:lnTo>
                  <a:lnTo>
                    <a:pt x="66675" y="225044"/>
                  </a:lnTo>
                  <a:lnTo>
                    <a:pt x="49022" y="214757"/>
                  </a:lnTo>
                  <a:lnTo>
                    <a:pt x="32004" y="202057"/>
                  </a:lnTo>
                  <a:lnTo>
                    <a:pt x="17653" y="186055"/>
                  </a:lnTo>
                  <a:lnTo>
                    <a:pt x="6350" y="169418"/>
                  </a:lnTo>
                  <a:lnTo>
                    <a:pt x="0" y="152146"/>
                  </a:lnTo>
                  <a:lnTo>
                    <a:pt x="15621" y="129921"/>
                  </a:lnTo>
                  <a:lnTo>
                    <a:pt x="29464" y="111252"/>
                  </a:lnTo>
                  <a:lnTo>
                    <a:pt x="41783" y="95885"/>
                  </a:lnTo>
                  <a:lnTo>
                    <a:pt x="51689" y="81915"/>
                  </a:lnTo>
                  <a:lnTo>
                    <a:pt x="60071" y="69215"/>
                  </a:lnTo>
                  <a:lnTo>
                    <a:pt x="67437" y="56388"/>
                  </a:lnTo>
                  <a:lnTo>
                    <a:pt x="72644" y="41656"/>
                  </a:lnTo>
                  <a:lnTo>
                    <a:pt x="76581" y="25019"/>
                  </a:lnTo>
                  <a:lnTo>
                    <a:pt x="87630" y="20066"/>
                  </a:lnTo>
                  <a:lnTo>
                    <a:pt x="96139" y="15494"/>
                  </a:lnTo>
                  <a:lnTo>
                    <a:pt x="109347" y="10414"/>
                  </a:lnTo>
                  <a:lnTo>
                    <a:pt x="119126" y="5842"/>
                  </a:lnTo>
                  <a:lnTo>
                    <a:pt x="129667" y="0"/>
                  </a:lnTo>
                  <a:close/>
                </a:path>
              </a:pathLst>
            </a:custGeom>
            <a:solidFill>
              <a:srgbClr val="C46B00"/>
            </a:solidFill>
            <a:ln w="0" cap="flat" cmpd="sng" algn="ctr">
              <a:solidFill>
                <a:srgbClr val="C46B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4502150" y="3857244"/>
              <a:ext cx="194692" cy="175642"/>
            </a:xfrm>
            <a:custGeom>
              <a:avLst/>
              <a:gdLst/>
              <a:ahLst/>
              <a:cxnLst/>
              <a:rect l="0" t="0" r="0" b="0"/>
              <a:pathLst>
                <a:path w="194692" h="175642">
                  <a:moveTo>
                    <a:pt x="160528" y="20447"/>
                  </a:moveTo>
                  <a:lnTo>
                    <a:pt x="171196" y="36322"/>
                  </a:lnTo>
                  <a:lnTo>
                    <a:pt x="182245" y="53594"/>
                  </a:lnTo>
                  <a:lnTo>
                    <a:pt x="194691" y="75438"/>
                  </a:lnTo>
                  <a:lnTo>
                    <a:pt x="193294" y="76581"/>
                  </a:lnTo>
                  <a:lnTo>
                    <a:pt x="191389" y="80518"/>
                  </a:lnTo>
                  <a:lnTo>
                    <a:pt x="188087" y="85471"/>
                  </a:lnTo>
                  <a:lnTo>
                    <a:pt x="184150" y="91313"/>
                  </a:lnTo>
                  <a:lnTo>
                    <a:pt x="175641" y="106680"/>
                  </a:lnTo>
                  <a:lnTo>
                    <a:pt x="165735" y="124587"/>
                  </a:lnTo>
                  <a:lnTo>
                    <a:pt x="155321" y="141859"/>
                  </a:lnTo>
                  <a:lnTo>
                    <a:pt x="146812" y="156972"/>
                  </a:lnTo>
                  <a:lnTo>
                    <a:pt x="140335" y="168021"/>
                  </a:lnTo>
                  <a:lnTo>
                    <a:pt x="138430" y="171704"/>
                  </a:lnTo>
                  <a:lnTo>
                    <a:pt x="137033" y="173101"/>
                  </a:lnTo>
                  <a:lnTo>
                    <a:pt x="115951" y="175006"/>
                  </a:lnTo>
                  <a:lnTo>
                    <a:pt x="99060" y="175641"/>
                  </a:lnTo>
                  <a:lnTo>
                    <a:pt x="89789" y="175006"/>
                  </a:lnTo>
                  <a:lnTo>
                    <a:pt x="79248" y="173101"/>
                  </a:lnTo>
                  <a:lnTo>
                    <a:pt x="66929" y="169164"/>
                  </a:lnTo>
                  <a:lnTo>
                    <a:pt x="51816" y="164084"/>
                  </a:lnTo>
                  <a:lnTo>
                    <a:pt x="30861" y="134747"/>
                  </a:lnTo>
                  <a:lnTo>
                    <a:pt x="12446" y="105918"/>
                  </a:lnTo>
                  <a:lnTo>
                    <a:pt x="5969" y="91313"/>
                  </a:lnTo>
                  <a:lnTo>
                    <a:pt x="2159" y="75438"/>
                  </a:lnTo>
                  <a:lnTo>
                    <a:pt x="0" y="59309"/>
                  </a:lnTo>
                  <a:lnTo>
                    <a:pt x="2159" y="41402"/>
                  </a:lnTo>
                  <a:lnTo>
                    <a:pt x="16510" y="35687"/>
                  </a:lnTo>
                  <a:lnTo>
                    <a:pt x="36068" y="29464"/>
                  </a:lnTo>
                  <a:lnTo>
                    <a:pt x="82550" y="18415"/>
                  </a:lnTo>
                  <a:lnTo>
                    <a:pt x="105664" y="13335"/>
                  </a:lnTo>
                  <a:lnTo>
                    <a:pt x="125857" y="8255"/>
                  </a:lnTo>
                  <a:lnTo>
                    <a:pt x="142240" y="3683"/>
                  </a:lnTo>
                  <a:lnTo>
                    <a:pt x="152019" y="0"/>
                  </a:lnTo>
                  <a:close/>
                </a:path>
              </a:pathLst>
            </a:custGeom>
            <a:solidFill>
              <a:srgbClr val="BE6700"/>
            </a:solidFill>
            <a:ln w="0" cap="flat" cmpd="sng" algn="ctr">
              <a:solidFill>
                <a:srgbClr val="BE67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4703953" y="3808095"/>
              <a:ext cx="204471" cy="190247"/>
            </a:xfrm>
            <a:custGeom>
              <a:avLst/>
              <a:gdLst/>
              <a:ahLst/>
              <a:cxnLst/>
              <a:rect l="0" t="0" r="0" b="0"/>
              <a:pathLst>
                <a:path w="204471" h="190247">
                  <a:moveTo>
                    <a:pt x="61087" y="15875"/>
                  </a:moveTo>
                  <a:lnTo>
                    <a:pt x="66294" y="18415"/>
                  </a:lnTo>
                  <a:lnTo>
                    <a:pt x="72898" y="19685"/>
                  </a:lnTo>
                  <a:lnTo>
                    <a:pt x="81280" y="19050"/>
                  </a:lnTo>
                  <a:lnTo>
                    <a:pt x="100965" y="15113"/>
                  </a:lnTo>
                  <a:lnTo>
                    <a:pt x="122555" y="9398"/>
                  </a:lnTo>
                  <a:lnTo>
                    <a:pt x="144907" y="3175"/>
                  </a:lnTo>
                  <a:lnTo>
                    <a:pt x="165227" y="0"/>
                  </a:lnTo>
                  <a:lnTo>
                    <a:pt x="174498" y="0"/>
                  </a:lnTo>
                  <a:lnTo>
                    <a:pt x="181610" y="1143"/>
                  </a:lnTo>
                  <a:lnTo>
                    <a:pt x="187452" y="4318"/>
                  </a:lnTo>
                  <a:lnTo>
                    <a:pt x="192151" y="9398"/>
                  </a:lnTo>
                  <a:lnTo>
                    <a:pt x="191389" y="11938"/>
                  </a:lnTo>
                  <a:lnTo>
                    <a:pt x="191389" y="18415"/>
                  </a:lnTo>
                  <a:lnTo>
                    <a:pt x="192151" y="27305"/>
                  </a:lnTo>
                  <a:lnTo>
                    <a:pt x="192659" y="38862"/>
                  </a:lnTo>
                  <a:lnTo>
                    <a:pt x="194691" y="66929"/>
                  </a:lnTo>
                  <a:lnTo>
                    <a:pt x="197993" y="99568"/>
                  </a:lnTo>
                  <a:lnTo>
                    <a:pt x="200660" y="132842"/>
                  </a:lnTo>
                  <a:lnTo>
                    <a:pt x="202565" y="160909"/>
                  </a:lnTo>
                  <a:lnTo>
                    <a:pt x="203962" y="172339"/>
                  </a:lnTo>
                  <a:lnTo>
                    <a:pt x="204470" y="181356"/>
                  </a:lnTo>
                  <a:lnTo>
                    <a:pt x="204470" y="187706"/>
                  </a:lnTo>
                  <a:lnTo>
                    <a:pt x="203962" y="190246"/>
                  </a:lnTo>
                  <a:lnTo>
                    <a:pt x="197358" y="190246"/>
                  </a:lnTo>
                  <a:lnTo>
                    <a:pt x="188849" y="188976"/>
                  </a:lnTo>
                  <a:lnTo>
                    <a:pt x="178308" y="186436"/>
                  </a:lnTo>
                  <a:lnTo>
                    <a:pt x="167132" y="183134"/>
                  </a:lnTo>
                  <a:lnTo>
                    <a:pt x="140970" y="174879"/>
                  </a:lnTo>
                  <a:lnTo>
                    <a:pt x="112776" y="164719"/>
                  </a:lnTo>
                  <a:lnTo>
                    <a:pt x="84582" y="153289"/>
                  </a:lnTo>
                  <a:lnTo>
                    <a:pt x="57023" y="142240"/>
                  </a:lnTo>
                  <a:lnTo>
                    <a:pt x="32131" y="132842"/>
                  </a:lnTo>
                  <a:lnTo>
                    <a:pt x="21717" y="128270"/>
                  </a:lnTo>
                  <a:lnTo>
                    <a:pt x="12573" y="125095"/>
                  </a:lnTo>
                  <a:lnTo>
                    <a:pt x="5969" y="111633"/>
                  </a:lnTo>
                  <a:lnTo>
                    <a:pt x="1397" y="98806"/>
                  </a:lnTo>
                  <a:lnTo>
                    <a:pt x="0" y="84328"/>
                  </a:lnTo>
                  <a:lnTo>
                    <a:pt x="4064" y="68961"/>
                  </a:lnTo>
                  <a:lnTo>
                    <a:pt x="14478" y="61849"/>
                  </a:lnTo>
                  <a:lnTo>
                    <a:pt x="23622" y="54229"/>
                  </a:lnTo>
                  <a:lnTo>
                    <a:pt x="36830" y="37592"/>
                  </a:lnTo>
                  <a:lnTo>
                    <a:pt x="47244" y="22225"/>
                  </a:lnTo>
                  <a:lnTo>
                    <a:pt x="52578" y="15875"/>
                  </a:lnTo>
                  <a:lnTo>
                    <a:pt x="58420" y="10795"/>
                  </a:lnTo>
                  <a:close/>
                </a:path>
              </a:pathLst>
            </a:custGeom>
            <a:solidFill>
              <a:srgbClr val="C46B00"/>
            </a:solidFill>
            <a:ln w="0" cap="flat" cmpd="sng" algn="ctr">
              <a:solidFill>
                <a:srgbClr val="C46B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4648962" y="3940175"/>
              <a:ext cx="248286" cy="131700"/>
            </a:xfrm>
            <a:custGeom>
              <a:avLst/>
              <a:gdLst/>
              <a:ahLst/>
              <a:cxnLst/>
              <a:rect l="0" t="0" r="0" b="0"/>
              <a:pathLst>
                <a:path w="248286" h="131700">
                  <a:moveTo>
                    <a:pt x="66294" y="5842"/>
                  </a:moveTo>
                  <a:lnTo>
                    <a:pt x="72136" y="12192"/>
                  </a:lnTo>
                  <a:lnTo>
                    <a:pt x="89154" y="24892"/>
                  </a:lnTo>
                  <a:lnTo>
                    <a:pt x="112014" y="38481"/>
                  </a:lnTo>
                  <a:lnTo>
                    <a:pt x="138938" y="51816"/>
                  </a:lnTo>
                  <a:lnTo>
                    <a:pt x="168402" y="64008"/>
                  </a:lnTo>
                  <a:lnTo>
                    <a:pt x="197866" y="74803"/>
                  </a:lnTo>
                  <a:lnTo>
                    <a:pt x="224790" y="83058"/>
                  </a:lnTo>
                  <a:lnTo>
                    <a:pt x="237236" y="86233"/>
                  </a:lnTo>
                  <a:lnTo>
                    <a:pt x="248285" y="88265"/>
                  </a:lnTo>
                  <a:lnTo>
                    <a:pt x="246380" y="89535"/>
                  </a:lnTo>
                  <a:lnTo>
                    <a:pt x="241681" y="92075"/>
                  </a:lnTo>
                  <a:lnTo>
                    <a:pt x="234696" y="94488"/>
                  </a:lnTo>
                  <a:lnTo>
                    <a:pt x="225425" y="98425"/>
                  </a:lnTo>
                  <a:lnTo>
                    <a:pt x="203073" y="106680"/>
                  </a:lnTo>
                  <a:lnTo>
                    <a:pt x="176149" y="115697"/>
                  </a:lnTo>
                  <a:lnTo>
                    <a:pt x="147447" y="123952"/>
                  </a:lnTo>
                  <a:lnTo>
                    <a:pt x="119380" y="129667"/>
                  </a:lnTo>
                  <a:lnTo>
                    <a:pt x="106172" y="131064"/>
                  </a:lnTo>
                  <a:lnTo>
                    <a:pt x="93726" y="131699"/>
                  </a:lnTo>
                  <a:lnTo>
                    <a:pt x="83312" y="130429"/>
                  </a:lnTo>
                  <a:lnTo>
                    <a:pt x="73406" y="128524"/>
                  </a:lnTo>
                  <a:lnTo>
                    <a:pt x="67564" y="122809"/>
                  </a:lnTo>
                  <a:lnTo>
                    <a:pt x="57150" y="118872"/>
                  </a:lnTo>
                  <a:lnTo>
                    <a:pt x="30226" y="112522"/>
                  </a:lnTo>
                  <a:lnTo>
                    <a:pt x="17780" y="109220"/>
                  </a:lnTo>
                  <a:lnTo>
                    <a:pt x="7112" y="105537"/>
                  </a:lnTo>
                  <a:lnTo>
                    <a:pt x="762" y="99822"/>
                  </a:lnTo>
                  <a:lnTo>
                    <a:pt x="0" y="96520"/>
                  </a:lnTo>
                  <a:lnTo>
                    <a:pt x="762" y="92710"/>
                  </a:lnTo>
                  <a:lnTo>
                    <a:pt x="11811" y="84455"/>
                  </a:lnTo>
                  <a:lnTo>
                    <a:pt x="21717" y="72898"/>
                  </a:lnTo>
                  <a:lnTo>
                    <a:pt x="30226" y="58928"/>
                  </a:lnTo>
                  <a:lnTo>
                    <a:pt x="37973" y="44196"/>
                  </a:lnTo>
                  <a:lnTo>
                    <a:pt x="44577" y="29464"/>
                  </a:lnTo>
                  <a:lnTo>
                    <a:pt x="51181" y="16637"/>
                  </a:lnTo>
                  <a:lnTo>
                    <a:pt x="57150" y="5842"/>
                  </a:lnTo>
                  <a:lnTo>
                    <a:pt x="62992" y="0"/>
                  </a:lnTo>
                  <a:close/>
                </a:path>
              </a:pathLst>
            </a:custGeom>
            <a:solidFill>
              <a:srgbClr val="BE6700"/>
            </a:solidFill>
            <a:ln w="0" cap="flat" cmpd="sng" algn="ctr">
              <a:solidFill>
                <a:srgbClr val="BE67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4390136" y="3867404"/>
              <a:ext cx="184151" cy="201296"/>
            </a:xfrm>
            <a:custGeom>
              <a:avLst/>
              <a:gdLst/>
              <a:ahLst/>
              <a:cxnLst/>
              <a:rect l="0" t="0" r="0" b="0"/>
              <a:pathLst>
                <a:path w="184151" h="201296">
                  <a:moveTo>
                    <a:pt x="24892" y="10287"/>
                  </a:moveTo>
                  <a:lnTo>
                    <a:pt x="33528" y="17907"/>
                  </a:lnTo>
                  <a:lnTo>
                    <a:pt x="39878" y="22987"/>
                  </a:lnTo>
                  <a:lnTo>
                    <a:pt x="47244" y="26162"/>
                  </a:lnTo>
                  <a:lnTo>
                    <a:pt x="54991" y="29337"/>
                  </a:lnTo>
                  <a:lnTo>
                    <a:pt x="64897" y="31242"/>
                  </a:lnTo>
                  <a:lnTo>
                    <a:pt x="78105" y="33782"/>
                  </a:lnTo>
                  <a:lnTo>
                    <a:pt x="96266" y="36957"/>
                  </a:lnTo>
                  <a:lnTo>
                    <a:pt x="95758" y="38989"/>
                  </a:lnTo>
                  <a:lnTo>
                    <a:pt x="95758" y="42799"/>
                  </a:lnTo>
                  <a:lnTo>
                    <a:pt x="96901" y="48514"/>
                  </a:lnTo>
                  <a:lnTo>
                    <a:pt x="98298" y="56261"/>
                  </a:lnTo>
                  <a:lnTo>
                    <a:pt x="103505" y="76073"/>
                  </a:lnTo>
                  <a:lnTo>
                    <a:pt x="112014" y="99695"/>
                  </a:lnTo>
                  <a:lnTo>
                    <a:pt x="124460" y="125857"/>
                  </a:lnTo>
                  <a:lnTo>
                    <a:pt x="140335" y="152654"/>
                  </a:lnTo>
                  <a:lnTo>
                    <a:pt x="159893" y="178816"/>
                  </a:lnTo>
                  <a:lnTo>
                    <a:pt x="170942" y="190246"/>
                  </a:lnTo>
                  <a:lnTo>
                    <a:pt x="184150" y="201295"/>
                  </a:lnTo>
                  <a:lnTo>
                    <a:pt x="161798" y="201295"/>
                  </a:lnTo>
                  <a:lnTo>
                    <a:pt x="137668" y="196088"/>
                  </a:lnTo>
                  <a:lnTo>
                    <a:pt x="112014" y="188468"/>
                  </a:lnTo>
                  <a:lnTo>
                    <a:pt x="85852" y="177673"/>
                  </a:lnTo>
                  <a:lnTo>
                    <a:pt x="60833" y="166116"/>
                  </a:lnTo>
                  <a:lnTo>
                    <a:pt x="37338" y="153924"/>
                  </a:lnTo>
                  <a:lnTo>
                    <a:pt x="17018" y="143129"/>
                  </a:lnTo>
                  <a:lnTo>
                    <a:pt x="0" y="133477"/>
                  </a:lnTo>
                  <a:lnTo>
                    <a:pt x="5207" y="96520"/>
                  </a:lnTo>
                  <a:lnTo>
                    <a:pt x="7112" y="62738"/>
                  </a:lnTo>
                  <a:lnTo>
                    <a:pt x="9271" y="30734"/>
                  </a:lnTo>
                  <a:lnTo>
                    <a:pt x="13716" y="0"/>
                  </a:lnTo>
                  <a:close/>
                </a:path>
              </a:pathLst>
            </a:custGeom>
            <a:solidFill>
              <a:srgbClr val="BE6700"/>
            </a:solidFill>
            <a:ln w="0" cap="flat" cmpd="sng" algn="ctr">
              <a:solidFill>
                <a:srgbClr val="BE67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3955034" y="3772281"/>
              <a:ext cx="230760" cy="207011"/>
            </a:xfrm>
            <a:custGeom>
              <a:avLst/>
              <a:gdLst/>
              <a:ahLst/>
              <a:cxnLst/>
              <a:rect l="0" t="0" r="0" b="0"/>
              <a:pathLst>
                <a:path w="230760" h="207011">
                  <a:moveTo>
                    <a:pt x="72771" y="9525"/>
                  </a:moveTo>
                  <a:lnTo>
                    <a:pt x="88519" y="17145"/>
                  </a:lnTo>
                  <a:lnTo>
                    <a:pt x="105537" y="22987"/>
                  </a:lnTo>
                  <a:lnTo>
                    <a:pt x="124460" y="26797"/>
                  </a:lnTo>
                  <a:lnTo>
                    <a:pt x="164465" y="32512"/>
                  </a:lnTo>
                  <a:lnTo>
                    <a:pt x="205740" y="38354"/>
                  </a:lnTo>
                  <a:lnTo>
                    <a:pt x="205740" y="41529"/>
                  </a:lnTo>
                  <a:lnTo>
                    <a:pt x="206502" y="50419"/>
                  </a:lnTo>
                  <a:lnTo>
                    <a:pt x="207645" y="63119"/>
                  </a:lnTo>
                  <a:lnTo>
                    <a:pt x="209804" y="78486"/>
                  </a:lnTo>
                  <a:lnTo>
                    <a:pt x="217551" y="111633"/>
                  </a:lnTo>
                  <a:lnTo>
                    <a:pt x="223393" y="127762"/>
                  </a:lnTo>
                  <a:lnTo>
                    <a:pt x="230759" y="141732"/>
                  </a:lnTo>
                  <a:lnTo>
                    <a:pt x="193929" y="156464"/>
                  </a:lnTo>
                  <a:lnTo>
                    <a:pt x="159766" y="173736"/>
                  </a:lnTo>
                  <a:lnTo>
                    <a:pt x="129159" y="190881"/>
                  </a:lnTo>
                  <a:lnTo>
                    <a:pt x="102997" y="207010"/>
                  </a:lnTo>
                  <a:lnTo>
                    <a:pt x="94996" y="203073"/>
                  </a:lnTo>
                  <a:lnTo>
                    <a:pt x="87884" y="197358"/>
                  </a:lnTo>
                  <a:lnTo>
                    <a:pt x="74041" y="181991"/>
                  </a:lnTo>
                  <a:lnTo>
                    <a:pt x="61722" y="162179"/>
                  </a:lnTo>
                  <a:lnTo>
                    <a:pt x="49911" y="141097"/>
                  </a:lnTo>
                  <a:lnTo>
                    <a:pt x="37973" y="119507"/>
                  </a:lnTo>
                  <a:lnTo>
                    <a:pt x="26162" y="98933"/>
                  </a:lnTo>
                  <a:lnTo>
                    <a:pt x="13208" y="82423"/>
                  </a:lnTo>
                  <a:lnTo>
                    <a:pt x="0" y="70993"/>
                  </a:lnTo>
                  <a:lnTo>
                    <a:pt x="20320" y="55499"/>
                  </a:lnTo>
                  <a:lnTo>
                    <a:pt x="37465" y="42037"/>
                  </a:lnTo>
                  <a:lnTo>
                    <a:pt x="44577" y="33782"/>
                  </a:lnTo>
                  <a:lnTo>
                    <a:pt x="50419" y="24765"/>
                  </a:lnTo>
                  <a:lnTo>
                    <a:pt x="55118" y="13335"/>
                  </a:lnTo>
                  <a:lnTo>
                    <a:pt x="58928" y="0"/>
                  </a:lnTo>
                  <a:close/>
                </a:path>
              </a:pathLst>
            </a:custGeom>
            <a:solidFill>
              <a:srgbClr val="BE6700"/>
            </a:solidFill>
            <a:ln w="0" cap="flat" cmpd="sng" algn="ctr">
              <a:solidFill>
                <a:srgbClr val="BE67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4056634" y="3924300"/>
              <a:ext cx="210313" cy="211456"/>
            </a:xfrm>
            <a:custGeom>
              <a:avLst/>
              <a:gdLst/>
              <a:ahLst/>
              <a:cxnLst/>
              <a:rect l="0" t="0" r="0" b="0"/>
              <a:pathLst>
                <a:path w="210313" h="211456">
                  <a:moveTo>
                    <a:pt x="142113" y="10922"/>
                  </a:moveTo>
                  <a:lnTo>
                    <a:pt x="150114" y="20955"/>
                  </a:lnTo>
                  <a:lnTo>
                    <a:pt x="161163" y="40259"/>
                  </a:lnTo>
                  <a:lnTo>
                    <a:pt x="168275" y="50419"/>
                  </a:lnTo>
                  <a:lnTo>
                    <a:pt x="177546" y="61214"/>
                  </a:lnTo>
                  <a:lnTo>
                    <a:pt x="191389" y="73406"/>
                  </a:lnTo>
                  <a:lnTo>
                    <a:pt x="210312" y="86868"/>
                  </a:lnTo>
                  <a:lnTo>
                    <a:pt x="209804" y="88773"/>
                  </a:lnTo>
                  <a:lnTo>
                    <a:pt x="207645" y="91948"/>
                  </a:lnTo>
                  <a:lnTo>
                    <a:pt x="205740" y="97028"/>
                  </a:lnTo>
                  <a:lnTo>
                    <a:pt x="203200" y="104140"/>
                  </a:lnTo>
                  <a:lnTo>
                    <a:pt x="197231" y="123317"/>
                  </a:lnTo>
                  <a:lnTo>
                    <a:pt x="190627" y="149479"/>
                  </a:lnTo>
                  <a:lnTo>
                    <a:pt x="173736" y="156464"/>
                  </a:lnTo>
                  <a:lnTo>
                    <a:pt x="160528" y="163449"/>
                  </a:lnTo>
                  <a:lnTo>
                    <a:pt x="149479" y="171831"/>
                  </a:lnTo>
                  <a:lnTo>
                    <a:pt x="140208" y="179578"/>
                  </a:lnTo>
                  <a:lnTo>
                    <a:pt x="123190" y="196088"/>
                  </a:lnTo>
                  <a:lnTo>
                    <a:pt x="114046" y="203708"/>
                  </a:lnTo>
                  <a:lnTo>
                    <a:pt x="102743" y="211455"/>
                  </a:lnTo>
                  <a:lnTo>
                    <a:pt x="94996" y="207645"/>
                  </a:lnTo>
                  <a:lnTo>
                    <a:pt x="87884" y="201930"/>
                  </a:lnTo>
                  <a:lnTo>
                    <a:pt x="74041" y="186436"/>
                  </a:lnTo>
                  <a:lnTo>
                    <a:pt x="61468" y="167386"/>
                  </a:lnTo>
                  <a:lnTo>
                    <a:pt x="49784" y="145542"/>
                  </a:lnTo>
                  <a:lnTo>
                    <a:pt x="37973" y="123952"/>
                  </a:lnTo>
                  <a:lnTo>
                    <a:pt x="26162" y="103505"/>
                  </a:lnTo>
                  <a:lnTo>
                    <a:pt x="13208" y="86868"/>
                  </a:lnTo>
                  <a:lnTo>
                    <a:pt x="0" y="75311"/>
                  </a:lnTo>
                  <a:lnTo>
                    <a:pt x="26162" y="58674"/>
                  </a:lnTo>
                  <a:lnTo>
                    <a:pt x="59563" y="41402"/>
                  </a:lnTo>
                  <a:lnTo>
                    <a:pt x="95631" y="22352"/>
                  </a:lnTo>
                  <a:lnTo>
                    <a:pt x="131699" y="0"/>
                  </a:lnTo>
                  <a:close/>
                </a:path>
              </a:pathLst>
            </a:custGeom>
            <a:solidFill>
              <a:srgbClr val="CD7000"/>
            </a:solidFill>
            <a:ln w="0" cap="flat" cmpd="sng" algn="ctr">
              <a:solidFill>
                <a:srgbClr val="CD7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3966845" y="3917950"/>
              <a:ext cx="92330" cy="294387"/>
            </a:xfrm>
            <a:custGeom>
              <a:avLst/>
              <a:gdLst/>
              <a:ahLst/>
              <a:cxnLst/>
              <a:rect l="0" t="0" r="0" b="0"/>
              <a:pathLst>
                <a:path w="92330" h="294387">
                  <a:moveTo>
                    <a:pt x="22987" y="25527"/>
                  </a:moveTo>
                  <a:lnTo>
                    <a:pt x="44450" y="54229"/>
                  </a:lnTo>
                  <a:lnTo>
                    <a:pt x="66929" y="84836"/>
                  </a:lnTo>
                  <a:lnTo>
                    <a:pt x="92329" y="116713"/>
                  </a:lnTo>
                  <a:lnTo>
                    <a:pt x="91694" y="118745"/>
                  </a:lnTo>
                  <a:lnTo>
                    <a:pt x="90424" y="122555"/>
                  </a:lnTo>
                  <a:lnTo>
                    <a:pt x="88519" y="128905"/>
                  </a:lnTo>
                  <a:lnTo>
                    <a:pt x="85725" y="137287"/>
                  </a:lnTo>
                  <a:lnTo>
                    <a:pt x="79375" y="159004"/>
                  </a:lnTo>
                  <a:lnTo>
                    <a:pt x="70739" y="185928"/>
                  </a:lnTo>
                  <a:lnTo>
                    <a:pt x="60960" y="214630"/>
                  </a:lnTo>
                  <a:lnTo>
                    <a:pt x="49911" y="243840"/>
                  </a:lnTo>
                  <a:lnTo>
                    <a:pt x="37465" y="270764"/>
                  </a:lnTo>
                  <a:lnTo>
                    <a:pt x="24257" y="294386"/>
                  </a:lnTo>
                  <a:lnTo>
                    <a:pt x="19685" y="210058"/>
                  </a:lnTo>
                  <a:lnTo>
                    <a:pt x="12446" y="128270"/>
                  </a:lnTo>
                  <a:lnTo>
                    <a:pt x="8509" y="90551"/>
                  </a:lnTo>
                  <a:lnTo>
                    <a:pt x="4572" y="56134"/>
                  </a:lnTo>
                  <a:lnTo>
                    <a:pt x="2032" y="255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7000"/>
            </a:solidFill>
            <a:ln w="0" cap="flat" cmpd="sng" algn="ctr">
              <a:solidFill>
                <a:srgbClr val="CD7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4191635" y="3878199"/>
              <a:ext cx="196597" cy="174499"/>
            </a:xfrm>
            <a:custGeom>
              <a:avLst/>
              <a:gdLst/>
              <a:ahLst/>
              <a:cxnLst/>
              <a:rect l="0" t="0" r="0" b="0"/>
              <a:pathLst>
                <a:path w="196597" h="174499">
                  <a:moveTo>
                    <a:pt x="15113" y="3175"/>
                  </a:moveTo>
                  <a:lnTo>
                    <a:pt x="26162" y="6477"/>
                  </a:lnTo>
                  <a:lnTo>
                    <a:pt x="35433" y="11049"/>
                  </a:lnTo>
                  <a:lnTo>
                    <a:pt x="43942" y="16764"/>
                  </a:lnTo>
                  <a:lnTo>
                    <a:pt x="44577" y="17907"/>
                  </a:lnTo>
                  <a:lnTo>
                    <a:pt x="46482" y="21844"/>
                  </a:lnTo>
                  <a:lnTo>
                    <a:pt x="49784" y="26924"/>
                  </a:lnTo>
                  <a:lnTo>
                    <a:pt x="54991" y="34544"/>
                  </a:lnTo>
                  <a:lnTo>
                    <a:pt x="60833" y="42926"/>
                  </a:lnTo>
                  <a:lnTo>
                    <a:pt x="68199" y="52451"/>
                  </a:lnTo>
                  <a:lnTo>
                    <a:pt x="85852" y="73533"/>
                  </a:lnTo>
                  <a:lnTo>
                    <a:pt x="108077" y="94615"/>
                  </a:lnTo>
                  <a:lnTo>
                    <a:pt x="133731" y="113030"/>
                  </a:lnTo>
                  <a:lnTo>
                    <a:pt x="147447" y="120904"/>
                  </a:lnTo>
                  <a:lnTo>
                    <a:pt x="162433" y="127254"/>
                  </a:lnTo>
                  <a:lnTo>
                    <a:pt x="178308" y="131064"/>
                  </a:lnTo>
                  <a:lnTo>
                    <a:pt x="194564" y="132969"/>
                  </a:lnTo>
                  <a:lnTo>
                    <a:pt x="196596" y="137414"/>
                  </a:lnTo>
                  <a:lnTo>
                    <a:pt x="196596" y="142494"/>
                  </a:lnTo>
                  <a:lnTo>
                    <a:pt x="192659" y="154686"/>
                  </a:lnTo>
                  <a:lnTo>
                    <a:pt x="188595" y="166116"/>
                  </a:lnTo>
                  <a:lnTo>
                    <a:pt x="188595" y="170688"/>
                  </a:lnTo>
                  <a:lnTo>
                    <a:pt x="191262" y="174498"/>
                  </a:lnTo>
                  <a:lnTo>
                    <a:pt x="178308" y="171958"/>
                  </a:lnTo>
                  <a:lnTo>
                    <a:pt x="163195" y="168021"/>
                  </a:lnTo>
                  <a:lnTo>
                    <a:pt x="132969" y="156464"/>
                  </a:lnTo>
                  <a:lnTo>
                    <a:pt x="103505" y="143129"/>
                  </a:lnTo>
                  <a:lnTo>
                    <a:pt x="90297" y="135509"/>
                  </a:lnTo>
                  <a:lnTo>
                    <a:pt x="79248" y="128524"/>
                  </a:lnTo>
                  <a:lnTo>
                    <a:pt x="51054" y="91440"/>
                  </a:lnTo>
                  <a:lnTo>
                    <a:pt x="37973" y="74930"/>
                  </a:lnTo>
                  <a:lnTo>
                    <a:pt x="26162" y="58801"/>
                  </a:lnTo>
                  <a:lnTo>
                    <a:pt x="15621" y="44069"/>
                  </a:lnTo>
                  <a:lnTo>
                    <a:pt x="7874" y="29464"/>
                  </a:lnTo>
                  <a:lnTo>
                    <a:pt x="2667" y="14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6700"/>
            </a:solidFill>
            <a:ln w="0" cap="flat" cmpd="sng" algn="ctr">
              <a:solidFill>
                <a:srgbClr val="BE67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4513961" y="2783205"/>
              <a:ext cx="195962" cy="279909"/>
            </a:xfrm>
            <a:custGeom>
              <a:avLst/>
              <a:gdLst/>
              <a:ahLst/>
              <a:cxnLst/>
              <a:rect l="0" t="0" r="0" b="0"/>
              <a:pathLst>
                <a:path w="195962" h="279909">
                  <a:moveTo>
                    <a:pt x="131826" y="45466"/>
                  </a:moveTo>
                  <a:lnTo>
                    <a:pt x="152781" y="88265"/>
                  </a:lnTo>
                  <a:lnTo>
                    <a:pt x="162687" y="106680"/>
                  </a:lnTo>
                  <a:lnTo>
                    <a:pt x="172339" y="124079"/>
                  </a:lnTo>
                  <a:lnTo>
                    <a:pt x="183388" y="138684"/>
                  </a:lnTo>
                  <a:lnTo>
                    <a:pt x="195961" y="150114"/>
                  </a:lnTo>
                  <a:lnTo>
                    <a:pt x="183388" y="162941"/>
                  </a:lnTo>
                  <a:lnTo>
                    <a:pt x="175641" y="178308"/>
                  </a:lnTo>
                  <a:lnTo>
                    <a:pt x="170434" y="193548"/>
                  </a:lnTo>
                  <a:lnTo>
                    <a:pt x="166497" y="209677"/>
                  </a:lnTo>
                  <a:lnTo>
                    <a:pt x="163195" y="225044"/>
                  </a:lnTo>
                  <a:lnTo>
                    <a:pt x="158623" y="239014"/>
                  </a:lnTo>
                  <a:lnTo>
                    <a:pt x="152019" y="250571"/>
                  </a:lnTo>
                  <a:lnTo>
                    <a:pt x="142113" y="258191"/>
                  </a:lnTo>
                  <a:lnTo>
                    <a:pt x="135763" y="260731"/>
                  </a:lnTo>
                  <a:lnTo>
                    <a:pt x="126619" y="264541"/>
                  </a:lnTo>
                  <a:lnTo>
                    <a:pt x="102235" y="273558"/>
                  </a:lnTo>
                  <a:lnTo>
                    <a:pt x="74676" y="279273"/>
                  </a:lnTo>
                  <a:lnTo>
                    <a:pt x="61595" y="279908"/>
                  </a:lnTo>
                  <a:lnTo>
                    <a:pt x="49784" y="277368"/>
                  </a:lnTo>
                  <a:lnTo>
                    <a:pt x="40767" y="263906"/>
                  </a:lnTo>
                  <a:lnTo>
                    <a:pt x="32131" y="244729"/>
                  </a:lnTo>
                  <a:lnTo>
                    <a:pt x="25019" y="223012"/>
                  </a:lnTo>
                  <a:lnTo>
                    <a:pt x="18415" y="200660"/>
                  </a:lnTo>
                  <a:lnTo>
                    <a:pt x="12446" y="178308"/>
                  </a:lnTo>
                  <a:lnTo>
                    <a:pt x="7239" y="159131"/>
                  </a:lnTo>
                  <a:lnTo>
                    <a:pt x="3302" y="145034"/>
                  </a:lnTo>
                  <a:lnTo>
                    <a:pt x="1397" y="140716"/>
                  </a:lnTo>
                  <a:lnTo>
                    <a:pt x="0" y="138176"/>
                  </a:lnTo>
                  <a:lnTo>
                    <a:pt x="3937" y="125984"/>
                  </a:lnTo>
                  <a:lnTo>
                    <a:pt x="11049" y="111887"/>
                  </a:lnTo>
                  <a:lnTo>
                    <a:pt x="19812" y="96520"/>
                  </a:lnTo>
                  <a:lnTo>
                    <a:pt x="28956" y="79248"/>
                  </a:lnTo>
                  <a:lnTo>
                    <a:pt x="46609" y="42291"/>
                  </a:lnTo>
                  <a:lnTo>
                    <a:pt x="52578" y="22987"/>
                  </a:lnTo>
                  <a:lnTo>
                    <a:pt x="54483" y="3937"/>
                  </a:lnTo>
                  <a:lnTo>
                    <a:pt x="60325" y="1397"/>
                  </a:lnTo>
                  <a:lnTo>
                    <a:pt x="66929" y="0"/>
                  </a:lnTo>
                  <a:lnTo>
                    <a:pt x="81280" y="762"/>
                  </a:lnTo>
                  <a:lnTo>
                    <a:pt x="95758" y="2540"/>
                  </a:lnTo>
                  <a:lnTo>
                    <a:pt x="102235" y="2540"/>
                  </a:lnTo>
                  <a:lnTo>
                    <a:pt x="107442" y="1397"/>
                  </a:lnTo>
                  <a:close/>
                </a:path>
              </a:pathLst>
            </a:custGeom>
            <a:solidFill>
              <a:srgbClr val="DB831B"/>
            </a:solidFill>
            <a:ln w="0" cap="flat" cmpd="sng" algn="ctr">
              <a:solidFill>
                <a:srgbClr val="DB831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4671949" y="2953258"/>
              <a:ext cx="167768" cy="205741"/>
            </a:xfrm>
            <a:custGeom>
              <a:avLst/>
              <a:gdLst/>
              <a:ahLst/>
              <a:cxnLst/>
              <a:rect l="0" t="0" r="0" b="0"/>
              <a:pathLst>
                <a:path w="167768" h="205741">
                  <a:moveTo>
                    <a:pt x="72136" y="29972"/>
                  </a:moveTo>
                  <a:lnTo>
                    <a:pt x="86487" y="56134"/>
                  </a:lnTo>
                  <a:lnTo>
                    <a:pt x="100838" y="78613"/>
                  </a:lnTo>
                  <a:lnTo>
                    <a:pt x="114046" y="98933"/>
                  </a:lnTo>
                  <a:lnTo>
                    <a:pt x="139573" y="136144"/>
                  </a:lnTo>
                  <a:lnTo>
                    <a:pt x="153162" y="154559"/>
                  </a:lnTo>
                  <a:lnTo>
                    <a:pt x="167767" y="174244"/>
                  </a:lnTo>
                  <a:lnTo>
                    <a:pt x="160528" y="179578"/>
                  </a:lnTo>
                  <a:lnTo>
                    <a:pt x="155321" y="183896"/>
                  </a:lnTo>
                  <a:lnTo>
                    <a:pt x="146812" y="189611"/>
                  </a:lnTo>
                  <a:lnTo>
                    <a:pt x="141478" y="192913"/>
                  </a:lnTo>
                  <a:lnTo>
                    <a:pt x="138303" y="194183"/>
                  </a:lnTo>
                  <a:lnTo>
                    <a:pt x="130302" y="196088"/>
                  </a:lnTo>
                  <a:lnTo>
                    <a:pt x="123190" y="198628"/>
                  </a:lnTo>
                  <a:lnTo>
                    <a:pt x="113284" y="203200"/>
                  </a:lnTo>
                  <a:lnTo>
                    <a:pt x="102743" y="205740"/>
                  </a:lnTo>
                  <a:lnTo>
                    <a:pt x="89027" y="204343"/>
                  </a:lnTo>
                  <a:lnTo>
                    <a:pt x="72136" y="201168"/>
                  </a:lnTo>
                  <a:lnTo>
                    <a:pt x="52324" y="194691"/>
                  </a:lnTo>
                  <a:lnTo>
                    <a:pt x="32766" y="173736"/>
                  </a:lnTo>
                  <a:lnTo>
                    <a:pt x="15748" y="150749"/>
                  </a:lnTo>
                  <a:lnTo>
                    <a:pt x="9144" y="137287"/>
                  </a:lnTo>
                  <a:lnTo>
                    <a:pt x="3937" y="123190"/>
                  </a:lnTo>
                  <a:lnTo>
                    <a:pt x="635" y="107315"/>
                  </a:lnTo>
                  <a:lnTo>
                    <a:pt x="0" y="89408"/>
                  </a:lnTo>
                  <a:lnTo>
                    <a:pt x="4699" y="83693"/>
                  </a:lnTo>
                  <a:lnTo>
                    <a:pt x="11049" y="72136"/>
                  </a:lnTo>
                  <a:lnTo>
                    <a:pt x="18288" y="57531"/>
                  </a:lnTo>
                  <a:lnTo>
                    <a:pt x="26162" y="41402"/>
                  </a:lnTo>
                  <a:lnTo>
                    <a:pt x="34163" y="26162"/>
                  </a:lnTo>
                  <a:lnTo>
                    <a:pt x="41910" y="12700"/>
                  </a:lnTo>
                  <a:lnTo>
                    <a:pt x="49149" y="3175"/>
                  </a:lnTo>
                  <a:lnTo>
                    <a:pt x="52324" y="508"/>
                  </a:lnTo>
                  <a:lnTo>
                    <a:pt x="55118" y="0"/>
                  </a:lnTo>
                  <a:close/>
                </a:path>
              </a:pathLst>
            </a:custGeom>
            <a:solidFill>
              <a:srgbClr val="DB831B"/>
            </a:solidFill>
            <a:ln w="0" cap="flat" cmpd="sng" algn="ctr">
              <a:solidFill>
                <a:srgbClr val="DB831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4808220" y="3133979"/>
              <a:ext cx="169673" cy="127128"/>
            </a:xfrm>
            <a:custGeom>
              <a:avLst/>
              <a:gdLst/>
              <a:ahLst/>
              <a:cxnLst/>
              <a:rect l="0" t="0" r="0" b="0"/>
              <a:pathLst>
                <a:path w="169673" h="127128">
                  <a:moveTo>
                    <a:pt x="51054" y="15367"/>
                  </a:moveTo>
                  <a:lnTo>
                    <a:pt x="62230" y="28194"/>
                  </a:lnTo>
                  <a:lnTo>
                    <a:pt x="72771" y="39751"/>
                  </a:lnTo>
                  <a:lnTo>
                    <a:pt x="82423" y="48514"/>
                  </a:lnTo>
                  <a:lnTo>
                    <a:pt x="99695" y="63881"/>
                  </a:lnTo>
                  <a:lnTo>
                    <a:pt x="115189" y="75438"/>
                  </a:lnTo>
                  <a:lnTo>
                    <a:pt x="142113" y="95885"/>
                  </a:lnTo>
                  <a:lnTo>
                    <a:pt x="155956" y="109347"/>
                  </a:lnTo>
                  <a:lnTo>
                    <a:pt x="169672" y="127127"/>
                  </a:lnTo>
                  <a:lnTo>
                    <a:pt x="150114" y="124587"/>
                  </a:lnTo>
                  <a:lnTo>
                    <a:pt x="129159" y="120142"/>
                  </a:lnTo>
                  <a:lnTo>
                    <a:pt x="112141" y="102235"/>
                  </a:lnTo>
                  <a:lnTo>
                    <a:pt x="93726" y="88900"/>
                  </a:lnTo>
                  <a:lnTo>
                    <a:pt x="74676" y="78613"/>
                  </a:lnTo>
                  <a:lnTo>
                    <a:pt x="55626" y="70993"/>
                  </a:lnTo>
                  <a:lnTo>
                    <a:pt x="37973" y="63881"/>
                  </a:lnTo>
                  <a:lnTo>
                    <a:pt x="22352" y="56261"/>
                  </a:lnTo>
                  <a:lnTo>
                    <a:pt x="9144" y="47371"/>
                  </a:lnTo>
                  <a:lnTo>
                    <a:pt x="0" y="35814"/>
                  </a:lnTo>
                  <a:lnTo>
                    <a:pt x="8509" y="26924"/>
                  </a:lnTo>
                  <a:lnTo>
                    <a:pt x="17653" y="14732"/>
                  </a:lnTo>
                  <a:lnTo>
                    <a:pt x="28194" y="4572"/>
                  </a:lnTo>
                  <a:lnTo>
                    <a:pt x="33401" y="1397"/>
                  </a:lnTo>
                  <a:lnTo>
                    <a:pt x="38608" y="0"/>
                  </a:lnTo>
                  <a:close/>
                </a:path>
              </a:pathLst>
            </a:custGeom>
            <a:solidFill>
              <a:srgbClr val="DB831B"/>
            </a:solidFill>
            <a:ln w="0" cap="flat" cmpd="sng" algn="ctr">
              <a:solidFill>
                <a:srgbClr val="DB831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4860671" y="3263138"/>
              <a:ext cx="176912" cy="172340"/>
            </a:xfrm>
            <a:custGeom>
              <a:avLst/>
              <a:gdLst/>
              <a:ahLst/>
              <a:cxnLst/>
              <a:rect l="0" t="0" r="0" b="0"/>
              <a:pathLst>
                <a:path w="176912" h="172340">
                  <a:moveTo>
                    <a:pt x="167005" y="55626"/>
                  </a:moveTo>
                  <a:lnTo>
                    <a:pt x="173609" y="72771"/>
                  </a:lnTo>
                  <a:lnTo>
                    <a:pt x="176911" y="86868"/>
                  </a:lnTo>
                  <a:lnTo>
                    <a:pt x="176149" y="98298"/>
                  </a:lnTo>
                  <a:lnTo>
                    <a:pt x="172339" y="108458"/>
                  </a:lnTo>
                  <a:lnTo>
                    <a:pt x="165100" y="116205"/>
                  </a:lnTo>
                  <a:lnTo>
                    <a:pt x="155956" y="123190"/>
                  </a:lnTo>
                  <a:lnTo>
                    <a:pt x="144145" y="128905"/>
                  </a:lnTo>
                  <a:lnTo>
                    <a:pt x="137541" y="132842"/>
                  </a:lnTo>
                  <a:lnTo>
                    <a:pt x="127127" y="139700"/>
                  </a:lnTo>
                  <a:lnTo>
                    <a:pt x="113919" y="147574"/>
                  </a:lnTo>
                  <a:lnTo>
                    <a:pt x="98806" y="155829"/>
                  </a:lnTo>
                  <a:lnTo>
                    <a:pt x="83312" y="163449"/>
                  </a:lnTo>
                  <a:lnTo>
                    <a:pt x="67437" y="169164"/>
                  </a:lnTo>
                  <a:lnTo>
                    <a:pt x="53086" y="172339"/>
                  </a:lnTo>
                  <a:lnTo>
                    <a:pt x="40640" y="170561"/>
                  </a:lnTo>
                  <a:lnTo>
                    <a:pt x="32131" y="159004"/>
                  </a:lnTo>
                  <a:lnTo>
                    <a:pt x="24892" y="146177"/>
                  </a:lnTo>
                  <a:lnTo>
                    <a:pt x="13716" y="119253"/>
                  </a:lnTo>
                  <a:lnTo>
                    <a:pt x="9017" y="106680"/>
                  </a:lnTo>
                  <a:lnTo>
                    <a:pt x="5969" y="95758"/>
                  </a:lnTo>
                  <a:lnTo>
                    <a:pt x="2667" y="87376"/>
                  </a:lnTo>
                  <a:lnTo>
                    <a:pt x="0" y="82296"/>
                  </a:lnTo>
                  <a:lnTo>
                    <a:pt x="15113" y="68199"/>
                  </a:lnTo>
                  <a:lnTo>
                    <a:pt x="32131" y="53594"/>
                  </a:lnTo>
                  <a:lnTo>
                    <a:pt x="39878" y="43942"/>
                  </a:lnTo>
                  <a:lnTo>
                    <a:pt x="46482" y="32385"/>
                  </a:lnTo>
                  <a:lnTo>
                    <a:pt x="51054" y="18415"/>
                  </a:lnTo>
                  <a:lnTo>
                    <a:pt x="53086" y="1143"/>
                  </a:lnTo>
                  <a:lnTo>
                    <a:pt x="56388" y="0"/>
                  </a:lnTo>
                  <a:lnTo>
                    <a:pt x="60833" y="0"/>
                  </a:lnTo>
                  <a:lnTo>
                    <a:pt x="72644" y="3175"/>
                  </a:lnTo>
                  <a:lnTo>
                    <a:pt x="87757" y="8890"/>
                  </a:lnTo>
                  <a:lnTo>
                    <a:pt x="104267" y="16510"/>
                  </a:lnTo>
                  <a:lnTo>
                    <a:pt x="120523" y="24130"/>
                  </a:lnTo>
                  <a:lnTo>
                    <a:pt x="135636" y="30607"/>
                  </a:lnTo>
                  <a:lnTo>
                    <a:pt x="147447" y="35179"/>
                  </a:lnTo>
                  <a:lnTo>
                    <a:pt x="152654" y="35687"/>
                  </a:lnTo>
                  <a:lnTo>
                    <a:pt x="155956" y="35179"/>
                  </a:lnTo>
                  <a:close/>
                </a:path>
              </a:pathLst>
            </a:custGeom>
            <a:solidFill>
              <a:srgbClr val="DA8014"/>
            </a:solidFill>
            <a:ln w="0" cap="flat" cmpd="sng" algn="ctr">
              <a:solidFill>
                <a:srgbClr val="DA801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5031613" y="3362198"/>
              <a:ext cx="172340" cy="166625"/>
            </a:xfrm>
            <a:custGeom>
              <a:avLst/>
              <a:gdLst/>
              <a:ahLst/>
              <a:cxnLst/>
              <a:rect l="0" t="0" r="0" b="0"/>
              <a:pathLst>
                <a:path w="172340" h="166625">
                  <a:moveTo>
                    <a:pt x="134366" y="28067"/>
                  </a:moveTo>
                  <a:lnTo>
                    <a:pt x="140970" y="35687"/>
                  </a:lnTo>
                  <a:lnTo>
                    <a:pt x="152781" y="47117"/>
                  </a:lnTo>
                  <a:lnTo>
                    <a:pt x="162433" y="54864"/>
                  </a:lnTo>
                  <a:lnTo>
                    <a:pt x="169037" y="63119"/>
                  </a:lnTo>
                  <a:lnTo>
                    <a:pt x="170942" y="68199"/>
                  </a:lnTo>
                  <a:lnTo>
                    <a:pt x="172339" y="74676"/>
                  </a:lnTo>
                  <a:lnTo>
                    <a:pt x="172339" y="82931"/>
                  </a:lnTo>
                  <a:lnTo>
                    <a:pt x="170942" y="93091"/>
                  </a:lnTo>
                  <a:lnTo>
                    <a:pt x="168402" y="106553"/>
                  </a:lnTo>
                  <a:lnTo>
                    <a:pt x="164592" y="121793"/>
                  </a:lnTo>
                  <a:lnTo>
                    <a:pt x="159258" y="141732"/>
                  </a:lnTo>
                  <a:lnTo>
                    <a:pt x="151384" y="164719"/>
                  </a:lnTo>
                  <a:lnTo>
                    <a:pt x="145542" y="165989"/>
                  </a:lnTo>
                  <a:lnTo>
                    <a:pt x="137668" y="166624"/>
                  </a:lnTo>
                  <a:lnTo>
                    <a:pt x="127762" y="165989"/>
                  </a:lnTo>
                  <a:lnTo>
                    <a:pt x="116078" y="164719"/>
                  </a:lnTo>
                  <a:lnTo>
                    <a:pt x="91821" y="160147"/>
                  </a:lnTo>
                  <a:lnTo>
                    <a:pt x="68199" y="153289"/>
                  </a:lnTo>
                  <a:lnTo>
                    <a:pt x="70104" y="134620"/>
                  </a:lnTo>
                  <a:lnTo>
                    <a:pt x="70104" y="117475"/>
                  </a:lnTo>
                  <a:lnTo>
                    <a:pt x="68199" y="102743"/>
                  </a:lnTo>
                  <a:lnTo>
                    <a:pt x="64897" y="89916"/>
                  </a:lnTo>
                  <a:lnTo>
                    <a:pt x="61087" y="79121"/>
                  </a:lnTo>
                  <a:lnTo>
                    <a:pt x="55753" y="69469"/>
                  </a:lnTo>
                  <a:lnTo>
                    <a:pt x="42672" y="54864"/>
                  </a:lnTo>
                  <a:lnTo>
                    <a:pt x="28829" y="45212"/>
                  </a:lnTo>
                  <a:lnTo>
                    <a:pt x="15875" y="38100"/>
                  </a:lnTo>
                  <a:lnTo>
                    <a:pt x="5969" y="33782"/>
                  </a:lnTo>
                  <a:lnTo>
                    <a:pt x="0" y="30607"/>
                  </a:lnTo>
                  <a:lnTo>
                    <a:pt x="7874" y="18415"/>
                  </a:lnTo>
                  <a:lnTo>
                    <a:pt x="11176" y="11430"/>
                  </a:lnTo>
                  <a:lnTo>
                    <a:pt x="12573" y="2540"/>
                  </a:lnTo>
                  <a:lnTo>
                    <a:pt x="15875" y="508"/>
                  </a:lnTo>
                  <a:lnTo>
                    <a:pt x="21082" y="0"/>
                  </a:lnTo>
                  <a:lnTo>
                    <a:pt x="34163" y="1143"/>
                  </a:lnTo>
                  <a:lnTo>
                    <a:pt x="51181" y="4318"/>
                  </a:lnTo>
                  <a:lnTo>
                    <a:pt x="70104" y="8255"/>
                  </a:lnTo>
                  <a:lnTo>
                    <a:pt x="88519" y="12573"/>
                  </a:lnTo>
                  <a:lnTo>
                    <a:pt x="105664" y="16510"/>
                  </a:lnTo>
                  <a:lnTo>
                    <a:pt x="119380" y="18415"/>
                  </a:lnTo>
                  <a:lnTo>
                    <a:pt x="123825" y="18415"/>
                  </a:lnTo>
                  <a:lnTo>
                    <a:pt x="127762" y="17653"/>
                  </a:lnTo>
                  <a:close/>
                </a:path>
              </a:pathLst>
            </a:custGeom>
            <a:solidFill>
              <a:srgbClr val="DB831B"/>
            </a:solidFill>
            <a:ln w="0" cap="flat" cmpd="sng" algn="ctr">
              <a:solidFill>
                <a:srgbClr val="DB831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4983861" y="3536442"/>
              <a:ext cx="255525" cy="233300"/>
            </a:xfrm>
            <a:custGeom>
              <a:avLst/>
              <a:gdLst/>
              <a:ahLst/>
              <a:cxnLst/>
              <a:rect l="0" t="0" r="0" b="0"/>
              <a:pathLst>
                <a:path w="255525" h="233300">
                  <a:moveTo>
                    <a:pt x="228600" y="32639"/>
                  </a:moveTo>
                  <a:lnTo>
                    <a:pt x="227457" y="45974"/>
                  </a:lnTo>
                  <a:lnTo>
                    <a:pt x="226060" y="68453"/>
                  </a:lnTo>
                  <a:lnTo>
                    <a:pt x="227965" y="86360"/>
                  </a:lnTo>
                  <a:lnTo>
                    <a:pt x="231902" y="102235"/>
                  </a:lnTo>
                  <a:lnTo>
                    <a:pt x="243078" y="130302"/>
                  </a:lnTo>
                  <a:lnTo>
                    <a:pt x="249555" y="146304"/>
                  </a:lnTo>
                  <a:lnTo>
                    <a:pt x="255524" y="164846"/>
                  </a:lnTo>
                  <a:lnTo>
                    <a:pt x="251460" y="166878"/>
                  </a:lnTo>
                  <a:lnTo>
                    <a:pt x="246253" y="169291"/>
                  </a:lnTo>
                  <a:lnTo>
                    <a:pt x="239776" y="173736"/>
                  </a:lnTo>
                  <a:lnTo>
                    <a:pt x="231267" y="178943"/>
                  </a:lnTo>
                  <a:lnTo>
                    <a:pt x="210947" y="191008"/>
                  </a:lnTo>
                  <a:lnTo>
                    <a:pt x="188087" y="204470"/>
                  </a:lnTo>
                  <a:lnTo>
                    <a:pt x="163830" y="216662"/>
                  </a:lnTo>
                  <a:lnTo>
                    <a:pt x="141605" y="226187"/>
                  </a:lnTo>
                  <a:lnTo>
                    <a:pt x="131064" y="229997"/>
                  </a:lnTo>
                  <a:lnTo>
                    <a:pt x="121793" y="231902"/>
                  </a:lnTo>
                  <a:lnTo>
                    <a:pt x="114046" y="233299"/>
                  </a:lnTo>
                  <a:lnTo>
                    <a:pt x="107442" y="231902"/>
                  </a:lnTo>
                  <a:lnTo>
                    <a:pt x="81280" y="213487"/>
                  </a:lnTo>
                  <a:lnTo>
                    <a:pt x="59563" y="192278"/>
                  </a:lnTo>
                  <a:lnTo>
                    <a:pt x="41910" y="170053"/>
                  </a:lnTo>
                  <a:lnTo>
                    <a:pt x="27559" y="148209"/>
                  </a:lnTo>
                  <a:lnTo>
                    <a:pt x="16891" y="128397"/>
                  </a:lnTo>
                  <a:lnTo>
                    <a:pt x="9144" y="111887"/>
                  </a:lnTo>
                  <a:lnTo>
                    <a:pt x="3302" y="99060"/>
                  </a:lnTo>
                  <a:lnTo>
                    <a:pt x="0" y="92075"/>
                  </a:lnTo>
                  <a:lnTo>
                    <a:pt x="1905" y="90043"/>
                  </a:lnTo>
                  <a:lnTo>
                    <a:pt x="6477" y="86360"/>
                  </a:lnTo>
                  <a:lnTo>
                    <a:pt x="12446" y="81788"/>
                  </a:lnTo>
                  <a:lnTo>
                    <a:pt x="20193" y="76073"/>
                  </a:lnTo>
                  <a:lnTo>
                    <a:pt x="38608" y="63373"/>
                  </a:lnTo>
                  <a:lnTo>
                    <a:pt x="59563" y="49149"/>
                  </a:lnTo>
                  <a:lnTo>
                    <a:pt x="80518" y="34417"/>
                  </a:lnTo>
                  <a:lnTo>
                    <a:pt x="98298" y="21082"/>
                  </a:lnTo>
                  <a:lnTo>
                    <a:pt x="105537" y="15367"/>
                  </a:lnTo>
                  <a:lnTo>
                    <a:pt x="110744" y="9652"/>
                  </a:lnTo>
                  <a:lnTo>
                    <a:pt x="114681" y="5715"/>
                  </a:lnTo>
                  <a:lnTo>
                    <a:pt x="115951" y="2032"/>
                  </a:lnTo>
                  <a:lnTo>
                    <a:pt x="119253" y="635"/>
                  </a:lnTo>
                  <a:lnTo>
                    <a:pt x="124460" y="0"/>
                  </a:lnTo>
                  <a:lnTo>
                    <a:pt x="137541" y="1397"/>
                  </a:lnTo>
                  <a:lnTo>
                    <a:pt x="154559" y="4572"/>
                  </a:lnTo>
                  <a:lnTo>
                    <a:pt x="173609" y="8255"/>
                  </a:lnTo>
                  <a:lnTo>
                    <a:pt x="192532" y="12827"/>
                  </a:lnTo>
                  <a:lnTo>
                    <a:pt x="209042" y="16764"/>
                  </a:lnTo>
                  <a:lnTo>
                    <a:pt x="222758" y="18542"/>
                  </a:lnTo>
                  <a:lnTo>
                    <a:pt x="227965" y="18542"/>
                  </a:lnTo>
                  <a:lnTo>
                    <a:pt x="231267" y="17907"/>
                  </a:lnTo>
                  <a:close/>
                </a:path>
              </a:pathLst>
            </a:custGeom>
            <a:solidFill>
              <a:srgbClr val="DB831B"/>
            </a:solidFill>
            <a:ln w="0" cap="flat" cmpd="sng" algn="ctr">
              <a:solidFill>
                <a:srgbClr val="DB831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5105654" y="3699383"/>
              <a:ext cx="224156" cy="207011"/>
            </a:xfrm>
            <a:custGeom>
              <a:avLst/>
              <a:gdLst/>
              <a:ahLst/>
              <a:cxnLst/>
              <a:rect l="0" t="0" r="0" b="0"/>
              <a:pathLst>
                <a:path w="224156" h="207011">
                  <a:moveTo>
                    <a:pt x="168402" y="21082"/>
                  </a:moveTo>
                  <a:lnTo>
                    <a:pt x="172339" y="39497"/>
                  </a:lnTo>
                  <a:lnTo>
                    <a:pt x="177038" y="54864"/>
                  </a:lnTo>
                  <a:lnTo>
                    <a:pt x="180848" y="68961"/>
                  </a:lnTo>
                  <a:lnTo>
                    <a:pt x="187452" y="81788"/>
                  </a:lnTo>
                  <a:lnTo>
                    <a:pt x="195961" y="93980"/>
                  </a:lnTo>
                  <a:lnTo>
                    <a:pt x="207772" y="106680"/>
                  </a:lnTo>
                  <a:lnTo>
                    <a:pt x="224155" y="120142"/>
                  </a:lnTo>
                  <a:lnTo>
                    <a:pt x="221615" y="122047"/>
                  </a:lnTo>
                  <a:lnTo>
                    <a:pt x="220218" y="125857"/>
                  </a:lnTo>
                  <a:lnTo>
                    <a:pt x="217678" y="137414"/>
                  </a:lnTo>
                  <a:lnTo>
                    <a:pt x="215773" y="152654"/>
                  </a:lnTo>
                  <a:lnTo>
                    <a:pt x="212979" y="168656"/>
                  </a:lnTo>
                  <a:lnTo>
                    <a:pt x="210312" y="184531"/>
                  </a:lnTo>
                  <a:lnTo>
                    <a:pt x="205867" y="197358"/>
                  </a:lnTo>
                  <a:lnTo>
                    <a:pt x="202565" y="202438"/>
                  </a:lnTo>
                  <a:lnTo>
                    <a:pt x="199263" y="204978"/>
                  </a:lnTo>
                  <a:lnTo>
                    <a:pt x="194691" y="207010"/>
                  </a:lnTo>
                  <a:lnTo>
                    <a:pt x="189992" y="205740"/>
                  </a:lnTo>
                  <a:lnTo>
                    <a:pt x="159893" y="187833"/>
                  </a:lnTo>
                  <a:lnTo>
                    <a:pt x="129159" y="169799"/>
                  </a:lnTo>
                  <a:lnTo>
                    <a:pt x="98298" y="151384"/>
                  </a:lnTo>
                  <a:lnTo>
                    <a:pt x="68834" y="134239"/>
                  </a:lnTo>
                  <a:lnTo>
                    <a:pt x="43434" y="118872"/>
                  </a:lnTo>
                  <a:lnTo>
                    <a:pt x="32131" y="111887"/>
                  </a:lnTo>
                  <a:lnTo>
                    <a:pt x="21717" y="105410"/>
                  </a:lnTo>
                  <a:lnTo>
                    <a:pt x="13716" y="99695"/>
                  </a:lnTo>
                  <a:lnTo>
                    <a:pt x="7366" y="95885"/>
                  </a:lnTo>
                  <a:lnTo>
                    <a:pt x="2667" y="91948"/>
                  </a:lnTo>
                  <a:lnTo>
                    <a:pt x="0" y="90043"/>
                  </a:lnTo>
                  <a:lnTo>
                    <a:pt x="10668" y="86868"/>
                  </a:lnTo>
                  <a:lnTo>
                    <a:pt x="22860" y="83693"/>
                  </a:lnTo>
                  <a:lnTo>
                    <a:pt x="48641" y="72898"/>
                  </a:lnTo>
                  <a:lnTo>
                    <a:pt x="75438" y="59944"/>
                  </a:lnTo>
                  <a:lnTo>
                    <a:pt x="101600" y="45974"/>
                  </a:lnTo>
                  <a:lnTo>
                    <a:pt x="125222" y="31877"/>
                  </a:lnTo>
                  <a:lnTo>
                    <a:pt x="144780" y="18542"/>
                  </a:lnTo>
                  <a:lnTo>
                    <a:pt x="152146" y="12827"/>
                  </a:lnTo>
                  <a:lnTo>
                    <a:pt x="157988" y="7620"/>
                  </a:lnTo>
                  <a:lnTo>
                    <a:pt x="161290" y="3175"/>
                  </a:lnTo>
                  <a:lnTo>
                    <a:pt x="163195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4924171" y="3669284"/>
              <a:ext cx="161926" cy="248667"/>
            </a:xfrm>
            <a:custGeom>
              <a:avLst/>
              <a:gdLst/>
              <a:ahLst/>
              <a:cxnLst/>
              <a:rect l="0" t="0" r="0" b="0"/>
              <a:pathLst>
                <a:path w="161926" h="248667">
                  <a:moveTo>
                    <a:pt x="57785" y="21082"/>
                  </a:moveTo>
                  <a:lnTo>
                    <a:pt x="67437" y="38354"/>
                  </a:lnTo>
                  <a:lnTo>
                    <a:pt x="79883" y="51943"/>
                  </a:lnTo>
                  <a:lnTo>
                    <a:pt x="93853" y="63881"/>
                  </a:lnTo>
                  <a:lnTo>
                    <a:pt x="125857" y="85725"/>
                  </a:lnTo>
                  <a:lnTo>
                    <a:pt x="143510" y="97155"/>
                  </a:lnTo>
                  <a:lnTo>
                    <a:pt x="161925" y="110490"/>
                  </a:lnTo>
                  <a:lnTo>
                    <a:pt x="159385" y="113030"/>
                  </a:lnTo>
                  <a:lnTo>
                    <a:pt x="156083" y="118364"/>
                  </a:lnTo>
                  <a:lnTo>
                    <a:pt x="151384" y="125984"/>
                  </a:lnTo>
                  <a:lnTo>
                    <a:pt x="146812" y="135509"/>
                  </a:lnTo>
                  <a:lnTo>
                    <a:pt x="136271" y="159258"/>
                  </a:lnTo>
                  <a:lnTo>
                    <a:pt x="124460" y="185420"/>
                  </a:lnTo>
                  <a:lnTo>
                    <a:pt x="112014" y="210947"/>
                  </a:lnTo>
                  <a:lnTo>
                    <a:pt x="98933" y="231902"/>
                  </a:lnTo>
                  <a:lnTo>
                    <a:pt x="93091" y="239649"/>
                  </a:lnTo>
                  <a:lnTo>
                    <a:pt x="87249" y="245491"/>
                  </a:lnTo>
                  <a:lnTo>
                    <a:pt x="81280" y="248666"/>
                  </a:lnTo>
                  <a:lnTo>
                    <a:pt x="75438" y="248666"/>
                  </a:lnTo>
                  <a:lnTo>
                    <a:pt x="61595" y="240919"/>
                  </a:lnTo>
                  <a:lnTo>
                    <a:pt x="51181" y="233934"/>
                  </a:lnTo>
                  <a:lnTo>
                    <a:pt x="41275" y="228219"/>
                  </a:lnTo>
                  <a:lnTo>
                    <a:pt x="34163" y="223647"/>
                  </a:lnTo>
                  <a:lnTo>
                    <a:pt x="22860" y="214630"/>
                  </a:lnTo>
                  <a:lnTo>
                    <a:pt x="16510" y="205232"/>
                  </a:lnTo>
                  <a:lnTo>
                    <a:pt x="12446" y="193040"/>
                  </a:lnTo>
                  <a:lnTo>
                    <a:pt x="9144" y="175768"/>
                  </a:lnTo>
                  <a:lnTo>
                    <a:pt x="8001" y="164338"/>
                  </a:lnTo>
                  <a:lnTo>
                    <a:pt x="5842" y="151511"/>
                  </a:lnTo>
                  <a:lnTo>
                    <a:pt x="3302" y="135509"/>
                  </a:lnTo>
                  <a:lnTo>
                    <a:pt x="0" y="116967"/>
                  </a:lnTo>
                  <a:lnTo>
                    <a:pt x="10541" y="92837"/>
                  </a:lnTo>
                  <a:lnTo>
                    <a:pt x="20320" y="71628"/>
                  </a:lnTo>
                  <a:lnTo>
                    <a:pt x="28829" y="53721"/>
                  </a:lnTo>
                  <a:lnTo>
                    <a:pt x="36068" y="38354"/>
                  </a:lnTo>
                  <a:lnTo>
                    <a:pt x="41910" y="25019"/>
                  </a:lnTo>
                  <a:lnTo>
                    <a:pt x="45974" y="14732"/>
                  </a:lnTo>
                  <a:lnTo>
                    <a:pt x="49276" y="6477"/>
                  </a:lnTo>
                  <a:lnTo>
                    <a:pt x="49784" y="0"/>
                  </a:lnTo>
                  <a:close/>
                </a:path>
              </a:pathLst>
            </a:custGeom>
            <a:solidFill>
              <a:srgbClr val="D97E12"/>
            </a:solidFill>
            <a:ln w="0" cap="flat" cmpd="sng" algn="ctr">
              <a:solidFill>
                <a:srgbClr val="D97E1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5224272" y="3533902"/>
              <a:ext cx="113412" cy="150115"/>
            </a:xfrm>
            <a:custGeom>
              <a:avLst/>
              <a:gdLst/>
              <a:ahLst/>
              <a:cxnLst/>
              <a:rect l="0" t="0" r="0" b="0"/>
              <a:pathLst>
                <a:path w="113412" h="150115">
                  <a:moveTo>
                    <a:pt x="18415" y="5715"/>
                  </a:moveTo>
                  <a:lnTo>
                    <a:pt x="28321" y="0"/>
                  </a:lnTo>
                  <a:lnTo>
                    <a:pt x="38608" y="635"/>
                  </a:lnTo>
                  <a:lnTo>
                    <a:pt x="49784" y="6350"/>
                  </a:lnTo>
                  <a:lnTo>
                    <a:pt x="62230" y="15367"/>
                  </a:lnTo>
                  <a:lnTo>
                    <a:pt x="76581" y="27559"/>
                  </a:lnTo>
                  <a:lnTo>
                    <a:pt x="92456" y="41529"/>
                  </a:lnTo>
                  <a:lnTo>
                    <a:pt x="109347" y="56261"/>
                  </a:lnTo>
                  <a:lnTo>
                    <a:pt x="112141" y="63246"/>
                  </a:lnTo>
                  <a:lnTo>
                    <a:pt x="113411" y="70993"/>
                  </a:lnTo>
                  <a:lnTo>
                    <a:pt x="111506" y="86868"/>
                  </a:lnTo>
                  <a:lnTo>
                    <a:pt x="104902" y="103632"/>
                  </a:lnTo>
                  <a:lnTo>
                    <a:pt x="95758" y="119507"/>
                  </a:lnTo>
                  <a:lnTo>
                    <a:pt x="83947" y="132842"/>
                  </a:lnTo>
                  <a:lnTo>
                    <a:pt x="70739" y="143891"/>
                  </a:lnTo>
                  <a:lnTo>
                    <a:pt x="57785" y="149606"/>
                  </a:lnTo>
                  <a:lnTo>
                    <a:pt x="51181" y="150114"/>
                  </a:lnTo>
                  <a:lnTo>
                    <a:pt x="45974" y="148844"/>
                  </a:lnTo>
                  <a:lnTo>
                    <a:pt x="33401" y="138557"/>
                  </a:lnTo>
                  <a:lnTo>
                    <a:pt x="22352" y="126619"/>
                  </a:lnTo>
                  <a:lnTo>
                    <a:pt x="13208" y="113030"/>
                  </a:lnTo>
                  <a:lnTo>
                    <a:pt x="5842" y="98425"/>
                  </a:lnTo>
                  <a:lnTo>
                    <a:pt x="2032" y="81788"/>
                  </a:lnTo>
                  <a:lnTo>
                    <a:pt x="0" y="63881"/>
                  </a:lnTo>
                  <a:lnTo>
                    <a:pt x="2667" y="42799"/>
                  </a:lnTo>
                  <a:lnTo>
                    <a:pt x="9144" y="19304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5211826" y="3409315"/>
              <a:ext cx="143511" cy="121413"/>
            </a:xfrm>
            <a:custGeom>
              <a:avLst/>
              <a:gdLst/>
              <a:ahLst/>
              <a:cxnLst/>
              <a:rect l="0" t="0" r="0" b="0"/>
              <a:pathLst>
                <a:path w="143511" h="121413">
                  <a:moveTo>
                    <a:pt x="29464" y="2032"/>
                  </a:moveTo>
                  <a:lnTo>
                    <a:pt x="43307" y="0"/>
                  </a:lnTo>
                  <a:lnTo>
                    <a:pt x="58420" y="2540"/>
                  </a:lnTo>
                  <a:lnTo>
                    <a:pt x="73533" y="9652"/>
                  </a:lnTo>
                  <a:lnTo>
                    <a:pt x="89789" y="20447"/>
                  </a:lnTo>
                  <a:lnTo>
                    <a:pt x="106299" y="33274"/>
                  </a:lnTo>
                  <a:lnTo>
                    <a:pt x="142367" y="61976"/>
                  </a:lnTo>
                  <a:lnTo>
                    <a:pt x="143510" y="68453"/>
                  </a:lnTo>
                  <a:lnTo>
                    <a:pt x="142367" y="74168"/>
                  </a:lnTo>
                  <a:lnTo>
                    <a:pt x="137668" y="79248"/>
                  </a:lnTo>
                  <a:lnTo>
                    <a:pt x="131064" y="83693"/>
                  </a:lnTo>
                  <a:lnTo>
                    <a:pt x="121793" y="88265"/>
                  </a:lnTo>
                  <a:lnTo>
                    <a:pt x="111506" y="91948"/>
                  </a:lnTo>
                  <a:lnTo>
                    <a:pt x="86487" y="99060"/>
                  </a:lnTo>
                  <a:lnTo>
                    <a:pt x="59563" y="105537"/>
                  </a:lnTo>
                  <a:lnTo>
                    <a:pt x="34798" y="111252"/>
                  </a:lnTo>
                  <a:lnTo>
                    <a:pt x="13843" y="116332"/>
                  </a:lnTo>
                  <a:lnTo>
                    <a:pt x="5842" y="118872"/>
                  </a:lnTo>
                  <a:lnTo>
                    <a:pt x="0" y="121412"/>
                  </a:lnTo>
                  <a:lnTo>
                    <a:pt x="3937" y="107950"/>
                  </a:lnTo>
                  <a:lnTo>
                    <a:pt x="5334" y="97155"/>
                  </a:lnTo>
                  <a:lnTo>
                    <a:pt x="4699" y="76073"/>
                  </a:lnTo>
                  <a:lnTo>
                    <a:pt x="4699" y="64516"/>
                  </a:lnTo>
                  <a:lnTo>
                    <a:pt x="5842" y="50546"/>
                  </a:lnTo>
                  <a:lnTo>
                    <a:pt x="9144" y="32639"/>
                  </a:lnTo>
                  <a:lnTo>
                    <a:pt x="11811" y="22352"/>
                  </a:lnTo>
                  <a:lnTo>
                    <a:pt x="15748" y="10795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5036185" y="3292983"/>
              <a:ext cx="126493" cy="65914"/>
            </a:xfrm>
            <a:custGeom>
              <a:avLst/>
              <a:gdLst/>
              <a:ahLst/>
              <a:cxnLst/>
              <a:rect l="0" t="0" r="0" b="0"/>
              <a:pathLst>
                <a:path w="126493" h="65914">
                  <a:moveTo>
                    <a:pt x="33401" y="16764"/>
                  </a:moveTo>
                  <a:lnTo>
                    <a:pt x="64262" y="32639"/>
                  </a:lnTo>
                  <a:lnTo>
                    <a:pt x="126492" y="63881"/>
                  </a:lnTo>
                  <a:lnTo>
                    <a:pt x="114046" y="65913"/>
                  </a:lnTo>
                  <a:lnTo>
                    <a:pt x="99695" y="65913"/>
                  </a:lnTo>
                  <a:lnTo>
                    <a:pt x="68834" y="61341"/>
                  </a:lnTo>
                  <a:lnTo>
                    <a:pt x="53213" y="58801"/>
                  </a:lnTo>
                  <a:lnTo>
                    <a:pt x="38608" y="57531"/>
                  </a:lnTo>
                  <a:lnTo>
                    <a:pt x="26289" y="58166"/>
                  </a:lnTo>
                  <a:lnTo>
                    <a:pt x="16510" y="61341"/>
                  </a:lnTo>
                  <a:lnTo>
                    <a:pt x="13843" y="42291"/>
                  </a:lnTo>
                  <a:lnTo>
                    <a:pt x="10541" y="27559"/>
                  </a:lnTo>
                  <a:lnTo>
                    <a:pt x="6096" y="14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5177155" y="3361436"/>
              <a:ext cx="74677" cy="53595"/>
            </a:xfrm>
            <a:custGeom>
              <a:avLst/>
              <a:gdLst/>
              <a:ahLst/>
              <a:cxnLst/>
              <a:rect l="0" t="0" r="0" b="0"/>
              <a:pathLst>
                <a:path w="74677" h="53595">
                  <a:moveTo>
                    <a:pt x="14351" y="7620"/>
                  </a:moveTo>
                  <a:lnTo>
                    <a:pt x="24892" y="12700"/>
                  </a:lnTo>
                  <a:lnTo>
                    <a:pt x="32004" y="16637"/>
                  </a:lnTo>
                  <a:lnTo>
                    <a:pt x="37973" y="20447"/>
                  </a:lnTo>
                  <a:lnTo>
                    <a:pt x="43815" y="23749"/>
                  </a:lnTo>
                  <a:lnTo>
                    <a:pt x="51054" y="27432"/>
                  </a:lnTo>
                  <a:lnTo>
                    <a:pt x="60960" y="32639"/>
                  </a:lnTo>
                  <a:lnTo>
                    <a:pt x="74676" y="39624"/>
                  </a:lnTo>
                  <a:lnTo>
                    <a:pt x="64770" y="42799"/>
                  </a:lnTo>
                  <a:lnTo>
                    <a:pt x="58928" y="44196"/>
                  </a:lnTo>
                  <a:lnTo>
                    <a:pt x="55118" y="45339"/>
                  </a:lnTo>
                  <a:lnTo>
                    <a:pt x="52959" y="45339"/>
                  </a:lnTo>
                  <a:lnTo>
                    <a:pt x="47752" y="46736"/>
                  </a:lnTo>
                  <a:lnTo>
                    <a:pt x="43307" y="49276"/>
                  </a:lnTo>
                  <a:lnTo>
                    <a:pt x="36068" y="53594"/>
                  </a:lnTo>
                  <a:lnTo>
                    <a:pt x="28194" y="43434"/>
                  </a:lnTo>
                  <a:lnTo>
                    <a:pt x="21590" y="35687"/>
                  </a:lnTo>
                  <a:lnTo>
                    <a:pt x="16383" y="29464"/>
                  </a:lnTo>
                  <a:lnTo>
                    <a:pt x="11811" y="23749"/>
                  </a:lnTo>
                  <a:lnTo>
                    <a:pt x="5842" y="134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5280660" y="3486023"/>
              <a:ext cx="172975" cy="124588"/>
            </a:xfrm>
            <a:custGeom>
              <a:avLst/>
              <a:gdLst/>
              <a:ahLst/>
              <a:cxnLst/>
              <a:rect l="0" t="0" r="0" b="0"/>
              <a:pathLst>
                <a:path w="172975" h="124588">
                  <a:moveTo>
                    <a:pt x="98298" y="14732"/>
                  </a:moveTo>
                  <a:lnTo>
                    <a:pt x="111379" y="29464"/>
                  </a:lnTo>
                  <a:lnTo>
                    <a:pt x="135001" y="56134"/>
                  </a:lnTo>
                  <a:lnTo>
                    <a:pt x="155321" y="84328"/>
                  </a:lnTo>
                  <a:lnTo>
                    <a:pt x="164465" y="100203"/>
                  </a:lnTo>
                  <a:lnTo>
                    <a:pt x="172974" y="118237"/>
                  </a:lnTo>
                  <a:lnTo>
                    <a:pt x="158623" y="123317"/>
                  </a:lnTo>
                  <a:lnTo>
                    <a:pt x="144907" y="124587"/>
                  </a:lnTo>
                  <a:lnTo>
                    <a:pt x="131064" y="123952"/>
                  </a:lnTo>
                  <a:lnTo>
                    <a:pt x="117983" y="120015"/>
                  </a:lnTo>
                  <a:lnTo>
                    <a:pt x="91694" y="107823"/>
                  </a:lnTo>
                  <a:lnTo>
                    <a:pt x="66929" y="91313"/>
                  </a:lnTo>
                  <a:lnTo>
                    <a:pt x="45212" y="73406"/>
                  </a:lnTo>
                  <a:lnTo>
                    <a:pt x="25654" y="57531"/>
                  </a:lnTo>
                  <a:lnTo>
                    <a:pt x="17653" y="51816"/>
                  </a:lnTo>
                  <a:lnTo>
                    <a:pt x="10541" y="47879"/>
                  </a:lnTo>
                  <a:lnTo>
                    <a:pt x="4699" y="46736"/>
                  </a:lnTo>
                  <a:lnTo>
                    <a:pt x="0" y="47244"/>
                  </a:lnTo>
                  <a:lnTo>
                    <a:pt x="30861" y="35687"/>
                  </a:lnTo>
                  <a:lnTo>
                    <a:pt x="59563" y="25527"/>
                  </a:lnTo>
                  <a:lnTo>
                    <a:pt x="71374" y="19812"/>
                  </a:lnTo>
                  <a:lnTo>
                    <a:pt x="79883" y="14097"/>
                  </a:lnTo>
                  <a:lnTo>
                    <a:pt x="84582" y="7620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5285359" y="3599815"/>
              <a:ext cx="172975" cy="236348"/>
            </a:xfrm>
            <a:custGeom>
              <a:avLst/>
              <a:gdLst/>
              <a:ahLst/>
              <a:cxnLst/>
              <a:rect l="0" t="0" r="0" b="0"/>
              <a:pathLst>
                <a:path w="172975" h="236348">
                  <a:moveTo>
                    <a:pt x="85090" y="17272"/>
                  </a:moveTo>
                  <a:lnTo>
                    <a:pt x="99441" y="36957"/>
                  </a:lnTo>
                  <a:lnTo>
                    <a:pt x="127762" y="81661"/>
                  </a:lnTo>
                  <a:lnTo>
                    <a:pt x="153162" y="127127"/>
                  </a:lnTo>
                  <a:lnTo>
                    <a:pt x="163830" y="148717"/>
                  </a:lnTo>
                  <a:lnTo>
                    <a:pt x="172974" y="168529"/>
                  </a:lnTo>
                  <a:lnTo>
                    <a:pt x="169037" y="171069"/>
                  </a:lnTo>
                  <a:lnTo>
                    <a:pt x="164338" y="175641"/>
                  </a:lnTo>
                  <a:lnTo>
                    <a:pt x="155067" y="189611"/>
                  </a:lnTo>
                  <a:lnTo>
                    <a:pt x="150622" y="198628"/>
                  </a:lnTo>
                  <a:lnTo>
                    <a:pt x="147320" y="210058"/>
                  </a:lnTo>
                  <a:lnTo>
                    <a:pt x="144653" y="222250"/>
                  </a:lnTo>
                  <a:lnTo>
                    <a:pt x="144018" y="236347"/>
                  </a:lnTo>
                  <a:lnTo>
                    <a:pt x="129667" y="229235"/>
                  </a:lnTo>
                  <a:lnTo>
                    <a:pt x="115189" y="223393"/>
                  </a:lnTo>
                  <a:lnTo>
                    <a:pt x="102108" y="220218"/>
                  </a:lnTo>
                  <a:lnTo>
                    <a:pt x="90297" y="217678"/>
                  </a:lnTo>
                  <a:lnTo>
                    <a:pt x="70739" y="215138"/>
                  </a:lnTo>
                  <a:lnTo>
                    <a:pt x="62865" y="213995"/>
                  </a:lnTo>
                  <a:lnTo>
                    <a:pt x="57531" y="212598"/>
                  </a:lnTo>
                  <a:lnTo>
                    <a:pt x="49022" y="207518"/>
                  </a:lnTo>
                  <a:lnTo>
                    <a:pt x="41148" y="201168"/>
                  </a:lnTo>
                  <a:lnTo>
                    <a:pt x="35306" y="192913"/>
                  </a:lnTo>
                  <a:lnTo>
                    <a:pt x="29464" y="183896"/>
                  </a:lnTo>
                  <a:lnTo>
                    <a:pt x="21463" y="164084"/>
                  </a:lnTo>
                  <a:lnTo>
                    <a:pt x="15494" y="143637"/>
                  </a:lnTo>
                  <a:lnTo>
                    <a:pt x="11684" y="124587"/>
                  </a:lnTo>
                  <a:lnTo>
                    <a:pt x="8382" y="109220"/>
                  </a:lnTo>
                  <a:lnTo>
                    <a:pt x="4445" y="99568"/>
                  </a:lnTo>
                  <a:lnTo>
                    <a:pt x="2540" y="97663"/>
                  </a:lnTo>
                  <a:lnTo>
                    <a:pt x="0" y="98425"/>
                  </a:lnTo>
                  <a:lnTo>
                    <a:pt x="14351" y="89916"/>
                  </a:lnTo>
                  <a:lnTo>
                    <a:pt x="28702" y="78486"/>
                  </a:lnTo>
                  <a:lnTo>
                    <a:pt x="41910" y="65024"/>
                  </a:lnTo>
                  <a:lnTo>
                    <a:pt x="52959" y="50419"/>
                  </a:lnTo>
                  <a:lnTo>
                    <a:pt x="62230" y="35687"/>
                  </a:lnTo>
                  <a:lnTo>
                    <a:pt x="68834" y="22352"/>
                  </a:lnTo>
                  <a:lnTo>
                    <a:pt x="71374" y="9525"/>
                  </a:lnTo>
                  <a:lnTo>
                    <a:pt x="69977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5394706" y="3613785"/>
              <a:ext cx="146178" cy="236348"/>
            </a:xfrm>
            <a:custGeom>
              <a:avLst/>
              <a:gdLst/>
              <a:ahLst/>
              <a:cxnLst/>
              <a:rect l="0" t="0" r="0" b="0"/>
              <a:pathLst>
                <a:path w="146178" h="236348">
                  <a:moveTo>
                    <a:pt x="87757" y="48514"/>
                  </a:moveTo>
                  <a:lnTo>
                    <a:pt x="109347" y="95885"/>
                  </a:lnTo>
                  <a:lnTo>
                    <a:pt x="129032" y="140462"/>
                  </a:lnTo>
                  <a:lnTo>
                    <a:pt x="146177" y="180721"/>
                  </a:lnTo>
                  <a:lnTo>
                    <a:pt x="141478" y="185293"/>
                  </a:lnTo>
                  <a:lnTo>
                    <a:pt x="138811" y="195453"/>
                  </a:lnTo>
                  <a:lnTo>
                    <a:pt x="138176" y="202565"/>
                  </a:lnTo>
                  <a:lnTo>
                    <a:pt x="138176" y="211455"/>
                  </a:lnTo>
                  <a:lnTo>
                    <a:pt x="138176" y="223012"/>
                  </a:lnTo>
                  <a:lnTo>
                    <a:pt x="138176" y="236347"/>
                  </a:lnTo>
                  <a:lnTo>
                    <a:pt x="125222" y="226695"/>
                  </a:lnTo>
                  <a:lnTo>
                    <a:pt x="116713" y="215265"/>
                  </a:lnTo>
                  <a:lnTo>
                    <a:pt x="110109" y="203200"/>
                  </a:lnTo>
                  <a:lnTo>
                    <a:pt x="106045" y="191008"/>
                  </a:lnTo>
                  <a:lnTo>
                    <a:pt x="101600" y="169291"/>
                  </a:lnTo>
                  <a:lnTo>
                    <a:pt x="98933" y="162306"/>
                  </a:lnTo>
                  <a:lnTo>
                    <a:pt x="94996" y="158496"/>
                  </a:lnTo>
                  <a:lnTo>
                    <a:pt x="85852" y="153416"/>
                  </a:lnTo>
                  <a:lnTo>
                    <a:pt x="77343" y="145542"/>
                  </a:lnTo>
                  <a:lnTo>
                    <a:pt x="61595" y="125857"/>
                  </a:lnTo>
                  <a:lnTo>
                    <a:pt x="47117" y="101600"/>
                  </a:lnTo>
                  <a:lnTo>
                    <a:pt x="34671" y="75946"/>
                  </a:lnTo>
                  <a:lnTo>
                    <a:pt x="24257" y="51816"/>
                  </a:lnTo>
                  <a:lnTo>
                    <a:pt x="14351" y="32004"/>
                  </a:lnTo>
                  <a:lnTo>
                    <a:pt x="10414" y="24892"/>
                  </a:lnTo>
                  <a:lnTo>
                    <a:pt x="6604" y="19812"/>
                  </a:lnTo>
                  <a:lnTo>
                    <a:pt x="3302" y="17272"/>
                  </a:lnTo>
                  <a:lnTo>
                    <a:pt x="0" y="17272"/>
                  </a:lnTo>
                  <a:lnTo>
                    <a:pt x="14351" y="12065"/>
                  </a:lnTo>
                  <a:lnTo>
                    <a:pt x="28067" y="10160"/>
                  </a:lnTo>
                  <a:lnTo>
                    <a:pt x="39878" y="9525"/>
                  </a:lnTo>
                  <a:lnTo>
                    <a:pt x="50419" y="10160"/>
                  </a:lnTo>
                  <a:lnTo>
                    <a:pt x="58293" y="10160"/>
                  </a:lnTo>
                  <a:lnTo>
                    <a:pt x="63627" y="9525"/>
                  </a:lnTo>
                  <a:lnTo>
                    <a:pt x="65532" y="6350"/>
                  </a:lnTo>
                  <a:lnTo>
                    <a:pt x="64135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5311521" y="3832225"/>
              <a:ext cx="159132" cy="196216"/>
            </a:xfrm>
            <a:custGeom>
              <a:avLst/>
              <a:gdLst/>
              <a:ahLst/>
              <a:cxnLst/>
              <a:rect l="0" t="0" r="0" b="0"/>
              <a:pathLst>
                <a:path w="159132" h="196216">
                  <a:moveTo>
                    <a:pt x="43815" y="6477"/>
                  </a:moveTo>
                  <a:lnTo>
                    <a:pt x="52324" y="11049"/>
                  </a:lnTo>
                  <a:lnTo>
                    <a:pt x="72136" y="15367"/>
                  </a:lnTo>
                  <a:lnTo>
                    <a:pt x="94996" y="18542"/>
                  </a:lnTo>
                  <a:lnTo>
                    <a:pt x="108204" y="21082"/>
                  </a:lnTo>
                  <a:lnTo>
                    <a:pt x="121793" y="25019"/>
                  </a:lnTo>
                  <a:lnTo>
                    <a:pt x="132207" y="39751"/>
                  </a:lnTo>
                  <a:lnTo>
                    <a:pt x="141478" y="58801"/>
                  </a:lnTo>
                  <a:lnTo>
                    <a:pt x="149352" y="80518"/>
                  </a:lnTo>
                  <a:lnTo>
                    <a:pt x="155829" y="104140"/>
                  </a:lnTo>
                  <a:lnTo>
                    <a:pt x="159131" y="128524"/>
                  </a:lnTo>
                  <a:lnTo>
                    <a:pt x="159131" y="152781"/>
                  </a:lnTo>
                  <a:lnTo>
                    <a:pt x="155321" y="175768"/>
                  </a:lnTo>
                  <a:lnTo>
                    <a:pt x="147320" y="196215"/>
                  </a:lnTo>
                  <a:lnTo>
                    <a:pt x="130302" y="193548"/>
                  </a:lnTo>
                  <a:lnTo>
                    <a:pt x="116586" y="192405"/>
                  </a:lnTo>
                  <a:lnTo>
                    <a:pt x="104902" y="191643"/>
                  </a:lnTo>
                  <a:lnTo>
                    <a:pt x="95631" y="191643"/>
                  </a:lnTo>
                  <a:lnTo>
                    <a:pt x="81280" y="191643"/>
                  </a:lnTo>
                  <a:lnTo>
                    <a:pt x="70739" y="189103"/>
                  </a:lnTo>
                  <a:lnTo>
                    <a:pt x="53721" y="179451"/>
                  </a:lnTo>
                  <a:lnTo>
                    <a:pt x="39878" y="168021"/>
                  </a:lnTo>
                  <a:lnTo>
                    <a:pt x="28067" y="155321"/>
                  </a:lnTo>
                  <a:lnTo>
                    <a:pt x="18796" y="141351"/>
                  </a:lnTo>
                  <a:lnTo>
                    <a:pt x="12446" y="127127"/>
                  </a:lnTo>
                  <a:lnTo>
                    <a:pt x="6604" y="113792"/>
                  </a:lnTo>
                  <a:lnTo>
                    <a:pt x="2540" y="102235"/>
                  </a:lnTo>
                  <a:lnTo>
                    <a:pt x="0" y="92583"/>
                  </a:lnTo>
                  <a:lnTo>
                    <a:pt x="17653" y="65278"/>
                  </a:lnTo>
                  <a:lnTo>
                    <a:pt x="30861" y="40894"/>
                  </a:lnTo>
                  <a:lnTo>
                    <a:pt x="35306" y="29464"/>
                  </a:lnTo>
                  <a:lnTo>
                    <a:pt x="37973" y="18542"/>
                  </a:lnTo>
                  <a:lnTo>
                    <a:pt x="38608" y="9017"/>
                  </a:lnTo>
                  <a:lnTo>
                    <a:pt x="36703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5007356" y="3871214"/>
              <a:ext cx="213107" cy="189739"/>
            </a:xfrm>
            <a:custGeom>
              <a:avLst/>
              <a:gdLst/>
              <a:ahLst/>
              <a:cxnLst/>
              <a:rect l="0" t="0" r="0" b="0"/>
              <a:pathLst>
                <a:path w="213107" h="189739">
                  <a:moveTo>
                    <a:pt x="64897" y="14097"/>
                  </a:moveTo>
                  <a:lnTo>
                    <a:pt x="83947" y="24892"/>
                  </a:lnTo>
                  <a:lnTo>
                    <a:pt x="106807" y="34544"/>
                  </a:lnTo>
                  <a:lnTo>
                    <a:pt x="133731" y="43561"/>
                  </a:lnTo>
                  <a:lnTo>
                    <a:pt x="140335" y="51816"/>
                  </a:lnTo>
                  <a:lnTo>
                    <a:pt x="148082" y="62611"/>
                  </a:lnTo>
                  <a:lnTo>
                    <a:pt x="168529" y="85598"/>
                  </a:lnTo>
                  <a:lnTo>
                    <a:pt x="190754" y="106045"/>
                  </a:lnTo>
                  <a:lnTo>
                    <a:pt x="201803" y="113157"/>
                  </a:lnTo>
                  <a:lnTo>
                    <a:pt x="213106" y="116840"/>
                  </a:lnTo>
                  <a:lnTo>
                    <a:pt x="197993" y="125349"/>
                  </a:lnTo>
                  <a:lnTo>
                    <a:pt x="186182" y="134239"/>
                  </a:lnTo>
                  <a:lnTo>
                    <a:pt x="177546" y="142494"/>
                  </a:lnTo>
                  <a:lnTo>
                    <a:pt x="171704" y="151511"/>
                  </a:lnTo>
                  <a:lnTo>
                    <a:pt x="162687" y="168783"/>
                  </a:lnTo>
                  <a:lnTo>
                    <a:pt x="154686" y="185928"/>
                  </a:lnTo>
                  <a:lnTo>
                    <a:pt x="138430" y="184023"/>
                  </a:lnTo>
                  <a:lnTo>
                    <a:pt x="124460" y="184023"/>
                  </a:lnTo>
                  <a:lnTo>
                    <a:pt x="114173" y="185293"/>
                  </a:lnTo>
                  <a:lnTo>
                    <a:pt x="105664" y="186436"/>
                  </a:lnTo>
                  <a:lnTo>
                    <a:pt x="92456" y="189738"/>
                  </a:lnTo>
                  <a:lnTo>
                    <a:pt x="82550" y="189230"/>
                  </a:lnTo>
                  <a:lnTo>
                    <a:pt x="65532" y="178943"/>
                  </a:lnTo>
                  <a:lnTo>
                    <a:pt x="49784" y="164846"/>
                  </a:lnTo>
                  <a:lnTo>
                    <a:pt x="36830" y="148336"/>
                  </a:lnTo>
                  <a:lnTo>
                    <a:pt x="25654" y="130429"/>
                  </a:lnTo>
                  <a:lnTo>
                    <a:pt x="16510" y="112522"/>
                  </a:lnTo>
                  <a:lnTo>
                    <a:pt x="9271" y="95885"/>
                  </a:lnTo>
                  <a:lnTo>
                    <a:pt x="4064" y="81915"/>
                  </a:lnTo>
                  <a:lnTo>
                    <a:pt x="0" y="71501"/>
                  </a:lnTo>
                  <a:lnTo>
                    <a:pt x="9906" y="58928"/>
                  </a:lnTo>
                  <a:lnTo>
                    <a:pt x="19812" y="47244"/>
                  </a:lnTo>
                  <a:lnTo>
                    <a:pt x="28829" y="38481"/>
                  </a:lnTo>
                  <a:lnTo>
                    <a:pt x="37465" y="29972"/>
                  </a:lnTo>
                  <a:lnTo>
                    <a:pt x="43942" y="22352"/>
                  </a:lnTo>
                  <a:lnTo>
                    <a:pt x="48514" y="15494"/>
                  </a:lnTo>
                  <a:lnTo>
                    <a:pt x="49784" y="7620"/>
                  </a:lnTo>
                  <a:lnTo>
                    <a:pt x="48514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5172583" y="3981196"/>
              <a:ext cx="205106" cy="197359"/>
            </a:xfrm>
            <a:custGeom>
              <a:avLst/>
              <a:gdLst/>
              <a:ahLst/>
              <a:cxnLst/>
              <a:rect l="0" t="0" r="0" b="0"/>
              <a:pathLst>
                <a:path w="205106" h="197359">
                  <a:moveTo>
                    <a:pt x="62738" y="14605"/>
                  </a:moveTo>
                  <a:lnTo>
                    <a:pt x="75311" y="12065"/>
                  </a:lnTo>
                  <a:lnTo>
                    <a:pt x="98298" y="4318"/>
                  </a:lnTo>
                  <a:lnTo>
                    <a:pt x="121158" y="0"/>
                  </a:lnTo>
                  <a:lnTo>
                    <a:pt x="132969" y="0"/>
                  </a:lnTo>
                  <a:lnTo>
                    <a:pt x="146685" y="3175"/>
                  </a:lnTo>
                  <a:lnTo>
                    <a:pt x="158496" y="17907"/>
                  </a:lnTo>
                  <a:lnTo>
                    <a:pt x="170942" y="32512"/>
                  </a:lnTo>
                  <a:lnTo>
                    <a:pt x="186055" y="45212"/>
                  </a:lnTo>
                  <a:lnTo>
                    <a:pt x="195199" y="49784"/>
                  </a:lnTo>
                  <a:lnTo>
                    <a:pt x="205105" y="52959"/>
                  </a:lnTo>
                  <a:lnTo>
                    <a:pt x="204470" y="58801"/>
                  </a:lnTo>
                  <a:lnTo>
                    <a:pt x="203073" y="66421"/>
                  </a:lnTo>
                  <a:lnTo>
                    <a:pt x="198501" y="85471"/>
                  </a:lnTo>
                  <a:lnTo>
                    <a:pt x="192659" y="106553"/>
                  </a:lnTo>
                  <a:lnTo>
                    <a:pt x="183515" y="125730"/>
                  </a:lnTo>
                  <a:lnTo>
                    <a:pt x="170942" y="151384"/>
                  </a:lnTo>
                  <a:lnTo>
                    <a:pt x="158496" y="169799"/>
                  </a:lnTo>
                  <a:lnTo>
                    <a:pt x="146685" y="183388"/>
                  </a:lnTo>
                  <a:lnTo>
                    <a:pt x="136271" y="191643"/>
                  </a:lnTo>
                  <a:lnTo>
                    <a:pt x="126365" y="195961"/>
                  </a:lnTo>
                  <a:lnTo>
                    <a:pt x="118618" y="197358"/>
                  </a:lnTo>
                  <a:lnTo>
                    <a:pt x="111379" y="196723"/>
                  </a:lnTo>
                  <a:lnTo>
                    <a:pt x="106172" y="194818"/>
                  </a:lnTo>
                  <a:lnTo>
                    <a:pt x="102870" y="178054"/>
                  </a:lnTo>
                  <a:lnTo>
                    <a:pt x="98806" y="164084"/>
                  </a:lnTo>
                  <a:lnTo>
                    <a:pt x="92964" y="151892"/>
                  </a:lnTo>
                  <a:lnTo>
                    <a:pt x="85852" y="141097"/>
                  </a:lnTo>
                  <a:lnTo>
                    <a:pt x="77851" y="132080"/>
                  </a:lnTo>
                  <a:lnTo>
                    <a:pt x="69342" y="125222"/>
                  </a:lnTo>
                  <a:lnTo>
                    <a:pt x="51689" y="114173"/>
                  </a:lnTo>
                  <a:lnTo>
                    <a:pt x="34036" y="106553"/>
                  </a:lnTo>
                  <a:lnTo>
                    <a:pt x="18288" y="100203"/>
                  </a:lnTo>
                  <a:lnTo>
                    <a:pt x="5969" y="95123"/>
                  </a:lnTo>
                  <a:lnTo>
                    <a:pt x="1905" y="91186"/>
                  </a:lnTo>
                  <a:lnTo>
                    <a:pt x="0" y="87503"/>
                  </a:lnTo>
                  <a:lnTo>
                    <a:pt x="8509" y="74676"/>
                  </a:lnTo>
                  <a:lnTo>
                    <a:pt x="15113" y="64516"/>
                  </a:lnTo>
                  <a:lnTo>
                    <a:pt x="25527" y="47244"/>
                  </a:lnTo>
                  <a:lnTo>
                    <a:pt x="35433" y="33020"/>
                  </a:lnTo>
                  <a:lnTo>
                    <a:pt x="41275" y="24765"/>
                  </a:lnTo>
                  <a:lnTo>
                    <a:pt x="48387" y="1651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5017262" y="4069842"/>
              <a:ext cx="241809" cy="166879"/>
            </a:xfrm>
            <a:custGeom>
              <a:avLst/>
              <a:gdLst/>
              <a:ahLst/>
              <a:cxnLst/>
              <a:rect l="0" t="0" r="0" b="0"/>
              <a:pathLst>
                <a:path w="241809" h="166879">
                  <a:moveTo>
                    <a:pt x="77343" y="6477"/>
                  </a:moveTo>
                  <a:lnTo>
                    <a:pt x="83185" y="3302"/>
                  </a:lnTo>
                  <a:lnTo>
                    <a:pt x="90297" y="1397"/>
                  </a:lnTo>
                  <a:lnTo>
                    <a:pt x="99568" y="0"/>
                  </a:lnTo>
                  <a:lnTo>
                    <a:pt x="109347" y="762"/>
                  </a:lnTo>
                  <a:lnTo>
                    <a:pt x="120523" y="2032"/>
                  </a:lnTo>
                  <a:lnTo>
                    <a:pt x="132969" y="4572"/>
                  </a:lnTo>
                  <a:lnTo>
                    <a:pt x="146685" y="9017"/>
                  </a:lnTo>
                  <a:lnTo>
                    <a:pt x="155829" y="16764"/>
                  </a:lnTo>
                  <a:lnTo>
                    <a:pt x="169037" y="25527"/>
                  </a:lnTo>
                  <a:lnTo>
                    <a:pt x="185293" y="36576"/>
                  </a:lnTo>
                  <a:lnTo>
                    <a:pt x="202565" y="50546"/>
                  </a:lnTo>
                  <a:lnTo>
                    <a:pt x="218059" y="67183"/>
                  </a:lnTo>
                  <a:lnTo>
                    <a:pt x="231267" y="87630"/>
                  </a:lnTo>
                  <a:lnTo>
                    <a:pt x="236474" y="99060"/>
                  </a:lnTo>
                  <a:lnTo>
                    <a:pt x="239776" y="111252"/>
                  </a:lnTo>
                  <a:lnTo>
                    <a:pt x="241808" y="125349"/>
                  </a:lnTo>
                  <a:lnTo>
                    <a:pt x="241808" y="139319"/>
                  </a:lnTo>
                  <a:lnTo>
                    <a:pt x="239776" y="141859"/>
                  </a:lnTo>
                  <a:lnTo>
                    <a:pt x="235331" y="144399"/>
                  </a:lnTo>
                  <a:lnTo>
                    <a:pt x="227330" y="147066"/>
                  </a:lnTo>
                  <a:lnTo>
                    <a:pt x="217551" y="149606"/>
                  </a:lnTo>
                  <a:lnTo>
                    <a:pt x="194056" y="154686"/>
                  </a:lnTo>
                  <a:lnTo>
                    <a:pt x="165735" y="159766"/>
                  </a:lnTo>
                  <a:lnTo>
                    <a:pt x="137033" y="163703"/>
                  </a:lnTo>
                  <a:lnTo>
                    <a:pt x="111252" y="166243"/>
                  </a:lnTo>
                  <a:lnTo>
                    <a:pt x="100965" y="166878"/>
                  </a:lnTo>
                  <a:lnTo>
                    <a:pt x="91694" y="166878"/>
                  </a:lnTo>
                  <a:lnTo>
                    <a:pt x="85090" y="166878"/>
                  </a:lnTo>
                  <a:lnTo>
                    <a:pt x="81788" y="166243"/>
                  </a:lnTo>
                  <a:lnTo>
                    <a:pt x="72136" y="148971"/>
                  </a:lnTo>
                  <a:lnTo>
                    <a:pt x="60833" y="135636"/>
                  </a:lnTo>
                  <a:lnTo>
                    <a:pt x="48514" y="125984"/>
                  </a:lnTo>
                  <a:lnTo>
                    <a:pt x="35433" y="118237"/>
                  </a:lnTo>
                  <a:lnTo>
                    <a:pt x="12954" y="106680"/>
                  </a:lnTo>
                  <a:lnTo>
                    <a:pt x="4572" y="100965"/>
                  </a:lnTo>
                  <a:lnTo>
                    <a:pt x="0" y="93345"/>
                  </a:lnTo>
                  <a:lnTo>
                    <a:pt x="18923" y="68453"/>
                  </a:lnTo>
                  <a:lnTo>
                    <a:pt x="37973" y="48006"/>
                  </a:lnTo>
                  <a:lnTo>
                    <a:pt x="73406" y="10795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5272151" y="4179189"/>
              <a:ext cx="158624" cy="180722"/>
            </a:xfrm>
            <a:custGeom>
              <a:avLst/>
              <a:gdLst/>
              <a:ahLst/>
              <a:cxnLst/>
              <a:rect l="0" t="0" r="0" b="0"/>
              <a:pathLst>
                <a:path w="158624" h="180722">
                  <a:moveTo>
                    <a:pt x="16383" y="8382"/>
                  </a:moveTo>
                  <a:lnTo>
                    <a:pt x="23495" y="1905"/>
                  </a:lnTo>
                  <a:lnTo>
                    <a:pt x="28194" y="508"/>
                  </a:lnTo>
                  <a:lnTo>
                    <a:pt x="35306" y="0"/>
                  </a:lnTo>
                  <a:lnTo>
                    <a:pt x="45212" y="1905"/>
                  </a:lnTo>
                  <a:lnTo>
                    <a:pt x="57658" y="5080"/>
                  </a:lnTo>
                  <a:lnTo>
                    <a:pt x="63627" y="13462"/>
                  </a:lnTo>
                  <a:lnTo>
                    <a:pt x="69469" y="22352"/>
                  </a:lnTo>
                  <a:lnTo>
                    <a:pt x="76581" y="33909"/>
                  </a:lnTo>
                  <a:lnTo>
                    <a:pt x="85852" y="46482"/>
                  </a:lnTo>
                  <a:lnTo>
                    <a:pt x="97536" y="62611"/>
                  </a:lnTo>
                  <a:lnTo>
                    <a:pt x="113411" y="80518"/>
                  </a:lnTo>
                  <a:lnTo>
                    <a:pt x="132969" y="100965"/>
                  </a:lnTo>
                  <a:lnTo>
                    <a:pt x="144780" y="112522"/>
                  </a:lnTo>
                  <a:lnTo>
                    <a:pt x="158623" y="124587"/>
                  </a:lnTo>
                  <a:lnTo>
                    <a:pt x="157226" y="127127"/>
                  </a:lnTo>
                  <a:lnTo>
                    <a:pt x="154686" y="130937"/>
                  </a:lnTo>
                  <a:lnTo>
                    <a:pt x="144272" y="139827"/>
                  </a:lnTo>
                  <a:lnTo>
                    <a:pt x="129159" y="150876"/>
                  </a:lnTo>
                  <a:lnTo>
                    <a:pt x="110744" y="161671"/>
                  </a:lnTo>
                  <a:lnTo>
                    <a:pt x="88392" y="171069"/>
                  </a:lnTo>
                  <a:lnTo>
                    <a:pt x="64770" y="178181"/>
                  </a:lnTo>
                  <a:lnTo>
                    <a:pt x="40513" y="180721"/>
                  </a:lnTo>
                  <a:lnTo>
                    <a:pt x="16383" y="178181"/>
                  </a:lnTo>
                  <a:lnTo>
                    <a:pt x="8509" y="132207"/>
                  </a:lnTo>
                  <a:lnTo>
                    <a:pt x="1397" y="86233"/>
                  </a:lnTo>
                  <a:lnTo>
                    <a:pt x="0" y="64516"/>
                  </a:lnTo>
                  <a:lnTo>
                    <a:pt x="635" y="45974"/>
                  </a:lnTo>
                  <a:lnTo>
                    <a:pt x="3302" y="29972"/>
                  </a:lnTo>
                  <a:lnTo>
                    <a:pt x="9906" y="1778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5340223" y="4103878"/>
              <a:ext cx="102998" cy="176785"/>
            </a:xfrm>
            <a:custGeom>
              <a:avLst/>
              <a:gdLst/>
              <a:ahLst/>
              <a:cxnLst/>
              <a:rect l="0" t="0" r="0" b="0"/>
              <a:pathLst>
                <a:path w="102998" h="176785">
                  <a:moveTo>
                    <a:pt x="11811" y="49149"/>
                  </a:moveTo>
                  <a:lnTo>
                    <a:pt x="20955" y="33147"/>
                  </a:lnTo>
                  <a:lnTo>
                    <a:pt x="30861" y="15240"/>
                  </a:lnTo>
                  <a:lnTo>
                    <a:pt x="42037" y="0"/>
                  </a:lnTo>
                  <a:lnTo>
                    <a:pt x="55118" y="14478"/>
                  </a:lnTo>
                  <a:lnTo>
                    <a:pt x="70231" y="33147"/>
                  </a:lnTo>
                  <a:lnTo>
                    <a:pt x="78740" y="44577"/>
                  </a:lnTo>
                  <a:lnTo>
                    <a:pt x="86614" y="58674"/>
                  </a:lnTo>
                  <a:lnTo>
                    <a:pt x="94996" y="75311"/>
                  </a:lnTo>
                  <a:lnTo>
                    <a:pt x="102997" y="95631"/>
                  </a:lnTo>
                  <a:lnTo>
                    <a:pt x="101600" y="107315"/>
                  </a:lnTo>
                  <a:lnTo>
                    <a:pt x="99060" y="125095"/>
                  </a:lnTo>
                  <a:lnTo>
                    <a:pt x="94361" y="148082"/>
                  </a:lnTo>
                  <a:lnTo>
                    <a:pt x="89154" y="176784"/>
                  </a:lnTo>
                  <a:lnTo>
                    <a:pt x="75438" y="161544"/>
                  </a:lnTo>
                  <a:lnTo>
                    <a:pt x="59690" y="145034"/>
                  </a:lnTo>
                  <a:lnTo>
                    <a:pt x="26924" y="113538"/>
                  </a:lnTo>
                  <a:lnTo>
                    <a:pt x="13208" y="98806"/>
                  </a:lnTo>
                  <a:lnTo>
                    <a:pt x="3302" y="84836"/>
                  </a:lnTo>
                  <a:lnTo>
                    <a:pt x="762" y="79121"/>
                  </a:lnTo>
                  <a:lnTo>
                    <a:pt x="0" y="72644"/>
                  </a:lnTo>
                  <a:lnTo>
                    <a:pt x="762" y="67564"/>
                  </a:lnTo>
                  <a:lnTo>
                    <a:pt x="4064" y="62484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5386197" y="4037965"/>
              <a:ext cx="77344" cy="125858"/>
            </a:xfrm>
            <a:custGeom>
              <a:avLst/>
              <a:gdLst/>
              <a:ahLst/>
              <a:cxnLst/>
              <a:rect l="0" t="0" r="0" b="0"/>
              <a:pathLst>
                <a:path w="77344" h="125858">
                  <a:moveTo>
                    <a:pt x="0" y="35179"/>
                  </a:moveTo>
                  <a:lnTo>
                    <a:pt x="0" y="23622"/>
                  </a:lnTo>
                  <a:lnTo>
                    <a:pt x="2667" y="12827"/>
                  </a:lnTo>
                  <a:lnTo>
                    <a:pt x="5842" y="7112"/>
                  </a:lnTo>
                  <a:lnTo>
                    <a:pt x="11049" y="0"/>
                  </a:lnTo>
                  <a:lnTo>
                    <a:pt x="22225" y="635"/>
                  </a:lnTo>
                  <a:lnTo>
                    <a:pt x="32131" y="0"/>
                  </a:lnTo>
                  <a:lnTo>
                    <a:pt x="47879" y="635"/>
                  </a:lnTo>
                  <a:lnTo>
                    <a:pt x="61595" y="3175"/>
                  </a:lnTo>
                  <a:lnTo>
                    <a:pt x="68834" y="7112"/>
                  </a:lnTo>
                  <a:lnTo>
                    <a:pt x="77343" y="12192"/>
                  </a:lnTo>
                  <a:lnTo>
                    <a:pt x="76581" y="19177"/>
                  </a:lnTo>
                  <a:lnTo>
                    <a:pt x="75311" y="29337"/>
                  </a:lnTo>
                  <a:lnTo>
                    <a:pt x="74041" y="42164"/>
                  </a:lnTo>
                  <a:lnTo>
                    <a:pt x="72644" y="57404"/>
                  </a:lnTo>
                  <a:lnTo>
                    <a:pt x="68199" y="91440"/>
                  </a:lnTo>
                  <a:lnTo>
                    <a:pt x="62992" y="125857"/>
                  </a:lnTo>
                  <a:lnTo>
                    <a:pt x="53086" y="111252"/>
                  </a:lnTo>
                  <a:lnTo>
                    <a:pt x="44577" y="98298"/>
                  </a:lnTo>
                  <a:lnTo>
                    <a:pt x="37338" y="87503"/>
                  </a:lnTo>
                  <a:lnTo>
                    <a:pt x="31369" y="77851"/>
                  </a:lnTo>
                  <a:lnTo>
                    <a:pt x="18415" y="61341"/>
                  </a:lnTo>
                  <a:lnTo>
                    <a:pt x="9779" y="54864"/>
                  </a:lnTo>
                  <a:lnTo>
                    <a:pt x="762" y="48641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3993007" y="4048887"/>
              <a:ext cx="152655" cy="312421"/>
            </a:xfrm>
            <a:custGeom>
              <a:avLst/>
              <a:gdLst/>
              <a:ahLst/>
              <a:cxnLst/>
              <a:rect l="0" t="0" r="0" b="0"/>
              <a:pathLst>
                <a:path w="152655" h="312421">
                  <a:moveTo>
                    <a:pt x="88519" y="11557"/>
                  </a:moveTo>
                  <a:lnTo>
                    <a:pt x="93726" y="22352"/>
                  </a:lnTo>
                  <a:lnTo>
                    <a:pt x="103632" y="45339"/>
                  </a:lnTo>
                  <a:lnTo>
                    <a:pt x="110109" y="57531"/>
                  </a:lnTo>
                  <a:lnTo>
                    <a:pt x="119888" y="70231"/>
                  </a:lnTo>
                  <a:lnTo>
                    <a:pt x="133858" y="83693"/>
                  </a:lnTo>
                  <a:lnTo>
                    <a:pt x="152654" y="97790"/>
                  </a:lnTo>
                  <a:lnTo>
                    <a:pt x="152019" y="100965"/>
                  </a:lnTo>
                  <a:lnTo>
                    <a:pt x="151511" y="109220"/>
                  </a:lnTo>
                  <a:lnTo>
                    <a:pt x="150749" y="120777"/>
                  </a:lnTo>
                  <a:lnTo>
                    <a:pt x="150114" y="134747"/>
                  </a:lnTo>
                  <a:lnTo>
                    <a:pt x="146812" y="167386"/>
                  </a:lnTo>
                  <a:lnTo>
                    <a:pt x="144907" y="183896"/>
                  </a:lnTo>
                  <a:lnTo>
                    <a:pt x="141605" y="199263"/>
                  </a:lnTo>
                  <a:lnTo>
                    <a:pt x="133858" y="203073"/>
                  </a:lnTo>
                  <a:lnTo>
                    <a:pt x="127254" y="208280"/>
                  </a:lnTo>
                  <a:lnTo>
                    <a:pt x="123190" y="214503"/>
                  </a:lnTo>
                  <a:lnTo>
                    <a:pt x="120650" y="221615"/>
                  </a:lnTo>
                  <a:lnTo>
                    <a:pt x="119253" y="237744"/>
                  </a:lnTo>
                  <a:lnTo>
                    <a:pt x="121285" y="254889"/>
                  </a:lnTo>
                  <a:lnTo>
                    <a:pt x="123952" y="272669"/>
                  </a:lnTo>
                  <a:lnTo>
                    <a:pt x="124587" y="288798"/>
                  </a:lnTo>
                  <a:lnTo>
                    <a:pt x="123952" y="296291"/>
                  </a:lnTo>
                  <a:lnTo>
                    <a:pt x="122555" y="302768"/>
                  </a:lnTo>
                  <a:lnTo>
                    <a:pt x="119253" y="308483"/>
                  </a:lnTo>
                  <a:lnTo>
                    <a:pt x="114046" y="312420"/>
                  </a:lnTo>
                  <a:lnTo>
                    <a:pt x="98298" y="303403"/>
                  </a:lnTo>
                  <a:lnTo>
                    <a:pt x="83820" y="288798"/>
                  </a:lnTo>
                  <a:lnTo>
                    <a:pt x="69469" y="270764"/>
                  </a:lnTo>
                  <a:lnTo>
                    <a:pt x="55118" y="250317"/>
                  </a:lnTo>
                  <a:lnTo>
                    <a:pt x="27559" y="210820"/>
                  </a:lnTo>
                  <a:lnTo>
                    <a:pt x="13843" y="194818"/>
                  </a:lnTo>
                  <a:lnTo>
                    <a:pt x="0" y="183896"/>
                  </a:lnTo>
                  <a:lnTo>
                    <a:pt x="11938" y="171069"/>
                  </a:lnTo>
                  <a:lnTo>
                    <a:pt x="22987" y="152019"/>
                  </a:lnTo>
                  <a:lnTo>
                    <a:pt x="34163" y="127635"/>
                  </a:lnTo>
                  <a:lnTo>
                    <a:pt x="45212" y="100330"/>
                  </a:lnTo>
                  <a:lnTo>
                    <a:pt x="55118" y="71501"/>
                  </a:lnTo>
                  <a:lnTo>
                    <a:pt x="65024" y="43942"/>
                  </a:lnTo>
                  <a:lnTo>
                    <a:pt x="73533" y="19812"/>
                  </a:lnTo>
                  <a:lnTo>
                    <a:pt x="80645" y="0"/>
                  </a:lnTo>
                  <a:close/>
                </a:path>
              </a:pathLst>
            </a:custGeom>
            <a:solidFill>
              <a:srgbClr val="CD7000"/>
            </a:solidFill>
            <a:ln w="0" cap="flat" cmpd="sng" algn="ctr">
              <a:solidFill>
                <a:srgbClr val="CD7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3997706" y="4255770"/>
              <a:ext cx="171578" cy="216028"/>
            </a:xfrm>
            <a:custGeom>
              <a:avLst/>
              <a:gdLst/>
              <a:ahLst/>
              <a:cxnLst/>
              <a:rect l="0" t="0" r="0" b="0"/>
              <a:pathLst>
                <a:path w="171578" h="216028">
                  <a:moveTo>
                    <a:pt x="11684" y="12954"/>
                  </a:moveTo>
                  <a:lnTo>
                    <a:pt x="22860" y="28829"/>
                  </a:lnTo>
                  <a:lnTo>
                    <a:pt x="36068" y="46736"/>
                  </a:lnTo>
                  <a:lnTo>
                    <a:pt x="49657" y="65278"/>
                  </a:lnTo>
                  <a:lnTo>
                    <a:pt x="64135" y="83058"/>
                  </a:lnTo>
                  <a:lnTo>
                    <a:pt x="79883" y="99822"/>
                  </a:lnTo>
                  <a:lnTo>
                    <a:pt x="96393" y="114427"/>
                  </a:lnTo>
                  <a:lnTo>
                    <a:pt x="113284" y="125349"/>
                  </a:lnTo>
                  <a:lnTo>
                    <a:pt x="114554" y="134239"/>
                  </a:lnTo>
                  <a:lnTo>
                    <a:pt x="117094" y="141224"/>
                  </a:lnTo>
                  <a:lnTo>
                    <a:pt x="123698" y="153416"/>
                  </a:lnTo>
                  <a:lnTo>
                    <a:pt x="132207" y="162941"/>
                  </a:lnTo>
                  <a:lnTo>
                    <a:pt x="142113" y="170561"/>
                  </a:lnTo>
                  <a:lnTo>
                    <a:pt x="152019" y="178308"/>
                  </a:lnTo>
                  <a:lnTo>
                    <a:pt x="161163" y="187833"/>
                  </a:lnTo>
                  <a:lnTo>
                    <a:pt x="167640" y="200025"/>
                  </a:lnTo>
                  <a:lnTo>
                    <a:pt x="170434" y="207137"/>
                  </a:lnTo>
                  <a:lnTo>
                    <a:pt x="171577" y="216027"/>
                  </a:lnTo>
                  <a:lnTo>
                    <a:pt x="153162" y="210820"/>
                  </a:lnTo>
                  <a:lnTo>
                    <a:pt x="132207" y="208915"/>
                  </a:lnTo>
                  <a:lnTo>
                    <a:pt x="108712" y="207645"/>
                  </a:lnTo>
                  <a:lnTo>
                    <a:pt x="84328" y="207137"/>
                  </a:lnTo>
                  <a:lnTo>
                    <a:pt x="60833" y="206375"/>
                  </a:lnTo>
                  <a:lnTo>
                    <a:pt x="37973" y="205105"/>
                  </a:lnTo>
                  <a:lnTo>
                    <a:pt x="18288" y="201295"/>
                  </a:lnTo>
                  <a:lnTo>
                    <a:pt x="1143" y="194310"/>
                  </a:lnTo>
                  <a:lnTo>
                    <a:pt x="1905" y="175133"/>
                  </a:lnTo>
                  <a:lnTo>
                    <a:pt x="1143" y="152654"/>
                  </a:lnTo>
                  <a:lnTo>
                    <a:pt x="635" y="101600"/>
                  </a:lnTo>
                  <a:lnTo>
                    <a:pt x="0" y="48006"/>
                  </a:lnTo>
                  <a:lnTo>
                    <a:pt x="0" y="22987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D07100"/>
            </a:solidFill>
            <a:ln w="0" cap="flat" cmpd="sng" algn="ctr">
              <a:solidFill>
                <a:srgbClr val="D071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4152265" y="4098671"/>
              <a:ext cx="83313" cy="172467"/>
            </a:xfrm>
            <a:custGeom>
              <a:avLst/>
              <a:gdLst/>
              <a:ahLst/>
              <a:cxnLst/>
              <a:rect l="0" t="0" r="0" b="0"/>
              <a:pathLst>
                <a:path w="83313" h="172467">
                  <a:moveTo>
                    <a:pt x="10414" y="53721"/>
                  </a:moveTo>
                  <a:lnTo>
                    <a:pt x="14478" y="55499"/>
                  </a:lnTo>
                  <a:lnTo>
                    <a:pt x="18415" y="54864"/>
                  </a:lnTo>
                  <a:lnTo>
                    <a:pt x="22225" y="51689"/>
                  </a:lnTo>
                  <a:lnTo>
                    <a:pt x="29464" y="42164"/>
                  </a:lnTo>
                  <a:lnTo>
                    <a:pt x="36830" y="28702"/>
                  </a:lnTo>
                  <a:lnTo>
                    <a:pt x="45339" y="15367"/>
                  </a:lnTo>
                  <a:lnTo>
                    <a:pt x="55753" y="4572"/>
                  </a:lnTo>
                  <a:lnTo>
                    <a:pt x="61595" y="1270"/>
                  </a:lnTo>
                  <a:lnTo>
                    <a:pt x="68199" y="0"/>
                  </a:lnTo>
                  <a:lnTo>
                    <a:pt x="75438" y="0"/>
                  </a:lnTo>
                  <a:lnTo>
                    <a:pt x="83312" y="3175"/>
                  </a:lnTo>
                  <a:lnTo>
                    <a:pt x="83312" y="22987"/>
                  </a:lnTo>
                  <a:lnTo>
                    <a:pt x="80645" y="43434"/>
                  </a:lnTo>
                  <a:lnTo>
                    <a:pt x="69596" y="88138"/>
                  </a:lnTo>
                  <a:lnTo>
                    <a:pt x="58928" y="132334"/>
                  </a:lnTo>
                  <a:lnTo>
                    <a:pt x="55753" y="152781"/>
                  </a:lnTo>
                  <a:lnTo>
                    <a:pt x="55753" y="172466"/>
                  </a:lnTo>
                  <a:lnTo>
                    <a:pt x="25527" y="160401"/>
                  </a:lnTo>
                  <a:lnTo>
                    <a:pt x="12573" y="152019"/>
                  </a:lnTo>
                  <a:lnTo>
                    <a:pt x="7874" y="146304"/>
                  </a:lnTo>
                  <a:lnTo>
                    <a:pt x="4064" y="139954"/>
                  </a:lnTo>
                  <a:lnTo>
                    <a:pt x="1270" y="130937"/>
                  </a:lnTo>
                  <a:lnTo>
                    <a:pt x="0" y="120777"/>
                  </a:lnTo>
                  <a:lnTo>
                    <a:pt x="762" y="98298"/>
                  </a:lnTo>
                  <a:lnTo>
                    <a:pt x="5969" y="49784"/>
                  </a:lnTo>
                  <a:close/>
                </a:path>
              </a:pathLst>
            </a:custGeom>
            <a:solidFill>
              <a:srgbClr val="CD7000"/>
            </a:solidFill>
            <a:ln w="0" cap="flat" cmpd="sng" algn="ctr">
              <a:solidFill>
                <a:srgbClr val="CD7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4128008" y="4253992"/>
              <a:ext cx="80646" cy="196089"/>
            </a:xfrm>
            <a:custGeom>
              <a:avLst/>
              <a:gdLst/>
              <a:ahLst/>
              <a:cxnLst/>
              <a:rect l="0" t="0" r="0" b="0"/>
              <a:pathLst>
                <a:path w="80646" h="196089">
                  <a:moveTo>
                    <a:pt x="27559" y="9398"/>
                  </a:moveTo>
                  <a:lnTo>
                    <a:pt x="34671" y="15875"/>
                  </a:lnTo>
                  <a:lnTo>
                    <a:pt x="42037" y="20447"/>
                  </a:lnTo>
                  <a:lnTo>
                    <a:pt x="48514" y="22987"/>
                  </a:lnTo>
                  <a:lnTo>
                    <a:pt x="62230" y="25527"/>
                  </a:lnTo>
                  <a:lnTo>
                    <a:pt x="70739" y="27305"/>
                  </a:lnTo>
                  <a:lnTo>
                    <a:pt x="80645" y="29337"/>
                  </a:lnTo>
                  <a:lnTo>
                    <a:pt x="75946" y="71501"/>
                  </a:lnTo>
                  <a:lnTo>
                    <a:pt x="69596" y="111633"/>
                  </a:lnTo>
                  <a:lnTo>
                    <a:pt x="62992" y="151892"/>
                  </a:lnTo>
                  <a:lnTo>
                    <a:pt x="58293" y="196088"/>
                  </a:lnTo>
                  <a:lnTo>
                    <a:pt x="42672" y="187071"/>
                  </a:lnTo>
                  <a:lnTo>
                    <a:pt x="28321" y="173101"/>
                  </a:lnTo>
                  <a:lnTo>
                    <a:pt x="15113" y="156464"/>
                  </a:lnTo>
                  <a:lnTo>
                    <a:pt x="6604" y="141097"/>
                  </a:lnTo>
                  <a:lnTo>
                    <a:pt x="5207" y="120650"/>
                  </a:lnTo>
                  <a:lnTo>
                    <a:pt x="3302" y="99060"/>
                  </a:lnTo>
                  <a:lnTo>
                    <a:pt x="1397" y="77216"/>
                  </a:lnTo>
                  <a:lnTo>
                    <a:pt x="0" y="55626"/>
                  </a:lnTo>
                  <a:lnTo>
                    <a:pt x="762" y="35687"/>
                  </a:lnTo>
                  <a:lnTo>
                    <a:pt x="3302" y="19050"/>
                  </a:lnTo>
                  <a:lnTo>
                    <a:pt x="9271" y="6858"/>
                  </a:lnTo>
                  <a:lnTo>
                    <a:pt x="13716" y="254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CD7000"/>
            </a:solidFill>
            <a:ln w="0" cap="flat" cmpd="sng" algn="ctr">
              <a:solidFill>
                <a:srgbClr val="CD7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4091305" y="4481957"/>
              <a:ext cx="85980" cy="124588"/>
            </a:xfrm>
            <a:custGeom>
              <a:avLst/>
              <a:gdLst/>
              <a:ahLst/>
              <a:cxnLst/>
              <a:rect l="0" t="0" r="0" b="0"/>
              <a:pathLst>
                <a:path w="85980" h="124588">
                  <a:moveTo>
                    <a:pt x="37465" y="635"/>
                  </a:moveTo>
                  <a:lnTo>
                    <a:pt x="51816" y="635"/>
                  </a:lnTo>
                  <a:lnTo>
                    <a:pt x="66929" y="1905"/>
                  </a:lnTo>
                  <a:lnTo>
                    <a:pt x="76073" y="3937"/>
                  </a:lnTo>
                  <a:lnTo>
                    <a:pt x="85979" y="6477"/>
                  </a:lnTo>
                  <a:lnTo>
                    <a:pt x="83947" y="24892"/>
                  </a:lnTo>
                  <a:lnTo>
                    <a:pt x="82677" y="39624"/>
                  </a:lnTo>
                  <a:lnTo>
                    <a:pt x="80645" y="60706"/>
                  </a:lnTo>
                  <a:lnTo>
                    <a:pt x="79375" y="71501"/>
                  </a:lnTo>
                  <a:lnTo>
                    <a:pt x="77978" y="84328"/>
                  </a:lnTo>
                  <a:lnTo>
                    <a:pt x="75438" y="101600"/>
                  </a:lnTo>
                  <a:lnTo>
                    <a:pt x="71374" y="124587"/>
                  </a:lnTo>
                  <a:lnTo>
                    <a:pt x="54356" y="118110"/>
                  </a:lnTo>
                  <a:lnTo>
                    <a:pt x="34163" y="109855"/>
                  </a:lnTo>
                  <a:lnTo>
                    <a:pt x="16383" y="99060"/>
                  </a:lnTo>
                  <a:lnTo>
                    <a:pt x="9906" y="93345"/>
                  </a:lnTo>
                  <a:lnTo>
                    <a:pt x="5842" y="86233"/>
                  </a:lnTo>
                  <a:lnTo>
                    <a:pt x="4699" y="68326"/>
                  </a:lnTo>
                  <a:lnTo>
                    <a:pt x="2794" y="53086"/>
                  </a:lnTo>
                  <a:lnTo>
                    <a:pt x="1397" y="39624"/>
                  </a:lnTo>
                  <a:lnTo>
                    <a:pt x="0" y="28067"/>
                  </a:lnTo>
                  <a:lnTo>
                    <a:pt x="1397" y="18669"/>
                  </a:lnTo>
                  <a:lnTo>
                    <a:pt x="3937" y="10795"/>
                  </a:lnTo>
                  <a:lnTo>
                    <a:pt x="9906" y="5080"/>
                  </a:lnTo>
                  <a:lnTo>
                    <a:pt x="19685" y="0"/>
                  </a:lnTo>
                  <a:close/>
                </a:path>
              </a:pathLst>
            </a:custGeom>
            <a:solidFill>
              <a:srgbClr val="D97E12"/>
            </a:solidFill>
            <a:ln w="0" cap="flat" cmpd="sng" algn="ctr">
              <a:solidFill>
                <a:srgbClr val="D97E1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4090035" y="4598924"/>
              <a:ext cx="75312" cy="90171"/>
            </a:xfrm>
            <a:custGeom>
              <a:avLst/>
              <a:gdLst/>
              <a:ahLst/>
              <a:cxnLst/>
              <a:rect l="0" t="0" r="0" b="0"/>
              <a:pathLst>
                <a:path w="75312" h="90171">
                  <a:moveTo>
                    <a:pt x="14478" y="7620"/>
                  </a:moveTo>
                  <a:lnTo>
                    <a:pt x="24257" y="13335"/>
                  </a:lnTo>
                  <a:lnTo>
                    <a:pt x="32766" y="16637"/>
                  </a:lnTo>
                  <a:lnTo>
                    <a:pt x="40640" y="19177"/>
                  </a:lnTo>
                  <a:lnTo>
                    <a:pt x="56388" y="22352"/>
                  </a:lnTo>
                  <a:lnTo>
                    <a:pt x="65532" y="24130"/>
                  </a:lnTo>
                  <a:lnTo>
                    <a:pt x="75311" y="26162"/>
                  </a:lnTo>
                  <a:lnTo>
                    <a:pt x="73406" y="44704"/>
                  </a:lnTo>
                  <a:lnTo>
                    <a:pt x="72136" y="56769"/>
                  </a:lnTo>
                  <a:lnTo>
                    <a:pt x="70739" y="65151"/>
                  </a:lnTo>
                  <a:lnTo>
                    <a:pt x="70104" y="70104"/>
                  </a:lnTo>
                  <a:lnTo>
                    <a:pt x="68834" y="77216"/>
                  </a:lnTo>
                  <a:lnTo>
                    <a:pt x="67437" y="82296"/>
                  </a:lnTo>
                  <a:lnTo>
                    <a:pt x="66802" y="90170"/>
                  </a:lnTo>
                  <a:lnTo>
                    <a:pt x="57531" y="86868"/>
                  </a:lnTo>
                  <a:lnTo>
                    <a:pt x="45847" y="81153"/>
                  </a:lnTo>
                  <a:lnTo>
                    <a:pt x="32766" y="74041"/>
                  </a:lnTo>
                  <a:lnTo>
                    <a:pt x="20320" y="64389"/>
                  </a:lnTo>
                  <a:lnTo>
                    <a:pt x="9906" y="52451"/>
                  </a:lnTo>
                  <a:lnTo>
                    <a:pt x="2667" y="37719"/>
                  </a:lnTo>
                  <a:lnTo>
                    <a:pt x="762" y="29464"/>
                  </a:lnTo>
                  <a:lnTo>
                    <a:pt x="0" y="20447"/>
                  </a:lnTo>
                  <a:lnTo>
                    <a:pt x="1270" y="10795"/>
                  </a:lnTo>
                  <a:lnTo>
                    <a:pt x="4064" y="0"/>
                  </a:lnTo>
                  <a:close/>
                </a:path>
              </a:pathLst>
            </a:custGeom>
            <a:solidFill>
              <a:srgbClr val="D97E12"/>
            </a:solidFill>
            <a:ln w="0" cap="flat" cmpd="sng" algn="ctr">
              <a:solidFill>
                <a:srgbClr val="D97E1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4007485" y="4663313"/>
              <a:ext cx="149988" cy="103633"/>
            </a:xfrm>
            <a:custGeom>
              <a:avLst/>
              <a:gdLst/>
              <a:ahLst/>
              <a:cxnLst/>
              <a:rect l="0" t="0" r="0" b="0"/>
              <a:pathLst>
                <a:path w="149988" h="103633">
                  <a:moveTo>
                    <a:pt x="90424" y="8509"/>
                  </a:moveTo>
                  <a:lnTo>
                    <a:pt x="100203" y="15367"/>
                  </a:lnTo>
                  <a:lnTo>
                    <a:pt x="116078" y="25781"/>
                  </a:lnTo>
                  <a:lnTo>
                    <a:pt x="131699" y="33274"/>
                  </a:lnTo>
                  <a:lnTo>
                    <a:pt x="149987" y="39751"/>
                  </a:lnTo>
                  <a:lnTo>
                    <a:pt x="148844" y="57658"/>
                  </a:lnTo>
                  <a:lnTo>
                    <a:pt x="147447" y="70358"/>
                  </a:lnTo>
                  <a:lnTo>
                    <a:pt x="146050" y="78105"/>
                  </a:lnTo>
                  <a:lnTo>
                    <a:pt x="145542" y="83185"/>
                  </a:lnTo>
                  <a:lnTo>
                    <a:pt x="143383" y="90170"/>
                  </a:lnTo>
                  <a:lnTo>
                    <a:pt x="142875" y="95377"/>
                  </a:lnTo>
                  <a:lnTo>
                    <a:pt x="141478" y="103632"/>
                  </a:lnTo>
                  <a:lnTo>
                    <a:pt x="138938" y="102235"/>
                  </a:lnTo>
                  <a:lnTo>
                    <a:pt x="133731" y="99695"/>
                  </a:lnTo>
                  <a:lnTo>
                    <a:pt x="125730" y="97282"/>
                  </a:lnTo>
                  <a:lnTo>
                    <a:pt x="117221" y="93980"/>
                  </a:lnTo>
                  <a:lnTo>
                    <a:pt x="96266" y="85725"/>
                  </a:lnTo>
                  <a:lnTo>
                    <a:pt x="72644" y="75438"/>
                  </a:lnTo>
                  <a:lnTo>
                    <a:pt x="49149" y="65278"/>
                  </a:lnTo>
                  <a:lnTo>
                    <a:pt x="26924" y="54483"/>
                  </a:lnTo>
                  <a:lnTo>
                    <a:pt x="9779" y="44831"/>
                  </a:lnTo>
                  <a:lnTo>
                    <a:pt x="3810" y="40386"/>
                  </a:lnTo>
                  <a:lnTo>
                    <a:pt x="0" y="36576"/>
                  </a:lnTo>
                  <a:lnTo>
                    <a:pt x="17018" y="35814"/>
                  </a:lnTo>
                  <a:lnTo>
                    <a:pt x="32131" y="34671"/>
                  </a:lnTo>
                  <a:lnTo>
                    <a:pt x="44577" y="32004"/>
                  </a:lnTo>
                  <a:lnTo>
                    <a:pt x="54991" y="28321"/>
                  </a:lnTo>
                  <a:lnTo>
                    <a:pt x="63500" y="23749"/>
                  </a:lnTo>
                  <a:lnTo>
                    <a:pt x="70739" y="17272"/>
                  </a:lnTo>
                  <a:lnTo>
                    <a:pt x="75946" y="9652"/>
                  </a:lnTo>
                  <a:lnTo>
                    <a:pt x="80010" y="0"/>
                  </a:lnTo>
                  <a:close/>
                </a:path>
              </a:pathLst>
            </a:custGeom>
            <a:solidFill>
              <a:srgbClr val="E29D4B"/>
            </a:solidFill>
            <a:ln w="0" cap="flat" cmpd="sng" algn="ctr">
              <a:solidFill>
                <a:srgbClr val="E29D4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4033774" y="4730496"/>
              <a:ext cx="114555" cy="111888"/>
            </a:xfrm>
            <a:custGeom>
              <a:avLst/>
              <a:gdLst/>
              <a:ahLst/>
              <a:cxnLst/>
              <a:rect l="0" t="0" r="0" b="0"/>
              <a:pathLst>
                <a:path w="114555" h="111888">
                  <a:moveTo>
                    <a:pt x="29464" y="19177"/>
                  </a:moveTo>
                  <a:lnTo>
                    <a:pt x="59563" y="36957"/>
                  </a:lnTo>
                  <a:lnTo>
                    <a:pt x="89789" y="51689"/>
                  </a:lnTo>
                  <a:lnTo>
                    <a:pt x="102743" y="57404"/>
                  </a:lnTo>
                  <a:lnTo>
                    <a:pt x="114554" y="61976"/>
                  </a:lnTo>
                  <a:lnTo>
                    <a:pt x="113792" y="71628"/>
                  </a:lnTo>
                  <a:lnTo>
                    <a:pt x="113284" y="79248"/>
                  </a:lnTo>
                  <a:lnTo>
                    <a:pt x="112649" y="90043"/>
                  </a:lnTo>
                  <a:lnTo>
                    <a:pt x="112649" y="95758"/>
                  </a:lnTo>
                  <a:lnTo>
                    <a:pt x="113284" y="98298"/>
                  </a:lnTo>
                  <a:lnTo>
                    <a:pt x="113792" y="100838"/>
                  </a:lnTo>
                  <a:lnTo>
                    <a:pt x="113792" y="104775"/>
                  </a:lnTo>
                  <a:lnTo>
                    <a:pt x="113284" y="111887"/>
                  </a:lnTo>
                  <a:lnTo>
                    <a:pt x="107442" y="109855"/>
                  </a:lnTo>
                  <a:lnTo>
                    <a:pt x="98298" y="107315"/>
                  </a:lnTo>
                  <a:lnTo>
                    <a:pt x="87630" y="103505"/>
                  </a:lnTo>
                  <a:lnTo>
                    <a:pt x="75946" y="99060"/>
                  </a:lnTo>
                  <a:lnTo>
                    <a:pt x="51562" y="88900"/>
                  </a:lnTo>
                  <a:lnTo>
                    <a:pt x="41910" y="82423"/>
                  </a:lnTo>
                  <a:lnTo>
                    <a:pt x="34671" y="75311"/>
                  </a:lnTo>
                  <a:lnTo>
                    <a:pt x="15748" y="57404"/>
                  </a:lnTo>
                  <a:lnTo>
                    <a:pt x="3810" y="39624"/>
                  </a:lnTo>
                  <a:lnTo>
                    <a:pt x="0" y="20447"/>
                  </a:lnTo>
                  <a:lnTo>
                    <a:pt x="635" y="10287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E8B272"/>
            </a:solidFill>
            <a:ln w="0" cap="flat" cmpd="sng" algn="ctr">
              <a:solidFill>
                <a:srgbClr val="E8B27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3997706" y="4461510"/>
              <a:ext cx="83821" cy="95886"/>
            </a:xfrm>
            <a:custGeom>
              <a:avLst/>
              <a:gdLst/>
              <a:ahLst/>
              <a:cxnLst/>
              <a:rect l="0" t="0" r="0" b="0"/>
              <a:pathLst>
                <a:path w="83821" h="95886">
                  <a:moveTo>
                    <a:pt x="14986" y="7112"/>
                  </a:moveTo>
                  <a:lnTo>
                    <a:pt x="25400" y="11557"/>
                  </a:lnTo>
                  <a:lnTo>
                    <a:pt x="35306" y="14097"/>
                  </a:lnTo>
                  <a:lnTo>
                    <a:pt x="44450" y="14732"/>
                  </a:lnTo>
                  <a:lnTo>
                    <a:pt x="63627" y="14732"/>
                  </a:lnTo>
                  <a:lnTo>
                    <a:pt x="73279" y="15367"/>
                  </a:lnTo>
                  <a:lnTo>
                    <a:pt x="83820" y="17272"/>
                  </a:lnTo>
                  <a:lnTo>
                    <a:pt x="82423" y="36576"/>
                  </a:lnTo>
                  <a:lnTo>
                    <a:pt x="81788" y="50546"/>
                  </a:lnTo>
                  <a:lnTo>
                    <a:pt x="81788" y="60706"/>
                  </a:lnTo>
                  <a:lnTo>
                    <a:pt x="81788" y="68453"/>
                  </a:lnTo>
                  <a:lnTo>
                    <a:pt x="83185" y="80518"/>
                  </a:lnTo>
                  <a:lnTo>
                    <a:pt x="83185" y="87630"/>
                  </a:lnTo>
                  <a:lnTo>
                    <a:pt x="81788" y="95885"/>
                  </a:lnTo>
                  <a:lnTo>
                    <a:pt x="75311" y="86868"/>
                  </a:lnTo>
                  <a:lnTo>
                    <a:pt x="68834" y="80518"/>
                  </a:lnTo>
                  <a:lnTo>
                    <a:pt x="57023" y="72898"/>
                  </a:lnTo>
                  <a:lnTo>
                    <a:pt x="45847" y="70993"/>
                  </a:lnTo>
                  <a:lnTo>
                    <a:pt x="35306" y="72136"/>
                  </a:lnTo>
                  <a:lnTo>
                    <a:pt x="16891" y="77216"/>
                  </a:lnTo>
                  <a:lnTo>
                    <a:pt x="9779" y="77216"/>
                  </a:lnTo>
                  <a:lnTo>
                    <a:pt x="3302" y="72898"/>
                  </a:lnTo>
                  <a:lnTo>
                    <a:pt x="2540" y="60706"/>
                  </a:lnTo>
                  <a:lnTo>
                    <a:pt x="1905" y="50546"/>
                  </a:lnTo>
                  <a:lnTo>
                    <a:pt x="0" y="33782"/>
                  </a:lnTo>
                  <a:lnTo>
                    <a:pt x="0" y="17907"/>
                  </a:lnTo>
                  <a:lnTo>
                    <a:pt x="1143" y="9652"/>
                  </a:lnTo>
                  <a:lnTo>
                    <a:pt x="3937" y="0"/>
                  </a:lnTo>
                  <a:close/>
                </a:path>
              </a:pathLst>
            </a:custGeom>
            <a:solidFill>
              <a:srgbClr val="D97E12"/>
            </a:solidFill>
            <a:ln w="0" cap="flat" cmpd="sng" algn="ctr">
              <a:solidFill>
                <a:srgbClr val="D97E1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3997706" y="4554855"/>
              <a:ext cx="83186" cy="88012"/>
            </a:xfrm>
            <a:custGeom>
              <a:avLst/>
              <a:gdLst/>
              <a:ahLst/>
              <a:cxnLst/>
              <a:rect l="0" t="0" r="0" b="0"/>
              <a:pathLst>
                <a:path w="83186" h="88012">
                  <a:moveTo>
                    <a:pt x="15748" y="3810"/>
                  </a:moveTo>
                  <a:lnTo>
                    <a:pt x="25400" y="2540"/>
                  </a:lnTo>
                  <a:lnTo>
                    <a:pt x="42545" y="0"/>
                  </a:lnTo>
                  <a:lnTo>
                    <a:pt x="51054" y="635"/>
                  </a:lnTo>
                  <a:lnTo>
                    <a:pt x="59563" y="4318"/>
                  </a:lnTo>
                  <a:lnTo>
                    <a:pt x="70739" y="12700"/>
                  </a:lnTo>
                  <a:lnTo>
                    <a:pt x="76581" y="18542"/>
                  </a:lnTo>
                  <a:lnTo>
                    <a:pt x="83185" y="25527"/>
                  </a:lnTo>
                  <a:lnTo>
                    <a:pt x="77216" y="40259"/>
                  </a:lnTo>
                  <a:lnTo>
                    <a:pt x="73279" y="51689"/>
                  </a:lnTo>
                  <a:lnTo>
                    <a:pt x="73279" y="58166"/>
                  </a:lnTo>
                  <a:lnTo>
                    <a:pt x="74676" y="66421"/>
                  </a:lnTo>
                  <a:lnTo>
                    <a:pt x="77216" y="75311"/>
                  </a:lnTo>
                  <a:lnTo>
                    <a:pt x="82423" y="87503"/>
                  </a:lnTo>
                  <a:lnTo>
                    <a:pt x="66675" y="88011"/>
                  </a:lnTo>
                  <a:lnTo>
                    <a:pt x="52959" y="87503"/>
                  </a:lnTo>
                  <a:lnTo>
                    <a:pt x="41275" y="86233"/>
                  </a:lnTo>
                  <a:lnTo>
                    <a:pt x="30861" y="84328"/>
                  </a:lnTo>
                  <a:lnTo>
                    <a:pt x="22098" y="81153"/>
                  </a:lnTo>
                  <a:lnTo>
                    <a:pt x="14351" y="77216"/>
                  </a:lnTo>
                  <a:lnTo>
                    <a:pt x="1143" y="65786"/>
                  </a:lnTo>
                  <a:lnTo>
                    <a:pt x="3302" y="55626"/>
                  </a:lnTo>
                  <a:lnTo>
                    <a:pt x="3937" y="47244"/>
                  </a:lnTo>
                  <a:lnTo>
                    <a:pt x="1905" y="33782"/>
                  </a:lnTo>
                  <a:lnTo>
                    <a:pt x="0" y="21082"/>
                  </a:lnTo>
                  <a:lnTo>
                    <a:pt x="635" y="13335"/>
                  </a:lnTo>
                  <a:lnTo>
                    <a:pt x="3302" y="4318"/>
                  </a:lnTo>
                  <a:close/>
                </a:path>
              </a:pathLst>
            </a:custGeom>
            <a:solidFill>
              <a:srgbClr val="DB851E"/>
            </a:solidFill>
            <a:ln w="0" cap="flat" cmpd="sng" algn="ctr">
              <a:solidFill>
                <a:srgbClr val="DB851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3989832" y="4640326"/>
              <a:ext cx="86996" cy="45467"/>
            </a:xfrm>
            <a:custGeom>
              <a:avLst/>
              <a:gdLst/>
              <a:ahLst/>
              <a:cxnLst/>
              <a:rect l="0" t="0" r="0" b="0"/>
              <a:pathLst>
                <a:path w="86996" h="45467">
                  <a:moveTo>
                    <a:pt x="19558" y="2032"/>
                  </a:moveTo>
                  <a:lnTo>
                    <a:pt x="29464" y="5207"/>
                  </a:lnTo>
                  <a:lnTo>
                    <a:pt x="47244" y="12827"/>
                  </a:lnTo>
                  <a:lnTo>
                    <a:pt x="64135" y="20447"/>
                  </a:lnTo>
                  <a:lnTo>
                    <a:pt x="74549" y="21844"/>
                  </a:lnTo>
                  <a:lnTo>
                    <a:pt x="86995" y="21844"/>
                  </a:lnTo>
                  <a:lnTo>
                    <a:pt x="82550" y="28702"/>
                  </a:lnTo>
                  <a:lnTo>
                    <a:pt x="74549" y="34544"/>
                  </a:lnTo>
                  <a:lnTo>
                    <a:pt x="64135" y="39116"/>
                  </a:lnTo>
                  <a:lnTo>
                    <a:pt x="52324" y="41656"/>
                  </a:lnTo>
                  <a:lnTo>
                    <a:pt x="25527" y="44196"/>
                  </a:lnTo>
                  <a:lnTo>
                    <a:pt x="0" y="45466"/>
                  </a:lnTo>
                  <a:lnTo>
                    <a:pt x="0" y="35814"/>
                  </a:lnTo>
                  <a:lnTo>
                    <a:pt x="0" y="27559"/>
                  </a:lnTo>
                  <a:lnTo>
                    <a:pt x="1905" y="16764"/>
                  </a:lnTo>
                  <a:lnTo>
                    <a:pt x="3810" y="9652"/>
                  </a:lnTo>
                  <a:lnTo>
                    <a:pt x="7112" y="0"/>
                  </a:lnTo>
                  <a:close/>
                </a:path>
              </a:pathLst>
            </a:custGeom>
            <a:solidFill>
              <a:srgbClr val="DB851E"/>
            </a:solidFill>
            <a:ln w="0" cap="flat" cmpd="sng" algn="ctr">
              <a:solidFill>
                <a:srgbClr val="DB851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3991102" y="4719574"/>
              <a:ext cx="60326" cy="150115"/>
            </a:xfrm>
            <a:custGeom>
              <a:avLst/>
              <a:gdLst/>
              <a:ahLst/>
              <a:cxnLst/>
              <a:rect l="0" t="0" r="0" b="0"/>
              <a:pathLst>
                <a:path w="60326" h="150115">
                  <a:moveTo>
                    <a:pt x="9144" y="3937"/>
                  </a:moveTo>
                  <a:lnTo>
                    <a:pt x="17018" y="5842"/>
                  </a:lnTo>
                  <a:lnTo>
                    <a:pt x="34671" y="7620"/>
                  </a:lnTo>
                  <a:lnTo>
                    <a:pt x="33401" y="13462"/>
                  </a:lnTo>
                  <a:lnTo>
                    <a:pt x="32004" y="21209"/>
                  </a:lnTo>
                  <a:lnTo>
                    <a:pt x="32004" y="30099"/>
                  </a:lnTo>
                  <a:lnTo>
                    <a:pt x="33401" y="41021"/>
                  </a:lnTo>
                  <a:lnTo>
                    <a:pt x="36703" y="53848"/>
                  </a:lnTo>
                  <a:lnTo>
                    <a:pt x="41910" y="68326"/>
                  </a:lnTo>
                  <a:lnTo>
                    <a:pt x="49149" y="85090"/>
                  </a:lnTo>
                  <a:lnTo>
                    <a:pt x="60325" y="104140"/>
                  </a:lnTo>
                  <a:lnTo>
                    <a:pt x="58928" y="113792"/>
                  </a:lnTo>
                  <a:lnTo>
                    <a:pt x="55626" y="122809"/>
                  </a:lnTo>
                  <a:lnTo>
                    <a:pt x="51054" y="131064"/>
                  </a:lnTo>
                  <a:lnTo>
                    <a:pt x="45974" y="137414"/>
                  </a:lnTo>
                  <a:lnTo>
                    <a:pt x="32766" y="146939"/>
                  </a:lnTo>
                  <a:lnTo>
                    <a:pt x="26162" y="149479"/>
                  </a:lnTo>
                  <a:lnTo>
                    <a:pt x="20955" y="150114"/>
                  </a:lnTo>
                  <a:lnTo>
                    <a:pt x="20193" y="146431"/>
                  </a:lnTo>
                  <a:lnTo>
                    <a:pt x="19685" y="140716"/>
                  </a:lnTo>
                  <a:lnTo>
                    <a:pt x="16383" y="124587"/>
                  </a:lnTo>
                  <a:lnTo>
                    <a:pt x="12446" y="103505"/>
                  </a:lnTo>
                  <a:lnTo>
                    <a:pt x="7747" y="79883"/>
                  </a:lnTo>
                  <a:lnTo>
                    <a:pt x="3937" y="55626"/>
                  </a:lnTo>
                  <a:lnTo>
                    <a:pt x="635" y="33401"/>
                  </a:lnTo>
                  <a:lnTo>
                    <a:pt x="0" y="13462"/>
                  </a:lnTo>
                  <a:lnTo>
                    <a:pt x="0" y="5842"/>
                  </a:lnTo>
                  <a:lnTo>
                    <a:pt x="1397" y="0"/>
                  </a:lnTo>
                  <a:close/>
                </a:path>
              </a:pathLst>
            </a:custGeom>
            <a:solidFill>
              <a:srgbClr val="EAB87E"/>
            </a:solidFill>
            <a:ln w="0" cap="flat" cmpd="sng" algn="ctr">
              <a:solidFill>
                <a:srgbClr val="EAB87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5141722" y="4232783"/>
              <a:ext cx="123826" cy="83694"/>
            </a:xfrm>
            <a:custGeom>
              <a:avLst/>
              <a:gdLst/>
              <a:ahLst/>
              <a:cxnLst/>
              <a:rect l="0" t="0" r="0" b="0"/>
              <a:pathLst>
                <a:path w="123826" h="83694">
                  <a:moveTo>
                    <a:pt x="26162" y="11557"/>
                  </a:moveTo>
                  <a:lnTo>
                    <a:pt x="54483" y="7112"/>
                  </a:lnTo>
                  <a:lnTo>
                    <a:pt x="84582" y="2540"/>
                  </a:lnTo>
                  <a:lnTo>
                    <a:pt x="115316" y="0"/>
                  </a:lnTo>
                  <a:lnTo>
                    <a:pt x="118618" y="24384"/>
                  </a:lnTo>
                  <a:lnTo>
                    <a:pt x="121158" y="43434"/>
                  </a:lnTo>
                  <a:lnTo>
                    <a:pt x="123317" y="61341"/>
                  </a:lnTo>
                  <a:lnTo>
                    <a:pt x="123825" y="80518"/>
                  </a:lnTo>
                  <a:lnTo>
                    <a:pt x="122555" y="82550"/>
                  </a:lnTo>
                  <a:lnTo>
                    <a:pt x="119253" y="83693"/>
                  </a:lnTo>
                  <a:lnTo>
                    <a:pt x="108712" y="83693"/>
                  </a:lnTo>
                  <a:lnTo>
                    <a:pt x="93599" y="82550"/>
                  </a:lnTo>
                  <a:lnTo>
                    <a:pt x="75946" y="79375"/>
                  </a:lnTo>
                  <a:lnTo>
                    <a:pt x="41275" y="70993"/>
                  </a:lnTo>
                  <a:lnTo>
                    <a:pt x="28321" y="67183"/>
                  </a:lnTo>
                  <a:lnTo>
                    <a:pt x="20320" y="64643"/>
                  </a:lnTo>
                  <a:lnTo>
                    <a:pt x="14478" y="47371"/>
                  </a:lnTo>
                  <a:lnTo>
                    <a:pt x="8509" y="33909"/>
                  </a:lnTo>
                  <a:lnTo>
                    <a:pt x="3302" y="22987"/>
                  </a:lnTo>
                  <a:lnTo>
                    <a:pt x="0" y="12827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5156835" y="4310126"/>
              <a:ext cx="120016" cy="61342"/>
            </a:xfrm>
            <a:custGeom>
              <a:avLst/>
              <a:gdLst/>
              <a:ahLst/>
              <a:cxnLst/>
              <a:rect l="0" t="0" r="0" b="0"/>
              <a:pathLst>
                <a:path w="120016" h="61342">
                  <a:moveTo>
                    <a:pt x="34671" y="3810"/>
                  </a:moveTo>
                  <a:lnTo>
                    <a:pt x="58293" y="10922"/>
                  </a:lnTo>
                  <a:lnTo>
                    <a:pt x="83947" y="17145"/>
                  </a:lnTo>
                  <a:lnTo>
                    <a:pt x="97663" y="19939"/>
                  </a:lnTo>
                  <a:lnTo>
                    <a:pt x="112649" y="20447"/>
                  </a:lnTo>
                  <a:lnTo>
                    <a:pt x="114554" y="31369"/>
                  </a:lnTo>
                  <a:lnTo>
                    <a:pt x="115951" y="40132"/>
                  </a:lnTo>
                  <a:lnTo>
                    <a:pt x="120015" y="54356"/>
                  </a:lnTo>
                  <a:lnTo>
                    <a:pt x="118618" y="56261"/>
                  </a:lnTo>
                  <a:lnTo>
                    <a:pt x="114554" y="58039"/>
                  </a:lnTo>
                  <a:lnTo>
                    <a:pt x="102870" y="60071"/>
                  </a:lnTo>
                  <a:lnTo>
                    <a:pt x="85090" y="61341"/>
                  </a:lnTo>
                  <a:lnTo>
                    <a:pt x="64897" y="60579"/>
                  </a:lnTo>
                  <a:lnTo>
                    <a:pt x="44577" y="59436"/>
                  </a:lnTo>
                  <a:lnTo>
                    <a:pt x="25527" y="58039"/>
                  </a:lnTo>
                  <a:lnTo>
                    <a:pt x="10414" y="56261"/>
                  </a:lnTo>
                  <a:lnTo>
                    <a:pt x="1905" y="54356"/>
                  </a:lnTo>
                  <a:lnTo>
                    <a:pt x="0" y="44704"/>
                  </a:lnTo>
                  <a:lnTo>
                    <a:pt x="635" y="36449"/>
                  </a:lnTo>
                  <a:lnTo>
                    <a:pt x="4445" y="22479"/>
                  </a:lnTo>
                  <a:lnTo>
                    <a:pt x="9144" y="10287"/>
                  </a:lnTo>
                  <a:lnTo>
                    <a:pt x="11049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5202047" y="4370197"/>
              <a:ext cx="92965" cy="49277"/>
            </a:xfrm>
            <a:custGeom>
              <a:avLst/>
              <a:gdLst/>
              <a:ahLst/>
              <a:cxnLst/>
              <a:rect l="0" t="0" r="0" b="0"/>
              <a:pathLst>
                <a:path w="92965" h="49277">
                  <a:moveTo>
                    <a:pt x="24892" y="10922"/>
                  </a:moveTo>
                  <a:lnTo>
                    <a:pt x="33274" y="11557"/>
                  </a:lnTo>
                  <a:lnTo>
                    <a:pt x="48387" y="10160"/>
                  </a:lnTo>
                  <a:lnTo>
                    <a:pt x="56388" y="9017"/>
                  </a:lnTo>
                  <a:lnTo>
                    <a:pt x="66040" y="6985"/>
                  </a:lnTo>
                  <a:lnTo>
                    <a:pt x="77851" y="3810"/>
                  </a:lnTo>
                  <a:lnTo>
                    <a:pt x="92964" y="0"/>
                  </a:lnTo>
                  <a:lnTo>
                    <a:pt x="91059" y="12065"/>
                  </a:lnTo>
                  <a:lnTo>
                    <a:pt x="84455" y="24257"/>
                  </a:lnTo>
                  <a:lnTo>
                    <a:pt x="77851" y="34544"/>
                  </a:lnTo>
                  <a:lnTo>
                    <a:pt x="75946" y="38227"/>
                  </a:lnTo>
                  <a:lnTo>
                    <a:pt x="75946" y="42164"/>
                  </a:lnTo>
                  <a:lnTo>
                    <a:pt x="73406" y="45974"/>
                  </a:lnTo>
                  <a:lnTo>
                    <a:pt x="65532" y="47879"/>
                  </a:lnTo>
                  <a:lnTo>
                    <a:pt x="54991" y="49276"/>
                  </a:lnTo>
                  <a:lnTo>
                    <a:pt x="42545" y="49276"/>
                  </a:lnTo>
                  <a:lnTo>
                    <a:pt x="18415" y="47244"/>
                  </a:lnTo>
                  <a:lnTo>
                    <a:pt x="7874" y="45974"/>
                  </a:lnTo>
                  <a:lnTo>
                    <a:pt x="1270" y="43434"/>
                  </a:lnTo>
                  <a:lnTo>
                    <a:pt x="0" y="35052"/>
                  </a:lnTo>
                  <a:lnTo>
                    <a:pt x="508" y="29337"/>
                  </a:lnTo>
                  <a:lnTo>
                    <a:pt x="2667" y="25527"/>
                  </a:lnTo>
                  <a:lnTo>
                    <a:pt x="5969" y="22352"/>
                  </a:lnTo>
                  <a:lnTo>
                    <a:pt x="11811" y="17780"/>
                  </a:lnTo>
                  <a:lnTo>
                    <a:pt x="13716" y="14732"/>
                  </a:lnTo>
                  <a:lnTo>
                    <a:pt x="14478" y="10922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5290566" y="4362450"/>
              <a:ext cx="102744" cy="126620"/>
            </a:xfrm>
            <a:custGeom>
              <a:avLst/>
              <a:gdLst/>
              <a:ahLst/>
              <a:cxnLst/>
              <a:rect l="0" t="0" r="0" b="0"/>
              <a:pathLst>
                <a:path w="102744" h="126620">
                  <a:moveTo>
                    <a:pt x="26162" y="12827"/>
                  </a:moveTo>
                  <a:lnTo>
                    <a:pt x="43053" y="5207"/>
                  </a:lnTo>
                  <a:lnTo>
                    <a:pt x="52959" y="2032"/>
                  </a:lnTo>
                  <a:lnTo>
                    <a:pt x="64770" y="0"/>
                  </a:lnTo>
                  <a:lnTo>
                    <a:pt x="77978" y="0"/>
                  </a:lnTo>
                  <a:lnTo>
                    <a:pt x="93091" y="635"/>
                  </a:lnTo>
                  <a:lnTo>
                    <a:pt x="94996" y="7112"/>
                  </a:lnTo>
                  <a:lnTo>
                    <a:pt x="98933" y="15367"/>
                  </a:lnTo>
                  <a:lnTo>
                    <a:pt x="102235" y="25019"/>
                  </a:lnTo>
                  <a:lnTo>
                    <a:pt x="102743" y="37084"/>
                  </a:lnTo>
                  <a:lnTo>
                    <a:pt x="102235" y="44831"/>
                  </a:lnTo>
                  <a:lnTo>
                    <a:pt x="100203" y="53086"/>
                  </a:lnTo>
                  <a:lnTo>
                    <a:pt x="96393" y="62103"/>
                  </a:lnTo>
                  <a:lnTo>
                    <a:pt x="90932" y="72898"/>
                  </a:lnTo>
                  <a:lnTo>
                    <a:pt x="83820" y="84328"/>
                  </a:lnTo>
                  <a:lnTo>
                    <a:pt x="74676" y="97155"/>
                  </a:lnTo>
                  <a:lnTo>
                    <a:pt x="62865" y="111252"/>
                  </a:lnTo>
                  <a:lnTo>
                    <a:pt x="49022" y="126619"/>
                  </a:lnTo>
                  <a:lnTo>
                    <a:pt x="34671" y="125222"/>
                  </a:lnTo>
                  <a:lnTo>
                    <a:pt x="23495" y="122047"/>
                  </a:lnTo>
                  <a:lnTo>
                    <a:pt x="4445" y="113792"/>
                  </a:lnTo>
                  <a:lnTo>
                    <a:pt x="635" y="92202"/>
                  </a:lnTo>
                  <a:lnTo>
                    <a:pt x="0" y="67183"/>
                  </a:lnTo>
                  <a:lnTo>
                    <a:pt x="3937" y="42291"/>
                  </a:lnTo>
                  <a:lnTo>
                    <a:pt x="7239" y="30734"/>
                  </a:lnTo>
                  <a:lnTo>
                    <a:pt x="12446" y="20447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5164582" y="4423156"/>
              <a:ext cx="116079" cy="65914"/>
            </a:xfrm>
            <a:custGeom>
              <a:avLst/>
              <a:gdLst/>
              <a:ahLst/>
              <a:cxnLst/>
              <a:rect l="0" t="0" r="0" b="0"/>
              <a:pathLst>
                <a:path w="116079" h="65914">
                  <a:moveTo>
                    <a:pt x="42672" y="3175"/>
                  </a:moveTo>
                  <a:lnTo>
                    <a:pt x="61087" y="3937"/>
                  </a:lnTo>
                  <a:lnTo>
                    <a:pt x="83312" y="3175"/>
                  </a:lnTo>
                  <a:lnTo>
                    <a:pt x="95758" y="3937"/>
                  </a:lnTo>
                  <a:lnTo>
                    <a:pt x="110871" y="5207"/>
                  </a:lnTo>
                  <a:lnTo>
                    <a:pt x="114173" y="16002"/>
                  </a:lnTo>
                  <a:lnTo>
                    <a:pt x="116078" y="26924"/>
                  </a:lnTo>
                  <a:lnTo>
                    <a:pt x="115316" y="33909"/>
                  </a:lnTo>
                  <a:lnTo>
                    <a:pt x="113411" y="42291"/>
                  </a:lnTo>
                  <a:lnTo>
                    <a:pt x="108204" y="53086"/>
                  </a:lnTo>
                  <a:lnTo>
                    <a:pt x="100965" y="65913"/>
                  </a:lnTo>
                  <a:lnTo>
                    <a:pt x="97155" y="65913"/>
                  </a:lnTo>
                  <a:lnTo>
                    <a:pt x="86614" y="65913"/>
                  </a:lnTo>
                  <a:lnTo>
                    <a:pt x="72136" y="65278"/>
                  </a:lnTo>
                  <a:lnTo>
                    <a:pt x="55880" y="64516"/>
                  </a:lnTo>
                  <a:lnTo>
                    <a:pt x="38735" y="63246"/>
                  </a:lnTo>
                  <a:lnTo>
                    <a:pt x="23114" y="61341"/>
                  </a:lnTo>
                  <a:lnTo>
                    <a:pt x="9906" y="60198"/>
                  </a:lnTo>
                  <a:lnTo>
                    <a:pt x="2159" y="58166"/>
                  </a:lnTo>
                  <a:lnTo>
                    <a:pt x="0" y="38354"/>
                  </a:lnTo>
                  <a:lnTo>
                    <a:pt x="1397" y="28702"/>
                  </a:lnTo>
                  <a:lnTo>
                    <a:pt x="4699" y="19812"/>
                  </a:lnTo>
                  <a:lnTo>
                    <a:pt x="8509" y="12192"/>
                  </a:lnTo>
                  <a:lnTo>
                    <a:pt x="13208" y="6477"/>
                  </a:lnTo>
                  <a:lnTo>
                    <a:pt x="19177" y="2032"/>
                  </a:lnTo>
                  <a:lnTo>
                    <a:pt x="25654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4972050" y="4202684"/>
              <a:ext cx="110745" cy="157989"/>
            </a:xfrm>
            <a:custGeom>
              <a:avLst/>
              <a:gdLst/>
              <a:ahLst/>
              <a:cxnLst/>
              <a:rect l="0" t="0" r="0" b="0"/>
              <a:pathLst>
                <a:path w="110745" h="157989">
                  <a:moveTo>
                    <a:pt x="63627" y="2794"/>
                  </a:moveTo>
                  <a:lnTo>
                    <a:pt x="70231" y="5334"/>
                  </a:lnTo>
                  <a:lnTo>
                    <a:pt x="80645" y="8509"/>
                  </a:lnTo>
                  <a:lnTo>
                    <a:pt x="92329" y="14224"/>
                  </a:lnTo>
                  <a:lnTo>
                    <a:pt x="100203" y="18034"/>
                  </a:lnTo>
                  <a:lnTo>
                    <a:pt x="110109" y="23749"/>
                  </a:lnTo>
                  <a:lnTo>
                    <a:pt x="110744" y="33401"/>
                  </a:lnTo>
                  <a:lnTo>
                    <a:pt x="110744" y="48768"/>
                  </a:lnTo>
                  <a:lnTo>
                    <a:pt x="110109" y="67818"/>
                  </a:lnTo>
                  <a:lnTo>
                    <a:pt x="107442" y="89027"/>
                  </a:lnTo>
                  <a:lnTo>
                    <a:pt x="103505" y="110617"/>
                  </a:lnTo>
                  <a:lnTo>
                    <a:pt x="96901" y="130429"/>
                  </a:lnTo>
                  <a:lnTo>
                    <a:pt x="88392" y="147066"/>
                  </a:lnTo>
                  <a:lnTo>
                    <a:pt x="82550" y="153416"/>
                  </a:lnTo>
                  <a:lnTo>
                    <a:pt x="76073" y="157988"/>
                  </a:lnTo>
                  <a:lnTo>
                    <a:pt x="70231" y="152146"/>
                  </a:lnTo>
                  <a:lnTo>
                    <a:pt x="64135" y="148336"/>
                  </a:lnTo>
                  <a:lnTo>
                    <a:pt x="58166" y="141859"/>
                  </a:lnTo>
                  <a:lnTo>
                    <a:pt x="54356" y="136779"/>
                  </a:lnTo>
                  <a:lnTo>
                    <a:pt x="50419" y="130429"/>
                  </a:lnTo>
                  <a:lnTo>
                    <a:pt x="36068" y="102362"/>
                  </a:lnTo>
                  <a:lnTo>
                    <a:pt x="21590" y="75438"/>
                  </a:lnTo>
                  <a:lnTo>
                    <a:pt x="9906" y="49911"/>
                  </a:lnTo>
                  <a:lnTo>
                    <a:pt x="0" y="26289"/>
                  </a:lnTo>
                  <a:lnTo>
                    <a:pt x="28194" y="9652"/>
                  </a:lnTo>
                  <a:lnTo>
                    <a:pt x="41910" y="3302"/>
                  </a:lnTo>
                  <a:lnTo>
                    <a:pt x="55626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5057775" y="4243705"/>
              <a:ext cx="99061" cy="180087"/>
            </a:xfrm>
            <a:custGeom>
              <a:avLst/>
              <a:gdLst/>
              <a:ahLst/>
              <a:cxnLst/>
              <a:rect l="0" t="0" r="0" b="0"/>
              <a:pathLst>
                <a:path w="99061" h="180087">
                  <a:moveTo>
                    <a:pt x="78105" y="11430"/>
                  </a:moveTo>
                  <a:lnTo>
                    <a:pt x="84709" y="24257"/>
                  </a:lnTo>
                  <a:lnTo>
                    <a:pt x="90551" y="38989"/>
                  </a:lnTo>
                  <a:lnTo>
                    <a:pt x="99060" y="56261"/>
                  </a:lnTo>
                  <a:lnTo>
                    <a:pt x="99060" y="70993"/>
                  </a:lnTo>
                  <a:lnTo>
                    <a:pt x="96520" y="88138"/>
                  </a:lnTo>
                  <a:lnTo>
                    <a:pt x="91821" y="106045"/>
                  </a:lnTo>
                  <a:lnTo>
                    <a:pt x="85344" y="123952"/>
                  </a:lnTo>
                  <a:lnTo>
                    <a:pt x="77343" y="141224"/>
                  </a:lnTo>
                  <a:lnTo>
                    <a:pt x="66929" y="157099"/>
                  </a:lnTo>
                  <a:lnTo>
                    <a:pt x="55245" y="169926"/>
                  </a:lnTo>
                  <a:lnTo>
                    <a:pt x="42037" y="180086"/>
                  </a:lnTo>
                  <a:lnTo>
                    <a:pt x="34163" y="169926"/>
                  </a:lnTo>
                  <a:lnTo>
                    <a:pt x="24384" y="157099"/>
                  </a:lnTo>
                  <a:lnTo>
                    <a:pt x="0" y="128397"/>
                  </a:lnTo>
                  <a:lnTo>
                    <a:pt x="11176" y="110490"/>
                  </a:lnTo>
                  <a:lnTo>
                    <a:pt x="20320" y="92583"/>
                  </a:lnTo>
                  <a:lnTo>
                    <a:pt x="28321" y="75946"/>
                  </a:lnTo>
                  <a:lnTo>
                    <a:pt x="33528" y="60071"/>
                  </a:lnTo>
                  <a:lnTo>
                    <a:pt x="37465" y="45466"/>
                  </a:lnTo>
                  <a:lnTo>
                    <a:pt x="39370" y="31242"/>
                  </a:lnTo>
                  <a:lnTo>
                    <a:pt x="38735" y="17907"/>
                  </a:lnTo>
                  <a:lnTo>
                    <a:pt x="36068" y="6350"/>
                  </a:lnTo>
                  <a:lnTo>
                    <a:pt x="42672" y="3175"/>
                  </a:lnTo>
                  <a:lnTo>
                    <a:pt x="49784" y="1905"/>
                  </a:lnTo>
                  <a:lnTo>
                    <a:pt x="59055" y="635"/>
                  </a:lnTo>
                  <a:lnTo>
                    <a:pt x="70231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4928108" y="4137660"/>
              <a:ext cx="87250" cy="84329"/>
            </a:xfrm>
            <a:custGeom>
              <a:avLst/>
              <a:gdLst/>
              <a:ahLst/>
              <a:cxnLst/>
              <a:rect l="0" t="0" r="0" b="0"/>
              <a:pathLst>
                <a:path w="87250" h="84329">
                  <a:moveTo>
                    <a:pt x="13081" y="0"/>
                  </a:moveTo>
                  <a:lnTo>
                    <a:pt x="25527" y="1143"/>
                  </a:lnTo>
                  <a:lnTo>
                    <a:pt x="47879" y="6985"/>
                  </a:lnTo>
                  <a:lnTo>
                    <a:pt x="66294" y="12700"/>
                  </a:lnTo>
                  <a:lnTo>
                    <a:pt x="74041" y="13970"/>
                  </a:lnTo>
                  <a:lnTo>
                    <a:pt x="81407" y="14732"/>
                  </a:lnTo>
                  <a:lnTo>
                    <a:pt x="81407" y="21082"/>
                  </a:lnTo>
                  <a:lnTo>
                    <a:pt x="81915" y="27432"/>
                  </a:lnTo>
                  <a:lnTo>
                    <a:pt x="85217" y="36957"/>
                  </a:lnTo>
                  <a:lnTo>
                    <a:pt x="87249" y="45974"/>
                  </a:lnTo>
                  <a:lnTo>
                    <a:pt x="87249" y="51054"/>
                  </a:lnTo>
                  <a:lnTo>
                    <a:pt x="85217" y="56134"/>
                  </a:lnTo>
                  <a:lnTo>
                    <a:pt x="69342" y="64516"/>
                  </a:lnTo>
                  <a:lnTo>
                    <a:pt x="58293" y="72136"/>
                  </a:lnTo>
                  <a:lnTo>
                    <a:pt x="39878" y="84328"/>
                  </a:lnTo>
                  <a:lnTo>
                    <a:pt x="36068" y="78613"/>
                  </a:lnTo>
                  <a:lnTo>
                    <a:pt x="32131" y="69596"/>
                  </a:lnTo>
                  <a:lnTo>
                    <a:pt x="21717" y="45974"/>
                  </a:lnTo>
                  <a:lnTo>
                    <a:pt x="10414" y="20447"/>
                  </a:lnTo>
                  <a:lnTo>
                    <a:pt x="4572" y="96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4912360" y="3926840"/>
              <a:ext cx="159386" cy="218441"/>
            </a:xfrm>
            <a:custGeom>
              <a:avLst/>
              <a:gdLst/>
              <a:ahLst/>
              <a:cxnLst/>
              <a:rect l="0" t="0" r="0" b="0"/>
              <a:pathLst>
                <a:path w="159386" h="218441">
                  <a:moveTo>
                    <a:pt x="28829" y="8382"/>
                  </a:moveTo>
                  <a:lnTo>
                    <a:pt x="50419" y="13335"/>
                  </a:lnTo>
                  <a:lnTo>
                    <a:pt x="69596" y="14732"/>
                  </a:lnTo>
                  <a:lnTo>
                    <a:pt x="85090" y="14097"/>
                  </a:lnTo>
                  <a:lnTo>
                    <a:pt x="85090" y="18415"/>
                  </a:lnTo>
                  <a:lnTo>
                    <a:pt x="85852" y="24257"/>
                  </a:lnTo>
                  <a:lnTo>
                    <a:pt x="90551" y="38862"/>
                  </a:lnTo>
                  <a:lnTo>
                    <a:pt x="97663" y="57531"/>
                  </a:lnTo>
                  <a:lnTo>
                    <a:pt x="107569" y="77343"/>
                  </a:lnTo>
                  <a:lnTo>
                    <a:pt x="131826" y="120015"/>
                  </a:lnTo>
                  <a:lnTo>
                    <a:pt x="145415" y="140462"/>
                  </a:lnTo>
                  <a:lnTo>
                    <a:pt x="159385" y="157734"/>
                  </a:lnTo>
                  <a:lnTo>
                    <a:pt x="150114" y="163449"/>
                  </a:lnTo>
                  <a:lnTo>
                    <a:pt x="140970" y="171323"/>
                  </a:lnTo>
                  <a:lnTo>
                    <a:pt x="123317" y="189738"/>
                  </a:lnTo>
                  <a:lnTo>
                    <a:pt x="107569" y="207645"/>
                  </a:lnTo>
                  <a:lnTo>
                    <a:pt x="101600" y="213995"/>
                  </a:lnTo>
                  <a:lnTo>
                    <a:pt x="96393" y="218440"/>
                  </a:lnTo>
                  <a:lnTo>
                    <a:pt x="93091" y="216535"/>
                  </a:lnTo>
                  <a:lnTo>
                    <a:pt x="87249" y="213995"/>
                  </a:lnTo>
                  <a:lnTo>
                    <a:pt x="79248" y="211455"/>
                  </a:lnTo>
                  <a:lnTo>
                    <a:pt x="69596" y="208280"/>
                  </a:lnTo>
                  <a:lnTo>
                    <a:pt x="44577" y="200533"/>
                  </a:lnTo>
                  <a:lnTo>
                    <a:pt x="17018" y="191516"/>
                  </a:lnTo>
                  <a:lnTo>
                    <a:pt x="7239" y="161671"/>
                  </a:lnTo>
                  <a:lnTo>
                    <a:pt x="1905" y="130302"/>
                  </a:lnTo>
                  <a:lnTo>
                    <a:pt x="0" y="99568"/>
                  </a:lnTo>
                  <a:lnTo>
                    <a:pt x="762" y="70866"/>
                  </a:lnTo>
                  <a:lnTo>
                    <a:pt x="1905" y="44704"/>
                  </a:lnTo>
                  <a:lnTo>
                    <a:pt x="4064" y="23495"/>
                  </a:lnTo>
                  <a:lnTo>
                    <a:pt x="5207" y="7620"/>
                  </a:lnTo>
                  <a:lnTo>
                    <a:pt x="4699" y="3302"/>
                  </a:lnTo>
                  <a:lnTo>
                    <a:pt x="4064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4898644" y="3787648"/>
              <a:ext cx="33529" cy="122048"/>
            </a:xfrm>
            <a:custGeom>
              <a:avLst/>
              <a:gdLst/>
              <a:ahLst/>
              <a:cxnLst/>
              <a:rect l="0" t="0" r="0" b="0"/>
              <a:pathLst>
                <a:path w="33529" h="122048">
                  <a:moveTo>
                    <a:pt x="3302" y="13335"/>
                  </a:moveTo>
                  <a:lnTo>
                    <a:pt x="6604" y="12573"/>
                  </a:lnTo>
                  <a:lnTo>
                    <a:pt x="10414" y="7620"/>
                  </a:lnTo>
                  <a:lnTo>
                    <a:pt x="14478" y="1778"/>
                  </a:lnTo>
                  <a:lnTo>
                    <a:pt x="17780" y="0"/>
                  </a:lnTo>
                  <a:lnTo>
                    <a:pt x="20320" y="2540"/>
                  </a:lnTo>
                  <a:lnTo>
                    <a:pt x="21717" y="8890"/>
                  </a:lnTo>
                  <a:lnTo>
                    <a:pt x="22225" y="17145"/>
                  </a:lnTo>
                  <a:lnTo>
                    <a:pt x="22860" y="28702"/>
                  </a:lnTo>
                  <a:lnTo>
                    <a:pt x="24257" y="42037"/>
                  </a:lnTo>
                  <a:lnTo>
                    <a:pt x="26162" y="57404"/>
                  </a:lnTo>
                  <a:lnTo>
                    <a:pt x="28829" y="74041"/>
                  </a:lnTo>
                  <a:lnTo>
                    <a:pt x="33528" y="91186"/>
                  </a:lnTo>
                  <a:lnTo>
                    <a:pt x="27559" y="101600"/>
                  </a:lnTo>
                  <a:lnTo>
                    <a:pt x="22225" y="113030"/>
                  </a:lnTo>
                  <a:lnTo>
                    <a:pt x="17018" y="120650"/>
                  </a:lnTo>
                  <a:lnTo>
                    <a:pt x="14478" y="122047"/>
                  </a:lnTo>
                  <a:lnTo>
                    <a:pt x="11176" y="120650"/>
                  </a:lnTo>
                  <a:lnTo>
                    <a:pt x="9779" y="82296"/>
                  </a:lnTo>
                  <a:lnTo>
                    <a:pt x="6604" y="49657"/>
                  </a:lnTo>
                  <a:lnTo>
                    <a:pt x="5207" y="36322"/>
                  </a:lnTo>
                  <a:lnTo>
                    <a:pt x="3302" y="25527"/>
                  </a:lnTo>
                  <a:lnTo>
                    <a:pt x="1905" y="17907"/>
                  </a:lnTo>
                  <a:lnTo>
                    <a:pt x="0" y="13335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5126609" y="4377182"/>
              <a:ext cx="80011" cy="41530"/>
            </a:xfrm>
            <a:custGeom>
              <a:avLst/>
              <a:gdLst/>
              <a:ahLst/>
              <a:cxnLst/>
              <a:rect l="0" t="0" r="0" b="0"/>
              <a:pathLst>
                <a:path w="80011" h="41530">
                  <a:moveTo>
                    <a:pt x="37973" y="3937"/>
                  </a:moveTo>
                  <a:lnTo>
                    <a:pt x="49784" y="4572"/>
                  </a:lnTo>
                  <a:lnTo>
                    <a:pt x="62992" y="3175"/>
                  </a:lnTo>
                  <a:lnTo>
                    <a:pt x="79248" y="0"/>
                  </a:lnTo>
                  <a:lnTo>
                    <a:pt x="80010" y="1397"/>
                  </a:lnTo>
                  <a:lnTo>
                    <a:pt x="78740" y="3937"/>
                  </a:lnTo>
                  <a:lnTo>
                    <a:pt x="75438" y="8890"/>
                  </a:lnTo>
                  <a:lnTo>
                    <a:pt x="72136" y="14732"/>
                  </a:lnTo>
                  <a:lnTo>
                    <a:pt x="63627" y="28702"/>
                  </a:lnTo>
                  <a:lnTo>
                    <a:pt x="60452" y="35179"/>
                  </a:lnTo>
                  <a:lnTo>
                    <a:pt x="58293" y="41529"/>
                  </a:lnTo>
                  <a:lnTo>
                    <a:pt x="41275" y="41529"/>
                  </a:lnTo>
                  <a:lnTo>
                    <a:pt x="22987" y="40894"/>
                  </a:lnTo>
                  <a:lnTo>
                    <a:pt x="7874" y="39751"/>
                  </a:lnTo>
                  <a:lnTo>
                    <a:pt x="2667" y="38354"/>
                  </a:lnTo>
                  <a:lnTo>
                    <a:pt x="0" y="37719"/>
                  </a:lnTo>
                  <a:lnTo>
                    <a:pt x="4699" y="30734"/>
                  </a:lnTo>
                  <a:lnTo>
                    <a:pt x="8509" y="25527"/>
                  </a:lnTo>
                  <a:lnTo>
                    <a:pt x="14478" y="17272"/>
                  </a:lnTo>
                  <a:lnTo>
                    <a:pt x="19177" y="10287"/>
                  </a:lnTo>
                  <a:lnTo>
                    <a:pt x="24384" y="1397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5105654" y="4418076"/>
              <a:ext cx="59691" cy="85091"/>
            </a:xfrm>
            <a:custGeom>
              <a:avLst/>
              <a:gdLst/>
              <a:ahLst/>
              <a:cxnLst/>
              <a:rect l="0" t="0" r="0" b="0"/>
              <a:pathLst>
                <a:path w="59691" h="85091">
                  <a:moveTo>
                    <a:pt x="19050" y="635"/>
                  </a:moveTo>
                  <a:lnTo>
                    <a:pt x="24257" y="1905"/>
                  </a:lnTo>
                  <a:lnTo>
                    <a:pt x="37973" y="4572"/>
                  </a:lnTo>
                  <a:lnTo>
                    <a:pt x="51816" y="8255"/>
                  </a:lnTo>
                  <a:lnTo>
                    <a:pt x="56388" y="9652"/>
                  </a:lnTo>
                  <a:lnTo>
                    <a:pt x="58928" y="10287"/>
                  </a:lnTo>
                  <a:lnTo>
                    <a:pt x="59690" y="12192"/>
                  </a:lnTo>
                  <a:lnTo>
                    <a:pt x="59690" y="19050"/>
                  </a:lnTo>
                  <a:lnTo>
                    <a:pt x="57785" y="29464"/>
                  </a:lnTo>
                  <a:lnTo>
                    <a:pt x="55626" y="41529"/>
                  </a:lnTo>
                  <a:lnTo>
                    <a:pt x="51181" y="66421"/>
                  </a:lnTo>
                  <a:lnTo>
                    <a:pt x="48641" y="77216"/>
                  </a:lnTo>
                  <a:lnTo>
                    <a:pt x="46482" y="85090"/>
                  </a:lnTo>
                  <a:lnTo>
                    <a:pt x="32766" y="64516"/>
                  </a:lnTo>
                  <a:lnTo>
                    <a:pt x="18415" y="42291"/>
                  </a:lnTo>
                  <a:lnTo>
                    <a:pt x="12573" y="32639"/>
                  </a:lnTo>
                  <a:lnTo>
                    <a:pt x="6604" y="24384"/>
                  </a:lnTo>
                  <a:lnTo>
                    <a:pt x="2667" y="18542"/>
                  </a:lnTo>
                  <a:lnTo>
                    <a:pt x="0" y="16002"/>
                  </a:lnTo>
                  <a:lnTo>
                    <a:pt x="9271" y="7112"/>
                  </a:lnTo>
                  <a:lnTo>
                    <a:pt x="13716" y="3175"/>
                  </a:lnTo>
                  <a:lnTo>
                    <a:pt x="15748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5152136" y="4490212"/>
              <a:ext cx="90552" cy="91441"/>
            </a:xfrm>
            <a:custGeom>
              <a:avLst/>
              <a:gdLst/>
              <a:ahLst/>
              <a:cxnLst/>
              <a:rect l="0" t="0" r="0" b="0"/>
              <a:pathLst>
                <a:path w="90552" h="91441">
                  <a:moveTo>
                    <a:pt x="27559" y="0"/>
                  </a:moveTo>
                  <a:lnTo>
                    <a:pt x="38735" y="762"/>
                  </a:lnTo>
                  <a:lnTo>
                    <a:pt x="57023" y="3937"/>
                  </a:lnTo>
                  <a:lnTo>
                    <a:pt x="70231" y="10414"/>
                  </a:lnTo>
                  <a:lnTo>
                    <a:pt x="80137" y="19304"/>
                  </a:lnTo>
                  <a:lnTo>
                    <a:pt x="86487" y="30099"/>
                  </a:lnTo>
                  <a:lnTo>
                    <a:pt x="90551" y="42291"/>
                  </a:lnTo>
                  <a:lnTo>
                    <a:pt x="90551" y="67183"/>
                  </a:lnTo>
                  <a:lnTo>
                    <a:pt x="87884" y="72898"/>
                  </a:lnTo>
                  <a:lnTo>
                    <a:pt x="82677" y="76073"/>
                  </a:lnTo>
                  <a:lnTo>
                    <a:pt x="67691" y="80010"/>
                  </a:lnTo>
                  <a:lnTo>
                    <a:pt x="52578" y="83693"/>
                  </a:lnTo>
                  <a:lnTo>
                    <a:pt x="46609" y="86868"/>
                  </a:lnTo>
                  <a:lnTo>
                    <a:pt x="44069" y="91440"/>
                  </a:lnTo>
                  <a:lnTo>
                    <a:pt x="30226" y="69723"/>
                  </a:lnTo>
                  <a:lnTo>
                    <a:pt x="17145" y="45974"/>
                  </a:lnTo>
                  <a:lnTo>
                    <a:pt x="11303" y="35179"/>
                  </a:lnTo>
                  <a:lnTo>
                    <a:pt x="5969" y="26289"/>
                  </a:lnTo>
                  <a:lnTo>
                    <a:pt x="2159" y="19812"/>
                  </a:lnTo>
                  <a:lnTo>
                    <a:pt x="0" y="17272"/>
                  </a:lnTo>
                  <a:lnTo>
                    <a:pt x="9144" y="8382"/>
                  </a:lnTo>
                  <a:lnTo>
                    <a:pt x="13208" y="4572"/>
                  </a:lnTo>
                  <a:lnTo>
                    <a:pt x="15748" y="1397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5198745" y="4576445"/>
              <a:ext cx="82551" cy="70994"/>
            </a:xfrm>
            <a:custGeom>
              <a:avLst/>
              <a:gdLst/>
              <a:ahLst/>
              <a:cxnLst/>
              <a:rect l="0" t="0" r="0" b="0"/>
              <a:pathLst>
                <a:path w="82551" h="70994">
                  <a:moveTo>
                    <a:pt x="10414" y="8509"/>
                  </a:moveTo>
                  <a:lnTo>
                    <a:pt x="21082" y="3937"/>
                  </a:lnTo>
                  <a:lnTo>
                    <a:pt x="30226" y="1397"/>
                  </a:lnTo>
                  <a:lnTo>
                    <a:pt x="38735" y="0"/>
                  </a:lnTo>
                  <a:lnTo>
                    <a:pt x="53086" y="635"/>
                  </a:lnTo>
                  <a:lnTo>
                    <a:pt x="64135" y="4572"/>
                  </a:lnTo>
                  <a:lnTo>
                    <a:pt x="72136" y="11049"/>
                  </a:lnTo>
                  <a:lnTo>
                    <a:pt x="78105" y="18669"/>
                  </a:lnTo>
                  <a:lnTo>
                    <a:pt x="81153" y="26162"/>
                  </a:lnTo>
                  <a:lnTo>
                    <a:pt x="82550" y="32639"/>
                  </a:lnTo>
                  <a:lnTo>
                    <a:pt x="80010" y="37719"/>
                  </a:lnTo>
                  <a:lnTo>
                    <a:pt x="74803" y="43434"/>
                  </a:lnTo>
                  <a:lnTo>
                    <a:pt x="57658" y="58166"/>
                  </a:lnTo>
                  <a:lnTo>
                    <a:pt x="48387" y="64643"/>
                  </a:lnTo>
                  <a:lnTo>
                    <a:pt x="39878" y="69088"/>
                  </a:lnTo>
                  <a:lnTo>
                    <a:pt x="33528" y="70993"/>
                  </a:lnTo>
                  <a:lnTo>
                    <a:pt x="30226" y="70358"/>
                  </a:lnTo>
                  <a:lnTo>
                    <a:pt x="19685" y="51943"/>
                  </a:lnTo>
                  <a:lnTo>
                    <a:pt x="11176" y="34036"/>
                  </a:lnTo>
                  <a:lnTo>
                    <a:pt x="7112" y="26162"/>
                  </a:lnTo>
                  <a:lnTo>
                    <a:pt x="3810" y="20447"/>
                  </a:lnTo>
                  <a:lnTo>
                    <a:pt x="1270" y="16764"/>
                  </a:lnTo>
                  <a:lnTo>
                    <a:pt x="0" y="14732"/>
                  </a:lnTo>
                  <a:close/>
                </a:path>
              </a:pathLst>
            </a:custGeom>
            <a:solidFill>
              <a:srgbClr val="DC8723"/>
            </a:solidFill>
            <a:ln w="0" cap="flat" cmpd="sng" algn="ctr">
              <a:solidFill>
                <a:srgbClr val="DC872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5254498" y="4689602"/>
              <a:ext cx="88393" cy="63374"/>
            </a:xfrm>
            <a:custGeom>
              <a:avLst/>
              <a:gdLst/>
              <a:ahLst/>
              <a:cxnLst/>
              <a:rect l="0" t="0" r="0" b="0"/>
              <a:pathLst>
                <a:path w="88393" h="63374">
                  <a:moveTo>
                    <a:pt x="11049" y="8382"/>
                  </a:moveTo>
                  <a:lnTo>
                    <a:pt x="22352" y="4445"/>
                  </a:lnTo>
                  <a:lnTo>
                    <a:pt x="32766" y="1270"/>
                  </a:lnTo>
                  <a:lnTo>
                    <a:pt x="41910" y="0"/>
                  </a:lnTo>
                  <a:lnTo>
                    <a:pt x="58928" y="2032"/>
                  </a:lnTo>
                  <a:lnTo>
                    <a:pt x="72771" y="7747"/>
                  </a:lnTo>
                  <a:lnTo>
                    <a:pt x="83185" y="17145"/>
                  </a:lnTo>
                  <a:lnTo>
                    <a:pt x="88392" y="28702"/>
                  </a:lnTo>
                  <a:lnTo>
                    <a:pt x="88392" y="41529"/>
                  </a:lnTo>
                  <a:lnTo>
                    <a:pt x="83820" y="54864"/>
                  </a:lnTo>
                  <a:lnTo>
                    <a:pt x="79883" y="58039"/>
                  </a:lnTo>
                  <a:lnTo>
                    <a:pt x="72771" y="60071"/>
                  </a:lnTo>
                  <a:lnTo>
                    <a:pt x="52959" y="62611"/>
                  </a:lnTo>
                  <a:lnTo>
                    <a:pt x="42545" y="63373"/>
                  </a:lnTo>
                  <a:lnTo>
                    <a:pt x="34036" y="62611"/>
                  </a:lnTo>
                  <a:lnTo>
                    <a:pt x="26797" y="60579"/>
                  </a:lnTo>
                  <a:lnTo>
                    <a:pt x="22860" y="58801"/>
                  </a:lnTo>
                  <a:lnTo>
                    <a:pt x="14351" y="41529"/>
                  </a:lnTo>
                  <a:lnTo>
                    <a:pt x="7747" y="28194"/>
                  </a:lnTo>
                  <a:lnTo>
                    <a:pt x="3302" y="18542"/>
                  </a:lnTo>
                  <a:lnTo>
                    <a:pt x="0" y="14605"/>
                  </a:lnTo>
                  <a:close/>
                </a:path>
              </a:pathLst>
            </a:custGeom>
            <a:solidFill>
              <a:srgbClr val="E29B47"/>
            </a:solidFill>
            <a:ln w="0" cap="flat" cmpd="sng" algn="ctr">
              <a:solidFill>
                <a:srgbClr val="E29B4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5259070" y="4497324"/>
              <a:ext cx="119889" cy="106046"/>
            </a:xfrm>
            <a:custGeom>
              <a:avLst/>
              <a:gdLst/>
              <a:ahLst/>
              <a:cxnLst/>
              <a:rect l="0" t="0" r="0" b="0"/>
              <a:pathLst>
                <a:path w="119889" h="106046">
                  <a:moveTo>
                    <a:pt x="7874" y="5842"/>
                  </a:moveTo>
                  <a:lnTo>
                    <a:pt x="14478" y="3302"/>
                  </a:lnTo>
                  <a:lnTo>
                    <a:pt x="30734" y="0"/>
                  </a:lnTo>
                  <a:lnTo>
                    <a:pt x="50546" y="762"/>
                  </a:lnTo>
                  <a:lnTo>
                    <a:pt x="70104" y="5080"/>
                  </a:lnTo>
                  <a:lnTo>
                    <a:pt x="89662" y="14732"/>
                  </a:lnTo>
                  <a:lnTo>
                    <a:pt x="97663" y="20955"/>
                  </a:lnTo>
                  <a:lnTo>
                    <a:pt x="105410" y="29464"/>
                  </a:lnTo>
                  <a:lnTo>
                    <a:pt x="111379" y="38354"/>
                  </a:lnTo>
                  <a:lnTo>
                    <a:pt x="116078" y="49276"/>
                  </a:lnTo>
                  <a:lnTo>
                    <a:pt x="119126" y="60706"/>
                  </a:lnTo>
                  <a:lnTo>
                    <a:pt x="119888" y="74041"/>
                  </a:lnTo>
                  <a:lnTo>
                    <a:pt x="118618" y="76073"/>
                  </a:lnTo>
                  <a:lnTo>
                    <a:pt x="116078" y="78613"/>
                  </a:lnTo>
                  <a:lnTo>
                    <a:pt x="106172" y="84328"/>
                  </a:lnTo>
                  <a:lnTo>
                    <a:pt x="92329" y="90170"/>
                  </a:lnTo>
                  <a:lnTo>
                    <a:pt x="75946" y="95885"/>
                  </a:lnTo>
                  <a:lnTo>
                    <a:pt x="59563" y="100965"/>
                  </a:lnTo>
                  <a:lnTo>
                    <a:pt x="45085" y="104775"/>
                  </a:lnTo>
                  <a:lnTo>
                    <a:pt x="34671" y="106045"/>
                  </a:lnTo>
                  <a:lnTo>
                    <a:pt x="30734" y="105283"/>
                  </a:lnTo>
                  <a:lnTo>
                    <a:pt x="29464" y="104775"/>
                  </a:lnTo>
                  <a:lnTo>
                    <a:pt x="23622" y="93853"/>
                  </a:lnTo>
                  <a:lnTo>
                    <a:pt x="17780" y="81153"/>
                  </a:lnTo>
                  <a:lnTo>
                    <a:pt x="6477" y="52451"/>
                  </a:lnTo>
                  <a:lnTo>
                    <a:pt x="2667" y="38354"/>
                  </a:lnTo>
                  <a:lnTo>
                    <a:pt x="0" y="26289"/>
                  </a:lnTo>
                  <a:lnTo>
                    <a:pt x="0" y="15875"/>
                  </a:lnTo>
                  <a:lnTo>
                    <a:pt x="3175" y="9525"/>
                  </a:lnTo>
                  <a:close/>
                </a:path>
              </a:pathLst>
            </a:custGeom>
            <a:solidFill>
              <a:srgbClr val="DC8723"/>
            </a:solidFill>
            <a:ln w="0" cap="flat" cmpd="sng" algn="ctr">
              <a:solidFill>
                <a:srgbClr val="DC872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5331714" y="4588002"/>
              <a:ext cx="91822" cy="99061"/>
            </a:xfrm>
            <a:custGeom>
              <a:avLst/>
              <a:gdLst/>
              <a:ahLst/>
              <a:cxnLst/>
              <a:rect l="0" t="0" r="0" b="0"/>
              <a:pathLst>
                <a:path w="91822" h="99061">
                  <a:moveTo>
                    <a:pt x="10668" y="23114"/>
                  </a:moveTo>
                  <a:lnTo>
                    <a:pt x="20320" y="15367"/>
                  </a:lnTo>
                  <a:lnTo>
                    <a:pt x="32131" y="7747"/>
                  </a:lnTo>
                  <a:lnTo>
                    <a:pt x="43942" y="2667"/>
                  </a:lnTo>
                  <a:lnTo>
                    <a:pt x="57150" y="0"/>
                  </a:lnTo>
                  <a:lnTo>
                    <a:pt x="69596" y="2032"/>
                  </a:lnTo>
                  <a:lnTo>
                    <a:pt x="81407" y="9652"/>
                  </a:lnTo>
                  <a:lnTo>
                    <a:pt x="86614" y="16002"/>
                  </a:lnTo>
                  <a:lnTo>
                    <a:pt x="91821" y="24257"/>
                  </a:lnTo>
                  <a:lnTo>
                    <a:pt x="89154" y="41529"/>
                  </a:lnTo>
                  <a:lnTo>
                    <a:pt x="88011" y="56261"/>
                  </a:lnTo>
                  <a:lnTo>
                    <a:pt x="87249" y="71628"/>
                  </a:lnTo>
                  <a:lnTo>
                    <a:pt x="85852" y="81026"/>
                  </a:lnTo>
                  <a:lnTo>
                    <a:pt x="85217" y="92075"/>
                  </a:lnTo>
                  <a:lnTo>
                    <a:pt x="83947" y="93980"/>
                  </a:lnTo>
                  <a:lnTo>
                    <a:pt x="80645" y="95758"/>
                  </a:lnTo>
                  <a:lnTo>
                    <a:pt x="68834" y="98298"/>
                  </a:lnTo>
                  <a:lnTo>
                    <a:pt x="52451" y="99060"/>
                  </a:lnTo>
                  <a:lnTo>
                    <a:pt x="34671" y="96520"/>
                  </a:lnTo>
                  <a:lnTo>
                    <a:pt x="18415" y="89535"/>
                  </a:lnTo>
                  <a:lnTo>
                    <a:pt x="11176" y="83820"/>
                  </a:lnTo>
                  <a:lnTo>
                    <a:pt x="5969" y="76708"/>
                  </a:lnTo>
                  <a:lnTo>
                    <a:pt x="1905" y="67691"/>
                  </a:lnTo>
                  <a:lnTo>
                    <a:pt x="0" y="57531"/>
                  </a:lnTo>
                  <a:lnTo>
                    <a:pt x="0" y="44704"/>
                  </a:lnTo>
                  <a:lnTo>
                    <a:pt x="3302" y="30099"/>
                  </a:lnTo>
                  <a:close/>
                </a:path>
              </a:pathLst>
            </a:custGeom>
            <a:solidFill>
              <a:srgbClr val="DC8723"/>
            </a:solidFill>
            <a:ln w="0" cap="flat" cmpd="sng" algn="ctr">
              <a:solidFill>
                <a:srgbClr val="DC872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5264277" y="4618101"/>
              <a:ext cx="60961" cy="67057"/>
            </a:xfrm>
            <a:custGeom>
              <a:avLst/>
              <a:gdLst/>
              <a:ahLst/>
              <a:cxnLst/>
              <a:rect l="0" t="0" r="0" b="0"/>
              <a:pathLst>
                <a:path w="60961" h="67057">
                  <a:moveTo>
                    <a:pt x="13081" y="12065"/>
                  </a:moveTo>
                  <a:lnTo>
                    <a:pt x="24257" y="3810"/>
                  </a:lnTo>
                  <a:lnTo>
                    <a:pt x="34671" y="0"/>
                  </a:lnTo>
                  <a:lnTo>
                    <a:pt x="43942" y="1270"/>
                  </a:lnTo>
                  <a:lnTo>
                    <a:pt x="51689" y="6985"/>
                  </a:lnTo>
                  <a:lnTo>
                    <a:pt x="57658" y="18542"/>
                  </a:lnTo>
                  <a:lnTo>
                    <a:pt x="60960" y="35052"/>
                  </a:lnTo>
                  <a:lnTo>
                    <a:pt x="60960" y="45212"/>
                  </a:lnTo>
                  <a:lnTo>
                    <a:pt x="60960" y="56769"/>
                  </a:lnTo>
                  <a:lnTo>
                    <a:pt x="57150" y="60579"/>
                  </a:lnTo>
                  <a:lnTo>
                    <a:pt x="48387" y="64516"/>
                  </a:lnTo>
                  <a:lnTo>
                    <a:pt x="37338" y="67056"/>
                  </a:lnTo>
                  <a:lnTo>
                    <a:pt x="24892" y="67056"/>
                  </a:lnTo>
                  <a:lnTo>
                    <a:pt x="13081" y="64516"/>
                  </a:lnTo>
                  <a:lnTo>
                    <a:pt x="7874" y="61341"/>
                  </a:lnTo>
                  <a:lnTo>
                    <a:pt x="3810" y="56769"/>
                  </a:lnTo>
                  <a:lnTo>
                    <a:pt x="1270" y="50927"/>
                  </a:lnTo>
                  <a:lnTo>
                    <a:pt x="0" y="44069"/>
                  </a:lnTo>
                  <a:lnTo>
                    <a:pt x="0" y="35052"/>
                  </a:lnTo>
                  <a:lnTo>
                    <a:pt x="2667" y="24765"/>
                  </a:lnTo>
                  <a:close/>
                </a:path>
              </a:pathLst>
            </a:custGeom>
            <a:solidFill>
              <a:srgbClr val="DC8723"/>
            </a:solidFill>
            <a:ln w="0" cap="flat" cmpd="sng" algn="ctr">
              <a:solidFill>
                <a:srgbClr val="DC872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5361940" y="4411091"/>
              <a:ext cx="67438" cy="141225"/>
            </a:xfrm>
            <a:custGeom>
              <a:avLst/>
              <a:gdLst/>
              <a:ahLst/>
              <a:cxnLst/>
              <a:rect l="0" t="0" r="0" b="0"/>
              <a:pathLst>
                <a:path w="67438" h="141225">
                  <a:moveTo>
                    <a:pt x="24257" y="33909"/>
                  </a:moveTo>
                  <a:lnTo>
                    <a:pt x="34671" y="17272"/>
                  </a:lnTo>
                  <a:lnTo>
                    <a:pt x="43815" y="0"/>
                  </a:lnTo>
                  <a:lnTo>
                    <a:pt x="49022" y="12700"/>
                  </a:lnTo>
                  <a:lnTo>
                    <a:pt x="53721" y="27432"/>
                  </a:lnTo>
                  <a:lnTo>
                    <a:pt x="61595" y="62611"/>
                  </a:lnTo>
                  <a:lnTo>
                    <a:pt x="66167" y="100330"/>
                  </a:lnTo>
                  <a:lnTo>
                    <a:pt x="67437" y="118237"/>
                  </a:lnTo>
                  <a:lnTo>
                    <a:pt x="67437" y="134112"/>
                  </a:lnTo>
                  <a:lnTo>
                    <a:pt x="63627" y="138049"/>
                  </a:lnTo>
                  <a:lnTo>
                    <a:pt x="58928" y="140462"/>
                  </a:lnTo>
                  <a:lnTo>
                    <a:pt x="47879" y="141224"/>
                  </a:lnTo>
                  <a:lnTo>
                    <a:pt x="35306" y="137287"/>
                  </a:lnTo>
                  <a:lnTo>
                    <a:pt x="22860" y="128397"/>
                  </a:lnTo>
                  <a:lnTo>
                    <a:pt x="11811" y="116205"/>
                  </a:lnTo>
                  <a:lnTo>
                    <a:pt x="3937" y="101473"/>
                  </a:lnTo>
                  <a:lnTo>
                    <a:pt x="0" y="84201"/>
                  </a:lnTo>
                  <a:lnTo>
                    <a:pt x="2540" y="65786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5360035" y="4704207"/>
              <a:ext cx="57532" cy="81154"/>
            </a:xfrm>
            <a:custGeom>
              <a:avLst/>
              <a:gdLst/>
              <a:ahLst/>
              <a:cxnLst/>
              <a:rect l="0" t="0" r="0" b="0"/>
              <a:pathLst>
                <a:path w="57532" h="81154">
                  <a:moveTo>
                    <a:pt x="10414" y="19812"/>
                  </a:moveTo>
                  <a:lnTo>
                    <a:pt x="22860" y="9652"/>
                  </a:lnTo>
                  <a:lnTo>
                    <a:pt x="36576" y="2540"/>
                  </a:lnTo>
                  <a:lnTo>
                    <a:pt x="45085" y="762"/>
                  </a:lnTo>
                  <a:lnTo>
                    <a:pt x="54229" y="0"/>
                  </a:lnTo>
                  <a:lnTo>
                    <a:pt x="54991" y="40894"/>
                  </a:lnTo>
                  <a:lnTo>
                    <a:pt x="57531" y="81153"/>
                  </a:lnTo>
                  <a:lnTo>
                    <a:pt x="49022" y="77978"/>
                  </a:lnTo>
                  <a:lnTo>
                    <a:pt x="40513" y="73533"/>
                  </a:lnTo>
                  <a:lnTo>
                    <a:pt x="22860" y="62103"/>
                  </a:lnTo>
                  <a:lnTo>
                    <a:pt x="8509" y="48006"/>
                  </a:lnTo>
                  <a:lnTo>
                    <a:pt x="3175" y="40259"/>
                  </a:lnTo>
                  <a:lnTo>
                    <a:pt x="0" y="32639"/>
                  </a:lnTo>
                  <a:close/>
                </a:path>
              </a:pathLst>
            </a:custGeom>
            <a:solidFill>
              <a:srgbClr val="E29B47"/>
            </a:solidFill>
            <a:ln w="0" cap="flat" cmpd="sng" algn="ctr">
              <a:solidFill>
                <a:srgbClr val="E29B4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5365877" y="4837049"/>
              <a:ext cx="39879" cy="53087"/>
            </a:xfrm>
            <a:custGeom>
              <a:avLst/>
              <a:gdLst/>
              <a:ahLst/>
              <a:cxnLst/>
              <a:rect l="0" t="0" r="0" b="0"/>
              <a:pathLst>
                <a:path w="39879" h="53087">
                  <a:moveTo>
                    <a:pt x="1270" y="15494"/>
                  </a:moveTo>
                  <a:lnTo>
                    <a:pt x="1905" y="9017"/>
                  </a:lnTo>
                  <a:lnTo>
                    <a:pt x="3175" y="5334"/>
                  </a:lnTo>
                  <a:lnTo>
                    <a:pt x="5969" y="2032"/>
                  </a:lnTo>
                  <a:lnTo>
                    <a:pt x="8509" y="762"/>
                  </a:lnTo>
                  <a:lnTo>
                    <a:pt x="13081" y="0"/>
                  </a:lnTo>
                  <a:lnTo>
                    <a:pt x="19685" y="0"/>
                  </a:lnTo>
                  <a:lnTo>
                    <a:pt x="28194" y="0"/>
                  </a:lnTo>
                  <a:lnTo>
                    <a:pt x="34036" y="11557"/>
                  </a:lnTo>
                  <a:lnTo>
                    <a:pt x="37338" y="21209"/>
                  </a:lnTo>
                  <a:lnTo>
                    <a:pt x="39243" y="29464"/>
                  </a:lnTo>
                  <a:lnTo>
                    <a:pt x="39878" y="36576"/>
                  </a:lnTo>
                  <a:lnTo>
                    <a:pt x="39243" y="42291"/>
                  </a:lnTo>
                  <a:lnTo>
                    <a:pt x="37338" y="47371"/>
                  </a:lnTo>
                  <a:lnTo>
                    <a:pt x="31369" y="52451"/>
                  </a:lnTo>
                  <a:lnTo>
                    <a:pt x="22987" y="53086"/>
                  </a:lnTo>
                  <a:lnTo>
                    <a:pt x="13716" y="48768"/>
                  </a:lnTo>
                  <a:lnTo>
                    <a:pt x="5207" y="39116"/>
                  </a:lnTo>
                  <a:lnTo>
                    <a:pt x="1905" y="32004"/>
                  </a:lnTo>
                  <a:lnTo>
                    <a:pt x="0" y="24384"/>
                  </a:lnTo>
                  <a:close/>
                </a:path>
              </a:pathLst>
            </a:custGeom>
            <a:solidFill>
              <a:srgbClr val="E29B47"/>
            </a:solidFill>
            <a:ln w="0" cap="flat" cmpd="sng" algn="ctr">
              <a:solidFill>
                <a:srgbClr val="E29B4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5430774" y="4960493"/>
              <a:ext cx="49023" cy="57532"/>
            </a:xfrm>
            <a:custGeom>
              <a:avLst/>
              <a:gdLst/>
              <a:ahLst/>
              <a:cxnLst/>
              <a:rect l="0" t="0" r="0" b="0"/>
              <a:pathLst>
                <a:path w="49023" h="57532">
                  <a:moveTo>
                    <a:pt x="1143" y="15367"/>
                  </a:moveTo>
                  <a:lnTo>
                    <a:pt x="2540" y="9017"/>
                  </a:lnTo>
                  <a:lnTo>
                    <a:pt x="3810" y="4445"/>
                  </a:lnTo>
                  <a:lnTo>
                    <a:pt x="5842" y="1905"/>
                  </a:lnTo>
                  <a:lnTo>
                    <a:pt x="9144" y="635"/>
                  </a:lnTo>
                  <a:lnTo>
                    <a:pt x="12954" y="0"/>
                  </a:lnTo>
                  <a:lnTo>
                    <a:pt x="19558" y="0"/>
                  </a:lnTo>
                  <a:lnTo>
                    <a:pt x="28829" y="0"/>
                  </a:lnTo>
                  <a:lnTo>
                    <a:pt x="37211" y="10160"/>
                  </a:lnTo>
                  <a:lnTo>
                    <a:pt x="43815" y="19812"/>
                  </a:lnTo>
                  <a:lnTo>
                    <a:pt x="47879" y="28067"/>
                  </a:lnTo>
                  <a:lnTo>
                    <a:pt x="49022" y="35814"/>
                  </a:lnTo>
                  <a:lnTo>
                    <a:pt x="48387" y="42037"/>
                  </a:lnTo>
                  <a:lnTo>
                    <a:pt x="46482" y="47879"/>
                  </a:lnTo>
                  <a:lnTo>
                    <a:pt x="43180" y="52451"/>
                  </a:lnTo>
                  <a:lnTo>
                    <a:pt x="38608" y="55626"/>
                  </a:lnTo>
                  <a:lnTo>
                    <a:pt x="28067" y="57531"/>
                  </a:lnTo>
                  <a:lnTo>
                    <a:pt x="16256" y="53086"/>
                  </a:lnTo>
                  <a:lnTo>
                    <a:pt x="11049" y="48514"/>
                  </a:lnTo>
                  <a:lnTo>
                    <a:pt x="6604" y="42037"/>
                  </a:lnTo>
                  <a:lnTo>
                    <a:pt x="2540" y="33782"/>
                  </a:lnTo>
                  <a:lnTo>
                    <a:pt x="0" y="23622"/>
                  </a:lnTo>
                  <a:close/>
                </a:path>
              </a:pathLst>
            </a:custGeom>
            <a:solidFill>
              <a:srgbClr val="EBBE86"/>
            </a:solidFill>
            <a:ln w="0" cap="flat" cmpd="sng" algn="ctr">
              <a:solidFill>
                <a:srgbClr val="EBBE8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5388864" y="4989957"/>
              <a:ext cx="42546" cy="42038"/>
            </a:xfrm>
            <a:custGeom>
              <a:avLst/>
              <a:gdLst/>
              <a:ahLst/>
              <a:cxnLst/>
              <a:rect l="0" t="0" r="0" b="0"/>
              <a:pathLst>
                <a:path w="42546" h="42038">
                  <a:moveTo>
                    <a:pt x="1143" y="15113"/>
                  </a:moveTo>
                  <a:lnTo>
                    <a:pt x="1905" y="9398"/>
                  </a:lnTo>
                  <a:lnTo>
                    <a:pt x="3937" y="5080"/>
                  </a:lnTo>
                  <a:lnTo>
                    <a:pt x="5842" y="1778"/>
                  </a:lnTo>
                  <a:lnTo>
                    <a:pt x="9144" y="635"/>
                  </a:lnTo>
                  <a:lnTo>
                    <a:pt x="13589" y="0"/>
                  </a:lnTo>
                  <a:lnTo>
                    <a:pt x="19558" y="0"/>
                  </a:lnTo>
                  <a:lnTo>
                    <a:pt x="28067" y="0"/>
                  </a:lnTo>
                  <a:lnTo>
                    <a:pt x="35306" y="6858"/>
                  </a:lnTo>
                  <a:lnTo>
                    <a:pt x="39878" y="12573"/>
                  </a:lnTo>
                  <a:lnTo>
                    <a:pt x="41910" y="18415"/>
                  </a:lnTo>
                  <a:lnTo>
                    <a:pt x="42545" y="24130"/>
                  </a:lnTo>
                  <a:lnTo>
                    <a:pt x="39243" y="33020"/>
                  </a:lnTo>
                  <a:lnTo>
                    <a:pt x="32004" y="39497"/>
                  </a:lnTo>
                  <a:lnTo>
                    <a:pt x="22098" y="42037"/>
                  </a:lnTo>
                  <a:lnTo>
                    <a:pt x="12446" y="41402"/>
                  </a:lnTo>
                  <a:lnTo>
                    <a:pt x="3937" y="35052"/>
                  </a:lnTo>
                  <a:lnTo>
                    <a:pt x="1143" y="30607"/>
                  </a:lnTo>
                  <a:lnTo>
                    <a:pt x="0" y="24130"/>
                  </a:lnTo>
                  <a:close/>
                </a:path>
              </a:pathLst>
            </a:custGeom>
            <a:solidFill>
              <a:srgbClr val="EBBE86"/>
            </a:solidFill>
            <a:ln w="0" cap="flat" cmpd="sng" algn="ctr">
              <a:solidFill>
                <a:srgbClr val="EBBE8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5393309" y="4951476"/>
              <a:ext cx="36069" cy="30100"/>
            </a:xfrm>
            <a:custGeom>
              <a:avLst/>
              <a:gdLst/>
              <a:ahLst/>
              <a:cxnLst/>
              <a:rect l="0" t="0" r="0" b="0"/>
              <a:pathLst>
                <a:path w="36069" h="30100">
                  <a:moveTo>
                    <a:pt x="1397" y="15494"/>
                  </a:moveTo>
                  <a:lnTo>
                    <a:pt x="2667" y="9652"/>
                  </a:lnTo>
                  <a:lnTo>
                    <a:pt x="3937" y="5080"/>
                  </a:lnTo>
                  <a:lnTo>
                    <a:pt x="5842" y="2540"/>
                  </a:lnTo>
                  <a:lnTo>
                    <a:pt x="9144" y="1397"/>
                  </a:lnTo>
                  <a:lnTo>
                    <a:pt x="13843" y="762"/>
                  </a:lnTo>
                  <a:lnTo>
                    <a:pt x="20320" y="0"/>
                  </a:lnTo>
                  <a:lnTo>
                    <a:pt x="28956" y="0"/>
                  </a:lnTo>
                  <a:lnTo>
                    <a:pt x="34798" y="6477"/>
                  </a:lnTo>
                  <a:lnTo>
                    <a:pt x="36068" y="13462"/>
                  </a:lnTo>
                  <a:lnTo>
                    <a:pt x="32766" y="19177"/>
                  </a:lnTo>
                  <a:lnTo>
                    <a:pt x="26924" y="24892"/>
                  </a:lnTo>
                  <a:lnTo>
                    <a:pt x="19812" y="28829"/>
                  </a:lnTo>
                  <a:lnTo>
                    <a:pt x="11811" y="30099"/>
                  </a:lnTo>
                  <a:lnTo>
                    <a:pt x="5334" y="28829"/>
                  </a:lnTo>
                  <a:lnTo>
                    <a:pt x="0" y="24384"/>
                  </a:lnTo>
                  <a:close/>
                </a:path>
              </a:pathLst>
            </a:custGeom>
            <a:solidFill>
              <a:srgbClr val="EBBE86"/>
            </a:solidFill>
            <a:ln w="0" cap="flat" cmpd="sng" algn="ctr">
              <a:solidFill>
                <a:srgbClr val="EBBE8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5403850" y="4889500"/>
              <a:ext cx="55754" cy="53087"/>
            </a:xfrm>
            <a:custGeom>
              <a:avLst/>
              <a:gdLst/>
              <a:ahLst/>
              <a:cxnLst/>
              <a:rect l="0" t="0" r="0" b="0"/>
              <a:pathLst>
                <a:path w="55754" h="53087">
                  <a:moveTo>
                    <a:pt x="1270" y="15367"/>
                  </a:moveTo>
                  <a:lnTo>
                    <a:pt x="2667" y="9017"/>
                  </a:lnTo>
                  <a:lnTo>
                    <a:pt x="3810" y="4572"/>
                  </a:lnTo>
                  <a:lnTo>
                    <a:pt x="5969" y="2032"/>
                  </a:lnTo>
                  <a:lnTo>
                    <a:pt x="8509" y="635"/>
                  </a:lnTo>
                  <a:lnTo>
                    <a:pt x="13081" y="0"/>
                  </a:lnTo>
                  <a:lnTo>
                    <a:pt x="19685" y="0"/>
                  </a:lnTo>
                  <a:lnTo>
                    <a:pt x="28067" y="0"/>
                  </a:lnTo>
                  <a:lnTo>
                    <a:pt x="39878" y="11049"/>
                  </a:lnTo>
                  <a:lnTo>
                    <a:pt x="48387" y="20447"/>
                  </a:lnTo>
                  <a:lnTo>
                    <a:pt x="53848" y="28702"/>
                  </a:lnTo>
                  <a:lnTo>
                    <a:pt x="55753" y="35814"/>
                  </a:lnTo>
                  <a:lnTo>
                    <a:pt x="55753" y="42291"/>
                  </a:lnTo>
                  <a:lnTo>
                    <a:pt x="53848" y="46609"/>
                  </a:lnTo>
                  <a:lnTo>
                    <a:pt x="49784" y="49911"/>
                  </a:lnTo>
                  <a:lnTo>
                    <a:pt x="44577" y="52451"/>
                  </a:lnTo>
                  <a:lnTo>
                    <a:pt x="31369" y="53086"/>
                  </a:lnTo>
                  <a:lnTo>
                    <a:pt x="18415" y="48641"/>
                  </a:lnTo>
                  <a:lnTo>
                    <a:pt x="11811" y="44831"/>
                  </a:lnTo>
                  <a:lnTo>
                    <a:pt x="6604" y="38989"/>
                  </a:lnTo>
                  <a:lnTo>
                    <a:pt x="2667" y="32639"/>
                  </a:lnTo>
                  <a:lnTo>
                    <a:pt x="0" y="23622"/>
                  </a:lnTo>
                  <a:close/>
                </a:path>
              </a:pathLst>
            </a:custGeom>
            <a:solidFill>
              <a:srgbClr val="EBBE86"/>
            </a:solidFill>
            <a:ln w="0" cap="flat" cmpd="sng" algn="ctr">
              <a:solidFill>
                <a:srgbClr val="EBBE8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5403215" y="4816856"/>
              <a:ext cx="50420" cy="66930"/>
            </a:xfrm>
            <a:custGeom>
              <a:avLst/>
              <a:gdLst/>
              <a:ahLst/>
              <a:cxnLst/>
              <a:rect l="0" t="0" r="0" b="0"/>
              <a:pathLst>
                <a:path w="50420" h="66930">
                  <a:moveTo>
                    <a:pt x="1397" y="15240"/>
                  </a:moveTo>
                  <a:lnTo>
                    <a:pt x="2540" y="8763"/>
                  </a:lnTo>
                  <a:lnTo>
                    <a:pt x="3937" y="5080"/>
                  </a:lnTo>
                  <a:lnTo>
                    <a:pt x="5842" y="1778"/>
                  </a:lnTo>
                  <a:lnTo>
                    <a:pt x="9144" y="508"/>
                  </a:lnTo>
                  <a:lnTo>
                    <a:pt x="13716" y="0"/>
                  </a:lnTo>
                  <a:lnTo>
                    <a:pt x="20320" y="0"/>
                  </a:lnTo>
                  <a:lnTo>
                    <a:pt x="28702" y="0"/>
                  </a:lnTo>
                  <a:lnTo>
                    <a:pt x="34671" y="12700"/>
                  </a:lnTo>
                  <a:lnTo>
                    <a:pt x="39370" y="26035"/>
                  </a:lnTo>
                  <a:lnTo>
                    <a:pt x="43815" y="42037"/>
                  </a:lnTo>
                  <a:lnTo>
                    <a:pt x="46482" y="51689"/>
                  </a:lnTo>
                  <a:lnTo>
                    <a:pt x="50419" y="62484"/>
                  </a:lnTo>
                  <a:lnTo>
                    <a:pt x="44577" y="65659"/>
                  </a:lnTo>
                  <a:lnTo>
                    <a:pt x="37973" y="66929"/>
                  </a:lnTo>
                  <a:lnTo>
                    <a:pt x="30861" y="66421"/>
                  </a:lnTo>
                  <a:lnTo>
                    <a:pt x="23622" y="63246"/>
                  </a:lnTo>
                  <a:lnTo>
                    <a:pt x="16510" y="57404"/>
                  </a:lnTo>
                  <a:lnTo>
                    <a:pt x="9906" y="49149"/>
                  </a:lnTo>
                  <a:lnTo>
                    <a:pt x="4445" y="38227"/>
                  </a:lnTo>
                  <a:lnTo>
                    <a:pt x="0" y="24130"/>
                  </a:lnTo>
                  <a:close/>
                </a:path>
              </a:pathLst>
            </a:custGeom>
            <a:solidFill>
              <a:srgbClr val="E29B47"/>
            </a:solidFill>
            <a:ln w="0" cap="flat" cmpd="sng" algn="ctr">
              <a:solidFill>
                <a:srgbClr val="E29B4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5409819" y="5053076"/>
              <a:ext cx="36577" cy="40260"/>
            </a:xfrm>
            <a:custGeom>
              <a:avLst/>
              <a:gdLst/>
              <a:ahLst/>
              <a:cxnLst/>
              <a:rect l="0" t="0" r="0" b="0"/>
              <a:pathLst>
                <a:path w="36577" h="40260">
                  <a:moveTo>
                    <a:pt x="635" y="12192"/>
                  </a:moveTo>
                  <a:lnTo>
                    <a:pt x="635" y="6477"/>
                  </a:lnTo>
                  <a:lnTo>
                    <a:pt x="1143" y="3302"/>
                  </a:lnTo>
                  <a:lnTo>
                    <a:pt x="1905" y="762"/>
                  </a:lnTo>
                  <a:lnTo>
                    <a:pt x="3810" y="0"/>
                  </a:lnTo>
                  <a:lnTo>
                    <a:pt x="7112" y="0"/>
                  </a:lnTo>
                  <a:lnTo>
                    <a:pt x="12954" y="762"/>
                  </a:lnTo>
                  <a:lnTo>
                    <a:pt x="20955" y="762"/>
                  </a:lnTo>
                  <a:lnTo>
                    <a:pt x="28067" y="7112"/>
                  </a:lnTo>
                  <a:lnTo>
                    <a:pt x="32766" y="13462"/>
                  </a:lnTo>
                  <a:lnTo>
                    <a:pt x="35306" y="18669"/>
                  </a:lnTo>
                  <a:lnTo>
                    <a:pt x="36576" y="24384"/>
                  </a:lnTo>
                  <a:lnTo>
                    <a:pt x="33909" y="32639"/>
                  </a:lnTo>
                  <a:lnTo>
                    <a:pt x="28067" y="37719"/>
                  </a:lnTo>
                  <a:lnTo>
                    <a:pt x="19558" y="40259"/>
                  </a:lnTo>
                  <a:lnTo>
                    <a:pt x="10414" y="38481"/>
                  </a:lnTo>
                  <a:lnTo>
                    <a:pt x="3302" y="32004"/>
                  </a:lnTo>
                  <a:lnTo>
                    <a:pt x="1143" y="27432"/>
                  </a:lnTo>
                  <a:lnTo>
                    <a:pt x="0" y="21209"/>
                  </a:lnTo>
                  <a:close/>
                </a:path>
              </a:pathLst>
            </a:custGeom>
            <a:solidFill>
              <a:srgbClr val="EBBE86"/>
            </a:solidFill>
            <a:ln w="0" cap="flat" cmpd="sng" algn="ctr">
              <a:solidFill>
                <a:srgbClr val="EBBE8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5403850" y="5102987"/>
              <a:ext cx="26925" cy="26163"/>
            </a:xfrm>
            <a:custGeom>
              <a:avLst/>
              <a:gdLst/>
              <a:ahLst/>
              <a:cxnLst/>
              <a:rect l="0" t="0" r="0" b="0"/>
              <a:pathLst>
                <a:path w="26925" h="26163">
                  <a:moveTo>
                    <a:pt x="762" y="12192"/>
                  </a:moveTo>
                  <a:lnTo>
                    <a:pt x="1270" y="6477"/>
                  </a:lnTo>
                  <a:lnTo>
                    <a:pt x="1270" y="2540"/>
                  </a:lnTo>
                  <a:lnTo>
                    <a:pt x="1905" y="635"/>
                  </a:lnTo>
                  <a:lnTo>
                    <a:pt x="3810" y="0"/>
                  </a:lnTo>
                  <a:lnTo>
                    <a:pt x="7874" y="0"/>
                  </a:lnTo>
                  <a:lnTo>
                    <a:pt x="13081" y="0"/>
                  </a:lnTo>
                  <a:lnTo>
                    <a:pt x="21717" y="635"/>
                  </a:lnTo>
                  <a:lnTo>
                    <a:pt x="26162" y="6985"/>
                  </a:lnTo>
                  <a:lnTo>
                    <a:pt x="26924" y="12700"/>
                  </a:lnTo>
                  <a:lnTo>
                    <a:pt x="24892" y="18415"/>
                  </a:lnTo>
                  <a:lnTo>
                    <a:pt x="20320" y="22987"/>
                  </a:lnTo>
                  <a:lnTo>
                    <a:pt x="15113" y="25527"/>
                  </a:lnTo>
                  <a:lnTo>
                    <a:pt x="9271" y="26162"/>
                  </a:lnTo>
                  <a:lnTo>
                    <a:pt x="3810" y="24892"/>
                  </a:lnTo>
                  <a:lnTo>
                    <a:pt x="0" y="20447"/>
                  </a:lnTo>
                  <a:close/>
                </a:path>
              </a:pathLst>
            </a:custGeom>
            <a:solidFill>
              <a:srgbClr val="EBBE86"/>
            </a:solidFill>
            <a:ln w="0" cap="flat" cmpd="sng" algn="ctr">
              <a:solidFill>
                <a:srgbClr val="EBBE8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5422265" y="5155438"/>
              <a:ext cx="26925" cy="26163"/>
            </a:xfrm>
            <a:custGeom>
              <a:avLst/>
              <a:gdLst/>
              <a:ahLst/>
              <a:cxnLst/>
              <a:rect l="0" t="0" r="0" b="0"/>
              <a:pathLst>
                <a:path w="26925" h="26163">
                  <a:moveTo>
                    <a:pt x="1270" y="11938"/>
                  </a:moveTo>
                  <a:lnTo>
                    <a:pt x="1270" y="6223"/>
                  </a:lnTo>
                  <a:lnTo>
                    <a:pt x="1270" y="2540"/>
                  </a:lnTo>
                  <a:lnTo>
                    <a:pt x="1905" y="508"/>
                  </a:lnTo>
                  <a:lnTo>
                    <a:pt x="3810" y="0"/>
                  </a:lnTo>
                  <a:lnTo>
                    <a:pt x="7747" y="0"/>
                  </a:lnTo>
                  <a:lnTo>
                    <a:pt x="12954" y="0"/>
                  </a:lnTo>
                  <a:lnTo>
                    <a:pt x="21463" y="508"/>
                  </a:lnTo>
                  <a:lnTo>
                    <a:pt x="26162" y="6858"/>
                  </a:lnTo>
                  <a:lnTo>
                    <a:pt x="26924" y="12573"/>
                  </a:lnTo>
                  <a:lnTo>
                    <a:pt x="24765" y="18415"/>
                  </a:lnTo>
                  <a:lnTo>
                    <a:pt x="20320" y="22987"/>
                  </a:lnTo>
                  <a:lnTo>
                    <a:pt x="15113" y="25527"/>
                  </a:lnTo>
                  <a:lnTo>
                    <a:pt x="9144" y="26162"/>
                  </a:lnTo>
                  <a:lnTo>
                    <a:pt x="3810" y="24765"/>
                  </a:lnTo>
                  <a:lnTo>
                    <a:pt x="0" y="20447"/>
                  </a:lnTo>
                  <a:close/>
                </a:path>
              </a:pathLst>
            </a:custGeom>
            <a:solidFill>
              <a:srgbClr val="F3D5B4"/>
            </a:solidFill>
            <a:ln w="0" cap="flat" cmpd="sng" algn="ctr">
              <a:solidFill>
                <a:srgbClr val="F3D5B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5460238" y="5122037"/>
              <a:ext cx="26925" cy="26290"/>
            </a:xfrm>
            <a:custGeom>
              <a:avLst/>
              <a:gdLst/>
              <a:ahLst/>
              <a:cxnLst/>
              <a:rect l="0" t="0" r="0" b="0"/>
              <a:pathLst>
                <a:path w="26925" h="26290">
                  <a:moveTo>
                    <a:pt x="635" y="12192"/>
                  </a:moveTo>
                  <a:lnTo>
                    <a:pt x="1270" y="6477"/>
                  </a:lnTo>
                  <a:lnTo>
                    <a:pt x="1270" y="2540"/>
                  </a:lnTo>
                  <a:lnTo>
                    <a:pt x="1905" y="762"/>
                  </a:lnTo>
                  <a:lnTo>
                    <a:pt x="3937" y="0"/>
                  </a:lnTo>
                  <a:lnTo>
                    <a:pt x="7747" y="0"/>
                  </a:lnTo>
                  <a:lnTo>
                    <a:pt x="12954" y="0"/>
                  </a:lnTo>
                  <a:lnTo>
                    <a:pt x="21717" y="762"/>
                  </a:lnTo>
                  <a:lnTo>
                    <a:pt x="26162" y="7112"/>
                  </a:lnTo>
                  <a:lnTo>
                    <a:pt x="26924" y="12954"/>
                  </a:lnTo>
                  <a:lnTo>
                    <a:pt x="24765" y="18669"/>
                  </a:lnTo>
                  <a:lnTo>
                    <a:pt x="20320" y="22987"/>
                  </a:lnTo>
                  <a:lnTo>
                    <a:pt x="15113" y="25527"/>
                  </a:lnTo>
                  <a:lnTo>
                    <a:pt x="9144" y="26289"/>
                  </a:lnTo>
                  <a:lnTo>
                    <a:pt x="3937" y="25019"/>
                  </a:lnTo>
                  <a:lnTo>
                    <a:pt x="0" y="20447"/>
                  </a:lnTo>
                  <a:close/>
                </a:path>
              </a:pathLst>
            </a:custGeom>
            <a:solidFill>
              <a:srgbClr val="EBBE86"/>
            </a:solidFill>
            <a:ln w="0" cap="flat" cmpd="sng" algn="ctr">
              <a:solidFill>
                <a:srgbClr val="EBBE8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5424805" y="5218557"/>
              <a:ext cx="26925" cy="26925"/>
            </a:xfrm>
            <a:custGeom>
              <a:avLst/>
              <a:gdLst/>
              <a:ahLst/>
              <a:cxnLst/>
              <a:rect l="0" t="0" r="0" b="0"/>
              <a:pathLst>
                <a:path w="26925" h="26925">
                  <a:moveTo>
                    <a:pt x="762" y="12192"/>
                  </a:moveTo>
                  <a:lnTo>
                    <a:pt x="1270" y="6477"/>
                  </a:lnTo>
                  <a:lnTo>
                    <a:pt x="1270" y="2540"/>
                  </a:lnTo>
                  <a:lnTo>
                    <a:pt x="2032" y="762"/>
                  </a:lnTo>
                  <a:lnTo>
                    <a:pt x="3937" y="0"/>
                  </a:lnTo>
                  <a:lnTo>
                    <a:pt x="7874" y="0"/>
                  </a:lnTo>
                  <a:lnTo>
                    <a:pt x="13081" y="0"/>
                  </a:lnTo>
                  <a:lnTo>
                    <a:pt x="21590" y="762"/>
                  </a:lnTo>
                  <a:lnTo>
                    <a:pt x="26289" y="6985"/>
                  </a:lnTo>
                  <a:lnTo>
                    <a:pt x="26924" y="13462"/>
                  </a:lnTo>
                  <a:lnTo>
                    <a:pt x="24892" y="18415"/>
                  </a:lnTo>
                  <a:lnTo>
                    <a:pt x="20320" y="22987"/>
                  </a:lnTo>
                  <a:lnTo>
                    <a:pt x="15113" y="25527"/>
                  </a:lnTo>
                  <a:lnTo>
                    <a:pt x="9271" y="26924"/>
                  </a:lnTo>
                  <a:lnTo>
                    <a:pt x="3937" y="24892"/>
                  </a:lnTo>
                  <a:lnTo>
                    <a:pt x="0" y="21209"/>
                  </a:lnTo>
                  <a:close/>
                </a:path>
              </a:pathLst>
            </a:custGeom>
            <a:solidFill>
              <a:srgbClr val="F3D5B4"/>
            </a:solidFill>
            <a:ln w="0" cap="flat" cmpd="sng" algn="ctr">
              <a:solidFill>
                <a:srgbClr val="F3D5B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5440426" y="5276088"/>
              <a:ext cx="26925" cy="26925"/>
            </a:xfrm>
            <a:custGeom>
              <a:avLst/>
              <a:gdLst/>
              <a:ahLst/>
              <a:cxnLst/>
              <a:rect l="0" t="0" r="0" b="0"/>
              <a:pathLst>
                <a:path w="26925" h="26925">
                  <a:moveTo>
                    <a:pt x="1397" y="12192"/>
                  </a:moveTo>
                  <a:lnTo>
                    <a:pt x="1397" y="6350"/>
                  </a:lnTo>
                  <a:lnTo>
                    <a:pt x="2159" y="2540"/>
                  </a:lnTo>
                  <a:lnTo>
                    <a:pt x="2159" y="635"/>
                  </a:lnTo>
                  <a:lnTo>
                    <a:pt x="4064" y="0"/>
                  </a:lnTo>
                  <a:lnTo>
                    <a:pt x="8001" y="0"/>
                  </a:lnTo>
                  <a:lnTo>
                    <a:pt x="13208" y="0"/>
                  </a:lnTo>
                  <a:lnTo>
                    <a:pt x="21717" y="635"/>
                  </a:lnTo>
                  <a:lnTo>
                    <a:pt x="26416" y="7112"/>
                  </a:lnTo>
                  <a:lnTo>
                    <a:pt x="26924" y="13335"/>
                  </a:lnTo>
                  <a:lnTo>
                    <a:pt x="25019" y="18542"/>
                  </a:lnTo>
                  <a:lnTo>
                    <a:pt x="21082" y="22987"/>
                  </a:lnTo>
                  <a:lnTo>
                    <a:pt x="15113" y="25527"/>
                  </a:lnTo>
                  <a:lnTo>
                    <a:pt x="9271" y="26924"/>
                  </a:lnTo>
                  <a:lnTo>
                    <a:pt x="4064" y="24892"/>
                  </a:lnTo>
                  <a:lnTo>
                    <a:pt x="0" y="20447"/>
                  </a:lnTo>
                  <a:close/>
                </a:path>
              </a:pathLst>
            </a:custGeom>
            <a:solidFill>
              <a:srgbClr val="F7E6D2"/>
            </a:solidFill>
            <a:ln w="0" cap="flat" cmpd="sng" algn="ctr">
              <a:solidFill>
                <a:srgbClr val="F7E6D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5454396" y="5416550"/>
              <a:ext cx="26798" cy="26163"/>
            </a:xfrm>
            <a:custGeom>
              <a:avLst/>
              <a:gdLst/>
              <a:ahLst/>
              <a:cxnLst/>
              <a:rect l="0" t="0" r="0" b="0"/>
              <a:pathLst>
                <a:path w="26798" h="26163">
                  <a:moveTo>
                    <a:pt x="635" y="12192"/>
                  </a:moveTo>
                  <a:lnTo>
                    <a:pt x="1143" y="6350"/>
                  </a:lnTo>
                  <a:lnTo>
                    <a:pt x="1143" y="2667"/>
                  </a:lnTo>
                  <a:lnTo>
                    <a:pt x="1905" y="635"/>
                  </a:lnTo>
                  <a:lnTo>
                    <a:pt x="3937" y="0"/>
                  </a:lnTo>
                  <a:lnTo>
                    <a:pt x="7747" y="0"/>
                  </a:lnTo>
                  <a:lnTo>
                    <a:pt x="12954" y="635"/>
                  </a:lnTo>
                  <a:lnTo>
                    <a:pt x="21590" y="635"/>
                  </a:lnTo>
                  <a:lnTo>
                    <a:pt x="26162" y="7112"/>
                  </a:lnTo>
                  <a:lnTo>
                    <a:pt x="26797" y="12827"/>
                  </a:lnTo>
                  <a:lnTo>
                    <a:pt x="24765" y="18542"/>
                  </a:lnTo>
                  <a:lnTo>
                    <a:pt x="20193" y="23114"/>
                  </a:lnTo>
                  <a:lnTo>
                    <a:pt x="14986" y="25654"/>
                  </a:lnTo>
                  <a:lnTo>
                    <a:pt x="9144" y="26162"/>
                  </a:lnTo>
                  <a:lnTo>
                    <a:pt x="3937" y="25019"/>
                  </a:lnTo>
                  <a:lnTo>
                    <a:pt x="0" y="20447"/>
                  </a:lnTo>
                  <a:close/>
                </a:path>
              </a:pathLst>
            </a:custGeom>
            <a:solidFill>
              <a:srgbClr val="F7E6D2"/>
            </a:solidFill>
            <a:ln w="0" cap="flat" cmpd="sng" algn="ctr">
              <a:solidFill>
                <a:srgbClr val="F7E6D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5467985" y="5291455"/>
              <a:ext cx="22988" cy="22353"/>
            </a:xfrm>
            <a:custGeom>
              <a:avLst/>
              <a:gdLst/>
              <a:ahLst/>
              <a:cxnLst/>
              <a:rect l="0" t="0" r="0" b="0"/>
              <a:pathLst>
                <a:path w="22988" h="22353">
                  <a:moveTo>
                    <a:pt x="4699" y="6985"/>
                  </a:moveTo>
                  <a:lnTo>
                    <a:pt x="8001" y="3175"/>
                  </a:lnTo>
                  <a:lnTo>
                    <a:pt x="11176" y="0"/>
                  </a:lnTo>
                  <a:lnTo>
                    <a:pt x="15113" y="2540"/>
                  </a:lnTo>
                  <a:lnTo>
                    <a:pt x="17780" y="5080"/>
                  </a:lnTo>
                  <a:lnTo>
                    <a:pt x="22987" y="9017"/>
                  </a:lnTo>
                  <a:lnTo>
                    <a:pt x="22987" y="15240"/>
                  </a:lnTo>
                  <a:lnTo>
                    <a:pt x="20320" y="19050"/>
                  </a:lnTo>
                  <a:lnTo>
                    <a:pt x="16510" y="21590"/>
                  </a:lnTo>
                  <a:lnTo>
                    <a:pt x="11811" y="22352"/>
                  </a:lnTo>
                  <a:lnTo>
                    <a:pt x="7366" y="21590"/>
                  </a:lnTo>
                  <a:lnTo>
                    <a:pt x="3302" y="19050"/>
                  </a:lnTo>
                  <a:lnTo>
                    <a:pt x="762" y="15875"/>
                  </a:lnTo>
                  <a:lnTo>
                    <a:pt x="0" y="11557"/>
                  </a:lnTo>
                  <a:close/>
                </a:path>
              </a:pathLst>
            </a:custGeom>
            <a:solidFill>
              <a:srgbClr val="F7E6D2"/>
            </a:solidFill>
            <a:ln w="0" cap="flat" cmpd="sng" algn="ctr">
              <a:solidFill>
                <a:srgbClr val="F7E6D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5470144" y="5336032"/>
              <a:ext cx="29465" cy="28830"/>
            </a:xfrm>
            <a:custGeom>
              <a:avLst/>
              <a:gdLst/>
              <a:ahLst/>
              <a:cxnLst/>
              <a:rect l="0" t="0" r="0" b="0"/>
              <a:pathLst>
                <a:path w="29465" h="28830">
                  <a:moveTo>
                    <a:pt x="5842" y="9017"/>
                  </a:moveTo>
                  <a:lnTo>
                    <a:pt x="9017" y="4572"/>
                  </a:lnTo>
                  <a:lnTo>
                    <a:pt x="11811" y="1397"/>
                  </a:lnTo>
                  <a:lnTo>
                    <a:pt x="12954" y="0"/>
                  </a:lnTo>
                  <a:lnTo>
                    <a:pt x="14859" y="762"/>
                  </a:lnTo>
                  <a:lnTo>
                    <a:pt x="18161" y="2540"/>
                  </a:lnTo>
                  <a:lnTo>
                    <a:pt x="22225" y="5842"/>
                  </a:lnTo>
                  <a:lnTo>
                    <a:pt x="29464" y="10414"/>
                  </a:lnTo>
                  <a:lnTo>
                    <a:pt x="29464" y="17907"/>
                  </a:lnTo>
                  <a:lnTo>
                    <a:pt x="26670" y="23749"/>
                  </a:lnTo>
                  <a:lnTo>
                    <a:pt x="21463" y="27559"/>
                  </a:lnTo>
                  <a:lnTo>
                    <a:pt x="15621" y="28829"/>
                  </a:lnTo>
                  <a:lnTo>
                    <a:pt x="9652" y="27559"/>
                  </a:lnTo>
                  <a:lnTo>
                    <a:pt x="4445" y="25527"/>
                  </a:lnTo>
                  <a:lnTo>
                    <a:pt x="508" y="21209"/>
                  </a:lnTo>
                  <a:lnTo>
                    <a:pt x="0" y="15367"/>
                  </a:lnTo>
                  <a:close/>
                </a:path>
              </a:pathLst>
            </a:custGeom>
            <a:solidFill>
              <a:srgbClr val="F7E6D2"/>
            </a:solidFill>
            <a:ln w="0" cap="flat" cmpd="sng" algn="ctr">
              <a:solidFill>
                <a:srgbClr val="F7E6D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5466842" y="5200650"/>
              <a:ext cx="28068" cy="27560"/>
            </a:xfrm>
            <a:custGeom>
              <a:avLst/>
              <a:gdLst/>
              <a:ahLst/>
              <a:cxnLst/>
              <a:rect l="0" t="0" r="0" b="0"/>
              <a:pathLst>
                <a:path w="28068" h="27560">
                  <a:moveTo>
                    <a:pt x="0" y="5842"/>
                  </a:moveTo>
                  <a:lnTo>
                    <a:pt x="3810" y="1397"/>
                  </a:lnTo>
                  <a:lnTo>
                    <a:pt x="9652" y="0"/>
                  </a:lnTo>
                  <a:lnTo>
                    <a:pt x="15621" y="762"/>
                  </a:lnTo>
                  <a:lnTo>
                    <a:pt x="21463" y="3937"/>
                  </a:lnTo>
                  <a:lnTo>
                    <a:pt x="26162" y="8382"/>
                  </a:lnTo>
                  <a:lnTo>
                    <a:pt x="28067" y="14097"/>
                  </a:lnTo>
                  <a:lnTo>
                    <a:pt x="27432" y="20447"/>
                  </a:lnTo>
                  <a:lnTo>
                    <a:pt x="22860" y="27559"/>
                  </a:lnTo>
                  <a:lnTo>
                    <a:pt x="13716" y="27559"/>
                  </a:lnTo>
                  <a:lnTo>
                    <a:pt x="7747" y="27559"/>
                  </a:lnTo>
                  <a:lnTo>
                    <a:pt x="4445" y="27559"/>
                  </a:lnTo>
                  <a:lnTo>
                    <a:pt x="2540" y="26924"/>
                  </a:lnTo>
                  <a:lnTo>
                    <a:pt x="1143" y="24892"/>
                  </a:lnTo>
                  <a:lnTo>
                    <a:pt x="1143" y="21209"/>
                  </a:lnTo>
                  <a:lnTo>
                    <a:pt x="508" y="14732"/>
                  </a:lnTo>
                  <a:close/>
                </a:path>
              </a:pathLst>
            </a:custGeom>
            <a:solidFill>
              <a:srgbClr val="F3D5B4"/>
            </a:solidFill>
            <a:ln w="0" cap="flat" cmpd="sng" algn="ctr">
              <a:solidFill>
                <a:srgbClr val="F3D5B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3880993" y="3521202"/>
              <a:ext cx="121159" cy="302007"/>
            </a:xfrm>
            <a:custGeom>
              <a:avLst/>
              <a:gdLst/>
              <a:ahLst/>
              <a:cxnLst/>
              <a:rect l="0" t="0" r="0" b="0"/>
              <a:pathLst>
                <a:path w="121159" h="302007">
                  <a:moveTo>
                    <a:pt x="103505" y="43942"/>
                  </a:moveTo>
                  <a:lnTo>
                    <a:pt x="109347" y="78613"/>
                  </a:lnTo>
                  <a:lnTo>
                    <a:pt x="113411" y="110363"/>
                  </a:lnTo>
                  <a:lnTo>
                    <a:pt x="115951" y="139319"/>
                  </a:lnTo>
                  <a:lnTo>
                    <a:pt x="117348" y="165481"/>
                  </a:lnTo>
                  <a:lnTo>
                    <a:pt x="117856" y="188976"/>
                  </a:lnTo>
                  <a:lnTo>
                    <a:pt x="119253" y="211455"/>
                  </a:lnTo>
                  <a:lnTo>
                    <a:pt x="121158" y="231267"/>
                  </a:lnTo>
                  <a:lnTo>
                    <a:pt x="118618" y="239522"/>
                  </a:lnTo>
                  <a:lnTo>
                    <a:pt x="114046" y="249174"/>
                  </a:lnTo>
                  <a:lnTo>
                    <a:pt x="100838" y="269621"/>
                  </a:lnTo>
                  <a:lnTo>
                    <a:pt x="83947" y="289433"/>
                  </a:lnTo>
                  <a:lnTo>
                    <a:pt x="74041" y="297053"/>
                  </a:lnTo>
                  <a:lnTo>
                    <a:pt x="63627" y="302006"/>
                  </a:lnTo>
                  <a:lnTo>
                    <a:pt x="48514" y="254254"/>
                  </a:lnTo>
                  <a:lnTo>
                    <a:pt x="35306" y="211963"/>
                  </a:lnTo>
                  <a:lnTo>
                    <a:pt x="24257" y="174244"/>
                  </a:lnTo>
                  <a:lnTo>
                    <a:pt x="15748" y="141097"/>
                  </a:lnTo>
                  <a:lnTo>
                    <a:pt x="8509" y="111760"/>
                  </a:lnTo>
                  <a:lnTo>
                    <a:pt x="3937" y="84836"/>
                  </a:lnTo>
                  <a:lnTo>
                    <a:pt x="635" y="60706"/>
                  </a:lnTo>
                  <a:lnTo>
                    <a:pt x="0" y="37719"/>
                  </a:lnTo>
                  <a:lnTo>
                    <a:pt x="11811" y="26162"/>
                  </a:lnTo>
                  <a:lnTo>
                    <a:pt x="24892" y="15875"/>
                  </a:lnTo>
                  <a:lnTo>
                    <a:pt x="40005" y="9017"/>
                  </a:lnTo>
                  <a:lnTo>
                    <a:pt x="54483" y="3175"/>
                  </a:lnTo>
                  <a:lnTo>
                    <a:pt x="68072" y="0"/>
                  </a:lnTo>
                  <a:lnTo>
                    <a:pt x="79883" y="0"/>
                  </a:lnTo>
                  <a:lnTo>
                    <a:pt x="89154" y="1905"/>
                  </a:lnTo>
                  <a:lnTo>
                    <a:pt x="94361" y="6223"/>
                  </a:lnTo>
                  <a:close/>
                </a:path>
              </a:pathLst>
            </a:custGeom>
            <a:solidFill>
              <a:srgbClr val="BE6700"/>
            </a:solidFill>
            <a:ln w="0" cap="flat" cmpd="sng" algn="ctr">
              <a:solidFill>
                <a:srgbClr val="BE67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3879088" y="3322447"/>
              <a:ext cx="139574" cy="216028"/>
            </a:xfrm>
            <a:custGeom>
              <a:avLst/>
              <a:gdLst/>
              <a:ahLst/>
              <a:cxnLst/>
              <a:rect l="0" t="0" r="0" b="0"/>
              <a:pathLst>
                <a:path w="139574" h="216028">
                  <a:moveTo>
                    <a:pt x="118618" y="60706"/>
                  </a:moveTo>
                  <a:lnTo>
                    <a:pt x="98933" y="98425"/>
                  </a:lnTo>
                  <a:lnTo>
                    <a:pt x="91059" y="116332"/>
                  </a:lnTo>
                  <a:lnTo>
                    <a:pt x="85090" y="134874"/>
                  </a:lnTo>
                  <a:lnTo>
                    <a:pt x="82550" y="153924"/>
                  </a:lnTo>
                  <a:lnTo>
                    <a:pt x="83185" y="173101"/>
                  </a:lnTo>
                  <a:lnTo>
                    <a:pt x="67437" y="176911"/>
                  </a:lnTo>
                  <a:lnTo>
                    <a:pt x="54483" y="181483"/>
                  </a:lnTo>
                  <a:lnTo>
                    <a:pt x="43180" y="187325"/>
                  </a:lnTo>
                  <a:lnTo>
                    <a:pt x="33909" y="193040"/>
                  </a:lnTo>
                  <a:lnTo>
                    <a:pt x="17653" y="204978"/>
                  </a:lnTo>
                  <a:lnTo>
                    <a:pt x="0" y="216027"/>
                  </a:lnTo>
                  <a:lnTo>
                    <a:pt x="1905" y="194818"/>
                  </a:lnTo>
                  <a:lnTo>
                    <a:pt x="4445" y="175768"/>
                  </a:lnTo>
                  <a:lnTo>
                    <a:pt x="8509" y="157861"/>
                  </a:lnTo>
                  <a:lnTo>
                    <a:pt x="13716" y="140589"/>
                  </a:lnTo>
                  <a:lnTo>
                    <a:pt x="25527" y="110490"/>
                  </a:lnTo>
                  <a:lnTo>
                    <a:pt x="39878" y="83693"/>
                  </a:lnTo>
                  <a:lnTo>
                    <a:pt x="54483" y="60706"/>
                  </a:lnTo>
                  <a:lnTo>
                    <a:pt x="68834" y="38989"/>
                  </a:lnTo>
                  <a:lnTo>
                    <a:pt x="81280" y="19304"/>
                  </a:lnTo>
                  <a:lnTo>
                    <a:pt x="91059" y="0"/>
                  </a:lnTo>
                  <a:lnTo>
                    <a:pt x="105410" y="2540"/>
                  </a:lnTo>
                  <a:lnTo>
                    <a:pt x="119761" y="5715"/>
                  </a:lnTo>
                  <a:lnTo>
                    <a:pt x="131699" y="12192"/>
                  </a:lnTo>
                  <a:lnTo>
                    <a:pt x="136271" y="16510"/>
                  </a:lnTo>
                  <a:lnTo>
                    <a:pt x="139573" y="21844"/>
                  </a:lnTo>
                  <a:close/>
                </a:path>
              </a:pathLst>
            </a:custGeom>
            <a:solidFill>
              <a:srgbClr val="C46B00"/>
            </a:solidFill>
            <a:ln w="0" cap="flat" cmpd="sng" algn="ctr">
              <a:solidFill>
                <a:srgbClr val="C46B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3986530" y="2918079"/>
              <a:ext cx="188723" cy="408306"/>
            </a:xfrm>
            <a:custGeom>
              <a:avLst/>
              <a:gdLst/>
              <a:ahLst/>
              <a:cxnLst/>
              <a:rect l="0" t="0" r="0" b="0"/>
              <a:pathLst>
                <a:path w="188723" h="408306">
                  <a:moveTo>
                    <a:pt x="154051" y="32639"/>
                  </a:moveTo>
                  <a:lnTo>
                    <a:pt x="166497" y="49276"/>
                  </a:lnTo>
                  <a:lnTo>
                    <a:pt x="175641" y="66421"/>
                  </a:lnTo>
                  <a:lnTo>
                    <a:pt x="182118" y="83693"/>
                  </a:lnTo>
                  <a:lnTo>
                    <a:pt x="186055" y="101600"/>
                  </a:lnTo>
                  <a:lnTo>
                    <a:pt x="187960" y="119507"/>
                  </a:lnTo>
                  <a:lnTo>
                    <a:pt x="188722" y="157734"/>
                  </a:lnTo>
                  <a:lnTo>
                    <a:pt x="185420" y="198628"/>
                  </a:lnTo>
                  <a:lnTo>
                    <a:pt x="181610" y="243459"/>
                  </a:lnTo>
                  <a:lnTo>
                    <a:pt x="180848" y="267081"/>
                  </a:lnTo>
                  <a:lnTo>
                    <a:pt x="180848" y="291338"/>
                  </a:lnTo>
                  <a:lnTo>
                    <a:pt x="182118" y="317500"/>
                  </a:lnTo>
                  <a:lnTo>
                    <a:pt x="185420" y="344297"/>
                  </a:lnTo>
                  <a:lnTo>
                    <a:pt x="161798" y="345059"/>
                  </a:lnTo>
                  <a:lnTo>
                    <a:pt x="139573" y="349377"/>
                  </a:lnTo>
                  <a:lnTo>
                    <a:pt x="117983" y="358394"/>
                  </a:lnTo>
                  <a:lnTo>
                    <a:pt x="98298" y="369189"/>
                  </a:lnTo>
                  <a:lnTo>
                    <a:pt x="80645" y="380746"/>
                  </a:lnTo>
                  <a:lnTo>
                    <a:pt x="64135" y="392176"/>
                  </a:lnTo>
                  <a:lnTo>
                    <a:pt x="49784" y="401828"/>
                  </a:lnTo>
                  <a:lnTo>
                    <a:pt x="38735" y="408305"/>
                  </a:lnTo>
                  <a:lnTo>
                    <a:pt x="36068" y="396113"/>
                  </a:lnTo>
                  <a:lnTo>
                    <a:pt x="29464" y="382778"/>
                  </a:lnTo>
                  <a:lnTo>
                    <a:pt x="22860" y="368046"/>
                  </a:lnTo>
                  <a:lnTo>
                    <a:pt x="18923" y="353314"/>
                  </a:lnTo>
                  <a:lnTo>
                    <a:pt x="21590" y="328295"/>
                  </a:lnTo>
                  <a:lnTo>
                    <a:pt x="22860" y="304165"/>
                  </a:lnTo>
                  <a:lnTo>
                    <a:pt x="22225" y="259334"/>
                  </a:lnTo>
                  <a:lnTo>
                    <a:pt x="18923" y="218440"/>
                  </a:lnTo>
                  <a:lnTo>
                    <a:pt x="13716" y="180721"/>
                  </a:lnTo>
                  <a:lnTo>
                    <a:pt x="7874" y="146304"/>
                  </a:lnTo>
                  <a:lnTo>
                    <a:pt x="2667" y="113792"/>
                  </a:lnTo>
                  <a:lnTo>
                    <a:pt x="0" y="83058"/>
                  </a:lnTo>
                  <a:lnTo>
                    <a:pt x="508" y="52959"/>
                  </a:lnTo>
                  <a:lnTo>
                    <a:pt x="4572" y="42164"/>
                  </a:lnTo>
                  <a:lnTo>
                    <a:pt x="11811" y="32639"/>
                  </a:lnTo>
                  <a:lnTo>
                    <a:pt x="22225" y="25527"/>
                  </a:lnTo>
                  <a:lnTo>
                    <a:pt x="34036" y="19177"/>
                  </a:lnTo>
                  <a:lnTo>
                    <a:pt x="56388" y="9017"/>
                  </a:lnTo>
                  <a:lnTo>
                    <a:pt x="64897" y="4445"/>
                  </a:lnTo>
                  <a:lnTo>
                    <a:pt x="68834" y="0"/>
                  </a:lnTo>
                  <a:lnTo>
                    <a:pt x="87122" y="1270"/>
                  </a:lnTo>
                  <a:lnTo>
                    <a:pt x="108077" y="3302"/>
                  </a:lnTo>
                  <a:lnTo>
                    <a:pt x="118618" y="4445"/>
                  </a:lnTo>
                  <a:lnTo>
                    <a:pt x="127127" y="6985"/>
                  </a:lnTo>
                  <a:lnTo>
                    <a:pt x="134239" y="10795"/>
                  </a:lnTo>
                  <a:lnTo>
                    <a:pt x="138938" y="15875"/>
                  </a:lnTo>
                  <a:close/>
                </a:path>
              </a:pathLst>
            </a:custGeom>
            <a:solidFill>
              <a:srgbClr val="CA6D00"/>
            </a:solidFill>
            <a:ln w="0" cap="flat" cmpd="sng" algn="ctr">
              <a:solidFill>
                <a:srgbClr val="CA6D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4059936" y="2652903"/>
              <a:ext cx="266574" cy="258065"/>
            </a:xfrm>
            <a:custGeom>
              <a:avLst/>
              <a:gdLst/>
              <a:ahLst/>
              <a:cxnLst/>
              <a:rect l="0" t="0" r="0" b="0"/>
              <a:pathLst>
                <a:path w="266574" h="258065">
                  <a:moveTo>
                    <a:pt x="193929" y="20447"/>
                  </a:moveTo>
                  <a:lnTo>
                    <a:pt x="208407" y="34544"/>
                  </a:lnTo>
                  <a:lnTo>
                    <a:pt x="221361" y="46609"/>
                  </a:lnTo>
                  <a:lnTo>
                    <a:pt x="232664" y="58166"/>
                  </a:lnTo>
                  <a:lnTo>
                    <a:pt x="241808" y="67818"/>
                  </a:lnTo>
                  <a:lnTo>
                    <a:pt x="249682" y="77470"/>
                  </a:lnTo>
                  <a:lnTo>
                    <a:pt x="260731" y="93345"/>
                  </a:lnTo>
                  <a:lnTo>
                    <a:pt x="266573" y="107315"/>
                  </a:lnTo>
                  <a:lnTo>
                    <a:pt x="266573" y="121412"/>
                  </a:lnTo>
                  <a:lnTo>
                    <a:pt x="262128" y="136779"/>
                  </a:lnTo>
                  <a:lnTo>
                    <a:pt x="253619" y="154686"/>
                  </a:lnTo>
                  <a:lnTo>
                    <a:pt x="225298" y="160401"/>
                  </a:lnTo>
                  <a:lnTo>
                    <a:pt x="198501" y="169418"/>
                  </a:lnTo>
                  <a:lnTo>
                    <a:pt x="172974" y="181483"/>
                  </a:lnTo>
                  <a:lnTo>
                    <a:pt x="149352" y="194945"/>
                  </a:lnTo>
                  <a:lnTo>
                    <a:pt x="127000" y="210312"/>
                  </a:lnTo>
                  <a:lnTo>
                    <a:pt x="106807" y="226822"/>
                  </a:lnTo>
                  <a:lnTo>
                    <a:pt x="89789" y="242697"/>
                  </a:lnTo>
                  <a:lnTo>
                    <a:pt x="74676" y="258064"/>
                  </a:lnTo>
                  <a:lnTo>
                    <a:pt x="54864" y="254381"/>
                  </a:lnTo>
                  <a:lnTo>
                    <a:pt x="36703" y="249809"/>
                  </a:lnTo>
                  <a:lnTo>
                    <a:pt x="19050" y="240157"/>
                  </a:lnTo>
                  <a:lnTo>
                    <a:pt x="9906" y="233934"/>
                  </a:lnTo>
                  <a:lnTo>
                    <a:pt x="0" y="225552"/>
                  </a:lnTo>
                  <a:lnTo>
                    <a:pt x="1397" y="217932"/>
                  </a:lnTo>
                  <a:lnTo>
                    <a:pt x="2540" y="207772"/>
                  </a:lnTo>
                  <a:lnTo>
                    <a:pt x="5207" y="194945"/>
                  </a:lnTo>
                  <a:lnTo>
                    <a:pt x="7747" y="180213"/>
                  </a:lnTo>
                  <a:lnTo>
                    <a:pt x="14986" y="147066"/>
                  </a:lnTo>
                  <a:lnTo>
                    <a:pt x="22860" y="111887"/>
                  </a:lnTo>
                  <a:lnTo>
                    <a:pt x="30861" y="77470"/>
                  </a:lnTo>
                  <a:lnTo>
                    <a:pt x="37973" y="46609"/>
                  </a:lnTo>
                  <a:lnTo>
                    <a:pt x="41275" y="34544"/>
                  </a:lnTo>
                  <a:lnTo>
                    <a:pt x="43815" y="24384"/>
                  </a:lnTo>
                  <a:lnTo>
                    <a:pt x="45847" y="16764"/>
                  </a:lnTo>
                  <a:lnTo>
                    <a:pt x="47117" y="12192"/>
                  </a:lnTo>
                  <a:lnTo>
                    <a:pt x="51816" y="12827"/>
                  </a:lnTo>
                  <a:lnTo>
                    <a:pt x="58166" y="12192"/>
                  </a:lnTo>
                  <a:lnTo>
                    <a:pt x="74676" y="10287"/>
                  </a:lnTo>
                  <a:lnTo>
                    <a:pt x="94996" y="7112"/>
                  </a:lnTo>
                  <a:lnTo>
                    <a:pt x="116586" y="3937"/>
                  </a:lnTo>
                  <a:lnTo>
                    <a:pt x="138176" y="1397"/>
                  </a:lnTo>
                  <a:lnTo>
                    <a:pt x="156464" y="0"/>
                  </a:lnTo>
                  <a:lnTo>
                    <a:pt x="164465" y="0"/>
                  </a:lnTo>
                  <a:lnTo>
                    <a:pt x="170434" y="635"/>
                  </a:lnTo>
                  <a:lnTo>
                    <a:pt x="174879" y="2540"/>
                  </a:lnTo>
                  <a:lnTo>
                    <a:pt x="177546" y="5080"/>
                  </a:lnTo>
                  <a:close/>
                </a:path>
              </a:pathLst>
            </a:custGeom>
            <a:solidFill>
              <a:srgbClr val="D07100"/>
            </a:solidFill>
            <a:ln w="0" cap="flat" cmpd="sng" algn="ctr">
              <a:solidFill>
                <a:srgbClr val="D071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4145661" y="2833751"/>
              <a:ext cx="193422" cy="174499"/>
            </a:xfrm>
            <a:custGeom>
              <a:avLst/>
              <a:gdLst/>
              <a:ahLst/>
              <a:cxnLst/>
              <a:rect l="0" t="0" r="0" b="0"/>
              <a:pathLst>
                <a:path w="193422" h="174499">
                  <a:moveTo>
                    <a:pt x="188849" y="14097"/>
                  </a:moveTo>
                  <a:lnTo>
                    <a:pt x="191516" y="22987"/>
                  </a:lnTo>
                  <a:lnTo>
                    <a:pt x="193421" y="40259"/>
                  </a:lnTo>
                  <a:lnTo>
                    <a:pt x="193421" y="50419"/>
                  </a:lnTo>
                  <a:lnTo>
                    <a:pt x="193421" y="63881"/>
                  </a:lnTo>
                  <a:lnTo>
                    <a:pt x="192659" y="80518"/>
                  </a:lnTo>
                  <a:lnTo>
                    <a:pt x="193421" y="102235"/>
                  </a:lnTo>
                  <a:lnTo>
                    <a:pt x="159385" y="118872"/>
                  </a:lnTo>
                  <a:lnTo>
                    <a:pt x="128524" y="135382"/>
                  </a:lnTo>
                  <a:lnTo>
                    <a:pt x="95123" y="154051"/>
                  </a:lnTo>
                  <a:lnTo>
                    <a:pt x="75438" y="163449"/>
                  </a:lnTo>
                  <a:lnTo>
                    <a:pt x="53848" y="174498"/>
                  </a:lnTo>
                  <a:lnTo>
                    <a:pt x="43434" y="169926"/>
                  </a:lnTo>
                  <a:lnTo>
                    <a:pt x="32766" y="160909"/>
                  </a:lnTo>
                  <a:lnTo>
                    <a:pt x="22987" y="148209"/>
                  </a:lnTo>
                  <a:lnTo>
                    <a:pt x="14478" y="134239"/>
                  </a:lnTo>
                  <a:lnTo>
                    <a:pt x="7366" y="119507"/>
                  </a:lnTo>
                  <a:lnTo>
                    <a:pt x="2667" y="106045"/>
                  </a:lnTo>
                  <a:lnTo>
                    <a:pt x="0" y="94488"/>
                  </a:lnTo>
                  <a:lnTo>
                    <a:pt x="762" y="86868"/>
                  </a:lnTo>
                  <a:lnTo>
                    <a:pt x="4699" y="86868"/>
                  </a:lnTo>
                  <a:lnTo>
                    <a:pt x="11176" y="83693"/>
                  </a:lnTo>
                  <a:lnTo>
                    <a:pt x="19177" y="78613"/>
                  </a:lnTo>
                  <a:lnTo>
                    <a:pt x="28321" y="72136"/>
                  </a:lnTo>
                  <a:lnTo>
                    <a:pt x="49784" y="55626"/>
                  </a:lnTo>
                  <a:lnTo>
                    <a:pt x="75438" y="37084"/>
                  </a:lnTo>
                  <a:lnTo>
                    <a:pt x="102362" y="19812"/>
                  </a:lnTo>
                  <a:lnTo>
                    <a:pt x="130429" y="6477"/>
                  </a:lnTo>
                  <a:lnTo>
                    <a:pt x="144272" y="2540"/>
                  </a:lnTo>
                  <a:lnTo>
                    <a:pt x="157988" y="0"/>
                  </a:lnTo>
                  <a:lnTo>
                    <a:pt x="171704" y="0"/>
                  </a:lnTo>
                  <a:lnTo>
                    <a:pt x="184150" y="3175"/>
                  </a:lnTo>
                  <a:close/>
                </a:path>
              </a:pathLst>
            </a:custGeom>
            <a:solidFill>
              <a:srgbClr val="D07100"/>
            </a:solidFill>
            <a:ln w="0" cap="flat" cmpd="sng" algn="ctr">
              <a:solidFill>
                <a:srgbClr val="D071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4248023" y="2528951"/>
              <a:ext cx="224664" cy="230633"/>
            </a:xfrm>
            <a:custGeom>
              <a:avLst/>
              <a:gdLst/>
              <a:ahLst/>
              <a:cxnLst/>
              <a:rect l="0" t="0" r="0" b="0"/>
              <a:pathLst>
                <a:path w="224664" h="230633">
                  <a:moveTo>
                    <a:pt x="120523" y="13462"/>
                  </a:moveTo>
                  <a:lnTo>
                    <a:pt x="132334" y="28829"/>
                  </a:lnTo>
                  <a:lnTo>
                    <a:pt x="146177" y="46101"/>
                  </a:lnTo>
                  <a:lnTo>
                    <a:pt x="161798" y="64008"/>
                  </a:lnTo>
                  <a:lnTo>
                    <a:pt x="194564" y="99060"/>
                  </a:lnTo>
                  <a:lnTo>
                    <a:pt x="210312" y="115697"/>
                  </a:lnTo>
                  <a:lnTo>
                    <a:pt x="224663" y="130429"/>
                  </a:lnTo>
                  <a:lnTo>
                    <a:pt x="207645" y="140081"/>
                  </a:lnTo>
                  <a:lnTo>
                    <a:pt x="193294" y="151511"/>
                  </a:lnTo>
                  <a:lnTo>
                    <a:pt x="167640" y="177673"/>
                  </a:lnTo>
                  <a:lnTo>
                    <a:pt x="153924" y="191770"/>
                  </a:lnTo>
                  <a:lnTo>
                    <a:pt x="138811" y="205740"/>
                  </a:lnTo>
                  <a:lnTo>
                    <a:pt x="121158" y="219075"/>
                  </a:lnTo>
                  <a:lnTo>
                    <a:pt x="100203" y="230632"/>
                  </a:lnTo>
                  <a:lnTo>
                    <a:pt x="90297" y="213360"/>
                  </a:lnTo>
                  <a:lnTo>
                    <a:pt x="75946" y="194945"/>
                  </a:lnTo>
                  <a:lnTo>
                    <a:pt x="41275" y="156591"/>
                  </a:lnTo>
                  <a:lnTo>
                    <a:pt x="24257" y="139319"/>
                  </a:lnTo>
                  <a:lnTo>
                    <a:pt x="11049" y="124587"/>
                  </a:lnTo>
                  <a:lnTo>
                    <a:pt x="5842" y="118237"/>
                  </a:lnTo>
                  <a:lnTo>
                    <a:pt x="1905" y="112522"/>
                  </a:lnTo>
                  <a:lnTo>
                    <a:pt x="0" y="108077"/>
                  </a:lnTo>
                  <a:lnTo>
                    <a:pt x="0" y="104902"/>
                  </a:lnTo>
                  <a:lnTo>
                    <a:pt x="3810" y="104140"/>
                  </a:lnTo>
                  <a:lnTo>
                    <a:pt x="8509" y="101600"/>
                  </a:lnTo>
                  <a:lnTo>
                    <a:pt x="18415" y="91313"/>
                  </a:lnTo>
                  <a:lnTo>
                    <a:pt x="29464" y="75438"/>
                  </a:lnTo>
                  <a:lnTo>
                    <a:pt x="42418" y="56896"/>
                  </a:lnTo>
                  <a:lnTo>
                    <a:pt x="57023" y="37719"/>
                  </a:lnTo>
                  <a:lnTo>
                    <a:pt x="73279" y="20574"/>
                  </a:lnTo>
                  <a:lnTo>
                    <a:pt x="91694" y="7112"/>
                  </a:lnTo>
                  <a:lnTo>
                    <a:pt x="101600" y="2540"/>
                  </a:lnTo>
                  <a:lnTo>
                    <a:pt x="112014" y="0"/>
                  </a:lnTo>
                  <a:close/>
                </a:path>
              </a:pathLst>
            </a:custGeom>
            <a:solidFill>
              <a:srgbClr val="D87B0C"/>
            </a:solidFill>
            <a:ln w="0" cap="flat" cmpd="sng" algn="ctr">
              <a:solidFill>
                <a:srgbClr val="D87B0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4333113" y="2678430"/>
              <a:ext cx="247143" cy="237618"/>
            </a:xfrm>
            <a:custGeom>
              <a:avLst/>
              <a:gdLst/>
              <a:ahLst/>
              <a:cxnLst/>
              <a:rect l="0" t="0" r="0" b="0"/>
              <a:pathLst>
                <a:path w="247143" h="237618">
                  <a:moveTo>
                    <a:pt x="173101" y="7747"/>
                  </a:moveTo>
                  <a:lnTo>
                    <a:pt x="181483" y="14224"/>
                  </a:lnTo>
                  <a:lnTo>
                    <a:pt x="201803" y="28194"/>
                  </a:lnTo>
                  <a:lnTo>
                    <a:pt x="212979" y="37211"/>
                  </a:lnTo>
                  <a:lnTo>
                    <a:pt x="224155" y="48006"/>
                  </a:lnTo>
                  <a:lnTo>
                    <a:pt x="235966" y="61976"/>
                  </a:lnTo>
                  <a:lnTo>
                    <a:pt x="247142" y="80010"/>
                  </a:lnTo>
                  <a:lnTo>
                    <a:pt x="239268" y="84963"/>
                  </a:lnTo>
                  <a:lnTo>
                    <a:pt x="232029" y="92075"/>
                  </a:lnTo>
                  <a:lnTo>
                    <a:pt x="226822" y="99695"/>
                  </a:lnTo>
                  <a:lnTo>
                    <a:pt x="222758" y="109347"/>
                  </a:lnTo>
                  <a:lnTo>
                    <a:pt x="216281" y="129794"/>
                  </a:lnTo>
                  <a:lnTo>
                    <a:pt x="211709" y="152781"/>
                  </a:lnTo>
                  <a:lnTo>
                    <a:pt x="205867" y="176530"/>
                  </a:lnTo>
                  <a:lnTo>
                    <a:pt x="197358" y="198120"/>
                  </a:lnTo>
                  <a:lnTo>
                    <a:pt x="191897" y="208407"/>
                  </a:lnTo>
                  <a:lnTo>
                    <a:pt x="184785" y="216662"/>
                  </a:lnTo>
                  <a:lnTo>
                    <a:pt x="175641" y="225044"/>
                  </a:lnTo>
                  <a:lnTo>
                    <a:pt x="165100" y="230759"/>
                  </a:lnTo>
                  <a:lnTo>
                    <a:pt x="146812" y="235839"/>
                  </a:lnTo>
                  <a:lnTo>
                    <a:pt x="129667" y="237617"/>
                  </a:lnTo>
                  <a:lnTo>
                    <a:pt x="114681" y="237617"/>
                  </a:lnTo>
                  <a:lnTo>
                    <a:pt x="100203" y="237109"/>
                  </a:lnTo>
                  <a:lnTo>
                    <a:pt x="72136" y="233299"/>
                  </a:lnTo>
                  <a:lnTo>
                    <a:pt x="56388" y="231902"/>
                  </a:lnTo>
                  <a:lnTo>
                    <a:pt x="39370" y="232537"/>
                  </a:lnTo>
                  <a:lnTo>
                    <a:pt x="34671" y="211455"/>
                  </a:lnTo>
                  <a:lnTo>
                    <a:pt x="28321" y="193040"/>
                  </a:lnTo>
                  <a:lnTo>
                    <a:pt x="21717" y="176530"/>
                  </a:lnTo>
                  <a:lnTo>
                    <a:pt x="14351" y="162306"/>
                  </a:lnTo>
                  <a:lnTo>
                    <a:pt x="7874" y="150241"/>
                  </a:lnTo>
                  <a:lnTo>
                    <a:pt x="3302" y="140589"/>
                  </a:lnTo>
                  <a:lnTo>
                    <a:pt x="0" y="133477"/>
                  </a:lnTo>
                  <a:lnTo>
                    <a:pt x="0" y="129159"/>
                  </a:lnTo>
                  <a:lnTo>
                    <a:pt x="8509" y="113030"/>
                  </a:lnTo>
                  <a:lnTo>
                    <a:pt x="21717" y="99060"/>
                  </a:lnTo>
                  <a:lnTo>
                    <a:pt x="38735" y="86360"/>
                  </a:lnTo>
                  <a:lnTo>
                    <a:pt x="58928" y="73533"/>
                  </a:lnTo>
                  <a:lnTo>
                    <a:pt x="81915" y="59563"/>
                  </a:lnTo>
                  <a:lnTo>
                    <a:pt x="108204" y="43434"/>
                  </a:lnTo>
                  <a:lnTo>
                    <a:pt x="135636" y="24384"/>
                  </a:lnTo>
                  <a:lnTo>
                    <a:pt x="165100" y="0"/>
                  </a:lnTo>
                  <a:close/>
                </a:path>
              </a:pathLst>
            </a:custGeom>
            <a:solidFill>
              <a:srgbClr val="D87B0C"/>
            </a:solidFill>
            <a:ln w="0" cap="flat" cmpd="sng" algn="ctr">
              <a:solidFill>
                <a:srgbClr val="D87B0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3923665" y="2592959"/>
              <a:ext cx="153925" cy="321946"/>
            </a:xfrm>
            <a:custGeom>
              <a:avLst/>
              <a:gdLst/>
              <a:ahLst/>
              <a:cxnLst/>
              <a:rect l="0" t="0" r="0" b="0"/>
              <a:pathLst>
                <a:path w="153925" h="321946">
                  <a:moveTo>
                    <a:pt x="133604" y="6350"/>
                  </a:moveTo>
                  <a:lnTo>
                    <a:pt x="135509" y="12065"/>
                  </a:lnTo>
                  <a:lnTo>
                    <a:pt x="136906" y="22987"/>
                  </a:lnTo>
                  <a:lnTo>
                    <a:pt x="137668" y="30480"/>
                  </a:lnTo>
                  <a:lnTo>
                    <a:pt x="140208" y="40132"/>
                  </a:lnTo>
                  <a:lnTo>
                    <a:pt x="144780" y="52959"/>
                  </a:lnTo>
                  <a:lnTo>
                    <a:pt x="149352" y="61341"/>
                  </a:lnTo>
                  <a:lnTo>
                    <a:pt x="153924" y="70993"/>
                  </a:lnTo>
                  <a:lnTo>
                    <a:pt x="150622" y="79756"/>
                  </a:lnTo>
                  <a:lnTo>
                    <a:pt x="148082" y="91186"/>
                  </a:lnTo>
                  <a:lnTo>
                    <a:pt x="145415" y="105410"/>
                  </a:lnTo>
                  <a:lnTo>
                    <a:pt x="143510" y="122047"/>
                  </a:lnTo>
                  <a:lnTo>
                    <a:pt x="138811" y="158369"/>
                  </a:lnTo>
                  <a:lnTo>
                    <a:pt x="133604" y="197358"/>
                  </a:lnTo>
                  <a:lnTo>
                    <a:pt x="126365" y="235712"/>
                  </a:lnTo>
                  <a:lnTo>
                    <a:pt x="121793" y="254127"/>
                  </a:lnTo>
                  <a:lnTo>
                    <a:pt x="116586" y="270764"/>
                  </a:lnTo>
                  <a:lnTo>
                    <a:pt x="109347" y="286131"/>
                  </a:lnTo>
                  <a:lnTo>
                    <a:pt x="101600" y="298958"/>
                  </a:lnTo>
                  <a:lnTo>
                    <a:pt x="92329" y="309118"/>
                  </a:lnTo>
                  <a:lnTo>
                    <a:pt x="81280" y="316230"/>
                  </a:lnTo>
                  <a:lnTo>
                    <a:pt x="72136" y="318770"/>
                  </a:lnTo>
                  <a:lnTo>
                    <a:pt x="64770" y="320548"/>
                  </a:lnTo>
                  <a:lnTo>
                    <a:pt x="53721" y="321945"/>
                  </a:lnTo>
                  <a:lnTo>
                    <a:pt x="45720" y="320040"/>
                  </a:lnTo>
                  <a:lnTo>
                    <a:pt x="40513" y="317373"/>
                  </a:lnTo>
                  <a:lnTo>
                    <a:pt x="36068" y="314325"/>
                  </a:lnTo>
                  <a:lnTo>
                    <a:pt x="28702" y="311150"/>
                  </a:lnTo>
                  <a:lnTo>
                    <a:pt x="18923" y="309118"/>
                  </a:lnTo>
                  <a:lnTo>
                    <a:pt x="12446" y="308483"/>
                  </a:lnTo>
                  <a:lnTo>
                    <a:pt x="3937" y="308483"/>
                  </a:lnTo>
                  <a:lnTo>
                    <a:pt x="2540" y="296926"/>
                  </a:lnTo>
                  <a:lnTo>
                    <a:pt x="1143" y="283591"/>
                  </a:lnTo>
                  <a:lnTo>
                    <a:pt x="0" y="252349"/>
                  </a:lnTo>
                  <a:lnTo>
                    <a:pt x="635" y="218440"/>
                  </a:lnTo>
                  <a:lnTo>
                    <a:pt x="1905" y="183896"/>
                  </a:lnTo>
                  <a:lnTo>
                    <a:pt x="3937" y="151384"/>
                  </a:lnTo>
                  <a:lnTo>
                    <a:pt x="6604" y="124460"/>
                  </a:lnTo>
                  <a:lnTo>
                    <a:pt x="7112" y="113665"/>
                  </a:lnTo>
                  <a:lnTo>
                    <a:pt x="8509" y="105410"/>
                  </a:lnTo>
                  <a:lnTo>
                    <a:pt x="9144" y="99060"/>
                  </a:lnTo>
                  <a:lnTo>
                    <a:pt x="10414" y="95758"/>
                  </a:lnTo>
                  <a:lnTo>
                    <a:pt x="16256" y="81026"/>
                  </a:lnTo>
                  <a:lnTo>
                    <a:pt x="24257" y="70993"/>
                  </a:lnTo>
                  <a:lnTo>
                    <a:pt x="33909" y="63119"/>
                  </a:lnTo>
                  <a:lnTo>
                    <a:pt x="45212" y="56769"/>
                  </a:lnTo>
                  <a:lnTo>
                    <a:pt x="60325" y="49149"/>
                  </a:lnTo>
                  <a:lnTo>
                    <a:pt x="78486" y="38354"/>
                  </a:lnTo>
                  <a:lnTo>
                    <a:pt x="89027" y="30480"/>
                  </a:lnTo>
                  <a:lnTo>
                    <a:pt x="100838" y="22225"/>
                  </a:lnTo>
                  <a:lnTo>
                    <a:pt x="113919" y="12065"/>
                  </a:lnTo>
                  <a:lnTo>
                    <a:pt x="128397" y="0"/>
                  </a:lnTo>
                  <a:close/>
                </a:path>
              </a:pathLst>
            </a:custGeom>
            <a:solidFill>
              <a:srgbClr val="CD7000"/>
            </a:solidFill>
            <a:ln w="0" cap="flat" cmpd="sng" algn="ctr">
              <a:solidFill>
                <a:srgbClr val="CD7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4045458" y="2165477"/>
              <a:ext cx="266066" cy="267717"/>
            </a:xfrm>
            <a:custGeom>
              <a:avLst/>
              <a:gdLst/>
              <a:ahLst/>
              <a:cxnLst/>
              <a:rect l="0" t="0" r="0" b="0"/>
              <a:pathLst>
                <a:path w="266066" h="267717">
                  <a:moveTo>
                    <a:pt x="222123" y="50546"/>
                  </a:moveTo>
                  <a:lnTo>
                    <a:pt x="226187" y="68453"/>
                  </a:lnTo>
                  <a:lnTo>
                    <a:pt x="231394" y="88900"/>
                  </a:lnTo>
                  <a:lnTo>
                    <a:pt x="237236" y="112522"/>
                  </a:lnTo>
                  <a:lnTo>
                    <a:pt x="243078" y="138049"/>
                  </a:lnTo>
                  <a:lnTo>
                    <a:pt x="250444" y="165481"/>
                  </a:lnTo>
                  <a:lnTo>
                    <a:pt x="266065" y="223520"/>
                  </a:lnTo>
                  <a:lnTo>
                    <a:pt x="243840" y="229997"/>
                  </a:lnTo>
                  <a:lnTo>
                    <a:pt x="216916" y="236474"/>
                  </a:lnTo>
                  <a:lnTo>
                    <a:pt x="157353" y="248539"/>
                  </a:lnTo>
                  <a:lnTo>
                    <a:pt x="128524" y="254381"/>
                  </a:lnTo>
                  <a:lnTo>
                    <a:pt x="101600" y="259461"/>
                  </a:lnTo>
                  <a:lnTo>
                    <a:pt x="79248" y="263779"/>
                  </a:lnTo>
                  <a:lnTo>
                    <a:pt x="62992" y="267716"/>
                  </a:lnTo>
                  <a:lnTo>
                    <a:pt x="57150" y="262636"/>
                  </a:lnTo>
                  <a:lnTo>
                    <a:pt x="53086" y="256159"/>
                  </a:lnTo>
                  <a:lnTo>
                    <a:pt x="45339" y="241554"/>
                  </a:lnTo>
                  <a:lnTo>
                    <a:pt x="39878" y="235077"/>
                  </a:lnTo>
                  <a:lnTo>
                    <a:pt x="32131" y="229997"/>
                  </a:lnTo>
                  <a:lnTo>
                    <a:pt x="21082" y="226822"/>
                  </a:lnTo>
                  <a:lnTo>
                    <a:pt x="5207" y="226060"/>
                  </a:lnTo>
                  <a:lnTo>
                    <a:pt x="1905" y="201295"/>
                  </a:lnTo>
                  <a:lnTo>
                    <a:pt x="0" y="171196"/>
                  </a:lnTo>
                  <a:lnTo>
                    <a:pt x="762" y="137414"/>
                  </a:lnTo>
                  <a:lnTo>
                    <a:pt x="4572" y="102870"/>
                  </a:lnTo>
                  <a:lnTo>
                    <a:pt x="13716" y="70231"/>
                  </a:lnTo>
                  <a:lnTo>
                    <a:pt x="20320" y="55118"/>
                  </a:lnTo>
                  <a:lnTo>
                    <a:pt x="28829" y="40386"/>
                  </a:lnTo>
                  <a:lnTo>
                    <a:pt x="38735" y="27559"/>
                  </a:lnTo>
                  <a:lnTo>
                    <a:pt x="50546" y="16637"/>
                  </a:lnTo>
                  <a:lnTo>
                    <a:pt x="63500" y="7112"/>
                  </a:lnTo>
                  <a:lnTo>
                    <a:pt x="79248" y="0"/>
                  </a:lnTo>
                  <a:lnTo>
                    <a:pt x="92456" y="2667"/>
                  </a:lnTo>
                  <a:lnTo>
                    <a:pt x="105410" y="6350"/>
                  </a:lnTo>
                  <a:lnTo>
                    <a:pt x="134874" y="17907"/>
                  </a:lnTo>
                  <a:lnTo>
                    <a:pt x="152146" y="23622"/>
                  </a:lnTo>
                  <a:lnTo>
                    <a:pt x="171704" y="29337"/>
                  </a:lnTo>
                  <a:lnTo>
                    <a:pt x="194056" y="33274"/>
                  </a:lnTo>
                  <a:lnTo>
                    <a:pt x="218821" y="35814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4101211" y="2415286"/>
              <a:ext cx="241809" cy="230633"/>
            </a:xfrm>
            <a:custGeom>
              <a:avLst/>
              <a:gdLst/>
              <a:ahLst/>
              <a:cxnLst/>
              <a:rect l="0" t="0" r="0" b="0"/>
              <a:pathLst>
                <a:path w="241809" h="230633">
                  <a:moveTo>
                    <a:pt x="220091" y="18542"/>
                  </a:moveTo>
                  <a:lnTo>
                    <a:pt x="226060" y="39751"/>
                  </a:lnTo>
                  <a:lnTo>
                    <a:pt x="233807" y="64516"/>
                  </a:lnTo>
                  <a:lnTo>
                    <a:pt x="241808" y="93218"/>
                  </a:lnTo>
                  <a:lnTo>
                    <a:pt x="227965" y="100838"/>
                  </a:lnTo>
                  <a:lnTo>
                    <a:pt x="211582" y="111887"/>
                  </a:lnTo>
                  <a:lnTo>
                    <a:pt x="195834" y="125857"/>
                  </a:lnTo>
                  <a:lnTo>
                    <a:pt x="180086" y="141224"/>
                  </a:lnTo>
                  <a:lnTo>
                    <a:pt x="167132" y="157226"/>
                  </a:lnTo>
                  <a:lnTo>
                    <a:pt x="156464" y="173228"/>
                  </a:lnTo>
                  <a:lnTo>
                    <a:pt x="150114" y="188468"/>
                  </a:lnTo>
                  <a:lnTo>
                    <a:pt x="149352" y="194818"/>
                  </a:lnTo>
                  <a:lnTo>
                    <a:pt x="149352" y="201295"/>
                  </a:lnTo>
                  <a:lnTo>
                    <a:pt x="110744" y="211455"/>
                  </a:lnTo>
                  <a:lnTo>
                    <a:pt x="74041" y="218567"/>
                  </a:lnTo>
                  <a:lnTo>
                    <a:pt x="41275" y="224282"/>
                  </a:lnTo>
                  <a:lnTo>
                    <a:pt x="13081" y="230632"/>
                  </a:lnTo>
                  <a:lnTo>
                    <a:pt x="9779" y="226822"/>
                  </a:lnTo>
                  <a:lnTo>
                    <a:pt x="6477" y="221107"/>
                  </a:lnTo>
                  <a:lnTo>
                    <a:pt x="4572" y="212725"/>
                  </a:lnTo>
                  <a:lnTo>
                    <a:pt x="2540" y="201930"/>
                  </a:lnTo>
                  <a:lnTo>
                    <a:pt x="635" y="176911"/>
                  </a:lnTo>
                  <a:lnTo>
                    <a:pt x="0" y="147574"/>
                  </a:lnTo>
                  <a:lnTo>
                    <a:pt x="1397" y="117602"/>
                  </a:lnTo>
                  <a:lnTo>
                    <a:pt x="5207" y="88265"/>
                  </a:lnTo>
                  <a:lnTo>
                    <a:pt x="10541" y="63246"/>
                  </a:lnTo>
                  <a:lnTo>
                    <a:pt x="14351" y="53086"/>
                  </a:lnTo>
                  <a:lnTo>
                    <a:pt x="19050" y="44069"/>
                  </a:lnTo>
                  <a:lnTo>
                    <a:pt x="26162" y="44069"/>
                  </a:lnTo>
                  <a:lnTo>
                    <a:pt x="34163" y="43434"/>
                  </a:lnTo>
                  <a:lnTo>
                    <a:pt x="53721" y="38354"/>
                  </a:lnTo>
                  <a:lnTo>
                    <a:pt x="76581" y="30734"/>
                  </a:lnTo>
                  <a:lnTo>
                    <a:pt x="102743" y="22479"/>
                  </a:lnTo>
                  <a:lnTo>
                    <a:pt x="130302" y="13462"/>
                  </a:lnTo>
                  <a:lnTo>
                    <a:pt x="159258" y="5715"/>
                  </a:lnTo>
                  <a:lnTo>
                    <a:pt x="187325" y="1270"/>
                  </a:lnTo>
                  <a:lnTo>
                    <a:pt x="214884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3952367" y="2275459"/>
              <a:ext cx="83313" cy="148718"/>
            </a:xfrm>
            <a:custGeom>
              <a:avLst/>
              <a:gdLst/>
              <a:ahLst/>
              <a:cxnLst/>
              <a:rect l="0" t="0" r="0" b="0"/>
              <a:pathLst>
                <a:path w="83313" h="148718">
                  <a:moveTo>
                    <a:pt x="77343" y="17780"/>
                  </a:moveTo>
                  <a:lnTo>
                    <a:pt x="76200" y="34544"/>
                  </a:lnTo>
                  <a:lnTo>
                    <a:pt x="76200" y="68961"/>
                  </a:lnTo>
                  <a:lnTo>
                    <a:pt x="79248" y="101473"/>
                  </a:lnTo>
                  <a:lnTo>
                    <a:pt x="83312" y="128270"/>
                  </a:lnTo>
                  <a:lnTo>
                    <a:pt x="74803" y="130810"/>
                  </a:lnTo>
                  <a:lnTo>
                    <a:pt x="67437" y="133350"/>
                  </a:lnTo>
                  <a:lnTo>
                    <a:pt x="58420" y="137287"/>
                  </a:lnTo>
                  <a:lnTo>
                    <a:pt x="53086" y="139827"/>
                  </a:lnTo>
                  <a:lnTo>
                    <a:pt x="50546" y="141097"/>
                  </a:lnTo>
                  <a:lnTo>
                    <a:pt x="46482" y="144399"/>
                  </a:lnTo>
                  <a:lnTo>
                    <a:pt x="41275" y="146177"/>
                  </a:lnTo>
                  <a:lnTo>
                    <a:pt x="31623" y="148717"/>
                  </a:lnTo>
                  <a:lnTo>
                    <a:pt x="28321" y="145542"/>
                  </a:lnTo>
                  <a:lnTo>
                    <a:pt x="24257" y="141097"/>
                  </a:lnTo>
                  <a:lnTo>
                    <a:pt x="15875" y="127635"/>
                  </a:lnTo>
                  <a:lnTo>
                    <a:pt x="8001" y="109855"/>
                  </a:lnTo>
                  <a:lnTo>
                    <a:pt x="1905" y="89408"/>
                  </a:lnTo>
                  <a:lnTo>
                    <a:pt x="0" y="68326"/>
                  </a:lnTo>
                  <a:lnTo>
                    <a:pt x="3302" y="47117"/>
                  </a:lnTo>
                  <a:lnTo>
                    <a:pt x="8001" y="37719"/>
                  </a:lnTo>
                  <a:lnTo>
                    <a:pt x="13970" y="28702"/>
                  </a:lnTo>
                  <a:lnTo>
                    <a:pt x="21717" y="20955"/>
                  </a:lnTo>
                  <a:lnTo>
                    <a:pt x="31623" y="14097"/>
                  </a:lnTo>
                  <a:lnTo>
                    <a:pt x="36830" y="8763"/>
                  </a:lnTo>
                  <a:lnTo>
                    <a:pt x="43942" y="5080"/>
                  </a:lnTo>
                  <a:lnTo>
                    <a:pt x="58420" y="508"/>
                  </a:lnTo>
                  <a:lnTo>
                    <a:pt x="71501" y="0"/>
                  </a:lnTo>
                  <a:lnTo>
                    <a:pt x="76708" y="1143"/>
                  </a:lnTo>
                  <a:lnTo>
                    <a:pt x="80010" y="2540"/>
                  </a:lnTo>
                  <a:close/>
                </a:path>
              </a:pathLst>
            </a:custGeom>
            <a:solidFill>
              <a:srgbClr val="CD7000"/>
            </a:solidFill>
            <a:ln w="0" cap="flat" cmpd="sng" algn="ctr">
              <a:solidFill>
                <a:srgbClr val="CD7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4020566" y="2418461"/>
              <a:ext cx="62866" cy="165482"/>
            </a:xfrm>
            <a:custGeom>
              <a:avLst/>
              <a:gdLst/>
              <a:ahLst/>
              <a:cxnLst/>
              <a:rect l="0" t="0" r="0" b="0"/>
              <a:pathLst>
                <a:path w="62866" h="165482">
                  <a:moveTo>
                    <a:pt x="55626" y="19812"/>
                  </a:moveTo>
                  <a:lnTo>
                    <a:pt x="57023" y="33782"/>
                  </a:lnTo>
                  <a:lnTo>
                    <a:pt x="58928" y="48514"/>
                  </a:lnTo>
                  <a:lnTo>
                    <a:pt x="61468" y="64516"/>
                  </a:lnTo>
                  <a:lnTo>
                    <a:pt x="62865" y="83185"/>
                  </a:lnTo>
                  <a:lnTo>
                    <a:pt x="60960" y="105537"/>
                  </a:lnTo>
                  <a:lnTo>
                    <a:pt x="58420" y="118110"/>
                  </a:lnTo>
                  <a:lnTo>
                    <a:pt x="55118" y="132334"/>
                  </a:lnTo>
                  <a:lnTo>
                    <a:pt x="50419" y="148209"/>
                  </a:lnTo>
                  <a:lnTo>
                    <a:pt x="43815" y="165481"/>
                  </a:lnTo>
                  <a:lnTo>
                    <a:pt x="34163" y="146431"/>
                  </a:lnTo>
                  <a:lnTo>
                    <a:pt x="23495" y="125984"/>
                  </a:lnTo>
                  <a:lnTo>
                    <a:pt x="12446" y="104140"/>
                  </a:lnTo>
                  <a:lnTo>
                    <a:pt x="4699" y="82550"/>
                  </a:lnTo>
                  <a:lnTo>
                    <a:pt x="0" y="61341"/>
                  </a:lnTo>
                  <a:lnTo>
                    <a:pt x="0" y="51181"/>
                  </a:lnTo>
                  <a:lnTo>
                    <a:pt x="1397" y="41529"/>
                  </a:lnTo>
                  <a:lnTo>
                    <a:pt x="4699" y="32639"/>
                  </a:lnTo>
                  <a:lnTo>
                    <a:pt x="9906" y="24384"/>
                  </a:lnTo>
                  <a:lnTo>
                    <a:pt x="17018" y="16510"/>
                  </a:lnTo>
                  <a:lnTo>
                    <a:pt x="27559" y="10287"/>
                  </a:lnTo>
                  <a:lnTo>
                    <a:pt x="36068" y="2032"/>
                  </a:lnTo>
                  <a:lnTo>
                    <a:pt x="44577" y="0"/>
                  </a:lnTo>
                  <a:lnTo>
                    <a:pt x="51816" y="2032"/>
                  </a:lnTo>
                  <a:lnTo>
                    <a:pt x="57658" y="5715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3925570" y="2434971"/>
              <a:ext cx="115952" cy="216790"/>
            </a:xfrm>
            <a:custGeom>
              <a:avLst/>
              <a:gdLst/>
              <a:ahLst/>
              <a:cxnLst/>
              <a:rect l="0" t="0" r="0" b="0"/>
              <a:pathLst>
                <a:path w="115952" h="216790">
                  <a:moveTo>
                    <a:pt x="74676" y="31496"/>
                  </a:moveTo>
                  <a:lnTo>
                    <a:pt x="76073" y="44831"/>
                  </a:lnTo>
                  <a:lnTo>
                    <a:pt x="79375" y="58928"/>
                  </a:lnTo>
                  <a:lnTo>
                    <a:pt x="84582" y="74295"/>
                  </a:lnTo>
                  <a:lnTo>
                    <a:pt x="91186" y="90805"/>
                  </a:lnTo>
                  <a:lnTo>
                    <a:pt x="98933" y="108077"/>
                  </a:lnTo>
                  <a:lnTo>
                    <a:pt x="115951" y="145796"/>
                  </a:lnTo>
                  <a:lnTo>
                    <a:pt x="114046" y="148336"/>
                  </a:lnTo>
                  <a:lnTo>
                    <a:pt x="110744" y="152146"/>
                  </a:lnTo>
                  <a:lnTo>
                    <a:pt x="98933" y="159766"/>
                  </a:lnTo>
                  <a:lnTo>
                    <a:pt x="82550" y="169418"/>
                  </a:lnTo>
                  <a:lnTo>
                    <a:pt x="64262" y="179578"/>
                  </a:lnTo>
                  <a:lnTo>
                    <a:pt x="45212" y="189865"/>
                  </a:lnTo>
                  <a:lnTo>
                    <a:pt x="28702" y="200025"/>
                  </a:lnTo>
                  <a:lnTo>
                    <a:pt x="15748" y="209042"/>
                  </a:lnTo>
                  <a:lnTo>
                    <a:pt x="11811" y="213487"/>
                  </a:lnTo>
                  <a:lnTo>
                    <a:pt x="9144" y="216789"/>
                  </a:lnTo>
                  <a:lnTo>
                    <a:pt x="5842" y="207137"/>
                  </a:lnTo>
                  <a:lnTo>
                    <a:pt x="3302" y="196977"/>
                  </a:lnTo>
                  <a:lnTo>
                    <a:pt x="0" y="173355"/>
                  </a:lnTo>
                  <a:lnTo>
                    <a:pt x="635" y="146431"/>
                  </a:lnTo>
                  <a:lnTo>
                    <a:pt x="2540" y="117729"/>
                  </a:lnTo>
                  <a:lnTo>
                    <a:pt x="11049" y="58928"/>
                  </a:lnTo>
                  <a:lnTo>
                    <a:pt x="14986" y="31496"/>
                  </a:lnTo>
                  <a:lnTo>
                    <a:pt x="19050" y="5334"/>
                  </a:lnTo>
                  <a:lnTo>
                    <a:pt x="24257" y="762"/>
                  </a:lnTo>
                  <a:lnTo>
                    <a:pt x="32004" y="0"/>
                  </a:lnTo>
                  <a:lnTo>
                    <a:pt x="40767" y="1397"/>
                  </a:lnTo>
                  <a:lnTo>
                    <a:pt x="49784" y="4572"/>
                  </a:lnTo>
                  <a:lnTo>
                    <a:pt x="66167" y="12192"/>
                  </a:lnTo>
                  <a:lnTo>
                    <a:pt x="72771" y="16129"/>
                  </a:lnTo>
                  <a:lnTo>
                    <a:pt x="76073" y="18669"/>
                  </a:lnTo>
                  <a:close/>
                </a:path>
              </a:pathLst>
            </a:custGeom>
            <a:solidFill>
              <a:srgbClr val="CD7000"/>
            </a:solidFill>
            <a:ln w="0" cap="flat" cmpd="sng" algn="ctr">
              <a:solidFill>
                <a:srgbClr val="CD7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3879723" y="2418461"/>
              <a:ext cx="55754" cy="367920"/>
            </a:xfrm>
            <a:custGeom>
              <a:avLst/>
              <a:gdLst/>
              <a:ahLst/>
              <a:cxnLst/>
              <a:rect l="0" t="0" r="0" b="0"/>
              <a:pathLst>
                <a:path w="55754" h="367920">
                  <a:moveTo>
                    <a:pt x="49149" y="38354"/>
                  </a:moveTo>
                  <a:lnTo>
                    <a:pt x="45085" y="59563"/>
                  </a:lnTo>
                  <a:lnTo>
                    <a:pt x="39878" y="103505"/>
                  </a:lnTo>
                  <a:lnTo>
                    <a:pt x="39243" y="148209"/>
                  </a:lnTo>
                  <a:lnTo>
                    <a:pt x="39243" y="193548"/>
                  </a:lnTo>
                  <a:lnTo>
                    <a:pt x="39243" y="239014"/>
                  </a:lnTo>
                  <a:lnTo>
                    <a:pt x="37338" y="283591"/>
                  </a:lnTo>
                  <a:lnTo>
                    <a:pt x="30734" y="327025"/>
                  </a:lnTo>
                  <a:lnTo>
                    <a:pt x="25527" y="348234"/>
                  </a:lnTo>
                  <a:lnTo>
                    <a:pt x="17780" y="367919"/>
                  </a:lnTo>
                  <a:lnTo>
                    <a:pt x="13716" y="357124"/>
                  </a:lnTo>
                  <a:lnTo>
                    <a:pt x="9779" y="341122"/>
                  </a:lnTo>
                  <a:lnTo>
                    <a:pt x="7112" y="320675"/>
                  </a:lnTo>
                  <a:lnTo>
                    <a:pt x="4572" y="297180"/>
                  </a:lnTo>
                  <a:lnTo>
                    <a:pt x="2667" y="271526"/>
                  </a:lnTo>
                  <a:lnTo>
                    <a:pt x="1270" y="243459"/>
                  </a:lnTo>
                  <a:lnTo>
                    <a:pt x="0" y="184023"/>
                  </a:lnTo>
                  <a:lnTo>
                    <a:pt x="508" y="125984"/>
                  </a:lnTo>
                  <a:lnTo>
                    <a:pt x="1905" y="98425"/>
                  </a:lnTo>
                  <a:lnTo>
                    <a:pt x="3810" y="72898"/>
                  </a:lnTo>
                  <a:lnTo>
                    <a:pt x="5969" y="49911"/>
                  </a:lnTo>
                  <a:lnTo>
                    <a:pt x="7874" y="31242"/>
                  </a:lnTo>
                  <a:lnTo>
                    <a:pt x="11176" y="16002"/>
                  </a:lnTo>
                  <a:lnTo>
                    <a:pt x="14478" y="5715"/>
                  </a:lnTo>
                  <a:lnTo>
                    <a:pt x="19685" y="2032"/>
                  </a:lnTo>
                  <a:lnTo>
                    <a:pt x="25527" y="0"/>
                  </a:lnTo>
                  <a:lnTo>
                    <a:pt x="37338" y="3937"/>
                  </a:lnTo>
                  <a:lnTo>
                    <a:pt x="48387" y="11557"/>
                  </a:lnTo>
                  <a:lnTo>
                    <a:pt x="52451" y="15367"/>
                  </a:lnTo>
                  <a:lnTo>
                    <a:pt x="55753" y="17907"/>
                  </a:lnTo>
                  <a:close/>
                </a:path>
              </a:pathLst>
            </a:custGeom>
            <a:solidFill>
              <a:srgbClr val="C46B00"/>
            </a:solidFill>
            <a:ln w="0" cap="flat" cmpd="sng" algn="ctr">
              <a:solidFill>
                <a:srgbClr val="C46B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3867277" y="1756029"/>
              <a:ext cx="161799" cy="243460"/>
            </a:xfrm>
            <a:custGeom>
              <a:avLst/>
              <a:gdLst/>
              <a:ahLst/>
              <a:cxnLst/>
              <a:rect l="0" t="0" r="0" b="0"/>
              <a:pathLst>
                <a:path w="161799" h="243460">
                  <a:moveTo>
                    <a:pt x="156591" y="74041"/>
                  </a:moveTo>
                  <a:lnTo>
                    <a:pt x="153289" y="106045"/>
                  </a:lnTo>
                  <a:lnTo>
                    <a:pt x="150622" y="123952"/>
                  </a:lnTo>
                  <a:lnTo>
                    <a:pt x="148082" y="143002"/>
                  </a:lnTo>
                  <a:lnTo>
                    <a:pt x="143510" y="164846"/>
                  </a:lnTo>
                  <a:lnTo>
                    <a:pt x="137668" y="189103"/>
                  </a:lnTo>
                  <a:lnTo>
                    <a:pt x="117856" y="201803"/>
                  </a:lnTo>
                  <a:lnTo>
                    <a:pt x="100203" y="211455"/>
                  </a:lnTo>
                  <a:lnTo>
                    <a:pt x="83947" y="219710"/>
                  </a:lnTo>
                  <a:lnTo>
                    <a:pt x="68834" y="226187"/>
                  </a:lnTo>
                  <a:lnTo>
                    <a:pt x="41910" y="235585"/>
                  </a:lnTo>
                  <a:lnTo>
                    <a:pt x="16256" y="243459"/>
                  </a:lnTo>
                  <a:lnTo>
                    <a:pt x="15748" y="221107"/>
                  </a:lnTo>
                  <a:lnTo>
                    <a:pt x="14351" y="192913"/>
                  </a:lnTo>
                  <a:lnTo>
                    <a:pt x="12446" y="160274"/>
                  </a:lnTo>
                  <a:lnTo>
                    <a:pt x="9906" y="126492"/>
                  </a:lnTo>
                  <a:lnTo>
                    <a:pt x="3810" y="58801"/>
                  </a:lnTo>
                  <a:lnTo>
                    <a:pt x="1905" y="28702"/>
                  </a:lnTo>
                  <a:lnTo>
                    <a:pt x="0" y="3175"/>
                  </a:lnTo>
                  <a:lnTo>
                    <a:pt x="3810" y="1143"/>
                  </a:lnTo>
                  <a:lnTo>
                    <a:pt x="10414" y="0"/>
                  </a:lnTo>
                  <a:lnTo>
                    <a:pt x="18923" y="635"/>
                  </a:lnTo>
                  <a:lnTo>
                    <a:pt x="29464" y="2540"/>
                  </a:lnTo>
                  <a:lnTo>
                    <a:pt x="54991" y="8255"/>
                  </a:lnTo>
                  <a:lnTo>
                    <a:pt x="83185" y="15875"/>
                  </a:lnTo>
                  <a:lnTo>
                    <a:pt x="111252" y="25527"/>
                  </a:lnTo>
                  <a:lnTo>
                    <a:pt x="135636" y="33782"/>
                  </a:lnTo>
                  <a:lnTo>
                    <a:pt x="146177" y="37719"/>
                  </a:lnTo>
                  <a:lnTo>
                    <a:pt x="153924" y="40894"/>
                  </a:lnTo>
                  <a:lnTo>
                    <a:pt x="159131" y="43434"/>
                  </a:lnTo>
                  <a:lnTo>
                    <a:pt x="161798" y="44577"/>
                  </a:lnTo>
                  <a:close/>
                </a:path>
              </a:pathLst>
            </a:custGeom>
            <a:solidFill>
              <a:srgbClr val="CD7000"/>
            </a:solidFill>
            <a:ln w="0" cap="flat" cmpd="sng" algn="ctr">
              <a:solidFill>
                <a:srgbClr val="CD7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3886200" y="1992376"/>
              <a:ext cx="186818" cy="341758"/>
            </a:xfrm>
            <a:custGeom>
              <a:avLst/>
              <a:gdLst/>
              <a:ahLst/>
              <a:cxnLst/>
              <a:rect l="0" t="0" r="0" b="0"/>
              <a:pathLst>
                <a:path w="186818" h="341758">
                  <a:moveTo>
                    <a:pt x="175641" y="68961"/>
                  </a:moveTo>
                  <a:lnTo>
                    <a:pt x="168529" y="81788"/>
                  </a:lnTo>
                  <a:lnTo>
                    <a:pt x="163830" y="93218"/>
                  </a:lnTo>
                  <a:lnTo>
                    <a:pt x="162560" y="103632"/>
                  </a:lnTo>
                  <a:lnTo>
                    <a:pt x="162560" y="111887"/>
                  </a:lnTo>
                  <a:lnTo>
                    <a:pt x="164465" y="120142"/>
                  </a:lnTo>
                  <a:lnTo>
                    <a:pt x="170434" y="136017"/>
                  </a:lnTo>
                  <a:lnTo>
                    <a:pt x="175641" y="154686"/>
                  </a:lnTo>
                  <a:lnTo>
                    <a:pt x="176276" y="165481"/>
                  </a:lnTo>
                  <a:lnTo>
                    <a:pt x="175641" y="178308"/>
                  </a:lnTo>
                  <a:lnTo>
                    <a:pt x="172974" y="193040"/>
                  </a:lnTo>
                  <a:lnTo>
                    <a:pt x="167132" y="210693"/>
                  </a:lnTo>
                  <a:lnTo>
                    <a:pt x="157861" y="230632"/>
                  </a:lnTo>
                  <a:lnTo>
                    <a:pt x="144907" y="254889"/>
                  </a:lnTo>
                  <a:lnTo>
                    <a:pt x="126492" y="256921"/>
                  </a:lnTo>
                  <a:lnTo>
                    <a:pt x="112649" y="259969"/>
                  </a:lnTo>
                  <a:lnTo>
                    <a:pt x="101600" y="263779"/>
                  </a:lnTo>
                  <a:lnTo>
                    <a:pt x="93726" y="267716"/>
                  </a:lnTo>
                  <a:lnTo>
                    <a:pt x="88519" y="272161"/>
                  </a:lnTo>
                  <a:lnTo>
                    <a:pt x="84582" y="277368"/>
                  </a:lnTo>
                  <a:lnTo>
                    <a:pt x="80137" y="288163"/>
                  </a:lnTo>
                  <a:lnTo>
                    <a:pt x="75438" y="300355"/>
                  </a:lnTo>
                  <a:lnTo>
                    <a:pt x="66167" y="313690"/>
                  </a:lnTo>
                  <a:lnTo>
                    <a:pt x="59055" y="320802"/>
                  </a:lnTo>
                  <a:lnTo>
                    <a:pt x="48514" y="327660"/>
                  </a:lnTo>
                  <a:lnTo>
                    <a:pt x="34798" y="334772"/>
                  </a:lnTo>
                  <a:lnTo>
                    <a:pt x="17145" y="341757"/>
                  </a:lnTo>
                  <a:lnTo>
                    <a:pt x="16510" y="328422"/>
                  </a:lnTo>
                  <a:lnTo>
                    <a:pt x="15748" y="312293"/>
                  </a:lnTo>
                  <a:lnTo>
                    <a:pt x="14605" y="293878"/>
                  </a:lnTo>
                  <a:lnTo>
                    <a:pt x="13208" y="274193"/>
                  </a:lnTo>
                  <a:lnTo>
                    <a:pt x="10541" y="229997"/>
                  </a:lnTo>
                  <a:lnTo>
                    <a:pt x="7239" y="184023"/>
                  </a:lnTo>
                  <a:lnTo>
                    <a:pt x="4699" y="138049"/>
                  </a:lnTo>
                  <a:lnTo>
                    <a:pt x="2032" y="96520"/>
                  </a:lnTo>
                  <a:lnTo>
                    <a:pt x="1397" y="77851"/>
                  </a:lnTo>
                  <a:lnTo>
                    <a:pt x="635" y="61341"/>
                  </a:lnTo>
                  <a:lnTo>
                    <a:pt x="0" y="48006"/>
                  </a:lnTo>
                  <a:lnTo>
                    <a:pt x="635" y="36957"/>
                  </a:lnTo>
                  <a:lnTo>
                    <a:pt x="18415" y="39751"/>
                  </a:lnTo>
                  <a:lnTo>
                    <a:pt x="34163" y="38989"/>
                  </a:lnTo>
                  <a:lnTo>
                    <a:pt x="48514" y="35814"/>
                  </a:lnTo>
                  <a:lnTo>
                    <a:pt x="61722" y="31242"/>
                  </a:lnTo>
                  <a:lnTo>
                    <a:pt x="83947" y="19177"/>
                  </a:lnTo>
                  <a:lnTo>
                    <a:pt x="103632" y="7747"/>
                  </a:lnTo>
                  <a:lnTo>
                    <a:pt x="122555" y="635"/>
                  </a:lnTo>
                  <a:lnTo>
                    <a:pt x="131699" y="0"/>
                  </a:lnTo>
                  <a:lnTo>
                    <a:pt x="140970" y="2540"/>
                  </a:lnTo>
                  <a:lnTo>
                    <a:pt x="151384" y="8890"/>
                  </a:lnTo>
                  <a:lnTo>
                    <a:pt x="161925" y="18542"/>
                  </a:lnTo>
                  <a:lnTo>
                    <a:pt x="173736" y="33274"/>
                  </a:lnTo>
                  <a:lnTo>
                    <a:pt x="186817" y="53721"/>
                  </a:lnTo>
                  <a:close/>
                </a:path>
              </a:pathLst>
            </a:custGeom>
            <a:solidFill>
              <a:srgbClr val="C66C00"/>
            </a:solidFill>
            <a:ln w="0" cap="flat" cmpd="sng" algn="ctr">
              <a:solidFill>
                <a:srgbClr val="C66C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3855466" y="1591183"/>
              <a:ext cx="212218" cy="179579"/>
            </a:xfrm>
            <a:custGeom>
              <a:avLst/>
              <a:gdLst/>
              <a:ahLst/>
              <a:cxnLst/>
              <a:rect l="0" t="0" r="0" b="0"/>
              <a:pathLst>
                <a:path w="212218" h="179579">
                  <a:moveTo>
                    <a:pt x="199898" y="61468"/>
                  </a:moveTo>
                  <a:lnTo>
                    <a:pt x="190754" y="79883"/>
                  </a:lnTo>
                  <a:lnTo>
                    <a:pt x="183515" y="99060"/>
                  </a:lnTo>
                  <a:lnTo>
                    <a:pt x="178943" y="117475"/>
                  </a:lnTo>
                  <a:lnTo>
                    <a:pt x="176149" y="134747"/>
                  </a:lnTo>
                  <a:lnTo>
                    <a:pt x="175641" y="150876"/>
                  </a:lnTo>
                  <a:lnTo>
                    <a:pt x="176911" y="164211"/>
                  </a:lnTo>
                  <a:lnTo>
                    <a:pt x="179451" y="174371"/>
                  </a:lnTo>
                  <a:lnTo>
                    <a:pt x="178943" y="177546"/>
                  </a:lnTo>
                  <a:lnTo>
                    <a:pt x="175641" y="179578"/>
                  </a:lnTo>
                  <a:lnTo>
                    <a:pt x="169799" y="179578"/>
                  </a:lnTo>
                  <a:lnTo>
                    <a:pt x="161290" y="178943"/>
                  </a:lnTo>
                  <a:lnTo>
                    <a:pt x="149987" y="177038"/>
                  </a:lnTo>
                  <a:lnTo>
                    <a:pt x="137541" y="173863"/>
                  </a:lnTo>
                  <a:lnTo>
                    <a:pt x="110109" y="165989"/>
                  </a:lnTo>
                  <a:lnTo>
                    <a:pt x="49784" y="146304"/>
                  </a:lnTo>
                  <a:lnTo>
                    <a:pt x="24257" y="136652"/>
                  </a:lnTo>
                  <a:lnTo>
                    <a:pt x="13716" y="132207"/>
                  </a:lnTo>
                  <a:lnTo>
                    <a:pt x="5969" y="128397"/>
                  </a:lnTo>
                  <a:lnTo>
                    <a:pt x="3810" y="108585"/>
                  </a:lnTo>
                  <a:lnTo>
                    <a:pt x="1905" y="94488"/>
                  </a:lnTo>
                  <a:lnTo>
                    <a:pt x="0" y="83693"/>
                  </a:lnTo>
                  <a:lnTo>
                    <a:pt x="0" y="72898"/>
                  </a:lnTo>
                  <a:lnTo>
                    <a:pt x="17653" y="74803"/>
                  </a:lnTo>
                  <a:lnTo>
                    <a:pt x="34671" y="72898"/>
                  </a:lnTo>
                  <a:lnTo>
                    <a:pt x="50419" y="67691"/>
                  </a:lnTo>
                  <a:lnTo>
                    <a:pt x="64897" y="60071"/>
                  </a:lnTo>
                  <a:lnTo>
                    <a:pt x="91694" y="41021"/>
                  </a:lnTo>
                  <a:lnTo>
                    <a:pt x="115951" y="20447"/>
                  </a:lnTo>
                  <a:lnTo>
                    <a:pt x="127762" y="12065"/>
                  </a:lnTo>
                  <a:lnTo>
                    <a:pt x="139573" y="5080"/>
                  </a:lnTo>
                  <a:lnTo>
                    <a:pt x="150749" y="508"/>
                  </a:lnTo>
                  <a:lnTo>
                    <a:pt x="162433" y="0"/>
                  </a:lnTo>
                  <a:lnTo>
                    <a:pt x="173609" y="3302"/>
                  </a:lnTo>
                  <a:lnTo>
                    <a:pt x="186055" y="10922"/>
                  </a:lnTo>
                  <a:lnTo>
                    <a:pt x="198501" y="24257"/>
                  </a:lnTo>
                  <a:lnTo>
                    <a:pt x="212217" y="43434"/>
                  </a:lnTo>
                  <a:close/>
                </a:path>
              </a:pathLst>
            </a:custGeom>
            <a:solidFill>
              <a:srgbClr val="CD7000"/>
            </a:solidFill>
            <a:ln w="0" cap="flat" cmpd="sng" algn="ctr">
              <a:solidFill>
                <a:srgbClr val="CD7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3913759" y="2352040"/>
              <a:ext cx="36069" cy="68454"/>
            </a:xfrm>
            <a:custGeom>
              <a:avLst/>
              <a:gdLst/>
              <a:ahLst/>
              <a:cxnLst/>
              <a:rect l="0" t="0" r="0" b="0"/>
              <a:pathLst>
                <a:path w="36069" h="68454">
                  <a:moveTo>
                    <a:pt x="5842" y="7620"/>
                  </a:moveTo>
                  <a:lnTo>
                    <a:pt x="11049" y="3175"/>
                  </a:lnTo>
                  <a:lnTo>
                    <a:pt x="15748" y="635"/>
                  </a:lnTo>
                  <a:lnTo>
                    <a:pt x="19812" y="0"/>
                  </a:lnTo>
                  <a:lnTo>
                    <a:pt x="23622" y="1905"/>
                  </a:lnTo>
                  <a:lnTo>
                    <a:pt x="26797" y="5715"/>
                  </a:lnTo>
                  <a:lnTo>
                    <a:pt x="32004" y="16002"/>
                  </a:lnTo>
                  <a:lnTo>
                    <a:pt x="35306" y="30099"/>
                  </a:lnTo>
                  <a:lnTo>
                    <a:pt x="36068" y="44069"/>
                  </a:lnTo>
                  <a:lnTo>
                    <a:pt x="35306" y="56261"/>
                  </a:lnTo>
                  <a:lnTo>
                    <a:pt x="31496" y="64516"/>
                  </a:lnTo>
                  <a:lnTo>
                    <a:pt x="28194" y="67056"/>
                  </a:lnTo>
                  <a:lnTo>
                    <a:pt x="23622" y="68453"/>
                  </a:lnTo>
                  <a:lnTo>
                    <a:pt x="17653" y="67056"/>
                  </a:lnTo>
                  <a:lnTo>
                    <a:pt x="11811" y="63246"/>
                  </a:lnTo>
                  <a:lnTo>
                    <a:pt x="6604" y="56769"/>
                  </a:lnTo>
                  <a:lnTo>
                    <a:pt x="2540" y="47371"/>
                  </a:lnTo>
                  <a:lnTo>
                    <a:pt x="0" y="33782"/>
                  </a:lnTo>
                  <a:lnTo>
                    <a:pt x="0" y="16002"/>
                  </a:lnTo>
                  <a:close/>
                </a:path>
              </a:pathLst>
            </a:custGeom>
            <a:solidFill>
              <a:srgbClr val="CD7000"/>
            </a:solidFill>
            <a:ln w="0" cap="flat" cmpd="sng" algn="ctr">
              <a:solidFill>
                <a:srgbClr val="CD7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4067683" y="2060829"/>
              <a:ext cx="45213" cy="91187"/>
            </a:xfrm>
            <a:custGeom>
              <a:avLst/>
              <a:gdLst/>
              <a:ahLst/>
              <a:cxnLst/>
              <a:rect l="0" t="0" r="0" b="0"/>
              <a:pathLst>
                <a:path w="45213" h="91187">
                  <a:moveTo>
                    <a:pt x="7239" y="6223"/>
                  </a:moveTo>
                  <a:lnTo>
                    <a:pt x="13208" y="1778"/>
                  </a:lnTo>
                  <a:lnTo>
                    <a:pt x="19050" y="0"/>
                  </a:lnTo>
                  <a:lnTo>
                    <a:pt x="24257" y="508"/>
                  </a:lnTo>
                  <a:lnTo>
                    <a:pt x="28956" y="3175"/>
                  </a:lnTo>
                  <a:lnTo>
                    <a:pt x="33528" y="7620"/>
                  </a:lnTo>
                  <a:lnTo>
                    <a:pt x="40767" y="20955"/>
                  </a:lnTo>
                  <a:lnTo>
                    <a:pt x="45212" y="37719"/>
                  </a:lnTo>
                  <a:lnTo>
                    <a:pt x="45212" y="55372"/>
                  </a:lnTo>
                  <a:lnTo>
                    <a:pt x="41275" y="72136"/>
                  </a:lnTo>
                  <a:lnTo>
                    <a:pt x="37465" y="79756"/>
                  </a:lnTo>
                  <a:lnTo>
                    <a:pt x="31623" y="85471"/>
                  </a:lnTo>
                  <a:lnTo>
                    <a:pt x="25654" y="88773"/>
                  </a:lnTo>
                  <a:lnTo>
                    <a:pt x="20955" y="91186"/>
                  </a:lnTo>
                  <a:lnTo>
                    <a:pt x="12446" y="91186"/>
                  </a:lnTo>
                  <a:lnTo>
                    <a:pt x="6604" y="87376"/>
                  </a:lnTo>
                  <a:lnTo>
                    <a:pt x="2667" y="78613"/>
                  </a:lnTo>
                  <a:lnTo>
                    <a:pt x="762" y="66421"/>
                  </a:lnTo>
                  <a:lnTo>
                    <a:pt x="0" y="51054"/>
                  </a:lnTo>
                  <a:lnTo>
                    <a:pt x="762" y="33782"/>
                  </a:lnTo>
                  <a:lnTo>
                    <a:pt x="1397" y="1397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4025265" y="1877441"/>
              <a:ext cx="79249" cy="128398"/>
            </a:xfrm>
            <a:custGeom>
              <a:avLst/>
              <a:gdLst/>
              <a:ahLst/>
              <a:cxnLst/>
              <a:rect l="0" t="0" r="0" b="0"/>
              <a:pathLst>
                <a:path w="79249" h="128398">
                  <a:moveTo>
                    <a:pt x="16256" y="2540"/>
                  </a:moveTo>
                  <a:lnTo>
                    <a:pt x="23495" y="0"/>
                  </a:lnTo>
                  <a:lnTo>
                    <a:pt x="30099" y="0"/>
                  </a:lnTo>
                  <a:lnTo>
                    <a:pt x="37211" y="3810"/>
                  </a:lnTo>
                  <a:lnTo>
                    <a:pt x="44577" y="10160"/>
                  </a:lnTo>
                  <a:lnTo>
                    <a:pt x="51562" y="18542"/>
                  </a:lnTo>
                  <a:lnTo>
                    <a:pt x="64135" y="40894"/>
                  </a:lnTo>
                  <a:lnTo>
                    <a:pt x="74041" y="65659"/>
                  </a:lnTo>
                  <a:lnTo>
                    <a:pt x="78486" y="91948"/>
                  </a:lnTo>
                  <a:lnTo>
                    <a:pt x="79248" y="103378"/>
                  </a:lnTo>
                  <a:lnTo>
                    <a:pt x="77851" y="113665"/>
                  </a:lnTo>
                  <a:lnTo>
                    <a:pt x="74676" y="122047"/>
                  </a:lnTo>
                  <a:lnTo>
                    <a:pt x="69342" y="128397"/>
                  </a:lnTo>
                  <a:lnTo>
                    <a:pt x="51562" y="125222"/>
                  </a:lnTo>
                  <a:lnTo>
                    <a:pt x="37211" y="122047"/>
                  </a:lnTo>
                  <a:lnTo>
                    <a:pt x="25400" y="117475"/>
                  </a:lnTo>
                  <a:lnTo>
                    <a:pt x="16256" y="111633"/>
                  </a:lnTo>
                  <a:lnTo>
                    <a:pt x="9144" y="105918"/>
                  </a:lnTo>
                  <a:lnTo>
                    <a:pt x="4445" y="99060"/>
                  </a:lnTo>
                  <a:lnTo>
                    <a:pt x="0" y="84328"/>
                  </a:lnTo>
                  <a:lnTo>
                    <a:pt x="508" y="67691"/>
                  </a:lnTo>
                  <a:lnTo>
                    <a:pt x="3810" y="49149"/>
                  </a:lnTo>
                  <a:lnTo>
                    <a:pt x="7747" y="30099"/>
                  </a:lnTo>
                  <a:lnTo>
                    <a:pt x="10414" y="1016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4111752" y="1941957"/>
              <a:ext cx="143384" cy="230633"/>
            </a:xfrm>
            <a:custGeom>
              <a:avLst/>
              <a:gdLst/>
              <a:ahLst/>
              <a:cxnLst/>
              <a:rect l="0" t="0" r="0" b="0"/>
              <a:pathLst>
                <a:path w="143384" h="230633">
                  <a:moveTo>
                    <a:pt x="97536" y="25527"/>
                  </a:moveTo>
                  <a:lnTo>
                    <a:pt x="103505" y="50419"/>
                  </a:lnTo>
                  <a:lnTo>
                    <a:pt x="110109" y="77978"/>
                  </a:lnTo>
                  <a:lnTo>
                    <a:pt x="117221" y="107823"/>
                  </a:lnTo>
                  <a:lnTo>
                    <a:pt x="130937" y="170561"/>
                  </a:lnTo>
                  <a:lnTo>
                    <a:pt x="137414" y="200533"/>
                  </a:lnTo>
                  <a:lnTo>
                    <a:pt x="143383" y="228092"/>
                  </a:lnTo>
                  <a:lnTo>
                    <a:pt x="130937" y="230632"/>
                  </a:lnTo>
                  <a:lnTo>
                    <a:pt x="118618" y="229870"/>
                  </a:lnTo>
                  <a:lnTo>
                    <a:pt x="94361" y="223520"/>
                  </a:lnTo>
                  <a:lnTo>
                    <a:pt x="67437" y="211963"/>
                  </a:lnTo>
                  <a:lnTo>
                    <a:pt x="37211" y="200025"/>
                  </a:lnTo>
                  <a:lnTo>
                    <a:pt x="21463" y="165989"/>
                  </a:lnTo>
                  <a:lnTo>
                    <a:pt x="9652" y="134747"/>
                  </a:lnTo>
                  <a:lnTo>
                    <a:pt x="2540" y="105283"/>
                  </a:lnTo>
                  <a:lnTo>
                    <a:pt x="0" y="79121"/>
                  </a:lnTo>
                  <a:lnTo>
                    <a:pt x="1905" y="55499"/>
                  </a:lnTo>
                  <a:lnTo>
                    <a:pt x="9017" y="34544"/>
                  </a:lnTo>
                  <a:lnTo>
                    <a:pt x="22225" y="15875"/>
                  </a:lnTo>
                  <a:lnTo>
                    <a:pt x="39878" y="0"/>
                  </a:lnTo>
                  <a:lnTo>
                    <a:pt x="57531" y="3683"/>
                  </a:lnTo>
                  <a:lnTo>
                    <a:pt x="71882" y="5715"/>
                  </a:lnTo>
                  <a:lnTo>
                    <a:pt x="83693" y="5715"/>
                  </a:lnTo>
                  <a:lnTo>
                    <a:pt x="92964" y="5715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3966337" y="1383030"/>
              <a:ext cx="144654" cy="163450"/>
            </a:xfrm>
            <a:custGeom>
              <a:avLst/>
              <a:gdLst/>
              <a:ahLst/>
              <a:cxnLst/>
              <a:rect l="0" t="0" r="0" b="0"/>
              <a:pathLst>
                <a:path w="144654" h="163450">
                  <a:moveTo>
                    <a:pt x="84328" y="6223"/>
                  </a:moveTo>
                  <a:lnTo>
                    <a:pt x="100203" y="13970"/>
                  </a:lnTo>
                  <a:lnTo>
                    <a:pt x="114554" y="22225"/>
                  </a:lnTo>
                  <a:lnTo>
                    <a:pt x="124968" y="31877"/>
                  </a:lnTo>
                  <a:lnTo>
                    <a:pt x="131572" y="63119"/>
                  </a:lnTo>
                  <a:lnTo>
                    <a:pt x="136779" y="88646"/>
                  </a:lnTo>
                  <a:lnTo>
                    <a:pt x="140716" y="109220"/>
                  </a:lnTo>
                  <a:lnTo>
                    <a:pt x="144653" y="123825"/>
                  </a:lnTo>
                  <a:lnTo>
                    <a:pt x="128905" y="131445"/>
                  </a:lnTo>
                  <a:lnTo>
                    <a:pt x="117856" y="137160"/>
                  </a:lnTo>
                  <a:lnTo>
                    <a:pt x="109347" y="140462"/>
                  </a:lnTo>
                  <a:lnTo>
                    <a:pt x="102743" y="143637"/>
                  </a:lnTo>
                  <a:lnTo>
                    <a:pt x="96139" y="146177"/>
                  </a:lnTo>
                  <a:lnTo>
                    <a:pt x="88392" y="150114"/>
                  </a:lnTo>
                  <a:lnTo>
                    <a:pt x="79121" y="155829"/>
                  </a:lnTo>
                  <a:lnTo>
                    <a:pt x="66040" y="163449"/>
                  </a:lnTo>
                  <a:lnTo>
                    <a:pt x="62230" y="150749"/>
                  </a:lnTo>
                  <a:lnTo>
                    <a:pt x="54229" y="137160"/>
                  </a:lnTo>
                  <a:lnTo>
                    <a:pt x="32004" y="109220"/>
                  </a:lnTo>
                  <a:lnTo>
                    <a:pt x="20193" y="96266"/>
                  </a:lnTo>
                  <a:lnTo>
                    <a:pt x="9652" y="84836"/>
                  </a:lnTo>
                  <a:lnTo>
                    <a:pt x="2540" y="75311"/>
                  </a:lnTo>
                  <a:lnTo>
                    <a:pt x="508" y="71501"/>
                  </a:lnTo>
                  <a:lnTo>
                    <a:pt x="0" y="68199"/>
                  </a:lnTo>
                  <a:lnTo>
                    <a:pt x="8382" y="52197"/>
                  </a:lnTo>
                  <a:lnTo>
                    <a:pt x="16891" y="39497"/>
                  </a:lnTo>
                  <a:lnTo>
                    <a:pt x="25400" y="29845"/>
                  </a:lnTo>
                  <a:lnTo>
                    <a:pt x="33909" y="22225"/>
                  </a:lnTo>
                  <a:lnTo>
                    <a:pt x="52324" y="10795"/>
                  </a:lnTo>
                  <a:lnTo>
                    <a:pt x="69977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3844417" y="1469898"/>
              <a:ext cx="177547" cy="170562"/>
            </a:xfrm>
            <a:custGeom>
              <a:avLst/>
              <a:gdLst/>
              <a:ahLst/>
              <a:cxnLst/>
              <a:rect l="0" t="0" r="0" b="0"/>
              <a:pathLst>
                <a:path w="177547" h="170562">
                  <a:moveTo>
                    <a:pt x="112014" y="11430"/>
                  </a:moveTo>
                  <a:lnTo>
                    <a:pt x="128270" y="22352"/>
                  </a:lnTo>
                  <a:lnTo>
                    <a:pt x="142113" y="32385"/>
                  </a:lnTo>
                  <a:lnTo>
                    <a:pt x="153289" y="43434"/>
                  </a:lnTo>
                  <a:lnTo>
                    <a:pt x="161798" y="52832"/>
                  </a:lnTo>
                  <a:lnTo>
                    <a:pt x="168275" y="62484"/>
                  </a:lnTo>
                  <a:lnTo>
                    <a:pt x="177546" y="80391"/>
                  </a:lnTo>
                  <a:lnTo>
                    <a:pt x="158496" y="91948"/>
                  </a:lnTo>
                  <a:lnTo>
                    <a:pt x="136779" y="107315"/>
                  </a:lnTo>
                  <a:lnTo>
                    <a:pt x="90297" y="139827"/>
                  </a:lnTo>
                  <a:lnTo>
                    <a:pt x="66675" y="154432"/>
                  </a:lnTo>
                  <a:lnTo>
                    <a:pt x="45085" y="165227"/>
                  </a:lnTo>
                  <a:lnTo>
                    <a:pt x="35306" y="168529"/>
                  </a:lnTo>
                  <a:lnTo>
                    <a:pt x="25527" y="170561"/>
                  </a:lnTo>
                  <a:lnTo>
                    <a:pt x="17018" y="169799"/>
                  </a:lnTo>
                  <a:lnTo>
                    <a:pt x="9652" y="168021"/>
                  </a:lnTo>
                  <a:lnTo>
                    <a:pt x="3810" y="121285"/>
                  </a:lnTo>
                  <a:lnTo>
                    <a:pt x="1143" y="101600"/>
                  </a:lnTo>
                  <a:lnTo>
                    <a:pt x="0" y="93726"/>
                  </a:lnTo>
                  <a:lnTo>
                    <a:pt x="0" y="87376"/>
                  </a:lnTo>
                  <a:lnTo>
                    <a:pt x="16256" y="77851"/>
                  </a:lnTo>
                  <a:lnTo>
                    <a:pt x="29972" y="66421"/>
                  </a:lnTo>
                  <a:lnTo>
                    <a:pt x="54229" y="41402"/>
                  </a:lnTo>
                  <a:lnTo>
                    <a:pt x="74549" y="17272"/>
                  </a:lnTo>
                  <a:lnTo>
                    <a:pt x="83693" y="7620"/>
                  </a:lnTo>
                  <a:lnTo>
                    <a:pt x="92202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4046220" y="1685036"/>
              <a:ext cx="149988" cy="236475"/>
            </a:xfrm>
            <a:custGeom>
              <a:avLst/>
              <a:gdLst/>
              <a:ahLst/>
              <a:cxnLst/>
              <a:rect l="0" t="0" r="0" b="0"/>
              <a:pathLst>
                <a:path w="149988" h="236475">
                  <a:moveTo>
                    <a:pt x="104140" y="25527"/>
                  </a:moveTo>
                  <a:lnTo>
                    <a:pt x="110109" y="50546"/>
                  </a:lnTo>
                  <a:lnTo>
                    <a:pt x="116459" y="78613"/>
                  </a:lnTo>
                  <a:lnTo>
                    <a:pt x="123825" y="108712"/>
                  </a:lnTo>
                  <a:lnTo>
                    <a:pt x="137414" y="171958"/>
                  </a:lnTo>
                  <a:lnTo>
                    <a:pt x="144018" y="202565"/>
                  </a:lnTo>
                  <a:lnTo>
                    <a:pt x="149987" y="230124"/>
                  </a:lnTo>
                  <a:lnTo>
                    <a:pt x="138176" y="232537"/>
                  </a:lnTo>
                  <a:lnTo>
                    <a:pt x="127762" y="232537"/>
                  </a:lnTo>
                  <a:lnTo>
                    <a:pt x="108712" y="229362"/>
                  </a:lnTo>
                  <a:lnTo>
                    <a:pt x="98806" y="228219"/>
                  </a:lnTo>
                  <a:lnTo>
                    <a:pt x="88392" y="228219"/>
                  </a:lnTo>
                  <a:lnTo>
                    <a:pt x="76581" y="230759"/>
                  </a:lnTo>
                  <a:lnTo>
                    <a:pt x="63500" y="236474"/>
                  </a:lnTo>
                  <a:lnTo>
                    <a:pt x="47117" y="217170"/>
                  </a:lnTo>
                  <a:lnTo>
                    <a:pt x="33274" y="198120"/>
                  </a:lnTo>
                  <a:lnTo>
                    <a:pt x="22225" y="179070"/>
                  </a:lnTo>
                  <a:lnTo>
                    <a:pt x="13716" y="160401"/>
                  </a:lnTo>
                  <a:lnTo>
                    <a:pt x="7112" y="143129"/>
                  </a:lnTo>
                  <a:lnTo>
                    <a:pt x="2540" y="125984"/>
                  </a:lnTo>
                  <a:lnTo>
                    <a:pt x="0" y="109347"/>
                  </a:lnTo>
                  <a:lnTo>
                    <a:pt x="0" y="93345"/>
                  </a:lnTo>
                  <a:lnTo>
                    <a:pt x="1143" y="77978"/>
                  </a:lnTo>
                  <a:lnTo>
                    <a:pt x="3810" y="63881"/>
                  </a:lnTo>
                  <a:lnTo>
                    <a:pt x="8509" y="50546"/>
                  </a:lnTo>
                  <a:lnTo>
                    <a:pt x="13716" y="38354"/>
                  </a:lnTo>
                  <a:lnTo>
                    <a:pt x="20955" y="26924"/>
                  </a:lnTo>
                  <a:lnTo>
                    <a:pt x="29464" y="16764"/>
                  </a:lnTo>
                  <a:lnTo>
                    <a:pt x="38608" y="7747"/>
                  </a:lnTo>
                  <a:lnTo>
                    <a:pt x="48387" y="0"/>
                  </a:lnTo>
                  <a:lnTo>
                    <a:pt x="65532" y="3937"/>
                  </a:lnTo>
                  <a:lnTo>
                    <a:pt x="79248" y="5207"/>
                  </a:lnTo>
                  <a:lnTo>
                    <a:pt x="90297" y="5715"/>
                  </a:lnTo>
                  <a:lnTo>
                    <a:pt x="99441" y="5715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4042918" y="1519047"/>
              <a:ext cx="100839" cy="152655"/>
            </a:xfrm>
            <a:custGeom>
              <a:avLst/>
              <a:gdLst/>
              <a:ahLst/>
              <a:cxnLst/>
              <a:rect l="0" t="0" r="0" b="0"/>
              <a:pathLst>
                <a:path w="100839" h="152655">
                  <a:moveTo>
                    <a:pt x="79248" y="46482"/>
                  </a:moveTo>
                  <a:lnTo>
                    <a:pt x="86995" y="90678"/>
                  </a:lnTo>
                  <a:lnTo>
                    <a:pt x="91059" y="109855"/>
                  </a:lnTo>
                  <a:lnTo>
                    <a:pt x="94361" y="127127"/>
                  </a:lnTo>
                  <a:lnTo>
                    <a:pt x="97536" y="141859"/>
                  </a:lnTo>
                  <a:lnTo>
                    <a:pt x="100838" y="152654"/>
                  </a:lnTo>
                  <a:lnTo>
                    <a:pt x="86995" y="149479"/>
                  </a:lnTo>
                  <a:lnTo>
                    <a:pt x="73279" y="145034"/>
                  </a:lnTo>
                  <a:lnTo>
                    <a:pt x="61595" y="141859"/>
                  </a:lnTo>
                  <a:lnTo>
                    <a:pt x="57023" y="140462"/>
                  </a:lnTo>
                  <a:lnTo>
                    <a:pt x="53086" y="141097"/>
                  </a:lnTo>
                  <a:lnTo>
                    <a:pt x="51689" y="128270"/>
                  </a:lnTo>
                  <a:lnTo>
                    <a:pt x="49784" y="114300"/>
                  </a:lnTo>
                  <a:lnTo>
                    <a:pt x="47117" y="100203"/>
                  </a:lnTo>
                  <a:lnTo>
                    <a:pt x="42418" y="85598"/>
                  </a:lnTo>
                  <a:lnTo>
                    <a:pt x="36068" y="72136"/>
                  </a:lnTo>
                  <a:lnTo>
                    <a:pt x="26924" y="60706"/>
                  </a:lnTo>
                  <a:lnTo>
                    <a:pt x="15113" y="51689"/>
                  </a:lnTo>
                  <a:lnTo>
                    <a:pt x="0" y="45974"/>
                  </a:lnTo>
                  <a:lnTo>
                    <a:pt x="7747" y="31242"/>
                  </a:lnTo>
                  <a:lnTo>
                    <a:pt x="16256" y="20955"/>
                  </a:lnTo>
                  <a:lnTo>
                    <a:pt x="24765" y="14732"/>
                  </a:lnTo>
                  <a:lnTo>
                    <a:pt x="33909" y="11557"/>
                  </a:lnTo>
                  <a:lnTo>
                    <a:pt x="51689" y="7620"/>
                  </a:lnTo>
                  <a:lnTo>
                    <a:pt x="60198" y="4445"/>
                  </a:lnTo>
                  <a:lnTo>
                    <a:pt x="69342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3953764" y="1252728"/>
              <a:ext cx="135637" cy="114174"/>
            </a:xfrm>
            <a:custGeom>
              <a:avLst/>
              <a:gdLst/>
              <a:ahLst/>
              <a:cxnLst/>
              <a:rect l="0" t="0" r="0" b="0"/>
              <a:pathLst>
                <a:path w="135637" h="114174">
                  <a:moveTo>
                    <a:pt x="13081" y="2540"/>
                  </a:moveTo>
                  <a:lnTo>
                    <a:pt x="22860" y="9398"/>
                  </a:lnTo>
                  <a:lnTo>
                    <a:pt x="34036" y="17653"/>
                  </a:lnTo>
                  <a:lnTo>
                    <a:pt x="47879" y="23495"/>
                  </a:lnTo>
                  <a:lnTo>
                    <a:pt x="61595" y="25527"/>
                  </a:lnTo>
                  <a:lnTo>
                    <a:pt x="73406" y="24765"/>
                  </a:lnTo>
                  <a:lnTo>
                    <a:pt x="85217" y="25527"/>
                  </a:lnTo>
                  <a:lnTo>
                    <a:pt x="94996" y="29845"/>
                  </a:lnTo>
                  <a:lnTo>
                    <a:pt x="104267" y="36957"/>
                  </a:lnTo>
                  <a:lnTo>
                    <a:pt x="112776" y="45974"/>
                  </a:lnTo>
                  <a:lnTo>
                    <a:pt x="125222" y="66929"/>
                  </a:lnTo>
                  <a:lnTo>
                    <a:pt x="132969" y="89916"/>
                  </a:lnTo>
                  <a:lnTo>
                    <a:pt x="135636" y="114173"/>
                  </a:lnTo>
                  <a:lnTo>
                    <a:pt x="106807" y="107061"/>
                  </a:lnTo>
                  <a:lnTo>
                    <a:pt x="81915" y="95631"/>
                  </a:lnTo>
                  <a:lnTo>
                    <a:pt x="60198" y="81534"/>
                  </a:lnTo>
                  <a:lnTo>
                    <a:pt x="39878" y="64389"/>
                  </a:lnTo>
                  <a:lnTo>
                    <a:pt x="24765" y="49657"/>
                  </a:lnTo>
                  <a:lnTo>
                    <a:pt x="9271" y="33020"/>
                  </a:lnTo>
                  <a:lnTo>
                    <a:pt x="3302" y="24130"/>
                  </a:lnTo>
                  <a:lnTo>
                    <a:pt x="0" y="15875"/>
                  </a:lnTo>
                  <a:lnTo>
                    <a:pt x="0" y="7493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3930269" y="2914269"/>
              <a:ext cx="50420" cy="97664"/>
            </a:xfrm>
            <a:custGeom>
              <a:avLst/>
              <a:gdLst/>
              <a:ahLst/>
              <a:cxnLst/>
              <a:rect l="0" t="0" r="0" b="0"/>
              <a:pathLst>
                <a:path w="50420" h="97664">
                  <a:moveTo>
                    <a:pt x="5207" y="1270"/>
                  </a:moveTo>
                  <a:lnTo>
                    <a:pt x="11684" y="0"/>
                  </a:lnTo>
                  <a:lnTo>
                    <a:pt x="26162" y="1778"/>
                  </a:lnTo>
                  <a:lnTo>
                    <a:pt x="40513" y="8890"/>
                  </a:lnTo>
                  <a:lnTo>
                    <a:pt x="50419" y="19050"/>
                  </a:lnTo>
                  <a:lnTo>
                    <a:pt x="43815" y="29337"/>
                  </a:lnTo>
                  <a:lnTo>
                    <a:pt x="39878" y="40894"/>
                  </a:lnTo>
                  <a:lnTo>
                    <a:pt x="37211" y="62484"/>
                  </a:lnTo>
                  <a:lnTo>
                    <a:pt x="37211" y="82423"/>
                  </a:lnTo>
                  <a:lnTo>
                    <a:pt x="36576" y="90678"/>
                  </a:lnTo>
                  <a:lnTo>
                    <a:pt x="34671" y="97663"/>
                  </a:lnTo>
                  <a:lnTo>
                    <a:pt x="28702" y="88646"/>
                  </a:lnTo>
                  <a:lnTo>
                    <a:pt x="22860" y="77216"/>
                  </a:lnTo>
                  <a:lnTo>
                    <a:pt x="13589" y="51054"/>
                  </a:lnTo>
                  <a:lnTo>
                    <a:pt x="6350" y="24765"/>
                  </a:lnTo>
                  <a:lnTo>
                    <a:pt x="3302" y="13970"/>
                  </a:lnTo>
                  <a:lnTo>
                    <a:pt x="0" y="4572"/>
                  </a:lnTo>
                  <a:close/>
                </a:path>
              </a:pathLst>
            </a:custGeom>
            <a:solidFill>
              <a:srgbClr val="CD7000"/>
            </a:solidFill>
            <a:ln w="0" cap="flat" cmpd="sng" algn="ctr">
              <a:solidFill>
                <a:srgbClr val="CD7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5068951" y="3807333"/>
              <a:ext cx="226061" cy="168784"/>
            </a:xfrm>
            <a:custGeom>
              <a:avLst/>
              <a:gdLst/>
              <a:ahLst/>
              <a:cxnLst/>
              <a:rect l="0" t="0" r="0" b="0"/>
              <a:pathLst>
                <a:path w="226061" h="168784">
                  <a:moveTo>
                    <a:pt x="45212" y="10922"/>
                  </a:moveTo>
                  <a:lnTo>
                    <a:pt x="67564" y="23749"/>
                  </a:lnTo>
                  <a:lnTo>
                    <a:pt x="115951" y="51816"/>
                  </a:lnTo>
                  <a:lnTo>
                    <a:pt x="216916" y="113157"/>
                  </a:lnTo>
                  <a:lnTo>
                    <a:pt x="220218" y="116332"/>
                  </a:lnTo>
                  <a:lnTo>
                    <a:pt x="222250" y="118872"/>
                  </a:lnTo>
                  <a:lnTo>
                    <a:pt x="223520" y="126492"/>
                  </a:lnTo>
                  <a:lnTo>
                    <a:pt x="222885" y="131572"/>
                  </a:lnTo>
                  <a:lnTo>
                    <a:pt x="222885" y="137922"/>
                  </a:lnTo>
                  <a:lnTo>
                    <a:pt x="224155" y="146939"/>
                  </a:lnTo>
                  <a:lnTo>
                    <a:pt x="226060" y="158369"/>
                  </a:lnTo>
                  <a:lnTo>
                    <a:pt x="213741" y="157734"/>
                  </a:lnTo>
                  <a:lnTo>
                    <a:pt x="203835" y="158369"/>
                  </a:lnTo>
                  <a:lnTo>
                    <a:pt x="195326" y="160401"/>
                  </a:lnTo>
                  <a:lnTo>
                    <a:pt x="188087" y="162941"/>
                  </a:lnTo>
                  <a:lnTo>
                    <a:pt x="175641" y="168021"/>
                  </a:lnTo>
                  <a:lnTo>
                    <a:pt x="169164" y="168783"/>
                  </a:lnTo>
                  <a:lnTo>
                    <a:pt x="161925" y="168021"/>
                  </a:lnTo>
                  <a:lnTo>
                    <a:pt x="148717" y="152019"/>
                  </a:lnTo>
                  <a:lnTo>
                    <a:pt x="132461" y="136144"/>
                  </a:lnTo>
                  <a:lnTo>
                    <a:pt x="112903" y="120777"/>
                  </a:lnTo>
                  <a:lnTo>
                    <a:pt x="91186" y="105410"/>
                  </a:lnTo>
                  <a:lnTo>
                    <a:pt x="45212" y="77978"/>
                  </a:lnTo>
                  <a:lnTo>
                    <a:pt x="22987" y="66421"/>
                  </a:lnTo>
                  <a:lnTo>
                    <a:pt x="2032" y="58166"/>
                  </a:lnTo>
                  <a:lnTo>
                    <a:pt x="0" y="49911"/>
                  </a:lnTo>
                  <a:lnTo>
                    <a:pt x="0" y="41656"/>
                  </a:lnTo>
                  <a:lnTo>
                    <a:pt x="3302" y="23749"/>
                  </a:lnTo>
                  <a:lnTo>
                    <a:pt x="7239" y="15875"/>
                  </a:lnTo>
                  <a:lnTo>
                    <a:pt x="11811" y="9017"/>
                  </a:lnTo>
                  <a:lnTo>
                    <a:pt x="17780" y="3302"/>
                  </a:lnTo>
                  <a:lnTo>
                    <a:pt x="24892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5496814" y="3986911"/>
              <a:ext cx="62358" cy="183389"/>
            </a:xfrm>
            <a:custGeom>
              <a:avLst/>
              <a:gdLst/>
              <a:ahLst/>
              <a:cxnLst/>
              <a:rect l="0" t="0" r="0" b="0"/>
              <a:pathLst>
                <a:path w="62358" h="183389">
                  <a:moveTo>
                    <a:pt x="58420" y="45974"/>
                  </a:moveTo>
                  <a:lnTo>
                    <a:pt x="53213" y="88773"/>
                  </a:lnTo>
                  <a:lnTo>
                    <a:pt x="46609" y="132842"/>
                  </a:lnTo>
                  <a:lnTo>
                    <a:pt x="41910" y="157226"/>
                  </a:lnTo>
                  <a:lnTo>
                    <a:pt x="37465" y="183388"/>
                  </a:lnTo>
                  <a:lnTo>
                    <a:pt x="31496" y="183388"/>
                  </a:lnTo>
                  <a:lnTo>
                    <a:pt x="26924" y="181356"/>
                  </a:lnTo>
                  <a:lnTo>
                    <a:pt x="23749" y="177673"/>
                  </a:lnTo>
                  <a:lnTo>
                    <a:pt x="20447" y="171196"/>
                  </a:lnTo>
                  <a:lnTo>
                    <a:pt x="12446" y="157226"/>
                  </a:lnTo>
                  <a:lnTo>
                    <a:pt x="7239" y="149352"/>
                  </a:lnTo>
                  <a:lnTo>
                    <a:pt x="0" y="142494"/>
                  </a:lnTo>
                  <a:lnTo>
                    <a:pt x="6096" y="125222"/>
                  </a:lnTo>
                  <a:lnTo>
                    <a:pt x="11303" y="105918"/>
                  </a:lnTo>
                  <a:lnTo>
                    <a:pt x="21717" y="65786"/>
                  </a:lnTo>
                  <a:lnTo>
                    <a:pt x="28321" y="45974"/>
                  </a:lnTo>
                  <a:lnTo>
                    <a:pt x="36703" y="28067"/>
                  </a:lnTo>
                  <a:lnTo>
                    <a:pt x="47879" y="12192"/>
                  </a:lnTo>
                  <a:lnTo>
                    <a:pt x="62357" y="0"/>
                  </a:lnTo>
                  <a:close/>
                </a:path>
              </a:pathLst>
            </a:custGeom>
            <a:solidFill>
              <a:srgbClr val="C16900"/>
            </a:solidFill>
            <a:ln w="0" cap="flat" cmpd="sng" algn="ctr">
              <a:solidFill>
                <a:srgbClr val="C169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5464683" y="4193794"/>
              <a:ext cx="64390" cy="183389"/>
            </a:xfrm>
            <a:custGeom>
              <a:avLst/>
              <a:gdLst/>
              <a:ahLst/>
              <a:cxnLst/>
              <a:rect l="0" t="0" r="0" b="0"/>
              <a:pathLst>
                <a:path w="64390" h="183389">
                  <a:moveTo>
                    <a:pt x="60452" y="23114"/>
                  </a:moveTo>
                  <a:lnTo>
                    <a:pt x="56388" y="44069"/>
                  </a:lnTo>
                  <a:lnTo>
                    <a:pt x="50038" y="81153"/>
                  </a:lnTo>
                  <a:lnTo>
                    <a:pt x="46736" y="101092"/>
                  </a:lnTo>
                  <a:lnTo>
                    <a:pt x="43434" y="124079"/>
                  </a:lnTo>
                  <a:lnTo>
                    <a:pt x="40132" y="150749"/>
                  </a:lnTo>
                  <a:lnTo>
                    <a:pt x="36830" y="183388"/>
                  </a:lnTo>
                  <a:lnTo>
                    <a:pt x="30861" y="182753"/>
                  </a:lnTo>
                  <a:lnTo>
                    <a:pt x="25781" y="176403"/>
                  </a:lnTo>
                  <a:lnTo>
                    <a:pt x="21082" y="166116"/>
                  </a:lnTo>
                  <a:lnTo>
                    <a:pt x="17272" y="153416"/>
                  </a:lnTo>
                  <a:lnTo>
                    <a:pt x="8509" y="122682"/>
                  </a:lnTo>
                  <a:lnTo>
                    <a:pt x="4699" y="107950"/>
                  </a:lnTo>
                  <a:lnTo>
                    <a:pt x="0" y="94615"/>
                  </a:lnTo>
                  <a:lnTo>
                    <a:pt x="5969" y="79248"/>
                  </a:lnTo>
                  <a:lnTo>
                    <a:pt x="10668" y="65913"/>
                  </a:lnTo>
                  <a:lnTo>
                    <a:pt x="22479" y="41529"/>
                  </a:lnTo>
                  <a:lnTo>
                    <a:pt x="29591" y="30734"/>
                  </a:lnTo>
                  <a:lnTo>
                    <a:pt x="38227" y="20447"/>
                  </a:lnTo>
                  <a:lnTo>
                    <a:pt x="50038" y="10287"/>
                  </a:lnTo>
                  <a:lnTo>
                    <a:pt x="64389" y="0"/>
                  </a:lnTo>
                  <a:close/>
                </a:path>
              </a:pathLst>
            </a:custGeom>
            <a:solidFill>
              <a:srgbClr val="8E4D00"/>
            </a:solidFill>
            <a:ln w="0" cap="flat" cmpd="sng" algn="ctr">
              <a:solidFill>
                <a:srgbClr val="8E4D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5432679" y="4231005"/>
              <a:ext cx="82551" cy="464313"/>
            </a:xfrm>
            <a:custGeom>
              <a:avLst/>
              <a:gdLst/>
              <a:ahLst/>
              <a:cxnLst/>
              <a:rect l="0" t="0" r="0" b="0"/>
              <a:pathLst>
                <a:path w="82551" h="464313">
                  <a:moveTo>
                    <a:pt x="60960" y="162179"/>
                  </a:moveTo>
                  <a:lnTo>
                    <a:pt x="58293" y="174244"/>
                  </a:lnTo>
                  <a:lnTo>
                    <a:pt x="56388" y="190246"/>
                  </a:lnTo>
                  <a:lnTo>
                    <a:pt x="55626" y="208915"/>
                  </a:lnTo>
                  <a:lnTo>
                    <a:pt x="55626" y="229870"/>
                  </a:lnTo>
                  <a:lnTo>
                    <a:pt x="57023" y="252857"/>
                  </a:lnTo>
                  <a:lnTo>
                    <a:pt x="60960" y="302006"/>
                  </a:lnTo>
                  <a:lnTo>
                    <a:pt x="66929" y="351917"/>
                  </a:lnTo>
                  <a:lnTo>
                    <a:pt x="73279" y="398526"/>
                  </a:lnTo>
                  <a:lnTo>
                    <a:pt x="76073" y="419608"/>
                  </a:lnTo>
                  <a:lnTo>
                    <a:pt x="78740" y="437515"/>
                  </a:lnTo>
                  <a:lnTo>
                    <a:pt x="80645" y="452755"/>
                  </a:lnTo>
                  <a:lnTo>
                    <a:pt x="82550" y="464312"/>
                  </a:lnTo>
                  <a:lnTo>
                    <a:pt x="66929" y="440055"/>
                  </a:lnTo>
                  <a:lnTo>
                    <a:pt x="53086" y="411861"/>
                  </a:lnTo>
                  <a:lnTo>
                    <a:pt x="40513" y="382016"/>
                  </a:lnTo>
                  <a:lnTo>
                    <a:pt x="29464" y="351155"/>
                  </a:lnTo>
                  <a:lnTo>
                    <a:pt x="19558" y="321310"/>
                  </a:lnTo>
                  <a:lnTo>
                    <a:pt x="11811" y="292608"/>
                  </a:lnTo>
                  <a:lnTo>
                    <a:pt x="4699" y="267589"/>
                  </a:lnTo>
                  <a:lnTo>
                    <a:pt x="0" y="247142"/>
                  </a:lnTo>
                  <a:lnTo>
                    <a:pt x="0" y="245872"/>
                  </a:lnTo>
                  <a:lnTo>
                    <a:pt x="635" y="241300"/>
                  </a:lnTo>
                  <a:lnTo>
                    <a:pt x="1397" y="234442"/>
                  </a:lnTo>
                  <a:lnTo>
                    <a:pt x="1905" y="224790"/>
                  </a:lnTo>
                  <a:lnTo>
                    <a:pt x="3302" y="199898"/>
                  </a:lnTo>
                  <a:lnTo>
                    <a:pt x="4699" y="169164"/>
                  </a:lnTo>
                  <a:lnTo>
                    <a:pt x="7239" y="135382"/>
                  </a:lnTo>
                  <a:lnTo>
                    <a:pt x="9906" y="100838"/>
                  </a:lnTo>
                  <a:lnTo>
                    <a:pt x="13208" y="67564"/>
                  </a:lnTo>
                  <a:lnTo>
                    <a:pt x="17018" y="38100"/>
                  </a:lnTo>
                  <a:lnTo>
                    <a:pt x="28829" y="27305"/>
                  </a:lnTo>
                  <a:lnTo>
                    <a:pt x="38608" y="15875"/>
                  </a:lnTo>
                  <a:lnTo>
                    <a:pt x="47879" y="6223"/>
                  </a:lnTo>
                  <a:lnTo>
                    <a:pt x="57023" y="0"/>
                  </a:lnTo>
                  <a:lnTo>
                    <a:pt x="61595" y="21590"/>
                  </a:lnTo>
                  <a:lnTo>
                    <a:pt x="63627" y="46609"/>
                  </a:lnTo>
                  <a:lnTo>
                    <a:pt x="64770" y="95758"/>
                  </a:lnTo>
                  <a:lnTo>
                    <a:pt x="64135" y="117475"/>
                  </a:lnTo>
                  <a:lnTo>
                    <a:pt x="64135" y="135382"/>
                  </a:lnTo>
                  <a:lnTo>
                    <a:pt x="64135" y="148209"/>
                  </a:lnTo>
                  <a:lnTo>
                    <a:pt x="64770" y="151892"/>
                  </a:lnTo>
                  <a:lnTo>
                    <a:pt x="65532" y="153924"/>
                  </a:lnTo>
                  <a:close/>
                </a:path>
              </a:pathLst>
            </a:custGeom>
            <a:solidFill>
              <a:srgbClr val="6C3A00"/>
            </a:solidFill>
            <a:ln w="0" cap="flat" cmpd="sng" algn="ctr">
              <a:solidFill>
                <a:srgbClr val="6C3A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5456936" y="4297426"/>
              <a:ext cx="55627" cy="285497"/>
            </a:xfrm>
            <a:custGeom>
              <a:avLst/>
              <a:gdLst/>
              <a:ahLst/>
              <a:cxnLst/>
              <a:rect l="0" t="0" r="0" b="0"/>
              <a:pathLst>
                <a:path w="55627" h="285497">
                  <a:moveTo>
                    <a:pt x="51181" y="25527"/>
                  </a:moveTo>
                  <a:lnTo>
                    <a:pt x="46482" y="56769"/>
                  </a:lnTo>
                  <a:lnTo>
                    <a:pt x="43815" y="92583"/>
                  </a:lnTo>
                  <a:lnTo>
                    <a:pt x="41275" y="130937"/>
                  </a:lnTo>
                  <a:lnTo>
                    <a:pt x="39878" y="211455"/>
                  </a:lnTo>
                  <a:lnTo>
                    <a:pt x="39878" y="249809"/>
                  </a:lnTo>
                  <a:lnTo>
                    <a:pt x="41275" y="285496"/>
                  </a:lnTo>
                  <a:lnTo>
                    <a:pt x="35433" y="283591"/>
                  </a:lnTo>
                  <a:lnTo>
                    <a:pt x="29464" y="275971"/>
                  </a:lnTo>
                  <a:lnTo>
                    <a:pt x="24257" y="263144"/>
                  </a:lnTo>
                  <a:lnTo>
                    <a:pt x="19050" y="246634"/>
                  </a:lnTo>
                  <a:lnTo>
                    <a:pt x="9906" y="210693"/>
                  </a:lnTo>
                  <a:lnTo>
                    <a:pt x="4572" y="194183"/>
                  </a:lnTo>
                  <a:lnTo>
                    <a:pt x="0" y="180721"/>
                  </a:lnTo>
                  <a:lnTo>
                    <a:pt x="2667" y="147574"/>
                  </a:lnTo>
                  <a:lnTo>
                    <a:pt x="5207" y="117475"/>
                  </a:lnTo>
                  <a:lnTo>
                    <a:pt x="9144" y="90551"/>
                  </a:lnTo>
                  <a:lnTo>
                    <a:pt x="14351" y="66421"/>
                  </a:lnTo>
                  <a:lnTo>
                    <a:pt x="20955" y="45212"/>
                  </a:lnTo>
                  <a:lnTo>
                    <a:pt x="30226" y="27305"/>
                  </a:lnTo>
                  <a:lnTo>
                    <a:pt x="41275" y="12192"/>
                  </a:lnTo>
                  <a:lnTo>
                    <a:pt x="55626" y="0"/>
                  </a:lnTo>
                  <a:close/>
                </a:path>
              </a:pathLst>
            </a:custGeom>
            <a:solidFill>
              <a:srgbClr val="8E4D00"/>
            </a:solidFill>
            <a:ln w="0" cap="flat" cmpd="sng" algn="ctr">
              <a:solidFill>
                <a:srgbClr val="8E4D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5485765" y="3827145"/>
              <a:ext cx="76582" cy="154052"/>
            </a:xfrm>
            <a:custGeom>
              <a:avLst/>
              <a:gdLst/>
              <a:ahLst/>
              <a:cxnLst/>
              <a:rect l="0" t="0" r="0" b="0"/>
              <a:pathLst>
                <a:path w="76582" h="154052">
                  <a:moveTo>
                    <a:pt x="68072" y="31242"/>
                  </a:moveTo>
                  <a:lnTo>
                    <a:pt x="74676" y="62611"/>
                  </a:lnTo>
                  <a:lnTo>
                    <a:pt x="76073" y="80518"/>
                  </a:lnTo>
                  <a:lnTo>
                    <a:pt x="76581" y="99695"/>
                  </a:lnTo>
                  <a:lnTo>
                    <a:pt x="75438" y="122047"/>
                  </a:lnTo>
                  <a:lnTo>
                    <a:pt x="71374" y="147574"/>
                  </a:lnTo>
                  <a:lnTo>
                    <a:pt x="55753" y="152146"/>
                  </a:lnTo>
                  <a:lnTo>
                    <a:pt x="36703" y="154051"/>
                  </a:lnTo>
                  <a:lnTo>
                    <a:pt x="17653" y="152146"/>
                  </a:lnTo>
                  <a:lnTo>
                    <a:pt x="8509" y="148209"/>
                  </a:lnTo>
                  <a:lnTo>
                    <a:pt x="0" y="142494"/>
                  </a:lnTo>
                  <a:lnTo>
                    <a:pt x="7239" y="127127"/>
                  </a:lnTo>
                  <a:lnTo>
                    <a:pt x="16383" y="111252"/>
                  </a:lnTo>
                  <a:lnTo>
                    <a:pt x="36068" y="79248"/>
                  </a:lnTo>
                  <a:lnTo>
                    <a:pt x="45212" y="62611"/>
                  </a:lnTo>
                  <a:lnTo>
                    <a:pt x="52959" y="44069"/>
                  </a:lnTo>
                  <a:lnTo>
                    <a:pt x="58928" y="22987"/>
                  </a:lnTo>
                  <a:lnTo>
                    <a:pt x="61722" y="0"/>
                  </a:lnTo>
                  <a:close/>
                </a:path>
              </a:pathLst>
            </a:custGeom>
            <a:solidFill>
              <a:srgbClr val="CA6D00"/>
            </a:solidFill>
            <a:ln w="0" cap="flat" cmpd="sng" algn="ctr">
              <a:solidFill>
                <a:srgbClr val="CA6D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5449697" y="4106418"/>
              <a:ext cx="75439" cy="153925"/>
            </a:xfrm>
            <a:custGeom>
              <a:avLst/>
              <a:gdLst/>
              <a:ahLst/>
              <a:cxnLst/>
              <a:rect l="0" t="0" r="0" b="0"/>
              <a:pathLst>
                <a:path w="75439" h="153925">
                  <a:moveTo>
                    <a:pt x="53721" y="99568"/>
                  </a:moveTo>
                  <a:lnTo>
                    <a:pt x="34798" y="120015"/>
                  </a:lnTo>
                  <a:lnTo>
                    <a:pt x="17145" y="138557"/>
                  </a:lnTo>
                  <a:lnTo>
                    <a:pt x="0" y="153924"/>
                  </a:lnTo>
                  <a:lnTo>
                    <a:pt x="2032" y="138557"/>
                  </a:lnTo>
                  <a:lnTo>
                    <a:pt x="4699" y="119253"/>
                  </a:lnTo>
                  <a:lnTo>
                    <a:pt x="11811" y="74676"/>
                  </a:lnTo>
                  <a:lnTo>
                    <a:pt x="15748" y="52324"/>
                  </a:lnTo>
                  <a:lnTo>
                    <a:pt x="19050" y="31242"/>
                  </a:lnTo>
                  <a:lnTo>
                    <a:pt x="22352" y="13335"/>
                  </a:lnTo>
                  <a:lnTo>
                    <a:pt x="24892" y="0"/>
                  </a:lnTo>
                  <a:lnTo>
                    <a:pt x="32258" y="10795"/>
                  </a:lnTo>
                  <a:lnTo>
                    <a:pt x="38100" y="19812"/>
                  </a:lnTo>
                  <a:lnTo>
                    <a:pt x="48514" y="35687"/>
                  </a:lnTo>
                  <a:lnTo>
                    <a:pt x="53721" y="43434"/>
                  </a:lnTo>
                  <a:lnTo>
                    <a:pt x="59563" y="52832"/>
                  </a:lnTo>
                  <a:lnTo>
                    <a:pt x="66929" y="63881"/>
                  </a:lnTo>
                  <a:lnTo>
                    <a:pt x="75438" y="77851"/>
                  </a:lnTo>
                  <a:close/>
                </a:path>
              </a:pathLst>
            </a:custGeom>
            <a:solidFill>
              <a:srgbClr val="9D5400"/>
            </a:solidFill>
            <a:ln w="0" cap="flat" cmpd="sng" algn="ctr">
              <a:solidFill>
                <a:srgbClr val="9D54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5476494" y="3992626"/>
              <a:ext cx="54484" cy="123191"/>
            </a:xfrm>
            <a:custGeom>
              <a:avLst/>
              <a:gdLst/>
              <a:ahLst/>
              <a:cxnLst/>
              <a:rect l="0" t="0" r="0" b="0"/>
              <a:pathLst>
                <a:path w="54484" h="123191">
                  <a:moveTo>
                    <a:pt x="48641" y="15367"/>
                  </a:moveTo>
                  <a:lnTo>
                    <a:pt x="43434" y="28702"/>
                  </a:lnTo>
                  <a:lnTo>
                    <a:pt x="38227" y="44577"/>
                  </a:lnTo>
                  <a:lnTo>
                    <a:pt x="33528" y="62611"/>
                  </a:lnTo>
                  <a:lnTo>
                    <a:pt x="25019" y="96520"/>
                  </a:lnTo>
                  <a:lnTo>
                    <a:pt x="21082" y="110490"/>
                  </a:lnTo>
                  <a:lnTo>
                    <a:pt x="17145" y="120650"/>
                  </a:lnTo>
                  <a:lnTo>
                    <a:pt x="14478" y="123190"/>
                  </a:lnTo>
                  <a:lnTo>
                    <a:pt x="12573" y="122682"/>
                  </a:lnTo>
                  <a:lnTo>
                    <a:pt x="8001" y="114300"/>
                  </a:lnTo>
                  <a:lnTo>
                    <a:pt x="4064" y="105537"/>
                  </a:lnTo>
                  <a:lnTo>
                    <a:pt x="2159" y="104140"/>
                  </a:lnTo>
                  <a:lnTo>
                    <a:pt x="0" y="106045"/>
                  </a:lnTo>
                  <a:lnTo>
                    <a:pt x="2159" y="80518"/>
                  </a:lnTo>
                  <a:lnTo>
                    <a:pt x="5969" y="56261"/>
                  </a:lnTo>
                  <a:lnTo>
                    <a:pt x="9271" y="30099"/>
                  </a:lnTo>
                  <a:lnTo>
                    <a:pt x="9906" y="15367"/>
                  </a:lnTo>
                  <a:lnTo>
                    <a:pt x="9906" y="0"/>
                  </a:lnTo>
                  <a:lnTo>
                    <a:pt x="13970" y="1143"/>
                  </a:lnTo>
                  <a:lnTo>
                    <a:pt x="19812" y="1905"/>
                  </a:lnTo>
                  <a:lnTo>
                    <a:pt x="32766" y="1905"/>
                  </a:lnTo>
                  <a:lnTo>
                    <a:pt x="45339" y="2540"/>
                  </a:lnTo>
                  <a:lnTo>
                    <a:pt x="51181" y="3937"/>
                  </a:lnTo>
                  <a:lnTo>
                    <a:pt x="54483" y="5715"/>
                  </a:lnTo>
                  <a:close/>
                </a:path>
              </a:pathLst>
            </a:custGeom>
            <a:solidFill>
              <a:srgbClr val="A95C00"/>
            </a:solidFill>
            <a:ln w="0" cap="flat" cmpd="sng" algn="ctr">
              <a:solidFill>
                <a:srgbClr val="A95C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5453634" y="3788156"/>
              <a:ext cx="75439" cy="150242"/>
            </a:xfrm>
            <a:custGeom>
              <a:avLst/>
              <a:gdLst/>
              <a:ahLst/>
              <a:cxnLst/>
              <a:rect l="0" t="0" r="0" b="0"/>
              <a:pathLst>
                <a:path w="75439" h="150242">
                  <a:moveTo>
                    <a:pt x="66294" y="88138"/>
                  </a:moveTo>
                  <a:lnTo>
                    <a:pt x="58928" y="97790"/>
                  </a:lnTo>
                  <a:lnTo>
                    <a:pt x="49276" y="115062"/>
                  </a:lnTo>
                  <a:lnTo>
                    <a:pt x="41910" y="130937"/>
                  </a:lnTo>
                  <a:lnTo>
                    <a:pt x="34163" y="150241"/>
                  </a:lnTo>
                  <a:lnTo>
                    <a:pt x="30861" y="150241"/>
                  </a:lnTo>
                  <a:lnTo>
                    <a:pt x="27559" y="148209"/>
                  </a:lnTo>
                  <a:lnTo>
                    <a:pt x="20955" y="139192"/>
                  </a:lnTo>
                  <a:lnTo>
                    <a:pt x="15748" y="124587"/>
                  </a:lnTo>
                  <a:lnTo>
                    <a:pt x="10541" y="105410"/>
                  </a:lnTo>
                  <a:lnTo>
                    <a:pt x="3302" y="63373"/>
                  </a:lnTo>
                  <a:lnTo>
                    <a:pt x="1397" y="42164"/>
                  </a:lnTo>
                  <a:lnTo>
                    <a:pt x="0" y="24257"/>
                  </a:lnTo>
                  <a:lnTo>
                    <a:pt x="1905" y="23114"/>
                  </a:lnTo>
                  <a:lnTo>
                    <a:pt x="4064" y="19939"/>
                  </a:lnTo>
                  <a:lnTo>
                    <a:pt x="11049" y="9652"/>
                  </a:lnTo>
                  <a:lnTo>
                    <a:pt x="19050" y="1270"/>
                  </a:lnTo>
                  <a:lnTo>
                    <a:pt x="23622" y="0"/>
                  </a:lnTo>
                  <a:lnTo>
                    <a:pt x="27559" y="2032"/>
                  </a:lnTo>
                  <a:lnTo>
                    <a:pt x="33528" y="20447"/>
                  </a:lnTo>
                  <a:lnTo>
                    <a:pt x="40005" y="35814"/>
                  </a:lnTo>
                  <a:lnTo>
                    <a:pt x="47879" y="48006"/>
                  </a:lnTo>
                  <a:lnTo>
                    <a:pt x="55118" y="57531"/>
                  </a:lnTo>
                  <a:lnTo>
                    <a:pt x="61595" y="65151"/>
                  </a:lnTo>
                  <a:lnTo>
                    <a:pt x="67437" y="70993"/>
                  </a:lnTo>
                  <a:lnTo>
                    <a:pt x="72771" y="74803"/>
                  </a:lnTo>
                  <a:lnTo>
                    <a:pt x="75438" y="76708"/>
                  </a:lnTo>
                  <a:close/>
                </a:path>
              </a:pathLst>
            </a:custGeom>
            <a:solidFill>
              <a:srgbClr val="B86300"/>
            </a:solidFill>
            <a:ln w="0" cap="flat" cmpd="sng" algn="ctr">
              <a:solidFill>
                <a:srgbClr val="B86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4170680" y="5316220"/>
              <a:ext cx="295911" cy="513081"/>
            </a:xfrm>
            <a:custGeom>
              <a:avLst/>
              <a:gdLst/>
              <a:ahLst/>
              <a:cxnLst/>
              <a:rect l="0" t="0" r="0" b="0"/>
              <a:pathLst>
                <a:path w="295911" h="513081">
                  <a:moveTo>
                    <a:pt x="295910" y="0"/>
                  </a:moveTo>
                  <a:lnTo>
                    <a:pt x="294640" y="36830"/>
                  </a:lnTo>
                  <a:lnTo>
                    <a:pt x="287020" y="73660"/>
                  </a:lnTo>
                  <a:lnTo>
                    <a:pt x="276860" y="107950"/>
                  </a:lnTo>
                  <a:lnTo>
                    <a:pt x="262890" y="142240"/>
                  </a:lnTo>
                  <a:lnTo>
                    <a:pt x="247650" y="172720"/>
                  </a:lnTo>
                  <a:lnTo>
                    <a:pt x="228600" y="203200"/>
                  </a:lnTo>
                  <a:lnTo>
                    <a:pt x="208280" y="232410"/>
                  </a:lnTo>
                  <a:lnTo>
                    <a:pt x="182880" y="262890"/>
                  </a:lnTo>
                  <a:lnTo>
                    <a:pt x="137160" y="322580"/>
                  </a:lnTo>
                  <a:lnTo>
                    <a:pt x="86360" y="383540"/>
                  </a:lnTo>
                  <a:lnTo>
                    <a:pt x="62230" y="414020"/>
                  </a:lnTo>
                  <a:lnTo>
                    <a:pt x="39370" y="445770"/>
                  </a:lnTo>
                  <a:lnTo>
                    <a:pt x="19050" y="480060"/>
                  </a:lnTo>
                  <a:lnTo>
                    <a:pt x="0" y="513080"/>
                  </a:lnTo>
                </a:path>
              </a:pathLst>
            </a:custGeom>
            <a:ln w="16891" cap="flat" cmpd="sng" algn="ctr">
              <a:solidFill>
                <a:srgbClr val="F5DC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4072890" y="5351780"/>
              <a:ext cx="278131" cy="467361"/>
            </a:xfrm>
            <a:custGeom>
              <a:avLst/>
              <a:gdLst/>
              <a:ahLst/>
              <a:cxnLst/>
              <a:rect l="0" t="0" r="0" b="0"/>
              <a:pathLst>
                <a:path w="278131" h="467361">
                  <a:moveTo>
                    <a:pt x="278130" y="0"/>
                  </a:moveTo>
                  <a:lnTo>
                    <a:pt x="259080" y="25400"/>
                  </a:lnTo>
                  <a:lnTo>
                    <a:pt x="240030" y="52070"/>
                  </a:lnTo>
                  <a:lnTo>
                    <a:pt x="203200" y="107950"/>
                  </a:lnTo>
                  <a:lnTo>
                    <a:pt x="171450" y="167640"/>
                  </a:lnTo>
                  <a:lnTo>
                    <a:pt x="138430" y="227330"/>
                  </a:lnTo>
                  <a:lnTo>
                    <a:pt x="107950" y="288290"/>
                  </a:lnTo>
                  <a:lnTo>
                    <a:pt x="76200" y="349250"/>
                  </a:lnTo>
                  <a:lnTo>
                    <a:pt x="40640" y="410210"/>
                  </a:lnTo>
                  <a:lnTo>
                    <a:pt x="0" y="467360"/>
                  </a:lnTo>
                </a:path>
              </a:pathLst>
            </a:custGeom>
            <a:ln w="16891" cap="flat" cmpd="sng" algn="ctr">
              <a:solidFill>
                <a:srgbClr val="F5DC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4151630" y="5440680"/>
              <a:ext cx="242571" cy="383541"/>
            </a:xfrm>
            <a:custGeom>
              <a:avLst/>
              <a:gdLst/>
              <a:ahLst/>
              <a:cxnLst/>
              <a:rect l="0" t="0" r="0" b="0"/>
              <a:pathLst>
                <a:path w="242571" h="383541">
                  <a:moveTo>
                    <a:pt x="242570" y="0"/>
                  </a:moveTo>
                  <a:lnTo>
                    <a:pt x="199390" y="43180"/>
                  </a:lnTo>
                  <a:lnTo>
                    <a:pt x="158750" y="86360"/>
                  </a:lnTo>
                  <a:lnTo>
                    <a:pt x="120650" y="130810"/>
                  </a:lnTo>
                  <a:lnTo>
                    <a:pt x="86360" y="176530"/>
                  </a:lnTo>
                  <a:lnTo>
                    <a:pt x="58420" y="223520"/>
                  </a:lnTo>
                  <a:lnTo>
                    <a:pt x="33020" y="273050"/>
                  </a:lnTo>
                  <a:lnTo>
                    <a:pt x="21590" y="299720"/>
                  </a:lnTo>
                  <a:lnTo>
                    <a:pt x="13970" y="326390"/>
                  </a:lnTo>
                  <a:lnTo>
                    <a:pt x="6350" y="355600"/>
                  </a:lnTo>
                  <a:lnTo>
                    <a:pt x="0" y="383540"/>
                  </a:lnTo>
                </a:path>
              </a:pathLst>
            </a:custGeom>
            <a:ln w="16891" cap="flat" cmpd="sng" algn="ctr">
              <a:solidFill>
                <a:srgbClr val="F5DC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3683000" y="5245100"/>
              <a:ext cx="116841" cy="567691"/>
            </a:xfrm>
            <a:custGeom>
              <a:avLst/>
              <a:gdLst/>
              <a:ahLst/>
              <a:cxnLst/>
              <a:rect l="0" t="0" r="0" b="0"/>
              <a:pathLst>
                <a:path w="116841" h="567691">
                  <a:moveTo>
                    <a:pt x="74930" y="0"/>
                  </a:moveTo>
                  <a:lnTo>
                    <a:pt x="67310" y="0"/>
                  </a:lnTo>
                  <a:lnTo>
                    <a:pt x="74930" y="0"/>
                  </a:lnTo>
                  <a:lnTo>
                    <a:pt x="59690" y="15240"/>
                  </a:lnTo>
                  <a:lnTo>
                    <a:pt x="46990" y="30480"/>
                  </a:lnTo>
                  <a:lnTo>
                    <a:pt x="27940" y="63500"/>
                  </a:lnTo>
                  <a:lnTo>
                    <a:pt x="12700" y="97790"/>
                  </a:lnTo>
                  <a:lnTo>
                    <a:pt x="3810" y="132080"/>
                  </a:lnTo>
                  <a:lnTo>
                    <a:pt x="0" y="168910"/>
                  </a:lnTo>
                  <a:lnTo>
                    <a:pt x="0" y="204470"/>
                  </a:lnTo>
                  <a:lnTo>
                    <a:pt x="3810" y="241300"/>
                  </a:lnTo>
                  <a:lnTo>
                    <a:pt x="10160" y="280670"/>
                  </a:lnTo>
                  <a:lnTo>
                    <a:pt x="21590" y="317500"/>
                  </a:lnTo>
                  <a:lnTo>
                    <a:pt x="33020" y="356870"/>
                  </a:lnTo>
                  <a:lnTo>
                    <a:pt x="60960" y="430530"/>
                  </a:lnTo>
                  <a:lnTo>
                    <a:pt x="90170" y="501650"/>
                  </a:lnTo>
                  <a:lnTo>
                    <a:pt x="104140" y="535940"/>
                  </a:lnTo>
                  <a:lnTo>
                    <a:pt x="116840" y="567690"/>
                  </a:lnTo>
                </a:path>
              </a:pathLst>
            </a:custGeom>
            <a:ln w="16891" cap="flat" cmpd="sng" algn="ctr">
              <a:solidFill>
                <a:srgbClr val="F5DC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3544570" y="5358130"/>
              <a:ext cx="181611" cy="289561"/>
            </a:xfrm>
            <a:custGeom>
              <a:avLst/>
              <a:gdLst/>
              <a:ahLst/>
              <a:cxnLst/>
              <a:rect l="0" t="0" r="0" b="0"/>
              <a:pathLst>
                <a:path w="181611" h="289561">
                  <a:moveTo>
                    <a:pt x="0" y="0"/>
                  </a:moveTo>
                  <a:lnTo>
                    <a:pt x="1270" y="8890"/>
                  </a:lnTo>
                  <a:lnTo>
                    <a:pt x="6350" y="21590"/>
                  </a:lnTo>
                  <a:lnTo>
                    <a:pt x="15240" y="36830"/>
                  </a:lnTo>
                  <a:lnTo>
                    <a:pt x="25400" y="55880"/>
                  </a:lnTo>
                  <a:lnTo>
                    <a:pt x="38100" y="76200"/>
                  </a:lnTo>
                  <a:lnTo>
                    <a:pt x="52070" y="97790"/>
                  </a:lnTo>
                  <a:lnTo>
                    <a:pt x="82550" y="142240"/>
                  </a:lnTo>
                  <a:lnTo>
                    <a:pt x="115570" y="187960"/>
                  </a:lnTo>
                  <a:lnTo>
                    <a:pt x="132080" y="209550"/>
                  </a:lnTo>
                  <a:lnTo>
                    <a:pt x="146050" y="229870"/>
                  </a:lnTo>
                  <a:lnTo>
                    <a:pt x="157480" y="248920"/>
                  </a:lnTo>
                  <a:lnTo>
                    <a:pt x="167640" y="265430"/>
                  </a:lnTo>
                  <a:lnTo>
                    <a:pt x="176530" y="279400"/>
                  </a:lnTo>
                  <a:lnTo>
                    <a:pt x="181610" y="289560"/>
                  </a:lnTo>
                </a:path>
              </a:pathLst>
            </a:custGeom>
            <a:ln w="16891" cap="flat" cmpd="sng" algn="ctr">
              <a:solidFill>
                <a:srgbClr val="F5DC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3606800" y="5303520"/>
              <a:ext cx="107951" cy="509271"/>
            </a:xfrm>
            <a:custGeom>
              <a:avLst/>
              <a:gdLst/>
              <a:ahLst/>
              <a:cxnLst/>
              <a:rect l="0" t="0" r="0" b="0"/>
              <a:pathLst>
                <a:path w="107951" h="509271">
                  <a:moveTo>
                    <a:pt x="17780" y="5080"/>
                  </a:moveTo>
                  <a:lnTo>
                    <a:pt x="17780" y="0"/>
                  </a:lnTo>
                  <a:lnTo>
                    <a:pt x="12700" y="7620"/>
                  </a:lnTo>
                  <a:lnTo>
                    <a:pt x="7620" y="15240"/>
                  </a:lnTo>
                  <a:lnTo>
                    <a:pt x="3810" y="24130"/>
                  </a:lnTo>
                  <a:lnTo>
                    <a:pt x="1270" y="35560"/>
                  </a:lnTo>
                  <a:lnTo>
                    <a:pt x="0" y="60960"/>
                  </a:lnTo>
                  <a:lnTo>
                    <a:pt x="0" y="91440"/>
                  </a:lnTo>
                  <a:lnTo>
                    <a:pt x="5080" y="125730"/>
                  </a:lnTo>
                  <a:lnTo>
                    <a:pt x="10160" y="161290"/>
                  </a:lnTo>
                  <a:lnTo>
                    <a:pt x="19050" y="200660"/>
                  </a:lnTo>
                  <a:lnTo>
                    <a:pt x="27940" y="238760"/>
                  </a:lnTo>
                  <a:lnTo>
                    <a:pt x="50800" y="320040"/>
                  </a:lnTo>
                  <a:lnTo>
                    <a:pt x="60960" y="359410"/>
                  </a:lnTo>
                  <a:lnTo>
                    <a:pt x="72390" y="396240"/>
                  </a:lnTo>
                  <a:lnTo>
                    <a:pt x="83820" y="430530"/>
                  </a:lnTo>
                  <a:lnTo>
                    <a:pt x="93980" y="459740"/>
                  </a:lnTo>
                  <a:lnTo>
                    <a:pt x="100330" y="487680"/>
                  </a:lnTo>
                  <a:lnTo>
                    <a:pt x="107950" y="509270"/>
                  </a:lnTo>
                </a:path>
              </a:pathLst>
            </a:custGeom>
            <a:ln w="16891" cap="flat" cmpd="sng" algn="ctr">
              <a:solidFill>
                <a:srgbClr val="F5DC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3854450" y="5434330"/>
              <a:ext cx="158751" cy="367031"/>
            </a:xfrm>
            <a:custGeom>
              <a:avLst/>
              <a:gdLst/>
              <a:ahLst/>
              <a:cxnLst/>
              <a:rect l="0" t="0" r="0" b="0"/>
              <a:pathLst>
                <a:path w="158751" h="367031">
                  <a:moveTo>
                    <a:pt x="158750" y="0"/>
                  </a:moveTo>
                  <a:lnTo>
                    <a:pt x="140970" y="19050"/>
                  </a:lnTo>
                  <a:lnTo>
                    <a:pt x="125730" y="39370"/>
                  </a:lnTo>
                  <a:lnTo>
                    <a:pt x="113030" y="59690"/>
                  </a:lnTo>
                  <a:lnTo>
                    <a:pt x="100330" y="81280"/>
                  </a:lnTo>
                  <a:lnTo>
                    <a:pt x="81280" y="127000"/>
                  </a:lnTo>
                  <a:lnTo>
                    <a:pt x="64770" y="173990"/>
                  </a:lnTo>
                  <a:lnTo>
                    <a:pt x="36830" y="271780"/>
                  </a:lnTo>
                  <a:lnTo>
                    <a:pt x="19050" y="321310"/>
                  </a:lnTo>
                  <a:lnTo>
                    <a:pt x="0" y="367030"/>
                  </a:lnTo>
                </a:path>
              </a:pathLst>
            </a:custGeom>
            <a:ln w="16891" cap="flat" cmpd="sng" algn="ctr">
              <a:solidFill>
                <a:srgbClr val="F5DC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3818890" y="4616450"/>
              <a:ext cx="344171" cy="1104901"/>
            </a:xfrm>
            <a:custGeom>
              <a:avLst/>
              <a:gdLst/>
              <a:ahLst/>
              <a:cxnLst/>
              <a:rect l="0" t="0" r="0" b="0"/>
              <a:pathLst>
                <a:path w="344171" h="1104901">
                  <a:moveTo>
                    <a:pt x="180340" y="0"/>
                  </a:moveTo>
                  <a:lnTo>
                    <a:pt x="173990" y="26670"/>
                  </a:lnTo>
                  <a:lnTo>
                    <a:pt x="171450" y="53340"/>
                  </a:lnTo>
                  <a:lnTo>
                    <a:pt x="168910" y="82550"/>
                  </a:lnTo>
                  <a:lnTo>
                    <a:pt x="171450" y="111760"/>
                  </a:lnTo>
                  <a:lnTo>
                    <a:pt x="172720" y="143510"/>
                  </a:lnTo>
                  <a:lnTo>
                    <a:pt x="177800" y="179070"/>
                  </a:lnTo>
                  <a:lnTo>
                    <a:pt x="185420" y="217170"/>
                  </a:lnTo>
                  <a:lnTo>
                    <a:pt x="195580" y="260350"/>
                  </a:lnTo>
                  <a:lnTo>
                    <a:pt x="180340" y="368300"/>
                  </a:lnTo>
                  <a:lnTo>
                    <a:pt x="163830" y="469900"/>
                  </a:lnTo>
                  <a:lnTo>
                    <a:pt x="152400" y="567690"/>
                  </a:lnTo>
                  <a:lnTo>
                    <a:pt x="135890" y="657860"/>
                  </a:lnTo>
                  <a:lnTo>
                    <a:pt x="124460" y="741680"/>
                  </a:lnTo>
                  <a:lnTo>
                    <a:pt x="110490" y="819150"/>
                  </a:lnTo>
                  <a:lnTo>
                    <a:pt x="100330" y="892810"/>
                  </a:lnTo>
                  <a:lnTo>
                    <a:pt x="95250" y="924560"/>
                  </a:lnTo>
                  <a:lnTo>
                    <a:pt x="91440" y="956310"/>
                  </a:lnTo>
                  <a:lnTo>
                    <a:pt x="87630" y="975360"/>
                  </a:lnTo>
                  <a:lnTo>
                    <a:pt x="83820" y="990600"/>
                  </a:lnTo>
                  <a:lnTo>
                    <a:pt x="78740" y="1003300"/>
                  </a:lnTo>
                  <a:lnTo>
                    <a:pt x="73660" y="1013460"/>
                  </a:lnTo>
                  <a:lnTo>
                    <a:pt x="63500" y="1028700"/>
                  </a:lnTo>
                  <a:lnTo>
                    <a:pt x="49530" y="1041400"/>
                  </a:lnTo>
                  <a:lnTo>
                    <a:pt x="38100" y="1051560"/>
                  </a:lnTo>
                  <a:lnTo>
                    <a:pt x="24130" y="1061720"/>
                  </a:lnTo>
                  <a:lnTo>
                    <a:pt x="11430" y="1078230"/>
                  </a:lnTo>
                  <a:lnTo>
                    <a:pt x="6350" y="1089660"/>
                  </a:lnTo>
                  <a:lnTo>
                    <a:pt x="0" y="1103630"/>
                  </a:lnTo>
                  <a:lnTo>
                    <a:pt x="16510" y="1104900"/>
                  </a:lnTo>
                  <a:lnTo>
                    <a:pt x="35560" y="1104900"/>
                  </a:lnTo>
                  <a:lnTo>
                    <a:pt x="58420" y="1104900"/>
                  </a:lnTo>
                  <a:lnTo>
                    <a:pt x="82550" y="1103630"/>
                  </a:lnTo>
                  <a:lnTo>
                    <a:pt x="105410" y="1099820"/>
                  </a:lnTo>
                  <a:lnTo>
                    <a:pt x="128270" y="1097280"/>
                  </a:lnTo>
                  <a:lnTo>
                    <a:pt x="143510" y="1092200"/>
                  </a:lnTo>
                  <a:lnTo>
                    <a:pt x="154940" y="1084580"/>
                  </a:lnTo>
                  <a:lnTo>
                    <a:pt x="162560" y="1078230"/>
                  </a:lnTo>
                  <a:lnTo>
                    <a:pt x="163830" y="1068070"/>
                  </a:lnTo>
                  <a:lnTo>
                    <a:pt x="162560" y="1049020"/>
                  </a:lnTo>
                  <a:lnTo>
                    <a:pt x="158750" y="1038860"/>
                  </a:lnTo>
                  <a:lnTo>
                    <a:pt x="158750" y="1032510"/>
                  </a:lnTo>
                  <a:lnTo>
                    <a:pt x="158750" y="1027430"/>
                  </a:lnTo>
                  <a:lnTo>
                    <a:pt x="163830" y="1023620"/>
                  </a:lnTo>
                  <a:lnTo>
                    <a:pt x="180340" y="1013460"/>
                  </a:lnTo>
                  <a:lnTo>
                    <a:pt x="199390" y="1005840"/>
                  </a:lnTo>
                  <a:lnTo>
                    <a:pt x="218440" y="995680"/>
                  </a:lnTo>
                  <a:lnTo>
                    <a:pt x="224790" y="988060"/>
                  </a:lnTo>
                  <a:lnTo>
                    <a:pt x="229870" y="981710"/>
                  </a:lnTo>
                  <a:lnTo>
                    <a:pt x="226060" y="939800"/>
                  </a:lnTo>
                  <a:lnTo>
                    <a:pt x="226060" y="894080"/>
                  </a:lnTo>
                  <a:lnTo>
                    <a:pt x="226060" y="844550"/>
                  </a:lnTo>
                  <a:lnTo>
                    <a:pt x="229870" y="793750"/>
                  </a:lnTo>
                  <a:lnTo>
                    <a:pt x="233680" y="741680"/>
                  </a:lnTo>
                  <a:lnTo>
                    <a:pt x="240030" y="689610"/>
                  </a:lnTo>
                  <a:lnTo>
                    <a:pt x="256540" y="581660"/>
                  </a:lnTo>
                  <a:lnTo>
                    <a:pt x="273050" y="477520"/>
                  </a:lnTo>
                  <a:lnTo>
                    <a:pt x="283210" y="427990"/>
                  </a:lnTo>
                  <a:lnTo>
                    <a:pt x="292100" y="379730"/>
                  </a:lnTo>
                  <a:lnTo>
                    <a:pt x="300990" y="336550"/>
                  </a:lnTo>
                  <a:lnTo>
                    <a:pt x="311150" y="293370"/>
                  </a:lnTo>
                  <a:lnTo>
                    <a:pt x="320040" y="257810"/>
                  </a:lnTo>
                  <a:lnTo>
                    <a:pt x="328930" y="224790"/>
                  </a:lnTo>
                  <a:lnTo>
                    <a:pt x="330200" y="172720"/>
                  </a:lnTo>
                  <a:lnTo>
                    <a:pt x="334010" y="116840"/>
                  </a:lnTo>
                  <a:lnTo>
                    <a:pt x="344170" y="5080"/>
                  </a:lnTo>
                </a:path>
              </a:pathLst>
            </a:custGeom>
            <a:ln w="1689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3570478" y="5556504"/>
              <a:ext cx="2284858" cy="334138"/>
            </a:xfrm>
            <a:custGeom>
              <a:avLst/>
              <a:gdLst/>
              <a:ahLst/>
              <a:cxnLst/>
              <a:rect l="0" t="0" r="0" b="0"/>
              <a:pathLst>
                <a:path w="2284858" h="334138">
                  <a:moveTo>
                    <a:pt x="3302" y="145669"/>
                  </a:moveTo>
                  <a:lnTo>
                    <a:pt x="3302" y="139319"/>
                  </a:lnTo>
                  <a:lnTo>
                    <a:pt x="15621" y="146431"/>
                  </a:lnTo>
                  <a:lnTo>
                    <a:pt x="23622" y="150749"/>
                  </a:lnTo>
                  <a:lnTo>
                    <a:pt x="28067" y="153289"/>
                  </a:lnTo>
                  <a:lnTo>
                    <a:pt x="32004" y="154686"/>
                  </a:lnTo>
                  <a:lnTo>
                    <a:pt x="37973" y="153289"/>
                  </a:lnTo>
                  <a:lnTo>
                    <a:pt x="47879" y="150114"/>
                  </a:lnTo>
                  <a:lnTo>
                    <a:pt x="54991" y="148209"/>
                  </a:lnTo>
                  <a:lnTo>
                    <a:pt x="64135" y="145669"/>
                  </a:lnTo>
                  <a:lnTo>
                    <a:pt x="74676" y="143129"/>
                  </a:lnTo>
                  <a:lnTo>
                    <a:pt x="88392" y="139319"/>
                  </a:lnTo>
                  <a:lnTo>
                    <a:pt x="86995" y="152146"/>
                  </a:lnTo>
                  <a:lnTo>
                    <a:pt x="82550" y="163576"/>
                  </a:lnTo>
                  <a:lnTo>
                    <a:pt x="134239" y="147574"/>
                  </a:lnTo>
                  <a:lnTo>
                    <a:pt x="186690" y="136779"/>
                  </a:lnTo>
                  <a:lnTo>
                    <a:pt x="239776" y="129159"/>
                  </a:lnTo>
                  <a:lnTo>
                    <a:pt x="294767" y="121412"/>
                  </a:lnTo>
                  <a:lnTo>
                    <a:pt x="292862" y="136779"/>
                  </a:lnTo>
                  <a:lnTo>
                    <a:pt x="288290" y="151384"/>
                  </a:lnTo>
                  <a:lnTo>
                    <a:pt x="349123" y="139319"/>
                  </a:lnTo>
                  <a:lnTo>
                    <a:pt x="336677" y="151384"/>
                  </a:lnTo>
                  <a:lnTo>
                    <a:pt x="351790" y="153924"/>
                  </a:lnTo>
                  <a:lnTo>
                    <a:pt x="364998" y="152781"/>
                  </a:lnTo>
                  <a:lnTo>
                    <a:pt x="376682" y="147574"/>
                  </a:lnTo>
                  <a:lnTo>
                    <a:pt x="387858" y="139954"/>
                  </a:lnTo>
                  <a:lnTo>
                    <a:pt x="407543" y="120142"/>
                  </a:lnTo>
                  <a:lnTo>
                    <a:pt x="427863" y="98425"/>
                  </a:lnTo>
                  <a:lnTo>
                    <a:pt x="434467" y="105410"/>
                  </a:lnTo>
                  <a:lnTo>
                    <a:pt x="442214" y="111252"/>
                  </a:lnTo>
                  <a:lnTo>
                    <a:pt x="451485" y="116332"/>
                  </a:lnTo>
                  <a:lnTo>
                    <a:pt x="461899" y="120142"/>
                  </a:lnTo>
                  <a:lnTo>
                    <a:pt x="486156" y="125222"/>
                  </a:lnTo>
                  <a:lnTo>
                    <a:pt x="512953" y="126619"/>
                  </a:lnTo>
                  <a:lnTo>
                    <a:pt x="539877" y="123825"/>
                  </a:lnTo>
                  <a:lnTo>
                    <a:pt x="565404" y="118872"/>
                  </a:lnTo>
                  <a:lnTo>
                    <a:pt x="586994" y="109855"/>
                  </a:lnTo>
                  <a:lnTo>
                    <a:pt x="596265" y="104140"/>
                  </a:lnTo>
                  <a:lnTo>
                    <a:pt x="604012" y="98425"/>
                  </a:lnTo>
                  <a:lnTo>
                    <a:pt x="591058" y="104140"/>
                  </a:lnTo>
                  <a:lnTo>
                    <a:pt x="581787" y="111252"/>
                  </a:lnTo>
                  <a:lnTo>
                    <a:pt x="575183" y="121412"/>
                  </a:lnTo>
                  <a:lnTo>
                    <a:pt x="567436" y="133477"/>
                  </a:lnTo>
                  <a:lnTo>
                    <a:pt x="589661" y="132334"/>
                  </a:lnTo>
                  <a:lnTo>
                    <a:pt x="607314" y="129159"/>
                  </a:lnTo>
                  <a:lnTo>
                    <a:pt x="621157" y="123825"/>
                  </a:lnTo>
                  <a:lnTo>
                    <a:pt x="632968" y="117602"/>
                  </a:lnTo>
                  <a:lnTo>
                    <a:pt x="640715" y="110490"/>
                  </a:lnTo>
                  <a:lnTo>
                    <a:pt x="648081" y="103378"/>
                  </a:lnTo>
                  <a:lnTo>
                    <a:pt x="657225" y="90805"/>
                  </a:lnTo>
                  <a:lnTo>
                    <a:pt x="661035" y="86868"/>
                  </a:lnTo>
                  <a:lnTo>
                    <a:pt x="665099" y="84328"/>
                  </a:lnTo>
                  <a:lnTo>
                    <a:pt x="670306" y="84328"/>
                  </a:lnTo>
                  <a:lnTo>
                    <a:pt x="676148" y="87503"/>
                  </a:lnTo>
                  <a:lnTo>
                    <a:pt x="684149" y="93980"/>
                  </a:lnTo>
                  <a:lnTo>
                    <a:pt x="695198" y="104140"/>
                  </a:lnTo>
                  <a:lnTo>
                    <a:pt x="708279" y="119507"/>
                  </a:lnTo>
                  <a:lnTo>
                    <a:pt x="716153" y="129159"/>
                  </a:lnTo>
                  <a:lnTo>
                    <a:pt x="725424" y="139319"/>
                  </a:lnTo>
                  <a:lnTo>
                    <a:pt x="747522" y="122682"/>
                  </a:lnTo>
                  <a:lnTo>
                    <a:pt x="765937" y="108712"/>
                  </a:lnTo>
                  <a:lnTo>
                    <a:pt x="781050" y="97155"/>
                  </a:lnTo>
                  <a:lnTo>
                    <a:pt x="792099" y="88900"/>
                  </a:lnTo>
                  <a:lnTo>
                    <a:pt x="801370" y="82423"/>
                  </a:lnTo>
                  <a:lnTo>
                    <a:pt x="807212" y="77851"/>
                  </a:lnTo>
                  <a:lnTo>
                    <a:pt x="811149" y="76073"/>
                  </a:lnTo>
                  <a:lnTo>
                    <a:pt x="813816" y="76073"/>
                  </a:lnTo>
                  <a:lnTo>
                    <a:pt x="813816" y="77851"/>
                  </a:lnTo>
                  <a:lnTo>
                    <a:pt x="813816" y="81788"/>
                  </a:lnTo>
                  <a:lnTo>
                    <a:pt x="811911" y="86868"/>
                  </a:lnTo>
                  <a:lnTo>
                    <a:pt x="809752" y="93980"/>
                  </a:lnTo>
                  <a:lnTo>
                    <a:pt x="805942" y="111887"/>
                  </a:lnTo>
                  <a:lnTo>
                    <a:pt x="803910" y="133477"/>
                  </a:lnTo>
                  <a:lnTo>
                    <a:pt x="824865" y="116967"/>
                  </a:lnTo>
                  <a:lnTo>
                    <a:pt x="846582" y="104775"/>
                  </a:lnTo>
                  <a:lnTo>
                    <a:pt x="870204" y="95123"/>
                  </a:lnTo>
                  <a:lnTo>
                    <a:pt x="895096" y="86233"/>
                  </a:lnTo>
                  <a:lnTo>
                    <a:pt x="895096" y="109855"/>
                  </a:lnTo>
                  <a:lnTo>
                    <a:pt x="943483" y="86233"/>
                  </a:lnTo>
                  <a:lnTo>
                    <a:pt x="944118" y="100838"/>
                  </a:lnTo>
                  <a:lnTo>
                    <a:pt x="944880" y="113792"/>
                  </a:lnTo>
                  <a:lnTo>
                    <a:pt x="945515" y="123825"/>
                  </a:lnTo>
                  <a:lnTo>
                    <a:pt x="947420" y="132842"/>
                  </a:lnTo>
                  <a:lnTo>
                    <a:pt x="951484" y="146431"/>
                  </a:lnTo>
                  <a:lnTo>
                    <a:pt x="957326" y="153924"/>
                  </a:lnTo>
                  <a:lnTo>
                    <a:pt x="963803" y="155829"/>
                  </a:lnTo>
                  <a:lnTo>
                    <a:pt x="972439" y="153289"/>
                  </a:lnTo>
                  <a:lnTo>
                    <a:pt x="981456" y="146812"/>
                  </a:lnTo>
                  <a:lnTo>
                    <a:pt x="991362" y="137414"/>
                  </a:lnTo>
                  <a:lnTo>
                    <a:pt x="1002411" y="125222"/>
                  </a:lnTo>
                  <a:lnTo>
                    <a:pt x="1014222" y="111887"/>
                  </a:lnTo>
                  <a:lnTo>
                    <a:pt x="1038479" y="81153"/>
                  </a:lnTo>
                  <a:lnTo>
                    <a:pt x="1064133" y="51181"/>
                  </a:lnTo>
                  <a:lnTo>
                    <a:pt x="1076452" y="37719"/>
                  </a:lnTo>
                  <a:lnTo>
                    <a:pt x="1089660" y="27559"/>
                  </a:lnTo>
                  <a:lnTo>
                    <a:pt x="1089660" y="35814"/>
                  </a:lnTo>
                  <a:lnTo>
                    <a:pt x="1089660" y="38989"/>
                  </a:lnTo>
                  <a:lnTo>
                    <a:pt x="1089660" y="38354"/>
                  </a:lnTo>
                  <a:lnTo>
                    <a:pt x="1090295" y="33909"/>
                  </a:lnTo>
                  <a:lnTo>
                    <a:pt x="1091057" y="19812"/>
                  </a:lnTo>
                  <a:lnTo>
                    <a:pt x="1092200" y="5080"/>
                  </a:lnTo>
                  <a:lnTo>
                    <a:pt x="1092962" y="1397"/>
                  </a:lnTo>
                  <a:lnTo>
                    <a:pt x="1093597" y="0"/>
                  </a:lnTo>
                  <a:lnTo>
                    <a:pt x="1094105" y="3937"/>
                  </a:lnTo>
                  <a:lnTo>
                    <a:pt x="1094867" y="12827"/>
                  </a:lnTo>
                  <a:lnTo>
                    <a:pt x="1094867" y="28702"/>
                  </a:lnTo>
                  <a:lnTo>
                    <a:pt x="1094867" y="39751"/>
                  </a:lnTo>
                  <a:lnTo>
                    <a:pt x="1094867" y="52451"/>
                  </a:lnTo>
                  <a:lnTo>
                    <a:pt x="1095502" y="67818"/>
                  </a:lnTo>
                  <a:lnTo>
                    <a:pt x="1095502" y="84963"/>
                  </a:lnTo>
                  <a:lnTo>
                    <a:pt x="1095502" y="104775"/>
                  </a:lnTo>
                  <a:lnTo>
                    <a:pt x="1095502" y="127762"/>
                  </a:lnTo>
                  <a:lnTo>
                    <a:pt x="1112520" y="109347"/>
                  </a:lnTo>
                  <a:lnTo>
                    <a:pt x="1127633" y="90805"/>
                  </a:lnTo>
                  <a:lnTo>
                    <a:pt x="1143381" y="73533"/>
                  </a:lnTo>
                  <a:lnTo>
                    <a:pt x="1162431" y="56896"/>
                  </a:lnTo>
                  <a:lnTo>
                    <a:pt x="1162431" y="115570"/>
                  </a:lnTo>
                  <a:lnTo>
                    <a:pt x="1186053" y="107950"/>
                  </a:lnTo>
                  <a:lnTo>
                    <a:pt x="1207516" y="97663"/>
                  </a:lnTo>
                  <a:lnTo>
                    <a:pt x="1229233" y="87503"/>
                  </a:lnTo>
                  <a:lnTo>
                    <a:pt x="1253490" y="80391"/>
                  </a:lnTo>
                  <a:lnTo>
                    <a:pt x="1254125" y="98425"/>
                  </a:lnTo>
                  <a:lnTo>
                    <a:pt x="1255395" y="111252"/>
                  </a:lnTo>
                  <a:lnTo>
                    <a:pt x="1257935" y="120904"/>
                  </a:lnTo>
                  <a:lnTo>
                    <a:pt x="1261999" y="126619"/>
                  </a:lnTo>
                  <a:lnTo>
                    <a:pt x="1266698" y="129159"/>
                  </a:lnTo>
                  <a:lnTo>
                    <a:pt x="1272540" y="129159"/>
                  </a:lnTo>
                  <a:lnTo>
                    <a:pt x="1278382" y="126619"/>
                  </a:lnTo>
                  <a:lnTo>
                    <a:pt x="1285494" y="122682"/>
                  </a:lnTo>
                  <a:lnTo>
                    <a:pt x="1299972" y="109855"/>
                  </a:lnTo>
                  <a:lnTo>
                    <a:pt x="1316355" y="94615"/>
                  </a:lnTo>
                  <a:lnTo>
                    <a:pt x="1333373" y="79248"/>
                  </a:lnTo>
                  <a:lnTo>
                    <a:pt x="1350391" y="68453"/>
                  </a:lnTo>
                  <a:lnTo>
                    <a:pt x="1353693" y="81153"/>
                  </a:lnTo>
                  <a:lnTo>
                    <a:pt x="1356995" y="91948"/>
                  </a:lnTo>
                  <a:lnTo>
                    <a:pt x="1364742" y="108712"/>
                  </a:lnTo>
                  <a:lnTo>
                    <a:pt x="1374013" y="118872"/>
                  </a:lnTo>
                  <a:lnTo>
                    <a:pt x="1383157" y="123825"/>
                  </a:lnTo>
                  <a:lnTo>
                    <a:pt x="1393698" y="125222"/>
                  </a:lnTo>
                  <a:lnTo>
                    <a:pt x="1403477" y="123825"/>
                  </a:lnTo>
                  <a:lnTo>
                    <a:pt x="1423162" y="117602"/>
                  </a:lnTo>
                  <a:lnTo>
                    <a:pt x="1433068" y="113792"/>
                  </a:lnTo>
                  <a:lnTo>
                    <a:pt x="1442085" y="112395"/>
                  </a:lnTo>
                  <a:lnTo>
                    <a:pt x="1450086" y="113792"/>
                  </a:lnTo>
                  <a:lnTo>
                    <a:pt x="1457198" y="118872"/>
                  </a:lnTo>
                  <a:lnTo>
                    <a:pt x="1463040" y="128397"/>
                  </a:lnTo>
                  <a:lnTo>
                    <a:pt x="1467739" y="144399"/>
                  </a:lnTo>
                  <a:lnTo>
                    <a:pt x="1469644" y="155321"/>
                  </a:lnTo>
                  <a:lnTo>
                    <a:pt x="1470406" y="167386"/>
                  </a:lnTo>
                  <a:lnTo>
                    <a:pt x="1471803" y="181991"/>
                  </a:lnTo>
                  <a:lnTo>
                    <a:pt x="1471803" y="198755"/>
                  </a:lnTo>
                  <a:lnTo>
                    <a:pt x="1510919" y="167386"/>
                  </a:lnTo>
                  <a:lnTo>
                    <a:pt x="1546352" y="137414"/>
                  </a:lnTo>
                  <a:lnTo>
                    <a:pt x="1564640" y="123317"/>
                  </a:lnTo>
                  <a:lnTo>
                    <a:pt x="1584452" y="109855"/>
                  </a:lnTo>
                  <a:lnTo>
                    <a:pt x="1605407" y="97663"/>
                  </a:lnTo>
                  <a:lnTo>
                    <a:pt x="1629537" y="86233"/>
                  </a:lnTo>
                  <a:lnTo>
                    <a:pt x="1627632" y="103378"/>
                  </a:lnTo>
                  <a:lnTo>
                    <a:pt x="1622425" y="122047"/>
                  </a:lnTo>
                  <a:lnTo>
                    <a:pt x="1616583" y="140589"/>
                  </a:lnTo>
                  <a:lnTo>
                    <a:pt x="1611376" y="157226"/>
                  </a:lnTo>
                  <a:lnTo>
                    <a:pt x="1623568" y="155321"/>
                  </a:lnTo>
                  <a:lnTo>
                    <a:pt x="1635379" y="149606"/>
                  </a:lnTo>
                  <a:lnTo>
                    <a:pt x="1645285" y="140589"/>
                  </a:lnTo>
                  <a:lnTo>
                    <a:pt x="1654429" y="129667"/>
                  </a:lnTo>
                  <a:lnTo>
                    <a:pt x="1670812" y="105410"/>
                  </a:lnTo>
                  <a:lnTo>
                    <a:pt x="1677416" y="93345"/>
                  </a:lnTo>
                  <a:lnTo>
                    <a:pt x="1683258" y="82423"/>
                  </a:lnTo>
                  <a:lnTo>
                    <a:pt x="1688592" y="73533"/>
                  </a:lnTo>
                  <a:lnTo>
                    <a:pt x="1693799" y="67818"/>
                  </a:lnTo>
                  <a:lnTo>
                    <a:pt x="1697609" y="65786"/>
                  </a:lnTo>
                  <a:lnTo>
                    <a:pt x="1701673" y="68453"/>
                  </a:lnTo>
                  <a:lnTo>
                    <a:pt x="1704975" y="76073"/>
                  </a:lnTo>
                  <a:lnTo>
                    <a:pt x="1708277" y="90043"/>
                  </a:lnTo>
                  <a:lnTo>
                    <a:pt x="1711579" y="110490"/>
                  </a:lnTo>
                  <a:lnTo>
                    <a:pt x="1712722" y="123825"/>
                  </a:lnTo>
                  <a:lnTo>
                    <a:pt x="1714119" y="139319"/>
                  </a:lnTo>
                  <a:lnTo>
                    <a:pt x="1729232" y="131699"/>
                  </a:lnTo>
                  <a:lnTo>
                    <a:pt x="1745488" y="125222"/>
                  </a:lnTo>
                  <a:lnTo>
                    <a:pt x="1761236" y="118872"/>
                  </a:lnTo>
                  <a:lnTo>
                    <a:pt x="1777746" y="111252"/>
                  </a:lnTo>
                  <a:lnTo>
                    <a:pt x="1792097" y="100330"/>
                  </a:lnTo>
                  <a:lnTo>
                    <a:pt x="1798574" y="93345"/>
                  </a:lnTo>
                  <a:lnTo>
                    <a:pt x="1804670" y="84963"/>
                  </a:lnTo>
                  <a:lnTo>
                    <a:pt x="1809877" y="74676"/>
                  </a:lnTo>
                  <a:lnTo>
                    <a:pt x="1814322" y="63246"/>
                  </a:lnTo>
                  <a:lnTo>
                    <a:pt x="1817624" y="49149"/>
                  </a:lnTo>
                  <a:lnTo>
                    <a:pt x="1819529" y="33274"/>
                  </a:lnTo>
                  <a:lnTo>
                    <a:pt x="1820926" y="37719"/>
                  </a:lnTo>
                  <a:lnTo>
                    <a:pt x="1822323" y="47371"/>
                  </a:lnTo>
                  <a:lnTo>
                    <a:pt x="1822831" y="59944"/>
                  </a:lnTo>
                  <a:lnTo>
                    <a:pt x="1822831" y="74168"/>
                  </a:lnTo>
                  <a:lnTo>
                    <a:pt x="1823593" y="88900"/>
                  </a:lnTo>
                  <a:lnTo>
                    <a:pt x="1823593" y="100838"/>
                  </a:lnTo>
                  <a:lnTo>
                    <a:pt x="1822831" y="109347"/>
                  </a:lnTo>
                  <a:lnTo>
                    <a:pt x="1822831" y="112395"/>
                  </a:lnTo>
                  <a:lnTo>
                    <a:pt x="1831975" y="111887"/>
                  </a:lnTo>
                  <a:lnTo>
                    <a:pt x="1841881" y="108712"/>
                  </a:lnTo>
                  <a:lnTo>
                    <a:pt x="1851787" y="102870"/>
                  </a:lnTo>
                  <a:lnTo>
                    <a:pt x="1862201" y="94615"/>
                  </a:lnTo>
                  <a:lnTo>
                    <a:pt x="1871345" y="83693"/>
                  </a:lnTo>
                  <a:lnTo>
                    <a:pt x="1879854" y="69596"/>
                  </a:lnTo>
                  <a:lnTo>
                    <a:pt x="1886458" y="53086"/>
                  </a:lnTo>
                  <a:lnTo>
                    <a:pt x="1890395" y="33274"/>
                  </a:lnTo>
                  <a:lnTo>
                    <a:pt x="1890395" y="33909"/>
                  </a:lnTo>
                  <a:lnTo>
                    <a:pt x="1891030" y="36449"/>
                  </a:lnTo>
                  <a:lnTo>
                    <a:pt x="1894205" y="44831"/>
                  </a:lnTo>
                  <a:lnTo>
                    <a:pt x="1899666" y="57404"/>
                  </a:lnTo>
                  <a:lnTo>
                    <a:pt x="1905508" y="71628"/>
                  </a:lnTo>
                  <a:lnTo>
                    <a:pt x="1911477" y="85725"/>
                  </a:lnTo>
                  <a:lnTo>
                    <a:pt x="1916684" y="97663"/>
                  </a:lnTo>
                  <a:lnTo>
                    <a:pt x="1919986" y="106680"/>
                  </a:lnTo>
                  <a:lnTo>
                    <a:pt x="1920494" y="109347"/>
                  </a:lnTo>
                  <a:lnTo>
                    <a:pt x="1920494" y="109855"/>
                  </a:lnTo>
                  <a:lnTo>
                    <a:pt x="1930273" y="99695"/>
                  </a:lnTo>
                  <a:lnTo>
                    <a:pt x="1938782" y="91440"/>
                  </a:lnTo>
                  <a:lnTo>
                    <a:pt x="1946783" y="84963"/>
                  </a:lnTo>
                  <a:lnTo>
                    <a:pt x="1953260" y="81153"/>
                  </a:lnTo>
                  <a:lnTo>
                    <a:pt x="1959864" y="79248"/>
                  </a:lnTo>
                  <a:lnTo>
                    <a:pt x="1964944" y="78613"/>
                  </a:lnTo>
                  <a:lnTo>
                    <a:pt x="1974215" y="81153"/>
                  </a:lnTo>
                  <a:lnTo>
                    <a:pt x="1980057" y="88900"/>
                  </a:lnTo>
                  <a:lnTo>
                    <a:pt x="1984756" y="100330"/>
                  </a:lnTo>
                  <a:lnTo>
                    <a:pt x="1986661" y="113792"/>
                  </a:lnTo>
                  <a:lnTo>
                    <a:pt x="1987423" y="127762"/>
                  </a:lnTo>
                  <a:lnTo>
                    <a:pt x="2004314" y="119507"/>
                  </a:lnTo>
                  <a:lnTo>
                    <a:pt x="2018792" y="109347"/>
                  </a:lnTo>
                  <a:lnTo>
                    <a:pt x="2032635" y="97663"/>
                  </a:lnTo>
                  <a:lnTo>
                    <a:pt x="2048256" y="86233"/>
                  </a:lnTo>
                  <a:lnTo>
                    <a:pt x="2048256" y="101600"/>
                  </a:lnTo>
                  <a:lnTo>
                    <a:pt x="2049653" y="113030"/>
                  </a:lnTo>
                  <a:lnTo>
                    <a:pt x="2051050" y="122047"/>
                  </a:lnTo>
                  <a:lnTo>
                    <a:pt x="2052955" y="128397"/>
                  </a:lnTo>
                  <a:lnTo>
                    <a:pt x="2056257" y="132334"/>
                  </a:lnTo>
                  <a:lnTo>
                    <a:pt x="2059432" y="133477"/>
                  </a:lnTo>
                  <a:lnTo>
                    <a:pt x="2063369" y="133477"/>
                  </a:lnTo>
                  <a:lnTo>
                    <a:pt x="2067941" y="132334"/>
                  </a:lnTo>
                  <a:lnTo>
                    <a:pt x="2079117" y="125222"/>
                  </a:lnTo>
                  <a:lnTo>
                    <a:pt x="2092198" y="114427"/>
                  </a:lnTo>
                  <a:lnTo>
                    <a:pt x="2108581" y="102870"/>
                  </a:lnTo>
                  <a:lnTo>
                    <a:pt x="2126996" y="91948"/>
                  </a:lnTo>
                  <a:lnTo>
                    <a:pt x="2130171" y="102870"/>
                  </a:lnTo>
                  <a:lnTo>
                    <a:pt x="2132076" y="112395"/>
                  </a:lnTo>
                  <a:lnTo>
                    <a:pt x="2132838" y="133477"/>
                  </a:lnTo>
                  <a:lnTo>
                    <a:pt x="2152396" y="129667"/>
                  </a:lnTo>
                  <a:lnTo>
                    <a:pt x="2172843" y="127762"/>
                  </a:lnTo>
                  <a:lnTo>
                    <a:pt x="2214118" y="124587"/>
                  </a:lnTo>
                  <a:lnTo>
                    <a:pt x="2233676" y="121412"/>
                  </a:lnTo>
                  <a:lnTo>
                    <a:pt x="2252853" y="116967"/>
                  </a:lnTo>
                  <a:lnTo>
                    <a:pt x="2269744" y="109347"/>
                  </a:lnTo>
                  <a:lnTo>
                    <a:pt x="2284857" y="98425"/>
                  </a:lnTo>
                  <a:lnTo>
                    <a:pt x="2284857" y="334137"/>
                  </a:lnTo>
                  <a:lnTo>
                    <a:pt x="0" y="334137"/>
                  </a:lnTo>
                  <a:lnTo>
                    <a:pt x="3302" y="139319"/>
                  </a:lnTo>
                  <a:close/>
                </a:path>
              </a:pathLst>
            </a:custGeom>
            <a:solidFill>
              <a:srgbClr val="D1DD94"/>
            </a:solidFill>
            <a:ln w="0" cap="flat" cmpd="sng" algn="ctr">
              <a:solidFill>
                <a:srgbClr val="D1DD9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3569970" y="5556250"/>
              <a:ext cx="2286001" cy="334011"/>
            </a:xfrm>
            <a:custGeom>
              <a:avLst/>
              <a:gdLst/>
              <a:ahLst/>
              <a:cxnLst/>
              <a:rect l="0" t="0" r="0" b="0"/>
              <a:pathLst>
                <a:path w="2286001" h="334011">
                  <a:moveTo>
                    <a:pt x="3810" y="139700"/>
                  </a:moveTo>
                  <a:lnTo>
                    <a:pt x="0" y="334010"/>
                  </a:lnTo>
                  <a:lnTo>
                    <a:pt x="2286000" y="334010"/>
                  </a:lnTo>
                  <a:lnTo>
                    <a:pt x="2286000" y="97790"/>
                  </a:lnTo>
                  <a:lnTo>
                    <a:pt x="2269490" y="109220"/>
                  </a:lnTo>
                  <a:lnTo>
                    <a:pt x="2252980" y="116840"/>
                  </a:lnTo>
                  <a:lnTo>
                    <a:pt x="2233930" y="121920"/>
                  </a:lnTo>
                  <a:lnTo>
                    <a:pt x="2214880" y="124460"/>
                  </a:lnTo>
                  <a:lnTo>
                    <a:pt x="2172970" y="128270"/>
                  </a:lnTo>
                  <a:lnTo>
                    <a:pt x="2152650" y="129540"/>
                  </a:lnTo>
                  <a:lnTo>
                    <a:pt x="2133600" y="133350"/>
                  </a:lnTo>
                  <a:lnTo>
                    <a:pt x="2133600" y="113030"/>
                  </a:lnTo>
                  <a:lnTo>
                    <a:pt x="2131060" y="102870"/>
                  </a:lnTo>
                  <a:lnTo>
                    <a:pt x="2127250" y="92710"/>
                  </a:lnTo>
                  <a:lnTo>
                    <a:pt x="2108200" y="102870"/>
                  </a:lnTo>
                  <a:lnTo>
                    <a:pt x="2092960" y="114300"/>
                  </a:lnTo>
                  <a:lnTo>
                    <a:pt x="2078990" y="124460"/>
                  </a:lnTo>
                  <a:lnTo>
                    <a:pt x="2068830" y="132080"/>
                  </a:lnTo>
                  <a:lnTo>
                    <a:pt x="2063750" y="133350"/>
                  </a:lnTo>
                  <a:lnTo>
                    <a:pt x="2059940" y="133350"/>
                  </a:lnTo>
                  <a:lnTo>
                    <a:pt x="2056130" y="132080"/>
                  </a:lnTo>
                  <a:lnTo>
                    <a:pt x="2053590" y="128270"/>
                  </a:lnTo>
                  <a:lnTo>
                    <a:pt x="2051050" y="121920"/>
                  </a:lnTo>
                  <a:lnTo>
                    <a:pt x="2049780" y="113030"/>
                  </a:lnTo>
                  <a:lnTo>
                    <a:pt x="2048510" y="101600"/>
                  </a:lnTo>
                  <a:lnTo>
                    <a:pt x="2048510" y="86360"/>
                  </a:lnTo>
                  <a:lnTo>
                    <a:pt x="2032000" y="97790"/>
                  </a:lnTo>
                  <a:lnTo>
                    <a:pt x="2018030" y="109220"/>
                  </a:lnTo>
                  <a:lnTo>
                    <a:pt x="2004060" y="119380"/>
                  </a:lnTo>
                  <a:lnTo>
                    <a:pt x="1987550" y="128270"/>
                  </a:lnTo>
                  <a:lnTo>
                    <a:pt x="1987550" y="113030"/>
                  </a:lnTo>
                  <a:lnTo>
                    <a:pt x="1985010" y="101600"/>
                  </a:lnTo>
                  <a:lnTo>
                    <a:pt x="1979930" y="88900"/>
                  </a:lnTo>
                  <a:lnTo>
                    <a:pt x="1974850" y="81280"/>
                  </a:lnTo>
                  <a:lnTo>
                    <a:pt x="1964690" y="78740"/>
                  </a:lnTo>
                  <a:lnTo>
                    <a:pt x="1959610" y="78740"/>
                  </a:lnTo>
                  <a:lnTo>
                    <a:pt x="1954530" y="81280"/>
                  </a:lnTo>
                  <a:lnTo>
                    <a:pt x="1946910" y="86360"/>
                  </a:lnTo>
                  <a:lnTo>
                    <a:pt x="1939290" y="91440"/>
                  </a:lnTo>
                  <a:lnTo>
                    <a:pt x="1930400" y="99060"/>
                  </a:lnTo>
                  <a:lnTo>
                    <a:pt x="1921510" y="109220"/>
                  </a:lnTo>
                  <a:lnTo>
                    <a:pt x="1921510" y="109220"/>
                  </a:lnTo>
                  <a:lnTo>
                    <a:pt x="1920240" y="106680"/>
                  </a:lnTo>
                  <a:lnTo>
                    <a:pt x="1916430" y="97790"/>
                  </a:lnTo>
                  <a:lnTo>
                    <a:pt x="1912620" y="86360"/>
                  </a:lnTo>
                  <a:lnTo>
                    <a:pt x="1906270" y="72390"/>
                  </a:lnTo>
                  <a:lnTo>
                    <a:pt x="1901190" y="57150"/>
                  </a:lnTo>
                  <a:lnTo>
                    <a:pt x="1894840" y="45720"/>
                  </a:lnTo>
                  <a:lnTo>
                    <a:pt x="1892300" y="36830"/>
                  </a:lnTo>
                  <a:lnTo>
                    <a:pt x="1889760" y="33020"/>
                  </a:lnTo>
                  <a:lnTo>
                    <a:pt x="1889760" y="33020"/>
                  </a:lnTo>
                  <a:lnTo>
                    <a:pt x="1887220" y="53340"/>
                  </a:lnTo>
                  <a:lnTo>
                    <a:pt x="1879600" y="68580"/>
                  </a:lnTo>
                  <a:lnTo>
                    <a:pt x="1870710" y="83820"/>
                  </a:lnTo>
                  <a:lnTo>
                    <a:pt x="1863090" y="93980"/>
                  </a:lnTo>
                  <a:lnTo>
                    <a:pt x="1851660" y="102870"/>
                  </a:lnTo>
                  <a:lnTo>
                    <a:pt x="1841500" y="109220"/>
                  </a:lnTo>
                  <a:lnTo>
                    <a:pt x="1832610" y="111760"/>
                  </a:lnTo>
                  <a:lnTo>
                    <a:pt x="1822450" y="113030"/>
                  </a:lnTo>
                  <a:lnTo>
                    <a:pt x="1822450" y="109220"/>
                  </a:lnTo>
                  <a:lnTo>
                    <a:pt x="1824990" y="101600"/>
                  </a:lnTo>
                  <a:lnTo>
                    <a:pt x="1824990" y="88900"/>
                  </a:lnTo>
                  <a:lnTo>
                    <a:pt x="1822450" y="73660"/>
                  </a:lnTo>
                  <a:lnTo>
                    <a:pt x="1822450" y="60960"/>
                  </a:lnTo>
                  <a:lnTo>
                    <a:pt x="1822450" y="46990"/>
                  </a:lnTo>
                  <a:lnTo>
                    <a:pt x="1821180" y="36830"/>
                  </a:lnTo>
                  <a:lnTo>
                    <a:pt x="1821180" y="33020"/>
                  </a:lnTo>
                  <a:lnTo>
                    <a:pt x="1817370" y="48260"/>
                  </a:lnTo>
                  <a:lnTo>
                    <a:pt x="1813560" y="63500"/>
                  </a:lnTo>
                  <a:lnTo>
                    <a:pt x="1811020" y="73660"/>
                  </a:lnTo>
                  <a:lnTo>
                    <a:pt x="1805940" y="86360"/>
                  </a:lnTo>
                  <a:lnTo>
                    <a:pt x="1798320" y="92710"/>
                  </a:lnTo>
                  <a:lnTo>
                    <a:pt x="1793240" y="101600"/>
                  </a:lnTo>
                  <a:lnTo>
                    <a:pt x="1778000" y="111760"/>
                  </a:lnTo>
                  <a:lnTo>
                    <a:pt x="1761490" y="119380"/>
                  </a:lnTo>
                  <a:lnTo>
                    <a:pt x="1746250" y="124460"/>
                  </a:lnTo>
                  <a:lnTo>
                    <a:pt x="1728470" y="132080"/>
                  </a:lnTo>
                  <a:lnTo>
                    <a:pt x="1715770" y="139700"/>
                  </a:lnTo>
                  <a:lnTo>
                    <a:pt x="1713230" y="123190"/>
                  </a:lnTo>
                  <a:lnTo>
                    <a:pt x="1711960" y="111760"/>
                  </a:lnTo>
                  <a:lnTo>
                    <a:pt x="1708150" y="88900"/>
                  </a:lnTo>
                  <a:lnTo>
                    <a:pt x="1704340" y="76200"/>
                  </a:lnTo>
                  <a:lnTo>
                    <a:pt x="1701800" y="68580"/>
                  </a:lnTo>
                  <a:lnTo>
                    <a:pt x="1697990" y="66040"/>
                  </a:lnTo>
                  <a:lnTo>
                    <a:pt x="1694180" y="67310"/>
                  </a:lnTo>
                  <a:lnTo>
                    <a:pt x="1689100" y="73660"/>
                  </a:lnTo>
                  <a:lnTo>
                    <a:pt x="1684020" y="82550"/>
                  </a:lnTo>
                  <a:lnTo>
                    <a:pt x="1678940" y="92710"/>
                  </a:lnTo>
                  <a:lnTo>
                    <a:pt x="1671320" y="106680"/>
                  </a:lnTo>
                  <a:lnTo>
                    <a:pt x="1654810" y="129540"/>
                  </a:lnTo>
                  <a:lnTo>
                    <a:pt x="1645920" y="139700"/>
                  </a:lnTo>
                  <a:lnTo>
                    <a:pt x="1635760" y="149860"/>
                  </a:lnTo>
                  <a:lnTo>
                    <a:pt x="1623060" y="154940"/>
                  </a:lnTo>
                  <a:lnTo>
                    <a:pt x="1611630" y="157480"/>
                  </a:lnTo>
                  <a:lnTo>
                    <a:pt x="1616710" y="139700"/>
                  </a:lnTo>
                  <a:lnTo>
                    <a:pt x="1623060" y="121920"/>
                  </a:lnTo>
                  <a:lnTo>
                    <a:pt x="1628140" y="102870"/>
                  </a:lnTo>
                  <a:lnTo>
                    <a:pt x="1630680" y="86360"/>
                  </a:lnTo>
                  <a:lnTo>
                    <a:pt x="1606550" y="97790"/>
                  </a:lnTo>
                  <a:lnTo>
                    <a:pt x="1584960" y="109220"/>
                  </a:lnTo>
                  <a:lnTo>
                    <a:pt x="1565910" y="123190"/>
                  </a:lnTo>
                  <a:lnTo>
                    <a:pt x="1546860" y="138430"/>
                  </a:lnTo>
                  <a:lnTo>
                    <a:pt x="1510030" y="167640"/>
                  </a:lnTo>
                  <a:lnTo>
                    <a:pt x="1471930" y="199390"/>
                  </a:lnTo>
                  <a:lnTo>
                    <a:pt x="1471930" y="182880"/>
                  </a:lnTo>
                  <a:lnTo>
                    <a:pt x="1470660" y="167640"/>
                  </a:lnTo>
                  <a:lnTo>
                    <a:pt x="1470660" y="154940"/>
                  </a:lnTo>
                  <a:lnTo>
                    <a:pt x="1469390" y="144780"/>
                  </a:lnTo>
                  <a:lnTo>
                    <a:pt x="1464310" y="128270"/>
                  </a:lnTo>
                  <a:lnTo>
                    <a:pt x="1456690" y="119380"/>
                  </a:lnTo>
                  <a:lnTo>
                    <a:pt x="1450340" y="113030"/>
                  </a:lnTo>
                  <a:lnTo>
                    <a:pt x="1442720" y="113030"/>
                  </a:lnTo>
                  <a:lnTo>
                    <a:pt x="1433830" y="113030"/>
                  </a:lnTo>
                  <a:lnTo>
                    <a:pt x="1423670" y="118110"/>
                  </a:lnTo>
                  <a:lnTo>
                    <a:pt x="1404620" y="123190"/>
                  </a:lnTo>
                  <a:lnTo>
                    <a:pt x="1394460" y="124460"/>
                  </a:lnTo>
                  <a:lnTo>
                    <a:pt x="1384300" y="123190"/>
                  </a:lnTo>
                  <a:lnTo>
                    <a:pt x="1375410" y="119380"/>
                  </a:lnTo>
                  <a:lnTo>
                    <a:pt x="1365250" y="109220"/>
                  </a:lnTo>
                  <a:lnTo>
                    <a:pt x="1357630" y="92710"/>
                  </a:lnTo>
                  <a:lnTo>
                    <a:pt x="1355090" y="81280"/>
                  </a:lnTo>
                  <a:lnTo>
                    <a:pt x="1351280" y="68580"/>
                  </a:lnTo>
                  <a:lnTo>
                    <a:pt x="1333500" y="78740"/>
                  </a:lnTo>
                  <a:lnTo>
                    <a:pt x="1316990" y="93980"/>
                  </a:lnTo>
                  <a:lnTo>
                    <a:pt x="1300480" y="109220"/>
                  </a:lnTo>
                  <a:lnTo>
                    <a:pt x="1285240" y="123190"/>
                  </a:lnTo>
                  <a:lnTo>
                    <a:pt x="1278890" y="127000"/>
                  </a:lnTo>
                  <a:lnTo>
                    <a:pt x="1272540" y="129540"/>
                  </a:lnTo>
                  <a:lnTo>
                    <a:pt x="1267460" y="129540"/>
                  </a:lnTo>
                  <a:lnTo>
                    <a:pt x="1262380" y="127000"/>
                  </a:lnTo>
                  <a:lnTo>
                    <a:pt x="1258570" y="121920"/>
                  </a:lnTo>
                  <a:lnTo>
                    <a:pt x="1256030" y="111760"/>
                  </a:lnTo>
                  <a:lnTo>
                    <a:pt x="1253490" y="97790"/>
                  </a:lnTo>
                  <a:lnTo>
                    <a:pt x="1253490" y="81280"/>
                  </a:lnTo>
                  <a:lnTo>
                    <a:pt x="1229360" y="87630"/>
                  </a:lnTo>
                  <a:lnTo>
                    <a:pt x="1207770" y="97790"/>
                  </a:lnTo>
                  <a:lnTo>
                    <a:pt x="1186180" y="107950"/>
                  </a:lnTo>
                  <a:lnTo>
                    <a:pt x="1162050" y="116840"/>
                  </a:lnTo>
                  <a:lnTo>
                    <a:pt x="1162050" y="57150"/>
                  </a:lnTo>
                  <a:lnTo>
                    <a:pt x="1144270" y="73660"/>
                  </a:lnTo>
                  <a:lnTo>
                    <a:pt x="1127760" y="91440"/>
                  </a:lnTo>
                  <a:lnTo>
                    <a:pt x="1113790" y="109220"/>
                  </a:lnTo>
                  <a:lnTo>
                    <a:pt x="1096010" y="128270"/>
                  </a:lnTo>
                  <a:lnTo>
                    <a:pt x="1096010" y="104140"/>
                  </a:lnTo>
                  <a:lnTo>
                    <a:pt x="1096010" y="86360"/>
                  </a:lnTo>
                  <a:lnTo>
                    <a:pt x="1096010" y="67310"/>
                  </a:lnTo>
                  <a:lnTo>
                    <a:pt x="1094740" y="52070"/>
                  </a:lnTo>
                  <a:lnTo>
                    <a:pt x="1094740" y="40640"/>
                  </a:lnTo>
                  <a:lnTo>
                    <a:pt x="1094740" y="27940"/>
                  </a:lnTo>
                  <a:lnTo>
                    <a:pt x="1094740" y="12700"/>
                  </a:lnTo>
                  <a:lnTo>
                    <a:pt x="1094740" y="2540"/>
                  </a:lnTo>
                  <a:lnTo>
                    <a:pt x="1094740" y="0"/>
                  </a:lnTo>
                  <a:lnTo>
                    <a:pt x="1092200" y="1270"/>
                  </a:lnTo>
                  <a:lnTo>
                    <a:pt x="1092200" y="5080"/>
                  </a:lnTo>
                  <a:lnTo>
                    <a:pt x="1090930" y="20320"/>
                  </a:lnTo>
                  <a:lnTo>
                    <a:pt x="1090930" y="33020"/>
                  </a:lnTo>
                  <a:lnTo>
                    <a:pt x="1090930" y="38100"/>
                  </a:lnTo>
                  <a:lnTo>
                    <a:pt x="1090930" y="38100"/>
                  </a:lnTo>
                  <a:lnTo>
                    <a:pt x="1090930" y="35560"/>
                  </a:lnTo>
                  <a:lnTo>
                    <a:pt x="1090930" y="27940"/>
                  </a:lnTo>
                  <a:lnTo>
                    <a:pt x="1076960" y="36830"/>
                  </a:lnTo>
                  <a:lnTo>
                    <a:pt x="1065530" y="52070"/>
                  </a:lnTo>
                  <a:lnTo>
                    <a:pt x="1038860" y="81280"/>
                  </a:lnTo>
                  <a:lnTo>
                    <a:pt x="1014730" y="111760"/>
                  </a:lnTo>
                  <a:lnTo>
                    <a:pt x="1002030" y="124460"/>
                  </a:lnTo>
                  <a:lnTo>
                    <a:pt x="991870" y="138430"/>
                  </a:lnTo>
                  <a:lnTo>
                    <a:pt x="981710" y="147320"/>
                  </a:lnTo>
                  <a:lnTo>
                    <a:pt x="972820" y="153670"/>
                  </a:lnTo>
                  <a:lnTo>
                    <a:pt x="963930" y="154940"/>
                  </a:lnTo>
                  <a:lnTo>
                    <a:pt x="957580" y="153670"/>
                  </a:lnTo>
                  <a:lnTo>
                    <a:pt x="952500" y="147320"/>
                  </a:lnTo>
                  <a:lnTo>
                    <a:pt x="948690" y="133350"/>
                  </a:lnTo>
                  <a:lnTo>
                    <a:pt x="944880" y="123190"/>
                  </a:lnTo>
                  <a:lnTo>
                    <a:pt x="944880" y="113030"/>
                  </a:lnTo>
                  <a:lnTo>
                    <a:pt x="944880" y="101600"/>
                  </a:lnTo>
                  <a:lnTo>
                    <a:pt x="943610" y="86360"/>
                  </a:lnTo>
                  <a:lnTo>
                    <a:pt x="895350" y="109220"/>
                  </a:lnTo>
                  <a:lnTo>
                    <a:pt x="895350" y="86360"/>
                  </a:lnTo>
                  <a:lnTo>
                    <a:pt x="871220" y="96520"/>
                  </a:lnTo>
                  <a:lnTo>
                    <a:pt x="847090" y="104140"/>
                  </a:lnTo>
                  <a:lnTo>
                    <a:pt x="825500" y="116840"/>
                  </a:lnTo>
                  <a:lnTo>
                    <a:pt x="805180" y="133350"/>
                  </a:lnTo>
                  <a:lnTo>
                    <a:pt x="806450" y="111760"/>
                  </a:lnTo>
                  <a:lnTo>
                    <a:pt x="810260" y="93980"/>
                  </a:lnTo>
                  <a:lnTo>
                    <a:pt x="811530" y="87630"/>
                  </a:lnTo>
                  <a:lnTo>
                    <a:pt x="814070" y="82550"/>
                  </a:lnTo>
                  <a:lnTo>
                    <a:pt x="814070" y="77470"/>
                  </a:lnTo>
                  <a:lnTo>
                    <a:pt x="814070" y="76200"/>
                  </a:lnTo>
                  <a:lnTo>
                    <a:pt x="811530" y="76200"/>
                  </a:lnTo>
                  <a:lnTo>
                    <a:pt x="808990" y="77470"/>
                  </a:lnTo>
                  <a:lnTo>
                    <a:pt x="801370" y="82550"/>
                  </a:lnTo>
                  <a:lnTo>
                    <a:pt x="792480" y="88900"/>
                  </a:lnTo>
                  <a:lnTo>
                    <a:pt x="781050" y="97790"/>
                  </a:lnTo>
                  <a:lnTo>
                    <a:pt x="767080" y="109220"/>
                  </a:lnTo>
                  <a:lnTo>
                    <a:pt x="748030" y="123190"/>
                  </a:lnTo>
                  <a:lnTo>
                    <a:pt x="725170" y="139700"/>
                  </a:lnTo>
                  <a:lnTo>
                    <a:pt x="716280" y="129540"/>
                  </a:lnTo>
                  <a:lnTo>
                    <a:pt x="709930" y="119380"/>
                  </a:lnTo>
                  <a:lnTo>
                    <a:pt x="695960" y="104140"/>
                  </a:lnTo>
                  <a:lnTo>
                    <a:pt x="685800" y="93980"/>
                  </a:lnTo>
                  <a:lnTo>
                    <a:pt x="676910" y="87630"/>
                  </a:lnTo>
                  <a:lnTo>
                    <a:pt x="671830" y="83820"/>
                  </a:lnTo>
                  <a:lnTo>
                    <a:pt x="666750" y="83820"/>
                  </a:lnTo>
                  <a:lnTo>
                    <a:pt x="661670" y="87630"/>
                  </a:lnTo>
                  <a:lnTo>
                    <a:pt x="657860" y="91440"/>
                  </a:lnTo>
                  <a:lnTo>
                    <a:pt x="648970" y="102870"/>
                  </a:lnTo>
                  <a:lnTo>
                    <a:pt x="641350" y="111760"/>
                  </a:lnTo>
                  <a:lnTo>
                    <a:pt x="633730" y="118110"/>
                  </a:lnTo>
                  <a:lnTo>
                    <a:pt x="621030" y="123190"/>
                  </a:lnTo>
                  <a:lnTo>
                    <a:pt x="607060" y="129540"/>
                  </a:lnTo>
                  <a:lnTo>
                    <a:pt x="590550" y="132080"/>
                  </a:lnTo>
                  <a:lnTo>
                    <a:pt x="567690" y="133350"/>
                  </a:lnTo>
                  <a:lnTo>
                    <a:pt x="576580" y="121920"/>
                  </a:lnTo>
                  <a:lnTo>
                    <a:pt x="582930" y="111760"/>
                  </a:lnTo>
                  <a:lnTo>
                    <a:pt x="591820" y="104140"/>
                  </a:lnTo>
                  <a:lnTo>
                    <a:pt x="603250" y="97790"/>
                  </a:lnTo>
                  <a:lnTo>
                    <a:pt x="596900" y="104140"/>
                  </a:lnTo>
                  <a:lnTo>
                    <a:pt x="588010" y="109220"/>
                  </a:lnTo>
                  <a:lnTo>
                    <a:pt x="565150" y="119380"/>
                  </a:lnTo>
                  <a:lnTo>
                    <a:pt x="539750" y="123190"/>
                  </a:lnTo>
                  <a:lnTo>
                    <a:pt x="513080" y="127000"/>
                  </a:lnTo>
                  <a:lnTo>
                    <a:pt x="486410" y="124460"/>
                  </a:lnTo>
                  <a:lnTo>
                    <a:pt x="462280" y="119380"/>
                  </a:lnTo>
                  <a:lnTo>
                    <a:pt x="450850" y="116840"/>
                  </a:lnTo>
                  <a:lnTo>
                    <a:pt x="443230" y="111760"/>
                  </a:lnTo>
                  <a:lnTo>
                    <a:pt x="435610" y="106680"/>
                  </a:lnTo>
                  <a:lnTo>
                    <a:pt x="429260" y="97790"/>
                  </a:lnTo>
                  <a:lnTo>
                    <a:pt x="407670" y="119380"/>
                  </a:lnTo>
                  <a:lnTo>
                    <a:pt x="388620" y="139700"/>
                  </a:lnTo>
                  <a:lnTo>
                    <a:pt x="377190" y="147320"/>
                  </a:lnTo>
                  <a:lnTo>
                    <a:pt x="365760" y="153670"/>
                  </a:lnTo>
                  <a:lnTo>
                    <a:pt x="353060" y="153670"/>
                  </a:lnTo>
                  <a:lnTo>
                    <a:pt x="336550" y="152400"/>
                  </a:lnTo>
                  <a:lnTo>
                    <a:pt x="349250" y="139700"/>
                  </a:lnTo>
                  <a:lnTo>
                    <a:pt x="288290" y="152400"/>
                  </a:lnTo>
                  <a:lnTo>
                    <a:pt x="293370" y="137160"/>
                  </a:lnTo>
                  <a:lnTo>
                    <a:pt x="294640" y="121920"/>
                  </a:lnTo>
                  <a:lnTo>
                    <a:pt x="240030" y="129540"/>
                  </a:lnTo>
                  <a:lnTo>
                    <a:pt x="187960" y="137160"/>
                  </a:lnTo>
                  <a:lnTo>
                    <a:pt x="134620" y="147320"/>
                  </a:lnTo>
                  <a:lnTo>
                    <a:pt x="83820" y="163830"/>
                  </a:lnTo>
                  <a:lnTo>
                    <a:pt x="87630" y="152400"/>
                  </a:lnTo>
                  <a:lnTo>
                    <a:pt x="88900" y="139700"/>
                  </a:lnTo>
                  <a:lnTo>
                    <a:pt x="74930" y="143510"/>
                  </a:lnTo>
                  <a:lnTo>
                    <a:pt x="64770" y="144780"/>
                  </a:lnTo>
                  <a:lnTo>
                    <a:pt x="55880" y="148590"/>
                  </a:lnTo>
                  <a:lnTo>
                    <a:pt x="49530" y="149860"/>
                  </a:lnTo>
                  <a:lnTo>
                    <a:pt x="38100" y="153670"/>
                  </a:lnTo>
                  <a:lnTo>
                    <a:pt x="33020" y="154940"/>
                  </a:lnTo>
                  <a:lnTo>
                    <a:pt x="27940" y="153670"/>
                  </a:lnTo>
                  <a:lnTo>
                    <a:pt x="25400" y="149860"/>
                  </a:lnTo>
                  <a:lnTo>
                    <a:pt x="16510" y="147320"/>
                  </a:lnTo>
                  <a:lnTo>
                    <a:pt x="3810" y="139700"/>
                  </a:lnTo>
                  <a:lnTo>
                    <a:pt x="3810" y="14478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6891" cap="flat" cmpd="sng" algn="ctr">
              <a:solidFill>
                <a:srgbClr val="EEC99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3822700" y="1028319"/>
              <a:ext cx="74042" cy="95251"/>
            </a:xfrm>
            <a:custGeom>
              <a:avLst/>
              <a:gdLst/>
              <a:ahLst/>
              <a:cxnLst/>
              <a:rect l="0" t="0" r="0" b="0"/>
              <a:pathLst>
                <a:path w="74042" h="95251">
                  <a:moveTo>
                    <a:pt x="32766" y="15494"/>
                  </a:moveTo>
                  <a:lnTo>
                    <a:pt x="31369" y="27432"/>
                  </a:lnTo>
                  <a:lnTo>
                    <a:pt x="31369" y="37719"/>
                  </a:lnTo>
                  <a:lnTo>
                    <a:pt x="33528" y="45974"/>
                  </a:lnTo>
                  <a:lnTo>
                    <a:pt x="38735" y="54356"/>
                  </a:lnTo>
                  <a:lnTo>
                    <a:pt x="46482" y="63246"/>
                  </a:lnTo>
                  <a:lnTo>
                    <a:pt x="58293" y="74041"/>
                  </a:lnTo>
                  <a:lnTo>
                    <a:pt x="74041" y="88138"/>
                  </a:lnTo>
                  <a:lnTo>
                    <a:pt x="66294" y="93345"/>
                  </a:lnTo>
                  <a:lnTo>
                    <a:pt x="57023" y="95250"/>
                  </a:lnTo>
                  <a:lnTo>
                    <a:pt x="46482" y="93980"/>
                  </a:lnTo>
                  <a:lnTo>
                    <a:pt x="35433" y="90805"/>
                  </a:lnTo>
                  <a:lnTo>
                    <a:pt x="24765" y="85598"/>
                  </a:lnTo>
                  <a:lnTo>
                    <a:pt x="15748" y="79375"/>
                  </a:lnTo>
                  <a:lnTo>
                    <a:pt x="7874" y="70866"/>
                  </a:lnTo>
                  <a:lnTo>
                    <a:pt x="3302" y="63246"/>
                  </a:lnTo>
                  <a:lnTo>
                    <a:pt x="762" y="53594"/>
                  </a:lnTo>
                  <a:lnTo>
                    <a:pt x="0" y="44196"/>
                  </a:lnTo>
                  <a:lnTo>
                    <a:pt x="1270" y="33147"/>
                  </a:lnTo>
                  <a:lnTo>
                    <a:pt x="4572" y="23749"/>
                  </a:lnTo>
                  <a:lnTo>
                    <a:pt x="9779" y="14732"/>
                  </a:lnTo>
                  <a:lnTo>
                    <a:pt x="16383" y="6985"/>
                  </a:lnTo>
                  <a:lnTo>
                    <a:pt x="25527" y="1905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rgbClr val="794100"/>
            </a:solidFill>
            <a:ln w="0" cap="flat" cmpd="sng" algn="ctr">
              <a:solidFill>
                <a:srgbClr val="7941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3879723" y="1272413"/>
              <a:ext cx="60199" cy="58167"/>
            </a:xfrm>
            <a:custGeom>
              <a:avLst/>
              <a:gdLst/>
              <a:ahLst/>
              <a:cxnLst/>
              <a:rect l="0" t="0" r="0" b="0"/>
              <a:pathLst>
                <a:path w="60199" h="58167">
                  <a:moveTo>
                    <a:pt x="31369" y="10160"/>
                  </a:moveTo>
                  <a:lnTo>
                    <a:pt x="45085" y="18415"/>
                  </a:lnTo>
                  <a:lnTo>
                    <a:pt x="54991" y="26289"/>
                  </a:lnTo>
                  <a:lnTo>
                    <a:pt x="60198" y="33782"/>
                  </a:lnTo>
                  <a:lnTo>
                    <a:pt x="37338" y="45339"/>
                  </a:lnTo>
                  <a:lnTo>
                    <a:pt x="27432" y="49784"/>
                  </a:lnTo>
                  <a:lnTo>
                    <a:pt x="18288" y="53594"/>
                  </a:lnTo>
                  <a:lnTo>
                    <a:pt x="11176" y="56769"/>
                  </a:lnTo>
                  <a:lnTo>
                    <a:pt x="5207" y="58166"/>
                  </a:lnTo>
                  <a:lnTo>
                    <a:pt x="1905" y="58166"/>
                  </a:lnTo>
                  <a:lnTo>
                    <a:pt x="0" y="56769"/>
                  </a:lnTo>
                  <a:lnTo>
                    <a:pt x="5207" y="39624"/>
                  </a:lnTo>
                  <a:lnTo>
                    <a:pt x="6477" y="22987"/>
                  </a:lnTo>
                  <a:lnTo>
                    <a:pt x="8509" y="9525"/>
                  </a:lnTo>
                  <a:lnTo>
                    <a:pt x="10414" y="3810"/>
                  </a:lnTo>
                  <a:lnTo>
                    <a:pt x="13716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3887597" y="1241044"/>
              <a:ext cx="27560" cy="28830"/>
            </a:xfrm>
            <a:custGeom>
              <a:avLst/>
              <a:gdLst/>
              <a:ahLst/>
              <a:cxnLst/>
              <a:rect l="0" t="0" r="0" b="0"/>
              <a:pathLst>
                <a:path w="27560" h="28830">
                  <a:moveTo>
                    <a:pt x="22860" y="16764"/>
                  </a:moveTo>
                  <a:lnTo>
                    <a:pt x="19558" y="20447"/>
                  </a:lnTo>
                  <a:lnTo>
                    <a:pt x="15748" y="25654"/>
                  </a:lnTo>
                  <a:lnTo>
                    <a:pt x="11049" y="27559"/>
                  </a:lnTo>
                  <a:lnTo>
                    <a:pt x="3937" y="28829"/>
                  </a:lnTo>
                  <a:lnTo>
                    <a:pt x="635" y="26162"/>
                  </a:lnTo>
                  <a:lnTo>
                    <a:pt x="0" y="21717"/>
                  </a:lnTo>
                  <a:lnTo>
                    <a:pt x="1905" y="14224"/>
                  </a:lnTo>
                  <a:lnTo>
                    <a:pt x="6604" y="4572"/>
                  </a:lnTo>
                  <a:lnTo>
                    <a:pt x="9906" y="1270"/>
                  </a:lnTo>
                  <a:lnTo>
                    <a:pt x="12446" y="0"/>
                  </a:lnTo>
                  <a:lnTo>
                    <a:pt x="15113" y="635"/>
                  </a:lnTo>
                  <a:lnTo>
                    <a:pt x="17653" y="2032"/>
                  </a:lnTo>
                  <a:lnTo>
                    <a:pt x="21590" y="5842"/>
                  </a:lnTo>
                  <a:lnTo>
                    <a:pt x="27559" y="10922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3869944" y="1206500"/>
              <a:ext cx="33910" cy="29465"/>
            </a:xfrm>
            <a:custGeom>
              <a:avLst/>
              <a:gdLst/>
              <a:ahLst/>
              <a:cxnLst/>
              <a:rect l="0" t="0" r="0" b="0"/>
              <a:pathLst>
                <a:path w="33910" h="29465">
                  <a:moveTo>
                    <a:pt x="30099" y="17272"/>
                  </a:moveTo>
                  <a:lnTo>
                    <a:pt x="26797" y="21844"/>
                  </a:lnTo>
                  <a:lnTo>
                    <a:pt x="22860" y="26924"/>
                  </a:lnTo>
                  <a:lnTo>
                    <a:pt x="18288" y="28702"/>
                  </a:lnTo>
                  <a:lnTo>
                    <a:pt x="11049" y="29464"/>
                  </a:lnTo>
                  <a:lnTo>
                    <a:pt x="5842" y="26924"/>
                  </a:lnTo>
                  <a:lnTo>
                    <a:pt x="1905" y="21844"/>
                  </a:lnTo>
                  <a:lnTo>
                    <a:pt x="0" y="14224"/>
                  </a:lnTo>
                  <a:lnTo>
                    <a:pt x="3175" y="4572"/>
                  </a:lnTo>
                  <a:lnTo>
                    <a:pt x="7239" y="1397"/>
                  </a:lnTo>
                  <a:lnTo>
                    <a:pt x="14351" y="0"/>
                  </a:lnTo>
                  <a:lnTo>
                    <a:pt x="22860" y="2794"/>
                  </a:lnTo>
                  <a:lnTo>
                    <a:pt x="28067" y="6477"/>
                  </a:lnTo>
                  <a:lnTo>
                    <a:pt x="33909" y="11557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3914394" y="1056386"/>
              <a:ext cx="34037" cy="37720"/>
            </a:xfrm>
            <a:custGeom>
              <a:avLst/>
              <a:gdLst/>
              <a:ahLst/>
              <a:cxnLst/>
              <a:rect l="0" t="0" r="0" b="0"/>
              <a:pathLst>
                <a:path w="34037" h="37720">
                  <a:moveTo>
                    <a:pt x="30226" y="13589"/>
                  </a:moveTo>
                  <a:lnTo>
                    <a:pt x="27559" y="19304"/>
                  </a:lnTo>
                  <a:lnTo>
                    <a:pt x="25527" y="28321"/>
                  </a:lnTo>
                  <a:lnTo>
                    <a:pt x="23622" y="34544"/>
                  </a:lnTo>
                  <a:lnTo>
                    <a:pt x="21082" y="36576"/>
                  </a:lnTo>
                  <a:lnTo>
                    <a:pt x="17018" y="37719"/>
                  </a:lnTo>
                  <a:lnTo>
                    <a:pt x="11176" y="35941"/>
                  </a:lnTo>
                  <a:lnTo>
                    <a:pt x="4064" y="31369"/>
                  </a:lnTo>
                  <a:lnTo>
                    <a:pt x="1270" y="28321"/>
                  </a:lnTo>
                  <a:lnTo>
                    <a:pt x="0" y="23749"/>
                  </a:lnTo>
                  <a:lnTo>
                    <a:pt x="0" y="17907"/>
                  </a:lnTo>
                  <a:lnTo>
                    <a:pt x="2667" y="10922"/>
                  </a:lnTo>
                  <a:lnTo>
                    <a:pt x="6604" y="5842"/>
                  </a:lnTo>
                  <a:lnTo>
                    <a:pt x="13716" y="1397"/>
                  </a:lnTo>
                  <a:lnTo>
                    <a:pt x="18415" y="0"/>
                  </a:lnTo>
                  <a:lnTo>
                    <a:pt x="22987" y="0"/>
                  </a:lnTo>
                  <a:lnTo>
                    <a:pt x="28194" y="2540"/>
                  </a:lnTo>
                  <a:lnTo>
                    <a:pt x="34036" y="7874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3932809" y="1102360"/>
              <a:ext cx="32767" cy="29465"/>
            </a:xfrm>
            <a:custGeom>
              <a:avLst/>
              <a:gdLst/>
              <a:ahLst/>
              <a:cxnLst/>
              <a:rect l="0" t="0" r="0" b="0"/>
              <a:pathLst>
                <a:path w="32767" h="29465">
                  <a:moveTo>
                    <a:pt x="28829" y="17272"/>
                  </a:moveTo>
                  <a:lnTo>
                    <a:pt x="25527" y="21844"/>
                  </a:lnTo>
                  <a:lnTo>
                    <a:pt x="21463" y="26924"/>
                  </a:lnTo>
                  <a:lnTo>
                    <a:pt x="17018" y="28829"/>
                  </a:lnTo>
                  <a:lnTo>
                    <a:pt x="9144" y="29464"/>
                  </a:lnTo>
                  <a:lnTo>
                    <a:pt x="4572" y="27559"/>
                  </a:lnTo>
                  <a:lnTo>
                    <a:pt x="1270" y="23749"/>
                  </a:lnTo>
                  <a:lnTo>
                    <a:pt x="0" y="16764"/>
                  </a:lnTo>
                  <a:lnTo>
                    <a:pt x="3302" y="7874"/>
                  </a:lnTo>
                  <a:lnTo>
                    <a:pt x="8509" y="3937"/>
                  </a:lnTo>
                  <a:lnTo>
                    <a:pt x="17018" y="0"/>
                  </a:lnTo>
                  <a:lnTo>
                    <a:pt x="21463" y="0"/>
                  </a:lnTo>
                  <a:lnTo>
                    <a:pt x="25527" y="1397"/>
                  </a:lnTo>
                  <a:lnTo>
                    <a:pt x="29464" y="5334"/>
                  </a:lnTo>
                  <a:lnTo>
                    <a:pt x="32766" y="12192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3899408" y="1088390"/>
              <a:ext cx="29465" cy="26163"/>
            </a:xfrm>
            <a:custGeom>
              <a:avLst/>
              <a:gdLst/>
              <a:ahLst/>
              <a:cxnLst/>
              <a:rect l="0" t="0" r="0" b="0"/>
              <a:pathLst>
                <a:path w="29465" h="26163">
                  <a:moveTo>
                    <a:pt x="25400" y="13970"/>
                  </a:moveTo>
                  <a:lnTo>
                    <a:pt x="22352" y="18542"/>
                  </a:lnTo>
                  <a:lnTo>
                    <a:pt x="17653" y="22987"/>
                  </a:lnTo>
                  <a:lnTo>
                    <a:pt x="13589" y="25527"/>
                  </a:lnTo>
                  <a:lnTo>
                    <a:pt x="5842" y="26162"/>
                  </a:lnTo>
                  <a:lnTo>
                    <a:pt x="1905" y="25019"/>
                  </a:lnTo>
                  <a:lnTo>
                    <a:pt x="0" y="22352"/>
                  </a:lnTo>
                  <a:lnTo>
                    <a:pt x="0" y="17272"/>
                  </a:lnTo>
                  <a:lnTo>
                    <a:pt x="3937" y="8890"/>
                  </a:lnTo>
                  <a:lnTo>
                    <a:pt x="7747" y="4572"/>
                  </a:lnTo>
                  <a:lnTo>
                    <a:pt x="12446" y="635"/>
                  </a:lnTo>
                  <a:lnTo>
                    <a:pt x="15748" y="0"/>
                  </a:lnTo>
                  <a:lnTo>
                    <a:pt x="19558" y="635"/>
                  </a:lnTo>
                  <a:lnTo>
                    <a:pt x="23495" y="3937"/>
                  </a:lnTo>
                  <a:lnTo>
                    <a:pt x="29464" y="8255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3924300" y="1144016"/>
              <a:ext cx="34037" cy="29338"/>
            </a:xfrm>
            <a:custGeom>
              <a:avLst/>
              <a:gdLst/>
              <a:ahLst/>
              <a:cxnLst/>
              <a:rect l="0" t="0" r="0" b="0"/>
              <a:pathLst>
                <a:path w="34037" h="29338">
                  <a:moveTo>
                    <a:pt x="29972" y="17272"/>
                  </a:moveTo>
                  <a:lnTo>
                    <a:pt x="26924" y="21717"/>
                  </a:lnTo>
                  <a:lnTo>
                    <a:pt x="22225" y="26797"/>
                  </a:lnTo>
                  <a:lnTo>
                    <a:pt x="18288" y="28702"/>
                  </a:lnTo>
                  <a:lnTo>
                    <a:pt x="10414" y="29337"/>
                  </a:lnTo>
                  <a:lnTo>
                    <a:pt x="5969" y="26797"/>
                  </a:lnTo>
                  <a:lnTo>
                    <a:pt x="1905" y="21717"/>
                  </a:lnTo>
                  <a:lnTo>
                    <a:pt x="0" y="13970"/>
                  </a:lnTo>
                  <a:lnTo>
                    <a:pt x="2667" y="4318"/>
                  </a:lnTo>
                  <a:lnTo>
                    <a:pt x="7112" y="1778"/>
                  </a:lnTo>
                  <a:lnTo>
                    <a:pt x="14351" y="0"/>
                  </a:lnTo>
                  <a:lnTo>
                    <a:pt x="22860" y="3175"/>
                  </a:lnTo>
                  <a:lnTo>
                    <a:pt x="28067" y="6350"/>
                  </a:lnTo>
                  <a:lnTo>
                    <a:pt x="34036" y="1143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3887597" y="1133221"/>
              <a:ext cx="32005" cy="34418"/>
            </a:xfrm>
            <a:custGeom>
              <a:avLst/>
              <a:gdLst/>
              <a:ahLst/>
              <a:cxnLst/>
              <a:rect l="0" t="0" r="0" b="0"/>
              <a:pathLst>
                <a:path w="32005" h="34418">
                  <a:moveTo>
                    <a:pt x="32004" y="16510"/>
                  </a:moveTo>
                  <a:lnTo>
                    <a:pt x="28067" y="25527"/>
                  </a:lnTo>
                  <a:lnTo>
                    <a:pt x="20193" y="31877"/>
                  </a:lnTo>
                  <a:lnTo>
                    <a:pt x="10414" y="34417"/>
                  </a:lnTo>
                  <a:lnTo>
                    <a:pt x="5842" y="31877"/>
                  </a:lnTo>
                  <a:lnTo>
                    <a:pt x="1905" y="26670"/>
                  </a:lnTo>
                  <a:lnTo>
                    <a:pt x="0" y="19050"/>
                  </a:lnTo>
                  <a:lnTo>
                    <a:pt x="2540" y="9398"/>
                  </a:lnTo>
                  <a:lnTo>
                    <a:pt x="7239" y="5080"/>
                  </a:lnTo>
                  <a:lnTo>
                    <a:pt x="13208" y="635"/>
                  </a:lnTo>
                  <a:lnTo>
                    <a:pt x="16256" y="0"/>
                  </a:lnTo>
                  <a:lnTo>
                    <a:pt x="20955" y="635"/>
                  </a:lnTo>
                  <a:lnTo>
                    <a:pt x="26162" y="3175"/>
                  </a:lnTo>
                  <a:lnTo>
                    <a:pt x="31369" y="7493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3865245" y="1167003"/>
              <a:ext cx="34164" cy="29338"/>
            </a:xfrm>
            <a:custGeom>
              <a:avLst/>
              <a:gdLst/>
              <a:ahLst/>
              <a:cxnLst/>
              <a:rect l="0" t="0" r="0" b="0"/>
              <a:pathLst>
                <a:path w="34164" h="29338">
                  <a:moveTo>
                    <a:pt x="33401" y="17272"/>
                  </a:moveTo>
                  <a:lnTo>
                    <a:pt x="32258" y="21082"/>
                  </a:lnTo>
                  <a:lnTo>
                    <a:pt x="27559" y="26162"/>
                  </a:lnTo>
                  <a:lnTo>
                    <a:pt x="19685" y="28702"/>
                  </a:lnTo>
                  <a:lnTo>
                    <a:pt x="10541" y="29337"/>
                  </a:lnTo>
                  <a:lnTo>
                    <a:pt x="5334" y="26797"/>
                  </a:lnTo>
                  <a:lnTo>
                    <a:pt x="1397" y="21717"/>
                  </a:lnTo>
                  <a:lnTo>
                    <a:pt x="0" y="13970"/>
                  </a:lnTo>
                  <a:lnTo>
                    <a:pt x="2667" y="4572"/>
                  </a:lnTo>
                  <a:lnTo>
                    <a:pt x="7239" y="1778"/>
                  </a:lnTo>
                  <a:lnTo>
                    <a:pt x="13843" y="0"/>
                  </a:lnTo>
                  <a:lnTo>
                    <a:pt x="22987" y="3175"/>
                  </a:lnTo>
                  <a:lnTo>
                    <a:pt x="28194" y="6350"/>
                  </a:lnTo>
                  <a:lnTo>
                    <a:pt x="34163" y="1143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4003548" y="1125347"/>
              <a:ext cx="25020" cy="20448"/>
            </a:xfrm>
            <a:custGeom>
              <a:avLst/>
              <a:gdLst/>
              <a:ahLst/>
              <a:cxnLst/>
              <a:rect l="0" t="0" r="0" b="0"/>
              <a:pathLst>
                <a:path w="25020" h="20448">
                  <a:moveTo>
                    <a:pt x="19558" y="16764"/>
                  </a:moveTo>
                  <a:lnTo>
                    <a:pt x="14351" y="19304"/>
                  </a:lnTo>
                  <a:lnTo>
                    <a:pt x="9906" y="20447"/>
                  </a:lnTo>
                  <a:lnTo>
                    <a:pt x="5207" y="19939"/>
                  </a:lnTo>
                  <a:lnTo>
                    <a:pt x="1905" y="17907"/>
                  </a:lnTo>
                  <a:lnTo>
                    <a:pt x="0" y="14732"/>
                  </a:lnTo>
                  <a:lnTo>
                    <a:pt x="0" y="10414"/>
                  </a:lnTo>
                  <a:lnTo>
                    <a:pt x="1397" y="5334"/>
                  </a:lnTo>
                  <a:lnTo>
                    <a:pt x="4572" y="2032"/>
                  </a:lnTo>
                  <a:lnTo>
                    <a:pt x="9144" y="0"/>
                  </a:lnTo>
                  <a:lnTo>
                    <a:pt x="11811" y="762"/>
                  </a:lnTo>
                  <a:lnTo>
                    <a:pt x="15113" y="2794"/>
                  </a:lnTo>
                  <a:lnTo>
                    <a:pt x="19558" y="5842"/>
                  </a:lnTo>
                  <a:lnTo>
                    <a:pt x="25019" y="11049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4004945" y="1101852"/>
              <a:ext cx="24766" cy="20448"/>
            </a:xfrm>
            <a:custGeom>
              <a:avLst/>
              <a:gdLst/>
              <a:ahLst/>
              <a:cxnLst/>
              <a:rect l="0" t="0" r="0" b="0"/>
              <a:pathLst>
                <a:path w="24766" h="20448">
                  <a:moveTo>
                    <a:pt x="20320" y="16637"/>
                  </a:moveTo>
                  <a:lnTo>
                    <a:pt x="14859" y="19177"/>
                  </a:lnTo>
                  <a:lnTo>
                    <a:pt x="9652" y="20447"/>
                  </a:lnTo>
                  <a:lnTo>
                    <a:pt x="5842" y="19812"/>
                  </a:lnTo>
                  <a:lnTo>
                    <a:pt x="2540" y="17780"/>
                  </a:lnTo>
                  <a:lnTo>
                    <a:pt x="508" y="14605"/>
                  </a:lnTo>
                  <a:lnTo>
                    <a:pt x="0" y="10160"/>
                  </a:lnTo>
                  <a:lnTo>
                    <a:pt x="1905" y="5080"/>
                  </a:lnTo>
                  <a:lnTo>
                    <a:pt x="4445" y="1905"/>
                  </a:lnTo>
                  <a:lnTo>
                    <a:pt x="9017" y="0"/>
                  </a:lnTo>
                  <a:lnTo>
                    <a:pt x="11811" y="508"/>
                  </a:lnTo>
                  <a:lnTo>
                    <a:pt x="14859" y="2540"/>
                  </a:lnTo>
                  <a:lnTo>
                    <a:pt x="19558" y="5842"/>
                  </a:lnTo>
                  <a:lnTo>
                    <a:pt x="24765" y="11557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3980688" y="1110234"/>
              <a:ext cx="20321" cy="22988"/>
            </a:xfrm>
            <a:custGeom>
              <a:avLst/>
              <a:gdLst/>
              <a:ahLst/>
              <a:cxnLst/>
              <a:rect l="0" t="0" r="0" b="0"/>
              <a:pathLst>
                <a:path w="20321" h="22988">
                  <a:moveTo>
                    <a:pt x="19558" y="6858"/>
                  </a:moveTo>
                  <a:lnTo>
                    <a:pt x="20320" y="12573"/>
                  </a:lnTo>
                  <a:lnTo>
                    <a:pt x="18923" y="17907"/>
                  </a:lnTo>
                  <a:lnTo>
                    <a:pt x="16256" y="20955"/>
                  </a:lnTo>
                  <a:lnTo>
                    <a:pt x="12954" y="22987"/>
                  </a:lnTo>
                  <a:lnTo>
                    <a:pt x="9144" y="22987"/>
                  </a:lnTo>
                  <a:lnTo>
                    <a:pt x="5207" y="20955"/>
                  </a:lnTo>
                  <a:lnTo>
                    <a:pt x="1143" y="17145"/>
                  </a:lnTo>
                  <a:lnTo>
                    <a:pt x="0" y="12573"/>
                  </a:lnTo>
                  <a:lnTo>
                    <a:pt x="0" y="8890"/>
                  </a:lnTo>
                  <a:lnTo>
                    <a:pt x="5207" y="4318"/>
                  </a:lnTo>
                  <a:lnTo>
                    <a:pt x="10414" y="1778"/>
                  </a:lnTo>
                  <a:lnTo>
                    <a:pt x="17653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3966845" y="1089025"/>
              <a:ext cx="20194" cy="23750"/>
            </a:xfrm>
            <a:custGeom>
              <a:avLst/>
              <a:gdLst/>
              <a:ahLst/>
              <a:cxnLst/>
              <a:rect l="0" t="0" r="0" b="0"/>
              <a:pathLst>
                <a:path w="20194" h="23750">
                  <a:moveTo>
                    <a:pt x="9144" y="21209"/>
                  </a:moveTo>
                  <a:lnTo>
                    <a:pt x="4572" y="17907"/>
                  </a:lnTo>
                  <a:lnTo>
                    <a:pt x="0" y="9652"/>
                  </a:lnTo>
                  <a:lnTo>
                    <a:pt x="635" y="6477"/>
                  </a:lnTo>
                  <a:lnTo>
                    <a:pt x="2540" y="3302"/>
                  </a:lnTo>
                  <a:lnTo>
                    <a:pt x="6604" y="1397"/>
                  </a:lnTo>
                  <a:lnTo>
                    <a:pt x="11684" y="0"/>
                  </a:lnTo>
                  <a:lnTo>
                    <a:pt x="16383" y="1905"/>
                  </a:lnTo>
                  <a:lnTo>
                    <a:pt x="19685" y="4445"/>
                  </a:lnTo>
                  <a:lnTo>
                    <a:pt x="20193" y="7112"/>
                  </a:lnTo>
                  <a:lnTo>
                    <a:pt x="20193" y="10795"/>
                  </a:lnTo>
                  <a:lnTo>
                    <a:pt x="19050" y="16637"/>
                  </a:lnTo>
                  <a:lnTo>
                    <a:pt x="16383" y="23749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3961638" y="1129919"/>
              <a:ext cx="36069" cy="24258"/>
            </a:xfrm>
            <a:custGeom>
              <a:avLst/>
              <a:gdLst/>
              <a:ahLst/>
              <a:cxnLst/>
              <a:rect l="0" t="0" r="0" b="0"/>
              <a:pathLst>
                <a:path w="36069" h="24258">
                  <a:moveTo>
                    <a:pt x="30861" y="22352"/>
                  </a:moveTo>
                  <a:lnTo>
                    <a:pt x="24257" y="24257"/>
                  </a:lnTo>
                  <a:lnTo>
                    <a:pt x="16891" y="23749"/>
                  </a:lnTo>
                  <a:lnTo>
                    <a:pt x="11049" y="21209"/>
                  </a:lnTo>
                  <a:lnTo>
                    <a:pt x="5207" y="17272"/>
                  </a:lnTo>
                  <a:lnTo>
                    <a:pt x="1397" y="12192"/>
                  </a:lnTo>
                  <a:lnTo>
                    <a:pt x="0" y="6985"/>
                  </a:lnTo>
                  <a:lnTo>
                    <a:pt x="1397" y="1270"/>
                  </a:lnTo>
                  <a:lnTo>
                    <a:pt x="6604" y="0"/>
                  </a:lnTo>
                  <a:lnTo>
                    <a:pt x="14351" y="1905"/>
                  </a:lnTo>
                  <a:lnTo>
                    <a:pt x="24892" y="7620"/>
                  </a:lnTo>
                  <a:lnTo>
                    <a:pt x="36068" y="17907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4004945" y="1197610"/>
              <a:ext cx="37974" cy="25655"/>
            </a:xfrm>
            <a:custGeom>
              <a:avLst/>
              <a:gdLst/>
              <a:ahLst/>
              <a:cxnLst/>
              <a:rect l="0" t="0" r="0" b="0"/>
              <a:pathLst>
                <a:path w="37974" h="25655">
                  <a:moveTo>
                    <a:pt x="33274" y="23114"/>
                  </a:moveTo>
                  <a:lnTo>
                    <a:pt x="29972" y="25654"/>
                  </a:lnTo>
                  <a:lnTo>
                    <a:pt x="24765" y="25654"/>
                  </a:lnTo>
                  <a:lnTo>
                    <a:pt x="19558" y="23114"/>
                  </a:lnTo>
                  <a:lnTo>
                    <a:pt x="16256" y="21082"/>
                  </a:lnTo>
                  <a:lnTo>
                    <a:pt x="11811" y="21082"/>
                  </a:lnTo>
                  <a:lnTo>
                    <a:pt x="6350" y="19177"/>
                  </a:lnTo>
                  <a:lnTo>
                    <a:pt x="1905" y="16002"/>
                  </a:lnTo>
                  <a:lnTo>
                    <a:pt x="0" y="10287"/>
                  </a:lnTo>
                  <a:lnTo>
                    <a:pt x="508" y="6350"/>
                  </a:lnTo>
                  <a:lnTo>
                    <a:pt x="2540" y="2032"/>
                  </a:lnTo>
                  <a:lnTo>
                    <a:pt x="7747" y="0"/>
                  </a:lnTo>
                  <a:lnTo>
                    <a:pt x="16256" y="2032"/>
                  </a:lnTo>
                  <a:lnTo>
                    <a:pt x="26162" y="7747"/>
                  </a:lnTo>
                  <a:lnTo>
                    <a:pt x="37973" y="17907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3968242" y="1164463"/>
              <a:ext cx="37974" cy="28068"/>
            </a:xfrm>
            <a:custGeom>
              <a:avLst/>
              <a:gdLst/>
              <a:ahLst/>
              <a:cxnLst/>
              <a:rect l="0" t="0" r="0" b="0"/>
              <a:pathLst>
                <a:path w="37974" h="28068">
                  <a:moveTo>
                    <a:pt x="33401" y="22987"/>
                  </a:moveTo>
                  <a:lnTo>
                    <a:pt x="29464" y="25527"/>
                  </a:lnTo>
                  <a:lnTo>
                    <a:pt x="24257" y="28067"/>
                  </a:lnTo>
                  <a:lnTo>
                    <a:pt x="18796" y="26797"/>
                  </a:lnTo>
                  <a:lnTo>
                    <a:pt x="10287" y="26162"/>
                  </a:lnTo>
                  <a:lnTo>
                    <a:pt x="5842" y="23622"/>
                  </a:lnTo>
                  <a:lnTo>
                    <a:pt x="1143" y="18542"/>
                  </a:lnTo>
                  <a:lnTo>
                    <a:pt x="0" y="10795"/>
                  </a:lnTo>
                  <a:lnTo>
                    <a:pt x="2540" y="1270"/>
                  </a:lnTo>
                  <a:lnTo>
                    <a:pt x="7747" y="0"/>
                  </a:lnTo>
                  <a:lnTo>
                    <a:pt x="15748" y="1270"/>
                  </a:lnTo>
                  <a:lnTo>
                    <a:pt x="26162" y="7112"/>
                  </a:lnTo>
                  <a:lnTo>
                    <a:pt x="37973" y="17907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3799205" y="1103757"/>
              <a:ext cx="73915" cy="45975"/>
            </a:xfrm>
            <a:custGeom>
              <a:avLst/>
              <a:gdLst/>
              <a:ahLst/>
              <a:cxnLst/>
              <a:rect l="0" t="0" r="0" b="0"/>
              <a:pathLst>
                <a:path w="73915" h="45975">
                  <a:moveTo>
                    <a:pt x="65532" y="42799"/>
                  </a:moveTo>
                  <a:lnTo>
                    <a:pt x="57023" y="45974"/>
                  </a:lnTo>
                  <a:lnTo>
                    <a:pt x="49022" y="44577"/>
                  </a:lnTo>
                  <a:lnTo>
                    <a:pt x="41148" y="40259"/>
                  </a:lnTo>
                  <a:lnTo>
                    <a:pt x="27305" y="27432"/>
                  </a:lnTo>
                  <a:lnTo>
                    <a:pt x="21463" y="22987"/>
                  </a:lnTo>
                  <a:lnTo>
                    <a:pt x="16256" y="21082"/>
                  </a:lnTo>
                  <a:lnTo>
                    <a:pt x="10287" y="19050"/>
                  </a:lnTo>
                  <a:lnTo>
                    <a:pt x="3810" y="15367"/>
                  </a:lnTo>
                  <a:lnTo>
                    <a:pt x="0" y="9017"/>
                  </a:lnTo>
                  <a:lnTo>
                    <a:pt x="0" y="5080"/>
                  </a:lnTo>
                  <a:lnTo>
                    <a:pt x="1905" y="0"/>
                  </a:lnTo>
                  <a:lnTo>
                    <a:pt x="5842" y="0"/>
                  </a:lnTo>
                  <a:lnTo>
                    <a:pt x="12446" y="3175"/>
                  </a:lnTo>
                  <a:lnTo>
                    <a:pt x="21463" y="8255"/>
                  </a:lnTo>
                  <a:lnTo>
                    <a:pt x="32004" y="14732"/>
                  </a:lnTo>
                  <a:lnTo>
                    <a:pt x="54864" y="26924"/>
                  </a:lnTo>
                  <a:lnTo>
                    <a:pt x="65532" y="31242"/>
                  </a:lnTo>
                  <a:lnTo>
                    <a:pt x="73914" y="33782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3761232" y="1003554"/>
              <a:ext cx="37974" cy="27306"/>
            </a:xfrm>
            <a:custGeom>
              <a:avLst/>
              <a:gdLst/>
              <a:ahLst/>
              <a:cxnLst/>
              <a:rect l="0" t="0" r="0" b="0"/>
              <a:pathLst>
                <a:path w="37974" h="27306">
                  <a:moveTo>
                    <a:pt x="34671" y="10160"/>
                  </a:moveTo>
                  <a:lnTo>
                    <a:pt x="29972" y="18415"/>
                  </a:lnTo>
                  <a:lnTo>
                    <a:pt x="23495" y="24765"/>
                  </a:lnTo>
                  <a:lnTo>
                    <a:pt x="14351" y="27305"/>
                  </a:lnTo>
                  <a:lnTo>
                    <a:pt x="3048" y="26670"/>
                  </a:lnTo>
                  <a:lnTo>
                    <a:pt x="0" y="24130"/>
                  </a:lnTo>
                  <a:lnTo>
                    <a:pt x="0" y="20955"/>
                  </a:lnTo>
                  <a:lnTo>
                    <a:pt x="1905" y="16510"/>
                  </a:lnTo>
                  <a:lnTo>
                    <a:pt x="6350" y="11938"/>
                  </a:lnTo>
                  <a:lnTo>
                    <a:pt x="13589" y="5715"/>
                  </a:lnTo>
                  <a:lnTo>
                    <a:pt x="24003" y="1143"/>
                  </a:lnTo>
                  <a:lnTo>
                    <a:pt x="29972" y="0"/>
                  </a:lnTo>
                  <a:lnTo>
                    <a:pt x="37973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3801745" y="999617"/>
              <a:ext cx="40514" cy="33148"/>
            </a:xfrm>
            <a:custGeom>
              <a:avLst/>
              <a:gdLst/>
              <a:ahLst/>
              <a:cxnLst/>
              <a:rect l="0" t="0" r="0" b="0"/>
              <a:pathLst>
                <a:path w="40514" h="33148">
                  <a:moveTo>
                    <a:pt x="40513" y="4445"/>
                  </a:moveTo>
                  <a:lnTo>
                    <a:pt x="40513" y="7620"/>
                  </a:lnTo>
                  <a:lnTo>
                    <a:pt x="34671" y="14097"/>
                  </a:lnTo>
                  <a:lnTo>
                    <a:pt x="23622" y="22352"/>
                  </a:lnTo>
                  <a:lnTo>
                    <a:pt x="11049" y="33147"/>
                  </a:lnTo>
                  <a:lnTo>
                    <a:pt x="5842" y="32639"/>
                  </a:lnTo>
                  <a:lnTo>
                    <a:pt x="1905" y="29972"/>
                  </a:lnTo>
                  <a:lnTo>
                    <a:pt x="0" y="24892"/>
                  </a:lnTo>
                  <a:lnTo>
                    <a:pt x="635" y="21717"/>
                  </a:lnTo>
                  <a:lnTo>
                    <a:pt x="3302" y="16637"/>
                  </a:lnTo>
                  <a:lnTo>
                    <a:pt x="7112" y="12192"/>
                  </a:lnTo>
                  <a:lnTo>
                    <a:pt x="15113" y="6477"/>
                  </a:lnTo>
                  <a:lnTo>
                    <a:pt x="24765" y="1143"/>
                  </a:lnTo>
                  <a:lnTo>
                    <a:pt x="31369" y="0"/>
                  </a:lnTo>
                  <a:lnTo>
                    <a:pt x="38608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3748024" y="1044956"/>
              <a:ext cx="41276" cy="26163"/>
            </a:xfrm>
            <a:custGeom>
              <a:avLst/>
              <a:gdLst/>
              <a:ahLst/>
              <a:cxnLst/>
              <a:rect l="0" t="0" r="0" b="0"/>
              <a:pathLst>
                <a:path w="41276" h="26163">
                  <a:moveTo>
                    <a:pt x="39878" y="7112"/>
                  </a:moveTo>
                  <a:lnTo>
                    <a:pt x="41275" y="10795"/>
                  </a:lnTo>
                  <a:lnTo>
                    <a:pt x="39370" y="13462"/>
                  </a:lnTo>
                  <a:lnTo>
                    <a:pt x="36068" y="14732"/>
                  </a:lnTo>
                  <a:lnTo>
                    <a:pt x="24892" y="17907"/>
                  </a:lnTo>
                  <a:lnTo>
                    <a:pt x="18415" y="21082"/>
                  </a:lnTo>
                  <a:lnTo>
                    <a:pt x="11811" y="26162"/>
                  </a:lnTo>
                  <a:lnTo>
                    <a:pt x="6604" y="25019"/>
                  </a:lnTo>
                  <a:lnTo>
                    <a:pt x="1905" y="21844"/>
                  </a:lnTo>
                  <a:lnTo>
                    <a:pt x="0" y="16510"/>
                  </a:lnTo>
                  <a:lnTo>
                    <a:pt x="635" y="12827"/>
                  </a:lnTo>
                  <a:lnTo>
                    <a:pt x="2540" y="7747"/>
                  </a:lnTo>
                  <a:lnTo>
                    <a:pt x="9906" y="5080"/>
                  </a:lnTo>
                  <a:lnTo>
                    <a:pt x="20955" y="2540"/>
                  </a:lnTo>
                  <a:lnTo>
                    <a:pt x="31369" y="635"/>
                  </a:lnTo>
                  <a:lnTo>
                    <a:pt x="34671" y="0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3746119" y="970915"/>
              <a:ext cx="83694" cy="42038"/>
            </a:xfrm>
            <a:custGeom>
              <a:avLst/>
              <a:gdLst/>
              <a:ahLst/>
              <a:cxnLst/>
              <a:rect l="0" t="0" r="0" b="0"/>
              <a:pathLst>
                <a:path w="83694" h="42038">
                  <a:moveTo>
                    <a:pt x="59563" y="20447"/>
                  </a:moveTo>
                  <a:lnTo>
                    <a:pt x="40513" y="24892"/>
                  </a:lnTo>
                  <a:lnTo>
                    <a:pt x="24765" y="31242"/>
                  </a:lnTo>
                  <a:lnTo>
                    <a:pt x="11811" y="42037"/>
                  </a:lnTo>
                  <a:lnTo>
                    <a:pt x="7112" y="40894"/>
                  </a:lnTo>
                  <a:lnTo>
                    <a:pt x="1905" y="37719"/>
                  </a:lnTo>
                  <a:lnTo>
                    <a:pt x="0" y="32639"/>
                  </a:lnTo>
                  <a:lnTo>
                    <a:pt x="508" y="28702"/>
                  </a:lnTo>
                  <a:lnTo>
                    <a:pt x="2540" y="23622"/>
                  </a:lnTo>
                  <a:lnTo>
                    <a:pt x="11049" y="16510"/>
                  </a:lnTo>
                  <a:lnTo>
                    <a:pt x="18923" y="11430"/>
                  </a:lnTo>
                  <a:lnTo>
                    <a:pt x="33909" y="5080"/>
                  </a:lnTo>
                  <a:lnTo>
                    <a:pt x="49784" y="2540"/>
                  </a:lnTo>
                  <a:lnTo>
                    <a:pt x="67437" y="0"/>
                  </a:lnTo>
                  <a:lnTo>
                    <a:pt x="70739" y="0"/>
                  </a:lnTo>
                  <a:lnTo>
                    <a:pt x="73279" y="1905"/>
                  </a:lnTo>
                  <a:lnTo>
                    <a:pt x="75946" y="6858"/>
                  </a:lnTo>
                  <a:lnTo>
                    <a:pt x="78486" y="13335"/>
                  </a:lnTo>
                  <a:lnTo>
                    <a:pt x="80391" y="15875"/>
                  </a:lnTo>
                  <a:lnTo>
                    <a:pt x="83693" y="17272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3589401" y="972820"/>
              <a:ext cx="80519" cy="73407"/>
            </a:xfrm>
            <a:custGeom>
              <a:avLst/>
              <a:gdLst/>
              <a:ahLst/>
              <a:cxnLst/>
              <a:rect l="0" t="0" r="0" b="0"/>
              <a:pathLst>
                <a:path w="80519" h="73407">
                  <a:moveTo>
                    <a:pt x="72771" y="24257"/>
                  </a:moveTo>
                  <a:lnTo>
                    <a:pt x="66167" y="35052"/>
                  </a:lnTo>
                  <a:lnTo>
                    <a:pt x="65532" y="41529"/>
                  </a:lnTo>
                  <a:lnTo>
                    <a:pt x="65532" y="49149"/>
                  </a:lnTo>
                  <a:lnTo>
                    <a:pt x="68072" y="58801"/>
                  </a:lnTo>
                  <a:lnTo>
                    <a:pt x="72771" y="69596"/>
                  </a:lnTo>
                  <a:lnTo>
                    <a:pt x="62230" y="73406"/>
                  </a:lnTo>
                  <a:lnTo>
                    <a:pt x="48514" y="73406"/>
                  </a:lnTo>
                  <a:lnTo>
                    <a:pt x="34798" y="73406"/>
                  </a:lnTo>
                  <a:lnTo>
                    <a:pt x="24892" y="73406"/>
                  </a:lnTo>
                  <a:lnTo>
                    <a:pt x="20955" y="61341"/>
                  </a:lnTo>
                  <a:lnTo>
                    <a:pt x="13843" y="47244"/>
                  </a:lnTo>
                  <a:lnTo>
                    <a:pt x="5842" y="31877"/>
                  </a:lnTo>
                  <a:lnTo>
                    <a:pt x="0" y="16002"/>
                  </a:lnTo>
                  <a:lnTo>
                    <a:pt x="8509" y="8890"/>
                  </a:lnTo>
                  <a:lnTo>
                    <a:pt x="16383" y="4953"/>
                  </a:lnTo>
                  <a:lnTo>
                    <a:pt x="22987" y="2413"/>
                  </a:lnTo>
                  <a:lnTo>
                    <a:pt x="29464" y="1778"/>
                  </a:lnTo>
                  <a:lnTo>
                    <a:pt x="40005" y="1270"/>
                  </a:lnTo>
                  <a:lnTo>
                    <a:pt x="48514" y="0"/>
                  </a:lnTo>
                  <a:lnTo>
                    <a:pt x="57023" y="1270"/>
                  </a:lnTo>
                  <a:lnTo>
                    <a:pt x="64770" y="6350"/>
                  </a:lnTo>
                  <a:lnTo>
                    <a:pt x="72771" y="11430"/>
                  </a:lnTo>
                  <a:lnTo>
                    <a:pt x="80518" y="14605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3552063" y="829056"/>
              <a:ext cx="170435" cy="152020"/>
            </a:xfrm>
            <a:custGeom>
              <a:avLst/>
              <a:gdLst/>
              <a:ahLst/>
              <a:cxnLst/>
              <a:rect l="0" t="0" r="0" b="0"/>
              <a:pathLst>
                <a:path w="170435" h="152020">
                  <a:moveTo>
                    <a:pt x="167132" y="49276"/>
                  </a:moveTo>
                  <a:lnTo>
                    <a:pt x="161798" y="52451"/>
                  </a:lnTo>
                  <a:lnTo>
                    <a:pt x="155829" y="58166"/>
                  </a:lnTo>
                  <a:lnTo>
                    <a:pt x="150749" y="67691"/>
                  </a:lnTo>
                  <a:lnTo>
                    <a:pt x="146177" y="81153"/>
                  </a:lnTo>
                  <a:lnTo>
                    <a:pt x="144145" y="97790"/>
                  </a:lnTo>
                  <a:lnTo>
                    <a:pt x="145542" y="118237"/>
                  </a:lnTo>
                  <a:lnTo>
                    <a:pt x="148082" y="129667"/>
                  </a:lnTo>
                  <a:lnTo>
                    <a:pt x="151384" y="141859"/>
                  </a:lnTo>
                  <a:lnTo>
                    <a:pt x="127127" y="136779"/>
                  </a:lnTo>
                  <a:lnTo>
                    <a:pt x="104902" y="134112"/>
                  </a:lnTo>
                  <a:lnTo>
                    <a:pt x="84455" y="133604"/>
                  </a:lnTo>
                  <a:lnTo>
                    <a:pt x="66294" y="134747"/>
                  </a:lnTo>
                  <a:lnTo>
                    <a:pt x="51181" y="137922"/>
                  </a:lnTo>
                  <a:lnTo>
                    <a:pt x="38735" y="142494"/>
                  </a:lnTo>
                  <a:lnTo>
                    <a:pt x="30734" y="146939"/>
                  </a:lnTo>
                  <a:lnTo>
                    <a:pt x="26924" y="152019"/>
                  </a:lnTo>
                  <a:lnTo>
                    <a:pt x="19558" y="142494"/>
                  </a:lnTo>
                  <a:lnTo>
                    <a:pt x="13081" y="131064"/>
                  </a:lnTo>
                  <a:lnTo>
                    <a:pt x="7874" y="117475"/>
                  </a:lnTo>
                  <a:lnTo>
                    <a:pt x="3302" y="102743"/>
                  </a:lnTo>
                  <a:lnTo>
                    <a:pt x="762" y="87376"/>
                  </a:lnTo>
                  <a:lnTo>
                    <a:pt x="0" y="72263"/>
                  </a:lnTo>
                  <a:lnTo>
                    <a:pt x="1270" y="56134"/>
                  </a:lnTo>
                  <a:lnTo>
                    <a:pt x="5969" y="40894"/>
                  </a:lnTo>
                  <a:lnTo>
                    <a:pt x="7112" y="35687"/>
                  </a:lnTo>
                  <a:lnTo>
                    <a:pt x="9271" y="29464"/>
                  </a:lnTo>
                  <a:lnTo>
                    <a:pt x="16383" y="14732"/>
                  </a:lnTo>
                  <a:lnTo>
                    <a:pt x="22225" y="8255"/>
                  </a:lnTo>
                  <a:lnTo>
                    <a:pt x="30734" y="3302"/>
                  </a:lnTo>
                  <a:lnTo>
                    <a:pt x="42037" y="0"/>
                  </a:lnTo>
                  <a:lnTo>
                    <a:pt x="56388" y="0"/>
                  </a:lnTo>
                  <a:lnTo>
                    <a:pt x="69342" y="1270"/>
                  </a:lnTo>
                  <a:lnTo>
                    <a:pt x="82550" y="5080"/>
                  </a:lnTo>
                  <a:lnTo>
                    <a:pt x="111379" y="17272"/>
                  </a:lnTo>
                  <a:lnTo>
                    <a:pt x="140335" y="33147"/>
                  </a:lnTo>
                  <a:lnTo>
                    <a:pt x="170434" y="49911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3705987" y="894842"/>
              <a:ext cx="108713" cy="89409"/>
            </a:xfrm>
            <a:custGeom>
              <a:avLst/>
              <a:gdLst/>
              <a:ahLst/>
              <a:cxnLst/>
              <a:rect l="0" t="0" r="0" b="0"/>
              <a:pathLst>
                <a:path w="108713" h="89409">
                  <a:moveTo>
                    <a:pt x="99695" y="63881"/>
                  </a:moveTo>
                  <a:lnTo>
                    <a:pt x="91059" y="61976"/>
                  </a:lnTo>
                  <a:lnTo>
                    <a:pt x="81407" y="62484"/>
                  </a:lnTo>
                  <a:lnTo>
                    <a:pt x="70739" y="64516"/>
                  </a:lnTo>
                  <a:lnTo>
                    <a:pt x="59690" y="67818"/>
                  </a:lnTo>
                  <a:lnTo>
                    <a:pt x="49784" y="73533"/>
                  </a:lnTo>
                  <a:lnTo>
                    <a:pt x="42037" y="80518"/>
                  </a:lnTo>
                  <a:lnTo>
                    <a:pt x="36830" y="89408"/>
                  </a:lnTo>
                  <a:lnTo>
                    <a:pt x="30226" y="85471"/>
                  </a:lnTo>
                  <a:lnTo>
                    <a:pt x="23622" y="80518"/>
                  </a:lnTo>
                  <a:lnTo>
                    <a:pt x="12573" y="66421"/>
                  </a:lnTo>
                  <a:lnTo>
                    <a:pt x="4064" y="51689"/>
                  </a:lnTo>
                  <a:lnTo>
                    <a:pt x="1397" y="45974"/>
                  </a:lnTo>
                  <a:lnTo>
                    <a:pt x="0" y="40894"/>
                  </a:lnTo>
                  <a:lnTo>
                    <a:pt x="6604" y="32639"/>
                  </a:lnTo>
                  <a:lnTo>
                    <a:pt x="11176" y="24892"/>
                  </a:lnTo>
                  <a:lnTo>
                    <a:pt x="16510" y="10795"/>
                  </a:lnTo>
                  <a:lnTo>
                    <a:pt x="20320" y="5715"/>
                  </a:lnTo>
                  <a:lnTo>
                    <a:pt x="25527" y="1905"/>
                  </a:lnTo>
                  <a:lnTo>
                    <a:pt x="34671" y="0"/>
                  </a:lnTo>
                  <a:lnTo>
                    <a:pt x="47879" y="635"/>
                  </a:lnTo>
                  <a:lnTo>
                    <a:pt x="53848" y="7620"/>
                  </a:lnTo>
                  <a:lnTo>
                    <a:pt x="62992" y="16510"/>
                  </a:lnTo>
                  <a:lnTo>
                    <a:pt x="86614" y="36322"/>
                  </a:lnTo>
                  <a:lnTo>
                    <a:pt x="97663" y="45974"/>
                  </a:lnTo>
                  <a:lnTo>
                    <a:pt x="105664" y="54991"/>
                  </a:lnTo>
                  <a:lnTo>
                    <a:pt x="108712" y="61976"/>
                  </a:lnTo>
                  <a:lnTo>
                    <a:pt x="107569" y="65278"/>
                  </a:lnTo>
                  <a:lnTo>
                    <a:pt x="104902" y="67056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3631311" y="1055751"/>
              <a:ext cx="46610" cy="70994"/>
            </a:xfrm>
            <a:custGeom>
              <a:avLst/>
              <a:gdLst/>
              <a:ahLst/>
              <a:cxnLst/>
              <a:rect l="0" t="0" r="0" b="0"/>
              <a:pathLst>
                <a:path w="46610" h="70994">
                  <a:moveTo>
                    <a:pt x="24257" y="54991"/>
                  </a:moveTo>
                  <a:lnTo>
                    <a:pt x="13843" y="40894"/>
                  </a:lnTo>
                  <a:lnTo>
                    <a:pt x="5207" y="26924"/>
                  </a:lnTo>
                  <a:lnTo>
                    <a:pt x="0" y="11557"/>
                  </a:lnTo>
                  <a:lnTo>
                    <a:pt x="7239" y="5207"/>
                  </a:lnTo>
                  <a:lnTo>
                    <a:pt x="13208" y="2032"/>
                  </a:lnTo>
                  <a:lnTo>
                    <a:pt x="17653" y="0"/>
                  </a:lnTo>
                  <a:lnTo>
                    <a:pt x="20320" y="0"/>
                  </a:lnTo>
                  <a:lnTo>
                    <a:pt x="25654" y="2032"/>
                  </a:lnTo>
                  <a:lnTo>
                    <a:pt x="28321" y="2667"/>
                  </a:lnTo>
                  <a:lnTo>
                    <a:pt x="31623" y="1397"/>
                  </a:lnTo>
                  <a:lnTo>
                    <a:pt x="34671" y="8509"/>
                  </a:lnTo>
                  <a:lnTo>
                    <a:pt x="37973" y="17272"/>
                  </a:lnTo>
                  <a:lnTo>
                    <a:pt x="44577" y="38354"/>
                  </a:lnTo>
                  <a:lnTo>
                    <a:pt x="46609" y="49149"/>
                  </a:lnTo>
                  <a:lnTo>
                    <a:pt x="45974" y="58166"/>
                  </a:lnTo>
                  <a:lnTo>
                    <a:pt x="43307" y="65913"/>
                  </a:lnTo>
                  <a:lnTo>
                    <a:pt x="37465" y="70993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3700145" y="1150366"/>
              <a:ext cx="73280" cy="74804"/>
            </a:xfrm>
            <a:custGeom>
              <a:avLst/>
              <a:gdLst/>
              <a:ahLst/>
              <a:cxnLst/>
              <a:rect l="0" t="0" r="0" b="0"/>
              <a:pathLst>
                <a:path w="73280" h="74804">
                  <a:moveTo>
                    <a:pt x="65532" y="42799"/>
                  </a:moveTo>
                  <a:lnTo>
                    <a:pt x="59690" y="51816"/>
                  </a:lnTo>
                  <a:lnTo>
                    <a:pt x="56388" y="58928"/>
                  </a:lnTo>
                  <a:lnTo>
                    <a:pt x="54483" y="64643"/>
                  </a:lnTo>
                  <a:lnTo>
                    <a:pt x="50419" y="72263"/>
                  </a:lnTo>
                  <a:lnTo>
                    <a:pt x="47879" y="74041"/>
                  </a:lnTo>
                  <a:lnTo>
                    <a:pt x="42672" y="74803"/>
                  </a:lnTo>
                  <a:lnTo>
                    <a:pt x="40513" y="69723"/>
                  </a:lnTo>
                  <a:lnTo>
                    <a:pt x="36068" y="63246"/>
                  </a:lnTo>
                  <a:lnTo>
                    <a:pt x="22352" y="49276"/>
                  </a:lnTo>
                  <a:lnTo>
                    <a:pt x="8509" y="33909"/>
                  </a:lnTo>
                  <a:lnTo>
                    <a:pt x="3302" y="26289"/>
                  </a:lnTo>
                  <a:lnTo>
                    <a:pt x="0" y="17907"/>
                  </a:lnTo>
                  <a:lnTo>
                    <a:pt x="7239" y="11557"/>
                  </a:lnTo>
                  <a:lnTo>
                    <a:pt x="13208" y="7620"/>
                  </a:lnTo>
                  <a:lnTo>
                    <a:pt x="17653" y="6477"/>
                  </a:lnTo>
                  <a:lnTo>
                    <a:pt x="20320" y="6477"/>
                  </a:lnTo>
                  <a:lnTo>
                    <a:pt x="25527" y="8382"/>
                  </a:lnTo>
                  <a:lnTo>
                    <a:pt x="28321" y="8382"/>
                  </a:lnTo>
                  <a:lnTo>
                    <a:pt x="31369" y="7620"/>
                  </a:lnTo>
                  <a:lnTo>
                    <a:pt x="40005" y="1270"/>
                  </a:lnTo>
                  <a:lnTo>
                    <a:pt x="46482" y="0"/>
                  </a:lnTo>
                  <a:lnTo>
                    <a:pt x="52324" y="3302"/>
                  </a:lnTo>
                  <a:lnTo>
                    <a:pt x="57785" y="9017"/>
                  </a:lnTo>
                  <a:lnTo>
                    <a:pt x="66294" y="23749"/>
                  </a:lnTo>
                  <a:lnTo>
                    <a:pt x="69469" y="29464"/>
                  </a:lnTo>
                  <a:lnTo>
                    <a:pt x="73279" y="32639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3676523" y="977773"/>
              <a:ext cx="59691" cy="46737"/>
            </a:xfrm>
            <a:custGeom>
              <a:avLst/>
              <a:gdLst/>
              <a:ahLst/>
              <a:cxnLst/>
              <a:rect l="0" t="0" r="0" b="0"/>
              <a:pathLst>
                <a:path w="59691" h="46737">
                  <a:moveTo>
                    <a:pt x="50546" y="25019"/>
                  </a:moveTo>
                  <a:lnTo>
                    <a:pt x="42037" y="32639"/>
                  </a:lnTo>
                  <a:lnTo>
                    <a:pt x="34163" y="37719"/>
                  </a:lnTo>
                  <a:lnTo>
                    <a:pt x="27559" y="41656"/>
                  </a:lnTo>
                  <a:lnTo>
                    <a:pt x="14478" y="45466"/>
                  </a:lnTo>
                  <a:lnTo>
                    <a:pt x="2667" y="46736"/>
                  </a:lnTo>
                  <a:lnTo>
                    <a:pt x="1905" y="43053"/>
                  </a:lnTo>
                  <a:lnTo>
                    <a:pt x="1905" y="40259"/>
                  </a:lnTo>
                  <a:lnTo>
                    <a:pt x="2667" y="39116"/>
                  </a:lnTo>
                  <a:lnTo>
                    <a:pt x="2667" y="36576"/>
                  </a:lnTo>
                  <a:lnTo>
                    <a:pt x="1397" y="32639"/>
                  </a:lnTo>
                  <a:lnTo>
                    <a:pt x="0" y="26289"/>
                  </a:lnTo>
                  <a:lnTo>
                    <a:pt x="7366" y="19304"/>
                  </a:lnTo>
                  <a:lnTo>
                    <a:pt x="12573" y="14097"/>
                  </a:lnTo>
                  <a:lnTo>
                    <a:pt x="16383" y="9652"/>
                  </a:lnTo>
                  <a:lnTo>
                    <a:pt x="19177" y="7112"/>
                  </a:lnTo>
                  <a:lnTo>
                    <a:pt x="22225" y="3302"/>
                  </a:lnTo>
                  <a:lnTo>
                    <a:pt x="28194" y="0"/>
                  </a:lnTo>
                  <a:lnTo>
                    <a:pt x="36068" y="2032"/>
                  </a:lnTo>
                  <a:lnTo>
                    <a:pt x="44577" y="6477"/>
                  </a:lnTo>
                  <a:lnTo>
                    <a:pt x="52451" y="11557"/>
                  </a:lnTo>
                  <a:lnTo>
                    <a:pt x="59690" y="15494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3673221" y="1010412"/>
              <a:ext cx="82551" cy="70359"/>
            </a:xfrm>
            <a:custGeom>
              <a:avLst/>
              <a:gdLst/>
              <a:ahLst/>
              <a:cxnLst/>
              <a:rect l="0" t="0" r="0" b="0"/>
              <a:pathLst>
                <a:path w="82551" h="70359">
                  <a:moveTo>
                    <a:pt x="62992" y="33909"/>
                  </a:moveTo>
                  <a:lnTo>
                    <a:pt x="45339" y="51816"/>
                  </a:lnTo>
                  <a:lnTo>
                    <a:pt x="37465" y="58801"/>
                  </a:lnTo>
                  <a:lnTo>
                    <a:pt x="29591" y="64643"/>
                  </a:lnTo>
                  <a:lnTo>
                    <a:pt x="22479" y="68326"/>
                  </a:lnTo>
                  <a:lnTo>
                    <a:pt x="15875" y="70358"/>
                  </a:lnTo>
                  <a:lnTo>
                    <a:pt x="13208" y="62611"/>
                  </a:lnTo>
                  <a:lnTo>
                    <a:pt x="9271" y="56896"/>
                  </a:lnTo>
                  <a:lnTo>
                    <a:pt x="4699" y="50546"/>
                  </a:lnTo>
                  <a:lnTo>
                    <a:pt x="0" y="38354"/>
                  </a:lnTo>
                  <a:lnTo>
                    <a:pt x="8509" y="32004"/>
                  </a:lnTo>
                  <a:lnTo>
                    <a:pt x="15875" y="28829"/>
                  </a:lnTo>
                  <a:lnTo>
                    <a:pt x="28321" y="25527"/>
                  </a:lnTo>
                  <a:lnTo>
                    <a:pt x="34163" y="23749"/>
                  </a:lnTo>
                  <a:lnTo>
                    <a:pt x="40132" y="19177"/>
                  </a:lnTo>
                  <a:lnTo>
                    <a:pt x="46482" y="12192"/>
                  </a:lnTo>
                  <a:lnTo>
                    <a:pt x="53086" y="0"/>
                  </a:lnTo>
                  <a:lnTo>
                    <a:pt x="61087" y="1397"/>
                  </a:lnTo>
                  <a:lnTo>
                    <a:pt x="68199" y="5080"/>
                  </a:lnTo>
                  <a:lnTo>
                    <a:pt x="74803" y="9652"/>
                  </a:lnTo>
                  <a:lnTo>
                    <a:pt x="82550" y="12827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3702812" y="1075055"/>
              <a:ext cx="89028" cy="63247"/>
            </a:xfrm>
            <a:custGeom>
              <a:avLst/>
              <a:gdLst/>
              <a:ahLst/>
              <a:cxnLst/>
              <a:rect l="0" t="0" r="0" b="0"/>
              <a:pathLst>
                <a:path w="89028" h="63247">
                  <a:moveTo>
                    <a:pt x="68707" y="39497"/>
                  </a:moveTo>
                  <a:lnTo>
                    <a:pt x="50419" y="52324"/>
                  </a:lnTo>
                  <a:lnTo>
                    <a:pt x="33401" y="59944"/>
                  </a:lnTo>
                  <a:lnTo>
                    <a:pt x="19685" y="63246"/>
                  </a:lnTo>
                  <a:lnTo>
                    <a:pt x="16383" y="53594"/>
                  </a:lnTo>
                  <a:lnTo>
                    <a:pt x="11049" y="44069"/>
                  </a:lnTo>
                  <a:lnTo>
                    <a:pt x="5080" y="33147"/>
                  </a:lnTo>
                  <a:lnTo>
                    <a:pt x="0" y="19685"/>
                  </a:lnTo>
                  <a:lnTo>
                    <a:pt x="7874" y="12700"/>
                  </a:lnTo>
                  <a:lnTo>
                    <a:pt x="15748" y="7620"/>
                  </a:lnTo>
                  <a:lnTo>
                    <a:pt x="29464" y="1143"/>
                  </a:lnTo>
                  <a:lnTo>
                    <a:pt x="41148" y="0"/>
                  </a:lnTo>
                  <a:lnTo>
                    <a:pt x="52451" y="2540"/>
                  </a:lnTo>
                  <a:lnTo>
                    <a:pt x="62865" y="6858"/>
                  </a:lnTo>
                  <a:lnTo>
                    <a:pt x="72009" y="12192"/>
                  </a:lnTo>
                  <a:lnTo>
                    <a:pt x="80518" y="17272"/>
                  </a:lnTo>
                  <a:lnTo>
                    <a:pt x="89027" y="20447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5" name="Freeform 204"/>
            <p:cNvSpPr/>
            <p:nvPr/>
          </p:nvSpPr>
          <p:spPr>
            <a:xfrm>
              <a:off x="3932809" y="1321689"/>
              <a:ext cx="77979" cy="84837"/>
            </a:xfrm>
            <a:custGeom>
              <a:avLst/>
              <a:gdLst/>
              <a:ahLst/>
              <a:cxnLst/>
              <a:rect l="0" t="0" r="0" b="0"/>
              <a:pathLst>
                <a:path w="77979" h="84837">
                  <a:moveTo>
                    <a:pt x="68834" y="57404"/>
                  </a:moveTo>
                  <a:lnTo>
                    <a:pt x="60833" y="65659"/>
                  </a:lnTo>
                  <a:lnTo>
                    <a:pt x="54229" y="72136"/>
                  </a:lnTo>
                  <a:lnTo>
                    <a:pt x="48387" y="76581"/>
                  </a:lnTo>
                  <a:lnTo>
                    <a:pt x="37973" y="82931"/>
                  </a:lnTo>
                  <a:lnTo>
                    <a:pt x="26924" y="84836"/>
                  </a:lnTo>
                  <a:lnTo>
                    <a:pt x="21463" y="81534"/>
                  </a:lnTo>
                  <a:lnTo>
                    <a:pt x="15621" y="76581"/>
                  </a:lnTo>
                  <a:lnTo>
                    <a:pt x="9144" y="68961"/>
                  </a:lnTo>
                  <a:lnTo>
                    <a:pt x="3302" y="59944"/>
                  </a:lnTo>
                  <a:lnTo>
                    <a:pt x="0" y="48514"/>
                  </a:lnTo>
                  <a:lnTo>
                    <a:pt x="0" y="34417"/>
                  </a:lnTo>
                  <a:lnTo>
                    <a:pt x="4572" y="18415"/>
                  </a:lnTo>
                  <a:lnTo>
                    <a:pt x="9144" y="9398"/>
                  </a:lnTo>
                  <a:lnTo>
                    <a:pt x="15113" y="0"/>
                  </a:lnTo>
                  <a:lnTo>
                    <a:pt x="28829" y="18415"/>
                  </a:lnTo>
                  <a:lnTo>
                    <a:pt x="44577" y="32385"/>
                  </a:lnTo>
                  <a:lnTo>
                    <a:pt x="60833" y="41402"/>
                  </a:lnTo>
                  <a:lnTo>
                    <a:pt x="77978" y="47117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3842258" y="1450594"/>
              <a:ext cx="51182" cy="77979"/>
            </a:xfrm>
            <a:custGeom>
              <a:avLst/>
              <a:gdLst/>
              <a:ahLst/>
              <a:cxnLst/>
              <a:rect l="0" t="0" r="0" b="0"/>
              <a:pathLst>
                <a:path w="51182" h="77979">
                  <a:moveTo>
                    <a:pt x="51181" y="27559"/>
                  </a:moveTo>
                  <a:lnTo>
                    <a:pt x="51181" y="38354"/>
                  </a:lnTo>
                  <a:lnTo>
                    <a:pt x="49784" y="48006"/>
                  </a:lnTo>
                  <a:lnTo>
                    <a:pt x="46736" y="57023"/>
                  </a:lnTo>
                  <a:lnTo>
                    <a:pt x="41275" y="64643"/>
                  </a:lnTo>
                  <a:lnTo>
                    <a:pt x="32766" y="71501"/>
                  </a:lnTo>
                  <a:lnTo>
                    <a:pt x="21082" y="77978"/>
                  </a:lnTo>
                  <a:lnTo>
                    <a:pt x="11176" y="72136"/>
                  </a:lnTo>
                  <a:lnTo>
                    <a:pt x="5969" y="67056"/>
                  </a:lnTo>
                  <a:lnTo>
                    <a:pt x="1397" y="61341"/>
                  </a:lnTo>
                  <a:lnTo>
                    <a:pt x="0" y="53086"/>
                  </a:lnTo>
                  <a:lnTo>
                    <a:pt x="1397" y="41656"/>
                  </a:lnTo>
                  <a:lnTo>
                    <a:pt x="6604" y="27559"/>
                  </a:lnTo>
                  <a:lnTo>
                    <a:pt x="11176" y="19304"/>
                  </a:lnTo>
                  <a:lnTo>
                    <a:pt x="17780" y="9652"/>
                  </a:lnTo>
                  <a:lnTo>
                    <a:pt x="23622" y="5715"/>
                  </a:lnTo>
                  <a:lnTo>
                    <a:pt x="28321" y="3175"/>
                  </a:lnTo>
                  <a:lnTo>
                    <a:pt x="32766" y="0"/>
                  </a:lnTo>
                  <a:lnTo>
                    <a:pt x="37465" y="0"/>
                  </a:lnTo>
                  <a:lnTo>
                    <a:pt x="42037" y="1397"/>
                  </a:lnTo>
                  <a:lnTo>
                    <a:pt x="49276" y="3175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3824605" y="1347851"/>
              <a:ext cx="48515" cy="87377"/>
            </a:xfrm>
            <a:custGeom>
              <a:avLst/>
              <a:gdLst/>
              <a:ahLst/>
              <a:cxnLst/>
              <a:rect l="0" t="0" r="0" b="0"/>
              <a:pathLst>
                <a:path w="48515" h="87377">
                  <a:moveTo>
                    <a:pt x="48514" y="28067"/>
                  </a:moveTo>
                  <a:lnTo>
                    <a:pt x="46482" y="49149"/>
                  </a:lnTo>
                  <a:lnTo>
                    <a:pt x="42037" y="68326"/>
                  </a:lnTo>
                  <a:lnTo>
                    <a:pt x="36068" y="87376"/>
                  </a:lnTo>
                  <a:lnTo>
                    <a:pt x="26924" y="85471"/>
                  </a:lnTo>
                  <a:lnTo>
                    <a:pt x="17653" y="81661"/>
                  </a:lnTo>
                  <a:lnTo>
                    <a:pt x="9906" y="75819"/>
                  </a:lnTo>
                  <a:lnTo>
                    <a:pt x="3302" y="67564"/>
                  </a:lnTo>
                  <a:lnTo>
                    <a:pt x="0" y="56769"/>
                  </a:lnTo>
                  <a:lnTo>
                    <a:pt x="0" y="43942"/>
                  </a:lnTo>
                  <a:lnTo>
                    <a:pt x="5207" y="28067"/>
                  </a:lnTo>
                  <a:lnTo>
                    <a:pt x="9906" y="19050"/>
                  </a:lnTo>
                  <a:lnTo>
                    <a:pt x="15748" y="9398"/>
                  </a:lnTo>
                  <a:lnTo>
                    <a:pt x="21717" y="6223"/>
                  </a:lnTo>
                  <a:lnTo>
                    <a:pt x="26162" y="3175"/>
                  </a:lnTo>
                  <a:lnTo>
                    <a:pt x="30861" y="0"/>
                  </a:lnTo>
                  <a:lnTo>
                    <a:pt x="36068" y="508"/>
                  </a:lnTo>
                  <a:lnTo>
                    <a:pt x="40640" y="1143"/>
                  </a:lnTo>
                  <a:lnTo>
                    <a:pt x="47244" y="3175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3879723" y="1353566"/>
              <a:ext cx="54992" cy="93854"/>
            </a:xfrm>
            <a:custGeom>
              <a:avLst/>
              <a:gdLst/>
              <a:ahLst/>
              <a:cxnLst/>
              <a:rect l="0" t="0" r="0" b="0"/>
              <a:pathLst>
                <a:path w="54992" h="93854">
                  <a:moveTo>
                    <a:pt x="50546" y="31242"/>
                  </a:moveTo>
                  <a:lnTo>
                    <a:pt x="53848" y="53594"/>
                  </a:lnTo>
                  <a:lnTo>
                    <a:pt x="54991" y="74041"/>
                  </a:lnTo>
                  <a:lnTo>
                    <a:pt x="51054" y="93853"/>
                  </a:lnTo>
                  <a:lnTo>
                    <a:pt x="42037" y="92583"/>
                  </a:lnTo>
                  <a:lnTo>
                    <a:pt x="31369" y="89408"/>
                  </a:lnTo>
                  <a:lnTo>
                    <a:pt x="20955" y="83693"/>
                  </a:lnTo>
                  <a:lnTo>
                    <a:pt x="11811" y="75438"/>
                  </a:lnTo>
                  <a:lnTo>
                    <a:pt x="4572" y="63881"/>
                  </a:lnTo>
                  <a:lnTo>
                    <a:pt x="508" y="49149"/>
                  </a:lnTo>
                  <a:lnTo>
                    <a:pt x="0" y="40259"/>
                  </a:lnTo>
                  <a:lnTo>
                    <a:pt x="1270" y="29972"/>
                  </a:lnTo>
                  <a:lnTo>
                    <a:pt x="3302" y="18415"/>
                  </a:lnTo>
                  <a:lnTo>
                    <a:pt x="6477" y="6223"/>
                  </a:lnTo>
                  <a:lnTo>
                    <a:pt x="13081" y="3175"/>
                  </a:lnTo>
                  <a:lnTo>
                    <a:pt x="18288" y="1143"/>
                  </a:lnTo>
                  <a:lnTo>
                    <a:pt x="26162" y="0"/>
                  </a:lnTo>
                  <a:lnTo>
                    <a:pt x="34036" y="1905"/>
                  </a:lnTo>
                  <a:lnTo>
                    <a:pt x="46482" y="5715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9" name="Freeform 208"/>
            <p:cNvSpPr/>
            <p:nvPr/>
          </p:nvSpPr>
          <p:spPr>
            <a:xfrm>
              <a:off x="3825367" y="1241679"/>
              <a:ext cx="48515" cy="76074"/>
            </a:xfrm>
            <a:custGeom>
              <a:avLst/>
              <a:gdLst/>
              <a:ahLst/>
              <a:cxnLst/>
              <a:rect l="0" t="0" r="0" b="0"/>
              <a:pathLst>
                <a:path w="48515" h="76074">
                  <a:moveTo>
                    <a:pt x="48514" y="12192"/>
                  </a:moveTo>
                  <a:lnTo>
                    <a:pt x="48514" y="21844"/>
                  </a:lnTo>
                  <a:lnTo>
                    <a:pt x="45212" y="37719"/>
                  </a:lnTo>
                  <a:lnTo>
                    <a:pt x="42545" y="53721"/>
                  </a:lnTo>
                  <a:lnTo>
                    <a:pt x="43180" y="63246"/>
                  </a:lnTo>
                  <a:lnTo>
                    <a:pt x="45720" y="76073"/>
                  </a:lnTo>
                  <a:lnTo>
                    <a:pt x="30099" y="72898"/>
                  </a:lnTo>
                  <a:lnTo>
                    <a:pt x="17653" y="65913"/>
                  </a:lnTo>
                  <a:lnTo>
                    <a:pt x="9779" y="58166"/>
                  </a:lnTo>
                  <a:lnTo>
                    <a:pt x="7112" y="52451"/>
                  </a:lnTo>
                  <a:lnTo>
                    <a:pt x="635" y="44831"/>
                  </a:lnTo>
                  <a:lnTo>
                    <a:pt x="0" y="36576"/>
                  </a:lnTo>
                  <a:lnTo>
                    <a:pt x="5207" y="28702"/>
                  </a:lnTo>
                  <a:lnTo>
                    <a:pt x="13081" y="21082"/>
                  </a:lnTo>
                  <a:lnTo>
                    <a:pt x="33401" y="8255"/>
                  </a:lnTo>
                  <a:lnTo>
                    <a:pt x="42545" y="3175"/>
                  </a:lnTo>
                  <a:lnTo>
                    <a:pt x="48514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3763772" y="1184910"/>
              <a:ext cx="76582" cy="75312"/>
            </a:xfrm>
            <a:custGeom>
              <a:avLst/>
              <a:gdLst/>
              <a:ahLst/>
              <a:cxnLst/>
              <a:rect l="0" t="0" r="0" b="0"/>
              <a:pathLst>
                <a:path w="76582" h="75312">
                  <a:moveTo>
                    <a:pt x="33274" y="5715"/>
                  </a:moveTo>
                  <a:lnTo>
                    <a:pt x="43180" y="4318"/>
                  </a:lnTo>
                  <a:lnTo>
                    <a:pt x="57531" y="635"/>
                  </a:lnTo>
                  <a:lnTo>
                    <a:pt x="63500" y="0"/>
                  </a:lnTo>
                  <a:lnTo>
                    <a:pt x="68707" y="3175"/>
                  </a:lnTo>
                  <a:lnTo>
                    <a:pt x="72644" y="8890"/>
                  </a:lnTo>
                  <a:lnTo>
                    <a:pt x="76581" y="20447"/>
                  </a:lnTo>
                  <a:lnTo>
                    <a:pt x="64897" y="28067"/>
                  </a:lnTo>
                  <a:lnTo>
                    <a:pt x="53086" y="36957"/>
                  </a:lnTo>
                  <a:lnTo>
                    <a:pt x="32131" y="56134"/>
                  </a:lnTo>
                  <a:lnTo>
                    <a:pt x="23622" y="65024"/>
                  </a:lnTo>
                  <a:lnTo>
                    <a:pt x="17018" y="72136"/>
                  </a:lnTo>
                  <a:lnTo>
                    <a:pt x="12319" y="75311"/>
                  </a:lnTo>
                  <a:lnTo>
                    <a:pt x="11049" y="75311"/>
                  </a:lnTo>
                  <a:lnTo>
                    <a:pt x="3302" y="67056"/>
                  </a:lnTo>
                  <a:lnTo>
                    <a:pt x="0" y="56769"/>
                  </a:lnTo>
                  <a:lnTo>
                    <a:pt x="0" y="46609"/>
                  </a:lnTo>
                  <a:lnTo>
                    <a:pt x="2667" y="35814"/>
                  </a:lnTo>
                  <a:lnTo>
                    <a:pt x="7112" y="26162"/>
                  </a:lnTo>
                  <a:lnTo>
                    <a:pt x="12319" y="17272"/>
                  </a:lnTo>
                  <a:lnTo>
                    <a:pt x="18161" y="10160"/>
                  </a:lnTo>
                  <a:lnTo>
                    <a:pt x="22860" y="5715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3773424" y="1133221"/>
              <a:ext cx="65660" cy="41403"/>
            </a:xfrm>
            <a:custGeom>
              <a:avLst/>
              <a:gdLst/>
              <a:ahLst/>
              <a:cxnLst/>
              <a:rect l="0" t="0" r="0" b="0"/>
              <a:pathLst>
                <a:path w="65660" h="41403">
                  <a:moveTo>
                    <a:pt x="36830" y="9398"/>
                  </a:moveTo>
                  <a:lnTo>
                    <a:pt x="50546" y="17907"/>
                  </a:lnTo>
                  <a:lnTo>
                    <a:pt x="60452" y="25527"/>
                  </a:lnTo>
                  <a:lnTo>
                    <a:pt x="65659" y="33782"/>
                  </a:lnTo>
                  <a:lnTo>
                    <a:pt x="53848" y="38354"/>
                  </a:lnTo>
                  <a:lnTo>
                    <a:pt x="42672" y="40894"/>
                  </a:lnTo>
                  <a:lnTo>
                    <a:pt x="31623" y="41402"/>
                  </a:lnTo>
                  <a:lnTo>
                    <a:pt x="21082" y="40894"/>
                  </a:lnTo>
                  <a:lnTo>
                    <a:pt x="12573" y="38862"/>
                  </a:lnTo>
                  <a:lnTo>
                    <a:pt x="5969" y="36322"/>
                  </a:lnTo>
                  <a:lnTo>
                    <a:pt x="2159" y="33782"/>
                  </a:lnTo>
                  <a:lnTo>
                    <a:pt x="0" y="31242"/>
                  </a:lnTo>
                  <a:lnTo>
                    <a:pt x="3302" y="23622"/>
                  </a:lnTo>
                  <a:lnTo>
                    <a:pt x="5969" y="17907"/>
                  </a:lnTo>
                  <a:lnTo>
                    <a:pt x="9271" y="10033"/>
                  </a:lnTo>
                  <a:lnTo>
                    <a:pt x="13208" y="5080"/>
                  </a:lnTo>
                  <a:lnTo>
                    <a:pt x="19177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3811651" y="1299210"/>
              <a:ext cx="35307" cy="71629"/>
            </a:xfrm>
            <a:custGeom>
              <a:avLst/>
              <a:gdLst/>
              <a:ahLst/>
              <a:cxnLst/>
              <a:rect l="0" t="0" r="0" b="0"/>
              <a:pathLst>
                <a:path w="35307" h="71629">
                  <a:moveTo>
                    <a:pt x="15621" y="5715"/>
                  </a:moveTo>
                  <a:lnTo>
                    <a:pt x="22225" y="10287"/>
                  </a:lnTo>
                  <a:lnTo>
                    <a:pt x="29464" y="19939"/>
                  </a:lnTo>
                  <a:lnTo>
                    <a:pt x="32766" y="28829"/>
                  </a:lnTo>
                  <a:lnTo>
                    <a:pt x="35306" y="36449"/>
                  </a:lnTo>
                  <a:lnTo>
                    <a:pt x="24765" y="42926"/>
                  </a:lnTo>
                  <a:lnTo>
                    <a:pt x="17653" y="49784"/>
                  </a:lnTo>
                  <a:lnTo>
                    <a:pt x="12319" y="56261"/>
                  </a:lnTo>
                  <a:lnTo>
                    <a:pt x="8509" y="61976"/>
                  </a:lnTo>
                  <a:lnTo>
                    <a:pt x="6350" y="67056"/>
                  </a:lnTo>
                  <a:lnTo>
                    <a:pt x="5207" y="70231"/>
                  </a:lnTo>
                  <a:lnTo>
                    <a:pt x="5207" y="71628"/>
                  </a:lnTo>
                  <a:lnTo>
                    <a:pt x="5207" y="70993"/>
                  </a:lnTo>
                  <a:lnTo>
                    <a:pt x="1143" y="48006"/>
                  </a:lnTo>
                  <a:lnTo>
                    <a:pt x="0" y="26797"/>
                  </a:lnTo>
                  <a:lnTo>
                    <a:pt x="508" y="17145"/>
                  </a:lnTo>
                  <a:lnTo>
                    <a:pt x="1143" y="10287"/>
                  </a:lnTo>
                  <a:lnTo>
                    <a:pt x="3810" y="3810"/>
                  </a:lnTo>
                  <a:lnTo>
                    <a:pt x="7112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3" name="Freeform 212"/>
            <p:cNvSpPr/>
            <p:nvPr/>
          </p:nvSpPr>
          <p:spPr>
            <a:xfrm>
              <a:off x="3831971" y="1035939"/>
              <a:ext cx="50420" cy="72264"/>
            </a:xfrm>
            <a:custGeom>
              <a:avLst/>
              <a:gdLst/>
              <a:ahLst/>
              <a:cxnLst/>
              <a:rect l="0" t="0" r="0" b="0"/>
              <a:pathLst>
                <a:path w="50420" h="72264">
                  <a:moveTo>
                    <a:pt x="17653" y="12827"/>
                  </a:moveTo>
                  <a:lnTo>
                    <a:pt x="16891" y="23749"/>
                  </a:lnTo>
                  <a:lnTo>
                    <a:pt x="18796" y="33401"/>
                  </a:lnTo>
                  <a:lnTo>
                    <a:pt x="21463" y="41656"/>
                  </a:lnTo>
                  <a:lnTo>
                    <a:pt x="32766" y="56388"/>
                  </a:lnTo>
                  <a:lnTo>
                    <a:pt x="41148" y="63881"/>
                  </a:lnTo>
                  <a:lnTo>
                    <a:pt x="50419" y="72263"/>
                  </a:lnTo>
                  <a:lnTo>
                    <a:pt x="31369" y="68961"/>
                  </a:lnTo>
                  <a:lnTo>
                    <a:pt x="18288" y="64643"/>
                  </a:lnTo>
                  <a:lnTo>
                    <a:pt x="9144" y="58166"/>
                  </a:lnTo>
                  <a:lnTo>
                    <a:pt x="1905" y="48768"/>
                  </a:lnTo>
                  <a:lnTo>
                    <a:pt x="0" y="38354"/>
                  </a:lnTo>
                  <a:lnTo>
                    <a:pt x="1905" y="25527"/>
                  </a:lnTo>
                  <a:lnTo>
                    <a:pt x="7747" y="12192"/>
                  </a:lnTo>
                  <a:lnTo>
                    <a:pt x="12954" y="5842"/>
                  </a:lnTo>
                  <a:lnTo>
                    <a:pt x="19558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3841115" y="1074293"/>
              <a:ext cx="9653" cy="11558"/>
            </a:xfrm>
            <a:custGeom>
              <a:avLst/>
              <a:gdLst/>
              <a:ahLst/>
              <a:cxnLst/>
              <a:rect l="0" t="0" r="0" b="0"/>
              <a:pathLst>
                <a:path w="9653" h="11558">
                  <a:moveTo>
                    <a:pt x="1143" y="1397"/>
                  </a:moveTo>
                  <a:lnTo>
                    <a:pt x="5207" y="0"/>
                  </a:lnTo>
                  <a:lnTo>
                    <a:pt x="8509" y="1397"/>
                  </a:lnTo>
                  <a:lnTo>
                    <a:pt x="9652" y="5842"/>
                  </a:lnTo>
                  <a:lnTo>
                    <a:pt x="8509" y="9652"/>
                  </a:lnTo>
                  <a:lnTo>
                    <a:pt x="5207" y="11557"/>
                  </a:lnTo>
                  <a:lnTo>
                    <a:pt x="1143" y="9652"/>
                  </a:lnTo>
                  <a:lnTo>
                    <a:pt x="0" y="5842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5" name="Freeform 214"/>
            <p:cNvSpPr/>
            <p:nvPr/>
          </p:nvSpPr>
          <p:spPr>
            <a:xfrm>
              <a:off x="3938270" y="1271270"/>
              <a:ext cx="151131" cy="102871"/>
            </a:xfrm>
            <a:custGeom>
              <a:avLst/>
              <a:gdLst/>
              <a:ahLst/>
              <a:cxnLst/>
              <a:rect l="0" t="0" r="0" b="0"/>
              <a:pathLst>
                <a:path w="151131" h="102871">
                  <a:moveTo>
                    <a:pt x="0" y="0"/>
                  </a:moveTo>
                  <a:lnTo>
                    <a:pt x="13970" y="21590"/>
                  </a:lnTo>
                  <a:lnTo>
                    <a:pt x="30480" y="40640"/>
                  </a:lnTo>
                  <a:lnTo>
                    <a:pt x="48260" y="57150"/>
                  </a:lnTo>
                  <a:lnTo>
                    <a:pt x="68580" y="72390"/>
                  </a:lnTo>
                  <a:lnTo>
                    <a:pt x="87630" y="83820"/>
                  </a:lnTo>
                  <a:lnTo>
                    <a:pt x="109220" y="92710"/>
                  </a:lnTo>
                  <a:lnTo>
                    <a:pt x="129540" y="99060"/>
                  </a:lnTo>
                  <a:lnTo>
                    <a:pt x="151130" y="102870"/>
                  </a:lnTo>
                </a:path>
              </a:pathLst>
            </a:custGeom>
            <a:ln w="1689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6" name="Freeform 215"/>
            <p:cNvSpPr/>
            <p:nvPr/>
          </p:nvSpPr>
          <p:spPr>
            <a:xfrm>
              <a:off x="4075430" y="1214120"/>
              <a:ext cx="10161" cy="77471"/>
            </a:xfrm>
            <a:custGeom>
              <a:avLst/>
              <a:gdLst/>
              <a:ahLst/>
              <a:cxnLst/>
              <a:rect l="0" t="0" r="0" b="0"/>
              <a:pathLst>
                <a:path w="10161" h="77471">
                  <a:moveTo>
                    <a:pt x="0" y="77470"/>
                  </a:moveTo>
                  <a:lnTo>
                    <a:pt x="5080" y="66040"/>
                  </a:lnTo>
                  <a:lnTo>
                    <a:pt x="7620" y="55880"/>
                  </a:lnTo>
                  <a:lnTo>
                    <a:pt x="10160" y="35560"/>
                  </a:lnTo>
                  <a:lnTo>
                    <a:pt x="6350" y="17780"/>
                  </a:lnTo>
                  <a:lnTo>
                    <a:pt x="0" y="0"/>
                  </a:lnTo>
                </a:path>
              </a:pathLst>
            </a:custGeom>
            <a:ln w="1689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433" name="Group 432"/>
          <p:cNvGrpSpPr/>
          <p:nvPr/>
        </p:nvGrpSpPr>
        <p:grpSpPr>
          <a:xfrm>
            <a:off x="7150100" y="1206500"/>
            <a:ext cx="1692911" cy="3804921"/>
            <a:chOff x="7150100" y="1206500"/>
            <a:chExt cx="1692911" cy="3804921"/>
          </a:xfrm>
        </p:grpSpPr>
        <p:sp>
          <p:nvSpPr>
            <p:cNvPr id="218" name="Freeform 217"/>
            <p:cNvSpPr/>
            <p:nvPr/>
          </p:nvSpPr>
          <p:spPr>
            <a:xfrm>
              <a:off x="8417052" y="4144010"/>
              <a:ext cx="156973" cy="745491"/>
            </a:xfrm>
            <a:custGeom>
              <a:avLst/>
              <a:gdLst/>
              <a:ahLst/>
              <a:cxnLst/>
              <a:rect l="0" t="0" r="0" b="0"/>
              <a:pathLst>
                <a:path w="156973" h="745491">
                  <a:moveTo>
                    <a:pt x="88900" y="689356"/>
                  </a:moveTo>
                  <a:lnTo>
                    <a:pt x="87884" y="646176"/>
                  </a:lnTo>
                  <a:lnTo>
                    <a:pt x="86995" y="600964"/>
                  </a:lnTo>
                  <a:lnTo>
                    <a:pt x="85471" y="553974"/>
                  </a:lnTo>
                  <a:lnTo>
                    <a:pt x="83566" y="504952"/>
                  </a:lnTo>
                  <a:lnTo>
                    <a:pt x="80645" y="455549"/>
                  </a:lnTo>
                  <a:lnTo>
                    <a:pt x="73025" y="354711"/>
                  </a:lnTo>
                  <a:lnTo>
                    <a:pt x="67310" y="304419"/>
                  </a:lnTo>
                  <a:lnTo>
                    <a:pt x="61468" y="254889"/>
                  </a:lnTo>
                  <a:lnTo>
                    <a:pt x="54356" y="206883"/>
                  </a:lnTo>
                  <a:lnTo>
                    <a:pt x="45720" y="160401"/>
                  </a:lnTo>
                  <a:lnTo>
                    <a:pt x="36068" y="115697"/>
                  </a:lnTo>
                  <a:lnTo>
                    <a:pt x="25527" y="73914"/>
                  </a:lnTo>
                  <a:lnTo>
                    <a:pt x="13462" y="35560"/>
                  </a:lnTo>
                  <a:lnTo>
                    <a:pt x="0" y="0"/>
                  </a:lnTo>
                  <a:lnTo>
                    <a:pt x="17780" y="45212"/>
                  </a:lnTo>
                  <a:lnTo>
                    <a:pt x="34163" y="87884"/>
                  </a:lnTo>
                  <a:lnTo>
                    <a:pt x="49022" y="129159"/>
                  </a:lnTo>
                  <a:lnTo>
                    <a:pt x="62992" y="169037"/>
                  </a:lnTo>
                  <a:lnTo>
                    <a:pt x="75946" y="207391"/>
                  </a:lnTo>
                  <a:lnTo>
                    <a:pt x="87376" y="245364"/>
                  </a:lnTo>
                  <a:lnTo>
                    <a:pt x="98425" y="281813"/>
                  </a:lnTo>
                  <a:lnTo>
                    <a:pt x="107569" y="317754"/>
                  </a:lnTo>
                  <a:lnTo>
                    <a:pt x="123952" y="389255"/>
                  </a:lnTo>
                  <a:lnTo>
                    <a:pt x="136398" y="460375"/>
                  </a:lnTo>
                  <a:lnTo>
                    <a:pt x="145034" y="532892"/>
                  </a:lnTo>
                  <a:lnTo>
                    <a:pt x="148336" y="570230"/>
                  </a:lnTo>
                  <a:lnTo>
                    <a:pt x="151257" y="609219"/>
                  </a:lnTo>
                  <a:lnTo>
                    <a:pt x="152654" y="626491"/>
                  </a:lnTo>
                  <a:lnTo>
                    <a:pt x="154559" y="645160"/>
                  </a:lnTo>
                  <a:lnTo>
                    <a:pt x="156591" y="664337"/>
                  </a:lnTo>
                  <a:lnTo>
                    <a:pt x="156972" y="683514"/>
                  </a:lnTo>
                  <a:lnTo>
                    <a:pt x="156083" y="701294"/>
                  </a:lnTo>
                  <a:lnTo>
                    <a:pt x="152273" y="717677"/>
                  </a:lnTo>
                  <a:lnTo>
                    <a:pt x="149352" y="724789"/>
                  </a:lnTo>
                  <a:lnTo>
                    <a:pt x="145034" y="731520"/>
                  </a:lnTo>
                  <a:lnTo>
                    <a:pt x="139700" y="737362"/>
                  </a:lnTo>
                  <a:lnTo>
                    <a:pt x="133477" y="742569"/>
                  </a:lnTo>
                  <a:lnTo>
                    <a:pt x="128270" y="744474"/>
                  </a:lnTo>
                  <a:lnTo>
                    <a:pt x="121920" y="745490"/>
                  </a:lnTo>
                  <a:lnTo>
                    <a:pt x="109982" y="743077"/>
                  </a:lnTo>
                  <a:lnTo>
                    <a:pt x="97917" y="737362"/>
                  </a:lnTo>
                  <a:lnTo>
                    <a:pt x="88900" y="729107"/>
                  </a:lnTo>
                  <a:close/>
                </a:path>
              </a:pathLst>
            </a:custGeom>
            <a:solidFill>
              <a:srgbClr val="BE9E7A"/>
            </a:solidFill>
            <a:ln w="0" cap="flat" cmpd="sng" algn="ctr">
              <a:solidFill>
                <a:srgbClr val="BE9E7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8417560" y="4144010"/>
              <a:ext cx="156211" cy="745491"/>
            </a:xfrm>
            <a:custGeom>
              <a:avLst/>
              <a:gdLst/>
              <a:ahLst/>
              <a:cxnLst/>
              <a:rect l="0" t="0" r="0" b="0"/>
              <a:pathLst>
                <a:path w="156211" h="745491">
                  <a:moveTo>
                    <a:pt x="88900" y="728980"/>
                  </a:moveTo>
                  <a:lnTo>
                    <a:pt x="97790" y="737870"/>
                  </a:lnTo>
                  <a:lnTo>
                    <a:pt x="109220" y="742950"/>
                  </a:lnTo>
                  <a:lnTo>
                    <a:pt x="121920" y="745490"/>
                  </a:lnTo>
                  <a:lnTo>
                    <a:pt x="128270" y="744220"/>
                  </a:lnTo>
                  <a:lnTo>
                    <a:pt x="133350" y="742950"/>
                  </a:lnTo>
                  <a:lnTo>
                    <a:pt x="139700" y="737870"/>
                  </a:lnTo>
                  <a:lnTo>
                    <a:pt x="144780" y="731520"/>
                  </a:lnTo>
                  <a:lnTo>
                    <a:pt x="148590" y="725170"/>
                  </a:lnTo>
                  <a:lnTo>
                    <a:pt x="152400" y="717550"/>
                  </a:lnTo>
                  <a:lnTo>
                    <a:pt x="154940" y="701040"/>
                  </a:lnTo>
                  <a:lnTo>
                    <a:pt x="156210" y="683260"/>
                  </a:lnTo>
                  <a:lnTo>
                    <a:pt x="156210" y="664210"/>
                  </a:lnTo>
                  <a:lnTo>
                    <a:pt x="153670" y="645160"/>
                  </a:lnTo>
                  <a:lnTo>
                    <a:pt x="152400" y="626110"/>
                  </a:lnTo>
                  <a:lnTo>
                    <a:pt x="151130" y="609600"/>
                  </a:lnTo>
                  <a:lnTo>
                    <a:pt x="147320" y="570230"/>
                  </a:lnTo>
                  <a:lnTo>
                    <a:pt x="144780" y="533400"/>
                  </a:lnTo>
                  <a:lnTo>
                    <a:pt x="135890" y="459740"/>
                  </a:lnTo>
                  <a:lnTo>
                    <a:pt x="123190" y="388620"/>
                  </a:lnTo>
                  <a:lnTo>
                    <a:pt x="106680" y="317500"/>
                  </a:lnTo>
                  <a:lnTo>
                    <a:pt x="97790" y="281940"/>
                  </a:lnTo>
                  <a:lnTo>
                    <a:pt x="86360" y="245110"/>
                  </a:lnTo>
                  <a:lnTo>
                    <a:pt x="74930" y="207010"/>
                  </a:lnTo>
                  <a:lnTo>
                    <a:pt x="62230" y="168910"/>
                  </a:lnTo>
                  <a:lnTo>
                    <a:pt x="48260" y="129540"/>
                  </a:lnTo>
                  <a:lnTo>
                    <a:pt x="34290" y="87630"/>
                  </a:lnTo>
                  <a:lnTo>
                    <a:pt x="17780" y="45720"/>
                  </a:lnTo>
                  <a:lnTo>
                    <a:pt x="0" y="0"/>
                  </a:lnTo>
                  <a:lnTo>
                    <a:pt x="12700" y="35560"/>
                  </a:lnTo>
                  <a:lnTo>
                    <a:pt x="25400" y="73660"/>
                  </a:lnTo>
                  <a:lnTo>
                    <a:pt x="35560" y="115570"/>
                  </a:lnTo>
                  <a:lnTo>
                    <a:pt x="45720" y="160020"/>
                  </a:lnTo>
                  <a:lnTo>
                    <a:pt x="53340" y="207010"/>
                  </a:lnTo>
                  <a:lnTo>
                    <a:pt x="60960" y="255270"/>
                  </a:lnTo>
                  <a:lnTo>
                    <a:pt x="67310" y="304800"/>
                  </a:lnTo>
                  <a:lnTo>
                    <a:pt x="72390" y="354330"/>
                  </a:lnTo>
                  <a:lnTo>
                    <a:pt x="80010" y="455930"/>
                  </a:lnTo>
                  <a:lnTo>
                    <a:pt x="82550" y="504190"/>
                  </a:lnTo>
                  <a:lnTo>
                    <a:pt x="85090" y="553720"/>
                  </a:lnTo>
                  <a:lnTo>
                    <a:pt x="86360" y="600710"/>
                  </a:lnTo>
                  <a:lnTo>
                    <a:pt x="87630" y="646430"/>
                  </a:lnTo>
                  <a:lnTo>
                    <a:pt x="88900" y="68961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7581392" y="3588258"/>
              <a:ext cx="142622" cy="1281050"/>
            </a:xfrm>
            <a:custGeom>
              <a:avLst/>
              <a:gdLst/>
              <a:ahLst/>
              <a:cxnLst/>
              <a:rect l="0" t="0" r="0" b="0"/>
              <a:pathLst>
                <a:path w="142622" h="1281050">
                  <a:moveTo>
                    <a:pt x="121031" y="1182624"/>
                  </a:moveTo>
                  <a:lnTo>
                    <a:pt x="119126" y="1186942"/>
                  </a:lnTo>
                  <a:lnTo>
                    <a:pt x="115189" y="1191768"/>
                  </a:lnTo>
                  <a:lnTo>
                    <a:pt x="109474" y="1197610"/>
                  </a:lnTo>
                  <a:lnTo>
                    <a:pt x="102743" y="1203833"/>
                  </a:lnTo>
                  <a:lnTo>
                    <a:pt x="87376" y="1216787"/>
                  </a:lnTo>
                  <a:lnTo>
                    <a:pt x="74422" y="1229741"/>
                  </a:lnTo>
                  <a:lnTo>
                    <a:pt x="75438" y="1240790"/>
                  </a:lnTo>
                  <a:lnTo>
                    <a:pt x="74422" y="1250315"/>
                  </a:lnTo>
                  <a:lnTo>
                    <a:pt x="72009" y="1258570"/>
                  </a:lnTo>
                  <a:lnTo>
                    <a:pt x="68707" y="1265174"/>
                  </a:lnTo>
                  <a:lnTo>
                    <a:pt x="63881" y="1270508"/>
                  </a:lnTo>
                  <a:lnTo>
                    <a:pt x="58166" y="1274318"/>
                  </a:lnTo>
                  <a:lnTo>
                    <a:pt x="45593" y="1279652"/>
                  </a:lnTo>
                  <a:lnTo>
                    <a:pt x="31242" y="1281049"/>
                  </a:lnTo>
                  <a:lnTo>
                    <a:pt x="18288" y="1279652"/>
                  </a:lnTo>
                  <a:lnTo>
                    <a:pt x="7239" y="1276223"/>
                  </a:lnTo>
                  <a:lnTo>
                    <a:pt x="0" y="1271524"/>
                  </a:lnTo>
                  <a:lnTo>
                    <a:pt x="9652" y="1233043"/>
                  </a:lnTo>
                  <a:lnTo>
                    <a:pt x="16891" y="1194689"/>
                  </a:lnTo>
                  <a:lnTo>
                    <a:pt x="27940" y="1117346"/>
                  </a:lnTo>
                  <a:lnTo>
                    <a:pt x="33655" y="1040130"/>
                  </a:lnTo>
                  <a:lnTo>
                    <a:pt x="36068" y="963295"/>
                  </a:lnTo>
                  <a:lnTo>
                    <a:pt x="35052" y="886460"/>
                  </a:lnTo>
                  <a:lnTo>
                    <a:pt x="32258" y="810641"/>
                  </a:lnTo>
                  <a:lnTo>
                    <a:pt x="28829" y="735838"/>
                  </a:lnTo>
                  <a:lnTo>
                    <a:pt x="25019" y="662305"/>
                  </a:lnTo>
                  <a:lnTo>
                    <a:pt x="22098" y="586994"/>
                  </a:lnTo>
                  <a:lnTo>
                    <a:pt x="19177" y="513080"/>
                  </a:lnTo>
                  <a:lnTo>
                    <a:pt x="17780" y="442087"/>
                  </a:lnTo>
                  <a:lnTo>
                    <a:pt x="18288" y="373888"/>
                  </a:lnTo>
                  <a:lnTo>
                    <a:pt x="18796" y="347980"/>
                  </a:lnTo>
                  <a:lnTo>
                    <a:pt x="20701" y="319659"/>
                  </a:lnTo>
                  <a:lnTo>
                    <a:pt x="23114" y="289433"/>
                  </a:lnTo>
                  <a:lnTo>
                    <a:pt x="26924" y="258191"/>
                  </a:lnTo>
                  <a:lnTo>
                    <a:pt x="36576" y="194310"/>
                  </a:lnTo>
                  <a:lnTo>
                    <a:pt x="42799" y="163195"/>
                  </a:lnTo>
                  <a:lnTo>
                    <a:pt x="49911" y="132969"/>
                  </a:lnTo>
                  <a:lnTo>
                    <a:pt x="58547" y="104648"/>
                  </a:lnTo>
                  <a:lnTo>
                    <a:pt x="67183" y="78232"/>
                  </a:lnTo>
                  <a:lnTo>
                    <a:pt x="77343" y="54610"/>
                  </a:lnTo>
                  <a:lnTo>
                    <a:pt x="88900" y="34544"/>
                  </a:lnTo>
                  <a:lnTo>
                    <a:pt x="100330" y="18669"/>
                  </a:lnTo>
                  <a:lnTo>
                    <a:pt x="113284" y="7112"/>
                  </a:lnTo>
                  <a:lnTo>
                    <a:pt x="120523" y="3302"/>
                  </a:lnTo>
                  <a:lnTo>
                    <a:pt x="127762" y="889"/>
                  </a:lnTo>
                  <a:lnTo>
                    <a:pt x="134874" y="0"/>
                  </a:lnTo>
                  <a:lnTo>
                    <a:pt x="142621" y="381"/>
                  </a:lnTo>
                  <a:lnTo>
                    <a:pt x="142621" y="56642"/>
                  </a:lnTo>
                  <a:lnTo>
                    <a:pt x="141097" y="113284"/>
                  </a:lnTo>
                  <a:lnTo>
                    <a:pt x="139192" y="171323"/>
                  </a:lnTo>
                  <a:lnTo>
                    <a:pt x="137287" y="233172"/>
                  </a:lnTo>
                  <a:lnTo>
                    <a:pt x="134874" y="299466"/>
                  </a:lnTo>
                  <a:lnTo>
                    <a:pt x="133985" y="335026"/>
                  </a:lnTo>
                  <a:lnTo>
                    <a:pt x="133477" y="372491"/>
                  </a:lnTo>
                  <a:lnTo>
                    <a:pt x="132969" y="411734"/>
                  </a:lnTo>
                  <a:lnTo>
                    <a:pt x="132969" y="453009"/>
                  </a:lnTo>
                  <a:lnTo>
                    <a:pt x="132969" y="496697"/>
                  </a:lnTo>
                  <a:lnTo>
                    <a:pt x="133477" y="542798"/>
                  </a:lnTo>
                  <a:lnTo>
                    <a:pt x="127762" y="725170"/>
                  </a:lnTo>
                  <a:lnTo>
                    <a:pt x="124841" y="813562"/>
                  </a:lnTo>
                  <a:lnTo>
                    <a:pt x="122428" y="899033"/>
                  </a:lnTo>
                  <a:lnTo>
                    <a:pt x="120523" y="979678"/>
                  </a:lnTo>
                  <a:lnTo>
                    <a:pt x="120015" y="1018032"/>
                  </a:lnTo>
                  <a:lnTo>
                    <a:pt x="119507" y="1054481"/>
                  </a:lnTo>
                  <a:lnTo>
                    <a:pt x="119126" y="1089533"/>
                  </a:lnTo>
                  <a:lnTo>
                    <a:pt x="119507" y="1122680"/>
                  </a:lnTo>
                  <a:lnTo>
                    <a:pt x="120015" y="1153922"/>
                  </a:lnTo>
                  <a:close/>
                </a:path>
              </a:pathLst>
            </a:custGeom>
            <a:solidFill>
              <a:srgbClr val="BE9E7A"/>
            </a:solidFill>
            <a:ln w="0" cap="flat" cmpd="sng" algn="ctr">
              <a:solidFill>
                <a:srgbClr val="BE9E7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1" name="Freeform 220"/>
            <p:cNvSpPr/>
            <p:nvPr/>
          </p:nvSpPr>
          <p:spPr>
            <a:xfrm>
              <a:off x="7581900" y="3587750"/>
              <a:ext cx="142241" cy="1281431"/>
            </a:xfrm>
            <a:custGeom>
              <a:avLst/>
              <a:gdLst/>
              <a:ahLst/>
              <a:cxnLst/>
              <a:rect l="0" t="0" r="0" b="0"/>
              <a:pathLst>
                <a:path w="142241" h="1281431">
                  <a:moveTo>
                    <a:pt x="120650" y="1182370"/>
                  </a:moveTo>
                  <a:lnTo>
                    <a:pt x="118110" y="1187450"/>
                  </a:lnTo>
                  <a:lnTo>
                    <a:pt x="114300" y="1192530"/>
                  </a:lnTo>
                  <a:lnTo>
                    <a:pt x="109220" y="1197610"/>
                  </a:lnTo>
                  <a:lnTo>
                    <a:pt x="101600" y="1203960"/>
                  </a:lnTo>
                  <a:lnTo>
                    <a:pt x="86360" y="1216660"/>
                  </a:lnTo>
                  <a:lnTo>
                    <a:pt x="73660" y="1230630"/>
                  </a:lnTo>
                  <a:lnTo>
                    <a:pt x="74930" y="1240790"/>
                  </a:lnTo>
                  <a:lnTo>
                    <a:pt x="73660" y="1250950"/>
                  </a:lnTo>
                  <a:lnTo>
                    <a:pt x="71120" y="1258570"/>
                  </a:lnTo>
                  <a:lnTo>
                    <a:pt x="68580" y="1264920"/>
                  </a:lnTo>
                  <a:lnTo>
                    <a:pt x="63500" y="1271270"/>
                  </a:lnTo>
                  <a:lnTo>
                    <a:pt x="57150" y="1275080"/>
                  </a:lnTo>
                  <a:lnTo>
                    <a:pt x="44450" y="1280160"/>
                  </a:lnTo>
                  <a:lnTo>
                    <a:pt x="30480" y="1281430"/>
                  </a:lnTo>
                  <a:lnTo>
                    <a:pt x="17780" y="1280160"/>
                  </a:lnTo>
                  <a:lnTo>
                    <a:pt x="6350" y="1276350"/>
                  </a:lnTo>
                  <a:lnTo>
                    <a:pt x="0" y="1271270"/>
                  </a:lnTo>
                  <a:lnTo>
                    <a:pt x="8890" y="1233170"/>
                  </a:lnTo>
                  <a:lnTo>
                    <a:pt x="16510" y="1195070"/>
                  </a:lnTo>
                  <a:lnTo>
                    <a:pt x="27940" y="1117600"/>
                  </a:lnTo>
                  <a:lnTo>
                    <a:pt x="33020" y="1040130"/>
                  </a:lnTo>
                  <a:lnTo>
                    <a:pt x="35560" y="963930"/>
                  </a:lnTo>
                  <a:lnTo>
                    <a:pt x="34290" y="886460"/>
                  </a:lnTo>
                  <a:lnTo>
                    <a:pt x="31750" y="811530"/>
                  </a:lnTo>
                  <a:lnTo>
                    <a:pt x="27940" y="736600"/>
                  </a:lnTo>
                  <a:lnTo>
                    <a:pt x="24130" y="662940"/>
                  </a:lnTo>
                  <a:lnTo>
                    <a:pt x="21590" y="588010"/>
                  </a:lnTo>
                  <a:lnTo>
                    <a:pt x="19050" y="513080"/>
                  </a:lnTo>
                  <a:lnTo>
                    <a:pt x="17780" y="441960"/>
                  </a:lnTo>
                  <a:lnTo>
                    <a:pt x="17780" y="374650"/>
                  </a:lnTo>
                  <a:lnTo>
                    <a:pt x="17780" y="347980"/>
                  </a:lnTo>
                  <a:lnTo>
                    <a:pt x="20320" y="320040"/>
                  </a:lnTo>
                  <a:lnTo>
                    <a:pt x="22860" y="289560"/>
                  </a:lnTo>
                  <a:lnTo>
                    <a:pt x="26670" y="259080"/>
                  </a:lnTo>
                  <a:lnTo>
                    <a:pt x="35560" y="194310"/>
                  </a:lnTo>
                  <a:lnTo>
                    <a:pt x="41910" y="163830"/>
                  </a:lnTo>
                  <a:lnTo>
                    <a:pt x="49530" y="133350"/>
                  </a:lnTo>
                  <a:lnTo>
                    <a:pt x="58420" y="105410"/>
                  </a:lnTo>
                  <a:lnTo>
                    <a:pt x="66040" y="78740"/>
                  </a:lnTo>
                  <a:lnTo>
                    <a:pt x="76200" y="54610"/>
                  </a:lnTo>
                  <a:lnTo>
                    <a:pt x="88900" y="35560"/>
                  </a:lnTo>
                  <a:lnTo>
                    <a:pt x="100330" y="19050"/>
                  </a:lnTo>
                  <a:lnTo>
                    <a:pt x="113030" y="7620"/>
                  </a:lnTo>
                  <a:lnTo>
                    <a:pt x="120650" y="3810"/>
                  </a:lnTo>
                  <a:lnTo>
                    <a:pt x="127000" y="1270"/>
                  </a:lnTo>
                  <a:lnTo>
                    <a:pt x="134620" y="0"/>
                  </a:lnTo>
                  <a:lnTo>
                    <a:pt x="142240" y="1270"/>
                  </a:lnTo>
                  <a:lnTo>
                    <a:pt x="142240" y="57150"/>
                  </a:lnTo>
                  <a:lnTo>
                    <a:pt x="140970" y="113030"/>
                  </a:lnTo>
                  <a:lnTo>
                    <a:pt x="138430" y="171450"/>
                  </a:lnTo>
                  <a:lnTo>
                    <a:pt x="137160" y="233680"/>
                  </a:lnTo>
                  <a:lnTo>
                    <a:pt x="134620" y="299720"/>
                  </a:lnTo>
                  <a:lnTo>
                    <a:pt x="133350" y="335280"/>
                  </a:lnTo>
                  <a:lnTo>
                    <a:pt x="133350" y="373380"/>
                  </a:lnTo>
                  <a:lnTo>
                    <a:pt x="132080" y="411480"/>
                  </a:lnTo>
                  <a:lnTo>
                    <a:pt x="132080" y="453390"/>
                  </a:lnTo>
                  <a:lnTo>
                    <a:pt x="132080" y="496570"/>
                  </a:lnTo>
                  <a:lnTo>
                    <a:pt x="133350" y="543560"/>
                  </a:lnTo>
                  <a:lnTo>
                    <a:pt x="127000" y="725170"/>
                  </a:lnTo>
                  <a:lnTo>
                    <a:pt x="124460" y="814070"/>
                  </a:lnTo>
                  <a:lnTo>
                    <a:pt x="121920" y="899160"/>
                  </a:lnTo>
                  <a:lnTo>
                    <a:pt x="120650" y="980440"/>
                  </a:lnTo>
                  <a:lnTo>
                    <a:pt x="119380" y="1018540"/>
                  </a:lnTo>
                  <a:lnTo>
                    <a:pt x="119380" y="1055370"/>
                  </a:lnTo>
                  <a:lnTo>
                    <a:pt x="118110" y="1089660"/>
                  </a:lnTo>
                  <a:lnTo>
                    <a:pt x="119380" y="1122680"/>
                  </a:lnTo>
                  <a:lnTo>
                    <a:pt x="119380" y="115443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2" name="Freeform 221"/>
            <p:cNvSpPr/>
            <p:nvPr/>
          </p:nvSpPr>
          <p:spPr>
            <a:xfrm>
              <a:off x="7599172" y="3588639"/>
              <a:ext cx="124334" cy="777622"/>
            </a:xfrm>
            <a:custGeom>
              <a:avLst/>
              <a:gdLst/>
              <a:ahLst/>
              <a:cxnLst/>
              <a:rect l="0" t="0" r="0" b="0"/>
              <a:pathLst>
                <a:path w="124334" h="777622">
                  <a:moveTo>
                    <a:pt x="12065" y="764667"/>
                  </a:moveTo>
                  <a:lnTo>
                    <a:pt x="7239" y="662432"/>
                  </a:lnTo>
                  <a:lnTo>
                    <a:pt x="3810" y="586613"/>
                  </a:lnTo>
                  <a:lnTo>
                    <a:pt x="1397" y="513207"/>
                  </a:lnTo>
                  <a:lnTo>
                    <a:pt x="0" y="442087"/>
                  </a:lnTo>
                  <a:lnTo>
                    <a:pt x="0" y="373507"/>
                  </a:lnTo>
                  <a:lnTo>
                    <a:pt x="1016" y="347599"/>
                  </a:lnTo>
                  <a:lnTo>
                    <a:pt x="2921" y="319278"/>
                  </a:lnTo>
                  <a:lnTo>
                    <a:pt x="5334" y="289433"/>
                  </a:lnTo>
                  <a:lnTo>
                    <a:pt x="9144" y="258318"/>
                  </a:lnTo>
                  <a:lnTo>
                    <a:pt x="18796" y="194437"/>
                  </a:lnTo>
                  <a:lnTo>
                    <a:pt x="25019" y="162814"/>
                  </a:lnTo>
                  <a:lnTo>
                    <a:pt x="32131" y="132588"/>
                  </a:lnTo>
                  <a:lnTo>
                    <a:pt x="40386" y="104267"/>
                  </a:lnTo>
                  <a:lnTo>
                    <a:pt x="49403" y="77851"/>
                  </a:lnTo>
                  <a:lnTo>
                    <a:pt x="59563" y="54737"/>
                  </a:lnTo>
                  <a:lnTo>
                    <a:pt x="70612" y="34671"/>
                  </a:lnTo>
                  <a:lnTo>
                    <a:pt x="82550" y="18796"/>
                  </a:lnTo>
                  <a:lnTo>
                    <a:pt x="95504" y="7239"/>
                  </a:lnTo>
                  <a:lnTo>
                    <a:pt x="102743" y="3429"/>
                  </a:lnTo>
                  <a:lnTo>
                    <a:pt x="109474" y="1016"/>
                  </a:lnTo>
                  <a:lnTo>
                    <a:pt x="117094" y="0"/>
                  </a:lnTo>
                  <a:lnTo>
                    <a:pt x="124333" y="0"/>
                  </a:lnTo>
                  <a:lnTo>
                    <a:pt x="124333" y="56642"/>
                  </a:lnTo>
                  <a:lnTo>
                    <a:pt x="123317" y="112903"/>
                  </a:lnTo>
                  <a:lnTo>
                    <a:pt x="121412" y="171450"/>
                  </a:lnTo>
                  <a:lnTo>
                    <a:pt x="118999" y="232791"/>
                  </a:lnTo>
                  <a:lnTo>
                    <a:pt x="117094" y="299593"/>
                  </a:lnTo>
                  <a:lnTo>
                    <a:pt x="116205" y="335026"/>
                  </a:lnTo>
                  <a:lnTo>
                    <a:pt x="115697" y="372110"/>
                  </a:lnTo>
                  <a:lnTo>
                    <a:pt x="115189" y="411353"/>
                  </a:lnTo>
                  <a:lnTo>
                    <a:pt x="114681" y="452628"/>
                  </a:lnTo>
                  <a:lnTo>
                    <a:pt x="115189" y="496316"/>
                  </a:lnTo>
                  <a:lnTo>
                    <a:pt x="115697" y="542417"/>
                  </a:lnTo>
                  <a:lnTo>
                    <a:pt x="113284" y="618744"/>
                  </a:lnTo>
                  <a:lnTo>
                    <a:pt x="110871" y="697484"/>
                  </a:lnTo>
                  <a:lnTo>
                    <a:pt x="102235" y="714756"/>
                  </a:lnTo>
                  <a:lnTo>
                    <a:pt x="92202" y="732536"/>
                  </a:lnTo>
                  <a:lnTo>
                    <a:pt x="81153" y="748792"/>
                  </a:lnTo>
                  <a:lnTo>
                    <a:pt x="68707" y="763270"/>
                  </a:lnTo>
                  <a:lnTo>
                    <a:pt x="55753" y="772795"/>
                  </a:lnTo>
                  <a:lnTo>
                    <a:pt x="49022" y="776224"/>
                  </a:lnTo>
                  <a:lnTo>
                    <a:pt x="42291" y="777621"/>
                  </a:lnTo>
                  <a:lnTo>
                    <a:pt x="35052" y="777113"/>
                  </a:lnTo>
                  <a:lnTo>
                    <a:pt x="27432" y="775208"/>
                  </a:lnTo>
                  <a:lnTo>
                    <a:pt x="20193" y="770890"/>
                  </a:lnTo>
                  <a:close/>
                </a:path>
              </a:pathLst>
            </a:custGeom>
            <a:solidFill>
              <a:srgbClr val="BE9E7A"/>
            </a:solidFill>
            <a:ln w="0" cap="flat" cmpd="sng" algn="ctr">
              <a:solidFill>
                <a:srgbClr val="BE9E7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3" name="Freeform 222"/>
            <p:cNvSpPr/>
            <p:nvPr/>
          </p:nvSpPr>
          <p:spPr>
            <a:xfrm>
              <a:off x="7599172" y="3607943"/>
              <a:ext cx="124334" cy="732918"/>
            </a:xfrm>
            <a:custGeom>
              <a:avLst/>
              <a:gdLst/>
              <a:ahLst/>
              <a:cxnLst/>
              <a:rect l="0" t="0" r="0" b="0"/>
              <a:pathLst>
                <a:path w="124334" h="732918">
                  <a:moveTo>
                    <a:pt x="11557" y="728091"/>
                  </a:moveTo>
                  <a:lnTo>
                    <a:pt x="6731" y="629666"/>
                  </a:lnTo>
                  <a:lnTo>
                    <a:pt x="3810" y="557276"/>
                  </a:lnTo>
                  <a:lnTo>
                    <a:pt x="1397" y="487172"/>
                  </a:lnTo>
                  <a:lnTo>
                    <a:pt x="0" y="418973"/>
                  </a:lnTo>
                  <a:lnTo>
                    <a:pt x="508" y="354203"/>
                  </a:lnTo>
                  <a:lnTo>
                    <a:pt x="1016" y="334010"/>
                  </a:lnTo>
                  <a:lnTo>
                    <a:pt x="1905" y="312420"/>
                  </a:lnTo>
                  <a:lnTo>
                    <a:pt x="3810" y="289814"/>
                  </a:lnTo>
                  <a:lnTo>
                    <a:pt x="5715" y="266319"/>
                  </a:lnTo>
                  <a:lnTo>
                    <a:pt x="12065" y="217424"/>
                  </a:lnTo>
                  <a:lnTo>
                    <a:pt x="20701" y="167894"/>
                  </a:lnTo>
                  <a:lnTo>
                    <a:pt x="31242" y="120904"/>
                  </a:lnTo>
                  <a:lnTo>
                    <a:pt x="37465" y="98806"/>
                  </a:lnTo>
                  <a:lnTo>
                    <a:pt x="44196" y="77724"/>
                  </a:lnTo>
                  <a:lnTo>
                    <a:pt x="51435" y="58547"/>
                  </a:lnTo>
                  <a:lnTo>
                    <a:pt x="59563" y="41275"/>
                  </a:lnTo>
                  <a:lnTo>
                    <a:pt x="68199" y="25908"/>
                  </a:lnTo>
                  <a:lnTo>
                    <a:pt x="77343" y="13335"/>
                  </a:lnTo>
                  <a:lnTo>
                    <a:pt x="87884" y="4699"/>
                  </a:lnTo>
                  <a:lnTo>
                    <a:pt x="98933" y="0"/>
                  </a:lnTo>
                  <a:lnTo>
                    <a:pt x="111379" y="381"/>
                  </a:lnTo>
                  <a:lnTo>
                    <a:pt x="117602" y="2286"/>
                  </a:lnTo>
                  <a:lnTo>
                    <a:pt x="124333" y="6223"/>
                  </a:lnTo>
                  <a:lnTo>
                    <a:pt x="122428" y="53213"/>
                  </a:lnTo>
                  <a:lnTo>
                    <a:pt x="119507" y="101727"/>
                  </a:lnTo>
                  <a:lnTo>
                    <a:pt x="115697" y="152527"/>
                  </a:lnTo>
                  <a:lnTo>
                    <a:pt x="111887" y="207772"/>
                  </a:lnTo>
                  <a:lnTo>
                    <a:pt x="109982" y="237109"/>
                  </a:lnTo>
                  <a:lnTo>
                    <a:pt x="108077" y="268224"/>
                  </a:lnTo>
                  <a:lnTo>
                    <a:pt x="106553" y="300482"/>
                  </a:lnTo>
                  <a:lnTo>
                    <a:pt x="105156" y="335026"/>
                  </a:lnTo>
                  <a:lnTo>
                    <a:pt x="103759" y="370967"/>
                  </a:lnTo>
                  <a:lnTo>
                    <a:pt x="102743" y="409321"/>
                  </a:lnTo>
                  <a:lnTo>
                    <a:pt x="102235" y="449707"/>
                  </a:lnTo>
                  <a:lnTo>
                    <a:pt x="101727" y="492379"/>
                  </a:lnTo>
                  <a:lnTo>
                    <a:pt x="98425" y="566801"/>
                  </a:lnTo>
                  <a:lnTo>
                    <a:pt x="94996" y="645033"/>
                  </a:lnTo>
                  <a:lnTo>
                    <a:pt x="87884" y="662813"/>
                  </a:lnTo>
                  <a:lnTo>
                    <a:pt x="79248" y="680593"/>
                  </a:lnTo>
                  <a:lnTo>
                    <a:pt x="69596" y="697865"/>
                  </a:lnTo>
                  <a:lnTo>
                    <a:pt x="59563" y="712724"/>
                  </a:lnTo>
                  <a:lnTo>
                    <a:pt x="48006" y="724281"/>
                  </a:lnTo>
                  <a:lnTo>
                    <a:pt x="36449" y="731520"/>
                  </a:lnTo>
                  <a:lnTo>
                    <a:pt x="30734" y="732917"/>
                  </a:lnTo>
                  <a:lnTo>
                    <a:pt x="24511" y="732917"/>
                  </a:lnTo>
                  <a:lnTo>
                    <a:pt x="17780" y="731520"/>
                  </a:lnTo>
                  <a:close/>
                </a:path>
              </a:pathLst>
            </a:custGeom>
            <a:solidFill>
              <a:srgbClr val="C49E73"/>
            </a:solidFill>
            <a:ln w="0" cap="flat" cmpd="sng" algn="ctr">
              <a:solidFill>
                <a:srgbClr val="C49E7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4" name="Freeform 223"/>
            <p:cNvSpPr/>
            <p:nvPr/>
          </p:nvSpPr>
          <p:spPr>
            <a:xfrm>
              <a:off x="7598664" y="3614547"/>
              <a:ext cx="124334" cy="704216"/>
            </a:xfrm>
            <a:custGeom>
              <a:avLst/>
              <a:gdLst/>
              <a:ahLst/>
              <a:cxnLst/>
              <a:rect l="0" t="0" r="0" b="0"/>
              <a:pathLst>
                <a:path w="124334" h="704216">
                  <a:moveTo>
                    <a:pt x="11049" y="704215"/>
                  </a:moveTo>
                  <a:lnTo>
                    <a:pt x="6731" y="609600"/>
                  </a:lnTo>
                  <a:lnTo>
                    <a:pt x="3937" y="541020"/>
                  </a:lnTo>
                  <a:lnTo>
                    <a:pt x="1524" y="474345"/>
                  </a:lnTo>
                  <a:lnTo>
                    <a:pt x="0" y="409448"/>
                  </a:lnTo>
                  <a:lnTo>
                    <a:pt x="508" y="347599"/>
                  </a:lnTo>
                  <a:lnTo>
                    <a:pt x="1016" y="326009"/>
                  </a:lnTo>
                  <a:lnTo>
                    <a:pt x="2413" y="303403"/>
                  </a:lnTo>
                  <a:lnTo>
                    <a:pt x="4318" y="278892"/>
                  </a:lnTo>
                  <a:lnTo>
                    <a:pt x="6731" y="254000"/>
                  </a:lnTo>
                  <a:lnTo>
                    <a:pt x="13970" y="202184"/>
                  </a:lnTo>
                  <a:lnTo>
                    <a:pt x="23114" y="150241"/>
                  </a:lnTo>
                  <a:lnTo>
                    <a:pt x="28829" y="125349"/>
                  </a:lnTo>
                  <a:lnTo>
                    <a:pt x="35052" y="101346"/>
                  </a:lnTo>
                  <a:lnTo>
                    <a:pt x="42291" y="79248"/>
                  </a:lnTo>
                  <a:lnTo>
                    <a:pt x="49911" y="58674"/>
                  </a:lnTo>
                  <a:lnTo>
                    <a:pt x="58166" y="39878"/>
                  </a:lnTo>
                  <a:lnTo>
                    <a:pt x="67183" y="23622"/>
                  </a:lnTo>
                  <a:lnTo>
                    <a:pt x="76835" y="10668"/>
                  </a:lnTo>
                  <a:lnTo>
                    <a:pt x="86868" y="0"/>
                  </a:lnTo>
                  <a:lnTo>
                    <a:pt x="95504" y="508"/>
                  </a:lnTo>
                  <a:lnTo>
                    <a:pt x="104267" y="4318"/>
                  </a:lnTo>
                  <a:lnTo>
                    <a:pt x="113792" y="12065"/>
                  </a:lnTo>
                  <a:lnTo>
                    <a:pt x="124333" y="24511"/>
                  </a:lnTo>
                  <a:lnTo>
                    <a:pt x="120015" y="62484"/>
                  </a:lnTo>
                  <a:lnTo>
                    <a:pt x="115189" y="102743"/>
                  </a:lnTo>
                  <a:lnTo>
                    <a:pt x="109982" y="146939"/>
                  </a:lnTo>
                  <a:lnTo>
                    <a:pt x="104648" y="195961"/>
                  </a:lnTo>
                  <a:lnTo>
                    <a:pt x="101854" y="222250"/>
                  </a:lnTo>
                  <a:lnTo>
                    <a:pt x="99441" y="249682"/>
                  </a:lnTo>
                  <a:lnTo>
                    <a:pt x="97028" y="279400"/>
                  </a:lnTo>
                  <a:lnTo>
                    <a:pt x="94615" y="310642"/>
                  </a:lnTo>
                  <a:lnTo>
                    <a:pt x="92710" y="343789"/>
                  </a:lnTo>
                  <a:lnTo>
                    <a:pt x="90805" y="378841"/>
                  </a:lnTo>
                  <a:lnTo>
                    <a:pt x="89281" y="415798"/>
                  </a:lnTo>
                  <a:lnTo>
                    <a:pt x="88392" y="455549"/>
                  </a:lnTo>
                  <a:lnTo>
                    <a:pt x="83566" y="528066"/>
                  </a:lnTo>
                  <a:lnTo>
                    <a:pt x="79756" y="605282"/>
                  </a:lnTo>
                  <a:lnTo>
                    <a:pt x="66294" y="641350"/>
                  </a:lnTo>
                  <a:lnTo>
                    <a:pt x="58166" y="659130"/>
                  </a:lnTo>
                  <a:lnTo>
                    <a:pt x="49911" y="674878"/>
                  </a:lnTo>
                  <a:lnTo>
                    <a:pt x="40894" y="688340"/>
                  </a:lnTo>
                  <a:lnTo>
                    <a:pt x="31242" y="698500"/>
                  </a:lnTo>
                  <a:lnTo>
                    <a:pt x="21209" y="703707"/>
                  </a:lnTo>
                  <a:close/>
                </a:path>
              </a:pathLst>
            </a:custGeom>
            <a:solidFill>
              <a:srgbClr val="CA9D69"/>
            </a:solidFill>
            <a:ln w="0" cap="flat" cmpd="sng" algn="ctr">
              <a:solidFill>
                <a:srgbClr val="CA9D6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5" name="Freeform 224"/>
            <p:cNvSpPr/>
            <p:nvPr/>
          </p:nvSpPr>
          <p:spPr>
            <a:xfrm>
              <a:off x="7599172" y="3608324"/>
              <a:ext cx="123318" cy="693675"/>
            </a:xfrm>
            <a:custGeom>
              <a:avLst/>
              <a:gdLst/>
              <a:ahLst/>
              <a:cxnLst/>
              <a:rect l="0" t="0" r="0" b="0"/>
              <a:pathLst>
                <a:path w="123318" h="693675">
                  <a:moveTo>
                    <a:pt x="10160" y="693674"/>
                  </a:moveTo>
                  <a:lnTo>
                    <a:pt x="5715" y="602869"/>
                  </a:lnTo>
                  <a:lnTo>
                    <a:pt x="2921" y="538099"/>
                  </a:lnTo>
                  <a:lnTo>
                    <a:pt x="1016" y="474345"/>
                  </a:lnTo>
                  <a:lnTo>
                    <a:pt x="0" y="412877"/>
                  </a:lnTo>
                  <a:lnTo>
                    <a:pt x="0" y="353822"/>
                  </a:lnTo>
                  <a:lnTo>
                    <a:pt x="1016" y="331724"/>
                  </a:lnTo>
                  <a:lnTo>
                    <a:pt x="2413" y="307213"/>
                  </a:lnTo>
                  <a:lnTo>
                    <a:pt x="4318" y="281813"/>
                  </a:lnTo>
                  <a:lnTo>
                    <a:pt x="7239" y="254889"/>
                  </a:lnTo>
                  <a:lnTo>
                    <a:pt x="14859" y="200152"/>
                  </a:lnTo>
                  <a:lnTo>
                    <a:pt x="25400" y="145923"/>
                  </a:lnTo>
                  <a:lnTo>
                    <a:pt x="31750" y="120015"/>
                  </a:lnTo>
                  <a:lnTo>
                    <a:pt x="38481" y="95504"/>
                  </a:lnTo>
                  <a:lnTo>
                    <a:pt x="46101" y="73025"/>
                  </a:lnTo>
                  <a:lnTo>
                    <a:pt x="54737" y="52324"/>
                  </a:lnTo>
                  <a:lnTo>
                    <a:pt x="63881" y="34544"/>
                  </a:lnTo>
                  <a:lnTo>
                    <a:pt x="73914" y="19685"/>
                  </a:lnTo>
                  <a:lnTo>
                    <a:pt x="84963" y="8255"/>
                  </a:lnTo>
                  <a:lnTo>
                    <a:pt x="96520" y="0"/>
                  </a:lnTo>
                  <a:lnTo>
                    <a:pt x="102743" y="10160"/>
                  </a:lnTo>
                  <a:lnTo>
                    <a:pt x="109474" y="22098"/>
                  </a:lnTo>
                  <a:lnTo>
                    <a:pt x="116205" y="37465"/>
                  </a:lnTo>
                  <a:lnTo>
                    <a:pt x="123317" y="56261"/>
                  </a:lnTo>
                  <a:lnTo>
                    <a:pt x="117602" y="84963"/>
                  </a:lnTo>
                  <a:lnTo>
                    <a:pt x="110871" y="117602"/>
                  </a:lnTo>
                  <a:lnTo>
                    <a:pt x="103759" y="154559"/>
                  </a:lnTo>
                  <a:lnTo>
                    <a:pt x="96520" y="196850"/>
                  </a:lnTo>
                  <a:lnTo>
                    <a:pt x="93091" y="219837"/>
                  </a:lnTo>
                  <a:lnTo>
                    <a:pt x="89789" y="244856"/>
                  </a:lnTo>
                  <a:lnTo>
                    <a:pt x="86868" y="271272"/>
                  </a:lnTo>
                  <a:lnTo>
                    <a:pt x="83566" y="299593"/>
                  </a:lnTo>
                  <a:lnTo>
                    <a:pt x="80645" y="329311"/>
                  </a:lnTo>
                  <a:lnTo>
                    <a:pt x="78232" y="361442"/>
                  </a:lnTo>
                  <a:lnTo>
                    <a:pt x="76327" y="395605"/>
                  </a:lnTo>
                  <a:lnTo>
                    <a:pt x="74422" y="431546"/>
                  </a:lnTo>
                  <a:lnTo>
                    <a:pt x="71120" y="466090"/>
                  </a:lnTo>
                  <a:lnTo>
                    <a:pt x="68707" y="502666"/>
                  </a:lnTo>
                  <a:lnTo>
                    <a:pt x="65786" y="540004"/>
                  </a:lnTo>
                  <a:lnTo>
                    <a:pt x="63373" y="579374"/>
                  </a:lnTo>
                  <a:lnTo>
                    <a:pt x="52832" y="615823"/>
                  </a:lnTo>
                  <a:lnTo>
                    <a:pt x="46609" y="633603"/>
                  </a:lnTo>
                  <a:lnTo>
                    <a:pt x="39878" y="650875"/>
                  </a:lnTo>
                  <a:lnTo>
                    <a:pt x="32639" y="665861"/>
                  </a:lnTo>
                  <a:lnTo>
                    <a:pt x="25400" y="678307"/>
                  </a:lnTo>
                  <a:lnTo>
                    <a:pt x="17780" y="688340"/>
                  </a:lnTo>
                  <a:close/>
                </a:path>
              </a:pathLst>
            </a:custGeom>
            <a:solidFill>
              <a:srgbClr val="D09D60"/>
            </a:solidFill>
            <a:ln w="0" cap="flat" cmpd="sng" algn="ctr">
              <a:solidFill>
                <a:srgbClr val="D09D6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6" name="Freeform 225"/>
            <p:cNvSpPr/>
            <p:nvPr/>
          </p:nvSpPr>
          <p:spPr>
            <a:xfrm>
              <a:off x="7598664" y="3601593"/>
              <a:ext cx="123445" cy="683134"/>
            </a:xfrm>
            <a:custGeom>
              <a:avLst/>
              <a:gdLst/>
              <a:ahLst/>
              <a:cxnLst/>
              <a:rect l="0" t="0" r="0" b="0"/>
              <a:pathLst>
                <a:path w="123445" h="683134">
                  <a:moveTo>
                    <a:pt x="9144" y="683133"/>
                  </a:moveTo>
                  <a:lnTo>
                    <a:pt x="5334" y="596265"/>
                  </a:lnTo>
                  <a:lnTo>
                    <a:pt x="2921" y="534797"/>
                  </a:lnTo>
                  <a:lnTo>
                    <a:pt x="1524" y="474726"/>
                  </a:lnTo>
                  <a:lnTo>
                    <a:pt x="0" y="416687"/>
                  </a:lnTo>
                  <a:lnTo>
                    <a:pt x="508" y="360553"/>
                  </a:lnTo>
                  <a:lnTo>
                    <a:pt x="1524" y="337058"/>
                  </a:lnTo>
                  <a:lnTo>
                    <a:pt x="2921" y="311531"/>
                  </a:lnTo>
                  <a:lnTo>
                    <a:pt x="4826" y="284226"/>
                  </a:lnTo>
                  <a:lnTo>
                    <a:pt x="8255" y="255905"/>
                  </a:lnTo>
                  <a:lnTo>
                    <a:pt x="16383" y="198247"/>
                  </a:lnTo>
                  <a:lnTo>
                    <a:pt x="21590" y="169545"/>
                  </a:lnTo>
                  <a:lnTo>
                    <a:pt x="27940" y="141605"/>
                  </a:lnTo>
                  <a:lnTo>
                    <a:pt x="34544" y="114808"/>
                  </a:lnTo>
                  <a:lnTo>
                    <a:pt x="42799" y="89789"/>
                  </a:lnTo>
                  <a:lnTo>
                    <a:pt x="50927" y="66802"/>
                  </a:lnTo>
                  <a:lnTo>
                    <a:pt x="60579" y="46609"/>
                  </a:lnTo>
                  <a:lnTo>
                    <a:pt x="70612" y="29337"/>
                  </a:lnTo>
                  <a:lnTo>
                    <a:pt x="81661" y="15367"/>
                  </a:lnTo>
                  <a:lnTo>
                    <a:pt x="93599" y="5842"/>
                  </a:lnTo>
                  <a:lnTo>
                    <a:pt x="106172" y="0"/>
                  </a:lnTo>
                  <a:lnTo>
                    <a:pt x="110490" y="19304"/>
                  </a:lnTo>
                  <a:lnTo>
                    <a:pt x="114808" y="39878"/>
                  </a:lnTo>
                  <a:lnTo>
                    <a:pt x="119126" y="62484"/>
                  </a:lnTo>
                  <a:lnTo>
                    <a:pt x="123444" y="88392"/>
                  </a:lnTo>
                  <a:lnTo>
                    <a:pt x="115189" y="108077"/>
                  </a:lnTo>
                  <a:lnTo>
                    <a:pt x="106553" y="132588"/>
                  </a:lnTo>
                  <a:lnTo>
                    <a:pt x="97917" y="162306"/>
                  </a:lnTo>
                  <a:lnTo>
                    <a:pt x="89281" y="197866"/>
                  </a:lnTo>
                  <a:lnTo>
                    <a:pt x="84963" y="217932"/>
                  </a:lnTo>
                  <a:lnTo>
                    <a:pt x="81153" y="239522"/>
                  </a:lnTo>
                  <a:lnTo>
                    <a:pt x="77343" y="263144"/>
                  </a:lnTo>
                  <a:lnTo>
                    <a:pt x="73533" y="288544"/>
                  </a:lnTo>
                  <a:lnTo>
                    <a:pt x="69596" y="315468"/>
                  </a:lnTo>
                  <a:lnTo>
                    <a:pt x="66294" y="344170"/>
                  </a:lnTo>
                  <a:lnTo>
                    <a:pt x="63373" y="374904"/>
                  </a:lnTo>
                  <a:lnTo>
                    <a:pt x="60579" y="407543"/>
                  </a:lnTo>
                  <a:lnTo>
                    <a:pt x="57150" y="441706"/>
                  </a:lnTo>
                  <a:lnTo>
                    <a:pt x="53848" y="477139"/>
                  </a:lnTo>
                  <a:lnTo>
                    <a:pt x="50927" y="514096"/>
                  </a:lnTo>
                  <a:lnTo>
                    <a:pt x="48006" y="553466"/>
                  </a:lnTo>
                  <a:lnTo>
                    <a:pt x="39878" y="589915"/>
                  </a:lnTo>
                  <a:lnTo>
                    <a:pt x="30226" y="626491"/>
                  </a:lnTo>
                  <a:lnTo>
                    <a:pt x="25527" y="643255"/>
                  </a:lnTo>
                  <a:lnTo>
                    <a:pt x="20193" y="658622"/>
                  </a:lnTo>
                  <a:lnTo>
                    <a:pt x="14986" y="672084"/>
                  </a:lnTo>
                  <a:close/>
                </a:path>
              </a:pathLst>
            </a:custGeom>
            <a:solidFill>
              <a:srgbClr val="D59C58"/>
            </a:solidFill>
            <a:ln w="0" cap="flat" cmpd="sng" algn="ctr">
              <a:solidFill>
                <a:srgbClr val="D59C5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7" name="Freeform 226"/>
            <p:cNvSpPr/>
            <p:nvPr/>
          </p:nvSpPr>
          <p:spPr>
            <a:xfrm>
              <a:off x="7599172" y="3595370"/>
              <a:ext cx="122937" cy="672466"/>
            </a:xfrm>
            <a:custGeom>
              <a:avLst/>
              <a:gdLst/>
              <a:ahLst/>
              <a:cxnLst/>
              <a:rect l="0" t="0" r="0" b="0"/>
              <a:pathLst>
                <a:path w="122937" h="672466">
                  <a:moveTo>
                    <a:pt x="8128" y="672465"/>
                  </a:moveTo>
                  <a:lnTo>
                    <a:pt x="4318" y="589534"/>
                  </a:lnTo>
                  <a:lnTo>
                    <a:pt x="2413" y="531876"/>
                  </a:lnTo>
                  <a:lnTo>
                    <a:pt x="508" y="474726"/>
                  </a:lnTo>
                  <a:lnTo>
                    <a:pt x="0" y="419989"/>
                  </a:lnTo>
                  <a:lnTo>
                    <a:pt x="0" y="366776"/>
                  </a:lnTo>
                  <a:lnTo>
                    <a:pt x="1016" y="342265"/>
                  </a:lnTo>
                  <a:lnTo>
                    <a:pt x="2413" y="315341"/>
                  </a:lnTo>
                  <a:lnTo>
                    <a:pt x="4826" y="286639"/>
                  </a:lnTo>
                  <a:lnTo>
                    <a:pt x="8128" y="256794"/>
                  </a:lnTo>
                  <a:lnTo>
                    <a:pt x="17272" y="196342"/>
                  </a:lnTo>
                  <a:lnTo>
                    <a:pt x="23114" y="166116"/>
                  </a:lnTo>
                  <a:lnTo>
                    <a:pt x="29718" y="137287"/>
                  </a:lnTo>
                  <a:lnTo>
                    <a:pt x="37465" y="109474"/>
                  </a:lnTo>
                  <a:lnTo>
                    <a:pt x="46101" y="84074"/>
                  </a:lnTo>
                  <a:lnTo>
                    <a:pt x="55245" y="60579"/>
                  </a:lnTo>
                  <a:lnTo>
                    <a:pt x="65278" y="40386"/>
                  </a:lnTo>
                  <a:lnTo>
                    <a:pt x="76327" y="24003"/>
                  </a:lnTo>
                  <a:lnTo>
                    <a:pt x="88392" y="11049"/>
                  </a:lnTo>
                  <a:lnTo>
                    <a:pt x="101346" y="2921"/>
                  </a:lnTo>
                  <a:lnTo>
                    <a:pt x="115189" y="0"/>
                  </a:lnTo>
                  <a:lnTo>
                    <a:pt x="118999" y="57658"/>
                  </a:lnTo>
                  <a:lnTo>
                    <a:pt x="121031" y="87884"/>
                  </a:lnTo>
                  <a:lnTo>
                    <a:pt x="122936" y="120015"/>
                  </a:lnTo>
                  <a:lnTo>
                    <a:pt x="112395" y="130556"/>
                  </a:lnTo>
                  <a:lnTo>
                    <a:pt x="102235" y="146939"/>
                  </a:lnTo>
                  <a:lnTo>
                    <a:pt x="97028" y="157480"/>
                  </a:lnTo>
                  <a:lnTo>
                    <a:pt x="91694" y="169418"/>
                  </a:lnTo>
                  <a:lnTo>
                    <a:pt x="86360" y="183388"/>
                  </a:lnTo>
                  <a:lnTo>
                    <a:pt x="81661" y="198755"/>
                  </a:lnTo>
                  <a:lnTo>
                    <a:pt x="76327" y="216027"/>
                  </a:lnTo>
                  <a:lnTo>
                    <a:pt x="71501" y="234696"/>
                  </a:lnTo>
                  <a:lnTo>
                    <a:pt x="66675" y="254889"/>
                  </a:lnTo>
                  <a:lnTo>
                    <a:pt x="62357" y="276987"/>
                  </a:lnTo>
                  <a:lnTo>
                    <a:pt x="58039" y="300990"/>
                  </a:lnTo>
                  <a:lnTo>
                    <a:pt x="53721" y="326898"/>
                  </a:lnTo>
                  <a:lnTo>
                    <a:pt x="49911" y="354330"/>
                  </a:lnTo>
                  <a:lnTo>
                    <a:pt x="46609" y="384048"/>
                  </a:lnTo>
                  <a:lnTo>
                    <a:pt x="42291" y="416687"/>
                  </a:lnTo>
                  <a:lnTo>
                    <a:pt x="38481" y="451739"/>
                  </a:lnTo>
                  <a:lnTo>
                    <a:pt x="35052" y="488188"/>
                  </a:lnTo>
                  <a:lnTo>
                    <a:pt x="31750" y="527050"/>
                  </a:lnTo>
                  <a:lnTo>
                    <a:pt x="26416" y="564007"/>
                  </a:lnTo>
                  <a:lnTo>
                    <a:pt x="20701" y="601980"/>
                  </a:lnTo>
                  <a:lnTo>
                    <a:pt x="14478" y="638937"/>
                  </a:lnTo>
                  <a:close/>
                </a:path>
              </a:pathLst>
            </a:custGeom>
            <a:solidFill>
              <a:srgbClr val="DC9C51"/>
            </a:solidFill>
            <a:ln w="0" cap="flat" cmpd="sng" algn="ctr">
              <a:solidFill>
                <a:srgbClr val="DC9C5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8" name="Freeform 227"/>
            <p:cNvSpPr/>
            <p:nvPr/>
          </p:nvSpPr>
          <p:spPr>
            <a:xfrm>
              <a:off x="7599172" y="3588639"/>
              <a:ext cx="124334" cy="662433"/>
            </a:xfrm>
            <a:custGeom>
              <a:avLst/>
              <a:gdLst/>
              <a:ahLst/>
              <a:cxnLst/>
              <a:rect l="0" t="0" r="0" b="0"/>
              <a:pathLst>
                <a:path w="124334" h="662433">
                  <a:moveTo>
                    <a:pt x="7239" y="662432"/>
                  </a:moveTo>
                  <a:lnTo>
                    <a:pt x="3810" y="586613"/>
                  </a:lnTo>
                  <a:lnTo>
                    <a:pt x="1397" y="513207"/>
                  </a:lnTo>
                  <a:lnTo>
                    <a:pt x="0" y="442087"/>
                  </a:lnTo>
                  <a:lnTo>
                    <a:pt x="0" y="373507"/>
                  </a:lnTo>
                  <a:lnTo>
                    <a:pt x="1016" y="347599"/>
                  </a:lnTo>
                  <a:lnTo>
                    <a:pt x="2921" y="319278"/>
                  </a:lnTo>
                  <a:lnTo>
                    <a:pt x="5334" y="289433"/>
                  </a:lnTo>
                  <a:lnTo>
                    <a:pt x="9144" y="258318"/>
                  </a:lnTo>
                  <a:lnTo>
                    <a:pt x="18796" y="194437"/>
                  </a:lnTo>
                  <a:lnTo>
                    <a:pt x="25019" y="162814"/>
                  </a:lnTo>
                  <a:lnTo>
                    <a:pt x="32131" y="132588"/>
                  </a:lnTo>
                  <a:lnTo>
                    <a:pt x="40386" y="104267"/>
                  </a:lnTo>
                  <a:lnTo>
                    <a:pt x="49403" y="77851"/>
                  </a:lnTo>
                  <a:lnTo>
                    <a:pt x="59563" y="54737"/>
                  </a:lnTo>
                  <a:lnTo>
                    <a:pt x="70612" y="34671"/>
                  </a:lnTo>
                  <a:lnTo>
                    <a:pt x="82550" y="18796"/>
                  </a:lnTo>
                  <a:lnTo>
                    <a:pt x="95504" y="7239"/>
                  </a:lnTo>
                  <a:lnTo>
                    <a:pt x="102743" y="3429"/>
                  </a:lnTo>
                  <a:lnTo>
                    <a:pt x="109474" y="1016"/>
                  </a:lnTo>
                  <a:lnTo>
                    <a:pt x="117094" y="0"/>
                  </a:lnTo>
                  <a:lnTo>
                    <a:pt x="124333" y="0"/>
                  </a:lnTo>
                  <a:lnTo>
                    <a:pt x="124333" y="75438"/>
                  </a:lnTo>
                  <a:lnTo>
                    <a:pt x="122428" y="151765"/>
                  </a:lnTo>
                  <a:lnTo>
                    <a:pt x="112776" y="152146"/>
                  </a:lnTo>
                  <a:lnTo>
                    <a:pt x="103251" y="156972"/>
                  </a:lnTo>
                  <a:lnTo>
                    <a:pt x="94107" y="166116"/>
                  </a:lnTo>
                  <a:lnTo>
                    <a:pt x="84455" y="179070"/>
                  </a:lnTo>
                  <a:lnTo>
                    <a:pt x="75438" y="196850"/>
                  </a:lnTo>
                  <a:lnTo>
                    <a:pt x="66675" y="218440"/>
                  </a:lnTo>
                  <a:lnTo>
                    <a:pt x="58039" y="244348"/>
                  </a:lnTo>
                  <a:lnTo>
                    <a:pt x="49403" y="274066"/>
                  </a:lnTo>
                  <a:lnTo>
                    <a:pt x="41783" y="308229"/>
                  </a:lnTo>
                  <a:lnTo>
                    <a:pt x="34544" y="346583"/>
                  </a:lnTo>
                  <a:lnTo>
                    <a:pt x="28321" y="388874"/>
                  </a:lnTo>
                  <a:lnTo>
                    <a:pt x="22098" y="435356"/>
                  </a:lnTo>
                  <a:lnTo>
                    <a:pt x="17272" y="485775"/>
                  </a:lnTo>
                  <a:lnTo>
                    <a:pt x="12954" y="540512"/>
                  </a:lnTo>
                  <a:lnTo>
                    <a:pt x="9652" y="599567"/>
                  </a:lnTo>
                  <a:close/>
                </a:path>
              </a:pathLst>
            </a:custGeom>
            <a:solidFill>
              <a:srgbClr val="E29B47"/>
            </a:solidFill>
            <a:ln w="0" cap="flat" cmpd="sng" algn="ctr">
              <a:solidFill>
                <a:srgbClr val="E29B4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9" name="Freeform 228"/>
            <p:cNvSpPr/>
            <p:nvPr/>
          </p:nvSpPr>
          <p:spPr>
            <a:xfrm>
              <a:off x="7581900" y="3585210"/>
              <a:ext cx="142241" cy="1281431"/>
            </a:xfrm>
            <a:custGeom>
              <a:avLst/>
              <a:gdLst/>
              <a:ahLst/>
              <a:cxnLst/>
              <a:rect l="0" t="0" r="0" b="0"/>
              <a:pathLst>
                <a:path w="142241" h="1281431">
                  <a:moveTo>
                    <a:pt x="71120" y="1238250"/>
                  </a:moveTo>
                  <a:lnTo>
                    <a:pt x="68580" y="1248410"/>
                  </a:lnTo>
                  <a:lnTo>
                    <a:pt x="60960" y="1258570"/>
                  </a:lnTo>
                  <a:lnTo>
                    <a:pt x="52070" y="1267460"/>
                  </a:lnTo>
                  <a:lnTo>
                    <a:pt x="40640" y="1275080"/>
                  </a:lnTo>
                  <a:lnTo>
                    <a:pt x="29210" y="1280160"/>
                  </a:lnTo>
                  <a:lnTo>
                    <a:pt x="17780" y="1281430"/>
                  </a:lnTo>
                  <a:lnTo>
                    <a:pt x="7620" y="1280160"/>
                  </a:lnTo>
                  <a:lnTo>
                    <a:pt x="3810" y="1278890"/>
                  </a:lnTo>
                  <a:lnTo>
                    <a:pt x="0" y="1275080"/>
                  </a:lnTo>
                  <a:lnTo>
                    <a:pt x="8890" y="1236980"/>
                  </a:lnTo>
                  <a:lnTo>
                    <a:pt x="16510" y="1197610"/>
                  </a:lnTo>
                  <a:lnTo>
                    <a:pt x="27940" y="1120140"/>
                  </a:lnTo>
                  <a:lnTo>
                    <a:pt x="33020" y="1043940"/>
                  </a:lnTo>
                  <a:lnTo>
                    <a:pt x="35560" y="966470"/>
                  </a:lnTo>
                  <a:lnTo>
                    <a:pt x="34290" y="890270"/>
                  </a:lnTo>
                  <a:lnTo>
                    <a:pt x="31750" y="814070"/>
                  </a:lnTo>
                  <a:lnTo>
                    <a:pt x="27940" y="739140"/>
                  </a:lnTo>
                  <a:lnTo>
                    <a:pt x="24130" y="665480"/>
                  </a:lnTo>
                  <a:lnTo>
                    <a:pt x="21590" y="590550"/>
                  </a:lnTo>
                  <a:lnTo>
                    <a:pt x="19050" y="516890"/>
                  </a:lnTo>
                  <a:lnTo>
                    <a:pt x="17780" y="444500"/>
                  </a:lnTo>
                  <a:lnTo>
                    <a:pt x="17780" y="377190"/>
                  </a:lnTo>
                  <a:lnTo>
                    <a:pt x="17780" y="350520"/>
                  </a:lnTo>
                  <a:lnTo>
                    <a:pt x="20320" y="321310"/>
                  </a:lnTo>
                  <a:lnTo>
                    <a:pt x="22860" y="290830"/>
                  </a:lnTo>
                  <a:lnTo>
                    <a:pt x="26670" y="257810"/>
                  </a:lnTo>
                  <a:lnTo>
                    <a:pt x="36830" y="190500"/>
                  </a:lnTo>
                  <a:lnTo>
                    <a:pt x="43180" y="157480"/>
                  </a:lnTo>
                  <a:lnTo>
                    <a:pt x="49530" y="125730"/>
                  </a:lnTo>
                  <a:lnTo>
                    <a:pt x="58420" y="96520"/>
                  </a:lnTo>
                  <a:lnTo>
                    <a:pt x="67310" y="68580"/>
                  </a:lnTo>
                  <a:lnTo>
                    <a:pt x="77470" y="45720"/>
                  </a:lnTo>
                  <a:lnTo>
                    <a:pt x="88900" y="26670"/>
                  </a:lnTo>
                  <a:lnTo>
                    <a:pt x="100330" y="11430"/>
                  </a:lnTo>
                  <a:lnTo>
                    <a:pt x="106680" y="6350"/>
                  </a:lnTo>
                  <a:lnTo>
                    <a:pt x="113030" y="2540"/>
                  </a:lnTo>
                  <a:lnTo>
                    <a:pt x="120650" y="0"/>
                  </a:lnTo>
                  <a:lnTo>
                    <a:pt x="127000" y="0"/>
                  </a:lnTo>
                  <a:lnTo>
                    <a:pt x="134620" y="0"/>
                  </a:lnTo>
                  <a:lnTo>
                    <a:pt x="142240" y="3810"/>
                  </a:lnTo>
                  <a:lnTo>
                    <a:pt x="142240" y="59690"/>
                  </a:lnTo>
                  <a:lnTo>
                    <a:pt x="140970" y="115570"/>
                  </a:lnTo>
                  <a:lnTo>
                    <a:pt x="138430" y="175260"/>
                  </a:lnTo>
                  <a:lnTo>
                    <a:pt x="137160" y="236220"/>
                  </a:lnTo>
                  <a:lnTo>
                    <a:pt x="134620" y="302260"/>
                  </a:lnTo>
                  <a:lnTo>
                    <a:pt x="133350" y="337820"/>
                  </a:lnTo>
                  <a:lnTo>
                    <a:pt x="133350" y="375920"/>
                  </a:lnTo>
                  <a:lnTo>
                    <a:pt x="132080" y="414020"/>
                  </a:lnTo>
                  <a:lnTo>
                    <a:pt x="132080" y="455930"/>
                  </a:lnTo>
                  <a:lnTo>
                    <a:pt x="132080" y="499110"/>
                  </a:lnTo>
                  <a:lnTo>
                    <a:pt x="133350" y="546100"/>
                  </a:lnTo>
                  <a:lnTo>
                    <a:pt x="130810" y="631190"/>
                  </a:lnTo>
                  <a:lnTo>
                    <a:pt x="127000" y="717550"/>
                  </a:lnTo>
                  <a:lnTo>
                    <a:pt x="125730" y="806450"/>
                  </a:lnTo>
                  <a:lnTo>
                    <a:pt x="123190" y="894080"/>
                  </a:lnTo>
                  <a:lnTo>
                    <a:pt x="120650" y="979170"/>
                  </a:lnTo>
                  <a:lnTo>
                    <a:pt x="119380" y="1018540"/>
                  </a:lnTo>
                  <a:lnTo>
                    <a:pt x="119380" y="1057910"/>
                  </a:lnTo>
                  <a:lnTo>
                    <a:pt x="118110" y="1093470"/>
                  </a:lnTo>
                  <a:lnTo>
                    <a:pt x="118110" y="1129030"/>
                  </a:lnTo>
                  <a:lnTo>
                    <a:pt x="118110" y="1160780"/>
                  </a:lnTo>
                  <a:lnTo>
                    <a:pt x="118110" y="1189990"/>
                  </a:lnTo>
                  <a:lnTo>
                    <a:pt x="116840" y="1196340"/>
                  </a:lnTo>
                  <a:lnTo>
                    <a:pt x="110490" y="1202690"/>
                  </a:lnTo>
                  <a:lnTo>
                    <a:pt x="95250" y="1215390"/>
                  </a:lnTo>
                  <a:lnTo>
                    <a:pt x="80010" y="1226820"/>
                  </a:lnTo>
                  <a:lnTo>
                    <a:pt x="73660" y="123317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0" name="Freeform 229"/>
            <p:cNvSpPr/>
            <p:nvPr/>
          </p:nvSpPr>
          <p:spPr>
            <a:xfrm>
              <a:off x="7155688" y="1206500"/>
              <a:ext cx="1513460" cy="3783839"/>
            </a:xfrm>
            <a:custGeom>
              <a:avLst/>
              <a:gdLst/>
              <a:ahLst/>
              <a:cxnLst/>
              <a:rect l="0" t="0" r="0" b="0"/>
              <a:pathLst>
                <a:path w="1513460" h="3783839">
                  <a:moveTo>
                    <a:pt x="49911" y="2794"/>
                  </a:moveTo>
                  <a:lnTo>
                    <a:pt x="65786" y="7112"/>
                  </a:lnTo>
                  <a:lnTo>
                    <a:pt x="79629" y="13843"/>
                  </a:lnTo>
                  <a:lnTo>
                    <a:pt x="93091" y="21082"/>
                  </a:lnTo>
                  <a:lnTo>
                    <a:pt x="106553" y="28702"/>
                  </a:lnTo>
                  <a:lnTo>
                    <a:pt x="121920" y="35941"/>
                  </a:lnTo>
                  <a:lnTo>
                    <a:pt x="139192" y="42672"/>
                  </a:lnTo>
                  <a:lnTo>
                    <a:pt x="159766" y="47498"/>
                  </a:lnTo>
                  <a:lnTo>
                    <a:pt x="173228" y="56642"/>
                  </a:lnTo>
                  <a:lnTo>
                    <a:pt x="186690" y="67564"/>
                  </a:lnTo>
                  <a:lnTo>
                    <a:pt x="214122" y="91567"/>
                  </a:lnTo>
                  <a:lnTo>
                    <a:pt x="243332" y="116586"/>
                  </a:lnTo>
                  <a:lnTo>
                    <a:pt x="273558" y="139573"/>
                  </a:lnTo>
                  <a:lnTo>
                    <a:pt x="280797" y="145415"/>
                  </a:lnTo>
                  <a:lnTo>
                    <a:pt x="291338" y="149733"/>
                  </a:lnTo>
                  <a:lnTo>
                    <a:pt x="303784" y="153035"/>
                  </a:lnTo>
                  <a:lnTo>
                    <a:pt x="317246" y="155956"/>
                  </a:lnTo>
                  <a:lnTo>
                    <a:pt x="331216" y="158877"/>
                  </a:lnTo>
                  <a:lnTo>
                    <a:pt x="344170" y="162687"/>
                  </a:lnTo>
                  <a:lnTo>
                    <a:pt x="355219" y="167005"/>
                  </a:lnTo>
                  <a:lnTo>
                    <a:pt x="363855" y="173228"/>
                  </a:lnTo>
                  <a:lnTo>
                    <a:pt x="368173" y="176530"/>
                  </a:lnTo>
                  <a:lnTo>
                    <a:pt x="372999" y="178943"/>
                  </a:lnTo>
                  <a:lnTo>
                    <a:pt x="384937" y="182372"/>
                  </a:lnTo>
                  <a:lnTo>
                    <a:pt x="399796" y="183769"/>
                  </a:lnTo>
                  <a:lnTo>
                    <a:pt x="415163" y="184277"/>
                  </a:lnTo>
                  <a:lnTo>
                    <a:pt x="431038" y="185166"/>
                  </a:lnTo>
                  <a:lnTo>
                    <a:pt x="445897" y="187198"/>
                  </a:lnTo>
                  <a:lnTo>
                    <a:pt x="459359" y="191008"/>
                  </a:lnTo>
                  <a:lnTo>
                    <a:pt x="465074" y="193929"/>
                  </a:lnTo>
                  <a:lnTo>
                    <a:pt x="469392" y="197739"/>
                  </a:lnTo>
                  <a:lnTo>
                    <a:pt x="470408" y="203962"/>
                  </a:lnTo>
                  <a:lnTo>
                    <a:pt x="468884" y="209677"/>
                  </a:lnTo>
                  <a:lnTo>
                    <a:pt x="464185" y="215519"/>
                  </a:lnTo>
                  <a:lnTo>
                    <a:pt x="457962" y="220726"/>
                  </a:lnTo>
                  <a:lnTo>
                    <a:pt x="440563" y="230886"/>
                  </a:lnTo>
                  <a:lnTo>
                    <a:pt x="421005" y="240919"/>
                  </a:lnTo>
                  <a:lnTo>
                    <a:pt x="401701" y="251968"/>
                  </a:lnTo>
                  <a:lnTo>
                    <a:pt x="393573" y="257175"/>
                  </a:lnTo>
                  <a:lnTo>
                    <a:pt x="386842" y="263525"/>
                  </a:lnTo>
                  <a:lnTo>
                    <a:pt x="382016" y="269748"/>
                  </a:lnTo>
                  <a:lnTo>
                    <a:pt x="379603" y="276479"/>
                  </a:lnTo>
                  <a:lnTo>
                    <a:pt x="380111" y="283591"/>
                  </a:lnTo>
                  <a:lnTo>
                    <a:pt x="383921" y="291338"/>
                  </a:lnTo>
                  <a:lnTo>
                    <a:pt x="397002" y="287909"/>
                  </a:lnTo>
                  <a:lnTo>
                    <a:pt x="408940" y="285496"/>
                  </a:lnTo>
                  <a:lnTo>
                    <a:pt x="420497" y="284099"/>
                  </a:lnTo>
                  <a:lnTo>
                    <a:pt x="431546" y="283591"/>
                  </a:lnTo>
                  <a:lnTo>
                    <a:pt x="450723" y="285115"/>
                  </a:lnTo>
                  <a:lnTo>
                    <a:pt x="466598" y="289433"/>
                  </a:lnTo>
                  <a:lnTo>
                    <a:pt x="479044" y="295148"/>
                  </a:lnTo>
                  <a:lnTo>
                    <a:pt x="487680" y="302387"/>
                  </a:lnTo>
                  <a:lnTo>
                    <a:pt x="491490" y="309118"/>
                  </a:lnTo>
                  <a:lnTo>
                    <a:pt x="490982" y="315849"/>
                  </a:lnTo>
                  <a:lnTo>
                    <a:pt x="487680" y="321056"/>
                  </a:lnTo>
                  <a:lnTo>
                    <a:pt x="482854" y="325882"/>
                  </a:lnTo>
                  <a:lnTo>
                    <a:pt x="477520" y="329692"/>
                  </a:lnTo>
                  <a:lnTo>
                    <a:pt x="470916" y="332613"/>
                  </a:lnTo>
                  <a:lnTo>
                    <a:pt x="455549" y="337439"/>
                  </a:lnTo>
                  <a:lnTo>
                    <a:pt x="438658" y="340233"/>
                  </a:lnTo>
                  <a:lnTo>
                    <a:pt x="421386" y="342646"/>
                  </a:lnTo>
                  <a:lnTo>
                    <a:pt x="405638" y="344170"/>
                  </a:lnTo>
                  <a:lnTo>
                    <a:pt x="392176" y="346456"/>
                  </a:lnTo>
                  <a:lnTo>
                    <a:pt x="382524" y="349377"/>
                  </a:lnTo>
                  <a:lnTo>
                    <a:pt x="391668" y="363347"/>
                  </a:lnTo>
                  <a:lnTo>
                    <a:pt x="398399" y="376809"/>
                  </a:lnTo>
                  <a:lnTo>
                    <a:pt x="404114" y="389255"/>
                  </a:lnTo>
                  <a:lnTo>
                    <a:pt x="411353" y="400304"/>
                  </a:lnTo>
                  <a:lnTo>
                    <a:pt x="415163" y="405511"/>
                  </a:lnTo>
                  <a:lnTo>
                    <a:pt x="415671" y="408940"/>
                  </a:lnTo>
                  <a:lnTo>
                    <a:pt x="413766" y="411353"/>
                  </a:lnTo>
                  <a:lnTo>
                    <a:pt x="409956" y="412750"/>
                  </a:lnTo>
                  <a:lnTo>
                    <a:pt x="399796" y="412750"/>
                  </a:lnTo>
                  <a:lnTo>
                    <a:pt x="395478" y="412242"/>
                  </a:lnTo>
                  <a:lnTo>
                    <a:pt x="393065" y="412242"/>
                  </a:lnTo>
                  <a:lnTo>
                    <a:pt x="404622" y="439674"/>
                  </a:lnTo>
                  <a:lnTo>
                    <a:pt x="416560" y="471805"/>
                  </a:lnTo>
                  <a:lnTo>
                    <a:pt x="429133" y="508762"/>
                  </a:lnTo>
                  <a:lnTo>
                    <a:pt x="442595" y="550037"/>
                  </a:lnTo>
                  <a:lnTo>
                    <a:pt x="455930" y="594614"/>
                  </a:lnTo>
                  <a:lnTo>
                    <a:pt x="469900" y="643128"/>
                  </a:lnTo>
                  <a:lnTo>
                    <a:pt x="484759" y="694563"/>
                  </a:lnTo>
                  <a:lnTo>
                    <a:pt x="499618" y="748792"/>
                  </a:lnTo>
                  <a:lnTo>
                    <a:pt x="514985" y="804926"/>
                  </a:lnTo>
                  <a:lnTo>
                    <a:pt x="530860" y="862457"/>
                  </a:lnTo>
                  <a:lnTo>
                    <a:pt x="564007" y="981964"/>
                  </a:lnTo>
                  <a:lnTo>
                    <a:pt x="599059" y="1102995"/>
                  </a:lnTo>
                  <a:lnTo>
                    <a:pt x="636016" y="1223518"/>
                  </a:lnTo>
                  <a:lnTo>
                    <a:pt x="647446" y="1242695"/>
                  </a:lnTo>
                  <a:lnTo>
                    <a:pt x="658495" y="1260475"/>
                  </a:lnTo>
                  <a:lnTo>
                    <a:pt x="669163" y="1277239"/>
                  </a:lnTo>
                  <a:lnTo>
                    <a:pt x="678688" y="1293495"/>
                  </a:lnTo>
                  <a:lnTo>
                    <a:pt x="696468" y="1322832"/>
                  </a:lnTo>
                  <a:lnTo>
                    <a:pt x="712724" y="1348740"/>
                  </a:lnTo>
                  <a:lnTo>
                    <a:pt x="727710" y="1372235"/>
                  </a:lnTo>
                  <a:lnTo>
                    <a:pt x="741045" y="1393825"/>
                  </a:lnTo>
                  <a:lnTo>
                    <a:pt x="766064" y="1434719"/>
                  </a:lnTo>
                  <a:lnTo>
                    <a:pt x="791083" y="1475486"/>
                  </a:lnTo>
                  <a:lnTo>
                    <a:pt x="804037" y="1497965"/>
                  </a:lnTo>
                  <a:lnTo>
                    <a:pt x="818388" y="1521968"/>
                  </a:lnTo>
                  <a:lnTo>
                    <a:pt x="833755" y="1548892"/>
                  </a:lnTo>
                  <a:lnTo>
                    <a:pt x="850519" y="1579118"/>
                  </a:lnTo>
                  <a:lnTo>
                    <a:pt x="860171" y="1596009"/>
                  </a:lnTo>
                  <a:lnTo>
                    <a:pt x="869696" y="1613281"/>
                  </a:lnTo>
                  <a:lnTo>
                    <a:pt x="880364" y="1631950"/>
                  </a:lnTo>
                  <a:lnTo>
                    <a:pt x="891286" y="1652143"/>
                  </a:lnTo>
                  <a:lnTo>
                    <a:pt x="904240" y="1673225"/>
                  </a:lnTo>
                  <a:lnTo>
                    <a:pt x="912495" y="1684782"/>
                  </a:lnTo>
                  <a:lnTo>
                    <a:pt x="921131" y="1696720"/>
                  </a:lnTo>
                  <a:lnTo>
                    <a:pt x="931164" y="1709674"/>
                  </a:lnTo>
                  <a:lnTo>
                    <a:pt x="942213" y="1723644"/>
                  </a:lnTo>
                  <a:lnTo>
                    <a:pt x="954278" y="1738503"/>
                  </a:lnTo>
                  <a:lnTo>
                    <a:pt x="966724" y="1754378"/>
                  </a:lnTo>
                  <a:lnTo>
                    <a:pt x="997458" y="1785493"/>
                  </a:lnTo>
                  <a:lnTo>
                    <a:pt x="1028573" y="1812417"/>
                  </a:lnTo>
                  <a:lnTo>
                    <a:pt x="1059815" y="1834515"/>
                  </a:lnTo>
                  <a:lnTo>
                    <a:pt x="1091057" y="1853692"/>
                  </a:lnTo>
                  <a:lnTo>
                    <a:pt x="1122680" y="1870456"/>
                  </a:lnTo>
                  <a:lnTo>
                    <a:pt x="1153922" y="1885823"/>
                  </a:lnTo>
                  <a:lnTo>
                    <a:pt x="1214882" y="1916049"/>
                  </a:lnTo>
                  <a:lnTo>
                    <a:pt x="1244600" y="1932432"/>
                  </a:lnTo>
                  <a:lnTo>
                    <a:pt x="1273937" y="1950720"/>
                  </a:lnTo>
                  <a:lnTo>
                    <a:pt x="1301750" y="1972310"/>
                  </a:lnTo>
                  <a:lnTo>
                    <a:pt x="1329055" y="1997202"/>
                  </a:lnTo>
                  <a:lnTo>
                    <a:pt x="1342009" y="2011680"/>
                  </a:lnTo>
                  <a:lnTo>
                    <a:pt x="1354963" y="2027047"/>
                  </a:lnTo>
                  <a:lnTo>
                    <a:pt x="1367536" y="2044319"/>
                  </a:lnTo>
                  <a:lnTo>
                    <a:pt x="1379474" y="2062480"/>
                  </a:lnTo>
                  <a:lnTo>
                    <a:pt x="1391539" y="2082673"/>
                  </a:lnTo>
                  <a:lnTo>
                    <a:pt x="1402969" y="2104263"/>
                  </a:lnTo>
                  <a:lnTo>
                    <a:pt x="1414018" y="2128266"/>
                  </a:lnTo>
                  <a:lnTo>
                    <a:pt x="1424559" y="2153666"/>
                  </a:lnTo>
                  <a:lnTo>
                    <a:pt x="1436624" y="2178685"/>
                  </a:lnTo>
                  <a:lnTo>
                    <a:pt x="1446276" y="2203196"/>
                  </a:lnTo>
                  <a:lnTo>
                    <a:pt x="1454404" y="2227199"/>
                  </a:lnTo>
                  <a:lnTo>
                    <a:pt x="1460627" y="2251202"/>
                  </a:lnTo>
                  <a:lnTo>
                    <a:pt x="1465453" y="2275205"/>
                  </a:lnTo>
                  <a:lnTo>
                    <a:pt x="1468247" y="2298700"/>
                  </a:lnTo>
                  <a:lnTo>
                    <a:pt x="1470660" y="2345182"/>
                  </a:lnTo>
                  <a:lnTo>
                    <a:pt x="1468755" y="2391791"/>
                  </a:lnTo>
                  <a:lnTo>
                    <a:pt x="1463929" y="2438400"/>
                  </a:lnTo>
                  <a:lnTo>
                    <a:pt x="1456309" y="2485390"/>
                  </a:lnTo>
                  <a:lnTo>
                    <a:pt x="1448181" y="2533396"/>
                  </a:lnTo>
                  <a:lnTo>
                    <a:pt x="1439545" y="2582799"/>
                  </a:lnTo>
                  <a:lnTo>
                    <a:pt x="1431798" y="2633218"/>
                  </a:lnTo>
                  <a:lnTo>
                    <a:pt x="1426083" y="2685542"/>
                  </a:lnTo>
                  <a:lnTo>
                    <a:pt x="1423670" y="2740279"/>
                  </a:lnTo>
                  <a:lnTo>
                    <a:pt x="1423670" y="2768600"/>
                  </a:lnTo>
                  <a:lnTo>
                    <a:pt x="1425067" y="2797810"/>
                  </a:lnTo>
                  <a:lnTo>
                    <a:pt x="1427480" y="2827147"/>
                  </a:lnTo>
                  <a:lnTo>
                    <a:pt x="1431798" y="2857881"/>
                  </a:lnTo>
                  <a:lnTo>
                    <a:pt x="1437132" y="2889123"/>
                  </a:lnTo>
                  <a:lnTo>
                    <a:pt x="1444244" y="2920746"/>
                  </a:lnTo>
                  <a:lnTo>
                    <a:pt x="1453388" y="2953893"/>
                  </a:lnTo>
                  <a:lnTo>
                    <a:pt x="1464437" y="2987929"/>
                  </a:lnTo>
                  <a:lnTo>
                    <a:pt x="1458214" y="3017266"/>
                  </a:lnTo>
                  <a:lnTo>
                    <a:pt x="1451991" y="3045587"/>
                  </a:lnTo>
                  <a:lnTo>
                    <a:pt x="1442339" y="3100324"/>
                  </a:lnTo>
                  <a:lnTo>
                    <a:pt x="1436624" y="3153537"/>
                  </a:lnTo>
                  <a:lnTo>
                    <a:pt x="1434719" y="3207258"/>
                  </a:lnTo>
                  <a:lnTo>
                    <a:pt x="1450594" y="3331591"/>
                  </a:lnTo>
                  <a:lnTo>
                    <a:pt x="1470279" y="3453511"/>
                  </a:lnTo>
                  <a:lnTo>
                    <a:pt x="1491869" y="3572637"/>
                  </a:lnTo>
                  <a:lnTo>
                    <a:pt x="1502918" y="3629660"/>
                  </a:lnTo>
                  <a:lnTo>
                    <a:pt x="1513459" y="3685921"/>
                  </a:lnTo>
                  <a:lnTo>
                    <a:pt x="1511554" y="3694557"/>
                  </a:lnTo>
                  <a:lnTo>
                    <a:pt x="1509141" y="3701669"/>
                  </a:lnTo>
                  <a:lnTo>
                    <a:pt x="1506220" y="3707511"/>
                  </a:lnTo>
                  <a:lnTo>
                    <a:pt x="1502918" y="3711829"/>
                  </a:lnTo>
                  <a:lnTo>
                    <a:pt x="1496187" y="3717544"/>
                  </a:lnTo>
                  <a:lnTo>
                    <a:pt x="1489456" y="3721862"/>
                  </a:lnTo>
                  <a:lnTo>
                    <a:pt x="1483233" y="3727196"/>
                  </a:lnTo>
                  <a:lnTo>
                    <a:pt x="1480820" y="3730498"/>
                  </a:lnTo>
                  <a:lnTo>
                    <a:pt x="1478915" y="3735324"/>
                  </a:lnTo>
                  <a:lnTo>
                    <a:pt x="1477391" y="3741039"/>
                  </a:lnTo>
                  <a:lnTo>
                    <a:pt x="1476883" y="3748278"/>
                  </a:lnTo>
                  <a:lnTo>
                    <a:pt x="1477391" y="3757930"/>
                  </a:lnTo>
                  <a:lnTo>
                    <a:pt x="1478407" y="3769360"/>
                  </a:lnTo>
                  <a:lnTo>
                    <a:pt x="1451483" y="3779012"/>
                  </a:lnTo>
                  <a:lnTo>
                    <a:pt x="1425067" y="3783330"/>
                  </a:lnTo>
                  <a:lnTo>
                    <a:pt x="1400175" y="3783838"/>
                  </a:lnTo>
                  <a:lnTo>
                    <a:pt x="1378077" y="3781425"/>
                  </a:lnTo>
                  <a:lnTo>
                    <a:pt x="1388110" y="3762248"/>
                  </a:lnTo>
                  <a:lnTo>
                    <a:pt x="1396746" y="3743960"/>
                  </a:lnTo>
                  <a:lnTo>
                    <a:pt x="1403985" y="3726180"/>
                  </a:lnTo>
                  <a:lnTo>
                    <a:pt x="1409700" y="3708400"/>
                  </a:lnTo>
                  <a:lnTo>
                    <a:pt x="1413129" y="3691128"/>
                  </a:lnTo>
                  <a:lnTo>
                    <a:pt x="1415034" y="3673856"/>
                  </a:lnTo>
                  <a:lnTo>
                    <a:pt x="1414018" y="3656584"/>
                  </a:lnTo>
                  <a:lnTo>
                    <a:pt x="1411224" y="3638804"/>
                  </a:lnTo>
                  <a:lnTo>
                    <a:pt x="1403477" y="3561588"/>
                  </a:lnTo>
                  <a:lnTo>
                    <a:pt x="1394333" y="3484245"/>
                  </a:lnTo>
                  <a:lnTo>
                    <a:pt x="1382395" y="3406013"/>
                  </a:lnTo>
                  <a:lnTo>
                    <a:pt x="1368425" y="3327273"/>
                  </a:lnTo>
                  <a:lnTo>
                    <a:pt x="1351661" y="3247136"/>
                  </a:lnTo>
                  <a:lnTo>
                    <a:pt x="1332484" y="3165094"/>
                  </a:lnTo>
                  <a:lnTo>
                    <a:pt x="1309878" y="3081020"/>
                  </a:lnTo>
                  <a:lnTo>
                    <a:pt x="1284478" y="2994660"/>
                  </a:lnTo>
                  <a:lnTo>
                    <a:pt x="1259967" y="2940939"/>
                  </a:lnTo>
                  <a:lnTo>
                    <a:pt x="1235964" y="2889123"/>
                  </a:lnTo>
                  <a:lnTo>
                    <a:pt x="1211961" y="2839085"/>
                  </a:lnTo>
                  <a:lnTo>
                    <a:pt x="1187450" y="2792095"/>
                  </a:lnTo>
                  <a:lnTo>
                    <a:pt x="1162050" y="2747899"/>
                  </a:lnTo>
                  <a:lnTo>
                    <a:pt x="1135634" y="2707132"/>
                  </a:lnTo>
                  <a:lnTo>
                    <a:pt x="1107821" y="2669667"/>
                  </a:lnTo>
                  <a:lnTo>
                    <a:pt x="1092962" y="2652395"/>
                  </a:lnTo>
                  <a:lnTo>
                    <a:pt x="1078103" y="2636647"/>
                  </a:lnTo>
                  <a:lnTo>
                    <a:pt x="1068451" y="2619248"/>
                  </a:lnTo>
                  <a:lnTo>
                    <a:pt x="1059307" y="2600071"/>
                  </a:lnTo>
                  <a:lnTo>
                    <a:pt x="1040130" y="2557907"/>
                  </a:lnTo>
                  <a:lnTo>
                    <a:pt x="1030986" y="2537206"/>
                  </a:lnTo>
                  <a:lnTo>
                    <a:pt x="1022350" y="2517013"/>
                  </a:lnTo>
                  <a:lnTo>
                    <a:pt x="1014222" y="2498852"/>
                  </a:lnTo>
                  <a:lnTo>
                    <a:pt x="1006983" y="2483485"/>
                  </a:lnTo>
                  <a:lnTo>
                    <a:pt x="979170" y="2491613"/>
                  </a:lnTo>
                  <a:lnTo>
                    <a:pt x="950341" y="2496947"/>
                  </a:lnTo>
                  <a:lnTo>
                    <a:pt x="920623" y="2499360"/>
                  </a:lnTo>
                  <a:lnTo>
                    <a:pt x="889381" y="2499360"/>
                  </a:lnTo>
                  <a:lnTo>
                    <a:pt x="857758" y="2496947"/>
                  </a:lnTo>
                  <a:lnTo>
                    <a:pt x="825627" y="2492629"/>
                  </a:lnTo>
                  <a:lnTo>
                    <a:pt x="793369" y="2486406"/>
                  </a:lnTo>
                  <a:lnTo>
                    <a:pt x="760730" y="2478151"/>
                  </a:lnTo>
                  <a:lnTo>
                    <a:pt x="696468" y="2458974"/>
                  </a:lnTo>
                  <a:lnTo>
                    <a:pt x="634492" y="2436368"/>
                  </a:lnTo>
                  <a:lnTo>
                    <a:pt x="576453" y="2412873"/>
                  </a:lnTo>
                  <a:lnTo>
                    <a:pt x="549529" y="2401443"/>
                  </a:lnTo>
                  <a:lnTo>
                    <a:pt x="524637" y="2389886"/>
                  </a:lnTo>
                  <a:lnTo>
                    <a:pt x="519303" y="2408047"/>
                  </a:lnTo>
                  <a:lnTo>
                    <a:pt x="513588" y="2430653"/>
                  </a:lnTo>
                  <a:lnTo>
                    <a:pt x="507873" y="2458085"/>
                  </a:lnTo>
                  <a:lnTo>
                    <a:pt x="501142" y="2488692"/>
                  </a:lnTo>
                  <a:lnTo>
                    <a:pt x="494919" y="2523363"/>
                  </a:lnTo>
                  <a:lnTo>
                    <a:pt x="488188" y="2561209"/>
                  </a:lnTo>
                  <a:lnTo>
                    <a:pt x="481457" y="2601595"/>
                  </a:lnTo>
                  <a:lnTo>
                    <a:pt x="474726" y="2644267"/>
                  </a:lnTo>
                  <a:lnTo>
                    <a:pt x="467995" y="2688844"/>
                  </a:lnTo>
                  <a:lnTo>
                    <a:pt x="461772" y="2734564"/>
                  </a:lnTo>
                  <a:lnTo>
                    <a:pt x="450723" y="2829052"/>
                  </a:lnTo>
                  <a:lnTo>
                    <a:pt x="441579" y="2924048"/>
                  </a:lnTo>
                  <a:lnTo>
                    <a:pt x="438277" y="2971165"/>
                  </a:lnTo>
                  <a:lnTo>
                    <a:pt x="435864" y="3016758"/>
                  </a:lnTo>
                  <a:lnTo>
                    <a:pt x="430022" y="3041269"/>
                  </a:lnTo>
                  <a:lnTo>
                    <a:pt x="423799" y="3068574"/>
                  </a:lnTo>
                  <a:lnTo>
                    <a:pt x="417068" y="3099816"/>
                  </a:lnTo>
                  <a:lnTo>
                    <a:pt x="409956" y="3133344"/>
                  </a:lnTo>
                  <a:lnTo>
                    <a:pt x="402717" y="3168904"/>
                  </a:lnTo>
                  <a:lnTo>
                    <a:pt x="395986" y="3206369"/>
                  </a:lnTo>
                  <a:lnTo>
                    <a:pt x="382524" y="3284601"/>
                  </a:lnTo>
                  <a:lnTo>
                    <a:pt x="371475" y="3365246"/>
                  </a:lnTo>
                  <a:lnTo>
                    <a:pt x="367157" y="3405124"/>
                  </a:lnTo>
                  <a:lnTo>
                    <a:pt x="364363" y="3444367"/>
                  </a:lnTo>
                  <a:lnTo>
                    <a:pt x="361950" y="3482340"/>
                  </a:lnTo>
                  <a:lnTo>
                    <a:pt x="361442" y="3518789"/>
                  </a:lnTo>
                  <a:lnTo>
                    <a:pt x="362331" y="3553333"/>
                  </a:lnTo>
                  <a:lnTo>
                    <a:pt x="364744" y="3585591"/>
                  </a:lnTo>
                  <a:lnTo>
                    <a:pt x="360045" y="3590798"/>
                  </a:lnTo>
                  <a:lnTo>
                    <a:pt x="354711" y="3595624"/>
                  </a:lnTo>
                  <a:lnTo>
                    <a:pt x="341249" y="3603244"/>
                  </a:lnTo>
                  <a:lnTo>
                    <a:pt x="327787" y="3609975"/>
                  </a:lnTo>
                  <a:lnTo>
                    <a:pt x="315849" y="3616706"/>
                  </a:lnTo>
                  <a:lnTo>
                    <a:pt x="312420" y="3618611"/>
                  </a:lnTo>
                  <a:lnTo>
                    <a:pt x="311531" y="3622929"/>
                  </a:lnTo>
                  <a:lnTo>
                    <a:pt x="312420" y="3628771"/>
                  </a:lnTo>
                  <a:lnTo>
                    <a:pt x="314325" y="3635502"/>
                  </a:lnTo>
                  <a:lnTo>
                    <a:pt x="315849" y="3650361"/>
                  </a:lnTo>
                  <a:lnTo>
                    <a:pt x="313944" y="3657092"/>
                  </a:lnTo>
                  <a:lnTo>
                    <a:pt x="309118" y="3663315"/>
                  </a:lnTo>
                  <a:lnTo>
                    <a:pt x="300990" y="3667633"/>
                  </a:lnTo>
                  <a:lnTo>
                    <a:pt x="288417" y="3671443"/>
                  </a:lnTo>
                  <a:lnTo>
                    <a:pt x="273558" y="3674364"/>
                  </a:lnTo>
                  <a:lnTo>
                    <a:pt x="256286" y="3676777"/>
                  </a:lnTo>
                  <a:lnTo>
                    <a:pt x="239014" y="3678174"/>
                  </a:lnTo>
                  <a:lnTo>
                    <a:pt x="222250" y="3678682"/>
                  </a:lnTo>
                  <a:lnTo>
                    <a:pt x="207391" y="3678174"/>
                  </a:lnTo>
                  <a:lnTo>
                    <a:pt x="195834" y="3676777"/>
                  </a:lnTo>
                  <a:lnTo>
                    <a:pt x="199644" y="3666617"/>
                  </a:lnTo>
                  <a:lnTo>
                    <a:pt x="203962" y="3657981"/>
                  </a:lnTo>
                  <a:lnTo>
                    <a:pt x="213106" y="3645535"/>
                  </a:lnTo>
                  <a:lnTo>
                    <a:pt x="222758" y="3636899"/>
                  </a:lnTo>
                  <a:lnTo>
                    <a:pt x="232283" y="3629660"/>
                  </a:lnTo>
                  <a:lnTo>
                    <a:pt x="241427" y="3621024"/>
                  </a:lnTo>
                  <a:lnTo>
                    <a:pt x="250063" y="3609086"/>
                  </a:lnTo>
                  <a:lnTo>
                    <a:pt x="253873" y="3601339"/>
                  </a:lnTo>
                  <a:lnTo>
                    <a:pt x="257302" y="3591306"/>
                  </a:lnTo>
                  <a:lnTo>
                    <a:pt x="260096" y="3579749"/>
                  </a:lnTo>
                  <a:lnTo>
                    <a:pt x="262509" y="3565398"/>
                  </a:lnTo>
                  <a:lnTo>
                    <a:pt x="265938" y="3542284"/>
                  </a:lnTo>
                  <a:lnTo>
                    <a:pt x="269240" y="3517392"/>
                  </a:lnTo>
                  <a:lnTo>
                    <a:pt x="277368" y="3463671"/>
                  </a:lnTo>
                  <a:lnTo>
                    <a:pt x="286004" y="3405124"/>
                  </a:lnTo>
                  <a:lnTo>
                    <a:pt x="296164" y="3341751"/>
                  </a:lnTo>
                  <a:lnTo>
                    <a:pt x="306197" y="3273552"/>
                  </a:lnTo>
                  <a:lnTo>
                    <a:pt x="316738" y="3201035"/>
                  </a:lnTo>
                  <a:lnTo>
                    <a:pt x="327279" y="3124327"/>
                  </a:lnTo>
                  <a:lnTo>
                    <a:pt x="337947" y="3043174"/>
                  </a:lnTo>
                  <a:lnTo>
                    <a:pt x="331216" y="3011043"/>
                  </a:lnTo>
                  <a:lnTo>
                    <a:pt x="325882" y="2981706"/>
                  </a:lnTo>
                  <a:lnTo>
                    <a:pt x="322580" y="2955290"/>
                  </a:lnTo>
                  <a:lnTo>
                    <a:pt x="320675" y="2931287"/>
                  </a:lnTo>
                  <a:lnTo>
                    <a:pt x="320167" y="2908808"/>
                  </a:lnTo>
                  <a:lnTo>
                    <a:pt x="320675" y="2888107"/>
                  </a:lnTo>
                  <a:lnTo>
                    <a:pt x="322961" y="2867914"/>
                  </a:lnTo>
                  <a:lnTo>
                    <a:pt x="326898" y="2847848"/>
                  </a:lnTo>
                  <a:lnTo>
                    <a:pt x="327279" y="2783459"/>
                  </a:lnTo>
                  <a:lnTo>
                    <a:pt x="326898" y="2717673"/>
                  </a:lnTo>
                  <a:lnTo>
                    <a:pt x="325882" y="2650998"/>
                  </a:lnTo>
                  <a:lnTo>
                    <a:pt x="323977" y="2583815"/>
                  </a:lnTo>
                  <a:lnTo>
                    <a:pt x="320675" y="2516124"/>
                  </a:lnTo>
                  <a:lnTo>
                    <a:pt x="315849" y="2447925"/>
                  </a:lnTo>
                  <a:lnTo>
                    <a:pt x="309118" y="2380234"/>
                  </a:lnTo>
                  <a:lnTo>
                    <a:pt x="300482" y="2312162"/>
                  </a:lnTo>
                  <a:lnTo>
                    <a:pt x="294259" y="2280920"/>
                  </a:lnTo>
                  <a:lnTo>
                    <a:pt x="286004" y="2250186"/>
                  </a:lnTo>
                  <a:lnTo>
                    <a:pt x="266319" y="2190242"/>
                  </a:lnTo>
                  <a:lnTo>
                    <a:pt x="257302" y="2159889"/>
                  </a:lnTo>
                  <a:lnTo>
                    <a:pt x="249047" y="2128774"/>
                  </a:lnTo>
                  <a:lnTo>
                    <a:pt x="242824" y="2096643"/>
                  </a:lnTo>
                  <a:lnTo>
                    <a:pt x="240030" y="2063496"/>
                  </a:lnTo>
                  <a:lnTo>
                    <a:pt x="239014" y="2037588"/>
                  </a:lnTo>
                  <a:lnTo>
                    <a:pt x="240919" y="2014474"/>
                  </a:lnTo>
                  <a:lnTo>
                    <a:pt x="245237" y="1993900"/>
                  </a:lnTo>
                  <a:lnTo>
                    <a:pt x="251968" y="1974723"/>
                  </a:lnTo>
                  <a:lnTo>
                    <a:pt x="260096" y="1956435"/>
                  </a:lnTo>
                  <a:lnTo>
                    <a:pt x="269240" y="1939163"/>
                  </a:lnTo>
                  <a:lnTo>
                    <a:pt x="289941" y="1904619"/>
                  </a:lnTo>
                  <a:lnTo>
                    <a:pt x="299974" y="1886331"/>
                  </a:lnTo>
                  <a:lnTo>
                    <a:pt x="309626" y="1866646"/>
                  </a:lnTo>
                  <a:lnTo>
                    <a:pt x="317754" y="1846072"/>
                  </a:lnTo>
                  <a:lnTo>
                    <a:pt x="324485" y="1822450"/>
                  </a:lnTo>
                  <a:lnTo>
                    <a:pt x="328803" y="1797050"/>
                  </a:lnTo>
                  <a:lnTo>
                    <a:pt x="330708" y="1767840"/>
                  </a:lnTo>
                  <a:lnTo>
                    <a:pt x="330200" y="1752473"/>
                  </a:lnTo>
                  <a:lnTo>
                    <a:pt x="329311" y="1735201"/>
                  </a:lnTo>
                  <a:lnTo>
                    <a:pt x="327279" y="1717929"/>
                  </a:lnTo>
                  <a:lnTo>
                    <a:pt x="324485" y="1698625"/>
                  </a:lnTo>
                  <a:lnTo>
                    <a:pt x="311023" y="1674241"/>
                  </a:lnTo>
                  <a:lnTo>
                    <a:pt x="298577" y="1646809"/>
                  </a:lnTo>
                  <a:lnTo>
                    <a:pt x="287020" y="1617091"/>
                  </a:lnTo>
                  <a:lnTo>
                    <a:pt x="276987" y="1584960"/>
                  </a:lnTo>
                  <a:lnTo>
                    <a:pt x="267843" y="1551305"/>
                  </a:lnTo>
                  <a:lnTo>
                    <a:pt x="259715" y="1515745"/>
                  </a:lnTo>
                  <a:lnTo>
                    <a:pt x="252984" y="1479296"/>
                  </a:lnTo>
                  <a:lnTo>
                    <a:pt x="247650" y="1441831"/>
                  </a:lnTo>
                  <a:lnTo>
                    <a:pt x="241427" y="1366520"/>
                  </a:lnTo>
                  <a:lnTo>
                    <a:pt x="240030" y="1329055"/>
                  </a:lnTo>
                  <a:lnTo>
                    <a:pt x="240030" y="1292606"/>
                  </a:lnTo>
                  <a:lnTo>
                    <a:pt x="241935" y="1256538"/>
                  </a:lnTo>
                  <a:lnTo>
                    <a:pt x="244729" y="1221994"/>
                  </a:lnTo>
                  <a:lnTo>
                    <a:pt x="249555" y="1189355"/>
                  </a:lnTo>
                  <a:lnTo>
                    <a:pt x="255778" y="1158621"/>
                  </a:lnTo>
                  <a:lnTo>
                    <a:pt x="252984" y="1091438"/>
                  </a:lnTo>
                  <a:lnTo>
                    <a:pt x="249555" y="1025652"/>
                  </a:lnTo>
                  <a:lnTo>
                    <a:pt x="245745" y="961898"/>
                  </a:lnTo>
                  <a:lnTo>
                    <a:pt x="241935" y="899922"/>
                  </a:lnTo>
                  <a:lnTo>
                    <a:pt x="238125" y="839978"/>
                  </a:lnTo>
                  <a:lnTo>
                    <a:pt x="233680" y="782320"/>
                  </a:lnTo>
                  <a:lnTo>
                    <a:pt x="228981" y="727202"/>
                  </a:lnTo>
                  <a:lnTo>
                    <a:pt x="224155" y="674370"/>
                  </a:lnTo>
                  <a:lnTo>
                    <a:pt x="219329" y="623951"/>
                  </a:lnTo>
                  <a:lnTo>
                    <a:pt x="214122" y="575945"/>
                  </a:lnTo>
                  <a:lnTo>
                    <a:pt x="208788" y="530860"/>
                  </a:lnTo>
                  <a:lnTo>
                    <a:pt x="203073" y="488569"/>
                  </a:lnTo>
                  <a:lnTo>
                    <a:pt x="197231" y="449199"/>
                  </a:lnTo>
                  <a:lnTo>
                    <a:pt x="191008" y="412750"/>
                  </a:lnTo>
                  <a:lnTo>
                    <a:pt x="184785" y="379603"/>
                  </a:lnTo>
                  <a:lnTo>
                    <a:pt x="178562" y="349377"/>
                  </a:lnTo>
                  <a:lnTo>
                    <a:pt x="170815" y="342646"/>
                  </a:lnTo>
                  <a:lnTo>
                    <a:pt x="162179" y="335026"/>
                  </a:lnTo>
                  <a:lnTo>
                    <a:pt x="144907" y="316230"/>
                  </a:lnTo>
                  <a:lnTo>
                    <a:pt x="125730" y="292735"/>
                  </a:lnTo>
                  <a:lnTo>
                    <a:pt x="106045" y="265811"/>
                  </a:lnTo>
                  <a:lnTo>
                    <a:pt x="85852" y="235204"/>
                  </a:lnTo>
                  <a:lnTo>
                    <a:pt x="65786" y="201549"/>
                  </a:lnTo>
                  <a:lnTo>
                    <a:pt x="45593" y="165100"/>
                  </a:lnTo>
                  <a:lnTo>
                    <a:pt x="26924" y="125730"/>
                  </a:lnTo>
                  <a:lnTo>
                    <a:pt x="20193" y="118999"/>
                  </a:lnTo>
                  <a:lnTo>
                    <a:pt x="14859" y="111252"/>
                  </a:lnTo>
                  <a:lnTo>
                    <a:pt x="6223" y="93599"/>
                  </a:lnTo>
                  <a:lnTo>
                    <a:pt x="1397" y="74803"/>
                  </a:lnTo>
                  <a:lnTo>
                    <a:pt x="0" y="55118"/>
                  </a:lnTo>
                  <a:lnTo>
                    <a:pt x="2413" y="36957"/>
                  </a:lnTo>
                  <a:lnTo>
                    <a:pt x="4826" y="28321"/>
                  </a:lnTo>
                  <a:lnTo>
                    <a:pt x="8128" y="20574"/>
                  </a:lnTo>
                  <a:lnTo>
                    <a:pt x="12446" y="13843"/>
                  </a:lnTo>
                  <a:lnTo>
                    <a:pt x="18161" y="8128"/>
                  </a:lnTo>
                  <a:lnTo>
                    <a:pt x="24003" y="3302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1" name="Freeform 230"/>
            <p:cNvSpPr/>
            <p:nvPr/>
          </p:nvSpPr>
          <p:spPr>
            <a:xfrm>
              <a:off x="7155180" y="1206500"/>
              <a:ext cx="1513841" cy="3783331"/>
            </a:xfrm>
            <a:custGeom>
              <a:avLst/>
              <a:gdLst/>
              <a:ahLst/>
              <a:cxnLst/>
              <a:rect l="0" t="0" r="0" b="0"/>
              <a:pathLst>
                <a:path w="1513841" h="3783331">
                  <a:moveTo>
                    <a:pt x="31750" y="0"/>
                  </a:moveTo>
                  <a:lnTo>
                    <a:pt x="24130" y="3810"/>
                  </a:lnTo>
                  <a:lnTo>
                    <a:pt x="19050" y="7620"/>
                  </a:lnTo>
                  <a:lnTo>
                    <a:pt x="12700" y="13970"/>
                  </a:lnTo>
                  <a:lnTo>
                    <a:pt x="8890" y="20320"/>
                  </a:lnTo>
                  <a:lnTo>
                    <a:pt x="5080" y="27940"/>
                  </a:lnTo>
                  <a:lnTo>
                    <a:pt x="2540" y="36830"/>
                  </a:lnTo>
                  <a:lnTo>
                    <a:pt x="0" y="54610"/>
                  </a:lnTo>
                  <a:lnTo>
                    <a:pt x="2540" y="74930"/>
                  </a:lnTo>
                  <a:lnTo>
                    <a:pt x="6350" y="93980"/>
                  </a:lnTo>
                  <a:lnTo>
                    <a:pt x="15240" y="111760"/>
                  </a:lnTo>
                  <a:lnTo>
                    <a:pt x="20320" y="119380"/>
                  </a:lnTo>
                  <a:lnTo>
                    <a:pt x="27940" y="125730"/>
                  </a:lnTo>
                  <a:lnTo>
                    <a:pt x="45720" y="165100"/>
                  </a:lnTo>
                  <a:lnTo>
                    <a:pt x="66040" y="201930"/>
                  </a:lnTo>
                  <a:lnTo>
                    <a:pt x="86360" y="234950"/>
                  </a:lnTo>
                  <a:lnTo>
                    <a:pt x="106680" y="265430"/>
                  </a:lnTo>
                  <a:lnTo>
                    <a:pt x="125730" y="292100"/>
                  </a:lnTo>
                  <a:lnTo>
                    <a:pt x="144780" y="316230"/>
                  </a:lnTo>
                  <a:lnTo>
                    <a:pt x="162560" y="335280"/>
                  </a:lnTo>
                  <a:lnTo>
                    <a:pt x="171450" y="342900"/>
                  </a:lnTo>
                  <a:lnTo>
                    <a:pt x="179070" y="349250"/>
                  </a:lnTo>
                  <a:lnTo>
                    <a:pt x="185420" y="379730"/>
                  </a:lnTo>
                  <a:lnTo>
                    <a:pt x="191770" y="412750"/>
                  </a:lnTo>
                  <a:lnTo>
                    <a:pt x="198120" y="449580"/>
                  </a:lnTo>
                  <a:lnTo>
                    <a:pt x="203200" y="488950"/>
                  </a:lnTo>
                  <a:lnTo>
                    <a:pt x="209550" y="530860"/>
                  </a:lnTo>
                  <a:lnTo>
                    <a:pt x="214630" y="575310"/>
                  </a:lnTo>
                  <a:lnTo>
                    <a:pt x="219710" y="623570"/>
                  </a:lnTo>
                  <a:lnTo>
                    <a:pt x="224790" y="674370"/>
                  </a:lnTo>
                  <a:lnTo>
                    <a:pt x="229870" y="727710"/>
                  </a:lnTo>
                  <a:lnTo>
                    <a:pt x="233680" y="782320"/>
                  </a:lnTo>
                  <a:lnTo>
                    <a:pt x="238760" y="839470"/>
                  </a:lnTo>
                  <a:lnTo>
                    <a:pt x="242570" y="899160"/>
                  </a:lnTo>
                  <a:lnTo>
                    <a:pt x="246380" y="961390"/>
                  </a:lnTo>
                  <a:lnTo>
                    <a:pt x="250190" y="1026160"/>
                  </a:lnTo>
                  <a:lnTo>
                    <a:pt x="254000" y="1090930"/>
                  </a:lnTo>
                  <a:lnTo>
                    <a:pt x="256540" y="1158240"/>
                  </a:lnTo>
                  <a:lnTo>
                    <a:pt x="250190" y="1188720"/>
                  </a:lnTo>
                  <a:lnTo>
                    <a:pt x="245110" y="1221740"/>
                  </a:lnTo>
                  <a:lnTo>
                    <a:pt x="242570" y="1256030"/>
                  </a:lnTo>
                  <a:lnTo>
                    <a:pt x="240030" y="1292860"/>
                  </a:lnTo>
                  <a:lnTo>
                    <a:pt x="240030" y="1328420"/>
                  </a:lnTo>
                  <a:lnTo>
                    <a:pt x="242570" y="1366520"/>
                  </a:lnTo>
                  <a:lnTo>
                    <a:pt x="247650" y="1441450"/>
                  </a:lnTo>
                  <a:lnTo>
                    <a:pt x="254000" y="1479550"/>
                  </a:lnTo>
                  <a:lnTo>
                    <a:pt x="260350" y="1515110"/>
                  </a:lnTo>
                  <a:lnTo>
                    <a:pt x="267970" y="1550670"/>
                  </a:lnTo>
                  <a:lnTo>
                    <a:pt x="276860" y="1584960"/>
                  </a:lnTo>
                  <a:lnTo>
                    <a:pt x="287020" y="1616710"/>
                  </a:lnTo>
                  <a:lnTo>
                    <a:pt x="299720" y="1647190"/>
                  </a:lnTo>
                  <a:lnTo>
                    <a:pt x="311150" y="1673860"/>
                  </a:lnTo>
                  <a:lnTo>
                    <a:pt x="325120" y="1697990"/>
                  </a:lnTo>
                  <a:lnTo>
                    <a:pt x="327660" y="1718310"/>
                  </a:lnTo>
                  <a:lnTo>
                    <a:pt x="330200" y="1734820"/>
                  </a:lnTo>
                  <a:lnTo>
                    <a:pt x="330200" y="1752600"/>
                  </a:lnTo>
                  <a:lnTo>
                    <a:pt x="331470" y="1767840"/>
                  </a:lnTo>
                  <a:lnTo>
                    <a:pt x="328930" y="1797050"/>
                  </a:lnTo>
                  <a:lnTo>
                    <a:pt x="325120" y="1822450"/>
                  </a:lnTo>
                  <a:lnTo>
                    <a:pt x="318770" y="1846580"/>
                  </a:lnTo>
                  <a:lnTo>
                    <a:pt x="309880" y="1866900"/>
                  </a:lnTo>
                  <a:lnTo>
                    <a:pt x="300990" y="1885950"/>
                  </a:lnTo>
                  <a:lnTo>
                    <a:pt x="290830" y="1905000"/>
                  </a:lnTo>
                  <a:lnTo>
                    <a:pt x="269240" y="1939290"/>
                  </a:lnTo>
                  <a:lnTo>
                    <a:pt x="260350" y="1955800"/>
                  </a:lnTo>
                  <a:lnTo>
                    <a:pt x="252730" y="1974850"/>
                  </a:lnTo>
                  <a:lnTo>
                    <a:pt x="245110" y="1993900"/>
                  </a:lnTo>
                  <a:lnTo>
                    <a:pt x="241300" y="2014220"/>
                  </a:lnTo>
                  <a:lnTo>
                    <a:pt x="240030" y="2037080"/>
                  </a:lnTo>
                  <a:lnTo>
                    <a:pt x="240030" y="2063750"/>
                  </a:lnTo>
                  <a:lnTo>
                    <a:pt x="243840" y="2096770"/>
                  </a:lnTo>
                  <a:lnTo>
                    <a:pt x="250190" y="2128520"/>
                  </a:lnTo>
                  <a:lnTo>
                    <a:pt x="257810" y="2160270"/>
                  </a:lnTo>
                  <a:lnTo>
                    <a:pt x="266700" y="2189480"/>
                  </a:lnTo>
                  <a:lnTo>
                    <a:pt x="287020" y="2250440"/>
                  </a:lnTo>
                  <a:lnTo>
                    <a:pt x="294640" y="2280920"/>
                  </a:lnTo>
                  <a:lnTo>
                    <a:pt x="300990" y="2312670"/>
                  </a:lnTo>
                  <a:lnTo>
                    <a:pt x="309880" y="2379980"/>
                  </a:lnTo>
                  <a:lnTo>
                    <a:pt x="316230" y="2447290"/>
                  </a:lnTo>
                  <a:lnTo>
                    <a:pt x="321310" y="2515870"/>
                  </a:lnTo>
                  <a:lnTo>
                    <a:pt x="325120" y="2583180"/>
                  </a:lnTo>
                  <a:lnTo>
                    <a:pt x="326390" y="2650490"/>
                  </a:lnTo>
                  <a:lnTo>
                    <a:pt x="327660" y="2717800"/>
                  </a:lnTo>
                  <a:lnTo>
                    <a:pt x="327660" y="2783840"/>
                  </a:lnTo>
                  <a:lnTo>
                    <a:pt x="327660" y="2847340"/>
                  </a:lnTo>
                  <a:lnTo>
                    <a:pt x="323850" y="2867660"/>
                  </a:lnTo>
                  <a:lnTo>
                    <a:pt x="321310" y="2887980"/>
                  </a:lnTo>
                  <a:lnTo>
                    <a:pt x="321310" y="2908300"/>
                  </a:lnTo>
                  <a:lnTo>
                    <a:pt x="321310" y="2931160"/>
                  </a:lnTo>
                  <a:lnTo>
                    <a:pt x="322580" y="2955290"/>
                  </a:lnTo>
                  <a:lnTo>
                    <a:pt x="326390" y="2981960"/>
                  </a:lnTo>
                  <a:lnTo>
                    <a:pt x="331470" y="3011170"/>
                  </a:lnTo>
                  <a:lnTo>
                    <a:pt x="339090" y="3042920"/>
                  </a:lnTo>
                  <a:lnTo>
                    <a:pt x="327660" y="3124200"/>
                  </a:lnTo>
                  <a:lnTo>
                    <a:pt x="317500" y="3200400"/>
                  </a:lnTo>
                  <a:lnTo>
                    <a:pt x="307340" y="3274060"/>
                  </a:lnTo>
                  <a:lnTo>
                    <a:pt x="297180" y="3341370"/>
                  </a:lnTo>
                  <a:lnTo>
                    <a:pt x="287020" y="3404870"/>
                  </a:lnTo>
                  <a:lnTo>
                    <a:pt x="278130" y="3463290"/>
                  </a:lnTo>
                  <a:lnTo>
                    <a:pt x="269240" y="3517900"/>
                  </a:lnTo>
                  <a:lnTo>
                    <a:pt x="266700" y="3542030"/>
                  </a:lnTo>
                  <a:lnTo>
                    <a:pt x="262890" y="3564890"/>
                  </a:lnTo>
                  <a:lnTo>
                    <a:pt x="260350" y="3580130"/>
                  </a:lnTo>
                  <a:lnTo>
                    <a:pt x="257810" y="3591560"/>
                  </a:lnTo>
                  <a:lnTo>
                    <a:pt x="254000" y="3601720"/>
                  </a:lnTo>
                  <a:lnTo>
                    <a:pt x="250190" y="3609340"/>
                  </a:lnTo>
                  <a:lnTo>
                    <a:pt x="242570" y="3620770"/>
                  </a:lnTo>
                  <a:lnTo>
                    <a:pt x="232410" y="3629660"/>
                  </a:lnTo>
                  <a:lnTo>
                    <a:pt x="223520" y="3637280"/>
                  </a:lnTo>
                  <a:lnTo>
                    <a:pt x="213360" y="3644900"/>
                  </a:lnTo>
                  <a:lnTo>
                    <a:pt x="204470" y="3657600"/>
                  </a:lnTo>
                  <a:lnTo>
                    <a:pt x="200660" y="3666490"/>
                  </a:lnTo>
                  <a:lnTo>
                    <a:pt x="196850" y="3676650"/>
                  </a:lnTo>
                  <a:lnTo>
                    <a:pt x="208280" y="3677920"/>
                  </a:lnTo>
                  <a:lnTo>
                    <a:pt x="222250" y="3677920"/>
                  </a:lnTo>
                  <a:lnTo>
                    <a:pt x="240030" y="3677920"/>
                  </a:lnTo>
                  <a:lnTo>
                    <a:pt x="256540" y="3676650"/>
                  </a:lnTo>
                  <a:lnTo>
                    <a:pt x="274320" y="3674110"/>
                  </a:lnTo>
                  <a:lnTo>
                    <a:pt x="289560" y="3671570"/>
                  </a:lnTo>
                  <a:lnTo>
                    <a:pt x="300990" y="3667760"/>
                  </a:lnTo>
                  <a:lnTo>
                    <a:pt x="309880" y="3662680"/>
                  </a:lnTo>
                  <a:lnTo>
                    <a:pt x="314960" y="3657600"/>
                  </a:lnTo>
                  <a:lnTo>
                    <a:pt x="316230" y="3649980"/>
                  </a:lnTo>
                  <a:lnTo>
                    <a:pt x="314960" y="3636010"/>
                  </a:lnTo>
                  <a:lnTo>
                    <a:pt x="312420" y="3628390"/>
                  </a:lnTo>
                  <a:lnTo>
                    <a:pt x="312420" y="3623310"/>
                  </a:lnTo>
                  <a:lnTo>
                    <a:pt x="312420" y="3618230"/>
                  </a:lnTo>
                  <a:lnTo>
                    <a:pt x="316230" y="3616960"/>
                  </a:lnTo>
                  <a:lnTo>
                    <a:pt x="327660" y="3609340"/>
                  </a:lnTo>
                  <a:lnTo>
                    <a:pt x="341630" y="3602990"/>
                  </a:lnTo>
                  <a:lnTo>
                    <a:pt x="355600" y="3595370"/>
                  </a:lnTo>
                  <a:lnTo>
                    <a:pt x="360680" y="3590290"/>
                  </a:lnTo>
                  <a:lnTo>
                    <a:pt x="365760" y="3585210"/>
                  </a:lnTo>
                  <a:lnTo>
                    <a:pt x="363220" y="3553460"/>
                  </a:lnTo>
                  <a:lnTo>
                    <a:pt x="361950" y="3519170"/>
                  </a:lnTo>
                  <a:lnTo>
                    <a:pt x="361950" y="3482340"/>
                  </a:lnTo>
                  <a:lnTo>
                    <a:pt x="364490" y="3444240"/>
                  </a:lnTo>
                  <a:lnTo>
                    <a:pt x="367030" y="3404870"/>
                  </a:lnTo>
                  <a:lnTo>
                    <a:pt x="372110" y="3365500"/>
                  </a:lnTo>
                  <a:lnTo>
                    <a:pt x="383540" y="3284220"/>
                  </a:lnTo>
                  <a:lnTo>
                    <a:pt x="396240" y="3206750"/>
                  </a:lnTo>
                  <a:lnTo>
                    <a:pt x="403860" y="3168650"/>
                  </a:lnTo>
                  <a:lnTo>
                    <a:pt x="410210" y="3133090"/>
                  </a:lnTo>
                  <a:lnTo>
                    <a:pt x="417830" y="3100070"/>
                  </a:lnTo>
                  <a:lnTo>
                    <a:pt x="424180" y="3068320"/>
                  </a:lnTo>
                  <a:lnTo>
                    <a:pt x="430530" y="3041650"/>
                  </a:lnTo>
                  <a:lnTo>
                    <a:pt x="436880" y="3016250"/>
                  </a:lnTo>
                  <a:lnTo>
                    <a:pt x="439420" y="2970530"/>
                  </a:lnTo>
                  <a:lnTo>
                    <a:pt x="441960" y="2923540"/>
                  </a:lnTo>
                  <a:lnTo>
                    <a:pt x="450850" y="2829560"/>
                  </a:lnTo>
                  <a:lnTo>
                    <a:pt x="462280" y="2734310"/>
                  </a:lnTo>
                  <a:lnTo>
                    <a:pt x="468630" y="2688590"/>
                  </a:lnTo>
                  <a:lnTo>
                    <a:pt x="474980" y="2644140"/>
                  </a:lnTo>
                  <a:lnTo>
                    <a:pt x="482600" y="2600960"/>
                  </a:lnTo>
                  <a:lnTo>
                    <a:pt x="488950" y="2561590"/>
                  </a:lnTo>
                  <a:lnTo>
                    <a:pt x="495300" y="2523490"/>
                  </a:lnTo>
                  <a:lnTo>
                    <a:pt x="501650" y="2487930"/>
                  </a:lnTo>
                  <a:lnTo>
                    <a:pt x="508000" y="2457450"/>
                  </a:lnTo>
                  <a:lnTo>
                    <a:pt x="514350" y="2430780"/>
                  </a:lnTo>
                  <a:lnTo>
                    <a:pt x="519430" y="2407920"/>
                  </a:lnTo>
                  <a:lnTo>
                    <a:pt x="524510" y="2390140"/>
                  </a:lnTo>
                  <a:lnTo>
                    <a:pt x="549910" y="2401570"/>
                  </a:lnTo>
                  <a:lnTo>
                    <a:pt x="576580" y="2413000"/>
                  </a:lnTo>
                  <a:lnTo>
                    <a:pt x="635000" y="2435860"/>
                  </a:lnTo>
                  <a:lnTo>
                    <a:pt x="697230" y="2458720"/>
                  </a:lnTo>
                  <a:lnTo>
                    <a:pt x="760730" y="2477770"/>
                  </a:lnTo>
                  <a:lnTo>
                    <a:pt x="793750" y="2486660"/>
                  </a:lnTo>
                  <a:lnTo>
                    <a:pt x="826770" y="2493010"/>
                  </a:lnTo>
                  <a:lnTo>
                    <a:pt x="858520" y="2496820"/>
                  </a:lnTo>
                  <a:lnTo>
                    <a:pt x="890270" y="2499360"/>
                  </a:lnTo>
                  <a:lnTo>
                    <a:pt x="920750" y="2499360"/>
                  </a:lnTo>
                  <a:lnTo>
                    <a:pt x="951230" y="2496820"/>
                  </a:lnTo>
                  <a:lnTo>
                    <a:pt x="979170" y="2491740"/>
                  </a:lnTo>
                  <a:lnTo>
                    <a:pt x="1007110" y="2482850"/>
                  </a:lnTo>
                  <a:lnTo>
                    <a:pt x="1014730" y="2499360"/>
                  </a:lnTo>
                  <a:lnTo>
                    <a:pt x="1022350" y="2517140"/>
                  </a:lnTo>
                  <a:lnTo>
                    <a:pt x="1031240" y="2537460"/>
                  </a:lnTo>
                  <a:lnTo>
                    <a:pt x="1040130" y="2557780"/>
                  </a:lnTo>
                  <a:lnTo>
                    <a:pt x="1060450" y="2599690"/>
                  </a:lnTo>
                  <a:lnTo>
                    <a:pt x="1069340" y="2618740"/>
                  </a:lnTo>
                  <a:lnTo>
                    <a:pt x="1078230" y="2636520"/>
                  </a:lnTo>
                  <a:lnTo>
                    <a:pt x="1093470" y="2651760"/>
                  </a:lnTo>
                  <a:lnTo>
                    <a:pt x="1108710" y="2669540"/>
                  </a:lnTo>
                  <a:lnTo>
                    <a:pt x="1136650" y="2706370"/>
                  </a:lnTo>
                  <a:lnTo>
                    <a:pt x="1162050" y="2748280"/>
                  </a:lnTo>
                  <a:lnTo>
                    <a:pt x="1187450" y="2791460"/>
                  </a:lnTo>
                  <a:lnTo>
                    <a:pt x="1212850" y="2838450"/>
                  </a:lnTo>
                  <a:lnTo>
                    <a:pt x="1236980" y="2889250"/>
                  </a:lnTo>
                  <a:lnTo>
                    <a:pt x="1259840" y="2941320"/>
                  </a:lnTo>
                  <a:lnTo>
                    <a:pt x="1285240" y="2994660"/>
                  </a:lnTo>
                  <a:lnTo>
                    <a:pt x="1310640" y="3081020"/>
                  </a:lnTo>
                  <a:lnTo>
                    <a:pt x="1333500" y="3164840"/>
                  </a:lnTo>
                  <a:lnTo>
                    <a:pt x="1352550" y="3247390"/>
                  </a:lnTo>
                  <a:lnTo>
                    <a:pt x="1369060" y="3327400"/>
                  </a:lnTo>
                  <a:lnTo>
                    <a:pt x="1383030" y="3406140"/>
                  </a:lnTo>
                  <a:lnTo>
                    <a:pt x="1394460" y="3483610"/>
                  </a:lnTo>
                  <a:lnTo>
                    <a:pt x="1404620" y="3561080"/>
                  </a:lnTo>
                  <a:lnTo>
                    <a:pt x="1412240" y="3638550"/>
                  </a:lnTo>
                  <a:lnTo>
                    <a:pt x="1414780" y="3656330"/>
                  </a:lnTo>
                  <a:lnTo>
                    <a:pt x="1416050" y="3674110"/>
                  </a:lnTo>
                  <a:lnTo>
                    <a:pt x="1413510" y="3690620"/>
                  </a:lnTo>
                  <a:lnTo>
                    <a:pt x="1409700" y="3708400"/>
                  </a:lnTo>
                  <a:lnTo>
                    <a:pt x="1404620" y="3726180"/>
                  </a:lnTo>
                  <a:lnTo>
                    <a:pt x="1397000" y="3743960"/>
                  </a:lnTo>
                  <a:lnTo>
                    <a:pt x="1388110" y="3761740"/>
                  </a:lnTo>
                  <a:lnTo>
                    <a:pt x="1379220" y="3780790"/>
                  </a:lnTo>
                  <a:lnTo>
                    <a:pt x="1400810" y="3783330"/>
                  </a:lnTo>
                  <a:lnTo>
                    <a:pt x="1424940" y="3783330"/>
                  </a:lnTo>
                  <a:lnTo>
                    <a:pt x="1451610" y="3778250"/>
                  </a:lnTo>
                  <a:lnTo>
                    <a:pt x="1479550" y="3769360"/>
                  </a:lnTo>
                  <a:lnTo>
                    <a:pt x="1478280" y="3757930"/>
                  </a:lnTo>
                  <a:lnTo>
                    <a:pt x="1477010" y="3747770"/>
                  </a:lnTo>
                  <a:lnTo>
                    <a:pt x="1478280" y="3741420"/>
                  </a:lnTo>
                  <a:lnTo>
                    <a:pt x="1479550" y="3735070"/>
                  </a:lnTo>
                  <a:lnTo>
                    <a:pt x="1480820" y="3729990"/>
                  </a:lnTo>
                  <a:lnTo>
                    <a:pt x="1483360" y="3727450"/>
                  </a:lnTo>
                  <a:lnTo>
                    <a:pt x="1489710" y="3721100"/>
                  </a:lnTo>
                  <a:lnTo>
                    <a:pt x="1497330" y="3717290"/>
                  </a:lnTo>
                  <a:lnTo>
                    <a:pt x="1503680" y="3712210"/>
                  </a:lnTo>
                  <a:lnTo>
                    <a:pt x="1506220" y="3707130"/>
                  </a:lnTo>
                  <a:lnTo>
                    <a:pt x="1510030" y="3702050"/>
                  </a:lnTo>
                  <a:lnTo>
                    <a:pt x="1512570" y="3694430"/>
                  </a:lnTo>
                  <a:lnTo>
                    <a:pt x="1513840" y="3685540"/>
                  </a:lnTo>
                  <a:lnTo>
                    <a:pt x="1503680" y="3629660"/>
                  </a:lnTo>
                  <a:lnTo>
                    <a:pt x="1492250" y="3572510"/>
                  </a:lnTo>
                  <a:lnTo>
                    <a:pt x="1470660" y="3453130"/>
                  </a:lnTo>
                  <a:lnTo>
                    <a:pt x="1451610" y="3331210"/>
                  </a:lnTo>
                  <a:lnTo>
                    <a:pt x="1435100" y="3206750"/>
                  </a:lnTo>
                  <a:lnTo>
                    <a:pt x="1437640" y="3153410"/>
                  </a:lnTo>
                  <a:lnTo>
                    <a:pt x="1442720" y="3100070"/>
                  </a:lnTo>
                  <a:lnTo>
                    <a:pt x="1452880" y="3045460"/>
                  </a:lnTo>
                  <a:lnTo>
                    <a:pt x="1459230" y="3017520"/>
                  </a:lnTo>
                  <a:lnTo>
                    <a:pt x="1465580" y="2988310"/>
                  </a:lnTo>
                  <a:lnTo>
                    <a:pt x="1454150" y="2954020"/>
                  </a:lnTo>
                  <a:lnTo>
                    <a:pt x="1445260" y="2921000"/>
                  </a:lnTo>
                  <a:lnTo>
                    <a:pt x="1437640" y="2889250"/>
                  </a:lnTo>
                  <a:lnTo>
                    <a:pt x="1432560" y="2857500"/>
                  </a:lnTo>
                  <a:lnTo>
                    <a:pt x="1427480" y="2827020"/>
                  </a:lnTo>
                  <a:lnTo>
                    <a:pt x="1424940" y="2797810"/>
                  </a:lnTo>
                  <a:lnTo>
                    <a:pt x="1423670" y="2768600"/>
                  </a:lnTo>
                  <a:lnTo>
                    <a:pt x="1423670" y="2740660"/>
                  </a:lnTo>
                  <a:lnTo>
                    <a:pt x="1426210" y="2684780"/>
                  </a:lnTo>
                  <a:lnTo>
                    <a:pt x="1432560" y="2632710"/>
                  </a:lnTo>
                  <a:lnTo>
                    <a:pt x="1440180" y="2583180"/>
                  </a:lnTo>
                  <a:lnTo>
                    <a:pt x="1449070" y="2533650"/>
                  </a:lnTo>
                  <a:lnTo>
                    <a:pt x="1456690" y="2485390"/>
                  </a:lnTo>
                  <a:lnTo>
                    <a:pt x="1464310" y="2438400"/>
                  </a:lnTo>
                  <a:lnTo>
                    <a:pt x="1469390" y="2391410"/>
                  </a:lnTo>
                  <a:lnTo>
                    <a:pt x="1470660" y="2344420"/>
                  </a:lnTo>
                  <a:lnTo>
                    <a:pt x="1468120" y="2298700"/>
                  </a:lnTo>
                  <a:lnTo>
                    <a:pt x="1465580" y="2274570"/>
                  </a:lnTo>
                  <a:lnTo>
                    <a:pt x="1461770" y="2251710"/>
                  </a:lnTo>
                  <a:lnTo>
                    <a:pt x="1455420" y="2227580"/>
                  </a:lnTo>
                  <a:lnTo>
                    <a:pt x="1446530" y="2203450"/>
                  </a:lnTo>
                  <a:lnTo>
                    <a:pt x="1437640" y="2178050"/>
                  </a:lnTo>
                  <a:lnTo>
                    <a:pt x="1424940" y="2153920"/>
                  </a:lnTo>
                  <a:lnTo>
                    <a:pt x="1414780" y="2128520"/>
                  </a:lnTo>
                  <a:lnTo>
                    <a:pt x="1403350" y="2104390"/>
                  </a:lnTo>
                  <a:lnTo>
                    <a:pt x="1391920" y="2082800"/>
                  </a:lnTo>
                  <a:lnTo>
                    <a:pt x="1380490" y="2062480"/>
                  </a:lnTo>
                  <a:lnTo>
                    <a:pt x="1367790" y="2044700"/>
                  </a:lnTo>
                  <a:lnTo>
                    <a:pt x="1355090" y="2026920"/>
                  </a:lnTo>
                  <a:lnTo>
                    <a:pt x="1342390" y="2011680"/>
                  </a:lnTo>
                  <a:lnTo>
                    <a:pt x="1329690" y="1997710"/>
                  </a:lnTo>
                  <a:lnTo>
                    <a:pt x="1301750" y="1972310"/>
                  </a:lnTo>
                  <a:lnTo>
                    <a:pt x="1275080" y="1950720"/>
                  </a:lnTo>
                  <a:lnTo>
                    <a:pt x="1244600" y="1931670"/>
                  </a:lnTo>
                  <a:lnTo>
                    <a:pt x="1215390" y="1916430"/>
                  </a:lnTo>
                  <a:lnTo>
                    <a:pt x="1154430" y="1885950"/>
                  </a:lnTo>
                  <a:lnTo>
                    <a:pt x="1122680" y="1870710"/>
                  </a:lnTo>
                  <a:lnTo>
                    <a:pt x="1092200" y="1852930"/>
                  </a:lnTo>
                  <a:lnTo>
                    <a:pt x="1060450" y="1833880"/>
                  </a:lnTo>
                  <a:lnTo>
                    <a:pt x="1028700" y="1812290"/>
                  </a:lnTo>
                  <a:lnTo>
                    <a:pt x="998220" y="1785620"/>
                  </a:lnTo>
                  <a:lnTo>
                    <a:pt x="967740" y="1753870"/>
                  </a:lnTo>
                  <a:lnTo>
                    <a:pt x="955040" y="1738630"/>
                  </a:lnTo>
                  <a:lnTo>
                    <a:pt x="942340" y="1723390"/>
                  </a:lnTo>
                  <a:lnTo>
                    <a:pt x="932180" y="1709420"/>
                  </a:lnTo>
                  <a:lnTo>
                    <a:pt x="922020" y="1696720"/>
                  </a:lnTo>
                  <a:lnTo>
                    <a:pt x="913130" y="1684020"/>
                  </a:lnTo>
                  <a:lnTo>
                    <a:pt x="904240" y="1672590"/>
                  </a:lnTo>
                  <a:lnTo>
                    <a:pt x="891540" y="1652270"/>
                  </a:lnTo>
                  <a:lnTo>
                    <a:pt x="881380" y="1631950"/>
                  </a:lnTo>
                  <a:lnTo>
                    <a:pt x="869950" y="1612900"/>
                  </a:lnTo>
                  <a:lnTo>
                    <a:pt x="861060" y="1596390"/>
                  </a:lnTo>
                  <a:lnTo>
                    <a:pt x="850900" y="1578610"/>
                  </a:lnTo>
                  <a:lnTo>
                    <a:pt x="834390" y="1548130"/>
                  </a:lnTo>
                  <a:lnTo>
                    <a:pt x="819150" y="1521460"/>
                  </a:lnTo>
                  <a:lnTo>
                    <a:pt x="805180" y="1497330"/>
                  </a:lnTo>
                  <a:lnTo>
                    <a:pt x="791210" y="1475740"/>
                  </a:lnTo>
                  <a:lnTo>
                    <a:pt x="767080" y="1435100"/>
                  </a:lnTo>
                  <a:lnTo>
                    <a:pt x="741680" y="1393190"/>
                  </a:lnTo>
                  <a:lnTo>
                    <a:pt x="727710" y="1371600"/>
                  </a:lnTo>
                  <a:lnTo>
                    <a:pt x="713740" y="1348740"/>
                  </a:lnTo>
                  <a:lnTo>
                    <a:pt x="697230" y="1323340"/>
                  </a:lnTo>
                  <a:lnTo>
                    <a:pt x="679450" y="1292860"/>
                  </a:lnTo>
                  <a:lnTo>
                    <a:pt x="669290" y="1277620"/>
                  </a:lnTo>
                  <a:lnTo>
                    <a:pt x="659130" y="1259840"/>
                  </a:lnTo>
                  <a:lnTo>
                    <a:pt x="647700" y="1242060"/>
                  </a:lnTo>
                  <a:lnTo>
                    <a:pt x="636270" y="1223010"/>
                  </a:lnTo>
                  <a:lnTo>
                    <a:pt x="599440" y="1102360"/>
                  </a:lnTo>
                  <a:lnTo>
                    <a:pt x="565150" y="981710"/>
                  </a:lnTo>
                  <a:lnTo>
                    <a:pt x="530860" y="862330"/>
                  </a:lnTo>
                  <a:lnTo>
                    <a:pt x="515620" y="805180"/>
                  </a:lnTo>
                  <a:lnTo>
                    <a:pt x="500380" y="749300"/>
                  </a:lnTo>
                  <a:lnTo>
                    <a:pt x="485140" y="694690"/>
                  </a:lnTo>
                  <a:lnTo>
                    <a:pt x="469900" y="642620"/>
                  </a:lnTo>
                  <a:lnTo>
                    <a:pt x="455930" y="594360"/>
                  </a:lnTo>
                  <a:lnTo>
                    <a:pt x="443230" y="549910"/>
                  </a:lnTo>
                  <a:lnTo>
                    <a:pt x="429260" y="508000"/>
                  </a:lnTo>
                  <a:lnTo>
                    <a:pt x="416560" y="471170"/>
                  </a:lnTo>
                  <a:lnTo>
                    <a:pt x="405130" y="439420"/>
                  </a:lnTo>
                  <a:lnTo>
                    <a:pt x="393700" y="412750"/>
                  </a:lnTo>
                  <a:lnTo>
                    <a:pt x="396240" y="412750"/>
                  </a:lnTo>
                  <a:lnTo>
                    <a:pt x="400050" y="412750"/>
                  </a:lnTo>
                  <a:lnTo>
                    <a:pt x="410210" y="412750"/>
                  </a:lnTo>
                  <a:lnTo>
                    <a:pt x="414020" y="411480"/>
                  </a:lnTo>
                  <a:lnTo>
                    <a:pt x="416560" y="408940"/>
                  </a:lnTo>
                  <a:lnTo>
                    <a:pt x="415290" y="405130"/>
                  </a:lnTo>
                  <a:lnTo>
                    <a:pt x="411480" y="400050"/>
                  </a:lnTo>
                  <a:lnTo>
                    <a:pt x="405130" y="388620"/>
                  </a:lnTo>
                  <a:lnTo>
                    <a:pt x="398780" y="377190"/>
                  </a:lnTo>
                  <a:lnTo>
                    <a:pt x="392430" y="363220"/>
                  </a:lnTo>
                  <a:lnTo>
                    <a:pt x="383540" y="349250"/>
                  </a:lnTo>
                  <a:lnTo>
                    <a:pt x="392430" y="346710"/>
                  </a:lnTo>
                  <a:lnTo>
                    <a:pt x="406400" y="344170"/>
                  </a:lnTo>
                  <a:lnTo>
                    <a:pt x="421640" y="342900"/>
                  </a:lnTo>
                  <a:lnTo>
                    <a:pt x="439420" y="340360"/>
                  </a:lnTo>
                  <a:lnTo>
                    <a:pt x="455930" y="337820"/>
                  </a:lnTo>
                  <a:lnTo>
                    <a:pt x="471170" y="332740"/>
                  </a:lnTo>
                  <a:lnTo>
                    <a:pt x="477520" y="330200"/>
                  </a:lnTo>
                  <a:lnTo>
                    <a:pt x="483870" y="325120"/>
                  </a:lnTo>
                  <a:lnTo>
                    <a:pt x="487680" y="321310"/>
                  </a:lnTo>
                  <a:lnTo>
                    <a:pt x="491490" y="316230"/>
                  </a:lnTo>
                  <a:lnTo>
                    <a:pt x="491490" y="308610"/>
                  </a:lnTo>
                  <a:lnTo>
                    <a:pt x="487680" y="302260"/>
                  </a:lnTo>
                  <a:lnTo>
                    <a:pt x="480060" y="294640"/>
                  </a:lnTo>
                  <a:lnTo>
                    <a:pt x="467360" y="289560"/>
                  </a:lnTo>
                  <a:lnTo>
                    <a:pt x="450850" y="284480"/>
                  </a:lnTo>
                  <a:lnTo>
                    <a:pt x="431800" y="283210"/>
                  </a:lnTo>
                  <a:lnTo>
                    <a:pt x="420370" y="284480"/>
                  </a:lnTo>
                  <a:lnTo>
                    <a:pt x="408940" y="285750"/>
                  </a:lnTo>
                  <a:lnTo>
                    <a:pt x="397510" y="288290"/>
                  </a:lnTo>
                  <a:lnTo>
                    <a:pt x="384810" y="290830"/>
                  </a:lnTo>
                  <a:lnTo>
                    <a:pt x="381000" y="283210"/>
                  </a:lnTo>
                  <a:lnTo>
                    <a:pt x="379730" y="276860"/>
                  </a:lnTo>
                  <a:lnTo>
                    <a:pt x="382270" y="269240"/>
                  </a:lnTo>
                  <a:lnTo>
                    <a:pt x="387350" y="262890"/>
                  </a:lnTo>
                  <a:lnTo>
                    <a:pt x="393700" y="256540"/>
                  </a:lnTo>
                  <a:lnTo>
                    <a:pt x="402590" y="251460"/>
                  </a:lnTo>
                  <a:lnTo>
                    <a:pt x="421640" y="241300"/>
                  </a:lnTo>
                  <a:lnTo>
                    <a:pt x="440690" y="231140"/>
                  </a:lnTo>
                  <a:lnTo>
                    <a:pt x="458470" y="220980"/>
                  </a:lnTo>
                  <a:lnTo>
                    <a:pt x="464820" y="215900"/>
                  </a:lnTo>
                  <a:lnTo>
                    <a:pt x="469900" y="209550"/>
                  </a:lnTo>
                  <a:lnTo>
                    <a:pt x="471170" y="203200"/>
                  </a:lnTo>
                  <a:lnTo>
                    <a:pt x="469900" y="198120"/>
                  </a:lnTo>
                  <a:lnTo>
                    <a:pt x="466090" y="194310"/>
                  </a:lnTo>
                  <a:lnTo>
                    <a:pt x="459740" y="190500"/>
                  </a:lnTo>
                  <a:lnTo>
                    <a:pt x="445770" y="186690"/>
                  </a:lnTo>
                  <a:lnTo>
                    <a:pt x="431800" y="185420"/>
                  </a:lnTo>
                  <a:lnTo>
                    <a:pt x="415290" y="184150"/>
                  </a:lnTo>
                  <a:lnTo>
                    <a:pt x="400050" y="184150"/>
                  </a:lnTo>
                  <a:lnTo>
                    <a:pt x="384810" y="182880"/>
                  </a:lnTo>
                  <a:lnTo>
                    <a:pt x="373380" y="179070"/>
                  </a:lnTo>
                  <a:lnTo>
                    <a:pt x="368300" y="176530"/>
                  </a:lnTo>
                  <a:lnTo>
                    <a:pt x="364490" y="172720"/>
                  </a:lnTo>
                  <a:lnTo>
                    <a:pt x="355600" y="166370"/>
                  </a:lnTo>
                  <a:lnTo>
                    <a:pt x="344170" y="162560"/>
                  </a:lnTo>
                  <a:lnTo>
                    <a:pt x="331470" y="158750"/>
                  </a:lnTo>
                  <a:lnTo>
                    <a:pt x="317500" y="156210"/>
                  </a:lnTo>
                  <a:lnTo>
                    <a:pt x="304800" y="152400"/>
                  </a:lnTo>
                  <a:lnTo>
                    <a:pt x="292100" y="149860"/>
                  </a:lnTo>
                  <a:lnTo>
                    <a:pt x="281940" y="144780"/>
                  </a:lnTo>
                  <a:lnTo>
                    <a:pt x="274320" y="139700"/>
                  </a:lnTo>
                  <a:lnTo>
                    <a:pt x="243840" y="116840"/>
                  </a:lnTo>
                  <a:lnTo>
                    <a:pt x="214630" y="91440"/>
                  </a:lnTo>
                  <a:lnTo>
                    <a:pt x="186690" y="67310"/>
                  </a:lnTo>
                  <a:lnTo>
                    <a:pt x="173990" y="55880"/>
                  </a:lnTo>
                  <a:lnTo>
                    <a:pt x="160020" y="46990"/>
                  </a:lnTo>
                  <a:lnTo>
                    <a:pt x="139700" y="41910"/>
                  </a:lnTo>
                  <a:lnTo>
                    <a:pt x="121920" y="35560"/>
                  </a:lnTo>
                  <a:lnTo>
                    <a:pt x="106680" y="29210"/>
                  </a:lnTo>
                  <a:lnTo>
                    <a:pt x="93980" y="21590"/>
                  </a:lnTo>
                  <a:lnTo>
                    <a:pt x="80010" y="13970"/>
                  </a:lnTo>
                  <a:lnTo>
                    <a:pt x="66040" y="6350"/>
                  </a:lnTo>
                  <a:lnTo>
                    <a:pt x="50800" y="254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2" name="Freeform 231"/>
            <p:cNvSpPr/>
            <p:nvPr/>
          </p:nvSpPr>
          <p:spPr>
            <a:xfrm>
              <a:off x="7491730" y="1399921"/>
              <a:ext cx="132843" cy="95505"/>
            </a:xfrm>
            <a:custGeom>
              <a:avLst/>
              <a:gdLst/>
              <a:ahLst/>
              <a:cxnLst/>
              <a:rect l="0" t="0" r="0" b="0"/>
              <a:pathLst>
                <a:path w="132843" h="95505">
                  <a:moveTo>
                    <a:pt x="119888" y="0"/>
                  </a:moveTo>
                  <a:lnTo>
                    <a:pt x="126238" y="889"/>
                  </a:lnTo>
                  <a:lnTo>
                    <a:pt x="130937" y="3810"/>
                  </a:lnTo>
                  <a:lnTo>
                    <a:pt x="132461" y="6223"/>
                  </a:lnTo>
                  <a:lnTo>
                    <a:pt x="132842" y="9525"/>
                  </a:lnTo>
                  <a:lnTo>
                    <a:pt x="131445" y="15748"/>
                  </a:lnTo>
                  <a:lnTo>
                    <a:pt x="127635" y="21082"/>
                  </a:lnTo>
                  <a:lnTo>
                    <a:pt x="122301" y="25908"/>
                  </a:lnTo>
                  <a:lnTo>
                    <a:pt x="115570" y="30734"/>
                  </a:lnTo>
                  <a:lnTo>
                    <a:pt x="98806" y="39370"/>
                  </a:lnTo>
                  <a:lnTo>
                    <a:pt x="81026" y="48006"/>
                  </a:lnTo>
                  <a:lnTo>
                    <a:pt x="63754" y="57023"/>
                  </a:lnTo>
                  <a:lnTo>
                    <a:pt x="56642" y="61849"/>
                  </a:lnTo>
                  <a:lnTo>
                    <a:pt x="50292" y="67183"/>
                  </a:lnTo>
                  <a:lnTo>
                    <a:pt x="45974" y="73406"/>
                  </a:lnTo>
                  <a:lnTo>
                    <a:pt x="43180" y="79629"/>
                  </a:lnTo>
                  <a:lnTo>
                    <a:pt x="42672" y="86868"/>
                  </a:lnTo>
                  <a:lnTo>
                    <a:pt x="45085" y="94996"/>
                  </a:lnTo>
                  <a:lnTo>
                    <a:pt x="38354" y="95504"/>
                  </a:lnTo>
                  <a:lnTo>
                    <a:pt x="30607" y="94488"/>
                  </a:lnTo>
                  <a:lnTo>
                    <a:pt x="16256" y="89789"/>
                  </a:lnTo>
                  <a:lnTo>
                    <a:pt x="10033" y="86360"/>
                  </a:lnTo>
                  <a:lnTo>
                    <a:pt x="4699" y="81534"/>
                  </a:lnTo>
                  <a:lnTo>
                    <a:pt x="1397" y="76327"/>
                  </a:lnTo>
                  <a:lnTo>
                    <a:pt x="0" y="70104"/>
                  </a:lnTo>
                  <a:lnTo>
                    <a:pt x="5715" y="57023"/>
                  </a:lnTo>
                  <a:lnTo>
                    <a:pt x="15240" y="44577"/>
                  </a:lnTo>
                  <a:lnTo>
                    <a:pt x="28321" y="33147"/>
                  </a:lnTo>
                  <a:lnTo>
                    <a:pt x="43561" y="22987"/>
                  </a:lnTo>
                  <a:lnTo>
                    <a:pt x="60960" y="13843"/>
                  </a:lnTo>
                  <a:lnTo>
                    <a:pt x="79121" y="6731"/>
                  </a:lnTo>
                  <a:lnTo>
                    <a:pt x="96901" y="2413"/>
                  </a:lnTo>
                  <a:lnTo>
                    <a:pt x="114173" y="0"/>
                  </a:lnTo>
                  <a:close/>
                </a:path>
              </a:pathLst>
            </a:custGeom>
            <a:solidFill>
              <a:srgbClr val="AF5F00"/>
            </a:solidFill>
            <a:ln w="0" cap="flat" cmpd="sng" algn="ctr">
              <a:solidFill>
                <a:srgbClr val="AF5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3" name="Freeform 232"/>
            <p:cNvSpPr/>
            <p:nvPr/>
          </p:nvSpPr>
          <p:spPr>
            <a:xfrm>
              <a:off x="8528050" y="3949192"/>
              <a:ext cx="92584" cy="475616"/>
            </a:xfrm>
            <a:custGeom>
              <a:avLst/>
              <a:gdLst/>
              <a:ahLst/>
              <a:cxnLst/>
              <a:rect l="0" t="0" r="0" b="0"/>
              <a:pathLst>
                <a:path w="92584" h="475616">
                  <a:moveTo>
                    <a:pt x="61341" y="448310"/>
                  </a:moveTo>
                  <a:lnTo>
                    <a:pt x="58928" y="422910"/>
                  </a:lnTo>
                  <a:lnTo>
                    <a:pt x="56642" y="398907"/>
                  </a:lnTo>
                  <a:lnTo>
                    <a:pt x="54229" y="375793"/>
                  </a:lnTo>
                  <a:lnTo>
                    <a:pt x="52197" y="354711"/>
                  </a:lnTo>
                  <a:lnTo>
                    <a:pt x="49403" y="335534"/>
                  </a:lnTo>
                  <a:lnTo>
                    <a:pt x="46990" y="317246"/>
                  </a:lnTo>
                  <a:lnTo>
                    <a:pt x="44069" y="300990"/>
                  </a:lnTo>
                  <a:lnTo>
                    <a:pt x="41275" y="286004"/>
                  </a:lnTo>
                  <a:lnTo>
                    <a:pt x="37846" y="272669"/>
                  </a:lnTo>
                  <a:lnTo>
                    <a:pt x="34544" y="260604"/>
                  </a:lnTo>
                  <a:lnTo>
                    <a:pt x="30226" y="250571"/>
                  </a:lnTo>
                  <a:lnTo>
                    <a:pt x="25908" y="241935"/>
                  </a:lnTo>
                  <a:lnTo>
                    <a:pt x="21082" y="234696"/>
                  </a:lnTo>
                  <a:lnTo>
                    <a:pt x="15748" y="228981"/>
                  </a:lnTo>
                  <a:lnTo>
                    <a:pt x="10033" y="224663"/>
                  </a:lnTo>
                  <a:lnTo>
                    <a:pt x="3810" y="198755"/>
                  </a:lnTo>
                  <a:lnTo>
                    <a:pt x="381" y="171323"/>
                  </a:lnTo>
                  <a:lnTo>
                    <a:pt x="0" y="143002"/>
                  </a:lnTo>
                  <a:lnTo>
                    <a:pt x="889" y="114173"/>
                  </a:lnTo>
                  <a:lnTo>
                    <a:pt x="4699" y="56642"/>
                  </a:lnTo>
                  <a:lnTo>
                    <a:pt x="6223" y="27813"/>
                  </a:lnTo>
                  <a:lnTo>
                    <a:pt x="6223" y="0"/>
                  </a:lnTo>
                  <a:lnTo>
                    <a:pt x="10541" y="21082"/>
                  </a:lnTo>
                  <a:lnTo>
                    <a:pt x="15240" y="40259"/>
                  </a:lnTo>
                  <a:lnTo>
                    <a:pt x="21082" y="59055"/>
                  </a:lnTo>
                  <a:lnTo>
                    <a:pt x="26797" y="75819"/>
                  </a:lnTo>
                  <a:lnTo>
                    <a:pt x="39751" y="107061"/>
                  </a:lnTo>
                  <a:lnTo>
                    <a:pt x="52705" y="135763"/>
                  </a:lnTo>
                  <a:lnTo>
                    <a:pt x="65659" y="162687"/>
                  </a:lnTo>
                  <a:lnTo>
                    <a:pt x="77216" y="189103"/>
                  </a:lnTo>
                  <a:lnTo>
                    <a:pt x="86868" y="216408"/>
                  </a:lnTo>
                  <a:lnTo>
                    <a:pt x="90170" y="230886"/>
                  </a:lnTo>
                  <a:lnTo>
                    <a:pt x="92583" y="246253"/>
                  </a:lnTo>
                  <a:lnTo>
                    <a:pt x="85344" y="266319"/>
                  </a:lnTo>
                  <a:lnTo>
                    <a:pt x="79629" y="286512"/>
                  </a:lnTo>
                  <a:lnTo>
                    <a:pt x="74803" y="307594"/>
                  </a:lnTo>
                  <a:lnTo>
                    <a:pt x="70993" y="331216"/>
                  </a:lnTo>
                  <a:lnTo>
                    <a:pt x="68072" y="358521"/>
                  </a:lnTo>
                  <a:lnTo>
                    <a:pt x="67183" y="374396"/>
                  </a:lnTo>
                  <a:lnTo>
                    <a:pt x="66167" y="391160"/>
                  </a:lnTo>
                  <a:lnTo>
                    <a:pt x="65278" y="409448"/>
                  </a:lnTo>
                  <a:lnTo>
                    <a:pt x="64770" y="429514"/>
                  </a:lnTo>
                  <a:lnTo>
                    <a:pt x="64262" y="451612"/>
                  </a:lnTo>
                  <a:lnTo>
                    <a:pt x="63754" y="475615"/>
                  </a:lnTo>
                  <a:close/>
                </a:path>
              </a:pathLst>
            </a:custGeom>
            <a:solidFill>
              <a:srgbClr val="B89976"/>
            </a:solidFill>
            <a:ln w="0" cap="flat" cmpd="sng" algn="ctr">
              <a:solidFill>
                <a:srgbClr val="B8997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4" name="Freeform 233"/>
            <p:cNvSpPr/>
            <p:nvPr/>
          </p:nvSpPr>
          <p:spPr>
            <a:xfrm>
              <a:off x="8528050" y="3948430"/>
              <a:ext cx="92711" cy="476251"/>
            </a:xfrm>
            <a:custGeom>
              <a:avLst/>
              <a:gdLst/>
              <a:ahLst/>
              <a:cxnLst/>
              <a:rect l="0" t="0" r="0" b="0"/>
              <a:pathLst>
                <a:path w="92711" h="476251">
                  <a:moveTo>
                    <a:pt x="63500" y="476250"/>
                  </a:moveTo>
                  <a:lnTo>
                    <a:pt x="64770" y="452120"/>
                  </a:lnTo>
                  <a:lnTo>
                    <a:pt x="64770" y="430530"/>
                  </a:lnTo>
                  <a:lnTo>
                    <a:pt x="64770" y="410210"/>
                  </a:lnTo>
                  <a:lnTo>
                    <a:pt x="66040" y="392430"/>
                  </a:lnTo>
                  <a:lnTo>
                    <a:pt x="67310" y="374650"/>
                  </a:lnTo>
                  <a:lnTo>
                    <a:pt x="68580" y="359410"/>
                  </a:lnTo>
                  <a:lnTo>
                    <a:pt x="71120" y="331470"/>
                  </a:lnTo>
                  <a:lnTo>
                    <a:pt x="74930" y="308610"/>
                  </a:lnTo>
                  <a:lnTo>
                    <a:pt x="80010" y="287020"/>
                  </a:lnTo>
                  <a:lnTo>
                    <a:pt x="85090" y="266700"/>
                  </a:lnTo>
                  <a:lnTo>
                    <a:pt x="92710" y="246380"/>
                  </a:lnTo>
                  <a:lnTo>
                    <a:pt x="90170" y="231140"/>
                  </a:lnTo>
                  <a:lnTo>
                    <a:pt x="86360" y="217170"/>
                  </a:lnTo>
                  <a:lnTo>
                    <a:pt x="77470" y="189230"/>
                  </a:lnTo>
                  <a:lnTo>
                    <a:pt x="66040" y="163830"/>
                  </a:lnTo>
                  <a:lnTo>
                    <a:pt x="52070" y="135890"/>
                  </a:lnTo>
                  <a:lnTo>
                    <a:pt x="39370" y="107950"/>
                  </a:lnTo>
                  <a:lnTo>
                    <a:pt x="26670" y="76200"/>
                  </a:lnTo>
                  <a:lnTo>
                    <a:pt x="21590" y="59690"/>
                  </a:lnTo>
                  <a:lnTo>
                    <a:pt x="15240" y="40640"/>
                  </a:lnTo>
                  <a:lnTo>
                    <a:pt x="10160" y="21590"/>
                  </a:lnTo>
                  <a:lnTo>
                    <a:pt x="6350" y="0"/>
                  </a:lnTo>
                  <a:lnTo>
                    <a:pt x="6350" y="27940"/>
                  </a:lnTo>
                  <a:lnTo>
                    <a:pt x="5080" y="57150"/>
                  </a:lnTo>
                  <a:lnTo>
                    <a:pt x="1270" y="114300"/>
                  </a:lnTo>
                  <a:lnTo>
                    <a:pt x="0" y="143510"/>
                  </a:lnTo>
                  <a:lnTo>
                    <a:pt x="0" y="171450"/>
                  </a:lnTo>
                  <a:lnTo>
                    <a:pt x="3810" y="199390"/>
                  </a:lnTo>
                  <a:lnTo>
                    <a:pt x="10160" y="224790"/>
                  </a:lnTo>
                  <a:lnTo>
                    <a:pt x="15240" y="229870"/>
                  </a:lnTo>
                  <a:lnTo>
                    <a:pt x="21590" y="234950"/>
                  </a:lnTo>
                  <a:lnTo>
                    <a:pt x="25400" y="242570"/>
                  </a:lnTo>
                  <a:lnTo>
                    <a:pt x="30480" y="251460"/>
                  </a:lnTo>
                  <a:lnTo>
                    <a:pt x="34290" y="261620"/>
                  </a:lnTo>
                  <a:lnTo>
                    <a:pt x="38100" y="273050"/>
                  </a:lnTo>
                  <a:lnTo>
                    <a:pt x="41910" y="287020"/>
                  </a:lnTo>
                  <a:lnTo>
                    <a:pt x="44450" y="300990"/>
                  </a:lnTo>
                  <a:lnTo>
                    <a:pt x="46990" y="317500"/>
                  </a:lnTo>
                  <a:lnTo>
                    <a:pt x="49530" y="336550"/>
                  </a:lnTo>
                  <a:lnTo>
                    <a:pt x="52070" y="355600"/>
                  </a:lnTo>
                  <a:lnTo>
                    <a:pt x="54610" y="375920"/>
                  </a:lnTo>
                  <a:lnTo>
                    <a:pt x="57150" y="400050"/>
                  </a:lnTo>
                  <a:lnTo>
                    <a:pt x="58420" y="424180"/>
                  </a:lnTo>
                  <a:lnTo>
                    <a:pt x="60960" y="44958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7351522" y="4185793"/>
              <a:ext cx="240412" cy="699390"/>
            </a:xfrm>
            <a:custGeom>
              <a:avLst/>
              <a:gdLst/>
              <a:ahLst/>
              <a:cxnLst/>
              <a:rect l="0" t="0" r="0" b="0"/>
              <a:pathLst>
                <a:path w="240412" h="699390">
                  <a:moveTo>
                    <a:pt x="160274" y="47117"/>
                  </a:moveTo>
                  <a:lnTo>
                    <a:pt x="175641" y="32639"/>
                  </a:lnTo>
                  <a:lnTo>
                    <a:pt x="189103" y="21590"/>
                  </a:lnTo>
                  <a:lnTo>
                    <a:pt x="200660" y="12954"/>
                  </a:lnTo>
                  <a:lnTo>
                    <a:pt x="210185" y="6731"/>
                  </a:lnTo>
                  <a:lnTo>
                    <a:pt x="218440" y="2413"/>
                  </a:lnTo>
                  <a:lnTo>
                    <a:pt x="224663" y="508"/>
                  </a:lnTo>
                  <a:lnTo>
                    <a:pt x="229870" y="0"/>
                  </a:lnTo>
                  <a:lnTo>
                    <a:pt x="233807" y="1397"/>
                  </a:lnTo>
                  <a:lnTo>
                    <a:pt x="236601" y="3810"/>
                  </a:lnTo>
                  <a:lnTo>
                    <a:pt x="238506" y="7747"/>
                  </a:lnTo>
                  <a:lnTo>
                    <a:pt x="239522" y="12446"/>
                  </a:lnTo>
                  <a:lnTo>
                    <a:pt x="240411" y="24003"/>
                  </a:lnTo>
                  <a:lnTo>
                    <a:pt x="240030" y="36957"/>
                  </a:lnTo>
                  <a:lnTo>
                    <a:pt x="234188" y="61468"/>
                  </a:lnTo>
                  <a:lnTo>
                    <a:pt x="227965" y="89281"/>
                  </a:lnTo>
                  <a:lnTo>
                    <a:pt x="221234" y="120523"/>
                  </a:lnTo>
                  <a:lnTo>
                    <a:pt x="214122" y="153670"/>
                  </a:lnTo>
                  <a:lnTo>
                    <a:pt x="206883" y="189103"/>
                  </a:lnTo>
                  <a:lnTo>
                    <a:pt x="200152" y="226568"/>
                  </a:lnTo>
                  <a:lnTo>
                    <a:pt x="186690" y="304800"/>
                  </a:lnTo>
                  <a:lnTo>
                    <a:pt x="176149" y="385445"/>
                  </a:lnTo>
                  <a:lnTo>
                    <a:pt x="171831" y="425831"/>
                  </a:lnTo>
                  <a:lnTo>
                    <a:pt x="168529" y="464693"/>
                  </a:lnTo>
                  <a:lnTo>
                    <a:pt x="166116" y="503047"/>
                  </a:lnTo>
                  <a:lnTo>
                    <a:pt x="165608" y="539496"/>
                  </a:lnTo>
                  <a:lnTo>
                    <a:pt x="166497" y="574040"/>
                  </a:lnTo>
                  <a:lnTo>
                    <a:pt x="168910" y="606298"/>
                  </a:lnTo>
                  <a:lnTo>
                    <a:pt x="164592" y="611505"/>
                  </a:lnTo>
                  <a:lnTo>
                    <a:pt x="158877" y="615823"/>
                  </a:lnTo>
                  <a:lnTo>
                    <a:pt x="145923" y="623570"/>
                  </a:lnTo>
                  <a:lnTo>
                    <a:pt x="131953" y="630301"/>
                  </a:lnTo>
                  <a:lnTo>
                    <a:pt x="120015" y="637413"/>
                  </a:lnTo>
                  <a:lnTo>
                    <a:pt x="116586" y="639318"/>
                  </a:lnTo>
                  <a:lnTo>
                    <a:pt x="115697" y="643255"/>
                  </a:lnTo>
                  <a:lnTo>
                    <a:pt x="117094" y="648970"/>
                  </a:lnTo>
                  <a:lnTo>
                    <a:pt x="118491" y="655701"/>
                  </a:lnTo>
                  <a:lnTo>
                    <a:pt x="120015" y="670560"/>
                  </a:lnTo>
                  <a:lnTo>
                    <a:pt x="118491" y="677799"/>
                  </a:lnTo>
                  <a:lnTo>
                    <a:pt x="113284" y="684022"/>
                  </a:lnTo>
                  <a:lnTo>
                    <a:pt x="105156" y="688340"/>
                  </a:lnTo>
                  <a:lnTo>
                    <a:pt x="92583" y="692150"/>
                  </a:lnTo>
                  <a:lnTo>
                    <a:pt x="77724" y="695071"/>
                  </a:lnTo>
                  <a:lnTo>
                    <a:pt x="60960" y="697484"/>
                  </a:lnTo>
                  <a:lnTo>
                    <a:pt x="43180" y="698881"/>
                  </a:lnTo>
                  <a:lnTo>
                    <a:pt x="26416" y="699389"/>
                  </a:lnTo>
                  <a:lnTo>
                    <a:pt x="11557" y="698881"/>
                  </a:lnTo>
                  <a:lnTo>
                    <a:pt x="0" y="697484"/>
                  </a:lnTo>
                  <a:lnTo>
                    <a:pt x="3810" y="686943"/>
                  </a:lnTo>
                  <a:lnTo>
                    <a:pt x="8128" y="678688"/>
                  </a:lnTo>
                  <a:lnTo>
                    <a:pt x="17272" y="666242"/>
                  </a:lnTo>
                  <a:lnTo>
                    <a:pt x="26924" y="657606"/>
                  </a:lnTo>
                  <a:lnTo>
                    <a:pt x="36449" y="649986"/>
                  </a:lnTo>
                  <a:lnTo>
                    <a:pt x="46101" y="641731"/>
                  </a:lnTo>
                  <a:lnTo>
                    <a:pt x="54229" y="629793"/>
                  </a:lnTo>
                  <a:lnTo>
                    <a:pt x="58039" y="621665"/>
                  </a:lnTo>
                  <a:lnTo>
                    <a:pt x="61468" y="612013"/>
                  </a:lnTo>
                  <a:lnTo>
                    <a:pt x="64262" y="600456"/>
                  </a:lnTo>
                  <a:lnTo>
                    <a:pt x="66675" y="586105"/>
                  </a:lnTo>
                  <a:lnTo>
                    <a:pt x="70104" y="562610"/>
                  </a:lnTo>
                  <a:lnTo>
                    <a:pt x="73406" y="537591"/>
                  </a:lnTo>
                  <a:lnTo>
                    <a:pt x="81534" y="484378"/>
                  </a:lnTo>
                  <a:lnTo>
                    <a:pt x="90170" y="425831"/>
                  </a:lnTo>
                  <a:lnTo>
                    <a:pt x="100330" y="361950"/>
                  </a:lnTo>
                  <a:lnTo>
                    <a:pt x="110363" y="293751"/>
                  </a:lnTo>
                  <a:lnTo>
                    <a:pt x="120904" y="221234"/>
                  </a:lnTo>
                  <a:lnTo>
                    <a:pt x="131445" y="145034"/>
                  </a:lnTo>
                  <a:lnTo>
                    <a:pt x="142113" y="63881"/>
                  </a:lnTo>
                  <a:close/>
                </a:path>
              </a:pathLst>
            </a:custGeom>
            <a:solidFill>
              <a:srgbClr val="CAA881"/>
            </a:solidFill>
            <a:ln w="0" cap="flat" cmpd="sng" algn="ctr">
              <a:solidFill>
                <a:srgbClr val="CAA88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6" name="Freeform 235"/>
            <p:cNvSpPr/>
            <p:nvPr/>
          </p:nvSpPr>
          <p:spPr>
            <a:xfrm>
              <a:off x="7468616" y="4186301"/>
              <a:ext cx="123318" cy="503556"/>
            </a:xfrm>
            <a:custGeom>
              <a:avLst/>
              <a:gdLst/>
              <a:ahLst/>
              <a:cxnLst/>
              <a:rect l="0" t="0" r="0" b="0"/>
              <a:pathLst>
                <a:path w="123318" h="503556">
                  <a:moveTo>
                    <a:pt x="43180" y="46609"/>
                  </a:moveTo>
                  <a:lnTo>
                    <a:pt x="58547" y="32639"/>
                  </a:lnTo>
                  <a:lnTo>
                    <a:pt x="72009" y="21590"/>
                  </a:lnTo>
                  <a:lnTo>
                    <a:pt x="83566" y="12954"/>
                  </a:lnTo>
                  <a:lnTo>
                    <a:pt x="93091" y="6731"/>
                  </a:lnTo>
                  <a:lnTo>
                    <a:pt x="101346" y="2413"/>
                  </a:lnTo>
                  <a:lnTo>
                    <a:pt x="107569" y="508"/>
                  </a:lnTo>
                  <a:lnTo>
                    <a:pt x="112776" y="0"/>
                  </a:lnTo>
                  <a:lnTo>
                    <a:pt x="116713" y="1397"/>
                  </a:lnTo>
                  <a:lnTo>
                    <a:pt x="119507" y="3810"/>
                  </a:lnTo>
                  <a:lnTo>
                    <a:pt x="121412" y="7620"/>
                  </a:lnTo>
                  <a:lnTo>
                    <a:pt x="122428" y="12446"/>
                  </a:lnTo>
                  <a:lnTo>
                    <a:pt x="123317" y="24003"/>
                  </a:lnTo>
                  <a:lnTo>
                    <a:pt x="122936" y="36957"/>
                  </a:lnTo>
                  <a:lnTo>
                    <a:pt x="118999" y="53213"/>
                  </a:lnTo>
                  <a:lnTo>
                    <a:pt x="114681" y="70993"/>
                  </a:lnTo>
                  <a:lnTo>
                    <a:pt x="110363" y="90170"/>
                  </a:lnTo>
                  <a:lnTo>
                    <a:pt x="106045" y="110871"/>
                  </a:lnTo>
                  <a:lnTo>
                    <a:pt x="96520" y="155956"/>
                  </a:lnTo>
                  <a:lnTo>
                    <a:pt x="86868" y="204978"/>
                  </a:lnTo>
                  <a:lnTo>
                    <a:pt x="84963" y="213614"/>
                  </a:lnTo>
                  <a:lnTo>
                    <a:pt x="83058" y="225044"/>
                  </a:lnTo>
                  <a:lnTo>
                    <a:pt x="80645" y="238506"/>
                  </a:lnTo>
                  <a:lnTo>
                    <a:pt x="77724" y="253873"/>
                  </a:lnTo>
                  <a:lnTo>
                    <a:pt x="74930" y="271145"/>
                  </a:lnTo>
                  <a:lnTo>
                    <a:pt x="72009" y="289941"/>
                  </a:lnTo>
                  <a:lnTo>
                    <a:pt x="65786" y="330200"/>
                  </a:lnTo>
                  <a:lnTo>
                    <a:pt x="59055" y="373888"/>
                  </a:lnTo>
                  <a:lnTo>
                    <a:pt x="52324" y="418592"/>
                  </a:lnTo>
                  <a:lnTo>
                    <a:pt x="46101" y="462280"/>
                  </a:lnTo>
                  <a:lnTo>
                    <a:pt x="40767" y="503555"/>
                  </a:lnTo>
                  <a:lnTo>
                    <a:pt x="37465" y="502539"/>
                  </a:lnTo>
                  <a:lnTo>
                    <a:pt x="33655" y="496824"/>
                  </a:lnTo>
                  <a:lnTo>
                    <a:pt x="29718" y="487172"/>
                  </a:lnTo>
                  <a:lnTo>
                    <a:pt x="25908" y="473710"/>
                  </a:lnTo>
                  <a:lnTo>
                    <a:pt x="22098" y="457962"/>
                  </a:lnTo>
                  <a:lnTo>
                    <a:pt x="18288" y="439166"/>
                  </a:lnTo>
                  <a:lnTo>
                    <a:pt x="14351" y="418592"/>
                  </a:lnTo>
                  <a:lnTo>
                    <a:pt x="11049" y="396494"/>
                  </a:lnTo>
                  <a:lnTo>
                    <a:pt x="5334" y="350393"/>
                  </a:lnTo>
                  <a:lnTo>
                    <a:pt x="1397" y="305689"/>
                  </a:lnTo>
                  <a:lnTo>
                    <a:pt x="508" y="285115"/>
                  </a:lnTo>
                  <a:lnTo>
                    <a:pt x="0" y="266446"/>
                  </a:lnTo>
                  <a:lnTo>
                    <a:pt x="508" y="250063"/>
                  </a:lnTo>
                  <a:lnTo>
                    <a:pt x="1397" y="236601"/>
                  </a:lnTo>
                  <a:lnTo>
                    <a:pt x="13462" y="152654"/>
                  </a:lnTo>
                  <a:lnTo>
                    <a:pt x="25019" y="63373"/>
                  </a:lnTo>
                  <a:close/>
                </a:path>
              </a:pathLst>
            </a:custGeom>
            <a:solidFill>
              <a:srgbClr val="CAA881"/>
            </a:solidFill>
            <a:ln w="0" cap="flat" cmpd="sng" algn="ctr">
              <a:solidFill>
                <a:srgbClr val="CAA88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7" name="Freeform 236"/>
            <p:cNvSpPr/>
            <p:nvPr/>
          </p:nvSpPr>
          <p:spPr>
            <a:xfrm>
              <a:off x="7472426" y="4188206"/>
              <a:ext cx="119508" cy="452629"/>
            </a:xfrm>
            <a:custGeom>
              <a:avLst/>
              <a:gdLst/>
              <a:ahLst/>
              <a:cxnLst/>
              <a:rect l="0" t="0" r="0" b="0"/>
              <a:pathLst>
                <a:path w="119508" h="452629">
                  <a:moveTo>
                    <a:pt x="31242" y="452628"/>
                  </a:moveTo>
                  <a:lnTo>
                    <a:pt x="29337" y="449326"/>
                  </a:lnTo>
                  <a:lnTo>
                    <a:pt x="26924" y="442087"/>
                  </a:lnTo>
                  <a:lnTo>
                    <a:pt x="24511" y="432054"/>
                  </a:lnTo>
                  <a:lnTo>
                    <a:pt x="21590" y="419100"/>
                  </a:lnTo>
                  <a:lnTo>
                    <a:pt x="18796" y="404114"/>
                  </a:lnTo>
                  <a:lnTo>
                    <a:pt x="15367" y="387350"/>
                  </a:lnTo>
                  <a:lnTo>
                    <a:pt x="9652" y="348996"/>
                  </a:lnTo>
                  <a:lnTo>
                    <a:pt x="4826" y="308610"/>
                  </a:lnTo>
                  <a:lnTo>
                    <a:pt x="1524" y="269240"/>
                  </a:lnTo>
                  <a:lnTo>
                    <a:pt x="508" y="250571"/>
                  </a:lnTo>
                  <a:lnTo>
                    <a:pt x="0" y="233807"/>
                  </a:lnTo>
                  <a:lnTo>
                    <a:pt x="508" y="218821"/>
                  </a:lnTo>
                  <a:lnTo>
                    <a:pt x="1905" y="205867"/>
                  </a:lnTo>
                  <a:lnTo>
                    <a:pt x="12573" y="165608"/>
                  </a:lnTo>
                  <a:lnTo>
                    <a:pt x="21590" y="126746"/>
                  </a:lnTo>
                  <a:lnTo>
                    <a:pt x="29337" y="88773"/>
                  </a:lnTo>
                  <a:lnTo>
                    <a:pt x="36576" y="50927"/>
                  </a:lnTo>
                  <a:lnTo>
                    <a:pt x="51435" y="36957"/>
                  </a:lnTo>
                  <a:lnTo>
                    <a:pt x="64897" y="25400"/>
                  </a:lnTo>
                  <a:lnTo>
                    <a:pt x="76327" y="16383"/>
                  </a:lnTo>
                  <a:lnTo>
                    <a:pt x="85979" y="9652"/>
                  </a:lnTo>
                  <a:lnTo>
                    <a:pt x="94107" y="4318"/>
                  </a:lnTo>
                  <a:lnTo>
                    <a:pt x="100838" y="1397"/>
                  </a:lnTo>
                  <a:lnTo>
                    <a:pt x="106553" y="0"/>
                  </a:lnTo>
                  <a:lnTo>
                    <a:pt x="110871" y="0"/>
                  </a:lnTo>
                  <a:lnTo>
                    <a:pt x="113792" y="1397"/>
                  </a:lnTo>
                  <a:lnTo>
                    <a:pt x="116205" y="4318"/>
                  </a:lnTo>
                  <a:lnTo>
                    <a:pt x="119126" y="11938"/>
                  </a:lnTo>
                  <a:lnTo>
                    <a:pt x="119507" y="22987"/>
                  </a:lnTo>
                  <a:lnTo>
                    <a:pt x="119126" y="34544"/>
                  </a:lnTo>
                  <a:lnTo>
                    <a:pt x="115189" y="50927"/>
                  </a:lnTo>
                  <a:lnTo>
                    <a:pt x="111379" y="68199"/>
                  </a:lnTo>
                  <a:lnTo>
                    <a:pt x="102235" y="107061"/>
                  </a:lnTo>
                  <a:lnTo>
                    <a:pt x="93218" y="151257"/>
                  </a:lnTo>
                  <a:lnTo>
                    <a:pt x="83566" y="199644"/>
                  </a:lnTo>
                  <a:lnTo>
                    <a:pt x="81661" y="208788"/>
                  </a:lnTo>
                  <a:lnTo>
                    <a:pt x="79248" y="219329"/>
                  </a:lnTo>
                  <a:lnTo>
                    <a:pt x="73914" y="244348"/>
                  </a:lnTo>
                  <a:lnTo>
                    <a:pt x="67691" y="273177"/>
                  </a:lnTo>
                  <a:lnTo>
                    <a:pt x="60960" y="305308"/>
                  </a:lnTo>
                  <a:lnTo>
                    <a:pt x="53848" y="339852"/>
                  </a:lnTo>
                  <a:lnTo>
                    <a:pt x="46101" y="376809"/>
                  </a:lnTo>
                  <a:close/>
                </a:path>
              </a:pathLst>
            </a:custGeom>
            <a:solidFill>
              <a:srgbClr val="D3B796"/>
            </a:solidFill>
            <a:ln w="0" cap="flat" cmpd="sng" algn="ctr">
              <a:solidFill>
                <a:srgbClr val="D3B79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8" name="Freeform 237"/>
            <p:cNvSpPr/>
            <p:nvPr/>
          </p:nvSpPr>
          <p:spPr>
            <a:xfrm>
              <a:off x="7476744" y="4190111"/>
              <a:ext cx="115190" cy="401829"/>
            </a:xfrm>
            <a:custGeom>
              <a:avLst/>
              <a:gdLst/>
              <a:ahLst/>
              <a:cxnLst/>
              <a:rect l="0" t="0" r="0" b="0"/>
              <a:pathLst>
                <a:path w="115190" h="401829">
                  <a:moveTo>
                    <a:pt x="21590" y="401828"/>
                  </a:moveTo>
                  <a:lnTo>
                    <a:pt x="21209" y="395986"/>
                  </a:lnTo>
                  <a:lnTo>
                    <a:pt x="20193" y="387858"/>
                  </a:lnTo>
                  <a:lnTo>
                    <a:pt x="18796" y="377317"/>
                  </a:lnTo>
                  <a:lnTo>
                    <a:pt x="16891" y="364871"/>
                  </a:lnTo>
                  <a:lnTo>
                    <a:pt x="12573" y="335534"/>
                  </a:lnTo>
                  <a:lnTo>
                    <a:pt x="8255" y="302387"/>
                  </a:lnTo>
                  <a:lnTo>
                    <a:pt x="3937" y="267335"/>
                  </a:lnTo>
                  <a:lnTo>
                    <a:pt x="1016" y="233299"/>
                  </a:lnTo>
                  <a:lnTo>
                    <a:pt x="0" y="216916"/>
                  </a:lnTo>
                  <a:lnTo>
                    <a:pt x="0" y="201676"/>
                  </a:lnTo>
                  <a:lnTo>
                    <a:pt x="0" y="187706"/>
                  </a:lnTo>
                  <a:lnTo>
                    <a:pt x="1524" y="175260"/>
                  </a:lnTo>
                  <a:lnTo>
                    <a:pt x="9652" y="155575"/>
                  </a:lnTo>
                  <a:lnTo>
                    <a:pt x="17272" y="136779"/>
                  </a:lnTo>
                  <a:lnTo>
                    <a:pt x="29845" y="101727"/>
                  </a:lnTo>
                  <a:lnTo>
                    <a:pt x="39370" y="69088"/>
                  </a:lnTo>
                  <a:lnTo>
                    <a:pt x="47117" y="38354"/>
                  </a:lnTo>
                  <a:lnTo>
                    <a:pt x="59563" y="27813"/>
                  </a:lnTo>
                  <a:lnTo>
                    <a:pt x="70612" y="18796"/>
                  </a:lnTo>
                  <a:lnTo>
                    <a:pt x="79756" y="11557"/>
                  </a:lnTo>
                  <a:lnTo>
                    <a:pt x="87884" y="6223"/>
                  </a:lnTo>
                  <a:lnTo>
                    <a:pt x="94615" y="2921"/>
                  </a:lnTo>
                  <a:lnTo>
                    <a:pt x="100330" y="1016"/>
                  </a:lnTo>
                  <a:lnTo>
                    <a:pt x="104648" y="0"/>
                  </a:lnTo>
                  <a:lnTo>
                    <a:pt x="108077" y="508"/>
                  </a:lnTo>
                  <a:lnTo>
                    <a:pt x="110871" y="2413"/>
                  </a:lnTo>
                  <a:lnTo>
                    <a:pt x="112903" y="4826"/>
                  </a:lnTo>
                  <a:lnTo>
                    <a:pt x="114808" y="12446"/>
                  </a:lnTo>
                  <a:lnTo>
                    <a:pt x="115189" y="22606"/>
                  </a:lnTo>
                  <a:lnTo>
                    <a:pt x="114808" y="33147"/>
                  </a:lnTo>
                  <a:lnTo>
                    <a:pt x="107061" y="65786"/>
                  </a:lnTo>
                  <a:lnTo>
                    <a:pt x="98425" y="103759"/>
                  </a:lnTo>
                  <a:lnTo>
                    <a:pt x="89281" y="146431"/>
                  </a:lnTo>
                  <a:lnTo>
                    <a:pt x="79756" y="194437"/>
                  </a:lnTo>
                  <a:lnTo>
                    <a:pt x="75438" y="214122"/>
                  </a:lnTo>
                  <a:lnTo>
                    <a:pt x="69596" y="234696"/>
                  </a:lnTo>
                  <a:lnTo>
                    <a:pt x="63373" y="256794"/>
                  </a:lnTo>
                  <a:lnTo>
                    <a:pt x="56261" y="280289"/>
                  </a:lnTo>
                  <a:lnTo>
                    <a:pt x="48006" y="306705"/>
                  </a:lnTo>
                  <a:lnTo>
                    <a:pt x="39878" y="335026"/>
                  </a:lnTo>
                  <a:lnTo>
                    <a:pt x="30734" y="366776"/>
                  </a:lnTo>
                  <a:close/>
                </a:path>
              </a:pathLst>
            </a:custGeom>
            <a:solidFill>
              <a:srgbClr val="DCC5AB"/>
            </a:solidFill>
            <a:ln w="0" cap="flat" cmpd="sng" algn="ctr">
              <a:solidFill>
                <a:srgbClr val="DCC5A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7480173" y="4192016"/>
              <a:ext cx="111761" cy="351410"/>
            </a:xfrm>
            <a:custGeom>
              <a:avLst/>
              <a:gdLst/>
              <a:ahLst/>
              <a:cxnLst/>
              <a:rect l="0" t="0" r="0" b="0"/>
              <a:pathLst>
                <a:path w="111761" h="351410">
                  <a:moveTo>
                    <a:pt x="12446" y="351409"/>
                  </a:moveTo>
                  <a:lnTo>
                    <a:pt x="13462" y="342773"/>
                  </a:lnTo>
                  <a:lnTo>
                    <a:pt x="13843" y="333121"/>
                  </a:lnTo>
                  <a:lnTo>
                    <a:pt x="13462" y="322072"/>
                  </a:lnTo>
                  <a:lnTo>
                    <a:pt x="12954" y="310134"/>
                  </a:lnTo>
                  <a:lnTo>
                    <a:pt x="10033" y="284226"/>
                  </a:lnTo>
                  <a:lnTo>
                    <a:pt x="7239" y="255397"/>
                  </a:lnTo>
                  <a:lnTo>
                    <a:pt x="3810" y="226060"/>
                  </a:lnTo>
                  <a:lnTo>
                    <a:pt x="889" y="196850"/>
                  </a:lnTo>
                  <a:lnTo>
                    <a:pt x="0" y="169037"/>
                  </a:lnTo>
                  <a:lnTo>
                    <a:pt x="508" y="156464"/>
                  </a:lnTo>
                  <a:lnTo>
                    <a:pt x="1905" y="144526"/>
                  </a:lnTo>
                  <a:lnTo>
                    <a:pt x="12954" y="125349"/>
                  </a:lnTo>
                  <a:lnTo>
                    <a:pt x="22479" y="107061"/>
                  </a:lnTo>
                  <a:lnTo>
                    <a:pt x="31115" y="90805"/>
                  </a:lnTo>
                  <a:lnTo>
                    <a:pt x="38354" y="75819"/>
                  </a:lnTo>
                  <a:lnTo>
                    <a:pt x="44577" y="61976"/>
                  </a:lnTo>
                  <a:lnTo>
                    <a:pt x="50419" y="49022"/>
                  </a:lnTo>
                  <a:lnTo>
                    <a:pt x="54737" y="37465"/>
                  </a:lnTo>
                  <a:lnTo>
                    <a:pt x="58547" y="25908"/>
                  </a:lnTo>
                  <a:lnTo>
                    <a:pt x="68199" y="18288"/>
                  </a:lnTo>
                  <a:lnTo>
                    <a:pt x="76835" y="11557"/>
                  </a:lnTo>
                  <a:lnTo>
                    <a:pt x="84455" y="6731"/>
                  </a:lnTo>
                  <a:lnTo>
                    <a:pt x="90678" y="2921"/>
                  </a:lnTo>
                  <a:lnTo>
                    <a:pt x="95504" y="1016"/>
                  </a:lnTo>
                  <a:lnTo>
                    <a:pt x="99822" y="0"/>
                  </a:lnTo>
                  <a:lnTo>
                    <a:pt x="103632" y="0"/>
                  </a:lnTo>
                  <a:lnTo>
                    <a:pt x="106553" y="1016"/>
                  </a:lnTo>
                  <a:lnTo>
                    <a:pt x="109855" y="5842"/>
                  </a:lnTo>
                  <a:lnTo>
                    <a:pt x="111379" y="12573"/>
                  </a:lnTo>
                  <a:lnTo>
                    <a:pt x="111760" y="21590"/>
                  </a:lnTo>
                  <a:lnTo>
                    <a:pt x="111379" y="31242"/>
                  </a:lnTo>
                  <a:lnTo>
                    <a:pt x="103632" y="63373"/>
                  </a:lnTo>
                  <a:lnTo>
                    <a:pt x="94996" y="100330"/>
                  </a:lnTo>
                  <a:lnTo>
                    <a:pt x="86360" y="142113"/>
                  </a:lnTo>
                  <a:lnTo>
                    <a:pt x="81534" y="165100"/>
                  </a:lnTo>
                  <a:lnTo>
                    <a:pt x="76835" y="189611"/>
                  </a:lnTo>
                  <a:lnTo>
                    <a:pt x="72009" y="208788"/>
                  </a:lnTo>
                  <a:lnTo>
                    <a:pt x="66167" y="225171"/>
                  </a:lnTo>
                  <a:lnTo>
                    <a:pt x="59436" y="240538"/>
                  </a:lnTo>
                  <a:lnTo>
                    <a:pt x="51816" y="255905"/>
                  </a:lnTo>
                  <a:lnTo>
                    <a:pt x="43180" y="272669"/>
                  </a:lnTo>
                  <a:lnTo>
                    <a:pt x="34036" y="293751"/>
                  </a:lnTo>
                  <a:lnTo>
                    <a:pt x="28829" y="305308"/>
                  </a:lnTo>
                  <a:lnTo>
                    <a:pt x="23495" y="319278"/>
                  </a:lnTo>
                  <a:lnTo>
                    <a:pt x="18161" y="334137"/>
                  </a:lnTo>
                  <a:close/>
                </a:path>
              </a:pathLst>
            </a:custGeom>
            <a:solidFill>
              <a:srgbClr val="E4D3C1"/>
            </a:solidFill>
            <a:ln w="0" cap="flat" cmpd="sng" algn="ctr">
              <a:solidFill>
                <a:srgbClr val="E4D3C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0" name="Freeform 239"/>
            <p:cNvSpPr/>
            <p:nvPr/>
          </p:nvSpPr>
          <p:spPr>
            <a:xfrm>
              <a:off x="7484491" y="4193540"/>
              <a:ext cx="107062" cy="300864"/>
            </a:xfrm>
            <a:custGeom>
              <a:avLst/>
              <a:gdLst/>
              <a:ahLst/>
              <a:cxnLst/>
              <a:rect l="0" t="0" r="0" b="0"/>
              <a:pathLst>
                <a:path w="107062" h="300864">
                  <a:moveTo>
                    <a:pt x="2413" y="300863"/>
                  </a:moveTo>
                  <a:lnTo>
                    <a:pt x="6731" y="279273"/>
                  </a:lnTo>
                  <a:lnTo>
                    <a:pt x="8128" y="256794"/>
                  </a:lnTo>
                  <a:lnTo>
                    <a:pt x="7239" y="233172"/>
                  </a:lnTo>
                  <a:lnTo>
                    <a:pt x="5207" y="209677"/>
                  </a:lnTo>
                  <a:lnTo>
                    <a:pt x="508" y="161290"/>
                  </a:lnTo>
                  <a:lnTo>
                    <a:pt x="0" y="137668"/>
                  </a:lnTo>
                  <a:lnTo>
                    <a:pt x="1397" y="114173"/>
                  </a:lnTo>
                  <a:lnTo>
                    <a:pt x="14859" y="95504"/>
                  </a:lnTo>
                  <a:lnTo>
                    <a:pt x="27305" y="78613"/>
                  </a:lnTo>
                  <a:lnTo>
                    <a:pt x="37465" y="64262"/>
                  </a:lnTo>
                  <a:lnTo>
                    <a:pt x="46101" y="51308"/>
                  </a:lnTo>
                  <a:lnTo>
                    <a:pt x="53721" y="39751"/>
                  </a:lnTo>
                  <a:lnTo>
                    <a:pt x="59944" y="30226"/>
                  </a:lnTo>
                  <a:lnTo>
                    <a:pt x="65278" y="21590"/>
                  </a:lnTo>
                  <a:lnTo>
                    <a:pt x="69088" y="14351"/>
                  </a:lnTo>
                  <a:lnTo>
                    <a:pt x="76327" y="9525"/>
                  </a:lnTo>
                  <a:lnTo>
                    <a:pt x="82550" y="5207"/>
                  </a:lnTo>
                  <a:lnTo>
                    <a:pt x="87757" y="2286"/>
                  </a:lnTo>
                  <a:lnTo>
                    <a:pt x="92202" y="889"/>
                  </a:lnTo>
                  <a:lnTo>
                    <a:pt x="96012" y="0"/>
                  </a:lnTo>
                  <a:lnTo>
                    <a:pt x="99314" y="0"/>
                  </a:lnTo>
                  <a:lnTo>
                    <a:pt x="103632" y="2286"/>
                  </a:lnTo>
                  <a:lnTo>
                    <a:pt x="106045" y="6604"/>
                  </a:lnTo>
                  <a:lnTo>
                    <a:pt x="107061" y="13843"/>
                  </a:lnTo>
                  <a:lnTo>
                    <a:pt x="107061" y="29718"/>
                  </a:lnTo>
                  <a:lnTo>
                    <a:pt x="99314" y="61849"/>
                  </a:lnTo>
                  <a:lnTo>
                    <a:pt x="91186" y="97409"/>
                  </a:lnTo>
                  <a:lnTo>
                    <a:pt x="86360" y="117094"/>
                  </a:lnTo>
                  <a:lnTo>
                    <a:pt x="82042" y="138176"/>
                  </a:lnTo>
                  <a:lnTo>
                    <a:pt x="77724" y="160782"/>
                  </a:lnTo>
                  <a:lnTo>
                    <a:pt x="72898" y="185166"/>
                  </a:lnTo>
                  <a:lnTo>
                    <a:pt x="70485" y="195834"/>
                  </a:lnTo>
                  <a:lnTo>
                    <a:pt x="67691" y="203962"/>
                  </a:lnTo>
                  <a:lnTo>
                    <a:pt x="64770" y="211201"/>
                  </a:lnTo>
                  <a:lnTo>
                    <a:pt x="61468" y="216408"/>
                  </a:lnTo>
                  <a:lnTo>
                    <a:pt x="54737" y="224536"/>
                  </a:lnTo>
                  <a:lnTo>
                    <a:pt x="46482" y="231267"/>
                  </a:lnTo>
                  <a:lnTo>
                    <a:pt x="37465" y="239903"/>
                  </a:lnTo>
                  <a:lnTo>
                    <a:pt x="32639" y="245745"/>
                  </a:lnTo>
                  <a:lnTo>
                    <a:pt x="27305" y="252857"/>
                  </a:lnTo>
                  <a:lnTo>
                    <a:pt x="21590" y="261493"/>
                  </a:lnTo>
                  <a:lnTo>
                    <a:pt x="15875" y="272161"/>
                  </a:lnTo>
                  <a:lnTo>
                    <a:pt x="9144" y="285115"/>
                  </a:lnTo>
                  <a:close/>
                </a:path>
              </a:pathLst>
            </a:custGeom>
            <a:solidFill>
              <a:srgbClr val="EDE2D4"/>
            </a:solidFill>
            <a:ln w="0" cap="flat" cmpd="sng" algn="ctr">
              <a:solidFill>
                <a:srgbClr val="EDE2D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1" name="Freeform 240"/>
            <p:cNvSpPr/>
            <p:nvPr/>
          </p:nvSpPr>
          <p:spPr>
            <a:xfrm>
              <a:off x="7481570" y="4192524"/>
              <a:ext cx="109983" cy="252985"/>
            </a:xfrm>
            <a:custGeom>
              <a:avLst/>
              <a:gdLst/>
              <a:ahLst/>
              <a:cxnLst/>
              <a:rect l="0" t="0" r="0" b="0"/>
              <a:pathLst>
                <a:path w="109983" h="252985">
                  <a:moveTo>
                    <a:pt x="0" y="252984"/>
                  </a:moveTo>
                  <a:lnTo>
                    <a:pt x="3810" y="239522"/>
                  </a:lnTo>
                  <a:lnTo>
                    <a:pt x="7239" y="227584"/>
                  </a:lnTo>
                  <a:lnTo>
                    <a:pt x="10541" y="204470"/>
                  </a:lnTo>
                  <a:lnTo>
                    <a:pt x="11557" y="184277"/>
                  </a:lnTo>
                  <a:lnTo>
                    <a:pt x="10541" y="165100"/>
                  </a:lnTo>
                  <a:lnTo>
                    <a:pt x="7239" y="127635"/>
                  </a:lnTo>
                  <a:lnTo>
                    <a:pt x="6223" y="107950"/>
                  </a:lnTo>
                  <a:lnTo>
                    <a:pt x="8128" y="86360"/>
                  </a:lnTo>
                  <a:lnTo>
                    <a:pt x="24511" y="67691"/>
                  </a:lnTo>
                  <a:lnTo>
                    <a:pt x="38862" y="51816"/>
                  </a:lnTo>
                  <a:lnTo>
                    <a:pt x="50927" y="38862"/>
                  </a:lnTo>
                  <a:lnTo>
                    <a:pt x="61468" y="28321"/>
                  </a:lnTo>
                  <a:lnTo>
                    <a:pt x="69596" y="19685"/>
                  </a:lnTo>
                  <a:lnTo>
                    <a:pt x="76835" y="12954"/>
                  </a:lnTo>
                  <a:lnTo>
                    <a:pt x="82550" y="8128"/>
                  </a:lnTo>
                  <a:lnTo>
                    <a:pt x="86868" y="4826"/>
                  </a:lnTo>
                  <a:lnTo>
                    <a:pt x="95123" y="1016"/>
                  </a:lnTo>
                  <a:lnTo>
                    <a:pt x="101346" y="0"/>
                  </a:lnTo>
                  <a:lnTo>
                    <a:pt x="105664" y="1397"/>
                  </a:lnTo>
                  <a:lnTo>
                    <a:pt x="108077" y="5334"/>
                  </a:lnTo>
                  <a:lnTo>
                    <a:pt x="109474" y="10033"/>
                  </a:lnTo>
                  <a:lnTo>
                    <a:pt x="109982" y="16383"/>
                  </a:lnTo>
                  <a:lnTo>
                    <a:pt x="109982" y="30734"/>
                  </a:lnTo>
                  <a:lnTo>
                    <a:pt x="102235" y="61976"/>
                  </a:lnTo>
                  <a:lnTo>
                    <a:pt x="94107" y="96520"/>
                  </a:lnTo>
                  <a:lnTo>
                    <a:pt x="89789" y="115697"/>
                  </a:lnTo>
                  <a:lnTo>
                    <a:pt x="85471" y="136271"/>
                  </a:lnTo>
                  <a:lnTo>
                    <a:pt x="80645" y="158369"/>
                  </a:lnTo>
                  <a:lnTo>
                    <a:pt x="76327" y="182880"/>
                  </a:lnTo>
                  <a:lnTo>
                    <a:pt x="73406" y="193421"/>
                  </a:lnTo>
                  <a:lnTo>
                    <a:pt x="70612" y="201168"/>
                  </a:lnTo>
                  <a:lnTo>
                    <a:pt x="67691" y="206375"/>
                  </a:lnTo>
                  <a:lnTo>
                    <a:pt x="64389" y="209296"/>
                  </a:lnTo>
                  <a:lnTo>
                    <a:pt x="60960" y="210693"/>
                  </a:lnTo>
                  <a:lnTo>
                    <a:pt x="57150" y="210693"/>
                  </a:lnTo>
                  <a:lnTo>
                    <a:pt x="49022" y="209296"/>
                  </a:lnTo>
                  <a:lnTo>
                    <a:pt x="39370" y="208788"/>
                  </a:lnTo>
                  <a:lnTo>
                    <a:pt x="33655" y="210185"/>
                  </a:lnTo>
                  <a:lnTo>
                    <a:pt x="27813" y="213614"/>
                  </a:lnTo>
                  <a:lnTo>
                    <a:pt x="21590" y="218821"/>
                  </a:lnTo>
                  <a:lnTo>
                    <a:pt x="14859" y="227076"/>
                  </a:lnTo>
                  <a:lnTo>
                    <a:pt x="7747" y="238125"/>
                  </a:lnTo>
                  <a:close/>
                </a:path>
              </a:pathLst>
            </a:custGeom>
            <a:solidFill>
              <a:srgbClr val="F7F1EB"/>
            </a:solidFill>
            <a:ln w="0" cap="flat" cmpd="sng" algn="ctr">
              <a:solidFill>
                <a:srgbClr val="F7F1E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2" name="Freeform 241"/>
            <p:cNvSpPr/>
            <p:nvPr/>
          </p:nvSpPr>
          <p:spPr>
            <a:xfrm>
              <a:off x="7475855" y="4186301"/>
              <a:ext cx="115698" cy="210186"/>
            </a:xfrm>
            <a:custGeom>
              <a:avLst/>
              <a:gdLst/>
              <a:ahLst/>
              <a:cxnLst/>
              <a:rect l="0" t="0" r="0" b="0"/>
              <a:pathLst>
                <a:path w="115698" h="210186">
                  <a:moveTo>
                    <a:pt x="35433" y="46609"/>
                  </a:moveTo>
                  <a:lnTo>
                    <a:pt x="51308" y="32639"/>
                  </a:lnTo>
                  <a:lnTo>
                    <a:pt x="64770" y="21082"/>
                  </a:lnTo>
                  <a:lnTo>
                    <a:pt x="76327" y="12446"/>
                  </a:lnTo>
                  <a:lnTo>
                    <a:pt x="85852" y="6223"/>
                  </a:lnTo>
                  <a:lnTo>
                    <a:pt x="94107" y="2413"/>
                  </a:lnTo>
                  <a:lnTo>
                    <a:pt x="100330" y="0"/>
                  </a:lnTo>
                  <a:lnTo>
                    <a:pt x="105537" y="0"/>
                  </a:lnTo>
                  <a:lnTo>
                    <a:pt x="109474" y="889"/>
                  </a:lnTo>
                  <a:lnTo>
                    <a:pt x="111760" y="3810"/>
                  </a:lnTo>
                  <a:lnTo>
                    <a:pt x="114173" y="7239"/>
                  </a:lnTo>
                  <a:lnTo>
                    <a:pt x="115189" y="11938"/>
                  </a:lnTo>
                  <a:lnTo>
                    <a:pt x="115697" y="23495"/>
                  </a:lnTo>
                  <a:lnTo>
                    <a:pt x="115697" y="36957"/>
                  </a:lnTo>
                  <a:lnTo>
                    <a:pt x="107950" y="67691"/>
                  </a:lnTo>
                  <a:lnTo>
                    <a:pt x="99822" y="101219"/>
                  </a:lnTo>
                  <a:lnTo>
                    <a:pt x="95504" y="119507"/>
                  </a:lnTo>
                  <a:lnTo>
                    <a:pt x="91186" y="139700"/>
                  </a:lnTo>
                  <a:lnTo>
                    <a:pt x="86868" y="161798"/>
                  </a:lnTo>
                  <a:lnTo>
                    <a:pt x="82042" y="185801"/>
                  </a:lnTo>
                  <a:lnTo>
                    <a:pt x="79121" y="196723"/>
                  </a:lnTo>
                  <a:lnTo>
                    <a:pt x="76327" y="203962"/>
                  </a:lnTo>
                  <a:lnTo>
                    <a:pt x="72898" y="207391"/>
                  </a:lnTo>
                  <a:lnTo>
                    <a:pt x="69596" y="207772"/>
                  </a:lnTo>
                  <a:lnTo>
                    <a:pt x="66167" y="205867"/>
                  </a:lnTo>
                  <a:lnTo>
                    <a:pt x="62357" y="202565"/>
                  </a:lnTo>
                  <a:lnTo>
                    <a:pt x="53721" y="192405"/>
                  </a:lnTo>
                  <a:lnTo>
                    <a:pt x="43180" y="183388"/>
                  </a:lnTo>
                  <a:lnTo>
                    <a:pt x="37465" y="180467"/>
                  </a:lnTo>
                  <a:lnTo>
                    <a:pt x="31115" y="179959"/>
                  </a:lnTo>
                  <a:lnTo>
                    <a:pt x="24511" y="181864"/>
                  </a:lnTo>
                  <a:lnTo>
                    <a:pt x="16764" y="187198"/>
                  </a:lnTo>
                  <a:lnTo>
                    <a:pt x="8636" y="196342"/>
                  </a:lnTo>
                  <a:lnTo>
                    <a:pt x="0" y="210185"/>
                  </a:lnTo>
                  <a:lnTo>
                    <a:pt x="5207" y="194437"/>
                  </a:lnTo>
                  <a:lnTo>
                    <a:pt x="10033" y="180975"/>
                  </a:lnTo>
                  <a:lnTo>
                    <a:pt x="13462" y="168910"/>
                  </a:lnTo>
                  <a:lnTo>
                    <a:pt x="15875" y="158369"/>
                  </a:lnTo>
                  <a:lnTo>
                    <a:pt x="17272" y="149225"/>
                  </a:lnTo>
                  <a:lnTo>
                    <a:pt x="18161" y="140589"/>
                  </a:lnTo>
                  <a:lnTo>
                    <a:pt x="18161" y="126238"/>
                  </a:lnTo>
                  <a:lnTo>
                    <a:pt x="16256" y="99314"/>
                  </a:lnTo>
                  <a:lnTo>
                    <a:pt x="15875" y="83566"/>
                  </a:lnTo>
                  <a:lnTo>
                    <a:pt x="16256" y="74422"/>
                  </a:lnTo>
                  <a:lnTo>
                    <a:pt x="17780" y="63373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3" name="Freeform 242"/>
            <p:cNvSpPr/>
            <p:nvPr/>
          </p:nvSpPr>
          <p:spPr>
            <a:xfrm>
              <a:off x="7701407" y="3449955"/>
              <a:ext cx="469901" cy="241428"/>
            </a:xfrm>
            <a:custGeom>
              <a:avLst/>
              <a:gdLst/>
              <a:ahLst/>
              <a:cxnLst/>
              <a:rect l="0" t="0" r="0" b="0"/>
              <a:pathLst>
                <a:path w="469901" h="241428">
                  <a:moveTo>
                    <a:pt x="425831" y="232283"/>
                  </a:moveTo>
                  <a:lnTo>
                    <a:pt x="391160" y="238633"/>
                  </a:lnTo>
                  <a:lnTo>
                    <a:pt x="357632" y="241427"/>
                  </a:lnTo>
                  <a:lnTo>
                    <a:pt x="325501" y="241427"/>
                  </a:lnTo>
                  <a:lnTo>
                    <a:pt x="294259" y="238125"/>
                  </a:lnTo>
                  <a:lnTo>
                    <a:pt x="264033" y="232283"/>
                  </a:lnTo>
                  <a:lnTo>
                    <a:pt x="234696" y="224663"/>
                  </a:lnTo>
                  <a:lnTo>
                    <a:pt x="205994" y="214630"/>
                  </a:lnTo>
                  <a:lnTo>
                    <a:pt x="178562" y="203581"/>
                  </a:lnTo>
                  <a:lnTo>
                    <a:pt x="151257" y="191008"/>
                  </a:lnTo>
                  <a:lnTo>
                    <a:pt x="99441" y="164592"/>
                  </a:lnTo>
                  <a:lnTo>
                    <a:pt x="49022" y="138303"/>
                  </a:lnTo>
                  <a:lnTo>
                    <a:pt x="0" y="114300"/>
                  </a:lnTo>
                  <a:lnTo>
                    <a:pt x="5842" y="108966"/>
                  </a:lnTo>
                  <a:lnTo>
                    <a:pt x="12954" y="104140"/>
                  </a:lnTo>
                  <a:lnTo>
                    <a:pt x="21590" y="100330"/>
                  </a:lnTo>
                  <a:lnTo>
                    <a:pt x="31242" y="97028"/>
                  </a:lnTo>
                  <a:lnTo>
                    <a:pt x="54229" y="91694"/>
                  </a:lnTo>
                  <a:lnTo>
                    <a:pt x="81661" y="87884"/>
                  </a:lnTo>
                  <a:lnTo>
                    <a:pt x="112395" y="84963"/>
                  </a:lnTo>
                  <a:lnTo>
                    <a:pt x="145415" y="83058"/>
                  </a:lnTo>
                  <a:lnTo>
                    <a:pt x="217043" y="78740"/>
                  </a:lnTo>
                  <a:lnTo>
                    <a:pt x="254000" y="76327"/>
                  </a:lnTo>
                  <a:lnTo>
                    <a:pt x="290957" y="72009"/>
                  </a:lnTo>
                  <a:lnTo>
                    <a:pt x="326898" y="66675"/>
                  </a:lnTo>
                  <a:lnTo>
                    <a:pt x="361442" y="59055"/>
                  </a:lnTo>
                  <a:lnTo>
                    <a:pt x="393573" y="49022"/>
                  </a:lnTo>
                  <a:lnTo>
                    <a:pt x="408940" y="43180"/>
                  </a:lnTo>
                  <a:lnTo>
                    <a:pt x="422910" y="36068"/>
                  </a:lnTo>
                  <a:lnTo>
                    <a:pt x="436372" y="28829"/>
                  </a:lnTo>
                  <a:lnTo>
                    <a:pt x="448818" y="20193"/>
                  </a:lnTo>
                  <a:lnTo>
                    <a:pt x="459867" y="10541"/>
                  </a:lnTo>
                  <a:lnTo>
                    <a:pt x="469900" y="0"/>
                  </a:lnTo>
                  <a:lnTo>
                    <a:pt x="462280" y="31750"/>
                  </a:lnTo>
                  <a:lnTo>
                    <a:pt x="458470" y="61976"/>
                  </a:lnTo>
                  <a:lnTo>
                    <a:pt x="457962" y="91186"/>
                  </a:lnTo>
                  <a:lnTo>
                    <a:pt x="459359" y="119507"/>
                  </a:lnTo>
                  <a:lnTo>
                    <a:pt x="461772" y="146939"/>
                  </a:lnTo>
                  <a:lnTo>
                    <a:pt x="463677" y="173355"/>
                  </a:lnTo>
                  <a:lnTo>
                    <a:pt x="463677" y="198247"/>
                  </a:lnTo>
                  <a:lnTo>
                    <a:pt x="461264" y="221742"/>
                  </a:lnTo>
                  <a:close/>
                </a:path>
              </a:pathLst>
            </a:custGeom>
            <a:solidFill>
              <a:srgbClr val="F8EDDE"/>
            </a:solidFill>
            <a:ln w="0" cap="flat" cmpd="sng" algn="ctr">
              <a:solidFill>
                <a:srgbClr val="F8EDD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4" name="Freeform 243"/>
            <p:cNvSpPr/>
            <p:nvPr/>
          </p:nvSpPr>
          <p:spPr>
            <a:xfrm>
              <a:off x="7698105" y="3482594"/>
              <a:ext cx="466980" cy="211202"/>
            </a:xfrm>
            <a:custGeom>
              <a:avLst/>
              <a:gdLst/>
              <a:ahLst/>
              <a:cxnLst/>
              <a:rect l="0" t="0" r="0" b="0"/>
              <a:pathLst>
                <a:path w="466980" h="211202">
                  <a:moveTo>
                    <a:pt x="0" y="86868"/>
                  </a:moveTo>
                  <a:lnTo>
                    <a:pt x="7112" y="83058"/>
                  </a:lnTo>
                  <a:lnTo>
                    <a:pt x="14859" y="80137"/>
                  </a:lnTo>
                  <a:lnTo>
                    <a:pt x="34544" y="75311"/>
                  </a:lnTo>
                  <a:lnTo>
                    <a:pt x="58547" y="72517"/>
                  </a:lnTo>
                  <a:lnTo>
                    <a:pt x="85852" y="70104"/>
                  </a:lnTo>
                  <a:lnTo>
                    <a:pt x="116078" y="68707"/>
                  </a:lnTo>
                  <a:lnTo>
                    <a:pt x="148336" y="67183"/>
                  </a:lnTo>
                  <a:lnTo>
                    <a:pt x="217932" y="64770"/>
                  </a:lnTo>
                  <a:lnTo>
                    <a:pt x="288417" y="59563"/>
                  </a:lnTo>
                  <a:lnTo>
                    <a:pt x="322961" y="54737"/>
                  </a:lnTo>
                  <a:lnTo>
                    <a:pt x="355600" y="48514"/>
                  </a:lnTo>
                  <a:lnTo>
                    <a:pt x="386842" y="40386"/>
                  </a:lnTo>
                  <a:lnTo>
                    <a:pt x="415163" y="29718"/>
                  </a:lnTo>
                  <a:lnTo>
                    <a:pt x="428117" y="23495"/>
                  </a:lnTo>
                  <a:lnTo>
                    <a:pt x="440182" y="16383"/>
                  </a:lnTo>
                  <a:lnTo>
                    <a:pt x="450723" y="8636"/>
                  </a:lnTo>
                  <a:lnTo>
                    <a:pt x="460756" y="0"/>
                  </a:lnTo>
                  <a:lnTo>
                    <a:pt x="456946" y="26416"/>
                  </a:lnTo>
                  <a:lnTo>
                    <a:pt x="456438" y="52324"/>
                  </a:lnTo>
                  <a:lnTo>
                    <a:pt x="457835" y="77343"/>
                  </a:lnTo>
                  <a:lnTo>
                    <a:pt x="460756" y="101727"/>
                  </a:lnTo>
                  <a:lnTo>
                    <a:pt x="463677" y="125730"/>
                  </a:lnTo>
                  <a:lnTo>
                    <a:pt x="466090" y="148336"/>
                  </a:lnTo>
                  <a:lnTo>
                    <a:pt x="466979" y="170434"/>
                  </a:lnTo>
                  <a:lnTo>
                    <a:pt x="465074" y="192024"/>
                  </a:lnTo>
                  <a:lnTo>
                    <a:pt x="430530" y="202057"/>
                  </a:lnTo>
                  <a:lnTo>
                    <a:pt x="396875" y="208280"/>
                  </a:lnTo>
                  <a:lnTo>
                    <a:pt x="363855" y="211201"/>
                  </a:lnTo>
                  <a:lnTo>
                    <a:pt x="332105" y="210693"/>
                  </a:lnTo>
                  <a:lnTo>
                    <a:pt x="300863" y="207899"/>
                  </a:lnTo>
                  <a:lnTo>
                    <a:pt x="270256" y="202057"/>
                  </a:lnTo>
                  <a:lnTo>
                    <a:pt x="240411" y="194437"/>
                  </a:lnTo>
                  <a:lnTo>
                    <a:pt x="211201" y="185293"/>
                  </a:lnTo>
                  <a:lnTo>
                    <a:pt x="182880" y="174244"/>
                  </a:lnTo>
                  <a:lnTo>
                    <a:pt x="154559" y="162306"/>
                  </a:lnTo>
                  <a:lnTo>
                    <a:pt x="100711" y="136271"/>
                  </a:lnTo>
                  <a:lnTo>
                    <a:pt x="49403" y="110363"/>
                  </a:lnTo>
                  <a:close/>
                </a:path>
              </a:pathLst>
            </a:custGeom>
            <a:solidFill>
              <a:srgbClr val="F5DFC5"/>
            </a:solidFill>
            <a:ln w="0" cap="flat" cmpd="sng" algn="ctr">
              <a:solidFill>
                <a:srgbClr val="F5DFC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5" name="Freeform 244"/>
            <p:cNvSpPr/>
            <p:nvPr/>
          </p:nvSpPr>
          <p:spPr>
            <a:xfrm>
              <a:off x="7694676" y="3515233"/>
              <a:ext cx="469901" cy="180976"/>
            </a:xfrm>
            <a:custGeom>
              <a:avLst/>
              <a:gdLst/>
              <a:ahLst/>
              <a:cxnLst/>
              <a:rect l="0" t="0" r="0" b="0"/>
              <a:pathLst>
                <a:path w="469901" h="180976">
                  <a:moveTo>
                    <a:pt x="0" y="59563"/>
                  </a:moveTo>
                  <a:lnTo>
                    <a:pt x="17272" y="56642"/>
                  </a:lnTo>
                  <a:lnTo>
                    <a:pt x="37973" y="54737"/>
                  </a:lnTo>
                  <a:lnTo>
                    <a:pt x="62865" y="53340"/>
                  </a:lnTo>
                  <a:lnTo>
                    <a:pt x="90297" y="52832"/>
                  </a:lnTo>
                  <a:lnTo>
                    <a:pt x="120015" y="52324"/>
                  </a:lnTo>
                  <a:lnTo>
                    <a:pt x="151765" y="51816"/>
                  </a:lnTo>
                  <a:lnTo>
                    <a:pt x="218440" y="50927"/>
                  </a:lnTo>
                  <a:lnTo>
                    <a:pt x="286131" y="47117"/>
                  </a:lnTo>
                  <a:lnTo>
                    <a:pt x="318770" y="43180"/>
                  </a:lnTo>
                  <a:lnTo>
                    <a:pt x="350393" y="38354"/>
                  </a:lnTo>
                  <a:lnTo>
                    <a:pt x="380238" y="31750"/>
                  </a:lnTo>
                  <a:lnTo>
                    <a:pt x="407035" y="23495"/>
                  </a:lnTo>
                  <a:lnTo>
                    <a:pt x="431038" y="12954"/>
                  </a:lnTo>
                  <a:lnTo>
                    <a:pt x="442087" y="6731"/>
                  </a:lnTo>
                  <a:lnTo>
                    <a:pt x="452247" y="0"/>
                  </a:lnTo>
                  <a:lnTo>
                    <a:pt x="451739" y="21590"/>
                  </a:lnTo>
                  <a:lnTo>
                    <a:pt x="454152" y="43180"/>
                  </a:lnTo>
                  <a:lnTo>
                    <a:pt x="462280" y="84455"/>
                  </a:lnTo>
                  <a:lnTo>
                    <a:pt x="466090" y="104140"/>
                  </a:lnTo>
                  <a:lnTo>
                    <a:pt x="469011" y="123825"/>
                  </a:lnTo>
                  <a:lnTo>
                    <a:pt x="469900" y="143510"/>
                  </a:lnTo>
                  <a:lnTo>
                    <a:pt x="467995" y="162687"/>
                  </a:lnTo>
                  <a:lnTo>
                    <a:pt x="435356" y="172339"/>
                  </a:lnTo>
                  <a:lnTo>
                    <a:pt x="402717" y="178054"/>
                  </a:lnTo>
                  <a:lnTo>
                    <a:pt x="370078" y="180975"/>
                  </a:lnTo>
                  <a:lnTo>
                    <a:pt x="338455" y="180467"/>
                  </a:lnTo>
                  <a:lnTo>
                    <a:pt x="307213" y="177673"/>
                  </a:lnTo>
                  <a:lnTo>
                    <a:pt x="276479" y="172339"/>
                  </a:lnTo>
                  <a:lnTo>
                    <a:pt x="245745" y="165100"/>
                  </a:lnTo>
                  <a:lnTo>
                    <a:pt x="216027" y="155956"/>
                  </a:lnTo>
                  <a:lnTo>
                    <a:pt x="186817" y="145415"/>
                  </a:lnTo>
                  <a:lnTo>
                    <a:pt x="157988" y="133985"/>
                  </a:lnTo>
                  <a:lnTo>
                    <a:pt x="102743" y="108458"/>
                  </a:lnTo>
                  <a:lnTo>
                    <a:pt x="49911" y="83058"/>
                  </a:lnTo>
                  <a:lnTo>
                    <a:pt x="24511" y="70993"/>
                  </a:lnTo>
                  <a:close/>
                </a:path>
              </a:pathLst>
            </a:custGeom>
            <a:solidFill>
              <a:srgbClr val="F1D1A9"/>
            </a:solidFill>
            <a:ln w="0" cap="flat" cmpd="sng" algn="ctr">
              <a:solidFill>
                <a:srgbClr val="F1D1A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6" name="Freeform 245"/>
            <p:cNvSpPr/>
            <p:nvPr/>
          </p:nvSpPr>
          <p:spPr>
            <a:xfrm>
              <a:off x="7691374" y="3548380"/>
              <a:ext cx="472822" cy="150242"/>
            </a:xfrm>
            <a:custGeom>
              <a:avLst/>
              <a:gdLst/>
              <a:ahLst/>
              <a:cxnLst/>
              <a:rect l="0" t="0" r="0" b="0"/>
              <a:pathLst>
                <a:path w="472822" h="150242">
                  <a:moveTo>
                    <a:pt x="0" y="32131"/>
                  </a:moveTo>
                  <a:lnTo>
                    <a:pt x="19177" y="32131"/>
                  </a:lnTo>
                  <a:lnTo>
                    <a:pt x="41783" y="33147"/>
                  </a:lnTo>
                  <a:lnTo>
                    <a:pt x="66675" y="34036"/>
                  </a:lnTo>
                  <a:lnTo>
                    <a:pt x="94488" y="35052"/>
                  </a:lnTo>
                  <a:lnTo>
                    <a:pt x="123825" y="35941"/>
                  </a:lnTo>
                  <a:lnTo>
                    <a:pt x="154559" y="36449"/>
                  </a:lnTo>
                  <a:lnTo>
                    <a:pt x="218821" y="36449"/>
                  </a:lnTo>
                  <a:lnTo>
                    <a:pt x="283718" y="34036"/>
                  </a:lnTo>
                  <a:lnTo>
                    <a:pt x="314833" y="31242"/>
                  </a:lnTo>
                  <a:lnTo>
                    <a:pt x="344678" y="27813"/>
                  </a:lnTo>
                  <a:lnTo>
                    <a:pt x="372999" y="22987"/>
                  </a:lnTo>
                  <a:lnTo>
                    <a:pt x="399288" y="16764"/>
                  </a:lnTo>
                  <a:lnTo>
                    <a:pt x="422402" y="9144"/>
                  </a:lnTo>
                  <a:lnTo>
                    <a:pt x="442595" y="0"/>
                  </a:lnTo>
                  <a:lnTo>
                    <a:pt x="446913" y="16764"/>
                  </a:lnTo>
                  <a:lnTo>
                    <a:pt x="451612" y="33528"/>
                  </a:lnTo>
                  <a:lnTo>
                    <a:pt x="463169" y="66167"/>
                  </a:lnTo>
                  <a:lnTo>
                    <a:pt x="467995" y="82550"/>
                  </a:lnTo>
                  <a:lnTo>
                    <a:pt x="471297" y="99314"/>
                  </a:lnTo>
                  <a:lnTo>
                    <a:pt x="472821" y="115697"/>
                  </a:lnTo>
                  <a:lnTo>
                    <a:pt x="471805" y="132461"/>
                  </a:lnTo>
                  <a:lnTo>
                    <a:pt x="440182" y="142113"/>
                  </a:lnTo>
                  <a:lnTo>
                    <a:pt x="408432" y="147828"/>
                  </a:lnTo>
                  <a:lnTo>
                    <a:pt x="376809" y="150241"/>
                  </a:lnTo>
                  <a:lnTo>
                    <a:pt x="345059" y="150241"/>
                  </a:lnTo>
                  <a:lnTo>
                    <a:pt x="313436" y="147320"/>
                  </a:lnTo>
                  <a:lnTo>
                    <a:pt x="282194" y="142494"/>
                  </a:lnTo>
                  <a:lnTo>
                    <a:pt x="251460" y="135382"/>
                  </a:lnTo>
                  <a:lnTo>
                    <a:pt x="220726" y="126238"/>
                  </a:lnTo>
                  <a:lnTo>
                    <a:pt x="191008" y="116205"/>
                  </a:lnTo>
                  <a:lnTo>
                    <a:pt x="161290" y="105156"/>
                  </a:lnTo>
                  <a:lnTo>
                    <a:pt x="104140" y="80645"/>
                  </a:lnTo>
                  <a:lnTo>
                    <a:pt x="50419" y="55245"/>
                  </a:lnTo>
                  <a:lnTo>
                    <a:pt x="24511" y="43180"/>
                  </a:lnTo>
                  <a:close/>
                </a:path>
              </a:pathLst>
            </a:custGeom>
            <a:solidFill>
              <a:srgbClr val="EDC28F"/>
            </a:solidFill>
            <a:ln w="0" cap="flat" cmpd="sng" algn="ctr">
              <a:solidFill>
                <a:srgbClr val="EDC28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7" name="Freeform 246"/>
            <p:cNvSpPr/>
            <p:nvPr/>
          </p:nvSpPr>
          <p:spPr>
            <a:xfrm>
              <a:off x="7687564" y="3581019"/>
              <a:ext cx="476124" cy="120524"/>
            </a:xfrm>
            <a:custGeom>
              <a:avLst/>
              <a:gdLst/>
              <a:ahLst/>
              <a:cxnLst/>
              <a:rect l="0" t="0" r="0" b="0"/>
              <a:pathLst>
                <a:path w="476124" h="120524">
                  <a:moveTo>
                    <a:pt x="0" y="4826"/>
                  </a:moveTo>
                  <a:lnTo>
                    <a:pt x="21082" y="8636"/>
                  </a:lnTo>
                  <a:lnTo>
                    <a:pt x="45085" y="11938"/>
                  </a:lnTo>
                  <a:lnTo>
                    <a:pt x="70993" y="14859"/>
                  </a:lnTo>
                  <a:lnTo>
                    <a:pt x="98298" y="17272"/>
                  </a:lnTo>
                  <a:lnTo>
                    <a:pt x="127635" y="19685"/>
                  </a:lnTo>
                  <a:lnTo>
                    <a:pt x="157353" y="21082"/>
                  </a:lnTo>
                  <a:lnTo>
                    <a:pt x="219329" y="22606"/>
                  </a:lnTo>
                  <a:lnTo>
                    <a:pt x="281178" y="21590"/>
                  </a:lnTo>
                  <a:lnTo>
                    <a:pt x="310515" y="20193"/>
                  </a:lnTo>
                  <a:lnTo>
                    <a:pt x="338836" y="17780"/>
                  </a:lnTo>
                  <a:lnTo>
                    <a:pt x="366141" y="14351"/>
                  </a:lnTo>
                  <a:lnTo>
                    <a:pt x="391160" y="10541"/>
                  </a:lnTo>
                  <a:lnTo>
                    <a:pt x="413766" y="5715"/>
                  </a:lnTo>
                  <a:lnTo>
                    <a:pt x="433832" y="0"/>
                  </a:lnTo>
                  <a:lnTo>
                    <a:pt x="449707" y="24003"/>
                  </a:lnTo>
                  <a:lnTo>
                    <a:pt x="464058" y="48895"/>
                  </a:lnTo>
                  <a:lnTo>
                    <a:pt x="470408" y="61849"/>
                  </a:lnTo>
                  <a:lnTo>
                    <a:pt x="474218" y="74930"/>
                  </a:lnTo>
                  <a:lnTo>
                    <a:pt x="476123" y="88773"/>
                  </a:lnTo>
                  <a:lnTo>
                    <a:pt x="475107" y="103251"/>
                  </a:lnTo>
                  <a:lnTo>
                    <a:pt x="444881" y="112268"/>
                  </a:lnTo>
                  <a:lnTo>
                    <a:pt x="414147" y="117602"/>
                  </a:lnTo>
                  <a:lnTo>
                    <a:pt x="383032" y="120523"/>
                  </a:lnTo>
                  <a:lnTo>
                    <a:pt x="351790" y="120015"/>
                  </a:lnTo>
                  <a:lnTo>
                    <a:pt x="320167" y="117602"/>
                  </a:lnTo>
                  <a:lnTo>
                    <a:pt x="288417" y="112268"/>
                  </a:lnTo>
                  <a:lnTo>
                    <a:pt x="256794" y="105537"/>
                  </a:lnTo>
                  <a:lnTo>
                    <a:pt x="226060" y="97409"/>
                  </a:lnTo>
                  <a:lnTo>
                    <a:pt x="194818" y="87376"/>
                  </a:lnTo>
                  <a:lnTo>
                    <a:pt x="164592" y="76327"/>
                  </a:lnTo>
                  <a:lnTo>
                    <a:pt x="106045" y="52832"/>
                  </a:lnTo>
                  <a:lnTo>
                    <a:pt x="50800" y="27813"/>
                  </a:lnTo>
                  <a:lnTo>
                    <a:pt x="24384" y="16256"/>
                  </a:lnTo>
                  <a:close/>
                </a:path>
              </a:pathLst>
            </a:custGeom>
            <a:solidFill>
              <a:srgbClr val="E9B475"/>
            </a:solidFill>
            <a:ln w="0" cap="flat" cmpd="sng" algn="ctr">
              <a:solidFill>
                <a:srgbClr val="E9B47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8" name="Freeform 247"/>
            <p:cNvSpPr/>
            <p:nvPr/>
          </p:nvSpPr>
          <p:spPr>
            <a:xfrm>
              <a:off x="7683627" y="3590544"/>
              <a:ext cx="479553" cy="112904"/>
            </a:xfrm>
            <a:custGeom>
              <a:avLst/>
              <a:gdLst/>
              <a:ahLst/>
              <a:cxnLst/>
              <a:rect l="0" t="0" r="0" b="0"/>
              <a:pathLst>
                <a:path w="479553" h="112904">
                  <a:moveTo>
                    <a:pt x="0" y="0"/>
                  </a:moveTo>
                  <a:lnTo>
                    <a:pt x="23622" y="7239"/>
                  </a:lnTo>
                  <a:lnTo>
                    <a:pt x="48514" y="13462"/>
                  </a:lnTo>
                  <a:lnTo>
                    <a:pt x="75438" y="18796"/>
                  </a:lnTo>
                  <a:lnTo>
                    <a:pt x="103251" y="22606"/>
                  </a:lnTo>
                  <a:lnTo>
                    <a:pt x="161290" y="28321"/>
                  </a:lnTo>
                  <a:lnTo>
                    <a:pt x="220853" y="31242"/>
                  </a:lnTo>
                  <a:lnTo>
                    <a:pt x="278892" y="31750"/>
                  </a:lnTo>
                  <a:lnTo>
                    <a:pt x="307213" y="30734"/>
                  </a:lnTo>
                  <a:lnTo>
                    <a:pt x="334137" y="29845"/>
                  </a:lnTo>
                  <a:lnTo>
                    <a:pt x="359537" y="28829"/>
                  </a:lnTo>
                  <a:lnTo>
                    <a:pt x="383540" y="26924"/>
                  </a:lnTo>
                  <a:lnTo>
                    <a:pt x="405638" y="25019"/>
                  </a:lnTo>
                  <a:lnTo>
                    <a:pt x="425323" y="23114"/>
                  </a:lnTo>
                  <a:lnTo>
                    <a:pt x="447929" y="37465"/>
                  </a:lnTo>
                  <a:lnTo>
                    <a:pt x="457962" y="45212"/>
                  </a:lnTo>
                  <a:lnTo>
                    <a:pt x="466090" y="53848"/>
                  </a:lnTo>
                  <a:lnTo>
                    <a:pt x="472821" y="62992"/>
                  </a:lnTo>
                  <a:lnTo>
                    <a:pt x="477647" y="73025"/>
                  </a:lnTo>
                  <a:lnTo>
                    <a:pt x="479552" y="84074"/>
                  </a:lnTo>
                  <a:lnTo>
                    <a:pt x="479044" y="96012"/>
                  </a:lnTo>
                  <a:lnTo>
                    <a:pt x="450342" y="104648"/>
                  </a:lnTo>
                  <a:lnTo>
                    <a:pt x="420497" y="110490"/>
                  </a:lnTo>
                  <a:lnTo>
                    <a:pt x="389763" y="112903"/>
                  </a:lnTo>
                  <a:lnTo>
                    <a:pt x="358648" y="112395"/>
                  </a:lnTo>
                  <a:lnTo>
                    <a:pt x="326898" y="109982"/>
                  </a:lnTo>
                  <a:lnTo>
                    <a:pt x="295275" y="105156"/>
                  </a:lnTo>
                  <a:lnTo>
                    <a:pt x="263144" y="98933"/>
                  </a:lnTo>
                  <a:lnTo>
                    <a:pt x="231394" y="90805"/>
                  </a:lnTo>
                  <a:lnTo>
                    <a:pt x="168529" y="70612"/>
                  </a:lnTo>
                  <a:lnTo>
                    <a:pt x="108077" y="47625"/>
                  </a:lnTo>
                  <a:lnTo>
                    <a:pt x="51435" y="23114"/>
                  </a:lnTo>
                  <a:lnTo>
                    <a:pt x="25019" y="11557"/>
                  </a:lnTo>
                  <a:close/>
                </a:path>
              </a:pathLst>
            </a:custGeom>
            <a:solidFill>
              <a:srgbClr val="E4A558"/>
            </a:solidFill>
            <a:ln w="0" cap="flat" cmpd="sng" algn="ctr">
              <a:solidFill>
                <a:srgbClr val="E4A55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9" name="Freeform 248"/>
            <p:cNvSpPr/>
            <p:nvPr/>
          </p:nvSpPr>
          <p:spPr>
            <a:xfrm>
              <a:off x="7680325" y="3596894"/>
              <a:ext cx="482347" cy="109348"/>
            </a:xfrm>
            <a:custGeom>
              <a:avLst/>
              <a:gdLst/>
              <a:ahLst/>
              <a:cxnLst/>
              <a:rect l="0" t="0" r="0" b="0"/>
              <a:pathLst>
                <a:path w="482347" h="109348">
                  <a:moveTo>
                    <a:pt x="454533" y="101727"/>
                  </a:moveTo>
                  <a:lnTo>
                    <a:pt x="425704" y="106553"/>
                  </a:lnTo>
                  <a:lnTo>
                    <a:pt x="395986" y="109347"/>
                  </a:lnTo>
                  <a:lnTo>
                    <a:pt x="364744" y="109347"/>
                  </a:lnTo>
                  <a:lnTo>
                    <a:pt x="333121" y="106553"/>
                  </a:lnTo>
                  <a:lnTo>
                    <a:pt x="300990" y="102235"/>
                  </a:lnTo>
                  <a:lnTo>
                    <a:pt x="268351" y="96012"/>
                  </a:lnTo>
                  <a:lnTo>
                    <a:pt x="236093" y="88265"/>
                  </a:lnTo>
                  <a:lnTo>
                    <a:pt x="171831" y="68580"/>
                  </a:lnTo>
                  <a:lnTo>
                    <a:pt x="109474" y="45974"/>
                  </a:lnTo>
                  <a:lnTo>
                    <a:pt x="51816" y="22479"/>
                  </a:lnTo>
                  <a:lnTo>
                    <a:pt x="24892" y="11049"/>
                  </a:lnTo>
                  <a:lnTo>
                    <a:pt x="0" y="0"/>
                  </a:lnTo>
                  <a:lnTo>
                    <a:pt x="37465" y="14351"/>
                  </a:lnTo>
                  <a:lnTo>
                    <a:pt x="76835" y="25400"/>
                  </a:lnTo>
                  <a:lnTo>
                    <a:pt x="117094" y="33528"/>
                  </a:lnTo>
                  <a:lnTo>
                    <a:pt x="158877" y="39370"/>
                  </a:lnTo>
                  <a:lnTo>
                    <a:pt x="200152" y="42672"/>
                  </a:lnTo>
                  <a:lnTo>
                    <a:pt x="240919" y="44577"/>
                  </a:lnTo>
                  <a:lnTo>
                    <a:pt x="280797" y="45974"/>
                  </a:lnTo>
                  <a:lnTo>
                    <a:pt x="318643" y="45974"/>
                  </a:lnTo>
                  <a:lnTo>
                    <a:pt x="354203" y="46990"/>
                  </a:lnTo>
                  <a:lnTo>
                    <a:pt x="386334" y="48006"/>
                  </a:lnTo>
                  <a:lnTo>
                    <a:pt x="415163" y="49911"/>
                  </a:lnTo>
                  <a:lnTo>
                    <a:pt x="428117" y="51308"/>
                  </a:lnTo>
                  <a:lnTo>
                    <a:pt x="439674" y="53213"/>
                  </a:lnTo>
                  <a:lnTo>
                    <a:pt x="450215" y="56134"/>
                  </a:lnTo>
                  <a:lnTo>
                    <a:pt x="459359" y="59055"/>
                  </a:lnTo>
                  <a:lnTo>
                    <a:pt x="466979" y="62865"/>
                  </a:lnTo>
                  <a:lnTo>
                    <a:pt x="473202" y="67183"/>
                  </a:lnTo>
                  <a:lnTo>
                    <a:pt x="478028" y="72390"/>
                  </a:lnTo>
                  <a:lnTo>
                    <a:pt x="480949" y="78232"/>
                  </a:lnTo>
                  <a:lnTo>
                    <a:pt x="482346" y="85344"/>
                  </a:lnTo>
                  <a:lnTo>
                    <a:pt x="481965" y="93091"/>
                  </a:lnTo>
                  <a:close/>
                </a:path>
              </a:pathLst>
            </a:custGeom>
            <a:solidFill>
              <a:srgbClr val="DF963E"/>
            </a:solidFill>
            <a:ln w="0" cap="flat" cmpd="sng" algn="ctr">
              <a:solidFill>
                <a:srgbClr val="DF963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50" name="Freeform 249"/>
            <p:cNvSpPr/>
            <p:nvPr/>
          </p:nvSpPr>
          <p:spPr>
            <a:xfrm>
              <a:off x="7548372" y="1618742"/>
              <a:ext cx="395987" cy="1059435"/>
            </a:xfrm>
            <a:custGeom>
              <a:avLst/>
              <a:gdLst/>
              <a:ahLst/>
              <a:cxnLst/>
              <a:rect l="0" t="0" r="0" b="0"/>
              <a:pathLst>
                <a:path w="395987" h="1059435">
                  <a:moveTo>
                    <a:pt x="11938" y="26924"/>
                  </a:moveTo>
                  <a:lnTo>
                    <a:pt x="23876" y="59563"/>
                  </a:lnTo>
                  <a:lnTo>
                    <a:pt x="36449" y="96520"/>
                  </a:lnTo>
                  <a:lnTo>
                    <a:pt x="49403" y="137287"/>
                  </a:lnTo>
                  <a:lnTo>
                    <a:pt x="62865" y="182372"/>
                  </a:lnTo>
                  <a:lnTo>
                    <a:pt x="77216" y="230886"/>
                  </a:lnTo>
                  <a:lnTo>
                    <a:pt x="91567" y="282321"/>
                  </a:lnTo>
                  <a:lnTo>
                    <a:pt x="106553" y="336042"/>
                  </a:lnTo>
                  <a:lnTo>
                    <a:pt x="121920" y="392176"/>
                  </a:lnTo>
                  <a:lnTo>
                    <a:pt x="138176" y="450215"/>
                  </a:lnTo>
                  <a:lnTo>
                    <a:pt x="171323" y="569341"/>
                  </a:lnTo>
                  <a:lnTo>
                    <a:pt x="206375" y="690753"/>
                  </a:lnTo>
                  <a:lnTo>
                    <a:pt x="242824" y="810768"/>
                  </a:lnTo>
                  <a:lnTo>
                    <a:pt x="257175" y="834263"/>
                  </a:lnTo>
                  <a:lnTo>
                    <a:pt x="270129" y="855853"/>
                  </a:lnTo>
                  <a:lnTo>
                    <a:pt x="282702" y="876046"/>
                  </a:lnTo>
                  <a:lnTo>
                    <a:pt x="294132" y="894715"/>
                  </a:lnTo>
                  <a:lnTo>
                    <a:pt x="304800" y="911987"/>
                  </a:lnTo>
                  <a:lnTo>
                    <a:pt x="314833" y="928370"/>
                  </a:lnTo>
                  <a:lnTo>
                    <a:pt x="333502" y="958088"/>
                  </a:lnTo>
                  <a:lnTo>
                    <a:pt x="350393" y="984504"/>
                  </a:lnTo>
                  <a:lnTo>
                    <a:pt x="365760" y="1009523"/>
                  </a:lnTo>
                  <a:lnTo>
                    <a:pt x="395986" y="1059434"/>
                  </a:lnTo>
                  <a:lnTo>
                    <a:pt x="377698" y="1043559"/>
                  </a:lnTo>
                  <a:lnTo>
                    <a:pt x="360426" y="1028700"/>
                  </a:lnTo>
                  <a:lnTo>
                    <a:pt x="328295" y="1000379"/>
                  </a:lnTo>
                  <a:lnTo>
                    <a:pt x="298450" y="974471"/>
                  </a:lnTo>
                  <a:lnTo>
                    <a:pt x="271653" y="948944"/>
                  </a:lnTo>
                  <a:lnTo>
                    <a:pt x="247142" y="924052"/>
                  </a:lnTo>
                  <a:lnTo>
                    <a:pt x="225044" y="898525"/>
                  </a:lnTo>
                  <a:lnTo>
                    <a:pt x="204851" y="870712"/>
                  </a:lnTo>
                  <a:lnTo>
                    <a:pt x="186690" y="840486"/>
                  </a:lnTo>
                  <a:lnTo>
                    <a:pt x="171831" y="787273"/>
                  </a:lnTo>
                  <a:lnTo>
                    <a:pt x="157353" y="729615"/>
                  </a:lnTo>
                  <a:lnTo>
                    <a:pt x="141986" y="669671"/>
                  </a:lnTo>
                  <a:lnTo>
                    <a:pt x="127127" y="607187"/>
                  </a:lnTo>
                  <a:lnTo>
                    <a:pt x="97409" y="479044"/>
                  </a:lnTo>
                  <a:lnTo>
                    <a:pt x="83439" y="415163"/>
                  </a:lnTo>
                  <a:lnTo>
                    <a:pt x="69977" y="352806"/>
                  </a:lnTo>
                  <a:lnTo>
                    <a:pt x="57023" y="292354"/>
                  </a:lnTo>
                  <a:lnTo>
                    <a:pt x="45085" y="234696"/>
                  </a:lnTo>
                  <a:lnTo>
                    <a:pt x="34544" y="180975"/>
                  </a:lnTo>
                  <a:lnTo>
                    <a:pt x="29210" y="156083"/>
                  </a:lnTo>
                  <a:lnTo>
                    <a:pt x="24892" y="132080"/>
                  </a:lnTo>
                  <a:lnTo>
                    <a:pt x="20066" y="109474"/>
                  </a:lnTo>
                  <a:lnTo>
                    <a:pt x="16256" y="88773"/>
                  </a:lnTo>
                  <a:lnTo>
                    <a:pt x="12446" y="69088"/>
                  </a:lnTo>
                  <a:lnTo>
                    <a:pt x="9017" y="51435"/>
                  </a:lnTo>
                  <a:lnTo>
                    <a:pt x="6223" y="35560"/>
                  </a:lnTo>
                  <a:lnTo>
                    <a:pt x="3810" y="21590"/>
                  </a:lnTo>
                  <a:lnTo>
                    <a:pt x="1905" y="96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6000"/>
            </a:solidFill>
            <a:ln w="0" cap="flat" cmpd="sng" algn="ctr">
              <a:solidFill>
                <a:srgbClr val="B26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51" name="Freeform 250"/>
            <p:cNvSpPr/>
            <p:nvPr/>
          </p:nvSpPr>
          <p:spPr>
            <a:xfrm>
              <a:off x="7548880" y="1619250"/>
              <a:ext cx="394971" cy="1059181"/>
            </a:xfrm>
            <a:custGeom>
              <a:avLst/>
              <a:gdLst/>
              <a:ahLst/>
              <a:cxnLst/>
              <a:rect l="0" t="0" r="0" b="0"/>
              <a:pathLst>
                <a:path w="394971" h="1059181">
                  <a:moveTo>
                    <a:pt x="0" y="0"/>
                  </a:moveTo>
                  <a:lnTo>
                    <a:pt x="1270" y="8890"/>
                  </a:lnTo>
                  <a:lnTo>
                    <a:pt x="3810" y="21590"/>
                  </a:lnTo>
                  <a:lnTo>
                    <a:pt x="6350" y="35560"/>
                  </a:lnTo>
                  <a:lnTo>
                    <a:pt x="8890" y="50800"/>
                  </a:lnTo>
                  <a:lnTo>
                    <a:pt x="11430" y="68580"/>
                  </a:lnTo>
                  <a:lnTo>
                    <a:pt x="15240" y="87630"/>
                  </a:lnTo>
                  <a:lnTo>
                    <a:pt x="19050" y="109220"/>
                  </a:lnTo>
                  <a:lnTo>
                    <a:pt x="24130" y="130810"/>
                  </a:lnTo>
                  <a:lnTo>
                    <a:pt x="29210" y="154940"/>
                  </a:lnTo>
                  <a:lnTo>
                    <a:pt x="34290" y="180340"/>
                  </a:lnTo>
                  <a:lnTo>
                    <a:pt x="44450" y="233680"/>
                  </a:lnTo>
                  <a:lnTo>
                    <a:pt x="57150" y="292100"/>
                  </a:lnTo>
                  <a:lnTo>
                    <a:pt x="69850" y="351790"/>
                  </a:lnTo>
                  <a:lnTo>
                    <a:pt x="82550" y="414020"/>
                  </a:lnTo>
                  <a:lnTo>
                    <a:pt x="96520" y="478790"/>
                  </a:lnTo>
                  <a:lnTo>
                    <a:pt x="127000" y="607060"/>
                  </a:lnTo>
                  <a:lnTo>
                    <a:pt x="140970" y="669290"/>
                  </a:lnTo>
                  <a:lnTo>
                    <a:pt x="156210" y="728980"/>
                  </a:lnTo>
                  <a:lnTo>
                    <a:pt x="171450" y="786130"/>
                  </a:lnTo>
                  <a:lnTo>
                    <a:pt x="186690" y="839470"/>
                  </a:lnTo>
                  <a:lnTo>
                    <a:pt x="204470" y="869950"/>
                  </a:lnTo>
                  <a:lnTo>
                    <a:pt x="224790" y="897890"/>
                  </a:lnTo>
                  <a:lnTo>
                    <a:pt x="246380" y="923290"/>
                  </a:lnTo>
                  <a:lnTo>
                    <a:pt x="270510" y="948690"/>
                  </a:lnTo>
                  <a:lnTo>
                    <a:pt x="298450" y="974090"/>
                  </a:lnTo>
                  <a:lnTo>
                    <a:pt x="327660" y="999490"/>
                  </a:lnTo>
                  <a:lnTo>
                    <a:pt x="359410" y="1027430"/>
                  </a:lnTo>
                  <a:lnTo>
                    <a:pt x="377190" y="1042670"/>
                  </a:lnTo>
                  <a:lnTo>
                    <a:pt x="394970" y="1059180"/>
                  </a:lnTo>
                  <a:lnTo>
                    <a:pt x="365760" y="1008380"/>
                  </a:lnTo>
                  <a:lnTo>
                    <a:pt x="350520" y="984250"/>
                  </a:lnTo>
                  <a:lnTo>
                    <a:pt x="332740" y="957580"/>
                  </a:lnTo>
                  <a:lnTo>
                    <a:pt x="314960" y="928370"/>
                  </a:lnTo>
                  <a:lnTo>
                    <a:pt x="304800" y="911860"/>
                  </a:lnTo>
                  <a:lnTo>
                    <a:pt x="293370" y="894080"/>
                  </a:lnTo>
                  <a:lnTo>
                    <a:pt x="281940" y="875030"/>
                  </a:lnTo>
                  <a:lnTo>
                    <a:pt x="269240" y="854710"/>
                  </a:lnTo>
                  <a:lnTo>
                    <a:pt x="256540" y="833120"/>
                  </a:lnTo>
                  <a:lnTo>
                    <a:pt x="242570" y="810260"/>
                  </a:lnTo>
                  <a:lnTo>
                    <a:pt x="205740" y="689610"/>
                  </a:lnTo>
                  <a:lnTo>
                    <a:pt x="171450" y="568960"/>
                  </a:lnTo>
                  <a:lnTo>
                    <a:pt x="137160" y="449580"/>
                  </a:lnTo>
                  <a:lnTo>
                    <a:pt x="121920" y="391160"/>
                  </a:lnTo>
                  <a:lnTo>
                    <a:pt x="105410" y="335280"/>
                  </a:lnTo>
                  <a:lnTo>
                    <a:pt x="91440" y="281940"/>
                  </a:lnTo>
                  <a:lnTo>
                    <a:pt x="76200" y="229870"/>
                  </a:lnTo>
                  <a:lnTo>
                    <a:pt x="62230" y="181610"/>
                  </a:lnTo>
                  <a:lnTo>
                    <a:pt x="48260" y="137160"/>
                  </a:lnTo>
                  <a:lnTo>
                    <a:pt x="35560" y="95250"/>
                  </a:lnTo>
                  <a:lnTo>
                    <a:pt x="22860" y="58420"/>
                  </a:lnTo>
                  <a:lnTo>
                    <a:pt x="11430" y="2667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52" name="Freeform 251"/>
            <p:cNvSpPr/>
            <p:nvPr/>
          </p:nvSpPr>
          <p:spPr>
            <a:xfrm>
              <a:off x="7998587" y="2965196"/>
              <a:ext cx="145416" cy="131065"/>
            </a:xfrm>
            <a:custGeom>
              <a:avLst/>
              <a:gdLst/>
              <a:ahLst/>
              <a:cxnLst/>
              <a:rect l="0" t="0" r="0" b="0"/>
              <a:pathLst>
                <a:path w="145416" h="131065">
                  <a:moveTo>
                    <a:pt x="70104" y="15367"/>
                  </a:moveTo>
                  <a:lnTo>
                    <a:pt x="81026" y="26416"/>
                  </a:lnTo>
                  <a:lnTo>
                    <a:pt x="92075" y="34036"/>
                  </a:lnTo>
                  <a:lnTo>
                    <a:pt x="103124" y="39751"/>
                  </a:lnTo>
                  <a:lnTo>
                    <a:pt x="125222" y="49403"/>
                  </a:lnTo>
                  <a:lnTo>
                    <a:pt x="135763" y="54229"/>
                  </a:lnTo>
                  <a:lnTo>
                    <a:pt x="145415" y="60960"/>
                  </a:lnTo>
                  <a:lnTo>
                    <a:pt x="135763" y="69596"/>
                  </a:lnTo>
                  <a:lnTo>
                    <a:pt x="129032" y="79121"/>
                  </a:lnTo>
                  <a:lnTo>
                    <a:pt x="118999" y="97409"/>
                  </a:lnTo>
                  <a:lnTo>
                    <a:pt x="114173" y="106045"/>
                  </a:lnTo>
                  <a:lnTo>
                    <a:pt x="109347" y="113792"/>
                  </a:lnTo>
                  <a:lnTo>
                    <a:pt x="103632" y="120015"/>
                  </a:lnTo>
                  <a:lnTo>
                    <a:pt x="95504" y="125222"/>
                  </a:lnTo>
                  <a:lnTo>
                    <a:pt x="86360" y="128651"/>
                  </a:lnTo>
                  <a:lnTo>
                    <a:pt x="73406" y="131064"/>
                  </a:lnTo>
                  <a:lnTo>
                    <a:pt x="58039" y="131064"/>
                  </a:lnTo>
                  <a:lnTo>
                    <a:pt x="42164" y="127635"/>
                  </a:lnTo>
                  <a:lnTo>
                    <a:pt x="35052" y="120396"/>
                  </a:lnTo>
                  <a:lnTo>
                    <a:pt x="28321" y="114681"/>
                  </a:lnTo>
                  <a:lnTo>
                    <a:pt x="16256" y="106045"/>
                  </a:lnTo>
                  <a:lnTo>
                    <a:pt x="6223" y="100330"/>
                  </a:lnTo>
                  <a:lnTo>
                    <a:pt x="0" y="95504"/>
                  </a:lnTo>
                  <a:lnTo>
                    <a:pt x="1905" y="86868"/>
                  </a:lnTo>
                  <a:lnTo>
                    <a:pt x="4826" y="77216"/>
                  </a:lnTo>
                  <a:lnTo>
                    <a:pt x="11938" y="55118"/>
                  </a:lnTo>
                  <a:lnTo>
                    <a:pt x="17780" y="30734"/>
                  </a:lnTo>
                  <a:lnTo>
                    <a:pt x="20066" y="16764"/>
                  </a:lnTo>
                  <a:lnTo>
                    <a:pt x="21082" y="2794"/>
                  </a:lnTo>
                  <a:lnTo>
                    <a:pt x="24892" y="889"/>
                  </a:lnTo>
                  <a:lnTo>
                    <a:pt x="29718" y="0"/>
                  </a:lnTo>
                  <a:lnTo>
                    <a:pt x="40259" y="508"/>
                  </a:lnTo>
                  <a:lnTo>
                    <a:pt x="50800" y="1905"/>
                  </a:lnTo>
                  <a:lnTo>
                    <a:pt x="55626" y="1905"/>
                  </a:lnTo>
                  <a:lnTo>
                    <a:pt x="59944" y="889"/>
                  </a:lnTo>
                  <a:close/>
                </a:path>
              </a:pathLst>
            </a:custGeom>
            <a:solidFill>
              <a:srgbClr val="DB831B"/>
            </a:solidFill>
            <a:ln w="0" cap="flat" cmpd="sng" algn="ctr">
              <a:solidFill>
                <a:srgbClr val="DB831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53" name="Freeform 252"/>
            <p:cNvSpPr/>
            <p:nvPr/>
          </p:nvSpPr>
          <p:spPr>
            <a:xfrm>
              <a:off x="7770495" y="3104896"/>
              <a:ext cx="132970" cy="231268"/>
            </a:xfrm>
            <a:custGeom>
              <a:avLst/>
              <a:gdLst/>
              <a:ahLst/>
              <a:cxnLst/>
              <a:rect l="0" t="0" r="0" b="0"/>
              <a:pathLst>
                <a:path w="132970" h="231268">
                  <a:moveTo>
                    <a:pt x="48514" y="8636"/>
                  </a:moveTo>
                  <a:lnTo>
                    <a:pt x="57150" y="15748"/>
                  </a:lnTo>
                  <a:lnTo>
                    <a:pt x="64897" y="21590"/>
                  </a:lnTo>
                  <a:lnTo>
                    <a:pt x="71120" y="26289"/>
                  </a:lnTo>
                  <a:lnTo>
                    <a:pt x="76327" y="29718"/>
                  </a:lnTo>
                  <a:lnTo>
                    <a:pt x="80264" y="32131"/>
                  </a:lnTo>
                  <a:lnTo>
                    <a:pt x="86995" y="35433"/>
                  </a:lnTo>
                  <a:lnTo>
                    <a:pt x="96520" y="38862"/>
                  </a:lnTo>
                  <a:lnTo>
                    <a:pt x="102235" y="42164"/>
                  </a:lnTo>
                  <a:lnTo>
                    <a:pt x="105664" y="44577"/>
                  </a:lnTo>
                  <a:lnTo>
                    <a:pt x="109982" y="47498"/>
                  </a:lnTo>
                  <a:lnTo>
                    <a:pt x="105664" y="52324"/>
                  </a:lnTo>
                  <a:lnTo>
                    <a:pt x="103759" y="57531"/>
                  </a:lnTo>
                  <a:lnTo>
                    <a:pt x="103251" y="63373"/>
                  </a:lnTo>
                  <a:lnTo>
                    <a:pt x="104267" y="69596"/>
                  </a:lnTo>
                  <a:lnTo>
                    <a:pt x="109474" y="82550"/>
                  </a:lnTo>
                  <a:lnTo>
                    <a:pt x="117221" y="96012"/>
                  </a:lnTo>
                  <a:lnTo>
                    <a:pt x="125349" y="108458"/>
                  </a:lnTo>
                  <a:lnTo>
                    <a:pt x="131572" y="119888"/>
                  </a:lnTo>
                  <a:lnTo>
                    <a:pt x="132969" y="124714"/>
                  </a:lnTo>
                  <a:lnTo>
                    <a:pt x="132969" y="129032"/>
                  </a:lnTo>
                  <a:lnTo>
                    <a:pt x="131572" y="132969"/>
                  </a:lnTo>
                  <a:lnTo>
                    <a:pt x="127762" y="135255"/>
                  </a:lnTo>
                  <a:lnTo>
                    <a:pt x="125857" y="137287"/>
                  </a:lnTo>
                  <a:lnTo>
                    <a:pt x="122936" y="141097"/>
                  </a:lnTo>
                  <a:lnTo>
                    <a:pt x="119634" y="146304"/>
                  </a:lnTo>
                  <a:lnTo>
                    <a:pt x="115316" y="153035"/>
                  </a:lnTo>
                  <a:lnTo>
                    <a:pt x="106172" y="169418"/>
                  </a:lnTo>
                  <a:lnTo>
                    <a:pt x="95123" y="187579"/>
                  </a:lnTo>
                  <a:lnTo>
                    <a:pt x="84074" y="204851"/>
                  </a:lnTo>
                  <a:lnTo>
                    <a:pt x="73025" y="219837"/>
                  </a:lnTo>
                  <a:lnTo>
                    <a:pt x="67691" y="225044"/>
                  </a:lnTo>
                  <a:lnTo>
                    <a:pt x="62484" y="229362"/>
                  </a:lnTo>
                  <a:lnTo>
                    <a:pt x="57658" y="231267"/>
                  </a:lnTo>
                  <a:lnTo>
                    <a:pt x="53340" y="230886"/>
                  </a:lnTo>
                  <a:lnTo>
                    <a:pt x="46101" y="220726"/>
                  </a:lnTo>
                  <a:lnTo>
                    <a:pt x="37973" y="207264"/>
                  </a:lnTo>
                  <a:lnTo>
                    <a:pt x="21717" y="175641"/>
                  </a:lnTo>
                  <a:lnTo>
                    <a:pt x="14478" y="160274"/>
                  </a:lnTo>
                  <a:lnTo>
                    <a:pt x="8255" y="146304"/>
                  </a:lnTo>
                  <a:lnTo>
                    <a:pt x="3429" y="136271"/>
                  </a:lnTo>
                  <a:lnTo>
                    <a:pt x="1524" y="132969"/>
                  </a:lnTo>
                  <a:lnTo>
                    <a:pt x="0" y="130937"/>
                  </a:lnTo>
                  <a:lnTo>
                    <a:pt x="1016" y="125730"/>
                  </a:lnTo>
                  <a:lnTo>
                    <a:pt x="2032" y="118999"/>
                  </a:lnTo>
                  <a:lnTo>
                    <a:pt x="4318" y="101727"/>
                  </a:lnTo>
                  <a:lnTo>
                    <a:pt x="8255" y="81026"/>
                  </a:lnTo>
                  <a:lnTo>
                    <a:pt x="13462" y="60960"/>
                  </a:lnTo>
                  <a:lnTo>
                    <a:pt x="20701" y="43688"/>
                  </a:lnTo>
                  <a:lnTo>
                    <a:pt x="28829" y="27813"/>
                  </a:lnTo>
                  <a:lnTo>
                    <a:pt x="35052" y="13843"/>
                  </a:lnTo>
                  <a:lnTo>
                    <a:pt x="37973" y="0"/>
                  </a:lnTo>
                  <a:close/>
                </a:path>
              </a:pathLst>
            </a:custGeom>
            <a:solidFill>
              <a:srgbClr val="CA6D00"/>
            </a:solidFill>
            <a:ln w="0" cap="flat" cmpd="sng" algn="ctr">
              <a:solidFill>
                <a:srgbClr val="CA6D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54" name="Freeform 253"/>
            <p:cNvSpPr/>
            <p:nvPr/>
          </p:nvSpPr>
          <p:spPr>
            <a:xfrm>
              <a:off x="7871333" y="3233547"/>
              <a:ext cx="169419" cy="265431"/>
            </a:xfrm>
            <a:custGeom>
              <a:avLst/>
              <a:gdLst/>
              <a:ahLst/>
              <a:cxnLst/>
              <a:rect l="0" t="0" r="0" b="0"/>
              <a:pathLst>
                <a:path w="169419" h="265431">
                  <a:moveTo>
                    <a:pt x="47498" y="1397"/>
                  </a:moveTo>
                  <a:lnTo>
                    <a:pt x="56134" y="0"/>
                  </a:lnTo>
                  <a:lnTo>
                    <a:pt x="72517" y="889"/>
                  </a:lnTo>
                  <a:lnTo>
                    <a:pt x="87376" y="5715"/>
                  </a:lnTo>
                  <a:lnTo>
                    <a:pt x="102235" y="14351"/>
                  </a:lnTo>
                  <a:lnTo>
                    <a:pt x="117094" y="25908"/>
                  </a:lnTo>
                  <a:lnTo>
                    <a:pt x="132969" y="39751"/>
                  </a:lnTo>
                  <a:lnTo>
                    <a:pt x="150241" y="56642"/>
                  </a:lnTo>
                  <a:lnTo>
                    <a:pt x="169418" y="74803"/>
                  </a:lnTo>
                  <a:lnTo>
                    <a:pt x="164719" y="79629"/>
                  </a:lnTo>
                  <a:lnTo>
                    <a:pt x="160782" y="85852"/>
                  </a:lnTo>
                  <a:lnTo>
                    <a:pt x="157988" y="93599"/>
                  </a:lnTo>
                  <a:lnTo>
                    <a:pt x="155575" y="101727"/>
                  </a:lnTo>
                  <a:lnTo>
                    <a:pt x="153670" y="120396"/>
                  </a:lnTo>
                  <a:lnTo>
                    <a:pt x="153670" y="141097"/>
                  </a:lnTo>
                  <a:lnTo>
                    <a:pt x="155956" y="183261"/>
                  </a:lnTo>
                  <a:lnTo>
                    <a:pt x="157480" y="202057"/>
                  </a:lnTo>
                  <a:lnTo>
                    <a:pt x="157480" y="217805"/>
                  </a:lnTo>
                  <a:lnTo>
                    <a:pt x="150241" y="224536"/>
                  </a:lnTo>
                  <a:lnTo>
                    <a:pt x="143002" y="232283"/>
                  </a:lnTo>
                  <a:lnTo>
                    <a:pt x="130048" y="249555"/>
                  </a:lnTo>
                  <a:lnTo>
                    <a:pt x="124333" y="256794"/>
                  </a:lnTo>
                  <a:lnTo>
                    <a:pt x="119507" y="262509"/>
                  </a:lnTo>
                  <a:lnTo>
                    <a:pt x="115697" y="265430"/>
                  </a:lnTo>
                  <a:lnTo>
                    <a:pt x="112776" y="264922"/>
                  </a:lnTo>
                  <a:lnTo>
                    <a:pt x="103759" y="238506"/>
                  </a:lnTo>
                  <a:lnTo>
                    <a:pt x="94107" y="215519"/>
                  </a:lnTo>
                  <a:lnTo>
                    <a:pt x="84074" y="195326"/>
                  </a:lnTo>
                  <a:lnTo>
                    <a:pt x="73914" y="178054"/>
                  </a:lnTo>
                  <a:lnTo>
                    <a:pt x="63881" y="162687"/>
                  </a:lnTo>
                  <a:lnTo>
                    <a:pt x="54229" y="149733"/>
                  </a:lnTo>
                  <a:lnTo>
                    <a:pt x="44704" y="138684"/>
                  </a:lnTo>
                  <a:lnTo>
                    <a:pt x="35560" y="129032"/>
                  </a:lnTo>
                  <a:lnTo>
                    <a:pt x="27432" y="120904"/>
                  </a:lnTo>
                  <a:lnTo>
                    <a:pt x="19685" y="114173"/>
                  </a:lnTo>
                  <a:lnTo>
                    <a:pt x="12954" y="107950"/>
                  </a:lnTo>
                  <a:lnTo>
                    <a:pt x="7747" y="102616"/>
                  </a:lnTo>
                  <a:lnTo>
                    <a:pt x="3810" y="98298"/>
                  </a:lnTo>
                  <a:lnTo>
                    <a:pt x="1016" y="93980"/>
                  </a:lnTo>
                  <a:lnTo>
                    <a:pt x="0" y="89281"/>
                  </a:lnTo>
                  <a:lnTo>
                    <a:pt x="508" y="84963"/>
                  </a:lnTo>
                  <a:lnTo>
                    <a:pt x="4826" y="74803"/>
                  </a:lnTo>
                  <a:lnTo>
                    <a:pt x="10160" y="63754"/>
                  </a:lnTo>
                  <a:lnTo>
                    <a:pt x="22606" y="41656"/>
                  </a:lnTo>
                  <a:lnTo>
                    <a:pt x="28321" y="30607"/>
                  </a:lnTo>
                  <a:lnTo>
                    <a:pt x="33655" y="20574"/>
                  </a:lnTo>
                  <a:lnTo>
                    <a:pt x="36957" y="11430"/>
                  </a:lnTo>
                  <a:lnTo>
                    <a:pt x="38354" y="3810"/>
                  </a:lnTo>
                  <a:close/>
                </a:path>
              </a:pathLst>
            </a:custGeom>
            <a:solidFill>
              <a:srgbClr val="C46B00"/>
            </a:solidFill>
            <a:ln w="0" cap="flat" cmpd="sng" algn="ctr">
              <a:solidFill>
                <a:srgbClr val="C46B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55" name="Freeform 254"/>
            <p:cNvSpPr/>
            <p:nvPr/>
          </p:nvSpPr>
          <p:spPr>
            <a:xfrm>
              <a:off x="7983220" y="3104388"/>
              <a:ext cx="151131" cy="188596"/>
            </a:xfrm>
            <a:custGeom>
              <a:avLst/>
              <a:gdLst/>
              <a:ahLst/>
              <a:cxnLst/>
              <a:rect l="0" t="0" r="0" b="0"/>
              <a:pathLst>
                <a:path w="151131" h="188596">
                  <a:moveTo>
                    <a:pt x="83439" y="0"/>
                  </a:moveTo>
                  <a:lnTo>
                    <a:pt x="99822" y="889"/>
                  </a:lnTo>
                  <a:lnTo>
                    <a:pt x="107061" y="2921"/>
                  </a:lnTo>
                  <a:lnTo>
                    <a:pt x="114173" y="5715"/>
                  </a:lnTo>
                  <a:lnTo>
                    <a:pt x="120396" y="10033"/>
                  </a:lnTo>
                  <a:lnTo>
                    <a:pt x="126238" y="15367"/>
                  </a:lnTo>
                  <a:lnTo>
                    <a:pt x="131445" y="21590"/>
                  </a:lnTo>
                  <a:lnTo>
                    <a:pt x="136271" y="28829"/>
                  </a:lnTo>
                  <a:lnTo>
                    <a:pt x="140589" y="37465"/>
                  </a:lnTo>
                  <a:lnTo>
                    <a:pt x="144018" y="46990"/>
                  </a:lnTo>
                  <a:lnTo>
                    <a:pt x="146812" y="57531"/>
                  </a:lnTo>
                  <a:lnTo>
                    <a:pt x="148717" y="69088"/>
                  </a:lnTo>
                  <a:lnTo>
                    <a:pt x="150241" y="82042"/>
                  </a:lnTo>
                  <a:lnTo>
                    <a:pt x="151130" y="96012"/>
                  </a:lnTo>
                  <a:lnTo>
                    <a:pt x="147828" y="102743"/>
                  </a:lnTo>
                  <a:lnTo>
                    <a:pt x="143002" y="109855"/>
                  </a:lnTo>
                  <a:lnTo>
                    <a:pt x="131064" y="125730"/>
                  </a:lnTo>
                  <a:lnTo>
                    <a:pt x="116586" y="142113"/>
                  </a:lnTo>
                  <a:lnTo>
                    <a:pt x="101219" y="157480"/>
                  </a:lnTo>
                  <a:lnTo>
                    <a:pt x="85852" y="170815"/>
                  </a:lnTo>
                  <a:lnTo>
                    <a:pt x="79121" y="176657"/>
                  </a:lnTo>
                  <a:lnTo>
                    <a:pt x="72898" y="181356"/>
                  </a:lnTo>
                  <a:lnTo>
                    <a:pt x="67183" y="185293"/>
                  </a:lnTo>
                  <a:lnTo>
                    <a:pt x="62865" y="187706"/>
                  </a:lnTo>
                  <a:lnTo>
                    <a:pt x="59436" y="188595"/>
                  </a:lnTo>
                  <a:lnTo>
                    <a:pt x="57531" y="188087"/>
                  </a:lnTo>
                  <a:lnTo>
                    <a:pt x="44577" y="173736"/>
                  </a:lnTo>
                  <a:lnTo>
                    <a:pt x="30226" y="160274"/>
                  </a:lnTo>
                  <a:lnTo>
                    <a:pt x="15367" y="145923"/>
                  </a:lnTo>
                  <a:lnTo>
                    <a:pt x="0" y="128143"/>
                  </a:lnTo>
                  <a:lnTo>
                    <a:pt x="2413" y="122809"/>
                  </a:lnTo>
                  <a:lnTo>
                    <a:pt x="5207" y="116078"/>
                  </a:lnTo>
                  <a:lnTo>
                    <a:pt x="13843" y="100838"/>
                  </a:lnTo>
                  <a:lnTo>
                    <a:pt x="24511" y="82550"/>
                  </a:lnTo>
                  <a:lnTo>
                    <a:pt x="35941" y="63373"/>
                  </a:lnTo>
                  <a:lnTo>
                    <a:pt x="46990" y="44577"/>
                  </a:lnTo>
                  <a:lnTo>
                    <a:pt x="56134" y="27305"/>
                  </a:lnTo>
                  <a:lnTo>
                    <a:pt x="59944" y="20193"/>
                  </a:lnTo>
                  <a:lnTo>
                    <a:pt x="62865" y="13462"/>
                  </a:lnTo>
                  <a:lnTo>
                    <a:pt x="64770" y="8128"/>
                  </a:lnTo>
                  <a:lnTo>
                    <a:pt x="65786" y="3810"/>
                  </a:lnTo>
                  <a:close/>
                </a:path>
              </a:pathLst>
            </a:custGeom>
            <a:solidFill>
              <a:srgbClr val="D87908"/>
            </a:solidFill>
            <a:ln w="0" cap="flat" cmpd="sng" algn="ctr">
              <a:solidFill>
                <a:srgbClr val="D8790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56" name="Freeform 255"/>
            <p:cNvSpPr/>
            <p:nvPr/>
          </p:nvSpPr>
          <p:spPr>
            <a:xfrm>
              <a:off x="8127619" y="3144647"/>
              <a:ext cx="156973" cy="149353"/>
            </a:xfrm>
            <a:custGeom>
              <a:avLst/>
              <a:gdLst/>
              <a:ahLst/>
              <a:cxnLst/>
              <a:rect l="0" t="0" r="0" b="0"/>
              <a:pathLst>
                <a:path w="156973" h="149353">
                  <a:moveTo>
                    <a:pt x="103251" y="508"/>
                  </a:moveTo>
                  <a:lnTo>
                    <a:pt x="111379" y="0"/>
                  </a:lnTo>
                  <a:lnTo>
                    <a:pt x="118618" y="1524"/>
                  </a:lnTo>
                  <a:lnTo>
                    <a:pt x="124333" y="3937"/>
                  </a:lnTo>
                  <a:lnTo>
                    <a:pt x="130175" y="7239"/>
                  </a:lnTo>
                  <a:lnTo>
                    <a:pt x="134493" y="12065"/>
                  </a:lnTo>
                  <a:lnTo>
                    <a:pt x="142113" y="24511"/>
                  </a:lnTo>
                  <a:lnTo>
                    <a:pt x="147447" y="39370"/>
                  </a:lnTo>
                  <a:lnTo>
                    <a:pt x="151257" y="55753"/>
                  </a:lnTo>
                  <a:lnTo>
                    <a:pt x="156972" y="89281"/>
                  </a:lnTo>
                  <a:lnTo>
                    <a:pt x="149860" y="102235"/>
                  </a:lnTo>
                  <a:lnTo>
                    <a:pt x="139700" y="113792"/>
                  </a:lnTo>
                  <a:lnTo>
                    <a:pt x="127762" y="124841"/>
                  </a:lnTo>
                  <a:lnTo>
                    <a:pt x="115189" y="134493"/>
                  </a:lnTo>
                  <a:lnTo>
                    <a:pt x="103251" y="141605"/>
                  </a:lnTo>
                  <a:lnTo>
                    <a:pt x="92710" y="146939"/>
                  </a:lnTo>
                  <a:lnTo>
                    <a:pt x="84582" y="148844"/>
                  </a:lnTo>
                  <a:lnTo>
                    <a:pt x="81661" y="149352"/>
                  </a:lnTo>
                  <a:lnTo>
                    <a:pt x="80264" y="148336"/>
                  </a:lnTo>
                  <a:lnTo>
                    <a:pt x="74422" y="143129"/>
                  </a:lnTo>
                  <a:lnTo>
                    <a:pt x="64897" y="138303"/>
                  </a:lnTo>
                  <a:lnTo>
                    <a:pt x="53848" y="132969"/>
                  </a:lnTo>
                  <a:lnTo>
                    <a:pt x="41275" y="127762"/>
                  </a:lnTo>
                  <a:lnTo>
                    <a:pt x="28829" y="121539"/>
                  </a:lnTo>
                  <a:lnTo>
                    <a:pt x="16891" y="114808"/>
                  </a:lnTo>
                  <a:lnTo>
                    <a:pt x="7239" y="106553"/>
                  </a:lnTo>
                  <a:lnTo>
                    <a:pt x="0" y="97028"/>
                  </a:lnTo>
                  <a:lnTo>
                    <a:pt x="11049" y="80645"/>
                  </a:lnTo>
                  <a:lnTo>
                    <a:pt x="18796" y="63881"/>
                  </a:lnTo>
                  <a:lnTo>
                    <a:pt x="21209" y="56261"/>
                  </a:lnTo>
                  <a:lnTo>
                    <a:pt x="22098" y="49530"/>
                  </a:lnTo>
                  <a:lnTo>
                    <a:pt x="22098" y="43688"/>
                  </a:lnTo>
                  <a:lnTo>
                    <a:pt x="20193" y="39370"/>
                  </a:lnTo>
                  <a:lnTo>
                    <a:pt x="25527" y="36576"/>
                  </a:lnTo>
                  <a:lnTo>
                    <a:pt x="33147" y="32639"/>
                  </a:lnTo>
                  <a:lnTo>
                    <a:pt x="42799" y="27940"/>
                  </a:lnTo>
                  <a:lnTo>
                    <a:pt x="53340" y="23114"/>
                  </a:lnTo>
                  <a:lnTo>
                    <a:pt x="75438" y="12573"/>
                  </a:lnTo>
                  <a:lnTo>
                    <a:pt x="85979" y="7239"/>
                  </a:lnTo>
                  <a:lnTo>
                    <a:pt x="94615" y="2921"/>
                  </a:lnTo>
                  <a:close/>
                </a:path>
              </a:pathLst>
            </a:custGeom>
            <a:solidFill>
              <a:srgbClr val="DA8014"/>
            </a:solidFill>
            <a:ln w="0" cap="flat" cmpd="sng" algn="ctr">
              <a:solidFill>
                <a:srgbClr val="DA801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57" name="Freeform 256"/>
            <p:cNvSpPr/>
            <p:nvPr/>
          </p:nvSpPr>
          <p:spPr>
            <a:xfrm>
              <a:off x="8038846" y="3255518"/>
              <a:ext cx="155576" cy="192533"/>
            </a:xfrm>
            <a:custGeom>
              <a:avLst/>
              <a:gdLst/>
              <a:ahLst/>
              <a:cxnLst/>
              <a:rect l="0" t="0" r="0" b="0"/>
              <a:pathLst>
                <a:path w="155576" h="192533">
                  <a:moveTo>
                    <a:pt x="92710" y="10668"/>
                  </a:moveTo>
                  <a:lnTo>
                    <a:pt x="109982" y="20701"/>
                  </a:lnTo>
                  <a:lnTo>
                    <a:pt x="119507" y="25527"/>
                  </a:lnTo>
                  <a:lnTo>
                    <a:pt x="129667" y="31242"/>
                  </a:lnTo>
                  <a:lnTo>
                    <a:pt x="141605" y="37973"/>
                  </a:lnTo>
                  <a:lnTo>
                    <a:pt x="155575" y="45593"/>
                  </a:lnTo>
                  <a:lnTo>
                    <a:pt x="152654" y="52832"/>
                  </a:lnTo>
                  <a:lnTo>
                    <a:pt x="149352" y="61468"/>
                  </a:lnTo>
                  <a:lnTo>
                    <a:pt x="142621" y="81153"/>
                  </a:lnTo>
                  <a:lnTo>
                    <a:pt x="128651" y="124841"/>
                  </a:lnTo>
                  <a:lnTo>
                    <a:pt x="121920" y="144526"/>
                  </a:lnTo>
                  <a:lnTo>
                    <a:pt x="116205" y="160401"/>
                  </a:lnTo>
                  <a:lnTo>
                    <a:pt x="113792" y="166116"/>
                  </a:lnTo>
                  <a:lnTo>
                    <a:pt x="111887" y="170434"/>
                  </a:lnTo>
                  <a:lnTo>
                    <a:pt x="109982" y="172339"/>
                  </a:lnTo>
                  <a:lnTo>
                    <a:pt x="108458" y="172339"/>
                  </a:lnTo>
                  <a:lnTo>
                    <a:pt x="98425" y="177673"/>
                  </a:lnTo>
                  <a:lnTo>
                    <a:pt x="86868" y="181483"/>
                  </a:lnTo>
                  <a:lnTo>
                    <a:pt x="73914" y="185293"/>
                  </a:lnTo>
                  <a:lnTo>
                    <a:pt x="59563" y="187706"/>
                  </a:lnTo>
                  <a:lnTo>
                    <a:pt x="30226" y="191135"/>
                  </a:lnTo>
                  <a:lnTo>
                    <a:pt x="1016" y="192532"/>
                  </a:lnTo>
                  <a:lnTo>
                    <a:pt x="0" y="168021"/>
                  </a:lnTo>
                  <a:lnTo>
                    <a:pt x="0" y="145923"/>
                  </a:lnTo>
                  <a:lnTo>
                    <a:pt x="0" y="126746"/>
                  </a:lnTo>
                  <a:lnTo>
                    <a:pt x="1524" y="108966"/>
                  </a:lnTo>
                  <a:lnTo>
                    <a:pt x="2921" y="93218"/>
                  </a:lnTo>
                  <a:lnTo>
                    <a:pt x="5334" y="78740"/>
                  </a:lnTo>
                  <a:lnTo>
                    <a:pt x="11049" y="49911"/>
                  </a:lnTo>
                  <a:lnTo>
                    <a:pt x="15875" y="46609"/>
                  </a:lnTo>
                  <a:lnTo>
                    <a:pt x="22098" y="41275"/>
                  </a:lnTo>
                  <a:lnTo>
                    <a:pt x="30226" y="34671"/>
                  </a:lnTo>
                  <a:lnTo>
                    <a:pt x="38862" y="27432"/>
                  </a:lnTo>
                  <a:lnTo>
                    <a:pt x="57658" y="12065"/>
                  </a:lnTo>
                  <a:lnTo>
                    <a:pt x="66802" y="5334"/>
                  </a:lnTo>
                  <a:lnTo>
                    <a:pt x="75438" y="0"/>
                  </a:lnTo>
                  <a:close/>
                </a:path>
              </a:pathLst>
            </a:custGeom>
            <a:solidFill>
              <a:srgbClr val="CA6D00"/>
            </a:solidFill>
            <a:ln w="0" cap="flat" cmpd="sng" algn="ctr">
              <a:solidFill>
                <a:srgbClr val="CA6D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58" name="Freeform 257"/>
            <p:cNvSpPr/>
            <p:nvPr/>
          </p:nvSpPr>
          <p:spPr>
            <a:xfrm>
              <a:off x="7887716" y="3069336"/>
              <a:ext cx="143511" cy="155957"/>
            </a:xfrm>
            <a:custGeom>
              <a:avLst/>
              <a:gdLst/>
              <a:ahLst/>
              <a:cxnLst/>
              <a:rect l="0" t="0" r="0" b="0"/>
              <a:pathLst>
                <a:path w="143511" h="155957">
                  <a:moveTo>
                    <a:pt x="108458" y="5334"/>
                  </a:moveTo>
                  <a:lnTo>
                    <a:pt x="112776" y="9144"/>
                  </a:lnTo>
                  <a:lnTo>
                    <a:pt x="117094" y="15367"/>
                  </a:lnTo>
                  <a:lnTo>
                    <a:pt x="119507" y="18669"/>
                  </a:lnTo>
                  <a:lnTo>
                    <a:pt x="123825" y="22987"/>
                  </a:lnTo>
                  <a:lnTo>
                    <a:pt x="131445" y="28321"/>
                  </a:lnTo>
                  <a:lnTo>
                    <a:pt x="136779" y="32131"/>
                  </a:lnTo>
                  <a:lnTo>
                    <a:pt x="143510" y="35560"/>
                  </a:lnTo>
                  <a:lnTo>
                    <a:pt x="140589" y="42672"/>
                  </a:lnTo>
                  <a:lnTo>
                    <a:pt x="137287" y="50927"/>
                  </a:lnTo>
                  <a:lnTo>
                    <a:pt x="129032" y="70104"/>
                  </a:lnTo>
                  <a:lnTo>
                    <a:pt x="111760" y="111379"/>
                  </a:lnTo>
                  <a:lnTo>
                    <a:pt x="103124" y="130048"/>
                  </a:lnTo>
                  <a:lnTo>
                    <a:pt x="99314" y="137795"/>
                  </a:lnTo>
                  <a:lnTo>
                    <a:pt x="96012" y="144526"/>
                  </a:lnTo>
                  <a:lnTo>
                    <a:pt x="92583" y="150241"/>
                  </a:lnTo>
                  <a:lnTo>
                    <a:pt x="90170" y="154051"/>
                  </a:lnTo>
                  <a:lnTo>
                    <a:pt x="88265" y="155956"/>
                  </a:lnTo>
                  <a:lnTo>
                    <a:pt x="86868" y="155956"/>
                  </a:lnTo>
                  <a:lnTo>
                    <a:pt x="79121" y="154559"/>
                  </a:lnTo>
                  <a:lnTo>
                    <a:pt x="72390" y="154051"/>
                  </a:lnTo>
                  <a:lnTo>
                    <a:pt x="60960" y="154051"/>
                  </a:lnTo>
                  <a:lnTo>
                    <a:pt x="54737" y="154559"/>
                  </a:lnTo>
                  <a:lnTo>
                    <a:pt x="46990" y="155067"/>
                  </a:lnTo>
                  <a:lnTo>
                    <a:pt x="36957" y="155448"/>
                  </a:lnTo>
                  <a:lnTo>
                    <a:pt x="24384" y="155956"/>
                  </a:lnTo>
                  <a:lnTo>
                    <a:pt x="23495" y="144018"/>
                  </a:lnTo>
                  <a:lnTo>
                    <a:pt x="22479" y="134874"/>
                  </a:lnTo>
                  <a:lnTo>
                    <a:pt x="20574" y="127635"/>
                  </a:lnTo>
                  <a:lnTo>
                    <a:pt x="18669" y="122428"/>
                  </a:lnTo>
                  <a:lnTo>
                    <a:pt x="13843" y="116205"/>
                  </a:lnTo>
                  <a:lnTo>
                    <a:pt x="9017" y="112776"/>
                  </a:lnTo>
                  <a:lnTo>
                    <a:pt x="4699" y="109474"/>
                  </a:lnTo>
                  <a:lnTo>
                    <a:pt x="1397" y="103632"/>
                  </a:lnTo>
                  <a:lnTo>
                    <a:pt x="381" y="98933"/>
                  </a:lnTo>
                  <a:lnTo>
                    <a:pt x="0" y="92583"/>
                  </a:lnTo>
                  <a:lnTo>
                    <a:pt x="381" y="84455"/>
                  </a:lnTo>
                  <a:lnTo>
                    <a:pt x="1397" y="73406"/>
                  </a:lnTo>
                  <a:lnTo>
                    <a:pt x="1397" y="66675"/>
                  </a:lnTo>
                  <a:lnTo>
                    <a:pt x="2794" y="61468"/>
                  </a:lnTo>
                  <a:lnTo>
                    <a:pt x="5207" y="57150"/>
                  </a:lnTo>
                  <a:lnTo>
                    <a:pt x="8636" y="53721"/>
                  </a:lnTo>
                  <a:lnTo>
                    <a:pt x="18161" y="48514"/>
                  </a:lnTo>
                  <a:lnTo>
                    <a:pt x="30734" y="43688"/>
                  </a:lnTo>
                  <a:lnTo>
                    <a:pt x="45974" y="38354"/>
                  </a:lnTo>
                  <a:lnTo>
                    <a:pt x="63373" y="30734"/>
                  </a:lnTo>
                  <a:lnTo>
                    <a:pt x="82042" y="18288"/>
                  </a:lnTo>
                  <a:lnTo>
                    <a:pt x="91694" y="10033"/>
                  </a:lnTo>
                  <a:lnTo>
                    <a:pt x="101219" y="0"/>
                  </a:lnTo>
                  <a:close/>
                </a:path>
              </a:pathLst>
            </a:custGeom>
            <a:solidFill>
              <a:srgbClr val="D87908"/>
            </a:solidFill>
            <a:ln w="0" cap="flat" cmpd="sng" algn="ctr">
              <a:solidFill>
                <a:srgbClr val="D8790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59" name="Freeform 258"/>
            <p:cNvSpPr/>
            <p:nvPr/>
          </p:nvSpPr>
          <p:spPr>
            <a:xfrm>
              <a:off x="7814183" y="2882646"/>
              <a:ext cx="192533" cy="245238"/>
            </a:xfrm>
            <a:custGeom>
              <a:avLst/>
              <a:gdLst/>
              <a:ahLst/>
              <a:cxnLst/>
              <a:rect l="0" t="0" r="0" b="0"/>
              <a:pathLst>
                <a:path w="192533" h="245238">
                  <a:moveTo>
                    <a:pt x="144526" y="7112"/>
                  </a:moveTo>
                  <a:lnTo>
                    <a:pt x="150241" y="15748"/>
                  </a:lnTo>
                  <a:lnTo>
                    <a:pt x="155067" y="26797"/>
                  </a:lnTo>
                  <a:lnTo>
                    <a:pt x="159385" y="38354"/>
                  </a:lnTo>
                  <a:lnTo>
                    <a:pt x="164211" y="50419"/>
                  </a:lnTo>
                  <a:lnTo>
                    <a:pt x="170942" y="61849"/>
                  </a:lnTo>
                  <a:lnTo>
                    <a:pt x="180086" y="72898"/>
                  </a:lnTo>
                  <a:lnTo>
                    <a:pt x="192532" y="82042"/>
                  </a:lnTo>
                  <a:lnTo>
                    <a:pt x="190627" y="88265"/>
                  </a:lnTo>
                  <a:lnTo>
                    <a:pt x="189611" y="95504"/>
                  </a:lnTo>
                  <a:lnTo>
                    <a:pt x="189230" y="103632"/>
                  </a:lnTo>
                  <a:lnTo>
                    <a:pt x="188214" y="113284"/>
                  </a:lnTo>
                  <a:lnTo>
                    <a:pt x="186817" y="123825"/>
                  </a:lnTo>
                  <a:lnTo>
                    <a:pt x="183388" y="136271"/>
                  </a:lnTo>
                  <a:lnTo>
                    <a:pt x="178562" y="150241"/>
                  </a:lnTo>
                  <a:lnTo>
                    <a:pt x="171450" y="166497"/>
                  </a:lnTo>
                  <a:lnTo>
                    <a:pt x="169926" y="172339"/>
                  </a:lnTo>
                  <a:lnTo>
                    <a:pt x="167132" y="177546"/>
                  </a:lnTo>
                  <a:lnTo>
                    <a:pt x="162814" y="181864"/>
                  </a:lnTo>
                  <a:lnTo>
                    <a:pt x="157480" y="185674"/>
                  </a:lnTo>
                  <a:lnTo>
                    <a:pt x="143510" y="192405"/>
                  </a:lnTo>
                  <a:lnTo>
                    <a:pt x="127254" y="198628"/>
                  </a:lnTo>
                  <a:lnTo>
                    <a:pt x="109982" y="205359"/>
                  </a:lnTo>
                  <a:lnTo>
                    <a:pt x="93599" y="215011"/>
                  </a:lnTo>
                  <a:lnTo>
                    <a:pt x="86487" y="220726"/>
                  </a:lnTo>
                  <a:lnTo>
                    <a:pt x="79248" y="227457"/>
                  </a:lnTo>
                  <a:lnTo>
                    <a:pt x="73533" y="236093"/>
                  </a:lnTo>
                  <a:lnTo>
                    <a:pt x="69215" y="245237"/>
                  </a:lnTo>
                  <a:lnTo>
                    <a:pt x="53340" y="241427"/>
                  </a:lnTo>
                  <a:lnTo>
                    <a:pt x="39370" y="234188"/>
                  </a:lnTo>
                  <a:lnTo>
                    <a:pt x="32258" y="228981"/>
                  </a:lnTo>
                  <a:lnTo>
                    <a:pt x="24511" y="221742"/>
                  </a:lnTo>
                  <a:lnTo>
                    <a:pt x="15875" y="212598"/>
                  </a:lnTo>
                  <a:lnTo>
                    <a:pt x="5842" y="201041"/>
                  </a:lnTo>
                  <a:lnTo>
                    <a:pt x="4318" y="188595"/>
                  </a:lnTo>
                  <a:lnTo>
                    <a:pt x="2413" y="174625"/>
                  </a:lnTo>
                  <a:lnTo>
                    <a:pt x="1016" y="158877"/>
                  </a:lnTo>
                  <a:lnTo>
                    <a:pt x="0" y="139700"/>
                  </a:lnTo>
                  <a:lnTo>
                    <a:pt x="6350" y="131445"/>
                  </a:lnTo>
                  <a:lnTo>
                    <a:pt x="14986" y="121920"/>
                  </a:lnTo>
                  <a:lnTo>
                    <a:pt x="24511" y="110363"/>
                  </a:lnTo>
                  <a:lnTo>
                    <a:pt x="35560" y="96901"/>
                  </a:lnTo>
                  <a:lnTo>
                    <a:pt x="46609" y="81534"/>
                  </a:lnTo>
                  <a:lnTo>
                    <a:pt x="57658" y="64262"/>
                  </a:lnTo>
                  <a:lnTo>
                    <a:pt x="68707" y="44577"/>
                  </a:lnTo>
                  <a:lnTo>
                    <a:pt x="77851" y="22987"/>
                  </a:lnTo>
                  <a:lnTo>
                    <a:pt x="84963" y="18669"/>
                  </a:lnTo>
                  <a:lnTo>
                    <a:pt x="92202" y="15748"/>
                  </a:lnTo>
                  <a:lnTo>
                    <a:pt x="108585" y="11938"/>
                  </a:lnTo>
                  <a:lnTo>
                    <a:pt x="123825" y="8128"/>
                  </a:lnTo>
                  <a:lnTo>
                    <a:pt x="131064" y="4699"/>
                  </a:lnTo>
                  <a:lnTo>
                    <a:pt x="136906" y="0"/>
                  </a:lnTo>
                  <a:close/>
                </a:path>
              </a:pathLst>
            </a:custGeom>
            <a:solidFill>
              <a:srgbClr val="D87908"/>
            </a:solidFill>
            <a:ln w="0" cap="flat" cmpd="sng" algn="ctr">
              <a:solidFill>
                <a:srgbClr val="D8790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60" name="Freeform 259"/>
            <p:cNvSpPr/>
            <p:nvPr/>
          </p:nvSpPr>
          <p:spPr>
            <a:xfrm>
              <a:off x="7621778" y="2784221"/>
              <a:ext cx="266828" cy="241428"/>
            </a:xfrm>
            <a:custGeom>
              <a:avLst/>
              <a:gdLst/>
              <a:ahLst/>
              <a:cxnLst/>
              <a:rect l="0" t="0" r="0" b="0"/>
              <a:pathLst>
                <a:path w="266828" h="241428">
                  <a:moveTo>
                    <a:pt x="225044" y="7239"/>
                  </a:moveTo>
                  <a:lnTo>
                    <a:pt x="228473" y="11557"/>
                  </a:lnTo>
                  <a:lnTo>
                    <a:pt x="233299" y="23495"/>
                  </a:lnTo>
                  <a:lnTo>
                    <a:pt x="236093" y="37846"/>
                  </a:lnTo>
                  <a:lnTo>
                    <a:pt x="238506" y="53213"/>
                  </a:lnTo>
                  <a:lnTo>
                    <a:pt x="241427" y="69596"/>
                  </a:lnTo>
                  <a:lnTo>
                    <a:pt x="246634" y="84455"/>
                  </a:lnTo>
                  <a:lnTo>
                    <a:pt x="250063" y="91694"/>
                  </a:lnTo>
                  <a:lnTo>
                    <a:pt x="254381" y="97917"/>
                  </a:lnTo>
                  <a:lnTo>
                    <a:pt x="260096" y="103632"/>
                  </a:lnTo>
                  <a:lnTo>
                    <a:pt x="266827" y="107950"/>
                  </a:lnTo>
                  <a:lnTo>
                    <a:pt x="254889" y="133858"/>
                  </a:lnTo>
                  <a:lnTo>
                    <a:pt x="242824" y="155448"/>
                  </a:lnTo>
                  <a:lnTo>
                    <a:pt x="230886" y="172847"/>
                  </a:lnTo>
                  <a:lnTo>
                    <a:pt x="219329" y="187706"/>
                  </a:lnTo>
                  <a:lnTo>
                    <a:pt x="207772" y="200152"/>
                  </a:lnTo>
                  <a:lnTo>
                    <a:pt x="196342" y="210693"/>
                  </a:lnTo>
                  <a:lnTo>
                    <a:pt x="174752" y="230378"/>
                  </a:lnTo>
                  <a:lnTo>
                    <a:pt x="163195" y="228981"/>
                  </a:lnTo>
                  <a:lnTo>
                    <a:pt x="147828" y="227965"/>
                  </a:lnTo>
                  <a:lnTo>
                    <a:pt x="128651" y="227457"/>
                  </a:lnTo>
                  <a:lnTo>
                    <a:pt x="107061" y="227965"/>
                  </a:lnTo>
                  <a:lnTo>
                    <a:pt x="82042" y="229489"/>
                  </a:lnTo>
                  <a:lnTo>
                    <a:pt x="55626" y="231775"/>
                  </a:lnTo>
                  <a:lnTo>
                    <a:pt x="28321" y="236093"/>
                  </a:lnTo>
                  <a:lnTo>
                    <a:pt x="0" y="241427"/>
                  </a:lnTo>
                  <a:lnTo>
                    <a:pt x="0" y="237617"/>
                  </a:lnTo>
                  <a:lnTo>
                    <a:pt x="0" y="230886"/>
                  </a:lnTo>
                  <a:lnTo>
                    <a:pt x="0" y="222758"/>
                  </a:lnTo>
                  <a:lnTo>
                    <a:pt x="508" y="213106"/>
                  </a:lnTo>
                  <a:lnTo>
                    <a:pt x="1397" y="189611"/>
                  </a:lnTo>
                  <a:lnTo>
                    <a:pt x="2413" y="163195"/>
                  </a:lnTo>
                  <a:lnTo>
                    <a:pt x="3302" y="136271"/>
                  </a:lnTo>
                  <a:lnTo>
                    <a:pt x="4318" y="111379"/>
                  </a:lnTo>
                  <a:lnTo>
                    <a:pt x="5207" y="90170"/>
                  </a:lnTo>
                  <a:lnTo>
                    <a:pt x="5207" y="82042"/>
                  </a:lnTo>
                  <a:lnTo>
                    <a:pt x="5715" y="75819"/>
                  </a:lnTo>
                  <a:lnTo>
                    <a:pt x="8636" y="72517"/>
                  </a:lnTo>
                  <a:lnTo>
                    <a:pt x="13462" y="69596"/>
                  </a:lnTo>
                  <a:lnTo>
                    <a:pt x="26416" y="64770"/>
                  </a:lnTo>
                  <a:lnTo>
                    <a:pt x="42672" y="60452"/>
                  </a:lnTo>
                  <a:lnTo>
                    <a:pt x="60960" y="55245"/>
                  </a:lnTo>
                  <a:lnTo>
                    <a:pt x="80137" y="48006"/>
                  </a:lnTo>
                  <a:lnTo>
                    <a:pt x="97917" y="37846"/>
                  </a:lnTo>
                  <a:lnTo>
                    <a:pt x="106045" y="31242"/>
                  </a:lnTo>
                  <a:lnTo>
                    <a:pt x="113284" y="23495"/>
                  </a:lnTo>
                  <a:lnTo>
                    <a:pt x="119507" y="14351"/>
                  </a:lnTo>
                  <a:lnTo>
                    <a:pt x="124333" y="3810"/>
                  </a:lnTo>
                  <a:lnTo>
                    <a:pt x="128143" y="1397"/>
                  </a:lnTo>
                  <a:lnTo>
                    <a:pt x="132969" y="508"/>
                  </a:lnTo>
                  <a:lnTo>
                    <a:pt x="144399" y="0"/>
                  </a:lnTo>
                  <a:lnTo>
                    <a:pt x="158877" y="1905"/>
                  </a:lnTo>
                  <a:lnTo>
                    <a:pt x="173736" y="4318"/>
                  </a:lnTo>
                  <a:lnTo>
                    <a:pt x="188595" y="7239"/>
                  </a:lnTo>
                  <a:lnTo>
                    <a:pt x="202057" y="8636"/>
                  </a:lnTo>
                  <a:lnTo>
                    <a:pt x="213614" y="7620"/>
                  </a:lnTo>
                  <a:lnTo>
                    <a:pt x="217932" y="6223"/>
                  </a:lnTo>
                  <a:lnTo>
                    <a:pt x="221234" y="3810"/>
                  </a:lnTo>
                  <a:close/>
                </a:path>
              </a:pathLst>
            </a:custGeom>
            <a:solidFill>
              <a:srgbClr val="D87908"/>
            </a:solidFill>
            <a:ln w="0" cap="flat" cmpd="sng" algn="ctr">
              <a:solidFill>
                <a:srgbClr val="D8790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61" name="Freeform 260"/>
            <p:cNvSpPr/>
            <p:nvPr/>
          </p:nvSpPr>
          <p:spPr>
            <a:xfrm>
              <a:off x="7631811" y="3032379"/>
              <a:ext cx="179071" cy="270257"/>
            </a:xfrm>
            <a:custGeom>
              <a:avLst/>
              <a:gdLst/>
              <a:ahLst/>
              <a:cxnLst/>
              <a:rect l="0" t="0" r="0" b="0"/>
              <a:pathLst>
                <a:path w="179071" h="270257">
                  <a:moveTo>
                    <a:pt x="175641" y="63373"/>
                  </a:moveTo>
                  <a:lnTo>
                    <a:pt x="172339" y="67691"/>
                  </a:lnTo>
                  <a:lnTo>
                    <a:pt x="164211" y="80137"/>
                  </a:lnTo>
                  <a:lnTo>
                    <a:pt x="155575" y="96520"/>
                  </a:lnTo>
                  <a:lnTo>
                    <a:pt x="147320" y="115697"/>
                  </a:lnTo>
                  <a:lnTo>
                    <a:pt x="139700" y="137287"/>
                  </a:lnTo>
                  <a:lnTo>
                    <a:pt x="133985" y="159385"/>
                  </a:lnTo>
                  <a:lnTo>
                    <a:pt x="131064" y="181864"/>
                  </a:lnTo>
                  <a:lnTo>
                    <a:pt x="131064" y="203454"/>
                  </a:lnTo>
                  <a:lnTo>
                    <a:pt x="112395" y="214122"/>
                  </a:lnTo>
                  <a:lnTo>
                    <a:pt x="97028" y="224155"/>
                  </a:lnTo>
                  <a:lnTo>
                    <a:pt x="84074" y="233807"/>
                  </a:lnTo>
                  <a:lnTo>
                    <a:pt x="73025" y="242443"/>
                  </a:lnTo>
                  <a:lnTo>
                    <a:pt x="54229" y="257810"/>
                  </a:lnTo>
                  <a:lnTo>
                    <a:pt x="44704" y="264414"/>
                  </a:lnTo>
                  <a:lnTo>
                    <a:pt x="34544" y="270256"/>
                  </a:lnTo>
                  <a:lnTo>
                    <a:pt x="26924" y="268351"/>
                  </a:lnTo>
                  <a:lnTo>
                    <a:pt x="21082" y="264922"/>
                  </a:lnTo>
                  <a:lnTo>
                    <a:pt x="16764" y="261112"/>
                  </a:lnTo>
                  <a:lnTo>
                    <a:pt x="13462" y="256794"/>
                  </a:lnTo>
                  <a:lnTo>
                    <a:pt x="7747" y="246253"/>
                  </a:lnTo>
                  <a:lnTo>
                    <a:pt x="0" y="234696"/>
                  </a:lnTo>
                  <a:lnTo>
                    <a:pt x="10541" y="199644"/>
                  </a:lnTo>
                  <a:lnTo>
                    <a:pt x="17272" y="165100"/>
                  </a:lnTo>
                  <a:lnTo>
                    <a:pt x="20701" y="132461"/>
                  </a:lnTo>
                  <a:lnTo>
                    <a:pt x="22098" y="101219"/>
                  </a:lnTo>
                  <a:lnTo>
                    <a:pt x="21590" y="73406"/>
                  </a:lnTo>
                  <a:lnTo>
                    <a:pt x="20701" y="49403"/>
                  </a:lnTo>
                  <a:lnTo>
                    <a:pt x="19685" y="30734"/>
                  </a:lnTo>
                  <a:lnTo>
                    <a:pt x="19177" y="22987"/>
                  </a:lnTo>
                  <a:lnTo>
                    <a:pt x="19177" y="16764"/>
                  </a:lnTo>
                  <a:lnTo>
                    <a:pt x="22098" y="13462"/>
                  </a:lnTo>
                  <a:lnTo>
                    <a:pt x="26416" y="10541"/>
                  </a:lnTo>
                  <a:lnTo>
                    <a:pt x="37465" y="5715"/>
                  </a:lnTo>
                  <a:lnTo>
                    <a:pt x="52832" y="2413"/>
                  </a:lnTo>
                  <a:lnTo>
                    <a:pt x="71120" y="508"/>
                  </a:lnTo>
                  <a:lnTo>
                    <a:pt x="91694" y="0"/>
                  </a:lnTo>
                  <a:lnTo>
                    <a:pt x="114300" y="0"/>
                  </a:lnTo>
                  <a:lnTo>
                    <a:pt x="138303" y="889"/>
                  </a:lnTo>
                  <a:lnTo>
                    <a:pt x="163703" y="2413"/>
                  </a:lnTo>
                  <a:lnTo>
                    <a:pt x="166116" y="889"/>
                  </a:lnTo>
                  <a:lnTo>
                    <a:pt x="168529" y="1905"/>
                  </a:lnTo>
                  <a:lnTo>
                    <a:pt x="169926" y="3810"/>
                  </a:lnTo>
                  <a:lnTo>
                    <a:pt x="170942" y="8128"/>
                  </a:lnTo>
                  <a:lnTo>
                    <a:pt x="171831" y="18669"/>
                  </a:lnTo>
                  <a:lnTo>
                    <a:pt x="172339" y="32131"/>
                  </a:lnTo>
                  <a:lnTo>
                    <a:pt x="172339" y="45593"/>
                  </a:lnTo>
                  <a:lnTo>
                    <a:pt x="172847" y="56134"/>
                  </a:lnTo>
                  <a:lnTo>
                    <a:pt x="173736" y="59563"/>
                  </a:lnTo>
                  <a:lnTo>
                    <a:pt x="175260" y="61849"/>
                  </a:lnTo>
                  <a:lnTo>
                    <a:pt x="176657" y="61849"/>
                  </a:lnTo>
                  <a:lnTo>
                    <a:pt x="179070" y="60452"/>
                  </a:lnTo>
                  <a:close/>
                </a:path>
              </a:pathLst>
            </a:custGeom>
            <a:solidFill>
              <a:srgbClr val="CA6D00"/>
            </a:solidFill>
            <a:ln w="0" cap="flat" cmpd="sng" algn="ctr">
              <a:solidFill>
                <a:srgbClr val="CA6D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62" name="Freeform 261"/>
            <p:cNvSpPr/>
            <p:nvPr/>
          </p:nvSpPr>
          <p:spPr>
            <a:xfrm>
              <a:off x="7466203" y="3052572"/>
              <a:ext cx="174245" cy="234697"/>
            </a:xfrm>
            <a:custGeom>
              <a:avLst/>
              <a:gdLst/>
              <a:ahLst/>
              <a:cxnLst/>
              <a:rect l="0" t="0" r="0" b="0"/>
              <a:pathLst>
                <a:path w="174245" h="234697">
                  <a:moveTo>
                    <a:pt x="172339" y="14859"/>
                  </a:moveTo>
                  <a:lnTo>
                    <a:pt x="174244" y="30734"/>
                  </a:lnTo>
                  <a:lnTo>
                    <a:pt x="173736" y="62357"/>
                  </a:lnTo>
                  <a:lnTo>
                    <a:pt x="169926" y="93980"/>
                  </a:lnTo>
                  <a:lnTo>
                    <a:pt x="164719" y="126238"/>
                  </a:lnTo>
                  <a:lnTo>
                    <a:pt x="158877" y="156972"/>
                  </a:lnTo>
                  <a:lnTo>
                    <a:pt x="154559" y="185674"/>
                  </a:lnTo>
                  <a:lnTo>
                    <a:pt x="153670" y="199136"/>
                  </a:lnTo>
                  <a:lnTo>
                    <a:pt x="153670" y="211582"/>
                  </a:lnTo>
                  <a:lnTo>
                    <a:pt x="154559" y="223647"/>
                  </a:lnTo>
                  <a:lnTo>
                    <a:pt x="156972" y="234696"/>
                  </a:lnTo>
                  <a:lnTo>
                    <a:pt x="143129" y="229870"/>
                  </a:lnTo>
                  <a:lnTo>
                    <a:pt x="130048" y="226060"/>
                  </a:lnTo>
                  <a:lnTo>
                    <a:pt x="106045" y="220218"/>
                  </a:lnTo>
                  <a:lnTo>
                    <a:pt x="85471" y="216408"/>
                  </a:lnTo>
                  <a:lnTo>
                    <a:pt x="67691" y="214503"/>
                  </a:lnTo>
                  <a:lnTo>
                    <a:pt x="52832" y="212598"/>
                  </a:lnTo>
                  <a:lnTo>
                    <a:pt x="41275" y="210693"/>
                  </a:lnTo>
                  <a:lnTo>
                    <a:pt x="32131" y="207772"/>
                  </a:lnTo>
                  <a:lnTo>
                    <a:pt x="25908" y="203454"/>
                  </a:lnTo>
                  <a:lnTo>
                    <a:pt x="15367" y="191897"/>
                  </a:lnTo>
                  <a:lnTo>
                    <a:pt x="8128" y="180467"/>
                  </a:lnTo>
                  <a:lnTo>
                    <a:pt x="3429" y="169418"/>
                  </a:lnTo>
                  <a:lnTo>
                    <a:pt x="1016" y="158369"/>
                  </a:lnTo>
                  <a:lnTo>
                    <a:pt x="0" y="147320"/>
                  </a:lnTo>
                  <a:lnTo>
                    <a:pt x="1524" y="136779"/>
                  </a:lnTo>
                  <a:lnTo>
                    <a:pt x="8128" y="116586"/>
                  </a:lnTo>
                  <a:lnTo>
                    <a:pt x="17272" y="97917"/>
                  </a:lnTo>
                  <a:lnTo>
                    <a:pt x="27432" y="81026"/>
                  </a:lnTo>
                  <a:lnTo>
                    <a:pt x="35052" y="66167"/>
                  </a:lnTo>
                  <a:lnTo>
                    <a:pt x="37465" y="59944"/>
                  </a:lnTo>
                  <a:lnTo>
                    <a:pt x="38481" y="54737"/>
                  </a:lnTo>
                  <a:lnTo>
                    <a:pt x="44704" y="46482"/>
                  </a:lnTo>
                  <a:lnTo>
                    <a:pt x="54737" y="36957"/>
                  </a:lnTo>
                  <a:lnTo>
                    <a:pt x="67691" y="27305"/>
                  </a:lnTo>
                  <a:lnTo>
                    <a:pt x="83566" y="18161"/>
                  </a:lnTo>
                  <a:lnTo>
                    <a:pt x="101727" y="10033"/>
                  </a:lnTo>
                  <a:lnTo>
                    <a:pt x="121920" y="3810"/>
                  </a:lnTo>
                  <a:lnTo>
                    <a:pt x="145034" y="381"/>
                  </a:lnTo>
                  <a:lnTo>
                    <a:pt x="169418" y="0"/>
                  </a:lnTo>
                  <a:close/>
                </a:path>
              </a:pathLst>
            </a:custGeom>
            <a:solidFill>
              <a:srgbClr val="C46B00"/>
            </a:solidFill>
            <a:ln w="0" cap="flat" cmpd="sng" algn="ctr">
              <a:solidFill>
                <a:srgbClr val="C46B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63" name="Freeform 262"/>
            <p:cNvSpPr/>
            <p:nvPr/>
          </p:nvSpPr>
          <p:spPr>
            <a:xfrm>
              <a:off x="7486396" y="3273806"/>
              <a:ext cx="170435" cy="166625"/>
            </a:xfrm>
            <a:custGeom>
              <a:avLst/>
              <a:gdLst/>
              <a:ahLst/>
              <a:cxnLst/>
              <a:rect l="0" t="0" r="0" b="0"/>
              <a:pathLst>
                <a:path w="170435" h="166625">
                  <a:moveTo>
                    <a:pt x="167513" y="50419"/>
                  </a:moveTo>
                  <a:lnTo>
                    <a:pt x="169926" y="62865"/>
                  </a:lnTo>
                  <a:lnTo>
                    <a:pt x="170434" y="73914"/>
                  </a:lnTo>
                  <a:lnTo>
                    <a:pt x="170434" y="83566"/>
                  </a:lnTo>
                  <a:lnTo>
                    <a:pt x="168910" y="92202"/>
                  </a:lnTo>
                  <a:lnTo>
                    <a:pt x="167005" y="99822"/>
                  </a:lnTo>
                  <a:lnTo>
                    <a:pt x="160274" y="112776"/>
                  </a:lnTo>
                  <a:lnTo>
                    <a:pt x="151257" y="123317"/>
                  </a:lnTo>
                  <a:lnTo>
                    <a:pt x="140589" y="133858"/>
                  </a:lnTo>
                  <a:lnTo>
                    <a:pt x="128651" y="144907"/>
                  </a:lnTo>
                  <a:lnTo>
                    <a:pt x="116586" y="157861"/>
                  </a:lnTo>
                  <a:lnTo>
                    <a:pt x="110363" y="161798"/>
                  </a:lnTo>
                  <a:lnTo>
                    <a:pt x="103632" y="164592"/>
                  </a:lnTo>
                  <a:lnTo>
                    <a:pt x="88773" y="166624"/>
                  </a:lnTo>
                  <a:lnTo>
                    <a:pt x="72898" y="165100"/>
                  </a:lnTo>
                  <a:lnTo>
                    <a:pt x="57150" y="160274"/>
                  </a:lnTo>
                  <a:lnTo>
                    <a:pt x="41783" y="153543"/>
                  </a:lnTo>
                  <a:lnTo>
                    <a:pt x="28829" y="146431"/>
                  </a:lnTo>
                  <a:lnTo>
                    <a:pt x="18288" y="138684"/>
                  </a:lnTo>
                  <a:lnTo>
                    <a:pt x="11049" y="131953"/>
                  </a:lnTo>
                  <a:lnTo>
                    <a:pt x="7239" y="108458"/>
                  </a:lnTo>
                  <a:lnTo>
                    <a:pt x="4318" y="87376"/>
                  </a:lnTo>
                  <a:lnTo>
                    <a:pt x="2413" y="68580"/>
                  </a:lnTo>
                  <a:lnTo>
                    <a:pt x="1397" y="51308"/>
                  </a:lnTo>
                  <a:lnTo>
                    <a:pt x="508" y="36449"/>
                  </a:lnTo>
                  <a:lnTo>
                    <a:pt x="0" y="22987"/>
                  </a:lnTo>
                  <a:lnTo>
                    <a:pt x="0" y="0"/>
                  </a:lnTo>
                  <a:lnTo>
                    <a:pt x="20574" y="3810"/>
                  </a:lnTo>
                  <a:lnTo>
                    <a:pt x="45085" y="7239"/>
                  </a:lnTo>
                  <a:lnTo>
                    <a:pt x="96520" y="13970"/>
                  </a:lnTo>
                  <a:lnTo>
                    <a:pt x="120523" y="17780"/>
                  </a:lnTo>
                  <a:lnTo>
                    <a:pt x="141097" y="22606"/>
                  </a:lnTo>
                  <a:lnTo>
                    <a:pt x="149225" y="25400"/>
                  </a:lnTo>
                  <a:lnTo>
                    <a:pt x="155956" y="28321"/>
                  </a:lnTo>
                  <a:lnTo>
                    <a:pt x="161290" y="32131"/>
                  </a:lnTo>
                  <a:lnTo>
                    <a:pt x="164211" y="36449"/>
                  </a:lnTo>
                  <a:close/>
                </a:path>
              </a:pathLst>
            </a:custGeom>
            <a:solidFill>
              <a:srgbClr val="C46B00"/>
            </a:solidFill>
            <a:ln w="0" cap="flat" cmpd="sng" algn="ctr">
              <a:solidFill>
                <a:srgbClr val="C46B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64" name="Freeform 263"/>
            <p:cNvSpPr/>
            <p:nvPr/>
          </p:nvSpPr>
          <p:spPr>
            <a:xfrm>
              <a:off x="7667371" y="3262249"/>
              <a:ext cx="149226" cy="178182"/>
            </a:xfrm>
            <a:custGeom>
              <a:avLst/>
              <a:gdLst/>
              <a:ahLst/>
              <a:cxnLst/>
              <a:rect l="0" t="0" r="0" b="0"/>
              <a:pathLst>
                <a:path w="149226" h="178182">
                  <a:moveTo>
                    <a:pt x="111379" y="14859"/>
                  </a:moveTo>
                  <a:lnTo>
                    <a:pt x="118110" y="26924"/>
                  </a:lnTo>
                  <a:lnTo>
                    <a:pt x="123317" y="36957"/>
                  </a:lnTo>
                  <a:lnTo>
                    <a:pt x="127127" y="44704"/>
                  </a:lnTo>
                  <a:lnTo>
                    <a:pt x="130048" y="51435"/>
                  </a:lnTo>
                  <a:lnTo>
                    <a:pt x="132461" y="56261"/>
                  </a:lnTo>
                  <a:lnTo>
                    <a:pt x="135382" y="63881"/>
                  </a:lnTo>
                  <a:lnTo>
                    <a:pt x="136779" y="69215"/>
                  </a:lnTo>
                  <a:lnTo>
                    <a:pt x="138684" y="75438"/>
                  </a:lnTo>
                  <a:lnTo>
                    <a:pt x="140081" y="79248"/>
                  </a:lnTo>
                  <a:lnTo>
                    <a:pt x="142494" y="84074"/>
                  </a:lnTo>
                  <a:lnTo>
                    <a:pt x="145415" y="90297"/>
                  </a:lnTo>
                  <a:lnTo>
                    <a:pt x="149225" y="97917"/>
                  </a:lnTo>
                  <a:lnTo>
                    <a:pt x="128143" y="117221"/>
                  </a:lnTo>
                  <a:lnTo>
                    <a:pt x="112268" y="135890"/>
                  </a:lnTo>
                  <a:lnTo>
                    <a:pt x="106045" y="145923"/>
                  </a:lnTo>
                  <a:lnTo>
                    <a:pt x="101219" y="156083"/>
                  </a:lnTo>
                  <a:lnTo>
                    <a:pt x="97917" y="166624"/>
                  </a:lnTo>
                  <a:lnTo>
                    <a:pt x="96012" y="178181"/>
                  </a:lnTo>
                  <a:lnTo>
                    <a:pt x="80137" y="165100"/>
                  </a:lnTo>
                  <a:lnTo>
                    <a:pt x="65786" y="153162"/>
                  </a:lnTo>
                  <a:lnTo>
                    <a:pt x="53721" y="141605"/>
                  </a:lnTo>
                  <a:lnTo>
                    <a:pt x="43180" y="131572"/>
                  </a:lnTo>
                  <a:lnTo>
                    <a:pt x="33528" y="121920"/>
                  </a:lnTo>
                  <a:lnTo>
                    <a:pt x="25908" y="113284"/>
                  </a:lnTo>
                  <a:lnTo>
                    <a:pt x="19685" y="105156"/>
                  </a:lnTo>
                  <a:lnTo>
                    <a:pt x="14351" y="97536"/>
                  </a:lnTo>
                  <a:lnTo>
                    <a:pt x="6731" y="84074"/>
                  </a:lnTo>
                  <a:lnTo>
                    <a:pt x="2413" y="72009"/>
                  </a:lnTo>
                  <a:lnTo>
                    <a:pt x="508" y="60960"/>
                  </a:lnTo>
                  <a:lnTo>
                    <a:pt x="0" y="50419"/>
                  </a:lnTo>
                  <a:lnTo>
                    <a:pt x="10541" y="44704"/>
                  </a:lnTo>
                  <a:lnTo>
                    <a:pt x="22987" y="36957"/>
                  </a:lnTo>
                  <a:lnTo>
                    <a:pt x="51816" y="20193"/>
                  </a:lnTo>
                  <a:lnTo>
                    <a:pt x="66675" y="12573"/>
                  </a:lnTo>
                  <a:lnTo>
                    <a:pt x="80645" y="5842"/>
                  </a:lnTo>
                  <a:lnTo>
                    <a:pt x="93599" y="1524"/>
                  </a:lnTo>
                  <a:lnTo>
                    <a:pt x="98806" y="508"/>
                  </a:lnTo>
                  <a:lnTo>
                    <a:pt x="103632" y="0"/>
                  </a:lnTo>
                  <a:close/>
                </a:path>
              </a:pathLst>
            </a:custGeom>
            <a:solidFill>
              <a:srgbClr val="C46B00"/>
            </a:solidFill>
            <a:ln w="0" cap="flat" cmpd="sng" algn="ctr">
              <a:solidFill>
                <a:srgbClr val="C46B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65" name="Freeform 264"/>
            <p:cNvSpPr/>
            <p:nvPr/>
          </p:nvSpPr>
          <p:spPr>
            <a:xfrm>
              <a:off x="7613142" y="3367913"/>
              <a:ext cx="158878" cy="217425"/>
            </a:xfrm>
            <a:custGeom>
              <a:avLst/>
              <a:gdLst/>
              <a:ahLst/>
              <a:cxnLst/>
              <a:rect l="0" t="0" r="0" b="0"/>
              <a:pathLst>
                <a:path w="158878" h="217425">
                  <a:moveTo>
                    <a:pt x="65786" y="12446"/>
                  </a:moveTo>
                  <a:lnTo>
                    <a:pt x="74422" y="23495"/>
                  </a:lnTo>
                  <a:lnTo>
                    <a:pt x="82550" y="32639"/>
                  </a:lnTo>
                  <a:lnTo>
                    <a:pt x="90170" y="40767"/>
                  </a:lnTo>
                  <a:lnTo>
                    <a:pt x="104648" y="53721"/>
                  </a:lnTo>
                  <a:lnTo>
                    <a:pt x="117602" y="63754"/>
                  </a:lnTo>
                  <a:lnTo>
                    <a:pt x="129540" y="72517"/>
                  </a:lnTo>
                  <a:lnTo>
                    <a:pt x="140081" y="82042"/>
                  </a:lnTo>
                  <a:lnTo>
                    <a:pt x="149733" y="93091"/>
                  </a:lnTo>
                  <a:lnTo>
                    <a:pt x="158877" y="107950"/>
                  </a:lnTo>
                  <a:lnTo>
                    <a:pt x="158369" y="109474"/>
                  </a:lnTo>
                  <a:lnTo>
                    <a:pt x="157353" y="113284"/>
                  </a:lnTo>
                  <a:lnTo>
                    <a:pt x="156972" y="118491"/>
                  </a:lnTo>
                  <a:lnTo>
                    <a:pt x="155956" y="125222"/>
                  </a:lnTo>
                  <a:lnTo>
                    <a:pt x="154051" y="142113"/>
                  </a:lnTo>
                  <a:lnTo>
                    <a:pt x="151638" y="160782"/>
                  </a:lnTo>
                  <a:lnTo>
                    <a:pt x="149225" y="179959"/>
                  </a:lnTo>
                  <a:lnTo>
                    <a:pt x="147320" y="196342"/>
                  </a:lnTo>
                  <a:lnTo>
                    <a:pt x="146431" y="203073"/>
                  </a:lnTo>
                  <a:lnTo>
                    <a:pt x="145415" y="208280"/>
                  </a:lnTo>
                  <a:lnTo>
                    <a:pt x="144907" y="212090"/>
                  </a:lnTo>
                  <a:lnTo>
                    <a:pt x="144399" y="213614"/>
                  </a:lnTo>
                  <a:lnTo>
                    <a:pt x="139192" y="216916"/>
                  </a:lnTo>
                  <a:lnTo>
                    <a:pt x="132969" y="217424"/>
                  </a:lnTo>
                  <a:lnTo>
                    <a:pt x="126238" y="216408"/>
                  </a:lnTo>
                  <a:lnTo>
                    <a:pt x="118999" y="213106"/>
                  </a:lnTo>
                  <a:lnTo>
                    <a:pt x="111760" y="208788"/>
                  </a:lnTo>
                  <a:lnTo>
                    <a:pt x="104140" y="202565"/>
                  </a:lnTo>
                  <a:lnTo>
                    <a:pt x="88773" y="187706"/>
                  </a:lnTo>
                  <a:lnTo>
                    <a:pt x="74422" y="169926"/>
                  </a:lnTo>
                  <a:lnTo>
                    <a:pt x="61849" y="151130"/>
                  </a:lnTo>
                  <a:lnTo>
                    <a:pt x="52324" y="133477"/>
                  </a:lnTo>
                  <a:lnTo>
                    <a:pt x="48895" y="125730"/>
                  </a:lnTo>
                  <a:lnTo>
                    <a:pt x="46482" y="118999"/>
                  </a:lnTo>
                  <a:lnTo>
                    <a:pt x="31115" y="121412"/>
                  </a:lnTo>
                  <a:lnTo>
                    <a:pt x="20066" y="123825"/>
                  </a:lnTo>
                  <a:lnTo>
                    <a:pt x="12446" y="124714"/>
                  </a:lnTo>
                  <a:lnTo>
                    <a:pt x="7112" y="123825"/>
                  </a:lnTo>
                  <a:lnTo>
                    <a:pt x="4318" y="118999"/>
                  </a:lnTo>
                  <a:lnTo>
                    <a:pt x="2794" y="109855"/>
                  </a:lnTo>
                  <a:lnTo>
                    <a:pt x="2413" y="103124"/>
                  </a:lnTo>
                  <a:lnTo>
                    <a:pt x="1397" y="94996"/>
                  </a:lnTo>
                  <a:lnTo>
                    <a:pt x="889" y="85471"/>
                  </a:lnTo>
                  <a:lnTo>
                    <a:pt x="0" y="73406"/>
                  </a:lnTo>
                  <a:lnTo>
                    <a:pt x="8636" y="68072"/>
                  </a:lnTo>
                  <a:lnTo>
                    <a:pt x="16764" y="60452"/>
                  </a:lnTo>
                  <a:lnTo>
                    <a:pt x="32131" y="41783"/>
                  </a:lnTo>
                  <a:lnTo>
                    <a:pt x="45593" y="20574"/>
                  </a:lnTo>
                  <a:lnTo>
                    <a:pt x="56642" y="0"/>
                  </a:lnTo>
                  <a:close/>
                </a:path>
              </a:pathLst>
            </a:custGeom>
            <a:solidFill>
              <a:srgbClr val="BE6700"/>
            </a:solidFill>
            <a:ln w="0" cap="flat" cmpd="sng" algn="ctr">
              <a:solidFill>
                <a:srgbClr val="BE67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66" name="Freeform 265"/>
            <p:cNvSpPr/>
            <p:nvPr/>
          </p:nvSpPr>
          <p:spPr>
            <a:xfrm>
              <a:off x="7772527" y="3333750"/>
              <a:ext cx="184278" cy="172848"/>
            </a:xfrm>
            <a:custGeom>
              <a:avLst/>
              <a:gdLst/>
              <a:ahLst/>
              <a:cxnLst/>
              <a:rect l="0" t="0" r="0" b="0"/>
              <a:pathLst>
                <a:path w="184278" h="172848">
                  <a:moveTo>
                    <a:pt x="104140" y="12573"/>
                  </a:moveTo>
                  <a:lnTo>
                    <a:pt x="112268" y="23114"/>
                  </a:lnTo>
                  <a:lnTo>
                    <a:pt x="119888" y="32639"/>
                  </a:lnTo>
                  <a:lnTo>
                    <a:pt x="126619" y="40894"/>
                  </a:lnTo>
                  <a:lnTo>
                    <a:pt x="138684" y="55245"/>
                  </a:lnTo>
                  <a:lnTo>
                    <a:pt x="148717" y="67691"/>
                  </a:lnTo>
                  <a:lnTo>
                    <a:pt x="157861" y="80645"/>
                  </a:lnTo>
                  <a:lnTo>
                    <a:pt x="166497" y="95123"/>
                  </a:lnTo>
                  <a:lnTo>
                    <a:pt x="175133" y="113792"/>
                  </a:lnTo>
                  <a:lnTo>
                    <a:pt x="179451" y="124841"/>
                  </a:lnTo>
                  <a:lnTo>
                    <a:pt x="184277" y="137795"/>
                  </a:lnTo>
                  <a:lnTo>
                    <a:pt x="182880" y="138303"/>
                  </a:lnTo>
                  <a:lnTo>
                    <a:pt x="179451" y="139319"/>
                  </a:lnTo>
                  <a:lnTo>
                    <a:pt x="174244" y="141224"/>
                  </a:lnTo>
                  <a:lnTo>
                    <a:pt x="167894" y="142621"/>
                  </a:lnTo>
                  <a:lnTo>
                    <a:pt x="152527" y="146939"/>
                  </a:lnTo>
                  <a:lnTo>
                    <a:pt x="134874" y="152273"/>
                  </a:lnTo>
                  <a:lnTo>
                    <a:pt x="117094" y="156972"/>
                  </a:lnTo>
                  <a:lnTo>
                    <a:pt x="101219" y="161290"/>
                  </a:lnTo>
                  <a:lnTo>
                    <a:pt x="94996" y="163195"/>
                  </a:lnTo>
                  <a:lnTo>
                    <a:pt x="90170" y="164719"/>
                  </a:lnTo>
                  <a:lnTo>
                    <a:pt x="86868" y="165608"/>
                  </a:lnTo>
                  <a:lnTo>
                    <a:pt x="85344" y="166624"/>
                  </a:lnTo>
                  <a:lnTo>
                    <a:pt x="80137" y="169926"/>
                  </a:lnTo>
                  <a:lnTo>
                    <a:pt x="74295" y="172339"/>
                  </a:lnTo>
                  <a:lnTo>
                    <a:pt x="61849" y="172847"/>
                  </a:lnTo>
                  <a:lnTo>
                    <a:pt x="48895" y="169037"/>
                  </a:lnTo>
                  <a:lnTo>
                    <a:pt x="35941" y="161290"/>
                  </a:lnTo>
                  <a:lnTo>
                    <a:pt x="23495" y="151765"/>
                  </a:lnTo>
                  <a:lnTo>
                    <a:pt x="12954" y="139700"/>
                  </a:lnTo>
                  <a:lnTo>
                    <a:pt x="4699" y="127254"/>
                  </a:lnTo>
                  <a:lnTo>
                    <a:pt x="0" y="114300"/>
                  </a:lnTo>
                  <a:lnTo>
                    <a:pt x="11430" y="97536"/>
                  </a:lnTo>
                  <a:lnTo>
                    <a:pt x="21590" y="83566"/>
                  </a:lnTo>
                  <a:lnTo>
                    <a:pt x="30607" y="72009"/>
                  </a:lnTo>
                  <a:lnTo>
                    <a:pt x="37846" y="61468"/>
                  </a:lnTo>
                  <a:lnTo>
                    <a:pt x="44069" y="51943"/>
                  </a:lnTo>
                  <a:lnTo>
                    <a:pt x="49403" y="42291"/>
                  </a:lnTo>
                  <a:lnTo>
                    <a:pt x="53213" y="31242"/>
                  </a:lnTo>
                  <a:lnTo>
                    <a:pt x="56134" y="18796"/>
                  </a:lnTo>
                  <a:lnTo>
                    <a:pt x="64262" y="14986"/>
                  </a:lnTo>
                  <a:lnTo>
                    <a:pt x="70485" y="11557"/>
                  </a:lnTo>
                  <a:lnTo>
                    <a:pt x="80137" y="7747"/>
                  </a:lnTo>
                  <a:lnTo>
                    <a:pt x="87249" y="4318"/>
                  </a:lnTo>
                  <a:lnTo>
                    <a:pt x="94996" y="0"/>
                  </a:lnTo>
                  <a:close/>
                </a:path>
              </a:pathLst>
            </a:custGeom>
            <a:solidFill>
              <a:srgbClr val="C46B00"/>
            </a:solidFill>
            <a:ln w="0" cap="flat" cmpd="sng" algn="ctr">
              <a:solidFill>
                <a:srgbClr val="C46B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67" name="Freeform 266"/>
            <p:cNvSpPr/>
            <p:nvPr/>
          </p:nvSpPr>
          <p:spPr>
            <a:xfrm>
              <a:off x="7851648" y="3483610"/>
              <a:ext cx="142622" cy="131954"/>
            </a:xfrm>
            <a:custGeom>
              <a:avLst/>
              <a:gdLst/>
              <a:ahLst/>
              <a:cxnLst/>
              <a:rect l="0" t="0" r="0" b="0"/>
              <a:pathLst>
                <a:path w="142622" h="131954">
                  <a:moveTo>
                    <a:pt x="117602" y="15367"/>
                  </a:moveTo>
                  <a:lnTo>
                    <a:pt x="125349" y="27305"/>
                  </a:lnTo>
                  <a:lnTo>
                    <a:pt x="133477" y="40259"/>
                  </a:lnTo>
                  <a:lnTo>
                    <a:pt x="142621" y="56642"/>
                  </a:lnTo>
                  <a:lnTo>
                    <a:pt x="141605" y="57531"/>
                  </a:lnTo>
                  <a:lnTo>
                    <a:pt x="140208" y="60452"/>
                  </a:lnTo>
                  <a:lnTo>
                    <a:pt x="137795" y="64262"/>
                  </a:lnTo>
                  <a:lnTo>
                    <a:pt x="134874" y="68580"/>
                  </a:lnTo>
                  <a:lnTo>
                    <a:pt x="128651" y="80137"/>
                  </a:lnTo>
                  <a:lnTo>
                    <a:pt x="121412" y="93599"/>
                  </a:lnTo>
                  <a:lnTo>
                    <a:pt x="113792" y="106553"/>
                  </a:lnTo>
                  <a:lnTo>
                    <a:pt x="107569" y="117983"/>
                  </a:lnTo>
                  <a:lnTo>
                    <a:pt x="102743" y="126238"/>
                  </a:lnTo>
                  <a:lnTo>
                    <a:pt x="101346" y="129032"/>
                  </a:lnTo>
                  <a:lnTo>
                    <a:pt x="100330" y="130048"/>
                  </a:lnTo>
                  <a:lnTo>
                    <a:pt x="84963" y="131445"/>
                  </a:lnTo>
                  <a:lnTo>
                    <a:pt x="72517" y="131953"/>
                  </a:lnTo>
                  <a:lnTo>
                    <a:pt x="65786" y="131445"/>
                  </a:lnTo>
                  <a:lnTo>
                    <a:pt x="58039" y="130048"/>
                  </a:lnTo>
                  <a:lnTo>
                    <a:pt x="49022" y="127127"/>
                  </a:lnTo>
                  <a:lnTo>
                    <a:pt x="37973" y="123317"/>
                  </a:lnTo>
                  <a:lnTo>
                    <a:pt x="22606" y="101219"/>
                  </a:lnTo>
                  <a:lnTo>
                    <a:pt x="9144" y="79629"/>
                  </a:lnTo>
                  <a:lnTo>
                    <a:pt x="4318" y="68580"/>
                  </a:lnTo>
                  <a:lnTo>
                    <a:pt x="1524" y="56642"/>
                  </a:lnTo>
                  <a:lnTo>
                    <a:pt x="0" y="44577"/>
                  </a:lnTo>
                  <a:lnTo>
                    <a:pt x="1524" y="31115"/>
                  </a:lnTo>
                  <a:lnTo>
                    <a:pt x="12065" y="26797"/>
                  </a:lnTo>
                  <a:lnTo>
                    <a:pt x="26416" y="22098"/>
                  </a:lnTo>
                  <a:lnTo>
                    <a:pt x="60452" y="13843"/>
                  </a:lnTo>
                  <a:lnTo>
                    <a:pt x="77343" y="10033"/>
                  </a:lnTo>
                  <a:lnTo>
                    <a:pt x="92202" y="6223"/>
                  </a:lnTo>
                  <a:lnTo>
                    <a:pt x="104140" y="2794"/>
                  </a:lnTo>
                  <a:lnTo>
                    <a:pt x="111379" y="0"/>
                  </a:lnTo>
                  <a:close/>
                </a:path>
              </a:pathLst>
            </a:custGeom>
            <a:solidFill>
              <a:srgbClr val="BE6700"/>
            </a:solidFill>
            <a:ln w="0" cap="flat" cmpd="sng" algn="ctr">
              <a:solidFill>
                <a:srgbClr val="BE67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68" name="Freeform 267"/>
            <p:cNvSpPr/>
            <p:nvPr/>
          </p:nvSpPr>
          <p:spPr>
            <a:xfrm>
              <a:off x="7999476" y="3446653"/>
              <a:ext cx="149734" cy="143003"/>
            </a:xfrm>
            <a:custGeom>
              <a:avLst/>
              <a:gdLst/>
              <a:ahLst/>
              <a:cxnLst/>
              <a:rect l="0" t="0" r="0" b="0"/>
              <a:pathLst>
                <a:path w="149734" h="143003">
                  <a:moveTo>
                    <a:pt x="44704" y="11938"/>
                  </a:moveTo>
                  <a:lnTo>
                    <a:pt x="48514" y="13843"/>
                  </a:lnTo>
                  <a:lnTo>
                    <a:pt x="53340" y="14859"/>
                  </a:lnTo>
                  <a:lnTo>
                    <a:pt x="59563" y="14351"/>
                  </a:lnTo>
                  <a:lnTo>
                    <a:pt x="73914" y="11430"/>
                  </a:lnTo>
                  <a:lnTo>
                    <a:pt x="89789" y="7112"/>
                  </a:lnTo>
                  <a:lnTo>
                    <a:pt x="106172" y="2413"/>
                  </a:lnTo>
                  <a:lnTo>
                    <a:pt x="121031" y="0"/>
                  </a:lnTo>
                  <a:lnTo>
                    <a:pt x="127762" y="0"/>
                  </a:lnTo>
                  <a:lnTo>
                    <a:pt x="132969" y="889"/>
                  </a:lnTo>
                  <a:lnTo>
                    <a:pt x="137287" y="3302"/>
                  </a:lnTo>
                  <a:lnTo>
                    <a:pt x="140716" y="7112"/>
                  </a:lnTo>
                  <a:lnTo>
                    <a:pt x="140208" y="9017"/>
                  </a:lnTo>
                  <a:lnTo>
                    <a:pt x="140208" y="13843"/>
                  </a:lnTo>
                  <a:lnTo>
                    <a:pt x="140716" y="20574"/>
                  </a:lnTo>
                  <a:lnTo>
                    <a:pt x="141097" y="29210"/>
                  </a:lnTo>
                  <a:lnTo>
                    <a:pt x="142621" y="50292"/>
                  </a:lnTo>
                  <a:lnTo>
                    <a:pt x="145034" y="74803"/>
                  </a:lnTo>
                  <a:lnTo>
                    <a:pt x="146939" y="99822"/>
                  </a:lnTo>
                  <a:lnTo>
                    <a:pt x="148336" y="120904"/>
                  </a:lnTo>
                  <a:lnTo>
                    <a:pt x="149352" y="129540"/>
                  </a:lnTo>
                  <a:lnTo>
                    <a:pt x="149733" y="136271"/>
                  </a:lnTo>
                  <a:lnTo>
                    <a:pt x="149733" y="141097"/>
                  </a:lnTo>
                  <a:lnTo>
                    <a:pt x="149352" y="143002"/>
                  </a:lnTo>
                  <a:lnTo>
                    <a:pt x="144526" y="143002"/>
                  </a:lnTo>
                  <a:lnTo>
                    <a:pt x="138303" y="141986"/>
                  </a:lnTo>
                  <a:lnTo>
                    <a:pt x="130556" y="140081"/>
                  </a:lnTo>
                  <a:lnTo>
                    <a:pt x="122428" y="137668"/>
                  </a:lnTo>
                  <a:lnTo>
                    <a:pt x="103251" y="131445"/>
                  </a:lnTo>
                  <a:lnTo>
                    <a:pt x="82550" y="123825"/>
                  </a:lnTo>
                  <a:lnTo>
                    <a:pt x="61976" y="115189"/>
                  </a:lnTo>
                  <a:lnTo>
                    <a:pt x="41783" y="106934"/>
                  </a:lnTo>
                  <a:lnTo>
                    <a:pt x="23495" y="99822"/>
                  </a:lnTo>
                  <a:lnTo>
                    <a:pt x="15875" y="96393"/>
                  </a:lnTo>
                  <a:lnTo>
                    <a:pt x="9144" y="93980"/>
                  </a:lnTo>
                  <a:lnTo>
                    <a:pt x="4318" y="83947"/>
                  </a:lnTo>
                  <a:lnTo>
                    <a:pt x="1016" y="74295"/>
                  </a:lnTo>
                  <a:lnTo>
                    <a:pt x="0" y="63373"/>
                  </a:lnTo>
                  <a:lnTo>
                    <a:pt x="2921" y="51816"/>
                  </a:lnTo>
                  <a:lnTo>
                    <a:pt x="10541" y="46482"/>
                  </a:lnTo>
                  <a:lnTo>
                    <a:pt x="17272" y="40767"/>
                  </a:lnTo>
                  <a:lnTo>
                    <a:pt x="26924" y="28321"/>
                  </a:lnTo>
                  <a:lnTo>
                    <a:pt x="34544" y="16764"/>
                  </a:lnTo>
                  <a:lnTo>
                    <a:pt x="38481" y="11938"/>
                  </a:lnTo>
                  <a:lnTo>
                    <a:pt x="42799" y="8128"/>
                  </a:lnTo>
                  <a:close/>
                </a:path>
              </a:pathLst>
            </a:custGeom>
            <a:solidFill>
              <a:srgbClr val="C46B00"/>
            </a:solidFill>
            <a:ln w="0" cap="flat" cmpd="sng" algn="ctr">
              <a:solidFill>
                <a:srgbClr val="C46B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69" name="Freeform 268"/>
            <p:cNvSpPr/>
            <p:nvPr/>
          </p:nvSpPr>
          <p:spPr>
            <a:xfrm>
              <a:off x="7959217" y="3545967"/>
              <a:ext cx="181865" cy="98934"/>
            </a:xfrm>
            <a:custGeom>
              <a:avLst/>
              <a:gdLst/>
              <a:ahLst/>
              <a:cxnLst/>
              <a:rect l="0" t="0" r="0" b="0"/>
              <a:pathLst>
                <a:path w="181865" h="98934">
                  <a:moveTo>
                    <a:pt x="48514" y="4318"/>
                  </a:moveTo>
                  <a:lnTo>
                    <a:pt x="52832" y="9144"/>
                  </a:lnTo>
                  <a:lnTo>
                    <a:pt x="65278" y="18669"/>
                  </a:lnTo>
                  <a:lnTo>
                    <a:pt x="82042" y="28829"/>
                  </a:lnTo>
                  <a:lnTo>
                    <a:pt x="101727" y="38862"/>
                  </a:lnTo>
                  <a:lnTo>
                    <a:pt x="123317" y="48006"/>
                  </a:lnTo>
                  <a:lnTo>
                    <a:pt x="144907" y="56134"/>
                  </a:lnTo>
                  <a:lnTo>
                    <a:pt x="164592" y="62357"/>
                  </a:lnTo>
                  <a:lnTo>
                    <a:pt x="173736" y="64770"/>
                  </a:lnTo>
                  <a:lnTo>
                    <a:pt x="181864" y="66294"/>
                  </a:lnTo>
                  <a:lnTo>
                    <a:pt x="180467" y="67183"/>
                  </a:lnTo>
                  <a:lnTo>
                    <a:pt x="177038" y="69088"/>
                  </a:lnTo>
                  <a:lnTo>
                    <a:pt x="171831" y="70993"/>
                  </a:lnTo>
                  <a:lnTo>
                    <a:pt x="165100" y="73914"/>
                  </a:lnTo>
                  <a:lnTo>
                    <a:pt x="148717" y="80137"/>
                  </a:lnTo>
                  <a:lnTo>
                    <a:pt x="129032" y="86868"/>
                  </a:lnTo>
                  <a:lnTo>
                    <a:pt x="107950" y="93091"/>
                  </a:lnTo>
                  <a:lnTo>
                    <a:pt x="87376" y="97409"/>
                  </a:lnTo>
                  <a:lnTo>
                    <a:pt x="77724" y="98425"/>
                  </a:lnTo>
                  <a:lnTo>
                    <a:pt x="68580" y="98933"/>
                  </a:lnTo>
                  <a:lnTo>
                    <a:pt x="60960" y="97917"/>
                  </a:lnTo>
                  <a:lnTo>
                    <a:pt x="53721" y="96520"/>
                  </a:lnTo>
                  <a:lnTo>
                    <a:pt x="49403" y="92202"/>
                  </a:lnTo>
                  <a:lnTo>
                    <a:pt x="41783" y="89281"/>
                  </a:lnTo>
                  <a:lnTo>
                    <a:pt x="22098" y="84455"/>
                  </a:lnTo>
                  <a:lnTo>
                    <a:pt x="12954" y="82042"/>
                  </a:lnTo>
                  <a:lnTo>
                    <a:pt x="5207" y="79248"/>
                  </a:lnTo>
                  <a:lnTo>
                    <a:pt x="508" y="74930"/>
                  </a:lnTo>
                  <a:lnTo>
                    <a:pt x="0" y="72517"/>
                  </a:lnTo>
                  <a:lnTo>
                    <a:pt x="508" y="69596"/>
                  </a:lnTo>
                  <a:lnTo>
                    <a:pt x="8636" y="63373"/>
                  </a:lnTo>
                  <a:lnTo>
                    <a:pt x="15875" y="54737"/>
                  </a:lnTo>
                  <a:lnTo>
                    <a:pt x="22098" y="44196"/>
                  </a:lnTo>
                  <a:lnTo>
                    <a:pt x="27813" y="33147"/>
                  </a:lnTo>
                  <a:lnTo>
                    <a:pt x="32639" y="22098"/>
                  </a:lnTo>
                  <a:lnTo>
                    <a:pt x="37465" y="12446"/>
                  </a:lnTo>
                  <a:lnTo>
                    <a:pt x="41783" y="4318"/>
                  </a:lnTo>
                  <a:lnTo>
                    <a:pt x="46101" y="0"/>
                  </a:lnTo>
                  <a:close/>
                </a:path>
              </a:pathLst>
            </a:custGeom>
            <a:solidFill>
              <a:srgbClr val="BE6700"/>
            </a:solidFill>
            <a:ln w="0" cap="flat" cmpd="sng" algn="ctr">
              <a:solidFill>
                <a:srgbClr val="BE67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70" name="Freeform 269"/>
            <p:cNvSpPr/>
            <p:nvPr/>
          </p:nvSpPr>
          <p:spPr>
            <a:xfrm>
              <a:off x="7769606" y="3491230"/>
              <a:ext cx="134875" cy="151258"/>
            </a:xfrm>
            <a:custGeom>
              <a:avLst/>
              <a:gdLst/>
              <a:ahLst/>
              <a:cxnLst/>
              <a:rect l="0" t="0" r="0" b="0"/>
              <a:pathLst>
                <a:path w="134875" h="151258">
                  <a:moveTo>
                    <a:pt x="18161" y="7747"/>
                  </a:moveTo>
                  <a:lnTo>
                    <a:pt x="24511" y="13462"/>
                  </a:lnTo>
                  <a:lnTo>
                    <a:pt x="29210" y="17272"/>
                  </a:lnTo>
                  <a:lnTo>
                    <a:pt x="34544" y="19685"/>
                  </a:lnTo>
                  <a:lnTo>
                    <a:pt x="40259" y="22098"/>
                  </a:lnTo>
                  <a:lnTo>
                    <a:pt x="47498" y="23495"/>
                  </a:lnTo>
                  <a:lnTo>
                    <a:pt x="57150" y="25400"/>
                  </a:lnTo>
                  <a:lnTo>
                    <a:pt x="70485" y="27813"/>
                  </a:lnTo>
                  <a:lnTo>
                    <a:pt x="70104" y="29337"/>
                  </a:lnTo>
                  <a:lnTo>
                    <a:pt x="70104" y="32131"/>
                  </a:lnTo>
                  <a:lnTo>
                    <a:pt x="70993" y="36449"/>
                  </a:lnTo>
                  <a:lnTo>
                    <a:pt x="72009" y="42291"/>
                  </a:lnTo>
                  <a:lnTo>
                    <a:pt x="75819" y="57150"/>
                  </a:lnTo>
                  <a:lnTo>
                    <a:pt x="82042" y="74930"/>
                  </a:lnTo>
                  <a:lnTo>
                    <a:pt x="91186" y="94615"/>
                  </a:lnTo>
                  <a:lnTo>
                    <a:pt x="102743" y="114681"/>
                  </a:lnTo>
                  <a:lnTo>
                    <a:pt x="117094" y="134366"/>
                  </a:lnTo>
                  <a:lnTo>
                    <a:pt x="125222" y="143002"/>
                  </a:lnTo>
                  <a:lnTo>
                    <a:pt x="134874" y="151257"/>
                  </a:lnTo>
                  <a:lnTo>
                    <a:pt x="118491" y="151257"/>
                  </a:lnTo>
                  <a:lnTo>
                    <a:pt x="100838" y="147320"/>
                  </a:lnTo>
                  <a:lnTo>
                    <a:pt x="82042" y="141605"/>
                  </a:lnTo>
                  <a:lnTo>
                    <a:pt x="62865" y="133477"/>
                  </a:lnTo>
                  <a:lnTo>
                    <a:pt x="44577" y="124841"/>
                  </a:lnTo>
                  <a:lnTo>
                    <a:pt x="27305" y="115697"/>
                  </a:lnTo>
                  <a:lnTo>
                    <a:pt x="12446" y="107569"/>
                  </a:lnTo>
                  <a:lnTo>
                    <a:pt x="0" y="100330"/>
                  </a:lnTo>
                  <a:lnTo>
                    <a:pt x="3810" y="72517"/>
                  </a:lnTo>
                  <a:lnTo>
                    <a:pt x="5207" y="47117"/>
                  </a:lnTo>
                  <a:lnTo>
                    <a:pt x="6731" y="23114"/>
                  </a:lnTo>
                  <a:lnTo>
                    <a:pt x="10033" y="0"/>
                  </a:lnTo>
                  <a:close/>
                </a:path>
              </a:pathLst>
            </a:custGeom>
            <a:solidFill>
              <a:srgbClr val="BE6700"/>
            </a:solidFill>
            <a:ln w="0" cap="flat" cmpd="sng" algn="ctr">
              <a:solidFill>
                <a:srgbClr val="BE67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71" name="Freeform 270"/>
            <p:cNvSpPr/>
            <p:nvPr/>
          </p:nvSpPr>
          <p:spPr>
            <a:xfrm>
              <a:off x="7450836" y="3419729"/>
              <a:ext cx="169038" cy="155576"/>
            </a:xfrm>
            <a:custGeom>
              <a:avLst/>
              <a:gdLst/>
              <a:ahLst/>
              <a:cxnLst/>
              <a:rect l="0" t="0" r="0" b="0"/>
              <a:pathLst>
                <a:path w="169038" h="155576">
                  <a:moveTo>
                    <a:pt x="53340" y="7239"/>
                  </a:moveTo>
                  <a:lnTo>
                    <a:pt x="64897" y="12954"/>
                  </a:lnTo>
                  <a:lnTo>
                    <a:pt x="77343" y="17272"/>
                  </a:lnTo>
                  <a:lnTo>
                    <a:pt x="91186" y="20193"/>
                  </a:lnTo>
                  <a:lnTo>
                    <a:pt x="120523" y="24511"/>
                  </a:lnTo>
                  <a:lnTo>
                    <a:pt x="150749" y="28829"/>
                  </a:lnTo>
                  <a:lnTo>
                    <a:pt x="150749" y="31242"/>
                  </a:lnTo>
                  <a:lnTo>
                    <a:pt x="151257" y="37973"/>
                  </a:lnTo>
                  <a:lnTo>
                    <a:pt x="152146" y="47498"/>
                  </a:lnTo>
                  <a:lnTo>
                    <a:pt x="153670" y="59055"/>
                  </a:lnTo>
                  <a:lnTo>
                    <a:pt x="159385" y="83947"/>
                  </a:lnTo>
                  <a:lnTo>
                    <a:pt x="163703" y="96012"/>
                  </a:lnTo>
                  <a:lnTo>
                    <a:pt x="169037" y="106553"/>
                  </a:lnTo>
                  <a:lnTo>
                    <a:pt x="142113" y="117602"/>
                  </a:lnTo>
                  <a:lnTo>
                    <a:pt x="117094" y="130556"/>
                  </a:lnTo>
                  <a:lnTo>
                    <a:pt x="94615" y="143510"/>
                  </a:lnTo>
                  <a:lnTo>
                    <a:pt x="75438" y="155575"/>
                  </a:lnTo>
                  <a:lnTo>
                    <a:pt x="69596" y="152654"/>
                  </a:lnTo>
                  <a:lnTo>
                    <a:pt x="64389" y="148336"/>
                  </a:lnTo>
                  <a:lnTo>
                    <a:pt x="54229" y="136779"/>
                  </a:lnTo>
                  <a:lnTo>
                    <a:pt x="45212" y="121920"/>
                  </a:lnTo>
                  <a:lnTo>
                    <a:pt x="36576" y="106045"/>
                  </a:lnTo>
                  <a:lnTo>
                    <a:pt x="27813" y="89789"/>
                  </a:lnTo>
                  <a:lnTo>
                    <a:pt x="19177" y="74422"/>
                  </a:lnTo>
                  <a:lnTo>
                    <a:pt x="9652" y="61976"/>
                  </a:lnTo>
                  <a:lnTo>
                    <a:pt x="0" y="53340"/>
                  </a:lnTo>
                  <a:lnTo>
                    <a:pt x="14859" y="41783"/>
                  </a:lnTo>
                  <a:lnTo>
                    <a:pt x="27432" y="31623"/>
                  </a:lnTo>
                  <a:lnTo>
                    <a:pt x="32639" y="25400"/>
                  </a:lnTo>
                  <a:lnTo>
                    <a:pt x="36957" y="18669"/>
                  </a:lnTo>
                  <a:lnTo>
                    <a:pt x="40386" y="10033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BE6700"/>
            </a:solidFill>
            <a:ln w="0" cap="flat" cmpd="sng" algn="ctr">
              <a:solidFill>
                <a:srgbClr val="BE67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7525258" y="3534029"/>
              <a:ext cx="154052" cy="158878"/>
            </a:xfrm>
            <a:custGeom>
              <a:avLst/>
              <a:gdLst/>
              <a:ahLst/>
              <a:cxnLst/>
              <a:rect l="0" t="0" r="0" b="0"/>
              <a:pathLst>
                <a:path w="154052" h="158878">
                  <a:moveTo>
                    <a:pt x="104140" y="8128"/>
                  </a:moveTo>
                  <a:lnTo>
                    <a:pt x="109982" y="15748"/>
                  </a:lnTo>
                  <a:lnTo>
                    <a:pt x="118110" y="30226"/>
                  </a:lnTo>
                  <a:lnTo>
                    <a:pt x="123317" y="37846"/>
                  </a:lnTo>
                  <a:lnTo>
                    <a:pt x="130048" y="45974"/>
                  </a:lnTo>
                  <a:lnTo>
                    <a:pt x="140208" y="55118"/>
                  </a:lnTo>
                  <a:lnTo>
                    <a:pt x="154051" y="65278"/>
                  </a:lnTo>
                  <a:lnTo>
                    <a:pt x="153670" y="66675"/>
                  </a:lnTo>
                  <a:lnTo>
                    <a:pt x="152146" y="69088"/>
                  </a:lnTo>
                  <a:lnTo>
                    <a:pt x="150749" y="72898"/>
                  </a:lnTo>
                  <a:lnTo>
                    <a:pt x="148844" y="78232"/>
                  </a:lnTo>
                  <a:lnTo>
                    <a:pt x="144526" y="92583"/>
                  </a:lnTo>
                  <a:lnTo>
                    <a:pt x="139700" y="112268"/>
                  </a:lnTo>
                  <a:lnTo>
                    <a:pt x="127254" y="117475"/>
                  </a:lnTo>
                  <a:lnTo>
                    <a:pt x="117602" y="122809"/>
                  </a:lnTo>
                  <a:lnTo>
                    <a:pt x="109474" y="129032"/>
                  </a:lnTo>
                  <a:lnTo>
                    <a:pt x="102743" y="134874"/>
                  </a:lnTo>
                  <a:lnTo>
                    <a:pt x="90297" y="147320"/>
                  </a:lnTo>
                  <a:lnTo>
                    <a:pt x="83566" y="153035"/>
                  </a:lnTo>
                  <a:lnTo>
                    <a:pt x="75311" y="158877"/>
                  </a:lnTo>
                  <a:lnTo>
                    <a:pt x="69596" y="155956"/>
                  </a:lnTo>
                  <a:lnTo>
                    <a:pt x="64389" y="151638"/>
                  </a:lnTo>
                  <a:lnTo>
                    <a:pt x="54229" y="140081"/>
                  </a:lnTo>
                  <a:lnTo>
                    <a:pt x="45085" y="125730"/>
                  </a:lnTo>
                  <a:lnTo>
                    <a:pt x="36449" y="109347"/>
                  </a:lnTo>
                  <a:lnTo>
                    <a:pt x="27813" y="93091"/>
                  </a:lnTo>
                  <a:lnTo>
                    <a:pt x="19177" y="77724"/>
                  </a:lnTo>
                  <a:lnTo>
                    <a:pt x="9652" y="65278"/>
                  </a:lnTo>
                  <a:lnTo>
                    <a:pt x="0" y="56515"/>
                  </a:lnTo>
                  <a:lnTo>
                    <a:pt x="19177" y="44069"/>
                  </a:lnTo>
                  <a:lnTo>
                    <a:pt x="43688" y="31115"/>
                  </a:lnTo>
                  <a:lnTo>
                    <a:pt x="70104" y="16764"/>
                  </a:lnTo>
                  <a:lnTo>
                    <a:pt x="96520" y="0"/>
                  </a:lnTo>
                  <a:close/>
                </a:path>
              </a:pathLst>
            </a:custGeom>
            <a:solidFill>
              <a:srgbClr val="CD7000"/>
            </a:solidFill>
            <a:ln w="0" cap="flat" cmpd="sng" algn="ctr">
              <a:solidFill>
                <a:srgbClr val="CD7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7459472" y="3529203"/>
              <a:ext cx="67692" cy="221235"/>
            </a:xfrm>
            <a:custGeom>
              <a:avLst/>
              <a:gdLst/>
              <a:ahLst/>
              <a:cxnLst/>
              <a:rect l="0" t="0" r="0" b="0"/>
              <a:pathLst>
                <a:path w="67692" h="221235">
                  <a:moveTo>
                    <a:pt x="16891" y="19177"/>
                  </a:moveTo>
                  <a:lnTo>
                    <a:pt x="32639" y="40767"/>
                  </a:lnTo>
                  <a:lnTo>
                    <a:pt x="49022" y="63754"/>
                  </a:lnTo>
                  <a:lnTo>
                    <a:pt x="67691" y="87757"/>
                  </a:lnTo>
                  <a:lnTo>
                    <a:pt x="67183" y="89281"/>
                  </a:lnTo>
                  <a:lnTo>
                    <a:pt x="66294" y="92075"/>
                  </a:lnTo>
                  <a:lnTo>
                    <a:pt x="64897" y="96901"/>
                  </a:lnTo>
                  <a:lnTo>
                    <a:pt x="62865" y="103124"/>
                  </a:lnTo>
                  <a:lnTo>
                    <a:pt x="58166" y="119507"/>
                  </a:lnTo>
                  <a:lnTo>
                    <a:pt x="51816" y="139700"/>
                  </a:lnTo>
                  <a:lnTo>
                    <a:pt x="44704" y="161290"/>
                  </a:lnTo>
                  <a:lnTo>
                    <a:pt x="36576" y="183261"/>
                  </a:lnTo>
                  <a:lnTo>
                    <a:pt x="27432" y="203454"/>
                  </a:lnTo>
                  <a:lnTo>
                    <a:pt x="17780" y="221234"/>
                  </a:lnTo>
                  <a:lnTo>
                    <a:pt x="14478" y="157861"/>
                  </a:lnTo>
                  <a:lnTo>
                    <a:pt x="9144" y="96393"/>
                  </a:lnTo>
                  <a:lnTo>
                    <a:pt x="6223" y="68072"/>
                  </a:lnTo>
                  <a:lnTo>
                    <a:pt x="3429" y="42164"/>
                  </a:lnTo>
                  <a:lnTo>
                    <a:pt x="1524" y="191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7000"/>
            </a:solidFill>
            <a:ln w="0" cap="flat" cmpd="sng" algn="ctr">
              <a:solidFill>
                <a:srgbClr val="CD7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7624191" y="3499358"/>
              <a:ext cx="144019" cy="131065"/>
            </a:xfrm>
            <a:custGeom>
              <a:avLst/>
              <a:gdLst/>
              <a:ahLst/>
              <a:cxnLst/>
              <a:rect l="0" t="0" r="0" b="0"/>
              <a:pathLst>
                <a:path w="144019" h="131065">
                  <a:moveTo>
                    <a:pt x="11049" y="2413"/>
                  </a:moveTo>
                  <a:lnTo>
                    <a:pt x="19177" y="4826"/>
                  </a:lnTo>
                  <a:lnTo>
                    <a:pt x="25908" y="8255"/>
                  </a:lnTo>
                  <a:lnTo>
                    <a:pt x="32131" y="12573"/>
                  </a:lnTo>
                  <a:lnTo>
                    <a:pt x="32639" y="13462"/>
                  </a:lnTo>
                  <a:lnTo>
                    <a:pt x="34036" y="16383"/>
                  </a:lnTo>
                  <a:lnTo>
                    <a:pt x="36449" y="20193"/>
                  </a:lnTo>
                  <a:lnTo>
                    <a:pt x="40259" y="25908"/>
                  </a:lnTo>
                  <a:lnTo>
                    <a:pt x="44577" y="32258"/>
                  </a:lnTo>
                  <a:lnTo>
                    <a:pt x="49911" y="39370"/>
                  </a:lnTo>
                  <a:lnTo>
                    <a:pt x="62865" y="55245"/>
                  </a:lnTo>
                  <a:lnTo>
                    <a:pt x="79121" y="71120"/>
                  </a:lnTo>
                  <a:lnTo>
                    <a:pt x="97917" y="84963"/>
                  </a:lnTo>
                  <a:lnTo>
                    <a:pt x="107950" y="90805"/>
                  </a:lnTo>
                  <a:lnTo>
                    <a:pt x="118999" y="95631"/>
                  </a:lnTo>
                  <a:lnTo>
                    <a:pt x="130556" y="98425"/>
                  </a:lnTo>
                  <a:lnTo>
                    <a:pt x="142494" y="99949"/>
                  </a:lnTo>
                  <a:lnTo>
                    <a:pt x="144018" y="103251"/>
                  </a:lnTo>
                  <a:lnTo>
                    <a:pt x="144018" y="107061"/>
                  </a:lnTo>
                  <a:lnTo>
                    <a:pt x="141097" y="116205"/>
                  </a:lnTo>
                  <a:lnTo>
                    <a:pt x="138176" y="124841"/>
                  </a:lnTo>
                  <a:lnTo>
                    <a:pt x="138176" y="128270"/>
                  </a:lnTo>
                  <a:lnTo>
                    <a:pt x="140081" y="131064"/>
                  </a:lnTo>
                  <a:lnTo>
                    <a:pt x="130556" y="129159"/>
                  </a:lnTo>
                  <a:lnTo>
                    <a:pt x="119507" y="126238"/>
                  </a:lnTo>
                  <a:lnTo>
                    <a:pt x="97409" y="117602"/>
                  </a:lnTo>
                  <a:lnTo>
                    <a:pt x="75819" y="107569"/>
                  </a:lnTo>
                  <a:lnTo>
                    <a:pt x="66167" y="101854"/>
                  </a:lnTo>
                  <a:lnTo>
                    <a:pt x="58039" y="96520"/>
                  </a:lnTo>
                  <a:lnTo>
                    <a:pt x="37338" y="68707"/>
                  </a:lnTo>
                  <a:lnTo>
                    <a:pt x="27813" y="56261"/>
                  </a:lnTo>
                  <a:lnTo>
                    <a:pt x="19177" y="44196"/>
                  </a:lnTo>
                  <a:lnTo>
                    <a:pt x="11430" y="33147"/>
                  </a:lnTo>
                  <a:lnTo>
                    <a:pt x="5715" y="22098"/>
                  </a:lnTo>
                  <a:lnTo>
                    <a:pt x="1905" y="110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6700"/>
            </a:solidFill>
            <a:ln w="0" cap="flat" cmpd="sng" algn="ctr">
              <a:solidFill>
                <a:srgbClr val="BE67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7860284" y="2676652"/>
              <a:ext cx="143511" cy="210313"/>
            </a:xfrm>
            <a:custGeom>
              <a:avLst/>
              <a:gdLst/>
              <a:ahLst/>
              <a:cxnLst/>
              <a:rect l="0" t="0" r="0" b="0"/>
              <a:pathLst>
                <a:path w="143511" h="210313">
                  <a:moveTo>
                    <a:pt x="96520" y="34163"/>
                  </a:moveTo>
                  <a:lnTo>
                    <a:pt x="111887" y="66294"/>
                  </a:lnTo>
                  <a:lnTo>
                    <a:pt x="119126" y="80137"/>
                  </a:lnTo>
                  <a:lnTo>
                    <a:pt x="126238" y="93218"/>
                  </a:lnTo>
                  <a:lnTo>
                    <a:pt x="134366" y="104140"/>
                  </a:lnTo>
                  <a:lnTo>
                    <a:pt x="143510" y="112776"/>
                  </a:lnTo>
                  <a:lnTo>
                    <a:pt x="134366" y="122428"/>
                  </a:lnTo>
                  <a:lnTo>
                    <a:pt x="128651" y="133985"/>
                  </a:lnTo>
                  <a:lnTo>
                    <a:pt x="124841" y="145415"/>
                  </a:lnTo>
                  <a:lnTo>
                    <a:pt x="121920" y="157480"/>
                  </a:lnTo>
                  <a:lnTo>
                    <a:pt x="119507" y="169037"/>
                  </a:lnTo>
                  <a:lnTo>
                    <a:pt x="116205" y="179578"/>
                  </a:lnTo>
                  <a:lnTo>
                    <a:pt x="111379" y="188214"/>
                  </a:lnTo>
                  <a:lnTo>
                    <a:pt x="104140" y="193929"/>
                  </a:lnTo>
                  <a:lnTo>
                    <a:pt x="99441" y="195834"/>
                  </a:lnTo>
                  <a:lnTo>
                    <a:pt x="92710" y="198755"/>
                  </a:lnTo>
                  <a:lnTo>
                    <a:pt x="74930" y="205486"/>
                  </a:lnTo>
                  <a:lnTo>
                    <a:pt x="54737" y="209804"/>
                  </a:lnTo>
                  <a:lnTo>
                    <a:pt x="45085" y="210312"/>
                  </a:lnTo>
                  <a:lnTo>
                    <a:pt x="36449" y="208407"/>
                  </a:lnTo>
                  <a:lnTo>
                    <a:pt x="29845" y="198247"/>
                  </a:lnTo>
                  <a:lnTo>
                    <a:pt x="23495" y="183896"/>
                  </a:lnTo>
                  <a:lnTo>
                    <a:pt x="18288" y="167513"/>
                  </a:lnTo>
                  <a:lnTo>
                    <a:pt x="13462" y="150749"/>
                  </a:lnTo>
                  <a:lnTo>
                    <a:pt x="9144" y="133985"/>
                  </a:lnTo>
                  <a:lnTo>
                    <a:pt x="5334" y="119507"/>
                  </a:lnTo>
                  <a:lnTo>
                    <a:pt x="2413" y="108966"/>
                  </a:lnTo>
                  <a:lnTo>
                    <a:pt x="1016" y="105664"/>
                  </a:lnTo>
                  <a:lnTo>
                    <a:pt x="0" y="103759"/>
                  </a:lnTo>
                  <a:lnTo>
                    <a:pt x="2921" y="94615"/>
                  </a:lnTo>
                  <a:lnTo>
                    <a:pt x="8128" y="84074"/>
                  </a:lnTo>
                  <a:lnTo>
                    <a:pt x="14478" y="72517"/>
                  </a:lnTo>
                  <a:lnTo>
                    <a:pt x="21209" y="59563"/>
                  </a:lnTo>
                  <a:lnTo>
                    <a:pt x="34163" y="31750"/>
                  </a:lnTo>
                  <a:lnTo>
                    <a:pt x="38481" y="17272"/>
                  </a:lnTo>
                  <a:lnTo>
                    <a:pt x="39878" y="2921"/>
                  </a:lnTo>
                  <a:lnTo>
                    <a:pt x="44196" y="1016"/>
                  </a:lnTo>
                  <a:lnTo>
                    <a:pt x="49022" y="0"/>
                  </a:lnTo>
                  <a:lnTo>
                    <a:pt x="59563" y="508"/>
                  </a:lnTo>
                  <a:lnTo>
                    <a:pt x="70104" y="1905"/>
                  </a:lnTo>
                  <a:lnTo>
                    <a:pt x="74930" y="1905"/>
                  </a:lnTo>
                  <a:lnTo>
                    <a:pt x="78740" y="1016"/>
                  </a:lnTo>
                  <a:close/>
                </a:path>
              </a:pathLst>
            </a:custGeom>
            <a:solidFill>
              <a:srgbClr val="DB831B"/>
            </a:solidFill>
            <a:ln w="0" cap="flat" cmpd="sng" algn="ctr">
              <a:solidFill>
                <a:srgbClr val="DB831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76" name="Freeform 275"/>
            <p:cNvSpPr/>
            <p:nvPr/>
          </p:nvSpPr>
          <p:spPr>
            <a:xfrm>
              <a:off x="7975981" y="2804414"/>
              <a:ext cx="122937" cy="154560"/>
            </a:xfrm>
            <a:custGeom>
              <a:avLst/>
              <a:gdLst/>
              <a:ahLst/>
              <a:cxnLst/>
              <a:rect l="0" t="0" r="0" b="0"/>
              <a:pathLst>
                <a:path w="122937" h="154560">
                  <a:moveTo>
                    <a:pt x="52832" y="22479"/>
                  </a:moveTo>
                  <a:lnTo>
                    <a:pt x="63373" y="42164"/>
                  </a:lnTo>
                  <a:lnTo>
                    <a:pt x="73914" y="59055"/>
                  </a:lnTo>
                  <a:lnTo>
                    <a:pt x="83566" y="74295"/>
                  </a:lnTo>
                  <a:lnTo>
                    <a:pt x="102235" y="102235"/>
                  </a:lnTo>
                  <a:lnTo>
                    <a:pt x="112268" y="116078"/>
                  </a:lnTo>
                  <a:lnTo>
                    <a:pt x="122936" y="130937"/>
                  </a:lnTo>
                  <a:lnTo>
                    <a:pt x="117602" y="134874"/>
                  </a:lnTo>
                  <a:lnTo>
                    <a:pt x="113792" y="138176"/>
                  </a:lnTo>
                  <a:lnTo>
                    <a:pt x="107569" y="142494"/>
                  </a:lnTo>
                  <a:lnTo>
                    <a:pt x="103632" y="144907"/>
                  </a:lnTo>
                  <a:lnTo>
                    <a:pt x="101346" y="145923"/>
                  </a:lnTo>
                  <a:lnTo>
                    <a:pt x="95504" y="147320"/>
                  </a:lnTo>
                  <a:lnTo>
                    <a:pt x="90297" y="149225"/>
                  </a:lnTo>
                  <a:lnTo>
                    <a:pt x="83058" y="152654"/>
                  </a:lnTo>
                  <a:lnTo>
                    <a:pt x="75311" y="154559"/>
                  </a:lnTo>
                  <a:lnTo>
                    <a:pt x="65278" y="153543"/>
                  </a:lnTo>
                  <a:lnTo>
                    <a:pt x="52832" y="151130"/>
                  </a:lnTo>
                  <a:lnTo>
                    <a:pt x="38354" y="146304"/>
                  </a:lnTo>
                  <a:lnTo>
                    <a:pt x="24003" y="130556"/>
                  </a:lnTo>
                  <a:lnTo>
                    <a:pt x="11557" y="113284"/>
                  </a:lnTo>
                  <a:lnTo>
                    <a:pt x="6731" y="103124"/>
                  </a:lnTo>
                  <a:lnTo>
                    <a:pt x="2921" y="92583"/>
                  </a:lnTo>
                  <a:lnTo>
                    <a:pt x="508" y="80645"/>
                  </a:lnTo>
                  <a:lnTo>
                    <a:pt x="0" y="67183"/>
                  </a:lnTo>
                  <a:lnTo>
                    <a:pt x="3429" y="62865"/>
                  </a:lnTo>
                  <a:lnTo>
                    <a:pt x="8128" y="54229"/>
                  </a:lnTo>
                  <a:lnTo>
                    <a:pt x="13462" y="43180"/>
                  </a:lnTo>
                  <a:lnTo>
                    <a:pt x="19177" y="31115"/>
                  </a:lnTo>
                  <a:lnTo>
                    <a:pt x="25019" y="19685"/>
                  </a:lnTo>
                  <a:lnTo>
                    <a:pt x="30734" y="9525"/>
                  </a:lnTo>
                  <a:lnTo>
                    <a:pt x="36068" y="2413"/>
                  </a:lnTo>
                  <a:lnTo>
                    <a:pt x="38354" y="381"/>
                  </a:lnTo>
                  <a:lnTo>
                    <a:pt x="40386" y="0"/>
                  </a:lnTo>
                  <a:close/>
                </a:path>
              </a:pathLst>
            </a:custGeom>
            <a:solidFill>
              <a:srgbClr val="DB831B"/>
            </a:solidFill>
            <a:ln w="0" cap="flat" cmpd="sng" algn="ctr">
              <a:solidFill>
                <a:srgbClr val="DB831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77" name="Freeform 276"/>
            <p:cNvSpPr/>
            <p:nvPr/>
          </p:nvSpPr>
          <p:spPr>
            <a:xfrm>
              <a:off x="8075803" y="2940177"/>
              <a:ext cx="124334" cy="95505"/>
            </a:xfrm>
            <a:custGeom>
              <a:avLst/>
              <a:gdLst/>
              <a:ahLst/>
              <a:cxnLst/>
              <a:rect l="0" t="0" r="0" b="0"/>
              <a:pathLst>
                <a:path w="124334" h="95505">
                  <a:moveTo>
                    <a:pt x="37465" y="11557"/>
                  </a:moveTo>
                  <a:lnTo>
                    <a:pt x="45593" y="21209"/>
                  </a:lnTo>
                  <a:lnTo>
                    <a:pt x="53340" y="29845"/>
                  </a:lnTo>
                  <a:lnTo>
                    <a:pt x="60452" y="36449"/>
                  </a:lnTo>
                  <a:lnTo>
                    <a:pt x="73025" y="48006"/>
                  </a:lnTo>
                  <a:lnTo>
                    <a:pt x="84455" y="56642"/>
                  </a:lnTo>
                  <a:lnTo>
                    <a:pt x="104140" y="72009"/>
                  </a:lnTo>
                  <a:lnTo>
                    <a:pt x="114300" y="82169"/>
                  </a:lnTo>
                  <a:lnTo>
                    <a:pt x="124333" y="95504"/>
                  </a:lnTo>
                  <a:lnTo>
                    <a:pt x="109982" y="93599"/>
                  </a:lnTo>
                  <a:lnTo>
                    <a:pt x="94615" y="90297"/>
                  </a:lnTo>
                  <a:lnTo>
                    <a:pt x="82169" y="76835"/>
                  </a:lnTo>
                  <a:lnTo>
                    <a:pt x="68707" y="66802"/>
                  </a:lnTo>
                  <a:lnTo>
                    <a:pt x="54737" y="59055"/>
                  </a:lnTo>
                  <a:lnTo>
                    <a:pt x="40767" y="53340"/>
                  </a:lnTo>
                  <a:lnTo>
                    <a:pt x="27813" y="48006"/>
                  </a:lnTo>
                  <a:lnTo>
                    <a:pt x="16383" y="42291"/>
                  </a:lnTo>
                  <a:lnTo>
                    <a:pt x="6731" y="35560"/>
                  </a:lnTo>
                  <a:lnTo>
                    <a:pt x="0" y="26924"/>
                  </a:lnTo>
                  <a:lnTo>
                    <a:pt x="6223" y="20193"/>
                  </a:lnTo>
                  <a:lnTo>
                    <a:pt x="12954" y="11049"/>
                  </a:lnTo>
                  <a:lnTo>
                    <a:pt x="20701" y="3429"/>
                  </a:lnTo>
                  <a:lnTo>
                    <a:pt x="24511" y="1016"/>
                  </a:lnTo>
                  <a:lnTo>
                    <a:pt x="28321" y="0"/>
                  </a:lnTo>
                  <a:close/>
                </a:path>
              </a:pathLst>
            </a:custGeom>
            <a:solidFill>
              <a:srgbClr val="DB831B"/>
            </a:solidFill>
            <a:ln w="0" cap="flat" cmpd="sng" algn="ctr">
              <a:solidFill>
                <a:srgbClr val="DB831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78" name="Freeform 277"/>
            <p:cNvSpPr/>
            <p:nvPr/>
          </p:nvSpPr>
          <p:spPr>
            <a:xfrm>
              <a:off x="8114284" y="3037205"/>
              <a:ext cx="129541" cy="129541"/>
            </a:xfrm>
            <a:custGeom>
              <a:avLst/>
              <a:gdLst/>
              <a:ahLst/>
              <a:cxnLst/>
              <a:rect l="0" t="0" r="0" b="0"/>
              <a:pathLst>
                <a:path w="129541" h="129541">
                  <a:moveTo>
                    <a:pt x="122301" y="41783"/>
                  </a:moveTo>
                  <a:lnTo>
                    <a:pt x="127127" y="54737"/>
                  </a:lnTo>
                  <a:lnTo>
                    <a:pt x="129540" y="65278"/>
                  </a:lnTo>
                  <a:lnTo>
                    <a:pt x="129032" y="73914"/>
                  </a:lnTo>
                  <a:lnTo>
                    <a:pt x="126238" y="81534"/>
                  </a:lnTo>
                  <a:lnTo>
                    <a:pt x="120904" y="87376"/>
                  </a:lnTo>
                  <a:lnTo>
                    <a:pt x="114173" y="92583"/>
                  </a:lnTo>
                  <a:lnTo>
                    <a:pt x="105537" y="96901"/>
                  </a:lnTo>
                  <a:lnTo>
                    <a:pt x="100711" y="99822"/>
                  </a:lnTo>
                  <a:lnTo>
                    <a:pt x="93091" y="105029"/>
                  </a:lnTo>
                  <a:lnTo>
                    <a:pt x="83439" y="110871"/>
                  </a:lnTo>
                  <a:lnTo>
                    <a:pt x="72390" y="117094"/>
                  </a:lnTo>
                  <a:lnTo>
                    <a:pt x="60960" y="122809"/>
                  </a:lnTo>
                  <a:lnTo>
                    <a:pt x="49403" y="127127"/>
                  </a:lnTo>
                  <a:lnTo>
                    <a:pt x="38862" y="129540"/>
                  </a:lnTo>
                  <a:lnTo>
                    <a:pt x="29718" y="128143"/>
                  </a:lnTo>
                  <a:lnTo>
                    <a:pt x="23495" y="119507"/>
                  </a:lnTo>
                  <a:lnTo>
                    <a:pt x="18161" y="109855"/>
                  </a:lnTo>
                  <a:lnTo>
                    <a:pt x="10033" y="89662"/>
                  </a:lnTo>
                  <a:lnTo>
                    <a:pt x="6604" y="80137"/>
                  </a:lnTo>
                  <a:lnTo>
                    <a:pt x="4318" y="72009"/>
                  </a:lnTo>
                  <a:lnTo>
                    <a:pt x="1905" y="65659"/>
                  </a:lnTo>
                  <a:lnTo>
                    <a:pt x="0" y="61849"/>
                  </a:lnTo>
                  <a:lnTo>
                    <a:pt x="11049" y="51308"/>
                  </a:lnTo>
                  <a:lnTo>
                    <a:pt x="23495" y="40259"/>
                  </a:lnTo>
                  <a:lnTo>
                    <a:pt x="29210" y="33020"/>
                  </a:lnTo>
                  <a:lnTo>
                    <a:pt x="34036" y="24384"/>
                  </a:lnTo>
                  <a:lnTo>
                    <a:pt x="37338" y="13843"/>
                  </a:lnTo>
                  <a:lnTo>
                    <a:pt x="38862" y="889"/>
                  </a:lnTo>
                  <a:lnTo>
                    <a:pt x="41275" y="0"/>
                  </a:lnTo>
                  <a:lnTo>
                    <a:pt x="44577" y="0"/>
                  </a:lnTo>
                  <a:lnTo>
                    <a:pt x="53213" y="2413"/>
                  </a:lnTo>
                  <a:lnTo>
                    <a:pt x="64262" y="6731"/>
                  </a:lnTo>
                  <a:lnTo>
                    <a:pt x="76327" y="12446"/>
                  </a:lnTo>
                  <a:lnTo>
                    <a:pt x="88265" y="18161"/>
                  </a:lnTo>
                  <a:lnTo>
                    <a:pt x="99314" y="22987"/>
                  </a:lnTo>
                  <a:lnTo>
                    <a:pt x="107950" y="26416"/>
                  </a:lnTo>
                  <a:lnTo>
                    <a:pt x="111760" y="26797"/>
                  </a:lnTo>
                  <a:lnTo>
                    <a:pt x="114173" y="26416"/>
                  </a:lnTo>
                  <a:close/>
                </a:path>
              </a:pathLst>
            </a:custGeom>
            <a:solidFill>
              <a:srgbClr val="DA8014"/>
            </a:solidFill>
            <a:ln w="0" cap="flat" cmpd="sng" algn="ctr">
              <a:solidFill>
                <a:srgbClr val="DA801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79" name="Freeform 278"/>
            <p:cNvSpPr/>
            <p:nvPr/>
          </p:nvSpPr>
          <p:spPr>
            <a:xfrm>
              <a:off x="8239506" y="3111627"/>
              <a:ext cx="126239" cy="125223"/>
            </a:xfrm>
            <a:custGeom>
              <a:avLst/>
              <a:gdLst/>
              <a:ahLst/>
              <a:cxnLst/>
              <a:rect l="0" t="0" r="0" b="0"/>
              <a:pathLst>
                <a:path w="126239" h="125223">
                  <a:moveTo>
                    <a:pt x="98425" y="21082"/>
                  </a:moveTo>
                  <a:lnTo>
                    <a:pt x="103251" y="26797"/>
                  </a:lnTo>
                  <a:lnTo>
                    <a:pt x="111887" y="35433"/>
                  </a:lnTo>
                  <a:lnTo>
                    <a:pt x="118999" y="41275"/>
                  </a:lnTo>
                  <a:lnTo>
                    <a:pt x="123825" y="47498"/>
                  </a:lnTo>
                  <a:lnTo>
                    <a:pt x="125222" y="51308"/>
                  </a:lnTo>
                  <a:lnTo>
                    <a:pt x="126238" y="56134"/>
                  </a:lnTo>
                  <a:lnTo>
                    <a:pt x="126238" y="62357"/>
                  </a:lnTo>
                  <a:lnTo>
                    <a:pt x="125222" y="69977"/>
                  </a:lnTo>
                  <a:lnTo>
                    <a:pt x="123317" y="80137"/>
                  </a:lnTo>
                  <a:lnTo>
                    <a:pt x="120523" y="91567"/>
                  </a:lnTo>
                  <a:lnTo>
                    <a:pt x="116586" y="106553"/>
                  </a:lnTo>
                  <a:lnTo>
                    <a:pt x="110871" y="123825"/>
                  </a:lnTo>
                  <a:lnTo>
                    <a:pt x="106553" y="124714"/>
                  </a:lnTo>
                  <a:lnTo>
                    <a:pt x="100838" y="125222"/>
                  </a:lnTo>
                  <a:lnTo>
                    <a:pt x="93599" y="124714"/>
                  </a:lnTo>
                  <a:lnTo>
                    <a:pt x="84963" y="123825"/>
                  </a:lnTo>
                  <a:lnTo>
                    <a:pt x="67183" y="120396"/>
                  </a:lnTo>
                  <a:lnTo>
                    <a:pt x="49911" y="115189"/>
                  </a:lnTo>
                  <a:lnTo>
                    <a:pt x="51308" y="101219"/>
                  </a:lnTo>
                  <a:lnTo>
                    <a:pt x="51308" y="88265"/>
                  </a:lnTo>
                  <a:lnTo>
                    <a:pt x="49911" y="77216"/>
                  </a:lnTo>
                  <a:lnTo>
                    <a:pt x="47498" y="67564"/>
                  </a:lnTo>
                  <a:lnTo>
                    <a:pt x="44704" y="59436"/>
                  </a:lnTo>
                  <a:lnTo>
                    <a:pt x="40767" y="52197"/>
                  </a:lnTo>
                  <a:lnTo>
                    <a:pt x="31242" y="41275"/>
                  </a:lnTo>
                  <a:lnTo>
                    <a:pt x="21082" y="34036"/>
                  </a:lnTo>
                  <a:lnTo>
                    <a:pt x="11557" y="28702"/>
                  </a:lnTo>
                  <a:lnTo>
                    <a:pt x="4318" y="25400"/>
                  </a:lnTo>
                  <a:lnTo>
                    <a:pt x="0" y="22987"/>
                  </a:lnTo>
                  <a:lnTo>
                    <a:pt x="5715" y="13843"/>
                  </a:lnTo>
                  <a:lnTo>
                    <a:pt x="8128" y="8636"/>
                  </a:lnTo>
                  <a:lnTo>
                    <a:pt x="9144" y="1905"/>
                  </a:lnTo>
                  <a:lnTo>
                    <a:pt x="11557" y="381"/>
                  </a:lnTo>
                  <a:lnTo>
                    <a:pt x="15367" y="0"/>
                  </a:lnTo>
                  <a:lnTo>
                    <a:pt x="25019" y="889"/>
                  </a:lnTo>
                  <a:lnTo>
                    <a:pt x="37465" y="3302"/>
                  </a:lnTo>
                  <a:lnTo>
                    <a:pt x="51308" y="6223"/>
                  </a:lnTo>
                  <a:lnTo>
                    <a:pt x="64770" y="9525"/>
                  </a:lnTo>
                  <a:lnTo>
                    <a:pt x="77343" y="12446"/>
                  </a:lnTo>
                  <a:lnTo>
                    <a:pt x="87376" y="13843"/>
                  </a:lnTo>
                  <a:lnTo>
                    <a:pt x="90678" y="13843"/>
                  </a:lnTo>
                  <a:lnTo>
                    <a:pt x="93599" y="13335"/>
                  </a:lnTo>
                  <a:close/>
                </a:path>
              </a:pathLst>
            </a:custGeom>
            <a:solidFill>
              <a:srgbClr val="DB831B"/>
            </a:solidFill>
            <a:ln w="0" cap="flat" cmpd="sng" algn="ctr">
              <a:solidFill>
                <a:srgbClr val="DB831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80" name="Freeform 279"/>
            <p:cNvSpPr/>
            <p:nvPr/>
          </p:nvSpPr>
          <p:spPr>
            <a:xfrm>
              <a:off x="8204454" y="3242564"/>
              <a:ext cx="187199" cy="175261"/>
            </a:xfrm>
            <a:custGeom>
              <a:avLst/>
              <a:gdLst/>
              <a:ahLst/>
              <a:cxnLst/>
              <a:rect l="0" t="0" r="0" b="0"/>
              <a:pathLst>
                <a:path w="187199" h="175261">
                  <a:moveTo>
                    <a:pt x="167513" y="24511"/>
                  </a:moveTo>
                  <a:lnTo>
                    <a:pt x="166624" y="34544"/>
                  </a:lnTo>
                  <a:lnTo>
                    <a:pt x="165608" y="51435"/>
                  </a:lnTo>
                  <a:lnTo>
                    <a:pt x="167005" y="64897"/>
                  </a:lnTo>
                  <a:lnTo>
                    <a:pt x="169926" y="76835"/>
                  </a:lnTo>
                  <a:lnTo>
                    <a:pt x="178054" y="97917"/>
                  </a:lnTo>
                  <a:lnTo>
                    <a:pt x="182880" y="109982"/>
                  </a:lnTo>
                  <a:lnTo>
                    <a:pt x="187198" y="123825"/>
                  </a:lnTo>
                  <a:lnTo>
                    <a:pt x="184277" y="125349"/>
                  </a:lnTo>
                  <a:lnTo>
                    <a:pt x="180467" y="127254"/>
                  </a:lnTo>
                  <a:lnTo>
                    <a:pt x="175641" y="130556"/>
                  </a:lnTo>
                  <a:lnTo>
                    <a:pt x="169418" y="134493"/>
                  </a:lnTo>
                  <a:lnTo>
                    <a:pt x="154559" y="143510"/>
                  </a:lnTo>
                  <a:lnTo>
                    <a:pt x="137795" y="153670"/>
                  </a:lnTo>
                  <a:lnTo>
                    <a:pt x="120015" y="162814"/>
                  </a:lnTo>
                  <a:lnTo>
                    <a:pt x="103759" y="169926"/>
                  </a:lnTo>
                  <a:lnTo>
                    <a:pt x="96012" y="172847"/>
                  </a:lnTo>
                  <a:lnTo>
                    <a:pt x="89281" y="174244"/>
                  </a:lnTo>
                  <a:lnTo>
                    <a:pt x="83566" y="175260"/>
                  </a:lnTo>
                  <a:lnTo>
                    <a:pt x="78740" y="174244"/>
                  </a:lnTo>
                  <a:lnTo>
                    <a:pt x="59563" y="160401"/>
                  </a:lnTo>
                  <a:lnTo>
                    <a:pt x="43688" y="144526"/>
                  </a:lnTo>
                  <a:lnTo>
                    <a:pt x="30734" y="127762"/>
                  </a:lnTo>
                  <a:lnTo>
                    <a:pt x="20193" y="111379"/>
                  </a:lnTo>
                  <a:lnTo>
                    <a:pt x="12446" y="96520"/>
                  </a:lnTo>
                  <a:lnTo>
                    <a:pt x="6731" y="84074"/>
                  </a:lnTo>
                  <a:lnTo>
                    <a:pt x="2413" y="74422"/>
                  </a:lnTo>
                  <a:lnTo>
                    <a:pt x="0" y="69215"/>
                  </a:lnTo>
                  <a:lnTo>
                    <a:pt x="1397" y="67691"/>
                  </a:lnTo>
                  <a:lnTo>
                    <a:pt x="4826" y="64897"/>
                  </a:lnTo>
                  <a:lnTo>
                    <a:pt x="9144" y="61468"/>
                  </a:lnTo>
                  <a:lnTo>
                    <a:pt x="14859" y="57150"/>
                  </a:lnTo>
                  <a:lnTo>
                    <a:pt x="28321" y="47625"/>
                  </a:lnTo>
                  <a:lnTo>
                    <a:pt x="43688" y="36957"/>
                  </a:lnTo>
                  <a:lnTo>
                    <a:pt x="59055" y="25908"/>
                  </a:lnTo>
                  <a:lnTo>
                    <a:pt x="72009" y="15875"/>
                  </a:lnTo>
                  <a:lnTo>
                    <a:pt x="77343" y="11557"/>
                  </a:lnTo>
                  <a:lnTo>
                    <a:pt x="81153" y="7239"/>
                  </a:lnTo>
                  <a:lnTo>
                    <a:pt x="84074" y="4318"/>
                  </a:lnTo>
                  <a:lnTo>
                    <a:pt x="84963" y="1524"/>
                  </a:lnTo>
                  <a:lnTo>
                    <a:pt x="87376" y="508"/>
                  </a:lnTo>
                  <a:lnTo>
                    <a:pt x="91186" y="0"/>
                  </a:lnTo>
                  <a:lnTo>
                    <a:pt x="100838" y="1016"/>
                  </a:lnTo>
                  <a:lnTo>
                    <a:pt x="113284" y="3429"/>
                  </a:lnTo>
                  <a:lnTo>
                    <a:pt x="127254" y="6223"/>
                  </a:lnTo>
                  <a:lnTo>
                    <a:pt x="141097" y="9652"/>
                  </a:lnTo>
                  <a:lnTo>
                    <a:pt x="153162" y="12573"/>
                  </a:lnTo>
                  <a:lnTo>
                    <a:pt x="163195" y="13970"/>
                  </a:lnTo>
                  <a:lnTo>
                    <a:pt x="167005" y="13970"/>
                  </a:lnTo>
                  <a:lnTo>
                    <a:pt x="169418" y="13462"/>
                  </a:lnTo>
                  <a:close/>
                </a:path>
              </a:pathLst>
            </a:custGeom>
            <a:solidFill>
              <a:srgbClr val="DB831B"/>
            </a:solidFill>
            <a:ln w="0" cap="flat" cmpd="sng" algn="ctr">
              <a:solidFill>
                <a:srgbClr val="DB831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81" name="Freeform 280"/>
            <p:cNvSpPr/>
            <p:nvPr/>
          </p:nvSpPr>
          <p:spPr>
            <a:xfrm>
              <a:off x="8293735" y="3364992"/>
              <a:ext cx="164212" cy="155576"/>
            </a:xfrm>
            <a:custGeom>
              <a:avLst/>
              <a:gdLst/>
              <a:ahLst/>
              <a:cxnLst/>
              <a:rect l="0" t="0" r="0" b="0"/>
              <a:pathLst>
                <a:path w="164212" h="155576">
                  <a:moveTo>
                    <a:pt x="123317" y="15875"/>
                  </a:moveTo>
                  <a:lnTo>
                    <a:pt x="126238" y="29718"/>
                  </a:lnTo>
                  <a:lnTo>
                    <a:pt x="129667" y="41275"/>
                  </a:lnTo>
                  <a:lnTo>
                    <a:pt x="132461" y="51816"/>
                  </a:lnTo>
                  <a:lnTo>
                    <a:pt x="137287" y="61468"/>
                  </a:lnTo>
                  <a:lnTo>
                    <a:pt x="143510" y="70612"/>
                  </a:lnTo>
                  <a:lnTo>
                    <a:pt x="152146" y="80137"/>
                  </a:lnTo>
                  <a:lnTo>
                    <a:pt x="164211" y="90297"/>
                  </a:lnTo>
                  <a:lnTo>
                    <a:pt x="162306" y="91694"/>
                  </a:lnTo>
                  <a:lnTo>
                    <a:pt x="161290" y="94615"/>
                  </a:lnTo>
                  <a:lnTo>
                    <a:pt x="159385" y="103251"/>
                  </a:lnTo>
                  <a:lnTo>
                    <a:pt x="157988" y="114681"/>
                  </a:lnTo>
                  <a:lnTo>
                    <a:pt x="155956" y="126746"/>
                  </a:lnTo>
                  <a:lnTo>
                    <a:pt x="154051" y="138684"/>
                  </a:lnTo>
                  <a:lnTo>
                    <a:pt x="150749" y="148336"/>
                  </a:lnTo>
                  <a:lnTo>
                    <a:pt x="148336" y="152146"/>
                  </a:lnTo>
                  <a:lnTo>
                    <a:pt x="145923" y="154051"/>
                  </a:lnTo>
                  <a:lnTo>
                    <a:pt x="142621" y="155575"/>
                  </a:lnTo>
                  <a:lnTo>
                    <a:pt x="139192" y="154559"/>
                  </a:lnTo>
                  <a:lnTo>
                    <a:pt x="117094" y="141097"/>
                  </a:lnTo>
                  <a:lnTo>
                    <a:pt x="94615" y="127635"/>
                  </a:lnTo>
                  <a:lnTo>
                    <a:pt x="72009" y="113792"/>
                  </a:lnTo>
                  <a:lnTo>
                    <a:pt x="50419" y="100838"/>
                  </a:lnTo>
                  <a:lnTo>
                    <a:pt x="31750" y="89281"/>
                  </a:lnTo>
                  <a:lnTo>
                    <a:pt x="23495" y="84074"/>
                  </a:lnTo>
                  <a:lnTo>
                    <a:pt x="15875" y="79248"/>
                  </a:lnTo>
                  <a:lnTo>
                    <a:pt x="10033" y="74930"/>
                  </a:lnTo>
                  <a:lnTo>
                    <a:pt x="5334" y="72009"/>
                  </a:lnTo>
                  <a:lnTo>
                    <a:pt x="1905" y="69088"/>
                  </a:lnTo>
                  <a:lnTo>
                    <a:pt x="0" y="67691"/>
                  </a:lnTo>
                  <a:lnTo>
                    <a:pt x="7747" y="65278"/>
                  </a:lnTo>
                  <a:lnTo>
                    <a:pt x="16764" y="62865"/>
                  </a:lnTo>
                  <a:lnTo>
                    <a:pt x="35560" y="54737"/>
                  </a:lnTo>
                  <a:lnTo>
                    <a:pt x="55245" y="45085"/>
                  </a:lnTo>
                  <a:lnTo>
                    <a:pt x="74422" y="34544"/>
                  </a:lnTo>
                  <a:lnTo>
                    <a:pt x="91694" y="24003"/>
                  </a:lnTo>
                  <a:lnTo>
                    <a:pt x="106045" y="13970"/>
                  </a:lnTo>
                  <a:lnTo>
                    <a:pt x="111379" y="9652"/>
                  </a:lnTo>
                  <a:lnTo>
                    <a:pt x="115697" y="5715"/>
                  </a:lnTo>
                  <a:lnTo>
                    <a:pt x="118110" y="2413"/>
                  </a:lnTo>
                  <a:lnTo>
                    <a:pt x="119507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82" name="Freeform 281"/>
            <p:cNvSpPr/>
            <p:nvPr/>
          </p:nvSpPr>
          <p:spPr>
            <a:xfrm>
              <a:off x="8160766" y="3342386"/>
              <a:ext cx="118619" cy="186818"/>
            </a:xfrm>
            <a:custGeom>
              <a:avLst/>
              <a:gdLst/>
              <a:ahLst/>
              <a:cxnLst/>
              <a:rect l="0" t="0" r="0" b="0"/>
              <a:pathLst>
                <a:path w="118619" h="186818">
                  <a:moveTo>
                    <a:pt x="42291" y="15875"/>
                  </a:moveTo>
                  <a:lnTo>
                    <a:pt x="49403" y="28829"/>
                  </a:lnTo>
                  <a:lnTo>
                    <a:pt x="58547" y="38989"/>
                  </a:lnTo>
                  <a:lnTo>
                    <a:pt x="68707" y="48006"/>
                  </a:lnTo>
                  <a:lnTo>
                    <a:pt x="92202" y="64389"/>
                  </a:lnTo>
                  <a:lnTo>
                    <a:pt x="105156" y="73025"/>
                  </a:lnTo>
                  <a:lnTo>
                    <a:pt x="118618" y="83058"/>
                  </a:lnTo>
                  <a:lnTo>
                    <a:pt x="116713" y="84963"/>
                  </a:lnTo>
                  <a:lnTo>
                    <a:pt x="114300" y="88900"/>
                  </a:lnTo>
                  <a:lnTo>
                    <a:pt x="110871" y="94615"/>
                  </a:lnTo>
                  <a:lnTo>
                    <a:pt x="107569" y="101854"/>
                  </a:lnTo>
                  <a:lnTo>
                    <a:pt x="99822" y="119634"/>
                  </a:lnTo>
                  <a:lnTo>
                    <a:pt x="91186" y="139319"/>
                  </a:lnTo>
                  <a:lnTo>
                    <a:pt x="82042" y="158496"/>
                  </a:lnTo>
                  <a:lnTo>
                    <a:pt x="72517" y="174244"/>
                  </a:lnTo>
                  <a:lnTo>
                    <a:pt x="68199" y="180086"/>
                  </a:lnTo>
                  <a:lnTo>
                    <a:pt x="63881" y="184404"/>
                  </a:lnTo>
                  <a:lnTo>
                    <a:pt x="59563" y="186817"/>
                  </a:lnTo>
                  <a:lnTo>
                    <a:pt x="55245" y="186817"/>
                  </a:lnTo>
                  <a:lnTo>
                    <a:pt x="45085" y="180975"/>
                  </a:lnTo>
                  <a:lnTo>
                    <a:pt x="37465" y="175768"/>
                  </a:lnTo>
                  <a:lnTo>
                    <a:pt x="30226" y="171450"/>
                  </a:lnTo>
                  <a:lnTo>
                    <a:pt x="25019" y="168021"/>
                  </a:lnTo>
                  <a:lnTo>
                    <a:pt x="16764" y="161290"/>
                  </a:lnTo>
                  <a:lnTo>
                    <a:pt x="12065" y="154178"/>
                  </a:lnTo>
                  <a:lnTo>
                    <a:pt x="9144" y="145034"/>
                  </a:lnTo>
                  <a:lnTo>
                    <a:pt x="6731" y="132080"/>
                  </a:lnTo>
                  <a:lnTo>
                    <a:pt x="5842" y="123444"/>
                  </a:lnTo>
                  <a:lnTo>
                    <a:pt x="4318" y="113792"/>
                  </a:lnTo>
                  <a:lnTo>
                    <a:pt x="2413" y="101854"/>
                  </a:lnTo>
                  <a:lnTo>
                    <a:pt x="0" y="87884"/>
                  </a:lnTo>
                  <a:lnTo>
                    <a:pt x="7747" y="69723"/>
                  </a:lnTo>
                  <a:lnTo>
                    <a:pt x="14859" y="53848"/>
                  </a:lnTo>
                  <a:lnTo>
                    <a:pt x="21082" y="40386"/>
                  </a:lnTo>
                  <a:lnTo>
                    <a:pt x="26416" y="28829"/>
                  </a:lnTo>
                  <a:lnTo>
                    <a:pt x="30734" y="18796"/>
                  </a:lnTo>
                  <a:lnTo>
                    <a:pt x="33655" y="11049"/>
                  </a:lnTo>
                  <a:lnTo>
                    <a:pt x="36068" y="4826"/>
                  </a:lnTo>
                  <a:lnTo>
                    <a:pt x="36449" y="0"/>
                  </a:lnTo>
                  <a:close/>
                </a:path>
              </a:pathLst>
            </a:custGeom>
            <a:solidFill>
              <a:srgbClr val="D97E12"/>
            </a:solidFill>
            <a:ln w="0" cap="flat" cmpd="sng" algn="ctr">
              <a:solidFill>
                <a:srgbClr val="D97E1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83" name="Freeform 282"/>
            <p:cNvSpPr/>
            <p:nvPr/>
          </p:nvSpPr>
          <p:spPr>
            <a:xfrm>
              <a:off x="8380603" y="3240659"/>
              <a:ext cx="83059" cy="112777"/>
            </a:xfrm>
            <a:custGeom>
              <a:avLst/>
              <a:gdLst/>
              <a:ahLst/>
              <a:cxnLst/>
              <a:rect l="0" t="0" r="0" b="0"/>
              <a:pathLst>
                <a:path w="83059" h="112777">
                  <a:moveTo>
                    <a:pt x="13462" y="4318"/>
                  </a:moveTo>
                  <a:lnTo>
                    <a:pt x="20701" y="0"/>
                  </a:lnTo>
                  <a:lnTo>
                    <a:pt x="28321" y="508"/>
                  </a:lnTo>
                  <a:lnTo>
                    <a:pt x="36449" y="4826"/>
                  </a:lnTo>
                  <a:lnTo>
                    <a:pt x="45593" y="11557"/>
                  </a:lnTo>
                  <a:lnTo>
                    <a:pt x="56134" y="20701"/>
                  </a:lnTo>
                  <a:lnTo>
                    <a:pt x="67691" y="31242"/>
                  </a:lnTo>
                  <a:lnTo>
                    <a:pt x="80137" y="42291"/>
                  </a:lnTo>
                  <a:lnTo>
                    <a:pt x="82169" y="47498"/>
                  </a:lnTo>
                  <a:lnTo>
                    <a:pt x="83058" y="53340"/>
                  </a:lnTo>
                  <a:lnTo>
                    <a:pt x="81661" y="65278"/>
                  </a:lnTo>
                  <a:lnTo>
                    <a:pt x="76835" y="77851"/>
                  </a:lnTo>
                  <a:lnTo>
                    <a:pt x="70104" y="89789"/>
                  </a:lnTo>
                  <a:lnTo>
                    <a:pt x="61468" y="99822"/>
                  </a:lnTo>
                  <a:lnTo>
                    <a:pt x="51816" y="108077"/>
                  </a:lnTo>
                  <a:lnTo>
                    <a:pt x="42291" y="112395"/>
                  </a:lnTo>
                  <a:lnTo>
                    <a:pt x="37465" y="112776"/>
                  </a:lnTo>
                  <a:lnTo>
                    <a:pt x="33655" y="111887"/>
                  </a:lnTo>
                  <a:lnTo>
                    <a:pt x="24511" y="104140"/>
                  </a:lnTo>
                  <a:lnTo>
                    <a:pt x="16383" y="95123"/>
                  </a:lnTo>
                  <a:lnTo>
                    <a:pt x="9652" y="84963"/>
                  </a:lnTo>
                  <a:lnTo>
                    <a:pt x="4318" y="73914"/>
                  </a:lnTo>
                  <a:lnTo>
                    <a:pt x="1524" y="61468"/>
                  </a:lnTo>
                  <a:lnTo>
                    <a:pt x="0" y="48006"/>
                  </a:lnTo>
                  <a:lnTo>
                    <a:pt x="1905" y="32131"/>
                  </a:lnTo>
                  <a:lnTo>
                    <a:pt x="6731" y="14478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84" name="Freeform 283"/>
            <p:cNvSpPr/>
            <p:nvPr/>
          </p:nvSpPr>
          <p:spPr>
            <a:xfrm>
              <a:off x="8371459" y="3147060"/>
              <a:ext cx="105157" cy="91187"/>
            </a:xfrm>
            <a:custGeom>
              <a:avLst/>
              <a:gdLst/>
              <a:ahLst/>
              <a:cxnLst/>
              <a:rect l="0" t="0" r="0" b="0"/>
              <a:pathLst>
                <a:path w="105157" h="91187">
                  <a:moveTo>
                    <a:pt x="21590" y="1524"/>
                  </a:moveTo>
                  <a:lnTo>
                    <a:pt x="31750" y="0"/>
                  </a:lnTo>
                  <a:lnTo>
                    <a:pt x="42799" y="1905"/>
                  </a:lnTo>
                  <a:lnTo>
                    <a:pt x="53848" y="7239"/>
                  </a:lnTo>
                  <a:lnTo>
                    <a:pt x="65786" y="15367"/>
                  </a:lnTo>
                  <a:lnTo>
                    <a:pt x="77851" y="25019"/>
                  </a:lnTo>
                  <a:lnTo>
                    <a:pt x="104267" y="46609"/>
                  </a:lnTo>
                  <a:lnTo>
                    <a:pt x="105156" y="51435"/>
                  </a:lnTo>
                  <a:lnTo>
                    <a:pt x="104267" y="55753"/>
                  </a:lnTo>
                  <a:lnTo>
                    <a:pt x="100838" y="59563"/>
                  </a:lnTo>
                  <a:lnTo>
                    <a:pt x="96012" y="62865"/>
                  </a:lnTo>
                  <a:lnTo>
                    <a:pt x="89281" y="66294"/>
                  </a:lnTo>
                  <a:lnTo>
                    <a:pt x="81661" y="69088"/>
                  </a:lnTo>
                  <a:lnTo>
                    <a:pt x="63373" y="74422"/>
                  </a:lnTo>
                  <a:lnTo>
                    <a:pt x="43688" y="79248"/>
                  </a:lnTo>
                  <a:lnTo>
                    <a:pt x="25527" y="83566"/>
                  </a:lnTo>
                  <a:lnTo>
                    <a:pt x="10160" y="87376"/>
                  </a:lnTo>
                  <a:lnTo>
                    <a:pt x="4318" y="89281"/>
                  </a:lnTo>
                  <a:lnTo>
                    <a:pt x="0" y="91186"/>
                  </a:lnTo>
                  <a:lnTo>
                    <a:pt x="2921" y="81153"/>
                  </a:lnTo>
                  <a:lnTo>
                    <a:pt x="3937" y="73025"/>
                  </a:lnTo>
                  <a:lnTo>
                    <a:pt x="3429" y="57150"/>
                  </a:lnTo>
                  <a:lnTo>
                    <a:pt x="3429" y="48514"/>
                  </a:lnTo>
                  <a:lnTo>
                    <a:pt x="4318" y="37973"/>
                  </a:lnTo>
                  <a:lnTo>
                    <a:pt x="6731" y="24511"/>
                  </a:lnTo>
                  <a:lnTo>
                    <a:pt x="8636" y="16764"/>
                  </a:lnTo>
                  <a:lnTo>
                    <a:pt x="11557" y="8128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85" name="Freeform 284"/>
            <p:cNvSpPr/>
            <p:nvPr/>
          </p:nvSpPr>
          <p:spPr>
            <a:xfrm>
              <a:off x="8242808" y="3059684"/>
              <a:ext cx="92711" cy="49531"/>
            </a:xfrm>
            <a:custGeom>
              <a:avLst/>
              <a:gdLst/>
              <a:ahLst/>
              <a:cxnLst/>
              <a:rect l="0" t="0" r="0" b="0"/>
              <a:pathLst>
                <a:path w="92711" h="49531">
                  <a:moveTo>
                    <a:pt x="24511" y="12573"/>
                  </a:moveTo>
                  <a:lnTo>
                    <a:pt x="47117" y="24511"/>
                  </a:lnTo>
                  <a:lnTo>
                    <a:pt x="92710" y="48006"/>
                  </a:lnTo>
                  <a:lnTo>
                    <a:pt x="83566" y="49530"/>
                  </a:lnTo>
                  <a:lnTo>
                    <a:pt x="73025" y="49530"/>
                  </a:lnTo>
                  <a:lnTo>
                    <a:pt x="50419" y="46101"/>
                  </a:lnTo>
                  <a:lnTo>
                    <a:pt x="38989" y="44196"/>
                  </a:lnTo>
                  <a:lnTo>
                    <a:pt x="28321" y="43180"/>
                  </a:lnTo>
                  <a:lnTo>
                    <a:pt x="19304" y="43688"/>
                  </a:lnTo>
                  <a:lnTo>
                    <a:pt x="12065" y="46101"/>
                  </a:lnTo>
                  <a:lnTo>
                    <a:pt x="10160" y="31750"/>
                  </a:lnTo>
                  <a:lnTo>
                    <a:pt x="7747" y="20701"/>
                  </a:lnTo>
                  <a:lnTo>
                    <a:pt x="4445" y="110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86" name="Freeform 285"/>
            <p:cNvSpPr/>
            <p:nvPr/>
          </p:nvSpPr>
          <p:spPr>
            <a:xfrm>
              <a:off x="8346059" y="3111119"/>
              <a:ext cx="54738" cy="40260"/>
            </a:xfrm>
            <a:custGeom>
              <a:avLst/>
              <a:gdLst/>
              <a:ahLst/>
              <a:cxnLst/>
              <a:rect l="0" t="0" r="0" b="0"/>
              <a:pathLst>
                <a:path w="54738" h="40260">
                  <a:moveTo>
                    <a:pt x="10541" y="5715"/>
                  </a:moveTo>
                  <a:lnTo>
                    <a:pt x="18288" y="9525"/>
                  </a:lnTo>
                  <a:lnTo>
                    <a:pt x="23495" y="12446"/>
                  </a:lnTo>
                  <a:lnTo>
                    <a:pt x="27813" y="15367"/>
                  </a:lnTo>
                  <a:lnTo>
                    <a:pt x="32131" y="17780"/>
                  </a:lnTo>
                  <a:lnTo>
                    <a:pt x="37465" y="20574"/>
                  </a:lnTo>
                  <a:lnTo>
                    <a:pt x="44704" y="24511"/>
                  </a:lnTo>
                  <a:lnTo>
                    <a:pt x="54737" y="29718"/>
                  </a:lnTo>
                  <a:lnTo>
                    <a:pt x="47498" y="32131"/>
                  </a:lnTo>
                  <a:lnTo>
                    <a:pt x="43180" y="33147"/>
                  </a:lnTo>
                  <a:lnTo>
                    <a:pt x="40386" y="34036"/>
                  </a:lnTo>
                  <a:lnTo>
                    <a:pt x="38862" y="34036"/>
                  </a:lnTo>
                  <a:lnTo>
                    <a:pt x="35052" y="35052"/>
                  </a:lnTo>
                  <a:lnTo>
                    <a:pt x="31750" y="36957"/>
                  </a:lnTo>
                  <a:lnTo>
                    <a:pt x="26416" y="40259"/>
                  </a:lnTo>
                  <a:lnTo>
                    <a:pt x="20701" y="32639"/>
                  </a:lnTo>
                  <a:lnTo>
                    <a:pt x="15875" y="26797"/>
                  </a:lnTo>
                  <a:lnTo>
                    <a:pt x="12065" y="22098"/>
                  </a:lnTo>
                  <a:lnTo>
                    <a:pt x="8636" y="17780"/>
                  </a:lnTo>
                  <a:lnTo>
                    <a:pt x="4318" y="100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87" name="Freeform 286"/>
            <p:cNvSpPr/>
            <p:nvPr/>
          </p:nvSpPr>
          <p:spPr>
            <a:xfrm>
              <a:off x="8421878" y="3204718"/>
              <a:ext cx="126747" cy="93600"/>
            </a:xfrm>
            <a:custGeom>
              <a:avLst/>
              <a:gdLst/>
              <a:ahLst/>
              <a:cxnLst/>
              <a:rect l="0" t="0" r="0" b="0"/>
              <a:pathLst>
                <a:path w="126747" h="93600">
                  <a:moveTo>
                    <a:pt x="72009" y="11049"/>
                  </a:moveTo>
                  <a:lnTo>
                    <a:pt x="81661" y="22098"/>
                  </a:lnTo>
                  <a:lnTo>
                    <a:pt x="98933" y="42164"/>
                  </a:lnTo>
                  <a:lnTo>
                    <a:pt x="113792" y="63373"/>
                  </a:lnTo>
                  <a:lnTo>
                    <a:pt x="120523" y="75311"/>
                  </a:lnTo>
                  <a:lnTo>
                    <a:pt x="126746" y="88773"/>
                  </a:lnTo>
                  <a:lnTo>
                    <a:pt x="116205" y="92583"/>
                  </a:lnTo>
                  <a:lnTo>
                    <a:pt x="106172" y="93599"/>
                  </a:lnTo>
                  <a:lnTo>
                    <a:pt x="96012" y="93091"/>
                  </a:lnTo>
                  <a:lnTo>
                    <a:pt x="86487" y="90170"/>
                  </a:lnTo>
                  <a:lnTo>
                    <a:pt x="67183" y="81026"/>
                  </a:lnTo>
                  <a:lnTo>
                    <a:pt x="49022" y="68580"/>
                  </a:lnTo>
                  <a:lnTo>
                    <a:pt x="33147" y="55118"/>
                  </a:lnTo>
                  <a:lnTo>
                    <a:pt x="18796" y="43180"/>
                  </a:lnTo>
                  <a:lnTo>
                    <a:pt x="12954" y="38862"/>
                  </a:lnTo>
                  <a:lnTo>
                    <a:pt x="7747" y="35941"/>
                  </a:lnTo>
                  <a:lnTo>
                    <a:pt x="3429" y="35052"/>
                  </a:lnTo>
                  <a:lnTo>
                    <a:pt x="0" y="35433"/>
                  </a:lnTo>
                  <a:lnTo>
                    <a:pt x="22606" y="26797"/>
                  </a:lnTo>
                  <a:lnTo>
                    <a:pt x="43688" y="19177"/>
                  </a:lnTo>
                  <a:lnTo>
                    <a:pt x="52324" y="14859"/>
                  </a:lnTo>
                  <a:lnTo>
                    <a:pt x="58547" y="10541"/>
                  </a:lnTo>
                  <a:lnTo>
                    <a:pt x="61976" y="5715"/>
                  </a:lnTo>
                  <a:lnTo>
                    <a:pt x="61468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88" name="Freeform 287"/>
            <p:cNvSpPr/>
            <p:nvPr/>
          </p:nvSpPr>
          <p:spPr>
            <a:xfrm>
              <a:off x="8425307" y="3290189"/>
              <a:ext cx="126747" cy="177547"/>
            </a:xfrm>
            <a:custGeom>
              <a:avLst/>
              <a:gdLst/>
              <a:ahLst/>
              <a:cxnLst/>
              <a:rect l="0" t="0" r="0" b="0"/>
              <a:pathLst>
                <a:path w="126747" h="177547">
                  <a:moveTo>
                    <a:pt x="62357" y="12954"/>
                  </a:moveTo>
                  <a:lnTo>
                    <a:pt x="72898" y="27813"/>
                  </a:lnTo>
                  <a:lnTo>
                    <a:pt x="93599" y="61341"/>
                  </a:lnTo>
                  <a:lnTo>
                    <a:pt x="112268" y="95504"/>
                  </a:lnTo>
                  <a:lnTo>
                    <a:pt x="120015" y="111760"/>
                  </a:lnTo>
                  <a:lnTo>
                    <a:pt x="126746" y="126619"/>
                  </a:lnTo>
                  <a:lnTo>
                    <a:pt x="123825" y="128524"/>
                  </a:lnTo>
                  <a:lnTo>
                    <a:pt x="120396" y="131953"/>
                  </a:lnTo>
                  <a:lnTo>
                    <a:pt x="113665" y="142494"/>
                  </a:lnTo>
                  <a:lnTo>
                    <a:pt x="110363" y="149225"/>
                  </a:lnTo>
                  <a:lnTo>
                    <a:pt x="107950" y="157861"/>
                  </a:lnTo>
                  <a:lnTo>
                    <a:pt x="106045" y="167005"/>
                  </a:lnTo>
                  <a:lnTo>
                    <a:pt x="105537" y="177546"/>
                  </a:lnTo>
                  <a:lnTo>
                    <a:pt x="94996" y="172212"/>
                  </a:lnTo>
                  <a:lnTo>
                    <a:pt x="84455" y="167894"/>
                  </a:lnTo>
                  <a:lnTo>
                    <a:pt x="74803" y="165481"/>
                  </a:lnTo>
                  <a:lnTo>
                    <a:pt x="66167" y="163576"/>
                  </a:lnTo>
                  <a:lnTo>
                    <a:pt x="51816" y="161671"/>
                  </a:lnTo>
                  <a:lnTo>
                    <a:pt x="46101" y="160782"/>
                  </a:lnTo>
                  <a:lnTo>
                    <a:pt x="42164" y="159766"/>
                  </a:lnTo>
                  <a:lnTo>
                    <a:pt x="35941" y="155956"/>
                  </a:lnTo>
                  <a:lnTo>
                    <a:pt x="30226" y="151130"/>
                  </a:lnTo>
                  <a:lnTo>
                    <a:pt x="25908" y="144907"/>
                  </a:lnTo>
                  <a:lnTo>
                    <a:pt x="21590" y="138176"/>
                  </a:lnTo>
                  <a:lnTo>
                    <a:pt x="15748" y="123317"/>
                  </a:lnTo>
                  <a:lnTo>
                    <a:pt x="11430" y="107950"/>
                  </a:lnTo>
                  <a:lnTo>
                    <a:pt x="8636" y="93599"/>
                  </a:lnTo>
                  <a:lnTo>
                    <a:pt x="6223" y="82042"/>
                  </a:lnTo>
                  <a:lnTo>
                    <a:pt x="3302" y="74803"/>
                  </a:lnTo>
                  <a:lnTo>
                    <a:pt x="1905" y="73406"/>
                  </a:lnTo>
                  <a:lnTo>
                    <a:pt x="0" y="73914"/>
                  </a:lnTo>
                  <a:lnTo>
                    <a:pt x="10541" y="67564"/>
                  </a:lnTo>
                  <a:lnTo>
                    <a:pt x="21082" y="58928"/>
                  </a:lnTo>
                  <a:lnTo>
                    <a:pt x="30734" y="48895"/>
                  </a:lnTo>
                  <a:lnTo>
                    <a:pt x="38862" y="37846"/>
                  </a:lnTo>
                  <a:lnTo>
                    <a:pt x="45593" y="26797"/>
                  </a:lnTo>
                  <a:lnTo>
                    <a:pt x="50419" y="16764"/>
                  </a:lnTo>
                  <a:lnTo>
                    <a:pt x="52324" y="7112"/>
                  </a:lnTo>
                  <a:lnTo>
                    <a:pt x="51308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89" name="Freeform 288"/>
            <p:cNvSpPr/>
            <p:nvPr/>
          </p:nvSpPr>
          <p:spPr>
            <a:xfrm>
              <a:off x="8505444" y="3300730"/>
              <a:ext cx="107062" cy="177547"/>
            </a:xfrm>
            <a:custGeom>
              <a:avLst/>
              <a:gdLst/>
              <a:ahLst/>
              <a:cxnLst/>
              <a:rect l="0" t="0" r="0" b="0"/>
              <a:pathLst>
                <a:path w="107062" h="177547">
                  <a:moveTo>
                    <a:pt x="64262" y="36449"/>
                  </a:moveTo>
                  <a:lnTo>
                    <a:pt x="80137" y="72009"/>
                  </a:lnTo>
                  <a:lnTo>
                    <a:pt x="94488" y="105537"/>
                  </a:lnTo>
                  <a:lnTo>
                    <a:pt x="107061" y="135763"/>
                  </a:lnTo>
                  <a:lnTo>
                    <a:pt x="103632" y="139192"/>
                  </a:lnTo>
                  <a:lnTo>
                    <a:pt x="101727" y="146812"/>
                  </a:lnTo>
                  <a:lnTo>
                    <a:pt x="101219" y="152146"/>
                  </a:lnTo>
                  <a:lnTo>
                    <a:pt x="101219" y="158877"/>
                  </a:lnTo>
                  <a:lnTo>
                    <a:pt x="101219" y="167513"/>
                  </a:lnTo>
                  <a:lnTo>
                    <a:pt x="101219" y="177546"/>
                  </a:lnTo>
                  <a:lnTo>
                    <a:pt x="91694" y="170307"/>
                  </a:lnTo>
                  <a:lnTo>
                    <a:pt x="85471" y="161671"/>
                  </a:lnTo>
                  <a:lnTo>
                    <a:pt x="80645" y="152654"/>
                  </a:lnTo>
                  <a:lnTo>
                    <a:pt x="77724" y="143510"/>
                  </a:lnTo>
                  <a:lnTo>
                    <a:pt x="74422" y="127127"/>
                  </a:lnTo>
                  <a:lnTo>
                    <a:pt x="72517" y="121920"/>
                  </a:lnTo>
                  <a:lnTo>
                    <a:pt x="69596" y="118999"/>
                  </a:lnTo>
                  <a:lnTo>
                    <a:pt x="62865" y="115189"/>
                  </a:lnTo>
                  <a:lnTo>
                    <a:pt x="56642" y="109347"/>
                  </a:lnTo>
                  <a:lnTo>
                    <a:pt x="45085" y="94488"/>
                  </a:lnTo>
                  <a:lnTo>
                    <a:pt x="34544" y="76327"/>
                  </a:lnTo>
                  <a:lnTo>
                    <a:pt x="25400" y="57023"/>
                  </a:lnTo>
                  <a:lnTo>
                    <a:pt x="17780" y="38862"/>
                  </a:lnTo>
                  <a:lnTo>
                    <a:pt x="10541" y="24003"/>
                  </a:lnTo>
                  <a:lnTo>
                    <a:pt x="7620" y="18669"/>
                  </a:lnTo>
                  <a:lnTo>
                    <a:pt x="4826" y="14859"/>
                  </a:lnTo>
                  <a:lnTo>
                    <a:pt x="2413" y="12954"/>
                  </a:lnTo>
                  <a:lnTo>
                    <a:pt x="0" y="12954"/>
                  </a:lnTo>
                  <a:lnTo>
                    <a:pt x="10541" y="9017"/>
                  </a:lnTo>
                  <a:lnTo>
                    <a:pt x="20574" y="7620"/>
                  </a:lnTo>
                  <a:lnTo>
                    <a:pt x="29210" y="7112"/>
                  </a:lnTo>
                  <a:lnTo>
                    <a:pt x="36957" y="7620"/>
                  </a:lnTo>
                  <a:lnTo>
                    <a:pt x="42672" y="7620"/>
                  </a:lnTo>
                  <a:lnTo>
                    <a:pt x="46609" y="7112"/>
                  </a:lnTo>
                  <a:lnTo>
                    <a:pt x="48006" y="4699"/>
                  </a:lnTo>
                  <a:lnTo>
                    <a:pt x="46990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90" name="Freeform 289"/>
            <p:cNvSpPr/>
            <p:nvPr/>
          </p:nvSpPr>
          <p:spPr>
            <a:xfrm>
              <a:off x="8444484" y="3464814"/>
              <a:ext cx="116587" cy="147448"/>
            </a:xfrm>
            <a:custGeom>
              <a:avLst/>
              <a:gdLst/>
              <a:ahLst/>
              <a:cxnLst/>
              <a:rect l="0" t="0" r="0" b="0"/>
              <a:pathLst>
                <a:path w="116587" h="147448">
                  <a:moveTo>
                    <a:pt x="32131" y="4826"/>
                  </a:moveTo>
                  <a:lnTo>
                    <a:pt x="38354" y="8255"/>
                  </a:lnTo>
                  <a:lnTo>
                    <a:pt x="52832" y="11557"/>
                  </a:lnTo>
                  <a:lnTo>
                    <a:pt x="69596" y="13970"/>
                  </a:lnTo>
                  <a:lnTo>
                    <a:pt x="79248" y="15875"/>
                  </a:lnTo>
                  <a:lnTo>
                    <a:pt x="89281" y="18796"/>
                  </a:lnTo>
                  <a:lnTo>
                    <a:pt x="96901" y="29845"/>
                  </a:lnTo>
                  <a:lnTo>
                    <a:pt x="103632" y="44196"/>
                  </a:lnTo>
                  <a:lnTo>
                    <a:pt x="109474" y="60452"/>
                  </a:lnTo>
                  <a:lnTo>
                    <a:pt x="114173" y="78232"/>
                  </a:lnTo>
                  <a:lnTo>
                    <a:pt x="116586" y="96520"/>
                  </a:lnTo>
                  <a:lnTo>
                    <a:pt x="116586" y="114808"/>
                  </a:lnTo>
                  <a:lnTo>
                    <a:pt x="113792" y="132080"/>
                  </a:lnTo>
                  <a:lnTo>
                    <a:pt x="107950" y="147447"/>
                  </a:lnTo>
                  <a:lnTo>
                    <a:pt x="95504" y="145415"/>
                  </a:lnTo>
                  <a:lnTo>
                    <a:pt x="85471" y="144526"/>
                  </a:lnTo>
                  <a:lnTo>
                    <a:pt x="76835" y="144018"/>
                  </a:lnTo>
                  <a:lnTo>
                    <a:pt x="70104" y="144018"/>
                  </a:lnTo>
                  <a:lnTo>
                    <a:pt x="59563" y="144018"/>
                  </a:lnTo>
                  <a:lnTo>
                    <a:pt x="51816" y="142113"/>
                  </a:lnTo>
                  <a:lnTo>
                    <a:pt x="39370" y="134874"/>
                  </a:lnTo>
                  <a:lnTo>
                    <a:pt x="29210" y="126238"/>
                  </a:lnTo>
                  <a:lnTo>
                    <a:pt x="20574" y="116713"/>
                  </a:lnTo>
                  <a:lnTo>
                    <a:pt x="13843" y="106172"/>
                  </a:lnTo>
                  <a:lnTo>
                    <a:pt x="9144" y="95504"/>
                  </a:lnTo>
                  <a:lnTo>
                    <a:pt x="4826" y="85471"/>
                  </a:lnTo>
                  <a:lnTo>
                    <a:pt x="1905" y="76835"/>
                  </a:lnTo>
                  <a:lnTo>
                    <a:pt x="0" y="69596"/>
                  </a:lnTo>
                  <a:lnTo>
                    <a:pt x="12954" y="49022"/>
                  </a:lnTo>
                  <a:lnTo>
                    <a:pt x="22606" y="30734"/>
                  </a:lnTo>
                  <a:lnTo>
                    <a:pt x="25908" y="22098"/>
                  </a:lnTo>
                  <a:lnTo>
                    <a:pt x="27813" y="13970"/>
                  </a:lnTo>
                  <a:lnTo>
                    <a:pt x="28321" y="6731"/>
                  </a:lnTo>
                  <a:lnTo>
                    <a:pt x="26924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91" name="Freeform 290"/>
            <p:cNvSpPr/>
            <p:nvPr/>
          </p:nvSpPr>
          <p:spPr>
            <a:xfrm>
              <a:off x="8221726" y="3494151"/>
              <a:ext cx="156084" cy="142495"/>
            </a:xfrm>
            <a:custGeom>
              <a:avLst/>
              <a:gdLst/>
              <a:ahLst/>
              <a:cxnLst/>
              <a:rect l="0" t="0" r="0" b="0"/>
              <a:pathLst>
                <a:path w="156084" h="142495">
                  <a:moveTo>
                    <a:pt x="47498" y="10541"/>
                  </a:moveTo>
                  <a:lnTo>
                    <a:pt x="61468" y="18669"/>
                  </a:lnTo>
                  <a:lnTo>
                    <a:pt x="78232" y="25908"/>
                  </a:lnTo>
                  <a:lnTo>
                    <a:pt x="97917" y="32639"/>
                  </a:lnTo>
                  <a:lnTo>
                    <a:pt x="102743" y="38862"/>
                  </a:lnTo>
                  <a:lnTo>
                    <a:pt x="108458" y="46990"/>
                  </a:lnTo>
                  <a:lnTo>
                    <a:pt x="123444" y="64262"/>
                  </a:lnTo>
                  <a:lnTo>
                    <a:pt x="139700" y="79629"/>
                  </a:lnTo>
                  <a:lnTo>
                    <a:pt x="147828" y="84963"/>
                  </a:lnTo>
                  <a:lnTo>
                    <a:pt x="156083" y="87757"/>
                  </a:lnTo>
                  <a:lnTo>
                    <a:pt x="145034" y="94107"/>
                  </a:lnTo>
                  <a:lnTo>
                    <a:pt x="136398" y="100838"/>
                  </a:lnTo>
                  <a:lnTo>
                    <a:pt x="130048" y="107061"/>
                  </a:lnTo>
                  <a:lnTo>
                    <a:pt x="125730" y="113792"/>
                  </a:lnTo>
                  <a:lnTo>
                    <a:pt x="119126" y="126746"/>
                  </a:lnTo>
                  <a:lnTo>
                    <a:pt x="113284" y="139700"/>
                  </a:lnTo>
                  <a:lnTo>
                    <a:pt x="101346" y="138176"/>
                  </a:lnTo>
                  <a:lnTo>
                    <a:pt x="91186" y="138176"/>
                  </a:lnTo>
                  <a:lnTo>
                    <a:pt x="83566" y="139192"/>
                  </a:lnTo>
                  <a:lnTo>
                    <a:pt x="77343" y="140081"/>
                  </a:lnTo>
                  <a:lnTo>
                    <a:pt x="67691" y="142494"/>
                  </a:lnTo>
                  <a:lnTo>
                    <a:pt x="60452" y="142113"/>
                  </a:lnTo>
                  <a:lnTo>
                    <a:pt x="48006" y="134366"/>
                  </a:lnTo>
                  <a:lnTo>
                    <a:pt x="36449" y="123825"/>
                  </a:lnTo>
                  <a:lnTo>
                    <a:pt x="26924" y="111379"/>
                  </a:lnTo>
                  <a:lnTo>
                    <a:pt x="18796" y="97917"/>
                  </a:lnTo>
                  <a:lnTo>
                    <a:pt x="12065" y="84455"/>
                  </a:lnTo>
                  <a:lnTo>
                    <a:pt x="6731" y="72009"/>
                  </a:lnTo>
                  <a:lnTo>
                    <a:pt x="2921" y="61468"/>
                  </a:lnTo>
                  <a:lnTo>
                    <a:pt x="0" y="53721"/>
                  </a:lnTo>
                  <a:lnTo>
                    <a:pt x="7239" y="44196"/>
                  </a:lnTo>
                  <a:lnTo>
                    <a:pt x="14478" y="35433"/>
                  </a:lnTo>
                  <a:lnTo>
                    <a:pt x="21082" y="28829"/>
                  </a:lnTo>
                  <a:lnTo>
                    <a:pt x="27432" y="22479"/>
                  </a:lnTo>
                  <a:lnTo>
                    <a:pt x="32131" y="16764"/>
                  </a:lnTo>
                  <a:lnTo>
                    <a:pt x="35560" y="11557"/>
                  </a:lnTo>
                  <a:lnTo>
                    <a:pt x="36449" y="5715"/>
                  </a:lnTo>
                  <a:lnTo>
                    <a:pt x="35560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92" name="Freeform 291"/>
            <p:cNvSpPr/>
            <p:nvPr/>
          </p:nvSpPr>
          <p:spPr>
            <a:xfrm>
              <a:off x="8342757" y="3576701"/>
              <a:ext cx="150242" cy="148337"/>
            </a:xfrm>
            <a:custGeom>
              <a:avLst/>
              <a:gdLst/>
              <a:ahLst/>
              <a:cxnLst/>
              <a:rect l="0" t="0" r="0" b="0"/>
              <a:pathLst>
                <a:path w="150242" h="148337">
                  <a:moveTo>
                    <a:pt x="45974" y="11049"/>
                  </a:moveTo>
                  <a:lnTo>
                    <a:pt x="55118" y="9144"/>
                  </a:lnTo>
                  <a:lnTo>
                    <a:pt x="72009" y="3302"/>
                  </a:lnTo>
                  <a:lnTo>
                    <a:pt x="88773" y="0"/>
                  </a:lnTo>
                  <a:lnTo>
                    <a:pt x="97409" y="0"/>
                  </a:lnTo>
                  <a:lnTo>
                    <a:pt x="107442" y="2413"/>
                  </a:lnTo>
                  <a:lnTo>
                    <a:pt x="116078" y="13462"/>
                  </a:lnTo>
                  <a:lnTo>
                    <a:pt x="125222" y="24511"/>
                  </a:lnTo>
                  <a:lnTo>
                    <a:pt x="136271" y="34036"/>
                  </a:lnTo>
                  <a:lnTo>
                    <a:pt x="143002" y="37465"/>
                  </a:lnTo>
                  <a:lnTo>
                    <a:pt x="150241" y="39878"/>
                  </a:lnTo>
                  <a:lnTo>
                    <a:pt x="149733" y="44196"/>
                  </a:lnTo>
                  <a:lnTo>
                    <a:pt x="148717" y="49911"/>
                  </a:lnTo>
                  <a:lnTo>
                    <a:pt x="145415" y="64262"/>
                  </a:lnTo>
                  <a:lnTo>
                    <a:pt x="141097" y="80137"/>
                  </a:lnTo>
                  <a:lnTo>
                    <a:pt x="134366" y="94488"/>
                  </a:lnTo>
                  <a:lnTo>
                    <a:pt x="125222" y="113792"/>
                  </a:lnTo>
                  <a:lnTo>
                    <a:pt x="116078" y="127635"/>
                  </a:lnTo>
                  <a:lnTo>
                    <a:pt x="107442" y="137795"/>
                  </a:lnTo>
                  <a:lnTo>
                    <a:pt x="99822" y="144018"/>
                  </a:lnTo>
                  <a:lnTo>
                    <a:pt x="92583" y="147320"/>
                  </a:lnTo>
                  <a:lnTo>
                    <a:pt x="86868" y="148336"/>
                  </a:lnTo>
                  <a:lnTo>
                    <a:pt x="81534" y="147828"/>
                  </a:lnTo>
                  <a:lnTo>
                    <a:pt x="77724" y="146431"/>
                  </a:lnTo>
                  <a:lnTo>
                    <a:pt x="75311" y="133858"/>
                  </a:lnTo>
                  <a:lnTo>
                    <a:pt x="72390" y="123317"/>
                  </a:lnTo>
                  <a:lnTo>
                    <a:pt x="68072" y="114173"/>
                  </a:lnTo>
                  <a:lnTo>
                    <a:pt x="62865" y="106045"/>
                  </a:lnTo>
                  <a:lnTo>
                    <a:pt x="57023" y="99314"/>
                  </a:lnTo>
                  <a:lnTo>
                    <a:pt x="50800" y="94107"/>
                  </a:lnTo>
                  <a:lnTo>
                    <a:pt x="37846" y="85852"/>
                  </a:lnTo>
                  <a:lnTo>
                    <a:pt x="24892" y="80137"/>
                  </a:lnTo>
                  <a:lnTo>
                    <a:pt x="13335" y="75311"/>
                  </a:lnTo>
                  <a:lnTo>
                    <a:pt x="4318" y="71501"/>
                  </a:lnTo>
                  <a:lnTo>
                    <a:pt x="1397" y="68580"/>
                  </a:lnTo>
                  <a:lnTo>
                    <a:pt x="0" y="65786"/>
                  </a:lnTo>
                  <a:lnTo>
                    <a:pt x="6223" y="56134"/>
                  </a:lnTo>
                  <a:lnTo>
                    <a:pt x="11049" y="48514"/>
                  </a:lnTo>
                  <a:lnTo>
                    <a:pt x="18669" y="35560"/>
                  </a:lnTo>
                  <a:lnTo>
                    <a:pt x="25908" y="24892"/>
                  </a:lnTo>
                  <a:lnTo>
                    <a:pt x="30226" y="18669"/>
                  </a:lnTo>
                  <a:lnTo>
                    <a:pt x="35433" y="12446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93" name="Freeform 292"/>
            <p:cNvSpPr/>
            <p:nvPr/>
          </p:nvSpPr>
          <p:spPr>
            <a:xfrm>
              <a:off x="8228965" y="3643376"/>
              <a:ext cx="177166" cy="125350"/>
            </a:xfrm>
            <a:custGeom>
              <a:avLst/>
              <a:gdLst/>
              <a:ahLst/>
              <a:cxnLst/>
              <a:rect l="0" t="0" r="0" b="0"/>
              <a:pathLst>
                <a:path w="177166" h="125350">
                  <a:moveTo>
                    <a:pt x="56642" y="4826"/>
                  </a:moveTo>
                  <a:lnTo>
                    <a:pt x="60960" y="2413"/>
                  </a:lnTo>
                  <a:lnTo>
                    <a:pt x="66167" y="1016"/>
                  </a:lnTo>
                  <a:lnTo>
                    <a:pt x="72898" y="0"/>
                  </a:lnTo>
                  <a:lnTo>
                    <a:pt x="80137" y="508"/>
                  </a:lnTo>
                  <a:lnTo>
                    <a:pt x="88265" y="1524"/>
                  </a:lnTo>
                  <a:lnTo>
                    <a:pt x="97409" y="3429"/>
                  </a:lnTo>
                  <a:lnTo>
                    <a:pt x="107442" y="6731"/>
                  </a:lnTo>
                  <a:lnTo>
                    <a:pt x="114173" y="12573"/>
                  </a:lnTo>
                  <a:lnTo>
                    <a:pt x="123825" y="19177"/>
                  </a:lnTo>
                  <a:lnTo>
                    <a:pt x="135763" y="27432"/>
                  </a:lnTo>
                  <a:lnTo>
                    <a:pt x="148336" y="37973"/>
                  </a:lnTo>
                  <a:lnTo>
                    <a:pt x="159766" y="50419"/>
                  </a:lnTo>
                  <a:lnTo>
                    <a:pt x="169418" y="65786"/>
                  </a:lnTo>
                  <a:lnTo>
                    <a:pt x="173228" y="74422"/>
                  </a:lnTo>
                  <a:lnTo>
                    <a:pt x="175641" y="83566"/>
                  </a:lnTo>
                  <a:lnTo>
                    <a:pt x="177165" y="94107"/>
                  </a:lnTo>
                  <a:lnTo>
                    <a:pt x="177165" y="104648"/>
                  </a:lnTo>
                  <a:lnTo>
                    <a:pt x="175641" y="106553"/>
                  </a:lnTo>
                  <a:lnTo>
                    <a:pt x="172339" y="108458"/>
                  </a:lnTo>
                  <a:lnTo>
                    <a:pt x="166497" y="110490"/>
                  </a:lnTo>
                  <a:lnTo>
                    <a:pt x="159385" y="112395"/>
                  </a:lnTo>
                  <a:lnTo>
                    <a:pt x="142113" y="116205"/>
                  </a:lnTo>
                  <a:lnTo>
                    <a:pt x="121412" y="120015"/>
                  </a:lnTo>
                  <a:lnTo>
                    <a:pt x="100330" y="122936"/>
                  </a:lnTo>
                  <a:lnTo>
                    <a:pt x="81534" y="124841"/>
                  </a:lnTo>
                  <a:lnTo>
                    <a:pt x="73914" y="125349"/>
                  </a:lnTo>
                  <a:lnTo>
                    <a:pt x="67183" y="125349"/>
                  </a:lnTo>
                  <a:lnTo>
                    <a:pt x="62357" y="125349"/>
                  </a:lnTo>
                  <a:lnTo>
                    <a:pt x="59944" y="124841"/>
                  </a:lnTo>
                  <a:lnTo>
                    <a:pt x="52832" y="111887"/>
                  </a:lnTo>
                  <a:lnTo>
                    <a:pt x="44577" y="101854"/>
                  </a:lnTo>
                  <a:lnTo>
                    <a:pt x="35560" y="94615"/>
                  </a:lnTo>
                  <a:lnTo>
                    <a:pt x="25908" y="88773"/>
                  </a:lnTo>
                  <a:lnTo>
                    <a:pt x="9525" y="80137"/>
                  </a:lnTo>
                  <a:lnTo>
                    <a:pt x="3302" y="75819"/>
                  </a:lnTo>
                  <a:lnTo>
                    <a:pt x="0" y="70104"/>
                  </a:lnTo>
                  <a:lnTo>
                    <a:pt x="13843" y="51435"/>
                  </a:lnTo>
                  <a:lnTo>
                    <a:pt x="27813" y="36068"/>
                  </a:lnTo>
                  <a:lnTo>
                    <a:pt x="53721" y="8128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94" name="Freeform 293"/>
            <p:cNvSpPr/>
            <p:nvPr/>
          </p:nvSpPr>
          <p:spPr>
            <a:xfrm>
              <a:off x="8415655" y="3725545"/>
              <a:ext cx="116206" cy="135764"/>
            </a:xfrm>
            <a:custGeom>
              <a:avLst/>
              <a:gdLst/>
              <a:ahLst/>
              <a:cxnLst/>
              <a:rect l="0" t="0" r="0" b="0"/>
              <a:pathLst>
                <a:path w="116206" h="135764">
                  <a:moveTo>
                    <a:pt x="12065" y="6223"/>
                  </a:moveTo>
                  <a:lnTo>
                    <a:pt x="17272" y="1397"/>
                  </a:lnTo>
                  <a:lnTo>
                    <a:pt x="20701" y="381"/>
                  </a:lnTo>
                  <a:lnTo>
                    <a:pt x="25908" y="0"/>
                  </a:lnTo>
                  <a:lnTo>
                    <a:pt x="33147" y="1397"/>
                  </a:lnTo>
                  <a:lnTo>
                    <a:pt x="42291" y="3810"/>
                  </a:lnTo>
                  <a:lnTo>
                    <a:pt x="46609" y="10033"/>
                  </a:lnTo>
                  <a:lnTo>
                    <a:pt x="50927" y="16764"/>
                  </a:lnTo>
                  <a:lnTo>
                    <a:pt x="56134" y="25400"/>
                  </a:lnTo>
                  <a:lnTo>
                    <a:pt x="62865" y="34925"/>
                  </a:lnTo>
                  <a:lnTo>
                    <a:pt x="71501" y="46990"/>
                  </a:lnTo>
                  <a:lnTo>
                    <a:pt x="83058" y="60452"/>
                  </a:lnTo>
                  <a:lnTo>
                    <a:pt x="97409" y="75819"/>
                  </a:lnTo>
                  <a:lnTo>
                    <a:pt x="106045" y="84455"/>
                  </a:lnTo>
                  <a:lnTo>
                    <a:pt x="116205" y="93599"/>
                  </a:lnTo>
                  <a:lnTo>
                    <a:pt x="115189" y="95504"/>
                  </a:lnTo>
                  <a:lnTo>
                    <a:pt x="113284" y="98298"/>
                  </a:lnTo>
                  <a:lnTo>
                    <a:pt x="105664" y="105029"/>
                  </a:lnTo>
                  <a:lnTo>
                    <a:pt x="94615" y="113284"/>
                  </a:lnTo>
                  <a:lnTo>
                    <a:pt x="81153" y="121412"/>
                  </a:lnTo>
                  <a:lnTo>
                    <a:pt x="64770" y="128524"/>
                  </a:lnTo>
                  <a:lnTo>
                    <a:pt x="47498" y="133858"/>
                  </a:lnTo>
                  <a:lnTo>
                    <a:pt x="29718" y="135763"/>
                  </a:lnTo>
                  <a:lnTo>
                    <a:pt x="12065" y="133858"/>
                  </a:lnTo>
                  <a:lnTo>
                    <a:pt x="6223" y="99314"/>
                  </a:lnTo>
                  <a:lnTo>
                    <a:pt x="1016" y="64770"/>
                  </a:lnTo>
                  <a:lnTo>
                    <a:pt x="0" y="48387"/>
                  </a:lnTo>
                  <a:lnTo>
                    <a:pt x="508" y="34544"/>
                  </a:lnTo>
                  <a:lnTo>
                    <a:pt x="2413" y="22479"/>
                  </a:lnTo>
                  <a:lnTo>
                    <a:pt x="7239" y="13335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95" name="Freeform 294"/>
            <p:cNvSpPr/>
            <p:nvPr/>
          </p:nvSpPr>
          <p:spPr>
            <a:xfrm>
              <a:off x="8465566" y="3668903"/>
              <a:ext cx="75439" cy="132843"/>
            </a:xfrm>
            <a:custGeom>
              <a:avLst/>
              <a:gdLst/>
              <a:ahLst/>
              <a:cxnLst/>
              <a:rect l="0" t="0" r="0" b="0"/>
              <a:pathLst>
                <a:path w="75439" h="132843">
                  <a:moveTo>
                    <a:pt x="8636" y="36957"/>
                  </a:moveTo>
                  <a:lnTo>
                    <a:pt x="15367" y="24892"/>
                  </a:lnTo>
                  <a:lnTo>
                    <a:pt x="22606" y="11430"/>
                  </a:lnTo>
                  <a:lnTo>
                    <a:pt x="30734" y="0"/>
                  </a:lnTo>
                  <a:lnTo>
                    <a:pt x="40386" y="10922"/>
                  </a:lnTo>
                  <a:lnTo>
                    <a:pt x="51435" y="24892"/>
                  </a:lnTo>
                  <a:lnTo>
                    <a:pt x="57658" y="33528"/>
                  </a:lnTo>
                  <a:lnTo>
                    <a:pt x="63373" y="44069"/>
                  </a:lnTo>
                  <a:lnTo>
                    <a:pt x="69596" y="56642"/>
                  </a:lnTo>
                  <a:lnTo>
                    <a:pt x="75438" y="71882"/>
                  </a:lnTo>
                  <a:lnTo>
                    <a:pt x="74422" y="80645"/>
                  </a:lnTo>
                  <a:lnTo>
                    <a:pt x="72517" y="93980"/>
                  </a:lnTo>
                  <a:lnTo>
                    <a:pt x="69088" y="111252"/>
                  </a:lnTo>
                  <a:lnTo>
                    <a:pt x="65278" y="132842"/>
                  </a:lnTo>
                  <a:lnTo>
                    <a:pt x="55245" y="121412"/>
                  </a:lnTo>
                  <a:lnTo>
                    <a:pt x="43688" y="108966"/>
                  </a:lnTo>
                  <a:lnTo>
                    <a:pt x="19685" y="85344"/>
                  </a:lnTo>
                  <a:lnTo>
                    <a:pt x="9652" y="74295"/>
                  </a:lnTo>
                  <a:lnTo>
                    <a:pt x="2413" y="63754"/>
                  </a:lnTo>
                  <a:lnTo>
                    <a:pt x="508" y="59436"/>
                  </a:lnTo>
                  <a:lnTo>
                    <a:pt x="0" y="54610"/>
                  </a:lnTo>
                  <a:lnTo>
                    <a:pt x="508" y="50800"/>
                  </a:lnTo>
                  <a:lnTo>
                    <a:pt x="2921" y="4699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96" name="Freeform 295"/>
            <p:cNvSpPr/>
            <p:nvPr/>
          </p:nvSpPr>
          <p:spPr>
            <a:xfrm>
              <a:off x="8499221" y="3619373"/>
              <a:ext cx="56643" cy="94616"/>
            </a:xfrm>
            <a:custGeom>
              <a:avLst/>
              <a:gdLst/>
              <a:ahLst/>
              <a:cxnLst/>
              <a:rect l="0" t="0" r="0" b="0"/>
              <a:pathLst>
                <a:path w="56643" h="94616">
                  <a:moveTo>
                    <a:pt x="0" y="26416"/>
                  </a:moveTo>
                  <a:lnTo>
                    <a:pt x="0" y="17780"/>
                  </a:lnTo>
                  <a:lnTo>
                    <a:pt x="1905" y="9652"/>
                  </a:lnTo>
                  <a:lnTo>
                    <a:pt x="4318" y="5334"/>
                  </a:lnTo>
                  <a:lnTo>
                    <a:pt x="8128" y="0"/>
                  </a:lnTo>
                  <a:lnTo>
                    <a:pt x="16256" y="508"/>
                  </a:lnTo>
                  <a:lnTo>
                    <a:pt x="23495" y="0"/>
                  </a:lnTo>
                  <a:lnTo>
                    <a:pt x="35052" y="508"/>
                  </a:lnTo>
                  <a:lnTo>
                    <a:pt x="45085" y="2413"/>
                  </a:lnTo>
                  <a:lnTo>
                    <a:pt x="50419" y="5334"/>
                  </a:lnTo>
                  <a:lnTo>
                    <a:pt x="56642" y="9144"/>
                  </a:lnTo>
                  <a:lnTo>
                    <a:pt x="56134" y="14478"/>
                  </a:lnTo>
                  <a:lnTo>
                    <a:pt x="55118" y="22098"/>
                  </a:lnTo>
                  <a:lnTo>
                    <a:pt x="54229" y="31750"/>
                  </a:lnTo>
                  <a:lnTo>
                    <a:pt x="53213" y="43180"/>
                  </a:lnTo>
                  <a:lnTo>
                    <a:pt x="49911" y="68707"/>
                  </a:lnTo>
                  <a:lnTo>
                    <a:pt x="46101" y="94615"/>
                  </a:lnTo>
                  <a:lnTo>
                    <a:pt x="38862" y="83566"/>
                  </a:lnTo>
                  <a:lnTo>
                    <a:pt x="32639" y="73914"/>
                  </a:lnTo>
                  <a:lnTo>
                    <a:pt x="27305" y="65786"/>
                  </a:lnTo>
                  <a:lnTo>
                    <a:pt x="22987" y="58547"/>
                  </a:lnTo>
                  <a:lnTo>
                    <a:pt x="13462" y="46101"/>
                  </a:lnTo>
                  <a:lnTo>
                    <a:pt x="7112" y="41275"/>
                  </a:lnTo>
                  <a:lnTo>
                    <a:pt x="508" y="36576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97" name="Freeform 296"/>
            <p:cNvSpPr/>
            <p:nvPr/>
          </p:nvSpPr>
          <p:spPr>
            <a:xfrm>
              <a:off x="7478649" y="3627628"/>
              <a:ext cx="111888" cy="234697"/>
            </a:xfrm>
            <a:custGeom>
              <a:avLst/>
              <a:gdLst/>
              <a:ahLst/>
              <a:cxnLst/>
              <a:rect l="0" t="0" r="0" b="0"/>
              <a:pathLst>
                <a:path w="111888" h="234697">
                  <a:moveTo>
                    <a:pt x="64897" y="8636"/>
                  </a:moveTo>
                  <a:lnTo>
                    <a:pt x="68707" y="16764"/>
                  </a:lnTo>
                  <a:lnTo>
                    <a:pt x="75946" y="34036"/>
                  </a:lnTo>
                  <a:lnTo>
                    <a:pt x="80645" y="43180"/>
                  </a:lnTo>
                  <a:lnTo>
                    <a:pt x="87884" y="52705"/>
                  </a:lnTo>
                  <a:lnTo>
                    <a:pt x="98044" y="62865"/>
                  </a:lnTo>
                  <a:lnTo>
                    <a:pt x="111887" y="73406"/>
                  </a:lnTo>
                  <a:lnTo>
                    <a:pt x="111379" y="75819"/>
                  </a:lnTo>
                  <a:lnTo>
                    <a:pt x="110998" y="82042"/>
                  </a:lnTo>
                  <a:lnTo>
                    <a:pt x="110490" y="90678"/>
                  </a:lnTo>
                  <a:lnTo>
                    <a:pt x="109982" y="101219"/>
                  </a:lnTo>
                  <a:lnTo>
                    <a:pt x="107569" y="125730"/>
                  </a:lnTo>
                  <a:lnTo>
                    <a:pt x="106172" y="138176"/>
                  </a:lnTo>
                  <a:lnTo>
                    <a:pt x="103759" y="149733"/>
                  </a:lnTo>
                  <a:lnTo>
                    <a:pt x="98044" y="152527"/>
                  </a:lnTo>
                  <a:lnTo>
                    <a:pt x="93218" y="156464"/>
                  </a:lnTo>
                  <a:lnTo>
                    <a:pt x="90297" y="161163"/>
                  </a:lnTo>
                  <a:lnTo>
                    <a:pt x="88392" y="166497"/>
                  </a:lnTo>
                  <a:lnTo>
                    <a:pt x="87376" y="178562"/>
                  </a:lnTo>
                  <a:lnTo>
                    <a:pt x="88900" y="191516"/>
                  </a:lnTo>
                  <a:lnTo>
                    <a:pt x="90805" y="204851"/>
                  </a:lnTo>
                  <a:lnTo>
                    <a:pt x="91313" y="216916"/>
                  </a:lnTo>
                  <a:lnTo>
                    <a:pt x="90805" y="222631"/>
                  </a:lnTo>
                  <a:lnTo>
                    <a:pt x="89789" y="227457"/>
                  </a:lnTo>
                  <a:lnTo>
                    <a:pt x="87376" y="231775"/>
                  </a:lnTo>
                  <a:lnTo>
                    <a:pt x="83566" y="234696"/>
                  </a:lnTo>
                  <a:lnTo>
                    <a:pt x="72009" y="227965"/>
                  </a:lnTo>
                  <a:lnTo>
                    <a:pt x="61468" y="216916"/>
                  </a:lnTo>
                  <a:lnTo>
                    <a:pt x="50927" y="203454"/>
                  </a:lnTo>
                  <a:lnTo>
                    <a:pt x="40386" y="188087"/>
                  </a:lnTo>
                  <a:lnTo>
                    <a:pt x="20193" y="158369"/>
                  </a:lnTo>
                  <a:lnTo>
                    <a:pt x="10160" y="146304"/>
                  </a:lnTo>
                  <a:lnTo>
                    <a:pt x="0" y="138176"/>
                  </a:lnTo>
                  <a:lnTo>
                    <a:pt x="8763" y="128524"/>
                  </a:lnTo>
                  <a:lnTo>
                    <a:pt x="16891" y="114173"/>
                  </a:lnTo>
                  <a:lnTo>
                    <a:pt x="25019" y="95885"/>
                  </a:lnTo>
                  <a:lnTo>
                    <a:pt x="33147" y="75311"/>
                  </a:lnTo>
                  <a:lnTo>
                    <a:pt x="40386" y="53721"/>
                  </a:lnTo>
                  <a:lnTo>
                    <a:pt x="47625" y="33020"/>
                  </a:lnTo>
                  <a:lnTo>
                    <a:pt x="53848" y="14859"/>
                  </a:lnTo>
                  <a:lnTo>
                    <a:pt x="59055" y="0"/>
                  </a:lnTo>
                  <a:close/>
                </a:path>
              </a:pathLst>
            </a:custGeom>
            <a:solidFill>
              <a:srgbClr val="CD7000"/>
            </a:solidFill>
            <a:ln w="0" cap="flat" cmpd="sng" algn="ctr">
              <a:solidFill>
                <a:srgbClr val="CD7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98" name="Freeform 297"/>
            <p:cNvSpPr/>
            <p:nvPr/>
          </p:nvSpPr>
          <p:spPr>
            <a:xfrm>
              <a:off x="7482078" y="3783076"/>
              <a:ext cx="125731" cy="162307"/>
            </a:xfrm>
            <a:custGeom>
              <a:avLst/>
              <a:gdLst/>
              <a:ahLst/>
              <a:cxnLst/>
              <a:rect l="0" t="0" r="0" b="0"/>
              <a:pathLst>
                <a:path w="125731" h="162307">
                  <a:moveTo>
                    <a:pt x="8636" y="9652"/>
                  </a:moveTo>
                  <a:lnTo>
                    <a:pt x="16764" y="21590"/>
                  </a:lnTo>
                  <a:lnTo>
                    <a:pt x="26416" y="35052"/>
                  </a:lnTo>
                  <a:lnTo>
                    <a:pt x="36449" y="49022"/>
                  </a:lnTo>
                  <a:lnTo>
                    <a:pt x="46990" y="62357"/>
                  </a:lnTo>
                  <a:lnTo>
                    <a:pt x="58547" y="74930"/>
                  </a:lnTo>
                  <a:lnTo>
                    <a:pt x="70612" y="85979"/>
                  </a:lnTo>
                  <a:lnTo>
                    <a:pt x="83058" y="94107"/>
                  </a:lnTo>
                  <a:lnTo>
                    <a:pt x="83947" y="100838"/>
                  </a:lnTo>
                  <a:lnTo>
                    <a:pt x="85852" y="106045"/>
                  </a:lnTo>
                  <a:lnTo>
                    <a:pt x="90678" y="115189"/>
                  </a:lnTo>
                  <a:lnTo>
                    <a:pt x="96901" y="122428"/>
                  </a:lnTo>
                  <a:lnTo>
                    <a:pt x="104140" y="128143"/>
                  </a:lnTo>
                  <a:lnTo>
                    <a:pt x="111379" y="133985"/>
                  </a:lnTo>
                  <a:lnTo>
                    <a:pt x="118110" y="141097"/>
                  </a:lnTo>
                  <a:lnTo>
                    <a:pt x="122809" y="150241"/>
                  </a:lnTo>
                  <a:lnTo>
                    <a:pt x="124841" y="155575"/>
                  </a:lnTo>
                  <a:lnTo>
                    <a:pt x="125730" y="162306"/>
                  </a:lnTo>
                  <a:lnTo>
                    <a:pt x="112268" y="158369"/>
                  </a:lnTo>
                  <a:lnTo>
                    <a:pt x="96901" y="156972"/>
                  </a:lnTo>
                  <a:lnTo>
                    <a:pt x="79629" y="155956"/>
                  </a:lnTo>
                  <a:lnTo>
                    <a:pt x="61849" y="155575"/>
                  </a:lnTo>
                  <a:lnTo>
                    <a:pt x="44577" y="155067"/>
                  </a:lnTo>
                  <a:lnTo>
                    <a:pt x="27813" y="154051"/>
                  </a:lnTo>
                  <a:lnTo>
                    <a:pt x="13462" y="151257"/>
                  </a:lnTo>
                  <a:lnTo>
                    <a:pt x="889" y="145923"/>
                  </a:lnTo>
                  <a:lnTo>
                    <a:pt x="1397" y="131572"/>
                  </a:lnTo>
                  <a:lnTo>
                    <a:pt x="889" y="114681"/>
                  </a:lnTo>
                  <a:lnTo>
                    <a:pt x="508" y="76327"/>
                  </a:lnTo>
                  <a:lnTo>
                    <a:pt x="0" y="36068"/>
                  </a:lnTo>
                  <a:lnTo>
                    <a:pt x="0" y="17272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D07100"/>
            </a:solidFill>
            <a:ln w="0" cap="flat" cmpd="sng" algn="ctr">
              <a:solidFill>
                <a:srgbClr val="D071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99" name="Freeform 298"/>
            <p:cNvSpPr/>
            <p:nvPr/>
          </p:nvSpPr>
          <p:spPr>
            <a:xfrm>
              <a:off x="7595362" y="3664966"/>
              <a:ext cx="60961" cy="129668"/>
            </a:xfrm>
            <a:custGeom>
              <a:avLst/>
              <a:gdLst/>
              <a:ahLst/>
              <a:cxnLst/>
              <a:rect l="0" t="0" r="0" b="0"/>
              <a:pathLst>
                <a:path w="60961" h="129668">
                  <a:moveTo>
                    <a:pt x="7620" y="40386"/>
                  </a:moveTo>
                  <a:lnTo>
                    <a:pt x="10541" y="41783"/>
                  </a:lnTo>
                  <a:lnTo>
                    <a:pt x="13462" y="41275"/>
                  </a:lnTo>
                  <a:lnTo>
                    <a:pt x="16256" y="38862"/>
                  </a:lnTo>
                  <a:lnTo>
                    <a:pt x="21590" y="31750"/>
                  </a:lnTo>
                  <a:lnTo>
                    <a:pt x="26924" y="21590"/>
                  </a:lnTo>
                  <a:lnTo>
                    <a:pt x="33147" y="11557"/>
                  </a:lnTo>
                  <a:lnTo>
                    <a:pt x="40767" y="3429"/>
                  </a:lnTo>
                  <a:lnTo>
                    <a:pt x="45085" y="1016"/>
                  </a:lnTo>
                  <a:lnTo>
                    <a:pt x="49911" y="0"/>
                  </a:lnTo>
                  <a:lnTo>
                    <a:pt x="55245" y="0"/>
                  </a:lnTo>
                  <a:lnTo>
                    <a:pt x="60960" y="2413"/>
                  </a:lnTo>
                  <a:lnTo>
                    <a:pt x="60960" y="17272"/>
                  </a:lnTo>
                  <a:lnTo>
                    <a:pt x="59055" y="32639"/>
                  </a:lnTo>
                  <a:lnTo>
                    <a:pt x="50927" y="66294"/>
                  </a:lnTo>
                  <a:lnTo>
                    <a:pt x="43180" y="99441"/>
                  </a:lnTo>
                  <a:lnTo>
                    <a:pt x="40767" y="114808"/>
                  </a:lnTo>
                  <a:lnTo>
                    <a:pt x="40767" y="129667"/>
                  </a:lnTo>
                  <a:lnTo>
                    <a:pt x="18669" y="120523"/>
                  </a:lnTo>
                  <a:lnTo>
                    <a:pt x="9144" y="114300"/>
                  </a:lnTo>
                  <a:lnTo>
                    <a:pt x="5715" y="109982"/>
                  </a:lnTo>
                  <a:lnTo>
                    <a:pt x="2921" y="105156"/>
                  </a:lnTo>
                  <a:lnTo>
                    <a:pt x="889" y="98425"/>
                  </a:lnTo>
                  <a:lnTo>
                    <a:pt x="0" y="90805"/>
                  </a:lnTo>
                  <a:lnTo>
                    <a:pt x="508" y="73914"/>
                  </a:lnTo>
                  <a:lnTo>
                    <a:pt x="4318" y="37465"/>
                  </a:lnTo>
                  <a:close/>
                </a:path>
              </a:pathLst>
            </a:custGeom>
            <a:solidFill>
              <a:srgbClr val="CD7000"/>
            </a:solidFill>
            <a:ln w="0" cap="flat" cmpd="sng" algn="ctr">
              <a:solidFill>
                <a:srgbClr val="CD7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00" name="Freeform 299"/>
            <p:cNvSpPr/>
            <p:nvPr/>
          </p:nvSpPr>
          <p:spPr>
            <a:xfrm>
              <a:off x="7577582" y="3781679"/>
              <a:ext cx="59056" cy="147321"/>
            </a:xfrm>
            <a:custGeom>
              <a:avLst/>
              <a:gdLst/>
              <a:ahLst/>
              <a:cxnLst/>
              <a:rect l="0" t="0" r="0" b="0"/>
              <a:pathLst>
                <a:path w="59056" h="147321">
                  <a:moveTo>
                    <a:pt x="20193" y="7112"/>
                  </a:moveTo>
                  <a:lnTo>
                    <a:pt x="25400" y="11938"/>
                  </a:lnTo>
                  <a:lnTo>
                    <a:pt x="30734" y="15367"/>
                  </a:lnTo>
                  <a:lnTo>
                    <a:pt x="35560" y="17272"/>
                  </a:lnTo>
                  <a:lnTo>
                    <a:pt x="45593" y="19177"/>
                  </a:lnTo>
                  <a:lnTo>
                    <a:pt x="51816" y="20574"/>
                  </a:lnTo>
                  <a:lnTo>
                    <a:pt x="59055" y="22098"/>
                  </a:lnTo>
                  <a:lnTo>
                    <a:pt x="55626" y="53721"/>
                  </a:lnTo>
                  <a:lnTo>
                    <a:pt x="50927" y="83947"/>
                  </a:lnTo>
                  <a:lnTo>
                    <a:pt x="46101" y="114173"/>
                  </a:lnTo>
                  <a:lnTo>
                    <a:pt x="42672" y="147320"/>
                  </a:lnTo>
                  <a:lnTo>
                    <a:pt x="31242" y="140589"/>
                  </a:lnTo>
                  <a:lnTo>
                    <a:pt x="20701" y="130048"/>
                  </a:lnTo>
                  <a:lnTo>
                    <a:pt x="11049" y="117602"/>
                  </a:lnTo>
                  <a:lnTo>
                    <a:pt x="4826" y="106045"/>
                  </a:lnTo>
                  <a:lnTo>
                    <a:pt x="3810" y="90678"/>
                  </a:lnTo>
                  <a:lnTo>
                    <a:pt x="2413" y="74422"/>
                  </a:lnTo>
                  <a:lnTo>
                    <a:pt x="1016" y="58039"/>
                  </a:lnTo>
                  <a:lnTo>
                    <a:pt x="0" y="41783"/>
                  </a:lnTo>
                  <a:lnTo>
                    <a:pt x="508" y="26797"/>
                  </a:lnTo>
                  <a:lnTo>
                    <a:pt x="2413" y="14351"/>
                  </a:lnTo>
                  <a:lnTo>
                    <a:pt x="6731" y="5207"/>
                  </a:lnTo>
                  <a:lnTo>
                    <a:pt x="10033" y="1905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CD7000"/>
            </a:solidFill>
            <a:ln w="0" cap="flat" cmpd="sng" algn="ctr">
              <a:solidFill>
                <a:srgbClr val="CD7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01" name="Freeform 300"/>
            <p:cNvSpPr/>
            <p:nvPr/>
          </p:nvSpPr>
          <p:spPr>
            <a:xfrm>
              <a:off x="7550658" y="3953002"/>
              <a:ext cx="62993" cy="93600"/>
            </a:xfrm>
            <a:custGeom>
              <a:avLst/>
              <a:gdLst/>
              <a:ahLst/>
              <a:cxnLst/>
              <a:rect l="0" t="0" r="0" b="0"/>
              <a:pathLst>
                <a:path w="62993" h="93600">
                  <a:moveTo>
                    <a:pt x="27432" y="508"/>
                  </a:moveTo>
                  <a:lnTo>
                    <a:pt x="37973" y="508"/>
                  </a:lnTo>
                  <a:lnTo>
                    <a:pt x="49022" y="1397"/>
                  </a:lnTo>
                  <a:lnTo>
                    <a:pt x="55753" y="2921"/>
                  </a:lnTo>
                  <a:lnTo>
                    <a:pt x="62992" y="4826"/>
                  </a:lnTo>
                  <a:lnTo>
                    <a:pt x="61468" y="18669"/>
                  </a:lnTo>
                  <a:lnTo>
                    <a:pt x="60579" y="29718"/>
                  </a:lnTo>
                  <a:lnTo>
                    <a:pt x="59055" y="45593"/>
                  </a:lnTo>
                  <a:lnTo>
                    <a:pt x="58166" y="53721"/>
                  </a:lnTo>
                  <a:lnTo>
                    <a:pt x="57150" y="63373"/>
                  </a:lnTo>
                  <a:lnTo>
                    <a:pt x="55245" y="76327"/>
                  </a:lnTo>
                  <a:lnTo>
                    <a:pt x="52324" y="93599"/>
                  </a:lnTo>
                  <a:lnTo>
                    <a:pt x="39878" y="88773"/>
                  </a:lnTo>
                  <a:lnTo>
                    <a:pt x="25019" y="82550"/>
                  </a:lnTo>
                  <a:lnTo>
                    <a:pt x="12065" y="74422"/>
                  </a:lnTo>
                  <a:lnTo>
                    <a:pt x="7239" y="70104"/>
                  </a:lnTo>
                  <a:lnTo>
                    <a:pt x="4318" y="64770"/>
                  </a:lnTo>
                  <a:lnTo>
                    <a:pt x="3429" y="51308"/>
                  </a:lnTo>
                  <a:lnTo>
                    <a:pt x="2032" y="39878"/>
                  </a:lnTo>
                  <a:lnTo>
                    <a:pt x="1016" y="29718"/>
                  </a:lnTo>
                  <a:lnTo>
                    <a:pt x="0" y="21082"/>
                  </a:lnTo>
                  <a:lnTo>
                    <a:pt x="1016" y="13970"/>
                  </a:lnTo>
                  <a:lnTo>
                    <a:pt x="2921" y="8128"/>
                  </a:lnTo>
                  <a:lnTo>
                    <a:pt x="7239" y="3810"/>
                  </a:lnTo>
                  <a:lnTo>
                    <a:pt x="14478" y="0"/>
                  </a:lnTo>
                  <a:close/>
                </a:path>
              </a:pathLst>
            </a:custGeom>
            <a:solidFill>
              <a:srgbClr val="D97E12"/>
            </a:solidFill>
            <a:ln w="0" cap="flat" cmpd="sng" algn="ctr">
              <a:solidFill>
                <a:srgbClr val="D97E1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02" name="Freeform 301"/>
            <p:cNvSpPr/>
            <p:nvPr/>
          </p:nvSpPr>
          <p:spPr>
            <a:xfrm>
              <a:off x="7549769" y="4040886"/>
              <a:ext cx="55119" cy="67692"/>
            </a:xfrm>
            <a:custGeom>
              <a:avLst/>
              <a:gdLst/>
              <a:ahLst/>
              <a:cxnLst/>
              <a:rect l="0" t="0" r="0" b="0"/>
              <a:pathLst>
                <a:path w="55119" h="67692">
                  <a:moveTo>
                    <a:pt x="10541" y="5715"/>
                  </a:moveTo>
                  <a:lnTo>
                    <a:pt x="17780" y="10033"/>
                  </a:lnTo>
                  <a:lnTo>
                    <a:pt x="24003" y="12446"/>
                  </a:lnTo>
                  <a:lnTo>
                    <a:pt x="29718" y="14351"/>
                  </a:lnTo>
                  <a:lnTo>
                    <a:pt x="41275" y="16764"/>
                  </a:lnTo>
                  <a:lnTo>
                    <a:pt x="48006" y="18161"/>
                  </a:lnTo>
                  <a:lnTo>
                    <a:pt x="55118" y="19685"/>
                  </a:lnTo>
                  <a:lnTo>
                    <a:pt x="53721" y="33528"/>
                  </a:lnTo>
                  <a:lnTo>
                    <a:pt x="52832" y="42672"/>
                  </a:lnTo>
                  <a:lnTo>
                    <a:pt x="51816" y="48895"/>
                  </a:lnTo>
                  <a:lnTo>
                    <a:pt x="51308" y="52705"/>
                  </a:lnTo>
                  <a:lnTo>
                    <a:pt x="50419" y="58039"/>
                  </a:lnTo>
                  <a:lnTo>
                    <a:pt x="49403" y="61849"/>
                  </a:lnTo>
                  <a:lnTo>
                    <a:pt x="48895" y="67691"/>
                  </a:lnTo>
                  <a:lnTo>
                    <a:pt x="42164" y="65278"/>
                  </a:lnTo>
                  <a:lnTo>
                    <a:pt x="33528" y="60960"/>
                  </a:lnTo>
                  <a:lnTo>
                    <a:pt x="24003" y="55626"/>
                  </a:lnTo>
                  <a:lnTo>
                    <a:pt x="14859" y="48387"/>
                  </a:lnTo>
                  <a:lnTo>
                    <a:pt x="7239" y="39370"/>
                  </a:lnTo>
                  <a:lnTo>
                    <a:pt x="1905" y="28321"/>
                  </a:lnTo>
                  <a:lnTo>
                    <a:pt x="508" y="22098"/>
                  </a:lnTo>
                  <a:lnTo>
                    <a:pt x="0" y="15367"/>
                  </a:lnTo>
                  <a:lnTo>
                    <a:pt x="889" y="8128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rgbClr val="D97E12"/>
            </a:solidFill>
            <a:ln w="0" cap="flat" cmpd="sng" algn="ctr">
              <a:solidFill>
                <a:srgbClr val="D97E1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03" name="Freeform 302"/>
            <p:cNvSpPr/>
            <p:nvPr/>
          </p:nvSpPr>
          <p:spPr>
            <a:xfrm>
              <a:off x="7489317" y="4089273"/>
              <a:ext cx="109856" cy="77852"/>
            </a:xfrm>
            <a:custGeom>
              <a:avLst/>
              <a:gdLst/>
              <a:ahLst/>
              <a:cxnLst/>
              <a:rect l="0" t="0" r="0" b="0"/>
              <a:pathLst>
                <a:path w="109856" h="77852">
                  <a:moveTo>
                    <a:pt x="66167" y="6350"/>
                  </a:moveTo>
                  <a:lnTo>
                    <a:pt x="73406" y="11557"/>
                  </a:lnTo>
                  <a:lnTo>
                    <a:pt x="84963" y="19304"/>
                  </a:lnTo>
                  <a:lnTo>
                    <a:pt x="96393" y="25019"/>
                  </a:lnTo>
                  <a:lnTo>
                    <a:pt x="109855" y="29845"/>
                  </a:lnTo>
                  <a:lnTo>
                    <a:pt x="108966" y="43307"/>
                  </a:lnTo>
                  <a:lnTo>
                    <a:pt x="107950" y="52832"/>
                  </a:lnTo>
                  <a:lnTo>
                    <a:pt x="106934" y="58674"/>
                  </a:lnTo>
                  <a:lnTo>
                    <a:pt x="106553" y="62484"/>
                  </a:lnTo>
                  <a:lnTo>
                    <a:pt x="105029" y="67691"/>
                  </a:lnTo>
                  <a:lnTo>
                    <a:pt x="104648" y="71628"/>
                  </a:lnTo>
                  <a:lnTo>
                    <a:pt x="103632" y="77851"/>
                  </a:lnTo>
                  <a:lnTo>
                    <a:pt x="101727" y="76835"/>
                  </a:lnTo>
                  <a:lnTo>
                    <a:pt x="97917" y="74930"/>
                  </a:lnTo>
                  <a:lnTo>
                    <a:pt x="92075" y="73025"/>
                  </a:lnTo>
                  <a:lnTo>
                    <a:pt x="85852" y="70612"/>
                  </a:lnTo>
                  <a:lnTo>
                    <a:pt x="70485" y="64389"/>
                  </a:lnTo>
                  <a:lnTo>
                    <a:pt x="53213" y="56642"/>
                  </a:lnTo>
                  <a:lnTo>
                    <a:pt x="35941" y="49022"/>
                  </a:lnTo>
                  <a:lnTo>
                    <a:pt x="19685" y="40894"/>
                  </a:lnTo>
                  <a:lnTo>
                    <a:pt x="7112" y="33655"/>
                  </a:lnTo>
                  <a:lnTo>
                    <a:pt x="2794" y="30353"/>
                  </a:lnTo>
                  <a:lnTo>
                    <a:pt x="0" y="27432"/>
                  </a:lnTo>
                  <a:lnTo>
                    <a:pt x="12446" y="26924"/>
                  </a:lnTo>
                  <a:lnTo>
                    <a:pt x="23495" y="26035"/>
                  </a:lnTo>
                  <a:lnTo>
                    <a:pt x="32639" y="24003"/>
                  </a:lnTo>
                  <a:lnTo>
                    <a:pt x="40259" y="21209"/>
                  </a:lnTo>
                  <a:lnTo>
                    <a:pt x="46482" y="17780"/>
                  </a:lnTo>
                  <a:lnTo>
                    <a:pt x="51816" y="12954"/>
                  </a:lnTo>
                  <a:lnTo>
                    <a:pt x="55626" y="7239"/>
                  </a:lnTo>
                  <a:lnTo>
                    <a:pt x="58547" y="0"/>
                  </a:lnTo>
                  <a:close/>
                </a:path>
              </a:pathLst>
            </a:custGeom>
            <a:solidFill>
              <a:srgbClr val="E29D4B"/>
            </a:solidFill>
            <a:ln w="0" cap="flat" cmpd="sng" algn="ctr">
              <a:solidFill>
                <a:srgbClr val="E29D4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04" name="Freeform 303"/>
            <p:cNvSpPr/>
            <p:nvPr/>
          </p:nvSpPr>
          <p:spPr>
            <a:xfrm>
              <a:off x="7508494" y="4139692"/>
              <a:ext cx="83948" cy="84075"/>
            </a:xfrm>
            <a:custGeom>
              <a:avLst/>
              <a:gdLst/>
              <a:ahLst/>
              <a:cxnLst/>
              <a:rect l="0" t="0" r="0" b="0"/>
              <a:pathLst>
                <a:path w="83948" h="84075">
                  <a:moveTo>
                    <a:pt x="21590" y="14478"/>
                  </a:moveTo>
                  <a:lnTo>
                    <a:pt x="43688" y="27813"/>
                  </a:lnTo>
                  <a:lnTo>
                    <a:pt x="65786" y="38862"/>
                  </a:lnTo>
                  <a:lnTo>
                    <a:pt x="75311" y="43180"/>
                  </a:lnTo>
                  <a:lnTo>
                    <a:pt x="83947" y="46609"/>
                  </a:lnTo>
                  <a:lnTo>
                    <a:pt x="83439" y="53848"/>
                  </a:lnTo>
                  <a:lnTo>
                    <a:pt x="83058" y="59563"/>
                  </a:lnTo>
                  <a:lnTo>
                    <a:pt x="82550" y="67691"/>
                  </a:lnTo>
                  <a:lnTo>
                    <a:pt x="82550" y="72009"/>
                  </a:lnTo>
                  <a:lnTo>
                    <a:pt x="83058" y="73914"/>
                  </a:lnTo>
                  <a:lnTo>
                    <a:pt x="83439" y="75819"/>
                  </a:lnTo>
                  <a:lnTo>
                    <a:pt x="83439" y="78740"/>
                  </a:lnTo>
                  <a:lnTo>
                    <a:pt x="83058" y="84074"/>
                  </a:lnTo>
                  <a:lnTo>
                    <a:pt x="78740" y="82550"/>
                  </a:lnTo>
                  <a:lnTo>
                    <a:pt x="72009" y="80645"/>
                  </a:lnTo>
                  <a:lnTo>
                    <a:pt x="64262" y="77851"/>
                  </a:lnTo>
                  <a:lnTo>
                    <a:pt x="55626" y="74422"/>
                  </a:lnTo>
                  <a:lnTo>
                    <a:pt x="37846" y="66802"/>
                  </a:lnTo>
                  <a:lnTo>
                    <a:pt x="30734" y="61976"/>
                  </a:lnTo>
                  <a:lnTo>
                    <a:pt x="25400" y="56642"/>
                  </a:lnTo>
                  <a:lnTo>
                    <a:pt x="11557" y="43180"/>
                  </a:lnTo>
                  <a:lnTo>
                    <a:pt x="2794" y="29845"/>
                  </a:lnTo>
                  <a:lnTo>
                    <a:pt x="0" y="15367"/>
                  </a:lnTo>
                  <a:lnTo>
                    <a:pt x="508" y="7747"/>
                  </a:lnTo>
                  <a:lnTo>
                    <a:pt x="2413" y="0"/>
                  </a:lnTo>
                  <a:close/>
                </a:path>
              </a:pathLst>
            </a:custGeom>
            <a:solidFill>
              <a:srgbClr val="E8B272"/>
            </a:solidFill>
            <a:ln w="0" cap="flat" cmpd="sng" algn="ctr">
              <a:solidFill>
                <a:srgbClr val="E8B27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05" name="Freeform 304"/>
            <p:cNvSpPr/>
            <p:nvPr/>
          </p:nvSpPr>
          <p:spPr>
            <a:xfrm>
              <a:off x="7482078" y="3937635"/>
              <a:ext cx="61469" cy="72010"/>
            </a:xfrm>
            <a:custGeom>
              <a:avLst/>
              <a:gdLst/>
              <a:ahLst/>
              <a:cxnLst/>
              <a:rect l="0" t="0" r="0" b="0"/>
              <a:pathLst>
                <a:path w="61469" h="72010">
                  <a:moveTo>
                    <a:pt x="11049" y="5334"/>
                  </a:moveTo>
                  <a:lnTo>
                    <a:pt x="18669" y="8636"/>
                  </a:lnTo>
                  <a:lnTo>
                    <a:pt x="25908" y="10541"/>
                  </a:lnTo>
                  <a:lnTo>
                    <a:pt x="32639" y="11049"/>
                  </a:lnTo>
                  <a:lnTo>
                    <a:pt x="46609" y="11049"/>
                  </a:lnTo>
                  <a:lnTo>
                    <a:pt x="53721" y="11557"/>
                  </a:lnTo>
                  <a:lnTo>
                    <a:pt x="61468" y="12954"/>
                  </a:lnTo>
                  <a:lnTo>
                    <a:pt x="60452" y="27432"/>
                  </a:lnTo>
                  <a:lnTo>
                    <a:pt x="59944" y="37973"/>
                  </a:lnTo>
                  <a:lnTo>
                    <a:pt x="59944" y="45593"/>
                  </a:lnTo>
                  <a:lnTo>
                    <a:pt x="59944" y="51435"/>
                  </a:lnTo>
                  <a:lnTo>
                    <a:pt x="60960" y="60452"/>
                  </a:lnTo>
                  <a:lnTo>
                    <a:pt x="60960" y="65786"/>
                  </a:lnTo>
                  <a:lnTo>
                    <a:pt x="59944" y="72009"/>
                  </a:lnTo>
                  <a:lnTo>
                    <a:pt x="55245" y="65278"/>
                  </a:lnTo>
                  <a:lnTo>
                    <a:pt x="50419" y="60452"/>
                  </a:lnTo>
                  <a:lnTo>
                    <a:pt x="41783" y="54737"/>
                  </a:lnTo>
                  <a:lnTo>
                    <a:pt x="33655" y="53340"/>
                  </a:lnTo>
                  <a:lnTo>
                    <a:pt x="25908" y="54229"/>
                  </a:lnTo>
                  <a:lnTo>
                    <a:pt x="12446" y="58039"/>
                  </a:lnTo>
                  <a:lnTo>
                    <a:pt x="7239" y="58039"/>
                  </a:lnTo>
                  <a:lnTo>
                    <a:pt x="2413" y="54737"/>
                  </a:lnTo>
                  <a:lnTo>
                    <a:pt x="1905" y="45593"/>
                  </a:lnTo>
                  <a:lnTo>
                    <a:pt x="1397" y="37973"/>
                  </a:lnTo>
                  <a:lnTo>
                    <a:pt x="0" y="25400"/>
                  </a:lnTo>
                  <a:lnTo>
                    <a:pt x="0" y="13462"/>
                  </a:lnTo>
                  <a:lnTo>
                    <a:pt x="889" y="7239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rgbClr val="D97E12"/>
            </a:solidFill>
            <a:ln w="0" cap="flat" cmpd="sng" algn="ctr">
              <a:solidFill>
                <a:srgbClr val="D97E1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06" name="Freeform 305"/>
            <p:cNvSpPr/>
            <p:nvPr/>
          </p:nvSpPr>
          <p:spPr>
            <a:xfrm>
              <a:off x="7482078" y="4007739"/>
              <a:ext cx="60961" cy="66168"/>
            </a:xfrm>
            <a:custGeom>
              <a:avLst/>
              <a:gdLst/>
              <a:ahLst/>
              <a:cxnLst/>
              <a:rect l="0" t="0" r="0" b="0"/>
              <a:pathLst>
                <a:path w="60961" h="66168">
                  <a:moveTo>
                    <a:pt x="11557" y="2921"/>
                  </a:moveTo>
                  <a:lnTo>
                    <a:pt x="18669" y="1905"/>
                  </a:lnTo>
                  <a:lnTo>
                    <a:pt x="31242" y="0"/>
                  </a:lnTo>
                  <a:lnTo>
                    <a:pt x="37465" y="508"/>
                  </a:lnTo>
                  <a:lnTo>
                    <a:pt x="43688" y="3302"/>
                  </a:lnTo>
                  <a:lnTo>
                    <a:pt x="51816" y="9525"/>
                  </a:lnTo>
                  <a:lnTo>
                    <a:pt x="56134" y="13970"/>
                  </a:lnTo>
                  <a:lnTo>
                    <a:pt x="60960" y="19177"/>
                  </a:lnTo>
                  <a:lnTo>
                    <a:pt x="56642" y="30226"/>
                  </a:lnTo>
                  <a:lnTo>
                    <a:pt x="53721" y="38862"/>
                  </a:lnTo>
                  <a:lnTo>
                    <a:pt x="53721" y="43688"/>
                  </a:lnTo>
                  <a:lnTo>
                    <a:pt x="54737" y="49911"/>
                  </a:lnTo>
                  <a:lnTo>
                    <a:pt x="56642" y="56642"/>
                  </a:lnTo>
                  <a:lnTo>
                    <a:pt x="60452" y="65786"/>
                  </a:lnTo>
                  <a:lnTo>
                    <a:pt x="48895" y="66167"/>
                  </a:lnTo>
                  <a:lnTo>
                    <a:pt x="38862" y="65786"/>
                  </a:lnTo>
                  <a:lnTo>
                    <a:pt x="30226" y="64770"/>
                  </a:lnTo>
                  <a:lnTo>
                    <a:pt x="22606" y="63373"/>
                  </a:lnTo>
                  <a:lnTo>
                    <a:pt x="16256" y="60960"/>
                  </a:lnTo>
                  <a:lnTo>
                    <a:pt x="10541" y="58039"/>
                  </a:lnTo>
                  <a:lnTo>
                    <a:pt x="889" y="49403"/>
                  </a:lnTo>
                  <a:lnTo>
                    <a:pt x="2413" y="41783"/>
                  </a:lnTo>
                  <a:lnTo>
                    <a:pt x="2921" y="35560"/>
                  </a:lnTo>
                  <a:lnTo>
                    <a:pt x="1397" y="25400"/>
                  </a:lnTo>
                  <a:lnTo>
                    <a:pt x="0" y="15875"/>
                  </a:lnTo>
                  <a:lnTo>
                    <a:pt x="508" y="10033"/>
                  </a:lnTo>
                  <a:lnTo>
                    <a:pt x="2413" y="3302"/>
                  </a:lnTo>
                  <a:close/>
                </a:path>
              </a:pathLst>
            </a:custGeom>
            <a:solidFill>
              <a:srgbClr val="DB851E"/>
            </a:solidFill>
            <a:ln w="0" cap="flat" cmpd="sng" algn="ctr">
              <a:solidFill>
                <a:srgbClr val="DB851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07" name="Freeform 306"/>
            <p:cNvSpPr/>
            <p:nvPr/>
          </p:nvSpPr>
          <p:spPr>
            <a:xfrm>
              <a:off x="7476363" y="4072001"/>
              <a:ext cx="63755" cy="34164"/>
            </a:xfrm>
            <a:custGeom>
              <a:avLst/>
              <a:gdLst/>
              <a:ahLst/>
              <a:cxnLst/>
              <a:rect l="0" t="0" r="0" b="0"/>
              <a:pathLst>
                <a:path w="63755" h="34164">
                  <a:moveTo>
                    <a:pt x="14351" y="1524"/>
                  </a:moveTo>
                  <a:lnTo>
                    <a:pt x="21590" y="3937"/>
                  </a:lnTo>
                  <a:lnTo>
                    <a:pt x="34544" y="9652"/>
                  </a:lnTo>
                  <a:lnTo>
                    <a:pt x="46990" y="15367"/>
                  </a:lnTo>
                  <a:lnTo>
                    <a:pt x="54610" y="16383"/>
                  </a:lnTo>
                  <a:lnTo>
                    <a:pt x="63754" y="16383"/>
                  </a:lnTo>
                  <a:lnTo>
                    <a:pt x="60452" y="21590"/>
                  </a:lnTo>
                  <a:lnTo>
                    <a:pt x="54610" y="25908"/>
                  </a:lnTo>
                  <a:lnTo>
                    <a:pt x="46990" y="29337"/>
                  </a:lnTo>
                  <a:lnTo>
                    <a:pt x="38354" y="31242"/>
                  </a:lnTo>
                  <a:lnTo>
                    <a:pt x="18669" y="33147"/>
                  </a:lnTo>
                  <a:lnTo>
                    <a:pt x="0" y="34163"/>
                  </a:lnTo>
                  <a:lnTo>
                    <a:pt x="0" y="26924"/>
                  </a:lnTo>
                  <a:lnTo>
                    <a:pt x="0" y="20701"/>
                  </a:lnTo>
                  <a:lnTo>
                    <a:pt x="1397" y="12573"/>
                  </a:lnTo>
                  <a:lnTo>
                    <a:pt x="2794" y="7239"/>
                  </a:lnTo>
                  <a:lnTo>
                    <a:pt x="5207" y="0"/>
                  </a:lnTo>
                  <a:close/>
                </a:path>
              </a:pathLst>
            </a:custGeom>
            <a:solidFill>
              <a:srgbClr val="DB851E"/>
            </a:solidFill>
            <a:ln w="0" cap="flat" cmpd="sng" algn="ctr">
              <a:solidFill>
                <a:srgbClr val="DB851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08" name="Freeform 307"/>
            <p:cNvSpPr/>
            <p:nvPr/>
          </p:nvSpPr>
          <p:spPr>
            <a:xfrm>
              <a:off x="7477252" y="4131564"/>
              <a:ext cx="44197" cy="112777"/>
            </a:xfrm>
            <a:custGeom>
              <a:avLst/>
              <a:gdLst/>
              <a:ahLst/>
              <a:cxnLst/>
              <a:rect l="0" t="0" r="0" b="0"/>
              <a:pathLst>
                <a:path w="44197" h="112777">
                  <a:moveTo>
                    <a:pt x="6731" y="2921"/>
                  </a:moveTo>
                  <a:lnTo>
                    <a:pt x="12446" y="4318"/>
                  </a:lnTo>
                  <a:lnTo>
                    <a:pt x="25400" y="5715"/>
                  </a:lnTo>
                  <a:lnTo>
                    <a:pt x="24511" y="10033"/>
                  </a:lnTo>
                  <a:lnTo>
                    <a:pt x="23495" y="15875"/>
                  </a:lnTo>
                  <a:lnTo>
                    <a:pt x="23495" y="22606"/>
                  </a:lnTo>
                  <a:lnTo>
                    <a:pt x="24511" y="30734"/>
                  </a:lnTo>
                  <a:lnTo>
                    <a:pt x="26924" y="40386"/>
                  </a:lnTo>
                  <a:lnTo>
                    <a:pt x="30734" y="51308"/>
                  </a:lnTo>
                  <a:lnTo>
                    <a:pt x="36068" y="63881"/>
                  </a:lnTo>
                  <a:lnTo>
                    <a:pt x="44196" y="78232"/>
                  </a:lnTo>
                  <a:lnTo>
                    <a:pt x="43180" y="85471"/>
                  </a:lnTo>
                  <a:lnTo>
                    <a:pt x="40767" y="92202"/>
                  </a:lnTo>
                  <a:lnTo>
                    <a:pt x="37465" y="98425"/>
                  </a:lnTo>
                  <a:lnTo>
                    <a:pt x="33655" y="103251"/>
                  </a:lnTo>
                  <a:lnTo>
                    <a:pt x="24003" y="110363"/>
                  </a:lnTo>
                  <a:lnTo>
                    <a:pt x="19177" y="112268"/>
                  </a:lnTo>
                  <a:lnTo>
                    <a:pt x="15367" y="112776"/>
                  </a:lnTo>
                  <a:lnTo>
                    <a:pt x="14859" y="109982"/>
                  </a:lnTo>
                  <a:lnTo>
                    <a:pt x="14478" y="105664"/>
                  </a:lnTo>
                  <a:lnTo>
                    <a:pt x="12065" y="93599"/>
                  </a:lnTo>
                  <a:lnTo>
                    <a:pt x="9144" y="77724"/>
                  </a:lnTo>
                  <a:lnTo>
                    <a:pt x="5715" y="59944"/>
                  </a:lnTo>
                  <a:lnTo>
                    <a:pt x="2921" y="41783"/>
                  </a:lnTo>
                  <a:lnTo>
                    <a:pt x="508" y="25019"/>
                  </a:lnTo>
                  <a:lnTo>
                    <a:pt x="0" y="10033"/>
                  </a:lnTo>
                  <a:lnTo>
                    <a:pt x="0" y="4318"/>
                  </a:lnTo>
                  <a:lnTo>
                    <a:pt x="1016" y="0"/>
                  </a:lnTo>
                  <a:close/>
                </a:path>
              </a:pathLst>
            </a:custGeom>
            <a:solidFill>
              <a:srgbClr val="EAB87E"/>
            </a:solidFill>
            <a:ln w="0" cap="flat" cmpd="sng" algn="ctr">
              <a:solidFill>
                <a:srgbClr val="EAB87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09" name="Freeform 308"/>
            <p:cNvSpPr/>
            <p:nvPr/>
          </p:nvSpPr>
          <p:spPr>
            <a:xfrm>
              <a:off x="8320151" y="3765804"/>
              <a:ext cx="90679" cy="62866"/>
            </a:xfrm>
            <a:custGeom>
              <a:avLst/>
              <a:gdLst/>
              <a:ahLst/>
              <a:cxnLst/>
              <a:rect l="0" t="0" r="0" b="0"/>
              <a:pathLst>
                <a:path w="90679" h="62866">
                  <a:moveTo>
                    <a:pt x="19177" y="8636"/>
                  </a:moveTo>
                  <a:lnTo>
                    <a:pt x="39878" y="5334"/>
                  </a:lnTo>
                  <a:lnTo>
                    <a:pt x="61976" y="1905"/>
                  </a:lnTo>
                  <a:lnTo>
                    <a:pt x="84455" y="0"/>
                  </a:lnTo>
                  <a:lnTo>
                    <a:pt x="86868" y="18288"/>
                  </a:lnTo>
                  <a:lnTo>
                    <a:pt x="88773" y="32639"/>
                  </a:lnTo>
                  <a:lnTo>
                    <a:pt x="90297" y="46101"/>
                  </a:lnTo>
                  <a:lnTo>
                    <a:pt x="90678" y="60452"/>
                  </a:lnTo>
                  <a:lnTo>
                    <a:pt x="89789" y="61976"/>
                  </a:lnTo>
                  <a:lnTo>
                    <a:pt x="87376" y="62865"/>
                  </a:lnTo>
                  <a:lnTo>
                    <a:pt x="79629" y="62865"/>
                  </a:lnTo>
                  <a:lnTo>
                    <a:pt x="68580" y="61976"/>
                  </a:lnTo>
                  <a:lnTo>
                    <a:pt x="55626" y="59563"/>
                  </a:lnTo>
                  <a:lnTo>
                    <a:pt x="30226" y="53340"/>
                  </a:lnTo>
                  <a:lnTo>
                    <a:pt x="20701" y="50419"/>
                  </a:lnTo>
                  <a:lnTo>
                    <a:pt x="14859" y="48514"/>
                  </a:lnTo>
                  <a:lnTo>
                    <a:pt x="10541" y="35560"/>
                  </a:lnTo>
                  <a:lnTo>
                    <a:pt x="6223" y="25400"/>
                  </a:lnTo>
                  <a:lnTo>
                    <a:pt x="2413" y="17272"/>
                  </a:lnTo>
                  <a:lnTo>
                    <a:pt x="0" y="9652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10" name="Freeform 309"/>
            <p:cNvSpPr/>
            <p:nvPr/>
          </p:nvSpPr>
          <p:spPr>
            <a:xfrm>
              <a:off x="8331200" y="3823843"/>
              <a:ext cx="87885" cy="46102"/>
            </a:xfrm>
            <a:custGeom>
              <a:avLst/>
              <a:gdLst/>
              <a:ahLst/>
              <a:cxnLst/>
              <a:rect l="0" t="0" r="0" b="0"/>
              <a:pathLst>
                <a:path w="87885" h="46102">
                  <a:moveTo>
                    <a:pt x="25400" y="2921"/>
                  </a:moveTo>
                  <a:lnTo>
                    <a:pt x="42672" y="8255"/>
                  </a:lnTo>
                  <a:lnTo>
                    <a:pt x="61468" y="12954"/>
                  </a:lnTo>
                  <a:lnTo>
                    <a:pt x="71501" y="14986"/>
                  </a:lnTo>
                  <a:lnTo>
                    <a:pt x="82550" y="15367"/>
                  </a:lnTo>
                  <a:lnTo>
                    <a:pt x="83947" y="23622"/>
                  </a:lnTo>
                  <a:lnTo>
                    <a:pt x="84963" y="30226"/>
                  </a:lnTo>
                  <a:lnTo>
                    <a:pt x="87884" y="40894"/>
                  </a:lnTo>
                  <a:lnTo>
                    <a:pt x="86868" y="42291"/>
                  </a:lnTo>
                  <a:lnTo>
                    <a:pt x="83947" y="43688"/>
                  </a:lnTo>
                  <a:lnTo>
                    <a:pt x="75311" y="45212"/>
                  </a:lnTo>
                  <a:lnTo>
                    <a:pt x="62357" y="46101"/>
                  </a:lnTo>
                  <a:lnTo>
                    <a:pt x="47498" y="45593"/>
                  </a:lnTo>
                  <a:lnTo>
                    <a:pt x="32639" y="44704"/>
                  </a:lnTo>
                  <a:lnTo>
                    <a:pt x="18669" y="43688"/>
                  </a:lnTo>
                  <a:lnTo>
                    <a:pt x="7620" y="42291"/>
                  </a:lnTo>
                  <a:lnTo>
                    <a:pt x="1397" y="40894"/>
                  </a:lnTo>
                  <a:lnTo>
                    <a:pt x="0" y="33655"/>
                  </a:lnTo>
                  <a:lnTo>
                    <a:pt x="508" y="27432"/>
                  </a:lnTo>
                  <a:lnTo>
                    <a:pt x="3302" y="16891"/>
                  </a:lnTo>
                  <a:lnTo>
                    <a:pt x="6731" y="7747"/>
                  </a:lnTo>
                  <a:lnTo>
                    <a:pt x="8128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11" name="Freeform 310"/>
            <p:cNvSpPr/>
            <p:nvPr/>
          </p:nvSpPr>
          <p:spPr>
            <a:xfrm>
              <a:off x="8364347" y="3869055"/>
              <a:ext cx="68073" cy="36958"/>
            </a:xfrm>
            <a:custGeom>
              <a:avLst/>
              <a:gdLst/>
              <a:ahLst/>
              <a:cxnLst/>
              <a:rect l="0" t="0" r="0" b="0"/>
              <a:pathLst>
                <a:path w="68073" h="36958">
                  <a:moveTo>
                    <a:pt x="18161" y="8128"/>
                  </a:moveTo>
                  <a:lnTo>
                    <a:pt x="24384" y="8636"/>
                  </a:lnTo>
                  <a:lnTo>
                    <a:pt x="35433" y="7620"/>
                  </a:lnTo>
                  <a:lnTo>
                    <a:pt x="41275" y="6731"/>
                  </a:lnTo>
                  <a:lnTo>
                    <a:pt x="48387" y="5207"/>
                  </a:lnTo>
                  <a:lnTo>
                    <a:pt x="57023" y="2794"/>
                  </a:lnTo>
                  <a:lnTo>
                    <a:pt x="68072" y="0"/>
                  </a:lnTo>
                  <a:lnTo>
                    <a:pt x="66675" y="9017"/>
                  </a:lnTo>
                  <a:lnTo>
                    <a:pt x="61849" y="18161"/>
                  </a:lnTo>
                  <a:lnTo>
                    <a:pt x="57023" y="25908"/>
                  </a:lnTo>
                  <a:lnTo>
                    <a:pt x="55626" y="28702"/>
                  </a:lnTo>
                  <a:lnTo>
                    <a:pt x="55626" y="31623"/>
                  </a:lnTo>
                  <a:lnTo>
                    <a:pt x="53721" y="34544"/>
                  </a:lnTo>
                  <a:lnTo>
                    <a:pt x="48006" y="35941"/>
                  </a:lnTo>
                  <a:lnTo>
                    <a:pt x="40259" y="36957"/>
                  </a:lnTo>
                  <a:lnTo>
                    <a:pt x="31115" y="36957"/>
                  </a:lnTo>
                  <a:lnTo>
                    <a:pt x="13462" y="35433"/>
                  </a:lnTo>
                  <a:lnTo>
                    <a:pt x="5715" y="34544"/>
                  </a:lnTo>
                  <a:lnTo>
                    <a:pt x="889" y="32639"/>
                  </a:lnTo>
                  <a:lnTo>
                    <a:pt x="0" y="26289"/>
                  </a:lnTo>
                  <a:lnTo>
                    <a:pt x="381" y="21971"/>
                  </a:lnTo>
                  <a:lnTo>
                    <a:pt x="1905" y="19177"/>
                  </a:lnTo>
                  <a:lnTo>
                    <a:pt x="4318" y="16764"/>
                  </a:lnTo>
                  <a:lnTo>
                    <a:pt x="8636" y="13335"/>
                  </a:lnTo>
                  <a:lnTo>
                    <a:pt x="10033" y="11049"/>
                  </a:lnTo>
                  <a:lnTo>
                    <a:pt x="10541" y="8128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12" name="Freeform 311"/>
            <p:cNvSpPr/>
            <p:nvPr/>
          </p:nvSpPr>
          <p:spPr>
            <a:xfrm>
              <a:off x="8429117" y="3863213"/>
              <a:ext cx="75312" cy="95124"/>
            </a:xfrm>
            <a:custGeom>
              <a:avLst/>
              <a:gdLst/>
              <a:ahLst/>
              <a:cxnLst/>
              <a:rect l="0" t="0" r="0" b="0"/>
              <a:pathLst>
                <a:path w="75312" h="95124">
                  <a:moveTo>
                    <a:pt x="19177" y="9652"/>
                  </a:moveTo>
                  <a:lnTo>
                    <a:pt x="31623" y="3937"/>
                  </a:lnTo>
                  <a:lnTo>
                    <a:pt x="38862" y="1524"/>
                  </a:lnTo>
                  <a:lnTo>
                    <a:pt x="47498" y="0"/>
                  </a:lnTo>
                  <a:lnTo>
                    <a:pt x="57150" y="0"/>
                  </a:lnTo>
                  <a:lnTo>
                    <a:pt x="68199" y="508"/>
                  </a:lnTo>
                  <a:lnTo>
                    <a:pt x="69596" y="5334"/>
                  </a:lnTo>
                  <a:lnTo>
                    <a:pt x="72517" y="11557"/>
                  </a:lnTo>
                  <a:lnTo>
                    <a:pt x="74930" y="18796"/>
                  </a:lnTo>
                  <a:lnTo>
                    <a:pt x="75311" y="27813"/>
                  </a:lnTo>
                  <a:lnTo>
                    <a:pt x="74930" y="33655"/>
                  </a:lnTo>
                  <a:lnTo>
                    <a:pt x="73406" y="39878"/>
                  </a:lnTo>
                  <a:lnTo>
                    <a:pt x="70612" y="46609"/>
                  </a:lnTo>
                  <a:lnTo>
                    <a:pt x="66675" y="54737"/>
                  </a:lnTo>
                  <a:lnTo>
                    <a:pt x="61468" y="63373"/>
                  </a:lnTo>
                  <a:lnTo>
                    <a:pt x="54737" y="73025"/>
                  </a:lnTo>
                  <a:lnTo>
                    <a:pt x="46101" y="83566"/>
                  </a:lnTo>
                  <a:lnTo>
                    <a:pt x="35941" y="95123"/>
                  </a:lnTo>
                  <a:lnTo>
                    <a:pt x="25400" y="94107"/>
                  </a:lnTo>
                  <a:lnTo>
                    <a:pt x="17272" y="91694"/>
                  </a:lnTo>
                  <a:lnTo>
                    <a:pt x="3302" y="85471"/>
                  </a:lnTo>
                  <a:lnTo>
                    <a:pt x="508" y="69215"/>
                  </a:lnTo>
                  <a:lnTo>
                    <a:pt x="0" y="50419"/>
                  </a:lnTo>
                  <a:lnTo>
                    <a:pt x="2921" y="31750"/>
                  </a:lnTo>
                  <a:lnTo>
                    <a:pt x="5334" y="23114"/>
                  </a:lnTo>
                  <a:lnTo>
                    <a:pt x="9144" y="15367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13" name="Freeform 312"/>
            <p:cNvSpPr/>
            <p:nvPr/>
          </p:nvSpPr>
          <p:spPr>
            <a:xfrm>
              <a:off x="8336915" y="3908806"/>
              <a:ext cx="84964" cy="49531"/>
            </a:xfrm>
            <a:custGeom>
              <a:avLst/>
              <a:gdLst/>
              <a:ahLst/>
              <a:cxnLst/>
              <a:rect l="0" t="0" r="0" b="0"/>
              <a:pathLst>
                <a:path w="84964" h="49531">
                  <a:moveTo>
                    <a:pt x="31242" y="2413"/>
                  </a:moveTo>
                  <a:lnTo>
                    <a:pt x="44704" y="2921"/>
                  </a:lnTo>
                  <a:lnTo>
                    <a:pt x="60960" y="2413"/>
                  </a:lnTo>
                  <a:lnTo>
                    <a:pt x="70104" y="2921"/>
                  </a:lnTo>
                  <a:lnTo>
                    <a:pt x="81153" y="3937"/>
                  </a:lnTo>
                  <a:lnTo>
                    <a:pt x="83566" y="12065"/>
                  </a:lnTo>
                  <a:lnTo>
                    <a:pt x="84963" y="20193"/>
                  </a:lnTo>
                  <a:lnTo>
                    <a:pt x="84455" y="25527"/>
                  </a:lnTo>
                  <a:lnTo>
                    <a:pt x="83058" y="31750"/>
                  </a:lnTo>
                  <a:lnTo>
                    <a:pt x="79248" y="39878"/>
                  </a:lnTo>
                  <a:lnTo>
                    <a:pt x="73914" y="49530"/>
                  </a:lnTo>
                  <a:lnTo>
                    <a:pt x="71120" y="49530"/>
                  </a:lnTo>
                  <a:lnTo>
                    <a:pt x="63373" y="49530"/>
                  </a:lnTo>
                  <a:lnTo>
                    <a:pt x="52832" y="49022"/>
                  </a:lnTo>
                  <a:lnTo>
                    <a:pt x="40894" y="48514"/>
                  </a:lnTo>
                  <a:lnTo>
                    <a:pt x="28321" y="47498"/>
                  </a:lnTo>
                  <a:lnTo>
                    <a:pt x="16891" y="46101"/>
                  </a:lnTo>
                  <a:lnTo>
                    <a:pt x="7239" y="45212"/>
                  </a:lnTo>
                  <a:lnTo>
                    <a:pt x="1524" y="43688"/>
                  </a:lnTo>
                  <a:lnTo>
                    <a:pt x="0" y="28829"/>
                  </a:lnTo>
                  <a:lnTo>
                    <a:pt x="1016" y="21590"/>
                  </a:lnTo>
                  <a:lnTo>
                    <a:pt x="3429" y="14859"/>
                  </a:lnTo>
                  <a:lnTo>
                    <a:pt x="6223" y="9144"/>
                  </a:lnTo>
                  <a:lnTo>
                    <a:pt x="9652" y="4826"/>
                  </a:lnTo>
                  <a:lnTo>
                    <a:pt x="13970" y="1524"/>
                  </a:lnTo>
                  <a:lnTo>
                    <a:pt x="18796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14" name="Freeform 313"/>
            <p:cNvSpPr/>
            <p:nvPr/>
          </p:nvSpPr>
          <p:spPr>
            <a:xfrm>
              <a:off x="8195818" y="3743198"/>
              <a:ext cx="81154" cy="118619"/>
            </a:xfrm>
            <a:custGeom>
              <a:avLst/>
              <a:gdLst/>
              <a:ahLst/>
              <a:cxnLst/>
              <a:rect l="0" t="0" r="0" b="0"/>
              <a:pathLst>
                <a:path w="81154" h="118619">
                  <a:moveTo>
                    <a:pt x="46609" y="2032"/>
                  </a:moveTo>
                  <a:lnTo>
                    <a:pt x="51435" y="3937"/>
                  </a:lnTo>
                  <a:lnTo>
                    <a:pt x="59055" y="6350"/>
                  </a:lnTo>
                  <a:lnTo>
                    <a:pt x="67691" y="10668"/>
                  </a:lnTo>
                  <a:lnTo>
                    <a:pt x="73406" y="13462"/>
                  </a:lnTo>
                  <a:lnTo>
                    <a:pt x="80645" y="17780"/>
                  </a:lnTo>
                  <a:lnTo>
                    <a:pt x="81153" y="25019"/>
                  </a:lnTo>
                  <a:lnTo>
                    <a:pt x="81153" y="36576"/>
                  </a:lnTo>
                  <a:lnTo>
                    <a:pt x="80645" y="50927"/>
                  </a:lnTo>
                  <a:lnTo>
                    <a:pt x="78740" y="66802"/>
                  </a:lnTo>
                  <a:lnTo>
                    <a:pt x="75819" y="83058"/>
                  </a:lnTo>
                  <a:lnTo>
                    <a:pt x="70993" y="97917"/>
                  </a:lnTo>
                  <a:lnTo>
                    <a:pt x="64770" y="110490"/>
                  </a:lnTo>
                  <a:lnTo>
                    <a:pt x="60452" y="115189"/>
                  </a:lnTo>
                  <a:lnTo>
                    <a:pt x="55753" y="118618"/>
                  </a:lnTo>
                  <a:lnTo>
                    <a:pt x="51435" y="114300"/>
                  </a:lnTo>
                  <a:lnTo>
                    <a:pt x="46990" y="111379"/>
                  </a:lnTo>
                  <a:lnTo>
                    <a:pt x="42672" y="106553"/>
                  </a:lnTo>
                  <a:lnTo>
                    <a:pt x="39878" y="102743"/>
                  </a:lnTo>
                  <a:lnTo>
                    <a:pt x="36957" y="97917"/>
                  </a:lnTo>
                  <a:lnTo>
                    <a:pt x="26416" y="76835"/>
                  </a:lnTo>
                  <a:lnTo>
                    <a:pt x="15875" y="56642"/>
                  </a:lnTo>
                  <a:lnTo>
                    <a:pt x="7239" y="37465"/>
                  </a:lnTo>
                  <a:lnTo>
                    <a:pt x="0" y="19685"/>
                  </a:lnTo>
                  <a:lnTo>
                    <a:pt x="20701" y="7239"/>
                  </a:lnTo>
                  <a:lnTo>
                    <a:pt x="30734" y="2413"/>
                  </a:lnTo>
                  <a:lnTo>
                    <a:pt x="40767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15" name="Freeform 314"/>
            <p:cNvSpPr/>
            <p:nvPr/>
          </p:nvSpPr>
          <p:spPr>
            <a:xfrm>
              <a:off x="8258683" y="3773932"/>
              <a:ext cx="72518" cy="135383"/>
            </a:xfrm>
            <a:custGeom>
              <a:avLst/>
              <a:gdLst/>
              <a:ahLst/>
              <a:cxnLst/>
              <a:rect l="0" t="0" r="0" b="0"/>
              <a:pathLst>
                <a:path w="72518" h="135383">
                  <a:moveTo>
                    <a:pt x="57150" y="8636"/>
                  </a:moveTo>
                  <a:lnTo>
                    <a:pt x="61976" y="18288"/>
                  </a:lnTo>
                  <a:lnTo>
                    <a:pt x="66294" y="29337"/>
                  </a:lnTo>
                  <a:lnTo>
                    <a:pt x="72517" y="42291"/>
                  </a:lnTo>
                  <a:lnTo>
                    <a:pt x="72517" y="53340"/>
                  </a:lnTo>
                  <a:lnTo>
                    <a:pt x="70612" y="66294"/>
                  </a:lnTo>
                  <a:lnTo>
                    <a:pt x="67183" y="79756"/>
                  </a:lnTo>
                  <a:lnTo>
                    <a:pt x="62484" y="93218"/>
                  </a:lnTo>
                  <a:lnTo>
                    <a:pt x="56642" y="106172"/>
                  </a:lnTo>
                  <a:lnTo>
                    <a:pt x="49022" y="118110"/>
                  </a:lnTo>
                  <a:lnTo>
                    <a:pt x="40386" y="127762"/>
                  </a:lnTo>
                  <a:lnTo>
                    <a:pt x="30734" y="135382"/>
                  </a:lnTo>
                  <a:lnTo>
                    <a:pt x="25019" y="127762"/>
                  </a:lnTo>
                  <a:lnTo>
                    <a:pt x="17780" y="118110"/>
                  </a:lnTo>
                  <a:lnTo>
                    <a:pt x="0" y="96520"/>
                  </a:lnTo>
                  <a:lnTo>
                    <a:pt x="8128" y="83058"/>
                  </a:lnTo>
                  <a:lnTo>
                    <a:pt x="14859" y="69596"/>
                  </a:lnTo>
                  <a:lnTo>
                    <a:pt x="20701" y="57150"/>
                  </a:lnTo>
                  <a:lnTo>
                    <a:pt x="24511" y="45212"/>
                  </a:lnTo>
                  <a:lnTo>
                    <a:pt x="27432" y="34163"/>
                  </a:lnTo>
                  <a:lnTo>
                    <a:pt x="28829" y="23495"/>
                  </a:lnTo>
                  <a:lnTo>
                    <a:pt x="28321" y="13462"/>
                  </a:lnTo>
                  <a:lnTo>
                    <a:pt x="26416" y="4826"/>
                  </a:lnTo>
                  <a:lnTo>
                    <a:pt x="31242" y="2413"/>
                  </a:lnTo>
                  <a:lnTo>
                    <a:pt x="36449" y="1524"/>
                  </a:lnTo>
                  <a:lnTo>
                    <a:pt x="43180" y="508"/>
                  </a:lnTo>
                  <a:lnTo>
                    <a:pt x="51435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16" name="Freeform 315"/>
            <p:cNvSpPr/>
            <p:nvPr/>
          </p:nvSpPr>
          <p:spPr>
            <a:xfrm>
              <a:off x="8163687" y="3694303"/>
              <a:ext cx="63882" cy="63374"/>
            </a:xfrm>
            <a:custGeom>
              <a:avLst/>
              <a:gdLst/>
              <a:ahLst/>
              <a:cxnLst/>
              <a:rect l="0" t="0" r="0" b="0"/>
              <a:pathLst>
                <a:path w="63882" h="63374">
                  <a:moveTo>
                    <a:pt x="9525" y="0"/>
                  </a:moveTo>
                  <a:lnTo>
                    <a:pt x="18669" y="889"/>
                  </a:lnTo>
                  <a:lnTo>
                    <a:pt x="35052" y="5207"/>
                  </a:lnTo>
                  <a:lnTo>
                    <a:pt x="48514" y="9525"/>
                  </a:lnTo>
                  <a:lnTo>
                    <a:pt x="54229" y="10541"/>
                  </a:lnTo>
                  <a:lnTo>
                    <a:pt x="59563" y="11049"/>
                  </a:lnTo>
                  <a:lnTo>
                    <a:pt x="59563" y="15875"/>
                  </a:lnTo>
                  <a:lnTo>
                    <a:pt x="59944" y="20574"/>
                  </a:lnTo>
                  <a:lnTo>
                    <a:pt x="62357" y="27813"/>
                  </a:lnTo>
                  <a:lnTo>
                    <a:pt x="63881" y="34544"/>
                  </a:lnTo>
                  <a:lnTo>
                    <a:pt x="63881" y="38354"/>
                  </a:lnTo>
                  <a:lnTo>
                    <a:pt x="62357" y="42164"/>
                  </a:lnTo>
                  <a:lnTo>
                    <a:pt x="50800" y="48514"/>
                  </a:lnTo>
                  <a:lnTo>
                    <a:pt x="42672" y="54229"/>
                  </a:lnTo>
                  <a:lnTo>
                    <a:pt x="29210" y="63373"/>
                  </a:lnTo>
                  <a:lnTo>
                    <a:pt x="26416" y="59055"/>
                  </a:lnTo>
                  <a:lnTo>
                    <a:pt x="23495" y="52324"/>
                  </a:lnTo>
                  <a:lnTo>
                    <a:pt x="15875" y="34544"/>
                  </a:lnTo>
                  <a:lnTo>
                    <a:pt x="7620" y="15367"/>
                  </a:lnTo>
                  <a:lnTo>
                    <a:pt x="3302" y="7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17" name="Freeform 316"/>
            <p:cNvSpPr/>
            <p:nvPr/>
          </p:nvSpPr>
          <p:spPr>
            <a:xfrm>
              <a:off x="8152130" y="3535934"/>
              <a:ext cx="116714" cy="164085"/>
            </a:xfrm>
            <a:custGeom>
              <a:avLst/>
              <a:gdLst/>
              <a:ahLst/>
              <a:cxnLst/>
              <a:rect l="0" t="0" r="0" b="0"/>
              <a:pathLst>
                <a:path w="116714" h="164085">
                  <a:moveTo>
                    <a:pt x="21082" y="6223"/>
                  </a:moveTo>
                  <a:lnTo>
                    <a:pt x="36957" y="10033"/>
                  </a:lnTo>
                  <a:lnTo>
                    <a:pt x="50927" y="11049"/>
                  </a:lnTo>
                  <a:lnTo>
                    <a:pt x="62357" y="10541"/>
                  </a:lnTo>
                  <a:lnTo>
                    <a:pt x="62357" y="13843"/>
                  </a:lnTo>
                  <a:lnTo>
                    <a:pt x="62865" y="18161"/>
                  </a:lnTo>
                  <a:lnTo>
                    <a:pt x="66294" y="29210"/>
                  </a:lnTo>
                  <a:lnTo>
                    <a:pt x="71501" y="43180"/>
                  </a:lnTo>
                  <a:lnTo>
                    <a:pt x="78740" y="58039"/>
                  </a:lnTo>
                  <a:lnTo>
                    <a:pt x="96520" y="90170"/>
                  </a:lnTo>
                  <a:lnTo>
                    <a:pt x="106553" y="105537"/>
                  </a:lnTo>
                  <a:lnTo>
                    <a:pt x="116713" y="118491"/>
                  </a:lnTo>
                  <a:lnTo>
                    <a:pt x="109982" y="122809"/>
                  </a:lnTo>
                  <a:lnTo>
                    <a:pt x="103251" y="128651"/>
                  </a:lnTo>
                  <a:lnTo>
                    <a:pt x="90297" y="142494"/>
                  </a:lnTo>
                  <a:lnTo>
                    <a:pt x="78740" y="155956"/>
                  </a:lnTo>
                  <a:lnTo>
                    <a:pt x="74422" y="160782"/>
                  </a:lnTo>
                  <a:lnTo>
                    <a:pt x="70612" y="164084"/>
                  </a:lnTo>
                  <a:lnTo>
                    <a:pt x="68199" y="162687"/>
                  </a:lnTo>
                  <a:lnTo>
                    <a:pt x="63881" y="160782"/>
                  </a:lnTo>
                  <a:lnTo>
                    <a:pt x="58039" y="158877"/>
                  </a:lnTo>
                  <a:lnTo>
                    <a:pt x="50927" y="156464"/>
                  </a:lnTo>
                  <a:lnTo>
                    <a:pt x="32639" y="150622"/>
                  </a:lnTo>
                  <a:lnTo>
                    <a:pt x="12446" y="143891"/>
                  </a:lnTo>
                  <a:lnTo>
                    <a:pt x="5334" y="121412"/>
                  </a:lnTo>
                  <a:lnTo>
                    <a:pt x="1397" y="97917"/>
                  </a:lnTo>
                  <a:lnTo>
                    <a:pt x="0" y="74803"/>
                  </a:lnTo>
                  <a:lnTo>
                    <a:pt x="508" y="53213"/>
                  </a:lnTo>
                  <a:lnTo>
                    <a:pt x="1397" y="33528"/>
                  </a:lnTo>
                  <a:lnTo>
                    <a:pt x="2921" y="17653"/>
                  </a:lnTo>
                  <a:lnTo>
                    <a:pt x="3810" y="5715"/>
                  </a:lnTo>
                  <a:lnTo>
                    <a:pt x="3429" y="2413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18" name="Freeform 317"/>
            <p:cNvSpPr/>
            <p:nvPr/>
          </p:nvSpPr>
          <p:spPr>
            <a:xfrm>
              <a:off x="8142097" y="3431286"/>
              <a:ext cx="24512" cy="91695"/>
            </a:xfrm>
            <a:custGeom>
              <a:avLst/>
              <a:gdLst/>
              <a:ahLst/>
              <a:cxnLst/>
              <a:rect l="0" t="0" r="0" b="0"/>
              <a:pathLst>
                <a:path w="24512" h="91695">
                  <a:moveTo>
                    <a:pt x="2413" y="10033"/>
                  </a:moveTo>
                  <a:lnTo>
                    <a:pt x="4826" y="9525"/>
                  </a:lnTo>
                  <a:lnTo>
                    <a:pt x="7620" y="5715"/>
                  </a:lnTo>
                  <a:lnTo>
                    <a:pt x="10541" y="1397"/>
                  </a:lnTo>
                  <a:lnTo>
                    <a:pt x="12954" y="0"/>
                  </a:lnTo>
                  <a:lnTo>
                    <a:pt x="14859" y="1905"/>
                  </a:lnTo>
                  <a:lnTo>
                    <a:pt x="15875" y="6731"/>
                  </a:lnTo>
                  <a:lnTo>
                    <a:pt x="16256" y="12954"/>
                  </a:lnTo>
                  <a:lnTo>
                    <a:pt x="16764" y="21590"/>
                  </a:lnTo>
                  <a:lnTo>
                    <a:pt x="17780" y="31623"/>
                  </a:lnTo>
                  <a:lnTo>
                    <a:pt x="19177" y="43180"/>
                  </a:lnTo>
                  <a:lnTo>
                    <a:pt x="21082" y="55626"/>
                  </a:lnTo>
                  <a:lnTo>
                    <a:pt x="24511" y="68580"/>
                  </a:lnTo>
                  <a:lnTo>
                    <a:pt x="20193" y="76327"/>
                  </a:lnTo>
                  <a:lnTo>
                    <a:pt x="16256" y="84963"/>
                  </a:lnTo>
                  <a:lnTo>
                    <a:pt x="12446" y="90678"/>
                  </a:lnTo>
                  <a:lnTo>
                    <a:pt x="10541" y="91694"/>
                  </a:lnTo>
                  <a:lnTo>
                    <a:pt x="8128" y="90678"/>
                  </a:lnTo>
                  <a:lnTo>
                    <a:pt x="7112" y="61849"/>
                  </a:lnTo>
                  <a:lnTo>
                    <a:pt x="4826" y="37338"/>
                  </a:lnTo>
                  <a:lnTo>
                    <a:pt x="3810" y="27305"/>
                  </a:lnTo>
                  <a:lnTo>
                    <a:pt x="2413" y="19177"/>
                  </a:lnTo>
                  <a:lnTo>
                    <a:pt x="1397" y="13462"/>
                  </a:lnTo>
                  <a:lnTo>
                    <a:pt x="0" y="10033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19" name="Freeform 318"/>
            <p:cNvSpPr/>
            <p:nvPr/>
          </p:nvSpPr>
          <p:spPr>
            <a:xfrm>
              <a:off x="8309102" y="3874262"/>
              <a:ext cx="58548" cy="31243"/>
            </a:xfrm>
            <a:custGeom>
              <a:avLst/>
              <a:gdLst/>
              <a:ahLst/>
              <a:cxnLst/>
              <a:rect l="0" t="0" r="0" b="0"/>
              <a:pathLst>
                <a:path w="58548" h="31243">
                  <a:moveTo>
                    <a:pt x="27813" y="2921"/>
                  </a:moveTo>
                  <a:lnTo>
                    <a:pt x="36449" y="3429"/>
                  </a:lnTo>
                  <a:lnTo>
                    <a:pt x="46101" y="2413"/>
                  </a:lnTo>
                  <a:lnTo>
                    <a:pt x="58039" y="0"/>
                  </a:lnTo>
                  <a:lnTo>
                    <a:pt x="58547" y="1016"/>
                  </a:lnTo>
                  <a:lnTo>
                    <a:pt x="57658" y="2921"/>
                  </a:lnTo>
                  <a:lnTo>
                    <a:pt x="55245" y="6731"/>
                  </a:lnTo>
                  <a:lnTo>
                    <a:pt x="52832" y="11049"/>
                  </a:lnTo>
                  <a:lnTo>
                    <a:pt x="46609" y="21590"/>
                  </a:lnTo>
                  <a:lnTo>
                    <a:pt x="44196" y="26416"/>
                  </a:lnTo>
                  <a:lnTo>
                    <a:pt x="42672" y="31242"/>
                  </a:lnTo>
                  <a:lnTo>
                    <a:pt x="30226" y="31242"/>
                  </a:lnTo>
                  <a:lnTo>
                    <a:pt x="16764" y="30734"/>
                  </a:lnTo>
                  <a:lnTo>
                    <a:pt x="5715" y="29845"/>
                  </a:lnTo>
                  <a:lnTo>
                    <a:pt x="1905" y="28829"/>
                  </a:lnTo>
                  <a:lnTo>
                    <a:pt x="0" y="28321"/>
                  </a:lnTo>
                  <a:lnTo>
                    <a:pt x="3429" y="23114"/>
                  </a:lnTo>
                  <a:lnTo>
                    <a:pt x="6223" y="19177"/>
                  </a:lnTo>
                  <a:lnTo>
                    <a:pt x="10541" y="12954"/>
                  </a:lnTo>
                  <a:lnTo>
                    <a:pt x="13970" y="7747"/>
                  </a:lnTo>
                  <a:lnTo>
                    <a:pt x="17780" y="1016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20" name="Freeform 319"/>
            <p:cNvSpPr/>
            <p:nvPr/>
          </p:nvSpPr>
          <p:spPr>
            <a:xfrm>
              <a:off x="8293735" y="3904996"/>
              <a:ext cx="43689" cy="63882"/>
            </a:xfrm>
            <a:custGeom>
              <a:avLst/>
              <a:gdLst/>
              <a:ahLst/>
              <a:cxnLst/>
              <a:rect l="0" t="0" r="0" b="0"/>
              <a:pathLst>
                <a:path w="43689" h="63882">
                  <a:moveTo>
                    <a:pt x="13970" y="508"/>
                  </a:moveTo>
                  <a:lnTo>
                    <a:pt x="17780" y="1397"/>
                  </a:lnTo>
                  <a:lnTo>
                    <a:pt x="27813" y="3429"/>
                  </a:lnTo>
                  <a:lnTo>
                    <a:pt x="37973" y="6223"/>
                  </a:lnTo>
                  <a:lnTo>
                    <a:pt x="41275" y="7239"/>
                  </a:lnTo>
                  <a:lnTo>
                    <a:pt x="43180" y="7747"/>
                  </a:lnTo>
                  <a:lnTo>
                    <a:pt x="43688" y="9144"/>
                  </a:lnTo>
                  <a:lnTo>
                    <a:pt x="43688" y="14351"/>
                  </a:lnTo>
                  <a:lnTo>
                    <a:pt x="42291" y="22098"/>
                  </a:lnTo>
                  <a:lnTo>
                    <a:pt x="40767" y="31242"/>
                  </a:lnTo>
                  <a:lnTo>
                    <a:pt x="37465" y="49911"/>
                  </a:lnTo>
                  <a:lnTo>
                    <a:pt x="35560" y="58039"/>
                  </a:lnTo>
                  <a:lnTo>
                    <a:pt x="34036" y="63881"/>
                  </a:lnTo>
                  <a:lnTo>
                    <a:pt x="24003" y="48514"/>
                  </a:lnTo>
                  <a:lnTo>
                    <a:pt x="13462" y="31750"/>
                  </a:lnTo>
                  <a:lnTo>
                    <a:pt x="9144" y="24511"/>
                  </a:lnTo>
                  <a:lnTo>
                    <a:pt x="4826" y="18288"/>
                  </a:lnTo>
                  <a:lnTo>
                    <a:pt x="1905" y="13970"/>
                  </a:lnTo>
                  <a:lnTo>
                    <a:pt x="0" y="12065"/>
                  </a:lnTo>
                  <a:lnTo>
                    <a:pt x="6731" y="5334"/>
                  </a:lnTo>
                  <a:lnTo>
                    <a:pt x="10033" y="2413"/>
                  </a:lnTo>
                  <a:lnTo>
                    <a:pt x="11557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21" name="Freeform 320"/>
            <p:cNvSpPr/>
            <p:nvPr/>
          </p:nvSpPr>
          <p:spPr>
            <a:xfrm>
              <a:off x="8327771" y="3959225"/>
              <a:ext cx="66295" cy="68708"/>
            </a:xfrm>
            <a:custGeom>
              <a:avLst/>
              <a:gdLst/>
              <a:ahLst/>
              <a:cxnLst/>
              <a:rect l="0" t="0" r="0" b="0"/>
              <a:pathLst>
                <a:path w="66295" h="68708">
                  <a:moveTo>
                    <a:pt x="20193" y="0"/>
                  </a:moveTo>
                  <a:lnTo>
                    <a:pt x="28321" y="508"/>
                  </a:lnTo>
                  <a:lnTo>
                    <a:pt x="41783" y="2921"/>
                  </a:lnTo>
                  <a:lnTo>
                    <a:pt x="51435" y="7747"/>
                  </a:lnTo>
                  <a:lnTo>
                    <a:pt x="58674" y="14478"/>
                  </a:lnTo>
                  <a:lnTo>
                    <a:pt x="63373" y="22606"/>
                  </a:lnTo>
                  <a:lnTo>
                    <a:pt x="66294" y="31750"/>
                  </a:lnTo>
                  <a:lnTo>
                    <a:pt x="66294" y="50419"/>
                  </a:lnTo>
                  <a:lnTo>
                    <a:pt x="64389" y="54737"/>
                  </a:lnTo>
                  <a:lnTo>
                    <a:pt x="60579" y="57150"/>
                  </a:lnTo>
                  <a:lnTo>
                    <a:pt x="49530" y="60071"/>
                  </a:lnTo>
                  <a:lnTo>
                    <a:pt x="38481" y="62865"/>
                  </a:lnTo>
                  <a:lnTo>
                    <a:pt x="34163" y="65278"/>
                  </a:lnTo>
                  <a:lnTo>
                    <a:pt x="32258" y="68707"/>
                  </a:lnTo>
                  <a:lnTo>
                    <a:pt x="22098" y="52324"/>
                  </a:lnTo>
                  <a:lnTo>
                    <a:pt x="12573" y="34544"/>
                  </a:lnTo>
                  <a:lnTo>
                    <a:pt x="8255" y="26416"/>
                  </a:lnTo>
                  <a:lnTo>
                    <a:pt x="4318" y="19685"/>
                  </a:lnTo>
                  <a:lnTo>
                    <a:pt x="1524" y="14859"/>
                  </a:lnTo>
                  <a:lnTo>
                    <a:pt x="0" y="12954"/>
                  </a:lnTo>
                  <a:lnTo>
                    <a:pt x="6731" y="6223"/>
                  </a:lnTo>
                  <a:lnTo>
                    <a:pt x="9652" y="3429"/>
                  </a:lnTo>
                  <a:lnTo>
                    <a:pt x="11557" y="1016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22" name="Freeform 321"/>
            <p:cNvSpPr/>
            <p:nvPr/>
          </p:nvSpPr>
          <p:spPr>
            <a:xfrm>
              <a:off x="8361934" y="4023995"/>
              <a:ext cx="60453" cy="53341"/>
            </a:xfrm>
            <a:custGeom>
              <a:avLst/>
              <a:gdLst/>
              <a:ahLst/>
              <a:cxnLst/>
              <a:rect l="0" t="0" r="0" b="0"/>
              <a:pathLst>
                <a:path w="60453" h="53341">
                  <a:moveTo>
                    <a:pt x="7620" y="6350"/>
                  </a:moveTo>
                  <a:lnTo>
                    <a:pt x="15367" y="2921"/>
                  </a:lnTo>
                  <a:lnTo>
                    <a:pt x="22098" y="1016"/>
                  </a:lnTo>
                  <a:lnTo>
                    <a:pt x="28321" y="0"/>
                  </a:lnTo>
                  <a:lnTo>
                    <a:pt x="38862" y="508"/>
                  </a:lnTo>
                  <a:lnTo>
                    <a:pt x="46990" y="3429"/>
                  </a:lnTo>
                  <a:lnTo>
                    <a:pt x="52832" y="8255"/>
                  </a:lnTo>
                  <a:lnTo>
                    <a:pt x="57150" y="13970"/>
                  </a:lnTo>
                  <a:lnTo>
                    <a:pt x="59436" y="19685"/>
                  </a:lnTo>
                  <a:lnTo>
                    <a:pt x="60452" y="24511"/>
                  </a:lnTo>
                  <a:lnTo>
                    <a:pt x="58547" y="28321"/>
                  </a:lnTo>
                  <a:lnTo>
                    <a:pt x="54737" y="32639"/>
                  </a:lnTo>
                  <a:lnTo>
                    <a:pt x="42164" y="43688"/>
                  </a:lnTo>
                  <a:lnTo>
                    <a:pt x="35433" y="48514"/>
                  </a:lnTo>
                  <a:lnTo>
                    <a:pt x="29210" y="51943"/>
                  </a:lnTo>
                  <a:lnTo>
                    <a:pt x="24511" y="53340"/>
                  </a:lnTo>
                  <a:lnTo>
                    <a:pt x="22098" y="52832"/>
                  </a:lnTo>
                  <a:lnTo>
                    <a:pt x="14351" y="38989"/>
                  </a:lnTo>
                  <a:lnTo>
                    <a:pt x="8128" y="25527"/>
                  </a:lnTo>
                  <a:lnTo>
                    <a:pt x="5207" y="19685"/>
                  </a:lnTo>
                  <a:lnTo>
                    <a:pt x="2794" y="15367"/>
                  </a:lnTo>
                  <a:lnTo>
                    <a:pt x="889" y="12573"/>
                  </a:lnTo>
                  <a:lnTo>
                    <a:pt x="0" y="11049"/>
                  </a:lnTo>
                  <a:close/>
                </a:path>
              </a:pathLst>
            </a:custGeom>
            <a:solidFill>
              <a:srgbClr val="DC8723"/>
            </a:solidFill>
            <a:ln w="0" cap="flat" cmpd="sng" algn="ctr">
              <a:solidFill>
                <a:srgbClr val="DC872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23" name="Freeform 322"/>
            <p:cNvSpPr/>
            <p:nvPr/>
          </p:nvSpPr>
          <p:spPr>
            <a:xfrm>
              <a:off x="8402701" y="4108958"/>
              <a:ext cx="64771" cy="47626"/>
            </a:xfrm>
            <a:custGeom>
              <a:avLst/>
              <a:gdLst/>
              <a:ahLst/>
              <a:cxnLst/>
              <a:rect l="0" t="0" r="0" b="0"/>
              <a:pathLst>
                <a:path w="64771" h="47626">
                  <a:moveTo>
                    <a:pt x="8128" y="6350"/>
                  </a:moveTo>
                  <a:lnTo>
                    <a:pt x="16383" y="3429"/>
                  </a:lnTo>
                  <a:lnTo>
                    <a:pt x="24003" y="1016"/>
                  </a:lnTo>
                  <a:lnTo>
                    <a:pt x="30734" y="0"/>
                  </a:lnTo>
                  <a:lnTo>
                    <a:pt x="43180" y="1524"/>
                  </a:lnTo>
                  <a:lnTo>
                    <a:pt x="53340" y="5842"/>
                  </a:lnTo>
                  <a:lnTo>
                    <a:pt x="60960" y="12954"/>
                  </a:lnTo>
                  <a:lnTo>
                    <a:pt x="64770" y="21590"/>
                  </a:lnTo>
                  <a:lnTo>
                    <a:pt x="64770" y="31242"/>
                  </a:lnTo>
                  <a:lnTo>
                    <a:pt x="61468" y="41275"/>
                  </a:lnTo>
                  <a:lnTo>
                    <a:pt x="58547" y="43688"/>
                  </a:lnTo>
                  <a:lnTo>
                    <a:pt x="53340" y="45212"/>
                  </a:lnTo>
                  <a:lnTo>
                    <a:pt x="38862" y="47117"/>
                  </a:lnTo>
                  <a:lnTo>
                    <a:pt x="31242" y="47625"/>
                  </a:lnTo>
                  <a:lnTo>
                    <a:pt x="25019" y="47117"/>
                  </a:lnTo>
                  <a:lnTo>
                    <a:pt x="19685" y="45593"/>
                  </a:lnTo>
                  <a:lnTo>
                    <a:pt x="16764" y="44196"/>
                  </a:lnTo>
                  <a:lnTo>
                    <a:pt x="10541" y="31242"/>
                  </a:lnTo>
                  <a:lnTo>
                    <a:pt x="5715" y="21209"/>
                  </a:lnTo>
                  <a:lnTo>
                    <a:pt x="2413" y="13970"/>
                  </a:lnTo>
                  <a:lnTo>
                    <a:pt x="0" y="11049"/>
                  </a:lnTo>
                  <a:close/>
                </a:path>
              </a:pathLst>
            </a:custGeom>
            <a:solidFill>
              <a:srgbClr val="E29B47"/>
            </a:solidFill>
            <a:ln w="0" cap="flat" cmpd="sng" algn="ctr">
              <a:solidFill>
                <a:srgbClr val="E29B4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24" name="Freeform 323"/>
            <p:cNvSpPr/>
            <p:nvPr/>
          </p:nvSpPr>
          <p:spPr>
            <a:xfrm>
              <a:off x="8406130" y="3964559"/>
              <a:ext cx="87758" cy="79630"/>
            </a:xfrm>
            <a:custGeom>
              <a:avLst/>
              <a:gdLst/>
              <a:ahLst/>
              <a:cxnLst/>
              <a:rect l="0" t="0" r="0" b="0"/>
              <a:pathLst>
                <a:path w="87758" h="79630">
                  <a:moveTo>
                    <a:pt x="5715" y="4318"/>
                  </a:moveTo>
                  <a:lnTo>
                    <a:pt x="10541" y="2413"/>
                  </a:lnTo>
                  <a:lnTo>
                    <a:pt x="22479" y="0"/>
                  </a:lnTo>
                  <a:lnTo>
                    <a:pt x="36957" y="508"/>
                  </a:lnTo>
                  <a:lnTo>
                    <a:pt x="51308" y="3810"/>
                  </a:lnTo>
                  <a:lnTo>
                    <a:pt x="65659" y="11049"/>
                  </a:lnTo>
                  <a:lnTo>
                    <a:pt x="71501" y="15748"/>
                  </a:lnTo>
                  <a:lnTo>
                    <a:pt x="77216" y="22098"/>
                  </a:lnTo>
                  <a:lnTo>
                    <a:pt x="81534" y="28829"/>
                  </a:lnTo>
                  <a:lnTo>
                    <a:pt x="84963" y="36957"/>
                  </a:lnTo>
                  <a:lnTo>
                    <a:pt x="87249" y="45593"/>
                  </a:lnTo>
                  <a:lnTo>
                    <a:pt x="87757" y="55626"/>
                  </a:lnTo>
                  <a:lnTo>
                    <a:pt x="86868" y="57150"/>
                  </a:lnTo>
                  <a:lnTo>
                    <a:pt x="84963" y="59055"/>
                  </a:lnTo>
                  <a:lnTo>
                    <a:pt x="77724" y="63373"/>
                  </a:lnTo>
                  <a:lnTo>
                    <a:pt x="67564" y="67691"/>
                  </a:lnTo>
                  <a:lnTo>
                    <a:pt x="55626" y="72009"/>
                  </a:lnTo>
                  <a:lnTo>
                    <a:pt x="43561" y="75819"/>
                  </a:lnTo>
                  <a:lnTo>
                    <a:pt x="33020" y="78740"/>
                  </a:lnTo>
                  <a:lnTo>
                    <a:pt x="25400" y="79629"/>
                  </a:lnTo>
                  <a:lnTo>
                    <a:pt x="22479" y="79121"/>
                  </a:lnTo>
                  <a:lnTo>
                    <a:pt x="21590" y="78740"/>
                  </a:lnTo>
                  <a:lnTo>
                    <a:pt x="17272" y="70485"/>
                  </a:lnTo>
                  <a:lnTo>
                    <a:pt x="12954" y="60960"/>
                  </a:lnTo>
                  <a:lnTo>
                    <a:pt x="4699" y="39370"/>
                  </a:lnTo>
                  <a:lnTo>
                    <a:pt x="1905" y="28829"/>
                  </a:lnTo>
                  <a:lnTo>
                    <a:pt x="0" y="19685"/>
                  </a:lnTo>
                  <a:lnTo>
                    <a:pt x="0" y="11938"/>
                  </a:lnTo>
                  <a:lnTo>
                    <a:pt x="2286" y="7112"/>
                  </a:lnTo>
                  <a:close/>
                </a:path>
              </a:pathLst>
            </a:custGeom>
            <a:solidFill>
              <a:srgbClr val="DC8723"/>
            </a:solidFill>
            <a:ln w="0" cap="flat" cmpd="sng" algn="ctr">
              <a:solidFill>
                <a:srgbClr val="DC872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25" name="Freeform 324"/>
            <p:cNvSpPr/>
            <p:nvPr/>
          </p:nvSpPr>
          <p:spPr>
            <a:xfrm>
              <a:off x="8459343" y="4032631"/>
              <a:ext cx="67184" cy="74423"/>
            </a:xfrm>
            <a:custGeom>
              <a:avLst/>
              <a:gdLst/>
              <a:ahLst/>
              <a:cxnLst/>
              <a:rect l="0" t="0" r="0" b="0"/>
              <a:pathLst>
                <a:path w="67184" h="74423">
                  <a:moveTo>
                    <a:pt x="7747" y="17399"/>
                  </a:moveTo>
                  <a:lnTo>
                    <a:pt x="14859" y="11557"/>
                  </a:lnTo>
                  <a:lnTo>
                    <a:pt x="23495" y="5842"/>
                  </a:lnTo>
                  <a:lnTo>
                    <a:pt x="32131" y="2032"/>
                  </a:lnTo>
                  <a:lnTo>
                    <a:pt x="41783" y="0"/>
                  </a:lnTo>
                  <a:lnTo>
                    <a:pt x="50927" y="1524"/>
                  </a:lnTo>
                  <a:lnTo>
                    <a:pt x="59563" y="7239"/>
                  </a:lnTo>
                  <a:lnTo>
                    <a:pt x="63373" y="12065"/>
                  </a:lnTo>
                  <a:lnTo>
                    <a:pt x="67183" y="18288"/>
                  </a:lnTo>
                  <a:lnTo>
                    <a:pt x="65278" y="31242"/>
                  </a:lnTo>
                  <a:lnTo>
                    <a:pt x="64389" y="42291"/>
                  </a:lnTo>
                  <a:lnTo>
                    <a:pt x="63881" y="53848"/>
                  </a:lnTo>
                  <a:lnTo>
                    <a:pt x="62865" y="60960"/>
                  </a:lnTo>
                  <a:lnTo>
                    <a:pt x="62357" y="69215"/>
                  </a:lnTo>
                  <a:lnTo>
                    <a:pt x="61468" y="70612"/>
                  </a:lnTo>
                  <a:lnTo>
                    <a:pt x="59055" y="72009"/>
                  </a:lnTo>
                  <a:lnTo>
                    <a:pt x="50419" y="73914"/>
                  </a:lnTo>
                  <a:lnTo>
                    <a:pt x="38354" y="74422"/>
                  </a:lnTo>
                  <a:lnTo>
                    <a:pt x="25400" y="72517"/>
                  </a:lnTo>
                  <a:lnTo>
                    <a:pt x="13462" y="67310"/>
                  </a:lnTo>
                  <a:lnTo>
                    <a:pt x="8128" y="62992"/>
                  </a:lnTo>
                  <a:lnTo>
                    <a:pt x="4318" y="57658"/>
                  </a:lnTo>
                  <a:lnTo>
                    <a:pt x="1397" y="50927"/>
                  </a:lnTo>
                  <a:lnTo>
                    <a:pt x="0" y="43307"/>
                  </a:lnTo>
                  <a:lnTo>
                    <a:pt x="0" y="33655"/>
                  </a:lnTo>
                  <a:lnTo>
                    <a:pt x="2413" y="22606"/>
                  </a:lnTo>
                  <a:close/>
                </a:path>
              </a:pathLst>
            </a:custGeom>
            <a:solidFill>
              <a:srgbClr val="DC8723"/>
            </a:solidFill>
            <a:ln w="0" cap="flat" cmpd="sng" algn="ctr">
              <a:solidFill>
                <a:srgbClr val="DC872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26" name="Freeform 325"/>
            <p:cNvSpPr/>
            <p:nvPr/>
          </p:nvSpPr>
          <p:spPr>
            <a:xfrm>
              <a:off x="8409940" y="4055237"/>
              <a:ext cx="44578" cy="50420"/>
            </a:xfrm>
            <a:custGeom>
              <a:avLst/>
              <a:gdLst/>
              <a:ahLst/>
              <a:cxnLst/>
              <a:rect l="0" t="0" r="0" b="0"/>
              <a:pathLst>
                <a:path w="44578" h="50420">
                  <a:moveTo>
                    <a:pt x="9525" y="9144"/>
                  </a:moveTo>
                  <a:lnTo>
                    <a:pt x="17780" y="2921"/>
                  </a:lnTo>
                  <a:lnTo>
                    <a:pt x="25400" y="0"/>
                  </a:lnTo>
                  <a:lnTo>
                    <a:pt x="32131" y="1016"/>
                  </a:lnTo>
                  <a:lnTo>
                    <a:pt x="37846" y="5334"/>
                  </a:lnTo>
                  <a:lnTo>
                    <a:pt x="42164" y="13970"/>
                  </a:lnTo>
                  <a:lnTo>
                    <a:pt x="44577" y="26416"/>
                  </a:lnTo>
                  <a:lnTo>
                    <a:pt x="44577" y="34036"/>
                  </a:lnTo>
                  <a:lnTo>
                    <a:pt x="44577" y="42672"/>
                  </a:lnTo>
                  <a:lnTo>
                    <a:pt x="41783" y="45593"/>
                  </a:lnTo>
                  <a:lnTo>
                    <a:pt x="35433" y="48514"/>
                  </a:lnTo>
                  <a:lnTo>
                    <a:pt x="27305" y="50419"/>
                  </a:lnTo>
                  <a:lnTo>
                    <a:pt x="18161" y="50419"/>
                  </a:lnTo>
                  <a:lnTo>
                    <a:pt x="9525" y="48514"/>
                  </a:lnTo>
                  <a:lnTo>
                    <a:pt x="5715" y="46101"/>
                  </a:lnTo>
                  <a:lnTo>
                    <a:pt x="2794" y="42672"/>
                  </a:lnTo>
                  <a:lnTo>
                    <a:pt x="889" y="38354"/>
                  </a:lnTo>
                  <a:lnTo>
                    <a:pt x="0" y="33147"/>
                  </a:lnTo>
                  <a:lnTo>
                    <a:pt x="0" y="26416"/>
                  </a:lnTo>
                  <a:lnTo>
                    <a:pt x="1905" y="18669"/>
                  </a:lnTo>
                  <a:close/>
                </a:path>
              </a:pathLst>
            </a:custGeom>
            <a:solidFill>
              <a:srgbClr val="DC8723"/>
            </a:solidFill>
            <a:ln w="0" cap="flat" cmpd="sng" algn="ctr">
              <a:solidFill>
                <a:srgbClr val="DC872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27" name="Freeform 326"/>
            <p:cNvSpPr/>
            <p:nvPr/>
          </p:nvSpPr>
          <p:spPr>
            <a:xfrm>
              <a:off x="8481441" y="3899789"/>
              <a:ext cx="49404" cy="106046"/>
            </a:xfrm>
            <a:custGeom>
              <a:avLst/>
              <a:gdLst/>
              <a:ahLst/>
              <a:cxnLst/>
              <a:rect l="0" t="0" r="0" b="0"/>
              <a:pathLst>
                <a:path w="49404" h="106046">
                  <a:moveTo>
                    <a:pt x="17780" y="25400"/>
                  </a:moveTo>
                  <a:lnTo>
                    <a:pt x="25400" y="12954"/>
                  </a:lnTo>
                  <a:lnTo>
                    <a:pt x="32131" y="0"/>
                  </a:lnTo>
                  <a:lnTo>
                    <a:pt x="35941" y="9525"/>
                  </a:lnTo>
                  <a:lnTo>
                    <a:pt x="39370" y="20574"/>
                  </a:lnTo>
                  <a:lnTo>
                    <a:pt x="45085" y="46990"/>
                  </a:lnTo>
                  <a:lnTo>
                    <a:pt x="48514" y="75311"/>
                  </a:lnTo>
                  <a:lnTo>
                    <a:pt x="49403" y="88773"/>
                  </a:lnTo>
                  <a:lnTo>
                    <a:pt x="49403" y="100711"/>
                  </a:lnTo>
                  <a:lnTo>
                    <a:pt x="46609" y="103632"/>
                  </a:lnTo>
                  <a:lnTo>
                    <a:pt x="43180" y="105537"/>
                  </a:lnTo>
                  <a:lnTo>
                    <a:pt x="35052" y="106045"/>
                  </a:lnTo>
                  <a:lnTo>
                    <a:pt x="25908" y="103124"/>
                  </a:lnTo>
                  <a:lnTo>
                    <a:pt x="16764" y="96393"/>
                  </a:lnTo>
                  <a:lnTo>
                    <a:pt x="8636" y="87249"/>
                  </a:lnTo>
                  <a:lnTo>
                    <a:pt x="2921" y="76200"/>
                  </a:lnTo>
                  <a:lnTo>
                    <a:pt x="0" y="63246"/>
                  </a:lnTo>
                  <a:lnTo>
                    <a:pt x="1905" y="49403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28" name="Freeform 327"/>
            <p:cNvSpPr/>
            <p:nvPr/>
          </p:nvSpPr>
          <p:spPr>
            <a:xfrm>
              <a:off x="8480044" y="4120007"/>
              <a:ext cx="42165" cy="60961"/>
            </a:xfrm>
            <a:custGeom>
              <a:avLst/>
              <a:gdLst/>
              <a:ahLst/>
              <a:cxnLst/>
              <a:rect l="0" t="0" r="0" b="0"/>
              <a:pathLst>
                <a:path w="42165" h="60961">
                  <a:moveTo>
                    <a:pt x="7620" y="14859"/>
                  </a:moveTo>
                  <a:lnTo>
                    <a:pt x="16764" y="7239"/>
                  </a:lnTo>
                  <a:lnTo>
                    <a:pt x="26797" y="1905"/>
                  </a:lnTo>
                  <a:lnTo>
                    <a:pt x="33020" y="508"/>
                  </a:lnTo>
                  <a:lnTo>
                    <a:pt x="39751" y="0"/>
                  </a:lnTo>
                  <a:lnTo>
                    <a:pt x="40259" y="30734"/>
                  </a:lnTo>
                  <a:lnTo>
                    <a:pt x="42164" y="60960"/>
                  </a:lnTo>
                  <a:lnTo>
                    <a:pt x="35941" y="58547"/>
                  </a:lnTo>
                  <a:lnTo>
                    <a:pt x="29718" y="55245"/>
                  </a:lnTo>
                  <a:lnTo>
                    <a:pt x="16764" y="46609"/>
                  </a:lnTo>
                  <a:lnTo>
                    <a:pt x="6223" y="36068"/>
                  </a:lnTo>
                  <a:lnTo>
                    <a:pt x="2286" y="30226"/>
                  </a:lnTo>
                  <a:lnTo>
                    <a:pt x="0" y="24511"/>
                  </a:lnTo>
                  <a:close/>
                </a:path>
              </a:pathLst>
            </a:custGeom>
            <a:solidFill>
              <a:srgbClr val="E29B47"/>
            </a:solidFill>
            <a:ln w="0" cap="flat" cmpd="sng" algn="ctr">
              <a:solidFill>
                <a:srgbClr val="E29B4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29" name="Freeform 328"/>
            <p:cNvSpPr/>
            <p:nvPr/>
          </p:nvSpPr>
          <p:spPr>
            <a:xfrm>
              <a:off x="8484362" y="4219829"/>
              <a:ext cx="29211" cy="39879"/>
            </a:xfrm>
            <a:custGeom>
              <a:avLst/>
              <a:gdLst/>
              <a:ahLst/>
              <a:cxnLst/>
              <a:rect l="0" t="0" r="0" b="0"/>
              <a:pathLst>
                <a:path w="29211" h="39879">
                  <a:moveTo>
                    <a:pt x="889" y="11557"/>
                  </a:moveTo>
                  <a:lnTo>
                    <a:pt x="1397" y="6731"/>
                  </a:lnTo>
                  <a:lnTo>
                    <a:pt x="2286" y="3937"/>
                  </a:lnTo>
                  <a:lnTo>
                    <a:pt x="4318" y="1524"/>
                  </a:lnTo>
                  <a:lnTo>
                    <a:pt x="6223" y="508"/>
                  </a:lnTo>
                  <a:lnTo>
                    <a:pt x="9525" y="0"/>
                  </a:lnTo>
                  <a:lnTo>
                    <a:pt x="14351" y="0"/>
                  </a:lnTo>
                  <a:lnTo>
                    <a:pt x="20574" y="0"/>
                  </a:lnTo>
                  <a:lnTo>
                    <a:pt x="24892" y="8636"/>
                  </a:lnTo>
                  <a:lnTo>
                    <a:pt x="27305" y="15875"/>
                  </a:lnTo>
                  <a:lnTo>
                    <a:pt x="28702" y="22098"/>
                  </a:lnTo>
                  <a:lnTo>
                    <a:pt x="29210" y="27432"/>
                  </a:lnTo>
                  <a:lnTo>
                    <a:pt x="28702" y="31750"/>
                  </a:lnTo>
                  <a:lnTo>
                    <a:pt x="27305" y="35560"/>
                  </a:lnTo>
                  <a:lnTo>
                    <a:pt x="22987" y="39370"/>
                  </a:lnTo>
                  <a:lnTo>
                    <a:pt x="16764" y="39878"/>
                  </a:lnTo>
                  <a:lnTo>
                    <a:pt x="10033" y="36576"/>
                  </a:lnTo>
                  <a:lnTo>
                    <a:pt x="3810" y="29337"/>
                  </a:lnTo>
                  <a:lnTo>
                    <a:pt x="1397" y="24003"/>
                  </a:lnTo>
                  <a:lnTo>
                    <a:pt x="0" y="18288"/>
                  </a:lnTo>
                  <a:close/>
                </a:path>
              </a:pathLst>
            </a:custGeom>
            <a:solidFill>
              <a:srgbClr val="E29B47"/>
            </a:solidFill>
            <a:ln w="0" cap="flat" cmpd="sng" algn="ctr">
              <a:solidFill>
                <a:srgbClr val="E29B4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30" name="Freeform 329"/>
            <p:cNvSpPr/>
            <p:nvPr/>
          </p:nvSpPr>
          <p:spPr>
            <a:xfrm>
              <a:off x="8531860" y="4312539"/>
              <a:ext cx="35942" cy="43181"/>
            </a:xfrm>
            <a:custGeom>
              <a:avLst/>
              <a:gdLst/>
              <a:ahLst/>
              <a:cxnLst/>
              <a:rect l="0" t="0" r="0" b="0"/>
              <a:pathLst>
                <a:path w="35942" h="43181">
                  <a:moveTo>
                    <a:pt x="889" y="11557"/>
                  </a:moveTo>
                  <a:lnTo>
                    <a:pt x="1905" y="6731"/>
                  </a:lnTo>
                  <a:lnTo>
                    <a:pt x="2794" y="3302"/>
                  </a:lnTo>
                  <a:lnTo>
                    <a:pt x="4318" y="1397"/>
                  </a:lnTo>
                  <a:lnTo>
                    <a:pt x="6731" y="508"/>
                  </a:lnTo>
                  <a:lnTo>
                    <a:pt x="9525" y="0"/>
                  </a:lnTo>
                  <a:lnTo>
                    <a:pt x="14351" y="0"/>
                  </a:lnTo>
                  <a:lnTo>
                    <a:pt x="21082" y="0"/>
                  </a:lnTo>
                  <a:lnTo>
                    <a:pt x="27305" y="7620"/>
                  </a:lnTo>
                  <a:lnTo>
                    <a:pt x="32131" y="14859"/>
                  </a:lnTo>
                  <a:lnTo>
                    <a:pt x="35052" y="21082"/>
                  </a:lnTo>
                  <a:lnTo>
                    <a:pt x="35941" y="26924"/>
                  </a:lnTo>
                  <a:lnTo>
                    <a:pt x="35433" y="31623"/>
                  </a:lnTo>
                  <a:lnTo>
                    <a:pt x="34036" y="35941"/>
                  </a:lnTo>
                  <a:lnTo>
                    <a:pt x="31623" y="39370"/>
                  </a:lnTo>
                  <a:lnTo>
                    <a:pt x="28321" y="41783"/>
                  </a:lnTo>
                  <a:lnTo>
                    <a:pt x="20574" y="43180"/>
                  </a:lnTo>
                  <a:lnTo>
                    <a:pt x="11938" y="39878"/>
                  </a:lnTo>
                  <a:lnTo>
                    <a:pt x="8128" y="36449"/>
                  </a:lnTo>
                  <a:lnTo>
                    <a:pt x="4826" y="31623"/>
                  </a:lnTo>
                  <a:lnTo>
                    <a:pt x="1905" y="25400"/>
                  </a:lnTo>
                  <a:lnTo>
                    <a:pt x="0" y="17780"/>
                  </a:lnTo>
                  <a:close/>
                </a:path>
              </a:pathLst>
            </a:custGeom>
            <a:solidFill>
              <a:srgbClr val="EBBE86"/>
            </a:solidFill>
            <a:ln w="0" cap="flat" cmpd="sng" algn="ctr">
              <a:solidFill>
                <a:srgbClr val="EBBE8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31" name="Freeform 330"/>
            <p:cNvSpPr/>
            <p:nvPr/>
          </p:nvSpPr>
          <p:spPr>
            <a:xfrm>
              <a:off x="8501126" y="4334637"/>
              <a:ext cx="31243" cy="31624"/>
            </a:xfrm>
            <a:custGeom>
              <a:avLst/>
              <a:gdLst/>
              <a:ahLst/>
              <a:cxnLst/>
              <a:rect l="0" t="0" r="0" b="0"/>
              <a:pathLst>
                <a:path w="31243" h="31624">
                  <a:moveTo>
                    <a:pt x="889" y="11430"/>
                  </a:moveTo>
                  <a:lnTo>
                    <a:pt x="1397" y="7112"/>
                  </a:lnTo>
                  <a:lnTo>
                    <a:pt x="2921" y="3810"/>
                  </a:lnTo>
                  <a:lnTo>
                    <a:pt x="4318" y="1397"/>
                  </a:lnTo>
                  <a:lnTo>
                    <a:pt x="6731" y="508"/>
                  </a:lnTo>
                  <a:lnTo>
                    <a:pt x="10033" y="0"/>
                  </a:lnTo>
                  <a:lnTo>
                    <a:pt x="14351" y="0"/>
                  </a:lnTo>
                  <a:lnTo>
                    <a:pt x="20574" y="0"/>
                  </a:lnTo>
                  <a:lnTo>
                    <a:pt x="25908" y="5207"/>
                  </a:lnTo>
                  <a:lnTo>
                    <a:pt x="29210" y="9525"/>
                  </a:lnTo>
                  <a:lnTo>
                    <a:pt x="30734" y="13843"/>
                  </a:lnTo>
                  <a:lnTo>
                    <a:pt x="31242" y="18161"/>
                  </a:lnTo>
                  <a:lnTo>
                    <a:pt x="28829" y="24892"/>
                  </a:lnTo>
                  <a:lnTo>
                    <a:pt x="23495" y="29718"/>
                  </a:lnTo>
                  <a:lnTo>
                    <a:pt x="16256" y="31623"/>
                  </a:lnTo>
                  <a:lnTo>
                    <a:pt x="9144" y="31115"/>
                  </a:lnTo>
                  <a:lnTo>
                    <a:pt x="2921" y="26416"/>
                  </a:lnTo>
                  <a:lnTo>
                    <a:pt x="889" y="22987"/>
                  </a:lnTo>
                  <a:lnTo>
                    <a:pt x="0" y="18161"/>
                  </a:lnTo>
                  <a:close/>
                </a:path>
              </a:pathLst>
            </a:custGeom>
            <a:solidFill>
              <a:srgbClr val="EBBE86"/>
            </a:solidFill>
            <a:ln w="0" cap="flat" cmpd="sng" algn="ctr">
              <a:solidFill>
                <a:srgbClr val="EBBE8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32" name="Freeform 331"/>
            <p:cNvSpPr/>
            <p:nvPr/>
          </p:nvSpPr>
          <p:spPr>
            <a:xfrm>
              <a:off x="8504428" y="4305808"/>
              <a:ext cx="26417" cy="22607"/>
            </a:xfrm>
            <a:custGeom>
              <a:avLst/>
              <a:gdLst/>
              <a:ahLst/>
              <a:cxnLst/>
              <a:rect l="0" t="0" r="0" b="0"/>
              <a:pathLst>
                <a:path w="26417" h="22607">
                  <a:moveTo>
                    <a:pt x="1016" y="11557"/>
                  </a:moveTo>
                  <a:lnTo>
                    <a:pt x="1905" y="7239"/>
                  </a:lnTo>
                  <a:lnTo>
                    <a:pt x="2921" y="3810"/>
                  </a:lnTo>
                  <a:lnTo>
                    <a:pt x="4318" y="1905"/>
                  </a:lnTo>
                  <a:lnTo>
                    <a:pt x="6731" y="1016"/>
                  </a:lnTo>
                  <a:lnTo>
                    <a:pt x="10160" y="508"/>
                  </a:lnTo>
                  <a:lnTo>
                    <a:pt x="14859" y="0"/>
                  </a:lnTo>
                  <a:lnTo>
                    <a:pt x="21209" y="0"/>
                  </a:lnTo>
                  <a:lnTo>
                    <a:pt x="25527" y="4826"/>
                  </a:lnTo>
                  <a:lnTo>
                    <a:pt x="26416" y="10033"/>
                  </a:lnTo>
                  <a:lnTo>
                    <a:pt x="24003" y="14351"/>
                  </a:lnTo>
                  <a:lnTo>
                    <a:pt x="19685" y="18669"/>
                  </a:lnTo>
                  <a:lnTo>
                    <a:pt x="14478" y="21590"/>
                  </a:lnTo>
                  <a:lnTo>
                    <a:pt x="8636" y="22606"/>
                  </a:lnTo>
                  <a:lnTo>
                    <a:pt x="3937" y="21590"/>
                  </a:lnTo>
                  <a:lnTo>
                    <a:pt x="0" y="18288"/>
                  </a:lnTo>
                  <a:close/>
                </a:path>
              </a:pathLst>
            </a:custGeom>
            <a:solidFill>
              <a:srgbClr val="EBBE86"/>
            </a:solidFill>
            <a:ln w="0" cap="flat" cmpd="sng" algn="ctr">
              <a:solidFill>
                <a:srgbClr val="EBBE8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33" name="Freeform 332"/>
            <p:cNvSpPr/>
            <p:nvPr/>
          </p:nvSpPr>
          <p:spPr>
            <a:xfrm>
              <a:off x="8512175" y="4259199"/>
              <a:ext cx="40768" cy="39879"/>
            </a:xfrm>
            <a:custGeom>
              <a:avLst/>
              <a:gdLst/>
              <a:ahLst/>
              <a:cxnLst/>
              <a:rect l="0" t="0" r="0" b="0"/>
              <a:pathLst>
                <a:path w="40768" h="39879">
                  <a:moveTo>
                    <a:pt x="889" y="11557"/>
                  </a:moveTo>
                  <a:lnTo>
                    <a:pt x="1905" y="6731"/>
                  </a:lnTo>
                  <a:lnTo>
                    <a:pt x="2794" y="3429"/>
                  </a:lnTo>
                  <a:lnTo>
                    <a:pt x="4318" y="1524"/>
                  </a:lnTo>
                  <a:lnTo>
                    <a:pt x="6223" y="508"/>
                  </a:lnTo>
                  <a:lnTo>
                    <a:pt x="9525" y="0"/>
                  </a:lnTo>
                  <a:lnTo>
                    <a:pt x="14351" y="0"/>
                  </a:lnTo>
                  <a:lnTo>
                    <a:pt x="20574" y="0"/>
                  </a:lnTo>
                  <a:lnTo>
                    <a:pt x="29210" y="8255"/>
                  </a:lnTo>
                  <a:lnTo>
                    <a:pt x="35433" y="15367"/>
                  </a:lnTo>
                  <a:lnTo>
                    <a:pt x="39370" y="21590"/>
                  </a:lnTo>
                  <a:lnTo>
                    <a:pt x="40767" y="26924"/>
                  </a:lnTo>
                  <a:lnTo>
                    <a:pt x="40767" y="31750"/>
                  </a:lnTo>
                  <a:lnTo>
                    <a:pt x="39370" y="35052"/>
                  </a:lnTo>
                  <a:lnTo>
                    <a:pt x="36449" y="37465"/>
                  </a:lnTo>
                  <a:lnTo>
                    <a:pt x="32639" y="39370"/>
                  </a:lnTo>
                  <a:lnTo>
                    <a:pt x="22987" y="39878"/>
                  </a:lnTo>
                  <a:lnTo>
                    <a:pt x="13462" y="36576"/>
                  </a:lnTo>
                  <a:lnTo>
                    <a:pt x="8636" y="33655"/>
                  </a:lnTo>
                  <a:lnTo>
                    <a:pt x="4826" y="29337"/>
                  </a:lnTo>
                  <a:lnTo>
                    <a:pt x="1905" y="24511"/>
                  </a:lnTo>
                  <a:lnTo>
                    <a:pt x="0" y="17780"/>
                  </a:lnTo>
                  <a:close/>
                </a:path>
              </a:pathLst>
            </a:custGeom>
            <a:solidFill>
              <a:srgbClr val="EBBE86"/>
            </a:solidFill>
            <a:ln w="0" cap="flat" cmpd="sng" algn="ctr">
              <a:solidFill>
                <a:srgbClr val="EBBE8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34" name="Freeform 333"/>
            <p:cNvSpPr/>
            <p:nvPr/>
          </p:nvSpPr>
          <p:spPr>
            <a:xfrm>
              <a:off x="8511667" y="4204589"/>
              <a:ext cx="36958" cy="50293"/>
            </a:xfrm>
            <a:custGeom>
              <a:avLst/>
              <a:gdLst/>
              <a:ahLst/>
              <a:cxnLst/>
              <a:rect l="0" t="0" r="0" b="0"/>
              <a:pathLst>
                <a:path w="36958" h="50293">
                  <a:moveTo>
                    <a:pt x="1016" y="11430"/>
                  </a:moveTo>
                  <a:lnTo>
                    <a:pt x="1905" y="6604"/>
                  </a:lnTo>
                  <a:lnTo>
                    <a:pt x="2921" y="3810"/>
                  </a:lnTo>
                  <a:lnTo>
                    <a:pt x="4318" y="1397"/>
                  </a:lnTo>
                  <a:lnTo>
                    <a:pt x="6731" y="381"/>
                  </a:lnTo>
                  <a:lnTo>
                    <a:pt x="10033" y="0"/>
                  </a:lnTo>
                  <a:lnTo>
                    <a:pt x="14859" y="0"/>
                  </a:lnTo>
                  <a:lnTo>
                    <a:pt x="21082" y="0"/>
                  </a:lnTo>
                  <a:lnTo>
                    <a:pt x="25400" y="9525"/>
                  </a:lnTo>
                  <a:lnTo>
                    <a:pt x="28829" y="19558"/>
                  </a:lnTo>
                  <a:lnTo>
                    <a:pt x="32131" y="31623"/>
                  </a:lnTo>
                  <a:lnTo>
                    <a:pt x="34036" y="38862"/>
                  </a:lnTo>
                  <a:lnTo>
                    <a:pt x="36957" y="46990"/>
                  </a:lnTo>
                  <a:lnTo>
                    <a:pt x="32639" y="49403"/>
                  </a:lnTo>
                  <a:lnTo>
                    <a:pt x="27813" y="50292"/>
                  </a:lnTo>
                  <a:lnTo>
                    <a:pt x="22606" y="49911"/>
                  </a:lnTo>
                  <a:lnTo>
                    <a:pt x="17272" y="47498"/>
                  </a:lnTo>
                  <a:lnTo>
                    <a:pt x="12065" y="43180"/>
                  </a:lnTo>
                  <a:lnTo>
                    <a:pt x="7239" y="36957"/>
                  </a:lnTo>
                  <a:lnTo>
                    <a:pt x="3302" y="28702"/>
                  </a:lnTo>
                  <a:lnTo>
                    <a:pt x="0" y="18161"/>
                  </a:lnTo>
                  <a:close/>
                </a:path>
              </a:pathLst>
            </a:custGeom>
            <a:solidFill>
              <a:srgbClr val="E29B47"/>
            </a:solidFill>
            <a:ln w="0" cap="flat" cmpd="sng" algn="ctr">
              <a:solidFill>
                <a:srgbClr val="E29B4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35" name="Freeform 334"/>
            <p:cNvSpPr/>
            <p:nvPr/>
          </p:nvSpPr>
          <p:spPr>
            <a:xfrm>
              <a:off x="8516493" y="4382135"/>
              <a:ext cx="26798" cy="30227"/>
            </a:xfrm>
            <a:custGeom>
              <a:avLst/>
              <a:gdLst/>
              <a:ahLst/>
              <a:cxnLst/>
              <a:rect l="0" t="0" r="0" b="0"/>
              <a:pathLst>
                <a:path w="26798" h="30227">
                  <a:moveTo>
                    <a:pt x="508" y="9144"/>
                  </a:moveTo>
                  <a:lnTo>
                    <a:pt x="508" y="4826"/>
                  </a:lnTo>
                  <a:lnTo>
                    <a:pt x="889" y="2413"/>
                  </a:lnTo>
                  <a:lnTo>
                    <a:pt x="1397" y="508"/>
                  </a:lnTo>
                  <a:lnTo>
                    <a:pt x="2794" y="0"/>
                  </a:lnTo>
                  <a:lnTo>
                    <a:pt x="5207" y="0"/>
                  </a:lnTo>
                  <a:lnTo>
                    <a:pt x="9525" y="508"/>
                  </a:lnTo>
                  <a:lnTo>
                    <a:pt x="15367" y="508"/>
                  </a:lnTo>
                  <a:lnTo>
                    <a:pt x="20574" y="5334"/>
                  </a:lnTo>
                  <a:lnTo>
                    <a:pt x="24003" y="10033"/>
                  </a:lnTo>
                  <a:lnTo>
                    <a:pt x="25908" y="13970"/>
                  </a:lnTo>
                  <a:lnTo>
                    <a:pt x="26797" y="18288"/>
                  </a:lnTo>
                  <a:lnTo>
                    <a:pt x="24892" y="24511"/>
                  </a:lnTo>
                  <a:lnTo>
                    <a:pt x="20574" y="28321"/>
                  </a:lnTo>
                  <a:lnTo>
                    <a:pt x="14351" y="30226"/>
                  </a:lnTo>
                  <a:lnTo>
                    <a:pt x="7620" y="28829"/>
                  </a:lnTo>
                  <a:lnTo>
                    <a:pt x="2413" y="24003"/>
                  </a:lnTo>
                  <a:lnTo>
                    <a:pt x="889" y="20574"/>
                  </a:lnTo>
                  <a:lnTo>
                    <a:pt x="0" y="15875"/>
                  </a:lnTo>
                  <a:close/>
                </a:path>
              </a:pathLst>
            </a:custGeom>
            <a:solidFill>
              <a:srgbClr val="EBBE86"/>
            </a:solidFill>
            <a:ln w="0" cap="flat" cmpd="sng" algn="ctr">
              <a:solidFill>
                <a:srgbClr val="EBBE8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36" name="Freeform 335"/>
            <p:cNvSpPr/>
            <p:nvPr/>
          </p:nvSpPr>
          <p:spPr>
            <a:xfrm>
              <a:off x="8512175" y="4419600"/>
              <a:ext cx="19686" cy="19686"/>
            </a:xfrm>
            <a:custGeom>
              <a:avLst/>
              <a:gdLst/>
              <a:ahLst/>
              <a:cxnLst/>
              <a:rect l="0" t="0" r="0" b="0"/>
              <a:pathLst>
                <a:path w="19686" h="19686">
                  <a:moveTo>
                    <a:pt x="508" y="9144"/>
                  </a:moveTo>
                  <a:lnTo>
                    <a:pt x="889" y="4826"/>
                  </a:lnTo>
                  <a:lnTo>
                    <a:pt x="889" y="1905"/>
                  </a:lnTo>
                  <a:lnTo>
                    <a:pt x="1397" y="508"/>
                  </a:lnTo>
                  <a:lnTo>
                    <a:pt x="2794" y="0"/>
                  </a:lnTo>
                  <a:lnTo>
                    <a:pt x="5715" y="0"/>
                  </a:lnTo>
                  <a:lnTo>
                    <a:pt x="9525" y="0"/>
                  </a:lnTo>
                  <a:lnTo>
                    <a:pt x="15875" y="508"/>
                  </a:lnTo>
                  <a:lnTo>
                    <a:pt x="19177" y="5207"/>
                  </a:lnTo>
                  <a:lnTo>
                    <a:pt x="19685" y="9525"/>
                  </a:lnTo>
                  <a:lnTo>
                    <a:pt x="18161" y="13843"/>
                  </a:lnTo>
                  <a:lnTo>
                    <a:pt x="14859" y="17272"/>
                  </a:lnTo>
                  <a:lnTo>
                    <a:pt x="11049" y="19177"/>
                  </a:lnTo>
                  <a:lnTo>
                    <a:pt x="6731" y="19685"/>
                  </a:lnTo>
                  <a:lnTo>
                    <a:pt x="2794" y="18669"/>
                  </a:lnTo>
                  <a:lnTo>
                    <a:pt x="0" y="15367"/>
                  </a:lnTo>
                  <a:close/>
                </a:path>
              </a:pathLst>
            </a:custGeom>
            <a:solidFill>
              <a:srgbClr val="EBBE86"/>
            </a:solidFill>
            <a:ln w="0" cap="flat" cmpd="sng" algn="ctr">
              <a:solidFill>
                <a:srgbClr val="EBBE8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37" name="Freeform 336"/>
            <p:cNvSpPr/>
            <p:nvPr/>
          </p:nvSpPr>
          <p:spPr>
            <a:xfrm>
              <a:off x="8525637" y="4458970"/>
              <a:ext cx="19686" cy="19686"/>
            </a:xfrm>
            <a:custGeom>
              <a:avLst/>
              <a:gdLst/>
              <a:ahLst/>
              <a:cxnLst/>
              <a:rect l="0" t="0" r="0" b="0"/>
              <a:pathLst>
                <a:path w="19686" h="19686">
                  <a:moveTo>
                    <a:pt x="889" y="9017"/>
                  </a:moveTo>
                  <a:lnTo>
                    <a:pt x="889" y="4699"/>
                  </a:lnTo>
                  <a:lnTo>
                    <a:pt x="889" y="1905"/>
                  </a:lnTo>
                  <a:lnTo>
                    <a:pt x="1397" y="381"/>
                  </a:lnTo>
                  <a:lnTo>
                    <a:pt x="2794" y="0"/>
                  </a:lnTo>
                  <a:lnTo>
                    <a:pt x="5715" y="0"/>
                  </a:lnTo>
                  <a:lnTo>
                    <a:pt x="9525" y="0"/>
                  </a:lnTo>
                  <a:lnTo>
                    <a:pt x="15748" y="381"/>
                  </a:lnTo>
                  <a:lnTo>
                    <a:pt x="19177" y="5207"/>
                  </a:lnTo>
                  <a:lnTo>
                    <a:pt x="19685" y="9525"/>
                  </a:lnTo>
                  <a:lnTo>
                    <a:pt x="18161" y="13843"/>
                  </a:lnTo>
                  <a:lnTo>
                    <a:pt x="14859" y="17272"/>
                  </a:lnTo>
                  <a:lnTo>
                    <a:pt x="11049" y="19177"/>
                  </a:lnTo>
                  <a:lnTo>
                    <a:pt x="6731" y="19685"/>
                  </a:lnTo>
                  <a:lnTo>
                    <a:pt x="2794" y="18669"/>
                  </a:lnTo>
                  <a:lnTo>
                    <a:pt x="0" y="15367"/>
                  </a:lnTo>
                  <a:close/>
                </a:path>
              </a:pathLst>
            </a:custGeom>
            <a:solidFill>
              <a:srgbClr val="F3D5B4"/>
            </a:solidFill>
            <a:ln w="0" cap="flat" cmpd="sng" algn="ctr">
              <a:solidFill>
                <a:srgbClr val="F3D5B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38" name="Freeform 337"/>
            <p:cNvSpPr/>
            <p:nvPr/>
          </p:nvSpPr>
          <p:spPr>
            <a:xfrm>
              <a:off x="8553450" y="4433951"/>
              <a:ext cx="19686" cy="19686"/>
            </a:xfrm>
            <a:custGeom>
              <a:avLst/>
              <a:gdLst/>
              <a:ahLst/>
              <a:cxnLst/>
              <a:rect l="0" t="0" r="0" b="0"/>
              <a:pathLst>
                <a:path w="19686" h="19686">
                  <a:moveTo>
                    <a:pt x="508" y="9144"/>
                  </a:moveTo>
                  <a:lnTo>
                    <a:pt x="889" y="4826"/>
                  </a:lnTo>
                  <a:lnTo>
                    <a:pt x="889" y="1905"/>
                  </a:lnTo>
                  <a:lnTo>
                    <a:pt x="1397" y="508"/>
                  </a:lnTo>
                  <a:lnTo>
                    <a:pt x="2921" y="0"/>
                  </a:lnTo>
                  <a:lnTo>
                    <a:pt x="5715" y="0"/>
                  </a:lnTo>
                  <a:lnTo>
                    <a:pt x="9525" y="0"/>
                  </a:lnTo>
                  <a:lnTo>
                    <a:pt x="15875" y="508"/>
                  </a:lnTo>
                  <a:lnTo>
                    <a:pt x="19177" y="5334"/>
                  </a:lnTo>
                  <a:lnTo>
                    <a:pt x="19685" y="9652"/>
                  </a:lnTo>
                  <a:lnTo>
                    <a:pt x="18161" y="13970"/>
                  </a:lnTo>
                  <a:lnTo>
                    <a:pt x="14859" y="17272"/>
                  </a:lnTo>
                  <a:lnTo>
                    <a:pt x="11049" y="19177"/>
                  </a:lnTo>
                  <a:lnTo>
                    <a:pt x="6731" y="19685"/>
                  </a:lnTo>
                  <a:lnTo>
                    <a:pt x="2921" y="18796"/>
                  </a:lnTo>
                  <a:lnTo>
                    <a:pt x="0" y="15367"/>
                  </a:lnTo>
                  <a:close/>
                </a:path>
              </a:pathLst>
            </a:custGeom>
            <a:solidFill>
              <a:srgbClr val="EBBE86"/>
            </a:solidFill>
            <a:ln w="0" cap="flat" cmpd="sng" algn="ctr">
              <a:solidFill>
                <a:srgbClr val="EBBE8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39" name="Freeform 338"/>
            <p:cNvSpPr/>
            <p:nvPr/>
          </p:nvSpPr>
          <p:spPr>
            <a:xfrm>
              <a:off x="8527542" y="4506468"/>
              <a:ext cx="19686" cy="20194"/>
            </a:xfrm>
            <a:custGeom>
              <a:avLst/>
              <a:gdLst/>
              <a:ahLst/>
              <a:cxnLst/>
              <a:rect l="0" t="0" r="0" b="0"/>
              <a:pathLst>
                <a:path w="19686" h="20194">
                  <a:moveTo>
                    <a:pt x="508" y="9144"/>
                  </a:moveTo>
                  <a:lnTo>
                    <a:pt x="889" y="4826"/>
                  </a:lnTo>
                  <a:lnTo>
                    <a:pt x="889" y="1905"/>
                  </a:lnTo>
                  <a:lnTo>
                    <a:pt x="1397" y="508"/>
                  </a:lnTo>
                  <a:lnTo>
                    <a:pt x="2794" y="0"/>
                  </a:lnTo>
                  <a:lnTo>
                    <a:pt x="5715" y="0"/>
                  </a:lnTo>
                  <a:lnTo>
                    <a:pt x="9525" y="0"/>
                  </a:lnTo>
                  <a:lnTo>
                    <a:pt x="15748" y="508"/>
                  </a:lnTo>
                  <a:lnTo>
                    <a:pt x="19177" y="5207"/>
                  </a:lnTo>
                  <a:lnTo>
                    <a:pt x="19685" y="10033"/>
                  </a:lnTo>
                  <a:lnTo>
                    <a:pt x="18161" y="13843"/>
                  </a:lnTo>
                  <a:lnTo>
                    <a:pt x="14859" y="17272"/>
                  </a:lnTo>
                  <a:lnTo>
                    <a:pt x="11049" y="19177"/>
                  </a:lnTo>
                  <a:lnTo>
                    <a:pt x="6731" y="20193"/>
                  </a:lnTo>
                  <a:lnTo>
                    <a:pt x="2794" y="18669"/>
                  </a:lnTo>
                  <a:lnTo>
                    <a:pt x="0" y="15875"/>
                  </a:lnTo>
                  <a:close/>
                </a:path>
              </a:pathLst>
            </a:custGeom>
            <a:solidFill>
              <a:srgbClr val="F3D5B4"/>
            </a:solidFill>
            <a:ln w="0" cap="flat" cmpd="sng" algn="ctr">
              <a:solidFill>
                <a:srgbClr val="F3D5B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40" name="Freeform 339"/>
            <p:cNvSpPr/>
            <p:nvPr/>
          </p:nvSpPr>
          <p:spPr>
            <a:xfrm>
              <a:off x="8538972" y="4549648"/>
              <a:ext cx="19686" cy="20194"/>
            </a:xfrm>
            <a:custGeom>
              <a:avLst/>
              <a:gdLst/>
              <a:ahLst/>
              <a:cxnLst/>
              <a:rect l="0" t="0" r="0" b="0"/>
              <a:pathLst>
                <a:path w="19686" h="20194">
                  <a:moveTo>
                    <a:pt x="1016" y="9144"/>
                  </a:moveTo>
                  <a:lnTo>
                    <a:pt x="1016" y="4826"/>
                  </a:lnTo>
                  <a:lnTo>
                    <a:pt x="1524" y="1905"/>
                  </a:lnTo>
                  <a:lnTo>
                    <a:pt x="1524" y="508"/>
                  </a:lnTo>
                  <a:lnTo>
                    <a:pt x="2921" y="0"/>
                  </a:lnTo>
                  <a:lnTo>
                    <a:pt x="5842" y="0"/>
                  </a:lnTo>
                  <a:lnTo>
                    <a:pt x="9652" y="0"/>
                  </a:lnTo>
                  <a:lnTo>
                    <a:pt x="15875" y="508"/>
                  </a:lnTo>
                  <a:lnTo>
                    <a:pt x="19304" y="5334"/>
                  </a:lnTo>
                  <a:lnTo>
                    <a:pt x="19685" y="10033"/>
                  </a:lnTo>
                  <a:lnTo>
                    <a:pt x="18288" y="13970"/>
                  </a:lnTo>
                  <a:lnTo>
                    <a:pt x="15367" y="17272"/>
                  </a:lnTo>
                  <a:lnTo>
                    <a:pt x="11049" y="19177"/>
                  </a:lnTo>
                  <a:lnTo>
                    <a:pt x="6731" y="20193"/>
                  </a:lnTo>
                  <a:lnTo>
                    <a:pt x="2921" y="18669"/>
                  </a:lnTo>
                  <a:lnTo>
                    <a:pt x="0" y="15367"/>
                  </a:lnTo>
                  <a:close/>
                </a:path>
              </a:pathLst>
            </a:custGeom>
            <a:solidFill>
              <a:srgbClr val="F7E6D2"/>
            </a:solidFill>
            <a:ln w="0" cap="flat" cmpd="sng" algn="ctr">
              <a:solidFill>
                <a:srgbClr val="F7E6D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41" name="Freeform 340"/>
            <p:cNvSpPr/>
            <p:nvPr/>
          </p:nvSpPr>
          <p:spPr>
            <a:xfrm>
              <a:off x="8549132" y="4655185"/>
              <a:ext cx="19686" cy="19686"/>
            </a:xfrm>
            <a:custGeom>
              <a:avLst/>
              <a:gdLst/>
              <a:ahLst/>
              <a:cxnLst/>
              <a:rect l="0" t="0" r="0" b="0"/>
              <a:pathLst>
                <a:path w="19686" h="19686">
                  <a:moveTo>
                    <a:pt x="508" y="9144"/>
                  </a:moveTo>
                  <a:lnTo>
                    <a:pt x="889" y="4826"/>
                  </a:lnTo>
                  <a:lnTo>
                    <a:pt x="889" y="2032"/>
                  </a:lnTo>
                  <a:lnTo>
                    <a:pt x="1397" y="508"/>
                  </a:lnTo>
                  <a:lnTo>
                    <a:pt x="2921" y="0"/>
                  </a:lnTo>
                  <a:lnTo>
                    <a:pt x="5715" y="0"/>
                  </a:lnTo>
                  <a:lnTo>
                    <a:pt x="9525" y="508"/>
                  </a:lnTo>
                  <a:lnTo>
                    <a:pt x="15875" y="508"/>
                  </a:lnTo>
                  <a:lnTo>
                    <a:pt x="19177" y="5334"/>
                  </a:lnTo>
                  <a:lnTo>
                    <a:pt x="19685" y="9652"/>
                  </a:lnTo>
                  <a:lnTo>
                    <a:pt x="18161" y="13970"/>
                  </a:lnTo>
                  <a:lnTo>
                    <a:pt x="14859" y="17399"/>
                  </a:lnTo>
                  <a:lnTo>
                    <a:pt x="11049" y="19304"/>
                  </a:lnTo>
                  <a:lnTo>
                    <a:pt x="6731" y="19685"/>
                  </a:lnTo>
                  <a:lnTo>
                    <a:pt x="2921" y="18796"/>
                  </a:lnTo>
                  <a:lnTo>
                    <a:pt x="0" y="15367"/>
                  </a:lnTo>
                  <a:close/>
                </a:path>
              </a:pathLst>
            </a:custGeom>
            <a:solidFill>
              <a:srgbClr val="F7E6D2"/>
            </a:solidFill>
            <a:ln w="0" cap="flat" cmpd="sng" algn="ctr">
              <a:solidFill>
                <a:srgbClr val="F7E6D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42" name="Freeform 341"/>
            <p:cNvSpPr/>
            <p:nvPr/>
          </p:nvSpPr>
          <p:spPr>
            <a:xfrm>
              <a:off x="8559165" y="4561205"/>
              <a:ext cx="16765" cy="16765"/>
            </a:xfrm>
            <a:custGeom>
              <a:avLst/>
              <a:gdLst/>
              <a:ahLst/>
              <a:cxnLst/>
              <a:rect l="0" t="0" r="0" b="0"/>
              <a:pathLst>
                <a:path w="16765" h="16765">
                  <a:moveTo>
                    <a:pt x="3429" y="5207"/>
                  </a:moveTo>
                  <a:lnTo>
                    <a:pt x="5842" y="2413"/>
                  </a:lnTo>
                  <a:lnTo>
                    <a:pt x="8128" y="0"/>
                  </a:lnTo>
                  <a:lnTo>
                    <a:pt x="11049" y="1905"/>
                  </a:lnTo>
                  <a:lnTo>
                    <a:pt x="12954" y="3810"/>
                  </a:lnTo>
                  <a:lnTo>
                    <a:pt x="16764" y="6731"/>
                  </a:lnTo>
                  <a:lnTo>
                    <a:pt x="16764" y="11430"/>
                  </a:lnTo>
                  <a:lnTo>
                    <a:pt x="14859" y="14351"/>
                  </a:lnTo>
                  <a:lnTo>
                    <a:pt x="12065" y="16256"/>
                  </a:lnTo>
                  <a:lnTo>
                    <a:pt x="8636" y="16764"/>
                  </a:lnTo>
                  <a:lnTo>
                    <a:pt x="5334" y="16256"/>
                  </a:lnTo>
                  <a:lnTo>
                    <a:pt x="2413" y="14351"/>
                  </a:lnTo>
                  <a:lnTo>
                    <a:pt x="508" y="11938"/>
                  </a:lnTo>
                  <a:lnTo>
                    <a:pt x="0" y="8636"/>
                  </a:lnTo>
                  <a:close/>
                </a:path>
              </a:pathLst>
            </a:custGeom>
            <a:solidFill>
              <a:srgbClr val="F7E6D2"/>
            </a:solidFill>
            <a:ln w="0" cap="flat" cmpd="sng" algn="ctr">
              <a:solidFill>
                <a:srgbClr val="F7E6D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43" name="Freeform 342"/>
            <p:cNvSpPr/>
            <p:nvPr/>
          </p:nvSpPr>
          <p:spPr>
            <a:xfrm>
              <a:off x="8560689" y="4594733"/>
              <a:ext cx="21591" cy="21591"/>
            </a:xfrm>
            <a:custGeom>
              <a:avLst/>
              <a:gdLst/>
              <a:ahLst/>
              <a:cxnLst/>
              <a:rect l="0" t="0" r="0" b="0"/>
              <a:pathLst>
                <a:path w="21591" h="21591">
                  <a:moveTo>
                    <a:pt x="4318" y="6731"/>
                  </a:moveTo>
                  <a:lnTo>
                    <a:pt x="6604" y="3429"/>
                  </a:lnTo>
                  <a:lnTo>
                    <a:pt x="8636" y="1016"/>
                  </a:lnTo>
                  <a:lnTo>
                    <a:pt x="9525" y="0"/>
                  </a:lnTo>
                  <a:lnTo>
                    <a:pt x="10922" y="508"/>
                  </a:lnTo>
                  <a:lnTo>
                    <a:pt x="13335" y="1905"/>
                  </a:lnTo>
                  <a:lnTo>
                    <a:pt x="16256" y="4318"/>
                  </a:lnTo>
                  <a:lnTo>
                    <a:pt x="21590" y="7747"/>
                  </a:lnTo>
                  <a:lnTo>
                    <a:pt x="21590" y="13462"/>
                  </a:lnTo>
                  <a:lnTo>
                    <a:pt x="19558" y="17780"/>
                  </a:lnTo>
                  <a:lnTo>
                    <a:pt x="15748" y="20701"/>
                  </a:lnTo>
                  <a:lnTo>
                    <a:pt x="11430" y="21590"/>
                  </a:lnTo>
                  <a:lnTo>
                    <a:pt x="7112" y="20701"/>
                  </a:lnTo>
                  <a:lnTo>
                    <a:pt x="3302" y="19177"/>
                  </a:lnTo>
                  <a:lnTo>
                    <a:pt x="381" y="15875"/>
                  </a:lnTo>
                  <a:lnTo>
                    <a:pt x="0" y="11557"/>
                  </a:lnTo>
                  <a:close/>
                </a:path>
              </a:pathLst>
            </a:custGeom>
            <a:solidFill>
              <a:srgbClr val="F7E6D2"/>
            </a:solidFill>
            <a:ln w="0" cap="flat" cmpd="sng" algn="ctr">
              <a:solidFill>
                <a:srgbClr val="F7E6D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44" name="Freeform 343"/>
            <p:cNvSpPr/>
            <p:nvPr/>
          </p:nvSpPr>
          <p:spPr>
            <a:xfrm>
              <a:off x="8558276" y="4493006"/>
              <a:ext cx="20575" cy="20702"/>
            </a:xfrm>
            <a:custGeom>
              <a:avLst/>
              <a:gdLst/>
              <a:ahLst/>
              <a:cxnLst/>
              <a:rect l="0" t="0" r="0" b="0"/>
              <a:pathLst>
                <a:path w="20575" h="20702">
                  <a:moveTo>
                    <a:pt x="0" y="4318"/>
                  </a:moveTo>
                  <a:lnTo>
                    <a:pt x="2794" y="1016"/>
                  </a:lnTo>
                  <a:lnTo>
                    <a:pt x="7112" y="0"/>
                  </a:lnTo>
                  <a:lnTo>
                    <a:pt x="11430" y="508"/>
                  </a:lnTo>
                  <a:lnTo>
                    <a:pt x="15748" y="2921"/>
                  </a:lnTo>
                  <a:lnTo>
                    <a:pt x="19177" y="6223"/>
                  </a:lnTo>
                  <a:lnTo>
                    <a:pt x="20574" y="10541"/>
                  </a:lnTo>
                  <a:lnTo>
                    <a:pt x="20066" y="15367"/>
                  </a:lnTo>
                  <a:lnTo>
                    <a:pt x="16764" y="20701"/>
                  </a:lnTo>
                  <a:lnTo>
                    <a:pt x="10033" y="20701"/>
                  </a:lnTo>
                  <a:lnTo>
                    <a:pt x="5715" y="20701"/>
                  </a:lnTo>
                  <a:lnTo>
                    <a:pt x="3302" y="20701"/>
                  </a:lnTo>
                  <a:lnTo>
                    <a:pt x="1905" y="20193"/>
                  </a:lnTo>
                  <a:lnTo>
                    <a:pt x="889" y="18669"/>
                  </a:lnTo>
                  <a:lnTo>
                    <a:pt x="889" y="15875"/>
                  </a:lnTo>
                  <a:lnTo>
                    <a:pt x="381" y="11049"/>
                  </a:lnTo>
                  <a:close/>
                </a:path>
              </a:pathLst>
            </a:custGeom>
            <a:solidFill>
              <a:srgbClr val="F3D5B4"/>
            </a:solidFill>
            <a:ln w="0" cap="flat" cmpd="sng" algn="ctr">
              <a:solidFill>
                <a:srgbClr val="F3D5B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45" name="Freeform 344"/>
            <p:cNvSpPr/>
            <p:nvPr/>
          </p:nvSpPr>
          <p:spPr>
            <a:xfrm>
              <a:off x="7396607" y="3231134"/>
              <a:ext cx="88774" cy="226950"/>
            </a:xfrm>
            <a:custGeom>
              <a:avLst/>
              <a:gdLst/>
              <a:ahLst/>
              <a:cxnLst/>
              <a:rect l="0" t="0" r="0" b="0"/>
              <a:pathLst>
                <a:path w="88774" h="226950">
                  <a:moveTo>
                    <a:pt x="75819" y="33020"/>
                  </a:moveTo>
                  <a:lnTo>
                    <a:pt x="80137" y="59055"/>
                  </a:lnTo>
                  <a:lnTo>
                    <a:pt x="83058" y="82931"/>
                  </a:lnTo>
                  <a:lnTo>
                    <a:pt x="84963" y="104648"/>
                  </a:lnTo>
                  <a:lnTo>
                    <a:pt x="85979" y="124333"/>
                  </a:lnTo>
                  <a:lnTo>
                    <a:pt x="86360" y="141986"/>
                  </a:lnTo>
                  <a:lnTo>
                    <a:pt x="87376" y="158877"/>
                  </a:lnTo>
                  <a:lnTo>
                    <a:pt x="88773" y="173736"/>
                  </a:lnTo>
                  <a:lnTo>
                    <a:pt x="86868" y="179959"/>
                  </a:lnTo>
                  <a:lnTo>
                    <a:pt x="83566" y="187198"/>
                  </a:lnTo>
                  <a:lnTo>
                    <a:pt x="73914" y="202565"/>
                  </a:lnTo>
                  <a:lnTo>
                    <a:pt x="61468" y="217424"/>
                  </a:lnTo>
                  <a:lnTo>
                    <a:pt x="54229" y="223139"/>
                  </a:lnTo>
                  <a:lnTo>
                    <a:pt x="46609" y="226949"/>
                  </a:lnTo>
                  <a:lnTo>
                    <a:pt x="35560" y="191008"/>
                  </a:lnTo>
                  <a:lnTo>
                    <a:pt x="25908" y="159258"/>
                  </a:lnTo>
                  <a:lnTo>
                    <a:pt x="17780" y="130937"/>
                  </a:lnTo>
                  <a:lnTo>
                    <a:pt x="11557" y="106045"/>
                  </a:lnTo>
                  <a:lnTo>
                    <a:pt x="6223" y="83947"/>
                  </a:lnTo>
                  <a:lnTo>
                    <a:pt x="2921" y="63754"/>
                  </a:lnTo>
                  <a:lnTo>
                    <a:pt x="508" y="45593"/>
                  </a:lnTo>
                  <a:lnTo>
                    <a:pt x="0" y="28321"/>
                  </a:lnTo>
                  <a:lnTo>
                    <a:pt x="8636" y="19685"/>
                  </a:lnTo>
                  <a:lnTo>
                    <a:pt x="18288" y="11938"/>
                  </a:lnTo>
                  <a:lnTo>
                    <a:pt x="29337" y="6731"/>
                  </a:lnTo>
                  <a:lnTo>
                    <a:pt x="39878" y="2413"/>
                  </a:lnTo>
                  <a:lnTo>
                    <a:pt x="49911" y="0"/>
                  </a:lnTo>
                  <a:lnTo>
                    <a:pt x="58547" y="0"/>
                  </a:lnTo>
                  <a:lnTo>
                    <a:pt x="65278" y="1397"/>
                  </a:lnTo>
                  <a:lnTo>
                    <a:pt x="69088" y="4699"/>
                  </a:lnTo>
                  <a:close/>
                </a:path>
              </a:pathLst>
            </a:custGeom>
            <a:solidFill>
              <a:srgbClr val="BE6700"/>
            </a:solidFill>
            <a:ln w="0" cap="flat" cmpd="sng" algn="ctr">
              <a:solidFill>
                <a:srgbClr val="BE67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46" name="Freeform 345"/>
            <p:cNvSpPr/>
            <p:nvPr/>
          </p:nvSpPr>
          <p:spPr>
            <a:xfrm>
              <a:off x="7395210" y="3081782"/>
              <a:ext cx="102236" cy="162307"/>
            </a:xfrm>
            <a:custGeom>
              <a:avLst/>
              <a:gdLst/>
              <a:ahLst/>
              <a:cxnLst/>
              <a:rect l="0" t="0" r="0" b="0"/>
              <a:pathLst>
                <a:path w="102236" h="162307">
                  <a:moveTo>
                    <a:pt x="86868" y="45593"/>
                  </a:moveTo>
                  <a:lnTo>
                    <a:pt x="72517" y="73914"/>
                  </a:lnTo>
                  <a:lnTo>
                    <a:pt x="66675" y="87376"/>
                  </a:lnTo>
                  <a:lnTo>
                    <a:pt x="62357" y="101346"/>
                  </a:lnTo>
                  <a:lnTo>
                    <a:pt x="60452" y="115697"/>
                  </a:lnTo>
                  <a:lnTo>
                    <a:pt x="60960" y="130048"/>
                  </a:lnTo>
                  <a:lnTo>
                    <a:pt x="49403" y="132969"/>
                  </a:lnTo>
                  <a:lnTo>
                    <a:pt x="39878" y="136398"/>
                  </a:lnTo>
                  <a:lnTo>
                    <a:pt x="31623" y="140716"/>
                  </a:lnTo>
                  <a:lnTo>
                    <a:pt x="24892" y="145034"/>
                  </a:lnTo>
                  <a:lnTo>
                    <a:pt x="12954" y="154051"/>
                  </a:lnTo>
                  <a:lnTo>
                    <a:pt x="0" y="162306"/>
                  </a:lnTo>
                  <a:lnTo>
                    <a:pt x="1397" y="146431"/>
                  </a:lnTo>
                  <a:lnTo>
                    <a:pt x="3302" y="132080"/>
                  </a:lnTo>
                  <a:lnTo>
                    <a:pt x="6223" y="118618"/>
                  </a:lnTo>
                  <a:lnTo>
                    <a:pt x="10033" y="105664"/>
                  </a:lnTo>
                  <a:lnTo>
                    <a:pt x="18669" y="83058"/>
                  </a:lnTo>
                  <a:lnTo>
                    <a:pt x="29210" y="62865"/>
                  </a:lnTo>
                  <a:lnTo>
                    <a:pt x="39878" y="45593"/>
                  </a:lnTo>
                  <a:lnTo>
                    <a:pt x="50419" y="29337"/>
                  </a:lnTo>
                  <a:lnTo>
                    <a:pt x="59563" y="14478"/>
                  </a:lnTo>
                  <a:lnTo>
                    <a:pt x="66675" y="0"/>
                  </a:lnTo>
                  <a:lnTo>
                    <a:pt x="77216" y="1905"/>
                  </a:lnTo>
                  <a:lnTo>
                    <a:pt x="87757" y="4318"/>
                  </a:lnTo>
                  <a:lnTo>
                    <a:pt x="96520" y="9144"/>
                  </a:lnTo>
                  <a:lnTo>
                    <a:pt x="99822" y="12446"/>
                  </a:lnTo>
                  <a:lnTo>
                    <a:pt x="102235" y="16383"/>
                  </a:lnTo>
                  <a:close/>
                </a:path>
              </a:pathLst>
            </a:custGeom>
            <a:solidFill>
              <a:srgbClr val="C46B00"/>
            </a:solidFill>
            <a:ln w="0" cap="flat" cmpd="sng" algn="ctr">
              <a:solidFill>
                <a:srgbClr val="C46B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47" name="Freeform 346"/>
            <p:cNvSpPr/>
            <p:nvPr/>
          </p:nvSpPr>
          <p:spPr>
            <a:xfrm>
              <a:off x="7473950" y="2777998"/>
              <a:ext cx="138177" cy="306706"/>
            </a:xfrm>
            <a:custGeom>
              <a:avLst/>
              <a:gdLst/>
              <a:ahLst/>
              <a:cxnLst/>
              <a:rect l="0" t="0" r="0" b="0"/>
              <a:pathLst>
                <a:path w="138177" h="306706">
                  <a:moveTo>
                    <a:pt x="112776" y="24511"/>
                  </a:moveTo>
                  <a:lnTo>
                    <a:pt x="121920" y="36957"/>
                  </a:lnTo>
                  <a:lnTo>
                    <a:pt x="128651" y="49911"/>
                  </a:lnTo>
                  <a:lnTo>
                    <a:pt x="133350" y="62865"/>
                  </a:lnTo>
                  <a:lnTo>
                    <a:pt x="136271" y="76327"/>
                  </a:lnTo>
                  <a:lnTo>
                    <a:pt x="137668" y="89789"/>
                  </a:lnTo>
                  <a:lnTo>
                    <a:pt x="138176" y="118491"/>
                  </a:lnTo>
                  <a:lnTo>
                    <a:pt x="135763" y="149225"/>
                  </a:lnTo>
                  <a:lnTo>
                    <a:pt x="132969" y="182880"/>
                  </a:lnTo>
                  <a:lnTo>
                    <a:pt x="132461" y="200660"/>
                  </a:lnTo>
                  <a:lnTo>
                    <a:pt x="132461" y="218821"/>
                  </a:lnTo>
                  <a:lnTo>
                    <a:pt x="133350" y="238506"/>
                  </a:lnTo>
                  <a:lnTo>
                    <a:pt x="135763" y="258699"/>
                  </a:lnTo>
                  <a:lnTo>
                    <a:pt x="118491" y="259207"/>
                  </a:lnTo>
                  <a:lnTo>
                    <a:pt x="102235" y="262509"/>
                  </a:lnTo>
                  <a:lnTo>
                    <a:pt x="86360" y="269240"/>
                  </a:lnTo>
                  <a:lnTo>
                    <a:pt x="72009" y="277368"/>
                  </a:lnTo>
                  <a:lnTo>
                    <a:pt x="59055" y="286004"/>
                  </a:lnTo>
                  <a:lnTo>
                    <a:pt x="46990" y="294640"/>
                  </a:lnTo>
                  <a:lnTo>
                    <a:pt x="36449" y="301879"/>
                  </a:lnTo>
                  <a:lnTo>
                    <a:pt x="28321" y="306705"/>
                  </a:lnTo>
                  <a:lnTo>
                    <a:pt x="26416" y="297561"/>
                  </a:lnTo>
                  <a:lnTo>
                    <a:pt x="21590" y="287528"/>
                  </a:lnTo>
                  <a:lnTo>
                    <a:pt x="16764" y="276479"/>
                  </a:lnTo>
                  <a:lnTo>
                    <a:pt x="13843" y="265430"/>
                  </a:lnTo>
                  <a:lnTo>
                    <a:pt x="15748" y="246634"/>
                  </a:lnTo>
                  <a:lnTo>
                    <a:pt x="16764" y="228473"/>
                  </a:lnTo>
                  <a:lnTo>
                    <a:pt x="16256" y="194818"/>
                  </a:lnTo>
                  <a:lnTo>
                    <a:pt x="13843" y="164084"/>
                  </a:lnTo>
                  <a:lnTo>
                    <a:pt x="10033" y="135763"/>
                  </a:lnTo>
                  <a:lnTo>
                    <a:pt x="5715" y="109855"/>
                  </a:lnTo>
                  <a:lnTo>
                    <a:pt x="1905" y="85471"/>
                  </a:lnTo>
                  <a:lnTo>
                    <a:pt x="0" y="62357"/>
                  </a:lnTo>
                  <a:lnTo>
                    <a:pt x="381" y="39751"/>
                  </a:lnTo>
                  <a:lnTo>
                    <a:pt x="3302" y="31623"/>
                  </a:lnTo>
                  <a:lnTo>
                    <a:pt x="8636" y="24511"/>
                  </a:lnTo>
                  <a:lnTo>
                    <a:pt x="16256" y="19177"/>
                  </a:lnTo>
                  <a:lnTo>
                    <a:pt x="24892" y="14351"/>
                  </a:lnTo>
                  <a:lnTo>
                    <a:pt x="41275" y="6731"/>
                  </a:lnTo>
                  <a:lnTo>
                    <a:pt x="47498" y="3302"/>
                  </a:lnTo>
                  <a:lnTo>
                    <a:pt x="50419" y="0"/>
                  </a:lnTo>
                  <a:lnTo>
                    <a:pt x="63754" y="889"/>
                  </a:lnTo>
                  <a:lnTo>
                    <a:pt x="79121" y="2413"/>
                  </a:lnTo>
                  <a:lnTo>
                    <a:pt x="86868" y="3302"/>
                  </a:lnTo>
                  <a:lnTo>
                    <a:pt x="93091" y="5207"/>
                  </a:lnTo>
                  <a:lnTo>
                    <a:pt x="98298" y="8128"/>
                  </a:lnTo>
                  <a:lnTo>
                    <a:pt x="101727" y="11938"/>
                  </a:lnTo>
                  <a:close/>
                </a:path>
              </a:pathLst>
            </a:custGeom>
            <a:solidFill>
              <a:srgbClr val="CA6D00"/>
            </a:solidFill>
            <a:ln w="0" cap="flat" cmpd="sng" algn="ctr">
              <a:solidFill>
                <a:srgbClr val="CA6D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48" name="Freeform 347"/>
            <p:cNvSpPr/>
            <p:nvPr/>
          </p:nvSpPr>
          <p:spPr>
            <a:xfrm>
              <a:off x="7527671" y="2578735"/>
              <a:ext cx="195327" cy="193930"/>
            </a:xfrm>
            <a:custGeom>
              <a:avLst/>
              <a:gdLst/>
              <a:ahLst/>
              <a:cxnLst/>
              <a:rect l="0" t="0" r="0" b="0"/>
              <a:pathLst>
                <a:path w="195327" h="193930">
                  <a:moveTo>
                    <a:pt x="142113" y="15367"/>
                  </a:moveTo>
                  <a:lnTo>
                    <a:pt x="152654" y="25908"/>
                  </a:lnTo>
                  <a:lnTo>
                    <a:pt x="162179" y="35052"/>
                  </a:lnTo>
                  <a:lnTo>
                    <a:pt x="170434" y="43688"/>
                  </a:lnTo>
                  <a:lnTo>
                    <a:pt x="177165" y="50927"/>
                  </a:lnTo>
                  <a:lnTo>
                    <a:pt x="182880" y="58166"/>
                  </a:lnTo>
                  <a:lnTo>
                    <a:pt x="191008" y="70104"/>
                  </a:lnTo>
                  <a:lnTo>
                    <a:pt x="195326" y="80645"/>
                  </a:lnTo>
                  <a:lnTo>
                    <a:pt x="195326" y="91186"/>
                  </a:lnTo>
                  <a:lnTo>
                    <a:pt x="192024" y="102743"/>
                  </a:lnTo>
                  <a:lnTo>
                    <a:pt x="185801" y="116205"/>
                  </a:lnTo>
                  <a:lnTo>
                    <a:pt x="165100" y="120523"/>
                  </a:lnTo>
                  <a:lnTo>
                    <a:pt x="145415" y="127254"/>
                  </a:lnTo>
                  <a:lnTo>
                    <a:pt x="126746" y="136398"/>
                  </a:lnTo>
                  <a:lnTo>
                    <a:pt x="109474" y="146431"/>
                  </a:lnTo>
                  <a:lnTo>
                    <a:pt x="93091" y="157988"/>
                  </a:lnTo>
                  <a:lnTo>
                    <a:pt x="78232" y="170434"/>
                  </a:lnTo>
                  <a:lnTo>
                    <a:pt x="65786" y="182372"/>
                  </a:lnTo>
                  <a:lnTo>
                    <a:pt x="54737" y="193929"/>
                  </a:lnTo>
                  <a:lnTo>
                    <a:pt x="40259" y="191135"/>
                  </a:lnTo>
                  <a:lnTo>
                    <a:pt x="26924" y="187706"/>
                  </a:lnTo>
                  <a:lnTo>
                    <a:pt x="13970" y="180467"/>
                  </a:lnTo>
                  <a:lnTo>
                    <a:pt x="7239" y="175768"/>
                  </a:lnTo>
                  <a:lnTo>
                    <a:pt x="0" y="169418"/>
                  </a:lnTo>
                  <a:lnTo>
                    <a:pt x="1016" y="163703"/>
                  </a:lnTo>
                  <a:lnTo>
                    <a:pt x="1905" y="156083"/>
                  </a:lnTo>
                  <a:lnTo>
                    <a:pt x="3810" y="146431"/>
                  </a:lnTo>
                  <a:lnTo>
                    <a:pt x="5715" y="135382"/>
                  </a:lnTo>
                  <a:lnTo>
                    <a:pt x="11049" y="110490"/>
                  </a:lnTo>
                  <a:lnTo>
                    <a:pt x="16764" y="84074"/>
                  </a:lnTo>
                  <a:lnTo>
                    <a:pt x="22606" y="58166"/>
                  </a:lnTo>
                  <a:lnTo>
                    <a:pt x="27813" y="35052"/>
                  </a:lnTo>
                  <a:lnTo>
                    <a:pt x="30226" y="25908"/>
                  </a:lnTo>
                  <a:lnTo>
                    <a:pt x="32131" y="18288"/>
                  </a:lnTo>
                  <a:lnTo>
                    <a:pt x="33655" y="12573"/>
                  </a:lnTo>
                  <a:lnTo>
                    <a:pt x="34544" y="9144"/>
                  </a:lnTo>
                  <a:lnTo>
                    <a:pt x="37973" y="9652"/>
                  </a:lnTo>
                  <a:lnTo>
                    <a:pt x="42672" y="9144"/>
                  </a:lnTo>
                  <a:lnTo>
                    <a:pt x="54737" y="7747"/>
                  </a:lnTo>
                  <a:lnTo>
                    <a:pt x="69596" y="5334"/>
                  </a:lnTo>
                  <a:lnTo>
                    <a:pt x="85471" y="2921"/>
                  </a:lnTo>
                  <a:lnTo>
                    <a:pt x="101219" y="1016"/>
                  </a:lnTo>
                  <a:lnTo>
                    <a:pt x="114681" y="0"/>
                  </a:lnTo>
                  <a:lnTo>
                    <a:pt x="120523" y="0"/>
                  </a:lnTo>
                  <a:lnTo>
                    <a:pt x="124841" y="508"/>
                  </a:lnTo>
                  <a:lnTo>
                    <a:pt x="128143" y="1905"/>
                  </a:lnTo>
                  <a:lnTo>
                    <a:pt x="130048" y="3810"/>
                  </a:lnTo>
                  <a:close/>
                </a:path>
              </a:pathLst>
            </a:custGeom>
            <a:solidFill>
              <a:srgbClr val="D07100"/>
            </a:solidFill>
            <a:ln w="0" cap="flat" cmpd="sng" algn="ctr">
              <a:solidFill>
                <a:srgbClr val="D071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49" name="Freeform 348"/>
            <p:cNvSpPr/>
            <p:nvPr/>
          </p:nvSpPr>
          <p:spPr>
            <a:xfrm>
              <a:off x="7590536" y="2714625"/>
              <a:ext cx="141606" cy="131065"/>
            </a:xfrm>
            <a:custGeom>
              <a:avLst/>
              <a:gdLst/>
              <a:ahLst/>
              <a:cxnLst/>
              <a:rect l="0" t="0" r="0" b="0"/>
              <a:pathLst>
                <a:path w="141606" h="131065">
                  <a:moveTo>
                    <a:pt x="138303" y="10541"/>
                  </a:moveTo>
                  <a:lnTo>
                    <a:pt x="140208" y="17272"/>
                  </a:lnTo>
                  <a:lnTo>
                    <a:pt x="141605" y="30226"/>
                  </a:lnTo>
                  <a:lnTo>
                    <a:pt x="141605" y="37846"/>
                  </a:lnTo>
                  <a:lnTo>
                    <a:pt x="141605" y="48006"/>
                  </a:lnTo>
                  <a:lnTo>
                    <a:pt x="141097" y="60452"/>
                  </a:lnTo>
                  <a:lnTo>
                    <a:pt x="141605" y="76835"/>
                  </a:lnTo>
                  <a:lnTo>
                    <a:pt x="116713" y="89281"/>
                  </a:lnTo>
                  <a:lnTo>
                    <a:pt x="94107" y="101727"/>
                  </a:lnTo>
                  <a:lnTo>
                    <a:pt x="69596" y="115697"/>
                  </a:lnTo>
                  <a:lnTo>
                    <a:pt x="55245" y="122809"/>
                  </a:lnTo>
                  <a:lnTo>
                    <a:pt x="39370" y="131064"/>
                  </a:lnTo>
                  <a:lnTo>
                    <a:pt x="31750" y="127635"/>
                  </a:lnTo>
                  <a:lnTo>
                    <a:pt x="24003" y="120904"/>
                  </a:lnTo>
                  <a:lnTo>
                    <a:pt x="16764" y="111379"/>
                  </a:lnTo>
                  <a:lnTo>
                    <a:pt x="10541" y="100838"/>
                  </a:lnTo>
                  <a:lnTo>
                    <a:pt x="5334" y="89789"/>
                  </a:lnTo>
                  <a:lnTo>
                    <a:pt x="1905" y="79629"/>
                  </a:lnTo>
                  <a:lnTo>
                    <a:pt x="0" y="70993"/>
                  </a:lnTo>
                  <a:lnTo>
                    <a:pt x="508" y="65278"/>
                  </a:lnTo>
                  <a:lnTo>
                    <a:pt x="3429" y="65278"/>
                  </a:lnTo>
                  <a:lnTo>
                    <a:pt x="8128" y="62865"/>
                  </a:lnTo>
                  <a:lnTo>
                    <a:pt x="13970" y="59055"/>
                  </a:lnTo>
                  <a:lnTo>
                    <a:pt x="20701" y="54229"/>
                  </a:lnTo>
                  <a:lnTo>
                    <a:pt x="36449" y="41783"/>
                  </a:lnTo>
                  <a:lnTo>
                    <a:pt x="55245" y="27813"/>
                  </a:lnTo>
                  <a:lnTo>
                    <a:pt x="74930" y="14859"/>
                  </a:lnTo>
                  <a:lnTo>
                    <a:pt x="95504" y="4826"/>
                  </a:lnTo>
                  <a:lnTo>
                    <a:pt x="105664" y="1905"/>
                  </a:lnTo>
                  <a:lnTo>
                    <a:pt x="115697" y="0"/>
                  </a:lnTo>
                  <a:lnTo>
                    <a:pt x="125730" y="0"/>
                  </a:lnTo>
                  <a:lnTo>
                    <a:pt x="134874" y="2413"/>
                  </a:lnTo>
                  <a:close/>
                </a:path>
              </a:pathLst>
            </a:custGeom>
            <a:solidFill>
              <a:srgbClr val="D07100"/>
            </a:solidFill>
            <a:ln w="0" cap="flat" cmpd="sng" algn="ctr">
              <a:solidFill>
                <a:srgbClr val="D071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50" name="Freeform 349"/>
            <p:cNvSpPr/>
            <p:nvPr/>
          </p:nvSpPr>
          <p:spPr>
            <a:xfrm>
              <a:off x="7665466" y="2485644"/>
              <a:ext cx="164593" cy="173229"/>
            </a:xfrm>
            <a:custGeom>
              <a:avLst/>
              <a:gdLst/>
              <a:ahLst/>
              <a:cxnLst/>
              <a:rect l="0" t="0" r="0" b="0"/>
              <a:pathLst>
                <a:path w="164593" h="173229">
                  <a:moveTo>
                    <a:pt x="88265" y="10033"/>
                  </a:moveTo>
                  <a:lnTo>
                    <a:pt x="96901" y="21590"/>
                  </a:lnTo>
                  <a:lnTo>
                    <a:pt x="107061" y="34544"/>
                  </a:lnTo>
                  <a:lnTo>
                    <a:pt x="118491" y="48006"/>
                  </a:lnTo>
                  <a:lnTo>
                    <a:pt x="142494" y="74422"/>
                  </a:lnTo>
                  <a:lnTo>
                    <a:pt x="154051" y="86868"/>
                  </a:lnTo>
                  <a:lnTo>
                    <a:pt x="164592" y="97917"/>
                  </a:lnTo>
                  <a:lnTo>
                    <a:pt x="152146" y="105156"/>
                  </a:lnTo>
                  <a:lnTo>
                    <a:pt x="141605" y="113792"/>
                  </a:lnTo>
                  <a:lnTo>
                    <a:pt x="122809" y="133477"/>
                  </a:lnTo>
                  <a:lnTo>
                    <a:pt x="112776" y="144018"/>
                  </a:lnTo>
                  <a:lnTo>
                    <a:pt x="101727" y="154559"/>
                  </a:lnTo>
                  <a:lnTo>
                    <a:pt x="88773" y="164592"/>
                  </a:lnTo>
                  <a:lnTo>
                    <a:pt x="73406" y="173228"/>
                  </a:lnTo>
                  <a:lnTo>
                    <a:pt x="66167" y="160274"/>
                  </a:lnTo>
                  <a:lnTo>
                    <a:pt x="55626" y="146431"/>
                  </a:lnTo>
                  <a:lnTo>
                    <a:pt x="30226" y="117602"/>
                  </a:lnTo>
                  <a:lnTo>
                    <a:pt x="17780" y="104648"/>
                  </a:lnTo>
                  <a:lnTo>
                    <a:pt x="8128" y="93599"/>
                  </a:lnTo>
                  <a:lnTo>
                    <a:pt x="4318" y="88773"/>
                  </a:lnTo>
                  <a:lnTo>
                    <a:pt x="1397" y="84455"/>
                  </a:lnTo>
                  <a:lnTo>
                    <a:pt x="0" y="81153"/>
                  </a:lnTo>
                  <a:lnTo>
                    <a:pt x="0" y="78740"/>
                  </a:lnTo>
                  <a:lnTo>
                    <a:pt x="2794" y="78232"/>
                  </a:lnTo>
                  <a:lnTo>
                    <a:pt x="6223" y="76327"/>
                  </a:lnTo>
                  <a:lnTo>
                    <a:pt x="13462" y="68580"/>
                  </a:lnTo>
                  <a:lnTo>
                    <a:pt x="21590" y="56642"/>
                  </a:lnTo>
                  <a:lnTo>
                    <a:pt x="31115" y="42672"/>
                  </a:lnTo>
                  <a:lnTo>
                    <a:pt x="41783" y="28321"/>
                  </a:lnTo>
                  <a:lnTo>
                    <a:pt x="53721" y="15367"/>
                  </a:lnTo>
                  <a:lnTo>
                    <a:pt x="67183" y="5334"/>
                  </a:lnTo>
                  <a:lnTo>
                    <a:pt x="74422" y="1905"/>
                  </a:lnTo>
                  <a:lnTo>
                    <a:pt x="82042" y="0"/>
                  </a:lnTo>
                  <a:close/>
                </a:path>
              </a:pathLst>
            </a:custGeom>
            <a:solidFill>
              <a:srgbClr val="D87B0C"/>
            </a:solidFill>
            <a:ln w="0" cap="flat" cmpd="sng" algn="ctr">
              <a:solidFill>
                <a:srgbClr val="D87B0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51" name="Freeform 350"/>
            <p:cNvSpPr/>
            <p:nvPr/>
          </p:nvSpPr>
          <p:spPr>
            <a:xfrm>
              <a:off x="7727823" y="2597912"/>
              <a:ext cx="180976" cy="178563"/>
            </a:xfrm>
            <a:custGeom>
              <a:avLst/>
              <a:gdLst/>
              <a:ahLst/>
              <a:cxnLst/>
              <a:rect l="0" t="0" r="0" b="0"/>
              <a:pathLst>
                <a:path w="180976" h="178563">
                  <a:moveTo>
                    <a:pt x="126746" y="5842"/>
                  </a:moveTo>
                  <a:lnTo>
                    <a:pt x="132969" y="10668"/>
                  </a:lnTo>
                  <a:lnTo>
                    <a:pt x="147828" y="21209"/>
                  </a:lnTo>
                  <a:lnTo>
                    <a:pt x="155956" y="27940"/>
                  </a:lnTo>
                  <a:lnTo>
                    <a:pt x="164211" y="36068"/>
                  </a:lnTo>
                  <a:lnTo>
                    <a:pt x="172847" y="46609"/>
                  </a:lnTo>
                  <a:lnTo>
                    <a:pt x="180975" y="60071"/>
                  </a:lnTo>
                  <a:lnTo>
                    <a:pt x="175260" y="63881"/>
                  </a:lnTo>
                  <a:lnTo>
                    <a:pt x="169926" y="69215"/>
                  </a:lnTo>
                  <a:lnTo>
                    <a:pt x="166116" y="74930"/>
                  </a:lnTo>
                  <a:lnTo>
                    <a:pt x="163195" y="82169"/>
                  </a:lnTo>
                  <a:lnTo>
                    <a:pt x="158369" y="97536"/>
                  </a:lnTo>
                  <a:lnTo>
                    <a:pt x="155067" y="114808"/>
                  </a:lnTo>
                  <a:lnTo>
                    <a:pt x="150749" y="132588"/>
                  </a:lnTo>
                  <a:lnTo>
                    <a:pt x="144526" y="148844"/>
                  </a:lnTo>
                  <a:lnTo>
                    <a:pt x="140589" y="156591"/>
                  </a:lnTo>
                  <a:lnTo>
                    <a:pt x="135382" y="162814"/>
                  </a:lnTo>
                  <a:lnTo>
                    <a:pt x="128651" y="169037"/>
                  </a:lnTo>
                  <a:lnTo>
                    <a:pt x="120904" y="173355"/>
                  </a:lnTo>
                  <a:lnTo>
                    <a:pt x="107569" y="177165"/>
                  </a:lnTo>
                  <a:lnTo>
                    <a:pt x="94996" y="178562"/>
                  </a:lnTo>
                  <a:lnTo>
                    <a:pt x="83947" y="178562"/>
                  </a:lnTo>
                  <a:lnTo>
                    <a:pt x="73406" y="178181"/>
                  </a:lnTo>
                  <a:lnTo>
                    <a:pt x="52832" y="175260"/>
                  </a:lnTo>
                  <a:lnTo>
                    <a:pt x="41275" y="174244"/>
                  </a:lnTo>
                  <a:lnTo>
                    <a:pt x="28829" y="174752"/>
                  </a:lnTo>
                  <a:lnTo>
                    <a:pt x="25400" y="158877"/>
                  </a:lnTo>
                  <a:lnTo>
                    <a:pt x="20701" y="145034"/>
                  </a:lnTo>
                  <a:lnTo>
                    <a:pt x="15875" y="132588"/>
                  </a:lnTo>
                  <a:lnTo>
                    <a:pt x="10541" y="121920"/>
                  </a:lnTo>
                  <a:lnTo>
                    <a:pt x="5715" y="112903"/>
                  </a:lnTo>
                  <a:lnTo>
                    <a:pt x="2413" y="105664"/>
                  </a:lnTo>
                  <a:lnTo>
                    <a:pt x="0" y="100330"/>
                  </a:lnTo>
                  <a:lnTo>
                    <a:pt x="0" y="97028"/>
                  </a:lnTo>
                  <a:lnTo>
                    <a:pt x="6223" y="84963"/>
                  </a:lnTo>
                  <a:lnTo>
                    <a:pt x="15875" y="74422"/>
                  </a:lnTo>
                  <a:lnTo>
                    <a:pt x="28321" y="64897"/>
                  </a:lnTo>
                  <a:lnTo>
                    <a:pt x="43180" y="55245"/>
                  </a:lnTo>
                  <a:lnTo>
                    <a:pt x="59944" y="44704"/>
                  </a:lnTo>
                  <a:lnTo>
                    <a:pt x="79248" y="32639"/>
                  </a:lnTo>
                  <a:lnTo>
                    <a:pt x="99314" y="18288"/>
                  </a:lnTo>
                  <a:lnTo>
                    <a:pt x="120904" y="0"/>
                  </a:lnTo>
                  <a:close/>
                </a:path>
              </a:pathLst>
            </a:custGeom>
            <a:solidFill>
              <a:srgbClr val="D87B0C"/>
            </a:solidFill>
            <a:ln w="0" cap="flat" cmpd="sng" algn="ctr">
              <a:solidFill>
                <a:srgbClr val="D87B0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52" name="Freeform 351"/>
            <p:cNvSpPr/>
            <p:nvPr/>
          </p:nvSpPr>
          <p:spPr>
            <a:xfrm>
              <a:off x="7427849" y="2533650"/>
              <a:ext cx="112777" cy="241936"/>
            </a:xfrm>
            <a:custGeom>
              <a:avLst/>
              <a:gdLst/>
              <a:ahLst/>
              <a:cxnLst/>
              <a:rect l="0" t="0" r="0" b="0"/>
              <a:pathLst>
                <a:path w="112777" h="241936">
                  <a:moveTo>
                    <a:pt x="97917" y="4826"/>
                  </a:moveTo>
                  <a:lnTo>
                    <a:pt x="99314" y="9144"/>
                  </a:lnTo>
                  <a:lnTo>
                    <a:pt x="100330" y="17272"/>
                  </a:lnTo>
                  <a:lnTo>
                    <a:pt x="100838" y="22987"/>
                  </a:lnTo>
                  <a:lnTo>
                    <a:pt x="102743" y="30226"/>
                  </a:lnTo>
                  <a:lnTo>
                    <a:pt x="106045" y="39878"/>
                  </a:lnTo>
                  <a:lnTo>
                    <a:pt x="109474" y="46101"/>
                  </a:lnTo>
                  <a:lnTo>
                    <a:pt x="112776" y="53340"/>
                  </a:lnTo>
                  <a:lnTo>
                    <a:pt x="110363" y="59944"/>
                  </a:lnTo>
                  <a:lnTo>
                    <a:pt x="108458" y="68580"/>
                  </a:lnTo>
                  <a:lnTo>
                    <a:pt x="106553" y="79248"/>
                  </a:lnTo>
                  <a:lnTo>
                    <a:pt x="105156" y="91694"/>
                  </a:lnTo>
                  <a:lnTo>
                    <a:pt x="101727" y="118999"/>
                  </a:lnTo>
                  <a:lnTo>
                    <a:pt x="97917" y="148336"/>
                  </a:lnTo>
                  <a:lnTo>
                    <a:pt x="92583" y="177165"/>
                  </a:lnTo>
                  <a:lnTo>
                    <a:pt x="89281" y="191008"/>
                  </a:lnTo>
                  <a:lnTo>
                    <a:pt x="85471" y="203454"/>
                  </a:lnTo>
                  <a:lnTo>
                    <a:pt x="80137" y="215011"/>
                  </a:lnTo>
                  <a:lnTo>
                    <a:pt x="74422" y="224663"/>
                  </a:lnTo>
                  <a:lnTo>
                    <a:pt x="67691" y="232283"/>
                  </a:lnTo>
                  <a:lnTo>
                    <a:pt x="59563" y="237617"/>
                  </a:lnTo>
                  <a:lnTo>
                    <a:pt x="52832" y="239522"/>
                  </a:lnTo>
                  <a:lnTo>
                    <a:pt x="47498" y="240919"/>
                  </a:lnTo>
                  <a:lnTo>
                    <a:pt x="39370" y="241935"/>
                  </a:lnTo>
                  <a:lnTo>
                    <a:pt x="33528" y="240538"/>
                  </a:lnTo>
                  <a:lnTo>
                    <a:pt x="29718" y="238506"/>
                  </a:lnTo>
                  <a:lnTo>
                    <a:pt x="26416" y="236220"/>
                  </a:lnTo>
                  <a:lnTo>
                    <a:pt x="21082" y="233807"/>
                  </a:lnTo>
                  <a:lnTo>
                    <a:pt x="13843" y="232283"/>
                  </a:lnTo>
                  <a:lnTo>
                    <a:pt x="9144" y="231775"/>
                  </a:lnTo>
                  <a:lnTo>
                    <a:pt x="2921" y="231775"/>
                  </a:lnTo>
                  <a:lnTo>
                    <a:pt x="1905" y="223139"/>
                  </a:lnTo>
                  <a:lnTo>
                    <a:pt x="889" y="213106"/>
                  </a:lnTo>
                  <a:lnTo>
                    <a:pt x="0" y="189611"/>
                  </a:lnTo>
                  <a:lnTo>
                    <a:pt x="508" y="164211"/>
                  </a:lnTo>
                  <a:lnTo>
                    <a:pt x="1397" y="138176"/>
                  </a:lnTo>
                  <a:lnTo>
                    <a:pt x="2921" y="113792"/>
                  </a:lnTo>
                  <a:lnTo>
                    <a:pt x="4826" y="93599"/>
                  </a:lnTo>
                  <a:lnTo>
                    <a:pt x="5207" y="85471"/>
                  </a:lnTo>
                  <a:lnTo>
                    <a:pt x="6223" y="79248"/>
                  </a:lnTo>
                  <a:lnTo>
                    <a:pt x="6731" y="74422"/>
                  </a:lnTo>
                  <a:lnTo>
                    <a:pt x="7620" y="72009"/>
                  </a:lnTo>
                  <a:lnTo>
                    <a:pt x="11938" y="60960"/>
                  </a:lnTo>
                  <a:lnTo>
                    <a:pt x="17780" y="53340"/>
                  </a:lnTo>
                  <a:lnTo>
                    <a:pt x="24892" y="47498"/>
                  </a:lnTo>
                  <a:lnTo>
                    <a:pt x="33147" y="42672"/>
                  </a:lnTo>
                  <a:lnTo>
                    <a:pt x="44196" y="36957"/>
                  </a:lnTo>
                  <a:lnTo>
                    <a:pt x="57531" y="28829"/>
                  </a:lnTo>
                  <a:lnTo>
                    <a:pt x="65278" y="22987"/>
                  </a:lnTo>
                  <a:lnTo>
                    <a:pt x="73914" y="16764"/>
                  </a:lnTo>
                  <a:lnTo>
                    <a:pt x="83439" y="9144"/>
                  </a:lnTo>
                  <a:lnTo>
                    <a:pt x="94107" y="0"/>
                  </a:lnTo>
                  <a:close/>
                </a:path>
              </a:pathLst>
            </a:custGeom>
            <a:solidFill>
              <a:srgbClr val="CD7000"/>
            </a:solidFill>
            <a:ln w="0" cap="flat" cmpd="sng" algn="ctr">
              <a:solidFill>
                <a:srgbClr val="CD7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53" name="Freeform 352"/>
            <p:cNvSpPr/>
            <p:nvPr/>
          </p:nvSpPr>
          <p:spPr>
            <a:xfrm>
              <a:off x="7517130" y="2212467"/>
              <a:ext cx="194819" cy="201169"/>
            </a:xfrm>
            <a:custGeom>
              <a:avLst/>
              <a:gdLst/>
              <a:ahLst/>
              <a:cxnLst/>
              <a:rect l="0" t="0" r="0" b="0"/>
              <a:pathLst>
                <a:path w="194819" h="201169">
                  <a:moveTo>
                    <a:pt x="162687" y="37973"/>
                  </a:moveTo>
                  <a:lnTo>
                    <a:pt x="165608" y="51435"/>
                  </a:lnTo>
                  <a:lnTo>
                    <a:pt x="169418" y="66802"/>
                  </a:lnTo>
                  <a:lnTo>
                    <a:pt x="173736" y="84582"/>
                  </a:lnTo>
                  <a:lnTo>
                    <a:pt x="178054" y="103759"/>
                  </a:lnTo>
                  <a:lnTo>
                    <a:pt x="183388" y="124333"/>
                  </a:lnTo>
                  <a:lnTo>
                    <a:pt x="194818" y="168021"/>
                  </a:lnTo>
                  <a:lnTo>
                    <a:pt x="178562" y="172847"/>
                  </a:lnTo>
                  <a:lnTo>
                    <a:pt x="158877" y="177673"/>
                  </a:lnTo>
                  <a:lnTo>
                    <a:pt x="115189" y="186817"/>
                  </a:lnTo>
                  <a:lnTo>
                    <a:pt x="94107" y="191135"/>
                  </a:lnTo>
                  <a:lnTo>
                    <a:pt x="74422" y="194945"/>
                  </a:lnTo>
                  <a:lnTo>
                    <a:pt x="58039" y="198247"/>
                  </a:lnTo>
                  <a:lnTo>
                    <a:pt x="46101" y="201168"/>
                  </a:lnTo>
                  <a:lnTo>
                    <a:pt x="41783" y="197358"/>
                  </a:lnTo>
                  <a:lnTo>
                    <a:pt x="38862" y="192532"/>
                  </a:lnTo>
                  <a:lnTo>
                    <a:pt x="33147" y="181483"/>
                  </a:lnTo>
                  <a:lnTo>
                    <a:pt x="29210" y="176657"/>
                  </a:lnTo>
                  <a:lnTo>
                    <a:pt x="23495" y="172847"/>
                  </a:lnTo>
                  <a:lnTo>
                    <a:pt x="15367" y="170434"/>
                  </a:lnTo>
                  <a:lnTo>
                    <a:pt x="3810" y="169926"/>
                  </a:lnTo>
                  <a:lnTo>
                    <a:pt x="1397" y="151257"/>
                  </a:lnTo>
                  <a:lnTo>
                    <a:pt x="0" y="128651"/>
                  </a:lnTo>
                  <a:lnTo>
                    <a:pt x="508" y="103251"/>
                  </a:lnTo>
                  <a:lnTo>
                    <a:pt x="3302" y="77343"/>
                  </a:lnTo>
                  <a:lnTo>
                    <a:pt x="10033" y="52832"/>
                  </a:lnTo>
                  <a:lnTo>
                    <a:pt x="14859" y="41402"/>
                  </a:lnTo>
                  <a:lnTo>
                    <a:pt x="21082" y="30353"/>
                  </a:lnTo>
                  <a:lnTo>
                    <a:pt x="28321" y="20701"/>
                  </a:lnTo>
                  <a:lnTo>
                    <a:pt x="36957" y="12573"/>
                  </a:lnTo>
                  <a:lnTo>
                    <a:pt x="46482" y="5334"/>
                  </a:lnTo>
                  <a:lnTo>
                    <a:pt x="58039" y="0"/>
                  </a:lnTo>
                  <a:lnTo>
                    <a:pt x="67691" y="2032"/>
                  </a:lnTo>
                  <a:lnTo>
                    <a:pt x="77216" y="4826"/>
                  </a:lnTo>
                  <a:lnTo>
                    <a:pt x="98806" y="13462"/>
                  </a:lnTo>
                  <a:lnTo>
                    <a:pt x="111379" y="17780"/>
                  </a:lnTo>
                  <a:lnTo>
                    <a:pt x="125730" y="22098"/>
                  </a:lnTo>
                  <a:lnTo>
                    <a:pt x="142113" y="25019"/>
                  </a:lnTo>
                  <a:lnTo>
                    <a:pt x="160274" y="26924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54" name="Freeform 353"/>
            <p:cNvSpPr/>
            <p:nvPr/>
          </p:nvSpPr>
          <p:spPr>
            <a:xfrm>
              <a:off x="7557897" y="2400173"/>
              <a:ext cx="177166" cy="173356"/>
            </a:xfrm>
            <a:custGeom>
              <a:avLst/>
              <a:gdLst/>
              <a:ahLst/>
              <a:cxnLst/>
              <a:rect l="0" t="0" r="0" b="0"/>
              <a:pathLst>
                <a:path w="177166" h="173356">
                  <a:moveTo>
                    <a:pt x="161290" y="13970"/>
                  </a:moveTo>
                  <a:lnTo>
                    <a:pt x="165608" y="29845"/>
                  </a:lnTo>
                  <a:lnTo>
                    <a:pt x="171323" y="48514"/>
                  </a:lnTo>
                  <a:lnTo>
                    <a:pt x="177165" y="70104"/>
                  </a:lnTo>
                  <a:lnTo>
                    <a:pt x="167005" y="75819"/>
                  </a:lnTo>
                  <a:lnTo>
                    <a:pt x="155067" y="84074"/>
                  </a:lnTo>
                  <a:lnTo>
                    <a:pt x="143510" y="94615"/>
                  </a:lnTo>
                  <a:lnTo>
                    <a:pt x="131953" y="106172"/>
                  </a:lnTo>
                  <a:lnTo>
                    <a:pt x="122428" y="118110"/>
                  </a:lnTo>
                  <a:lnTo>
                    <a:pt x="114681" y="130175"/>
                  </a:lnTo>
                  <a:lnTo>
                    <a:pt x="109982" y="141605"/>
                  </a:lnTo>
                  <a:lnTo>
                    <a:pt x="109474" y="146431"/>
                  </a:lnTo>
                  <a:lnTo>
                    <a:pt x="109474" y="151257"/>
                  </a:lnTo>
                  <a:lnTo>
                    <a:pt x="81153" y="158877"/>
                  </a:lnTo>
                  <a:lnTo>
                    <a:pt x="54229" y="164211"/>
                  </a:lnTo>
                  <a:lnTo>
                    <a:pt x="30226" y="168529"/>
                  </a:lnTo>
                  <a:lnTo>
                    <a:pt x="9652" y="173355"/>
                  </a:lnTo>
                  <a:lnTo>
                    <a:pt x="7239" y="170434"/>
                  </a:lnTo>
                  <a:lnTo>
                    <a:pt x="4826" y="166116"/>
                  </a:lnTo>
                  <a:lnTo>
                    <a:pt x="3429" y="159893"/>
                  </a:lnTo>
                  <a:lnTo>
                    <a:pt x="1905" y="151765"/>
                  </a:lnTo>
                  <a:lnTo>
                    <a:pt x="508" y="132969"/>
                  </a:lnTo>
                  <a:lnTo>
                    <a:pt x="0" y="110871"/>
                  </a:lnTo>
                  <a:lnTo>
                    <a:pt x="1016" y="88392"/>
                  </a:lnTo>
                  <a:lnTo>
                    <a:pt x="3810" y="66294"/>
                  </a:lnTo>
                  <a:lnTo>
                    <a:pt x="7747" y="47498"/>
                  </a:lnTo>
                  <a:lnTo>
                    <a:pt x="10541" y="39878"/>
                  </a:lnTo>
                  <a:lnTo>
                    <a:pt x="13970" y="33147"/>
                  </a:lnTo>
                  <a:lnTo>
                    <a:pt x="19177" y="33147"/>
                  </a:lnTo>
                  <a:lnTo>
                    <a:pt x="25019" y="32639"/>
                  </a:lnTo>
                  <a:lnTo>
                    <a:pt x="39370" y="28829"/>
                  </a:lnTo>
                  <a:lnTo>
                    <a:pt x="56134" y="23114"/>
                  </a:lnTo>
                  <a:lnTo>
                    <a:pt x="75311" y="16891"/>
                  </a:lnTo>
                  <a:lnTo>
                    <a:pt x="95504" y="10160"/>
                  </a:lnTo>
                  <a:lnTo>
                    <a:pt x="116713" y="4318"/>
                  </a:lnTo>
                  <a:lnTo>
                    <a:pt x="137287" y="1016"/>
                  </a:lnTo>
                  <a:lnTo>
                    <a:pt x="157480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55" name="Freeform 354"/>
            <p:cNvSpPr/>
            <p:nvPr/>
          </p:nvSpPr>
          <p:spPr>
            <a:xfrm>
              <a:off x="7448931" y="2295144"/>
              <a:ext cx="60961" cy="111761"/>
            </a:xfrm>
            <a:custGeom>
              <a:avLst/>
              <a:gdLst/>
              <a:ahLst/>
              <a:cxnLst/>
              <a:rect l="0" t="0" r="0" b="0"/>
              <a:pathLst>
                <a:path w="60961" h="111761">
                  <a:moveTo>
                    <a:pt x="56642" y="13335"/>
                  </a:moveTo>
                  <a:lnTo>
                    <a:pt x="55753" y="25908"/>
                  </a:lnTo>
                  <a:lnTo>
                    <a:pt x="55753" y="51816"/>
                  </a:lnTo>
                  <a:lnTo>
                    <a:pt x="58039" y="76200"/>
                  </a:lnTo>
                  <a:lnTo>
                    <a:pt x="60960" y="96393"/>
                  </a:lnTo>
                  <a:lnTo>
                    <a:pt x="54737" y="98298"/>
                  </a:lnTo>
                  <a:lnTo>
                    <a:pt x="49403" y="100203"/>
                  </a:lnTo>
                  <a:lnTo>
                    <a:pt x="42799" y="103124"/>
                  </a:lnTo>
                  <a:lnTo>
                    <a:pt x="38862" y="105029"/>
                  </a:lnTo>
                  <a:lnTo>
                    <a:pt x="36957" y="106045"/>
                  </a:lnTo>
                  <a:lnTo>
                    <a:pt x="34036" y="108458"/>
                  </a:lnTo>
                  <a:lnTo>
                    <a:pt x="30226" y="109855"/>
                  </a:lnTo>
                  <a:lnTo>
                    <a:pt x="23114" y="111760"/>
                  </a:lnTo>
                  <a:lnTo>
                    <a:pt x="20701" y="109347"/>
                  </a:lnTo>
                  <a:lnTo>
                    <a:pt x="17780" y="106045"/>
                  </a:lnTo>
                  <a:lnTo>
                    <a:pt x="11557" y="95885"/>
                  </a:lnTo>
                  <a:lnTo>
                    <a:pt x="5842" y="82550"/>
                  </a:lnTo>
                  <a:lnTo>
                    <a:pt x="1397" y="67183"/>
                  </a:lnTo>
                  <a:lnTo>
                    <a:pt x="0" y="51308"/>
                  </a:lnTo>
                  <a:lnTo>
                    <a:pt x="2413" y="35433"/>
                  </a:lnTo>
                  <a:lnTo>
                    <a:pt x="5842" y="28321"/>
                  </a:lnTo>
                  <a:lnTo>
                    <a:pt x="10160" y="21590"/>
                  </a:lnTo>
                  <a:lnTo>
                    <a:pt x="15875" y="15748"/>
                  </a:lnTo>
                  <a:lnTo>
                    <a:pt x="23114" y="10541"/>
                  </a:lnTo>
                  <a:lnTo>
                    <a:pt x="26924" y="6604"/>
                  </a:lnTo>
                  <a:lnTo>
                    <a:pt x="32131" y="3810"/>
                  </a:lnTo>
                  <a:lnTo>
                    <a:pt x="42799" y="381"/>
                  </a:lnTo>
                  <a:lnTo>
                    <a:pt x="52324" y="0"/>
                  </a:lnTo>
                  <a:lnTo>
                    <a:pt x="56134" y="889"/>
                  </a:lnTo>
                  <a:lnTo>
                    <a:pt x="58547" y="1905"/>
                  </a:lnTo>
                  <a:close/>
                </a:path>
              </a:pathLst>
            </a:custGeom>
            <a:solidFill>
              <a:srgbClr val="CD7000"/>
            </a:solidFill>
            <a:ln w="0" cap="flat" cmpd="sng" algn="ctr">
              <a:solidFill>
                <a:srgbClr val="CD7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56" name="Freeform 355"/>
            <p:cNvSpPr/>
            <p:nvPr/>
          </p:nvSpPr>
          <p:spPr>
            <a:xfrm>
              <a:off x="7498842" y="2402586"/>
              <a:ext cx="46102" cy="124334"/>
            </a:xfrm>
            <a:custGeom>
              <a:avLst/>
              <a:gdLst/>
              <a:ahLst/>
              <a:cxnLst/>
              <a:rect l="0" t="0" r="0" b="0"/>
              <a:pathLst>
                <a:path w="46102" h="124334">
                  <a:moveTo>
                    <a:pt x="40767" y="14859"/>
                  </a:moveTo>
                  <a:lnTo>
                    <a:pt x="41783" y="25400"/>
                  </a:lnTo>
                  <a:lnTo>
                    <a:pt x="43180" y="36449"/>
                  </a:lnTo>
                  <a:lnTo>
                    <a:pt x="45085" y="48514"/>
                  </a:lnTo>
                  <a:lnTo>
                    <a:pt x="46101" y="62484"/>
                  </a:lnTo>
                  <a:lnTo>
                    <a:pt x="44704" y="79248"/>
                  </a:lnTo>
                  <a:lnTo>
                    <a:pt x="42799" y="88773"/>
                  </a:lnTo>
                  <a:lnTo>
                    <a:pt x="40386" y="99441"/>
                  </a:lnTo>
                  <a:lnTo>
                    <a:pt x="36957" y="111379"/>
                  </a:lnTo>
                  <a:lnTo>
                    <a:pt x="32131" y="124333"/>
                  </a:lnTo>
                  <a:lnTo>
                    <a:pt x="25019" y="109982"/>
                  </a:lnTo>
                  <a:lnTo>
                    <a:pt x="17272" y="94615"/>
                  </a:lnTo>
                  <a:lnTo>
                    <a:pt x="9144" y="78232"/>
                  </a:lnTo>
                  <a:lnTo>
                    <a:pt x="3429" y="61976"/>
                  </a:lnTo>
                  <a:lnTo>
                    <a:pt x="0" y="46101"/>
                  </a:lnTo>
                  <a:lnTo>
                    <a:pt x="0" y="38481"/>
                  </a:lnTo>
                  <a:lnTo>
                    <a:pt x="1016" y="31242"/>
                  </a:lnTo>
                  <a:lnTo>
                    <a:pt x="3429" y="24511"/>
                  </a:lnTo>
                  <a:lnTo>
                    <a:pt x="7239" y="18288"/>
                  </a:lnTo>
                  <a:lnTo>
                    <a:pt x="12446" y="12446"/>
                  </a:lnTo>
                  <a:lnTo>
                    <a:pt x="20193" y="7747"/>
                  </a:lnTo>
                  <a:lnTo>
                    <a:pt x="26416" y="1524"/>
                  </a:lnTo>
                  <a:lnTo>
                    <a:pt x="32639" y="0"/>
                  </a:lnTo>
                  <a:lnTo>
                    <a:pt x="37973" y="1524"/>
                  </a:lnTo>
                  <a:lnTo>
                    <a:pt x="42291" y="4318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57" name="Freeform 356"/>
            <p:cNvSpPr/>
            <p:nvPr/>
          </p:nvSpPr>
          <p:spPr>
            <a:xfrm>
              <a:off x="7429246" y="2415032"/>
              <a:ext cx="84964" cy="162815"/>
            </a:xfrm>
            <a:custGeom>
              <a:avLst/>
              <a:gdLst/>
              <a:ahLst/>
              <a:cxnLst/>
              <a:rect l="0" t="0" r="0" b="0"/>
              <a:pathLst>
                <a:path w="84964" h="162815">
                  <a:moveTo>
                    <a:pt x="54737" y="23622"/>
                  </a:moveTo>
                  <a:lnTo>
                    <a:pt x="55753" y="33655"/>
                  </a:lnTo>
                  <a:lnTo>
                    <a:pt x="58166" y="44196"/>
                  </a:lnTo>
                  <a:lnTo>
                    <a:pt x="61976" y="55753"/>
                  </a:lnTo>
                  <a:lnTo>
                    <a:pt x="66802" y="68199"/>
                  </a:lnTo>
                  <a:lnTo>
                    <a:pt x="72517" y="81153"/>
                  </a:lnTo>
                  <a:lnTo>
                    <a:pt x="84963" y="109474"/>
                  </a:lnTo>
                  <a:lnTo>
                    <a:pt x="83566" y="111379"/>
                  </a:lnTo>
                  <a:lnTo>
                    <a:pt x="81153" y="114300"/>
                  </a:lnTo>
                  <a:lnTo>
                    <a:pt x="72517" y="120015"/>
                  </a:lnTo>
                  <a:lnTo>
                    <a:pt x="60452" y="127254"/>
                  </a:lnTo>
                  <a:lnTo>
                    <a:pt x="47117" y="134874"/>
                  </a:lnTo>
                  <a:lnTo>
                    <a:pt x="33147" y="142621"/>
                  </a:lnTo>
                  <a:lnTo>
                    <a:pt x="21082" y="150241"/>
                  </a:lnTo>
                  <a:lnTo>
                    <a:pt x="11557" y="156972"/>
                  </a:lnTo>
                  <a:lnTo>
                    <a:pt x="8636" y="160401"/>
                  </a:lnTo>
                  <a:lnTo>
                    <a:pt x="6731" y="162814"/>
                  </a:lnTo>
                  <a:lnTo>
                    <a:pt x="4318" y="155575"/>
                  </a:lnTo>
                  <a:lnTo>
                    <a:pt x="2413" y="147955"/>
                  </a:lnTo>
                  <a:lnTo>
                    <a:pt x="0" y="130175"/>
                  </a:lnTo>
                  <a:lnTo>
                    <a:pt x="508" y="109982"/>
                  </a:lnTo>
                  <a:lnTo>
                    <a:pt x="1905" y="88392"/>
                  </a:lnTo>
                  <a:lnTo>
                    <a:pt x="8128" y="44196"/>
                  </a:lnTo>
                  <a:lnTo>
                    <a:pt x="11049" y="23622"/>
                  </a:lnTo>
                  <a:lnTo>
                    <a:pt x="13970" y="3937"/>
                  </a:lnTo>
                  <a:lnTo>
                    <a:pt x="17780" y="508"/>
                  </a:lnTo>
                  <a:lnTo>
                    <a:pt x="23495" y="0"/>
                  </a:lnTo>
                  <a:lnTo>
                    <a:pt x="29845" y="1016"/>
                  </a:lnTo>
                  <a:lnTo>
                    <a:pt x="36449" y="3429"/>
                  </a:lnTo>
                  <a:lnTo>
                    <a:pt x="48514" y="9144"/>
                  </a:lnTo>
                  <a:lnTo>
                    <a:pt x="53340" y="12065"/>
                  </a:lnTo>
                  <a:lnTo>
                    <a:pt x="55753" y="13970"/>
                  </a:lnTo>
                  <a:close/>
                </a:path>
              </a:pathLst>
            </a:custGeom>
            <a:solidFill>
              <a:srgbClr val="CD7000"/>
            </a:solidFill>
            <a:ln w="0" cap="flat" cmpd="sng" algn="ctr">
              <a:solidFill>
                <a:srgbClr val="CD7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58" name="Freeform 357"/>
            <p:cNvSpPr/>
            <p:nvPr/>
          </p:nvSpPr>
          <p:spPr>
            <a:xfrm>
              <a:off x="7395718" y="2402586"/>
              <a:ext cx="40768" cy="276480"/>
            </a:xfrm>
            <a:custGeom>
              <a:avLst/>
              <a:gdLst/>
              <a:ahLst/>
              <a:cxnLst/>
              <a:rect l="0" t="0" r="0" b="0"/>
              <a:pathLst>
                <a:path w="40768" h="276480">
                  <a:moveTo>
                    <a:pt x="35941" y="28829"/>
                  </a:moveTo>
                  <a:lnTo>
                    <a:pt x="33020" y="44704"/>
                  </a:lnTo>
                  <a:lnTo>
                    <a:pt x="29210" y="77724"/>
                  </a:lnTo>
                  <a:lnTo>
                    <a:pt x="28702" y="111379"/>
                  </a:lnTo>
                  <a:lnTo>
                    <a:pt x="28702" y="145415"/>
                  </a:lnTo>
                  <a:lnTo>
                    <a:pt x="28702" y="179578"/>
                  </a:lnTo>
                  <a:lnTo>
                    <a:pt x="27305" y="213106"/>
                  </a:lnTo>
                  <a:lnTo>
                    <a:pt x="22479" y="245745"/>
                  </a:lnTo>
                  <a:lnTo>
                    <a:pt x="18669" y="261620"/>
                  </a:lnTo>
                  <a:lnTo>
                    <a:pt x="12954" y="276479"/>
                  </a:lnTo>
                  <a:lnTo>
                    <a:pt x="10033" y="268351"/>
                  </a:lnTo>
                  <a:lnTo>
                    <a:pt x="7112" y="256286"/>
                  </a:lnTo>
                  <a:lnTo>
                    <a:pt x="5207" y="240919"/>
                  </a:lnTo>
                  <a:lnTo>
                    <a:pt x="3302" y="223266"/>
                  </a:lnTo>
                  <a:lnTo>
                    <a:pt x="1905" y="203962"/>
                  </a:lnTo>
                  <a:lnTo>
                    <a:pt x="889" y="182880"/>
                  </a:lnTo>
                  <a:lnTo>
                    <a:pt x="0" y="138303"/>
                  </a:lnTo>
                  <a:lnTo>
                    <a:pt x="381" y="94615"/>
                  </a:lnTo>
                  <a:lnTo>
                    <a:pt x="1397" y="73914"/>
                  </a:lnTo>
                  <a:lnTo>
                    <a:pt x="2794" y="54737"/>
                  </a:lnTo>
                  <a:lnTo>
                    <a:pt x="4318" y="37465"/>
                  </a:lnTo>
                  <a:lnTo>
                    <a:pt x="5715" y="23495"/>
                  </a:lnTo>
                  <a:lnTo>
                    <a:pt x="8128" y="12065"/>
                  </a:lnTo>
                  <a:lnTo>
                    <a:pt x="10541" y="4318"/>
                  </a:lnTo>
                  <a:lnTo>
                    <a:pt x="14351" y="1524"/>
                  </a:lnTo>
                  <a:lnTo>
                    <a:pt x="18669" y="0"/>
                  </a:lnTo>
                  <a:lnTo>
                    <a:pt x="27305" y="2921"/>
                  </a:lnTo>
                  <a:lnTo>
                    <a:pt x="35433" y="8636"/>
                  </a:lnTo>
                  <a:lnTo>
                    <a:pt x="38354" y="11557"/>
                  </a:lnTo>
                  <a:lnTo>
                    <a:pt x="40767" y="13462"/>
                  </a:lnTo>
                  <a:close/>
                </a:path>
              </a:pathLst>
            </a:custGeom>
            <a:solidFill>
              <a:srgbClr val="C46B00"/>
            </a:solidFill>
            <a:ln w="0" cap="flat" cmpd="sng" algn="ctr">
              <a:solidFill>
                <a:srgbClr val="C46B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59" name="Freeform 358"/>
            <p:cNvSpPr/>
            <p:nvPr/>
          </p:nvSpPr>
          <p:spPr>
            <a:xfrm>
              <a:off x="7386574" y="1904873"/>
              <a:ext cx="118492" cy="182881"/>
            </a:xfrm>
            <a:custGeom>
              <a:avLst/>
              <a:gdLst/>
              <a:ahLst/>
              <a:cxnLst/>
              <a:rect l="0" t="0" r="0" b="0"/>
              <a:pathLst>
                <a:path w="118492" h="182881">
                  <a:moveTo>
                    <a:pt x="114681" y="55626"/>
                  </a:moveTo>
                  <a:lnTo>
                    <a:pt x="112268" y="79629"/>
                  </a:lnTo>
                  <a:lnTo>
                    <a:pt x="110363" y="93091"/>
                  </a:lnTo>
                  <a:lnTo>
                    <a:pt x="108458" y="107442"/>
                  </a:lnTo>
                  <a:lnTo>
                    <a:pt x="105156" y="123825"/>
                  </a:lnTo>
                  <a:lnTo>
                    <a:pt x="100838" y="142113"/>
                  </a:lnTo>
                  <a:lnTo>
                    <a:pt x="86360" y="151638"/>
                  </a:lnTo>
                  <a:lnTo>
                    <a:pt x="73406" y="158877"/>
                  </a:lnTo>
                  <a:lnTo>
                    <a:pt x="61468" y="165100"/>
                  </a:lnTo>
                  <a:lnTo>
                    <a:pt x="50419" y="169926"/>
                  </a:lnTo>
                  <a:lnTo>
                    <a:pt x="30734" y="177038"/>
                  </a:lnTo>
                  <a:lnTo>
                    <a:pt x="11938" y="182880"/>
                  </a:lnTo>
                  <a:lnTo>
                    <a:pt x="11557" y="166116"/>
                  </a:lnTo>
                  <a:lnTo>
                    <a:pt x="10541" y="144907"/>
                  </a:lnTo>
                  <a:lnTo>
                    <a:pt x="9144" y="120396"/>
                  </a:lnTo>
                  <a:lnTo>
                    <a:pt x="7239" y="94996"/>
                  </a:lnTo>
                  <a:lnTo>
                    <a:pt x="2794" y="44196"/>
                  </a:lnTo>
                  <a:lnTo>
                    <a:pt x="1397" y="21590"/>
                  </a:lnTo>
                  <a:lnTo>
                    <a:pt x="0" y="2413"/>
                  </a:lnTo>
                  <a:lnTo>
                    <a:pt x="2794" y="889"/>
                  </a:lnTo>
                  <a:lnTo>
                    <a:pt x="7620" y="0"/>
                  </a:lnTo>
                  <a:lnTo>
                    <a:pt x="13843" y="508"/>
                  </a:lnTo>
                  <a:lnTo>
                    <a:pt x="21590" y="1905"/>
                  </a:lnTo>
                  <a:lnTo>
                    <a:pt x="40259" y="6223"/>
                  </a:lnTo>
                  <a:lnTo>
                    <a:pt x="60960" y="11938"/>
                  </a:lnTo>
                  <a:lnTo>
                    <a:pt x="81534" y="19177"/>
                  </a:lnTo>
                  <a:lnTo>
                    <a:pt x="99314" y="25400"/>
                  </a:lnTo>
                  <a:lnTo>
                    <a:pt x="107061" y="28321"/>
                  </a:lnTo>
                  <a:lnTo>
                    <a:pt x="112776" y="30734"/>
                  </a:lnTo>
                  <a:lnTo>
                    <a:pt x="116586" y="32639"/>
                  </a:lnTo>
                  <a:lnTo>
                    <a:pt x="118491" y="33528"/>
                  </a:lnTo>
                  <a:close/>
                </a:path>
              </a:pathLst>
            </a:custGeom>
            <a:solidFill>
              <a:srgbClr val="CD7000"/>
            </a:solidFill>
            <a:ln w="0" cap="flat" cmpd="sng" algn="ctr">
              <a:solidFill>
                <a:srgbClr val="CD7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60" name="Freeform 359"/>
            <p:cNvSpPr/>
            <p:nvPr/>
          </p:nvSpPr>
          <p:spPr>
            <a:xfrm>
              <a:off x="7400417" y="2082419"/>
              <a:ext cx="136907" cy="256795"/>
            </a:xfrm>
            <a:custGeom>
              <a:avLst/>
              <a:gdLst/>
              <a:ahLst/>
              <a:cxnLst/>
              <a:rect l="0" t="0" r="0" b="0"/>
              <a:pathLst>
                <a:path w="136907" h="256795">
                  <a:moveTo>
                    <a:pt x="128651" y="51816"/>
                  </a:moveTo>
                  <a:lnTo>
                    <a:pt x="123444" y="61468"/>
                  </a:lnTo>
                  <a:lnTo>
                    <a:pt x="120015" y="70104"/>
                  </a:lnTo>
                  <a:lnTo>
                    <a:pt x="119126" y="77851"/>
                  </a:lnTo>
                  <a:lnTo>
                    <a:pt x="119126" y="84074"/>
                  </a:lnTo>
                  <a:lnTo>
                    <a:pt x="120523" y="90297"/>
                  </a:lnTo>
                  <a:lnTo>
                    <a:pt x="124841" y="102235"/>
                  </a:lnTo>
                  <a:lnTo>
                    <a:pt x="128651" y="116205"/>
                  </a:lnTo>
                  <a:lnTo>
                    <a:pt x="129159" y="124333"/>
                  </a:lnTo>
                  <a:lnTo>
                    <a:pt x="128651" y="133985"/>
                  </a:lnTo>
                  <a:lnTo>
                    <a:pt x="126746" y="145034"/>
                  </a:lnTo>
                  <a:lnTo>
                    <a:pt x="122428" y="158369"/>
                  </a:lnTo>
                  <a:lnTo>
                    <a:pt x="115697" y="173355"/>
                  </a:lnTo>
                  <a:lnTo>
                    <a:pt x="106172" y="191516"/>
                  </a:lnTo>
                  <a:lnTo>
                    <a:pt x="92710" y="193040"/>
                  </a:lnTo>
                  <a:lnTo>
                    <a:pt x="82550" y="195326"/>
                  </a:lnTo>
                  <a:lnTo>
                    <a:pt x="74422" y="198247"/>
                  </a:lnTo>
                  <a:lnTo>
                    <a:pt x="68707" y="201168"/>
                  </a:lnTo>
                  <a:lnTo>
                    <a:pt x="64897" y="204470"/>
                  </a:lnTo>
                  <a:lnTo>
                    <a:pt x="61976" y="208407"/>
                  </a:lnTo>
                  <a:lnTo>
                    <a:pt x="58674" y="216535"/>
                  </a:lnTo>
                  <a:lnTo>
                    <a:pt x="55245" y="225679"/>
                  </a:lnTo>
                  <a:lnTo>
                    <a:pt x="48514" y="235712"/>
                  </a:lnTo>
                  <a:lnTo>
                    <a:pt x="43307" y="241046"/>
                  </a:lnTo>
                  <a:lnTo>
                    <a:pt x="35560" y="246253"/>
                  </a:lnTo>
                  <a:lnTo>
                    <a:pt x="25527" y="251587"/>
                  </a:lnTo>
                  <a:lnTo>
                    <a:pt x="12573" y="256794"/>
                  </a:lnTo>
                  <a:lnTo>
                    <a:pt x="12065" y="246761"/>
                  </a:lnTo>
                  <a:lnTo>
                    <a:pt x="11557" y="234696"/>
                  </a:lnTo>
                  <a:lnTo>
                    <a:pt x="10668" y="220853"/>
                  </a:lnTo>
                  <a:lnTo>
                    <a:pt x="9652" y="205994"/>
                  </a:lnTo>
                  <a:lnTo>
                    <a:pt x="7747" y="172847"/>
                  </a:lnTo>
                  <a:lnTo>
                    <a:pt x="5334" y="138303"/>
                  </a:lnTo>
                  <a:lnTo>
                    <a:pt x="3429" y="103759"/>
                  </a:lnTo>
                  <a:lnTo>
                    <a:pt x="1524" y="72517"/>
                  </a:lnTo>
                  <a:lnTo>
                    <a:pt x="1016" y="58547"/>
                  </a:lnTo>
                  <a:lnTo>
                    <a:pt x="508" y="46101"/>
                  </a:lnTo>
                  <a:lnTo>
                    <a:pt x="0" y="36068"/>
                  </a:lnTo>
                  <a:lnTo>
                    <a:pt x="508" y="27813"/>
                  </a:lnTo>
                  <a:lnTo>
                    <a:pt x="13462" y="29845"/>
                  </a:lnTo>
                  <a:lnTo>
                    <a:pt x="25019" y="29337"/>
                  </a:lnTo>
                  <a:lnTo>
                    <a:pt x="35560" y="26924"/>
                  </a:lnTo>
                  <a:lnTo>
                    <a:pt x="45212" y="23495"/>
                  </a:lnTo>
                  <a:lnTo>
                    <a:pt x="61468" y="14478"/>
                  </a:lnTo>
                  <a:lnTo>
                    <a:pt x="75946" y="5842"/>
                  </a:lnTo>
                  <a:lnTo>
                    <a:pt x="89789" y="508"/>
                  </a:lnTo>
                  <a:lnTo>
                    <a:pt x="96520" y="0"/>
                  </a:lnTo>
                  <a:lnTo>
                    <a:pt x="103251" y="1905"/>
                  </a:lnTo>
                  <a:lnTo>
                    <a:pt x="110871" y="6731"/>
                  </a:lnTo>
                  <a:lnTo>
                    <a:pt x="118618" y="13970"/>
                  </a:lnTo>
                  <a:lnTo>
                    <a:pt x="127254" y="25019"/>
                  </a:lnTo>
                  <a:lnTo>
                    <a:pt x="136906" y="40386"/>
                  </a:lnTo>
                  <a:close/>
                </a:path>
              </a:pathLst>
            </a:custGeom>
            <a:solidFill>
              <a:srgbClr val="C66C00"/>
            </a:solidFill>
            <a:ln w="0" cap="flat" cmpd="sng" algn="ctr">
              <a:solidFill>
                <a:srgbClr val="C66C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61" name="Freeform 360"/>
            <p:cNvSpPr/>
            <p:nvPr/>
          </p:nvSpPr>
          <p:spPr>
            <a:xfrm>
              <a:off x="7377938" y="1781048"/>
              <a:ext cx="155449" cy="134875"/>
            </a:xfrm>
            <a:custGeom>
              <a:avLst/>
              <a:gdLst/>
              <a:ahLst/>
              <a:cxnLst/>
              <a:rect l="0" t="0" r="0" b="0"/>
              <a:pathLst>
                <a:path w="155449" h="134875">
                  <a:moveTo>
                    <a:pt x="146431" y="46101"/>
                  </a:moveTo>
                  <a:lnTo>
                    <a:pt x="139700" y="59944"/>
                  </a:lnTo>
                  <a:lnTo>
                    <a:pt x="134366" y="74422"/>
                  </a:lnTo>
                  <a:lnTo>
                    <a:pt x="131064" y="88265"/>
                  </a:lnTo>
                  <a:lnTo>
                    <a:pt x="129032" y="101219"/>
                  </a:lnTo>
                  <a:lnTo>
                    <a:pt x="128651" y="113284"/>
                  </a:lnTo>
                  <a:lnTo>
                    <a:pt x="129540" y="123317"/>
                  </a:lnTo>
                  <a:lnTo>
                    <a:pt x="131445" y="130937"/>
                  </a:lnTo>
                  <a:lnTo>
                    <a:pt x="131064" y="133350"/>
                  </a:lnTo>
                  <a:lnTo>
                    <a:pt x="128651" y="134874"/>
                  </a:lnTo>
                  <a:lnTo>
                    <a:pt x="124333" y="134874"/>
                  </a:lnTo>
                  <a:lnTo>
                    <a:pt x="118110" y="134366"/>
                  </a:lnTo>
                  <a:lnTo>
                    <a:pt x="109855" y="132969"/>
                  </a:lnTo>
                  <a:lnTo>
                    <a:pt x="100711" y="130556"/>
                  </a:lnTo>
                  <a:lnTo>
                    <a:pt x="80645" y="124714"/>
                  </a:lnTo>
                  <a:lnTo>
                    <a:pt x="36449" y="109855"/>
                  </a:lnTo>
                  <a:lnTo>
                    <a:pt x="17780" y="102616"/>
                  </a:lnTo>
                  <a:lnTo>
                    <a:pt x="10033" y="99314"/>
                  </a:lnTo>
                  <a:lnTo>
                    <a:pt x="4318" y="96393"/>
                  </a:lnTo>
                  <a:lnTo>
                    <a:pt x="2794" y="81534"/>
                  </a:lnTo>
                  <a:lnTo>
                    <a:pt x="1397" y="70993"/>
                  </a:lnTo>
                  <a:lnTo>
                    <a:pt x="0" y="62865"/>
                  </a:lnTo>
                  <a:lnTo>
                    <a:pt x="0" y="54737"/>
                  </a:lnTo>
                  <a:lnTo>
                    <a:pt x="12954" y="56134"/>
                  </a:lnTo>
                  <a:lnTo>
                    <a:pt x="25400" y="54737"/>
                  </a:lnTo>
                  <a:lnTo>
                    <a:pt x="36957" y="50800"/>
                  </a:lnTo>
                  <a:lnTo>
                    <a:pt x="47498" y="45085"/>
                  </a:lnTo>
                  <a:lnTo>
                    <a:pt x="67183" y="30734"/>
                  </a:lnTo>
                  <a:lnTo>
                    <a:pt x="84963" y="15367"/>
                  </a:lnTo>
                  <a:lnTo>
                    <a:pt x="93599" y="9017"/>
                  </a:lnTo>
                  <a:lnTo>
                    <a:pt x="102235" y="3810"/>
                  </a:lnTo>
                  <a:lnTo>
                    <a:pt x="110363" y="381"/>
                  </a:lnTo>
                  <a:lnTo>
                    <a:pt x="118999" y="0"/>
                  </a:lnTo>
                  <a:lnTo>
                    <a:pt x="127127" y="2413"/>
                  </a:lnTo>
                  <a:lnTo>
                    <a:pt x="136271" y="8128"/>
                  </a:lnTo>
                  <a:lnTo>
                    <a:pt x="145415" y="18161"/>
                  </a:lnTo>
                  <a:lnTo>
                    <a:pt x="155448" y="32639"/>
                  </a:lnTo>
                  <a:close/>
                </a:path>
              </a:pathLst>
            </a:custGeom>
            <a:solidFill>
              <a:srgbClr val="CD7000"/>
            </a:solidFill>
            <a:ln w="0" cap="flat" cmpd="sng" algn="ctr">
              <a:solidFill>
                <a:srgbClr val="CD7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62" name="Freeform 361"/>
            <p:cNvSpPr/>
            <p:nvPr/>
          </p:nvSpPr>
          <p:spPr>
            <a:xfrm>
              <a:off x="7420610" y="2352675"/>
              <a:ext cx="26417" cy="51436"/>
            </a:xfrm>
            <a:custGeom>
              <a:avLst/>
              <a:gdLst/>
              <a:ahLst/>
              <a:cxnLst/>
              <a:rect l="0" t="0" r="0" b="0"/>
              <a:pathLst>
                <a:path w="26417" h="51436">
                  <a:moveTo>
                    <a:pt x="4318" y="5715"/>
                  </a:moveTo>
                  <a:lnTo>
                    <a:pt x="8128" y="2413"/>
                  </a:lnTo>
                  <a:lnTo>
                    <a:pt x="11557" y="508"/>
                  </a:lnTo>
                  <a:lnTo>
                    <a:pt x="14478" y="0"/>
                  </a:lnTo>
                  <a:lnTo>
                    <a:pt x="17272" y="1397"/>
                  </a:lnTo>
                  <a:lnTo>
                    <a:pt x="19685" y="4318"/>
                  </a:lnTo>
                  <a:lnTo>
                    <a:pt x="23495" y="12065"/>
                  </a:lnTo>
                  <a:lnTo>
                    <a:pt x="25908" y="22606"/>
                  </a:lnTo>
                  <a:lnTo>
                    <a:pt x="26416" y="33147"/>
                  </a:lnTo>
                  <a:lnTo>
                    <a:pt x="25908" y="42291"/>
                  </a:lnTo>
                  <a:lnTo>
                    <a:pt x="23114" y="48514"/>
                  </a:lnTo>
                  <a:lnTo>
                    <a:pt x="20701" y="50419"/>
                  </a:lnTo>
                  <a:lnTo>
                    <a:pt x="17272" y="51435"/>
                  </a:lnTo>
                  <a:lnTo>
                    <a:pt x="12954" y="50419"/>
                  </a:lnTo>
                  <a:lnTo>
                    <a:pt x="8636" y="47498"/>
                  </a:lnTo>
                  <a:lnTo>
                    <a:pt x="4826" y="42672"/>
                  </a:lnTo>
                  <a:lnTo>
                    <a:pt x="1905" y="35560"/>
                  </a:lnTo>
                  <a:lnTo>
                    <a:pt x="0" y="25400"/>
                  </a:lnTo>
                  <a:lnTo>
                    <a:pt x="0" y="12065"/>
                  </a:lnTo>
                  <a:close/>
                </a:path>
              </a:pathLst>
            </a:custGeom>
            <a:solidFill>
              <a:srgbClr val="CD7000"/>
            </a:solidFill>
            <a:ln w="0" cap="flat" cmpd="sng" algn="ctr">
              <a:solidFill>
                <a:srgbClr val="CD7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63" name="Freeform 362"/>
            <p:cNvSpPr/>
            <p:nvPr/>
          </p:nvSpPr>
          <p:spPr>
            <a:xfrm>
              <a:off x="7533386" y="2133854"/>
              <a:ext cx="33148" cy="68581"/>
            </a:xfrm>
            <a:custGeom>
              <a:avLst/>
              <a:gdLst/>
              <a:ahLst/>
              <a:cxnLst/>
              <a:rect l="0" t="0" r="0" b="0"/>
              <a:pathLst>
                <a:path w="33148" h="68581">
                  <a:moveTo>
                    <a:pt x="5334" y="4699"/>
                  </a:moveTo>
                  <a:lnTo>
                    <a:pt x="9652" y="1397"/>
                  </a:lnTo>
                  <a:lnTo>
                    <a:pt x="13970" y="0"/>
                  </a:lnTo>
                  <a:lnTo>
                    <a:pt x="17780" y="381"/>
                  </a:lnTo>
                  <a:lnTo>
                    <a:pt x="21209" y="2413"/>
                  </a:lnTo>
                  <a:lnTo>
                    <a:pt x="24511" y="5715"/>
                  </a:lnTo>
                  <a:lnTo>
                    <a:pt x="29845" y="15748"/>
                  </a:lnTo>
                  <a:lnTo>
                    <a:pt x="33147" y="28321"/>
                  </a:lnTo>
                  <a:lnTo>
                    <a:pt x="33147" y="41656"/>
                  </a:lnTo>
                  <a:lnTo>
                    <a:pt x="30226" y="54229"/>
                  </a:lnTo>
                  <a:lnTo>
                    <a:pt x="27432" y="59944"/>
                  </a:lnTo>
                  <a:lnTo>
                    <a:pt x="23114" y="64262"/>
                  </a:lnTo>
                  <a:lnTo>
                    <a:pt x="18796" y="66675"/>
                  </a:lnTo>
                  <a:lnTo>
                    <a:pt x="15367" y="68580"/>
                  </a:lnTo>
                  <a:lnTo>
                    <a:pt x="9144" y="68580"/>
                  </a:lnTo>
                  <a:lnTo>
                    <a:pt x="4826" y="65659"/>
                  </a:lnTo>
                  <a:lnTo>
                    <a:pt x="1905" y="59055"/>
                  </a:lnTo>
                  <a:lnTo>
                    <a:pt x="508" y="49911"/>
                  </a:lnTo>
                  <a:lnTo>
                    <a:pt x="0" y="38354"/>
                  </a:lnTo>
                  <a:lnTo>
                    <a:pt x="508" y="25400"/>
                  </a:lnTo>
                  <a:lnTo>
                    <a:pt x="1016" y="10541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64" name="Freeform 363"/>
            <p:cNvSpPr/>
            <p:nvPr/>
          </p:nvSpPr>
          <p:spPr>
            <a:xfrm>
              <a:off x="7502271" y="1996059"/>
              <a:ext cx="58040" cy="96521"/>
            </a:xfrm>
            <a:custGeom>
              <a:avLst/>
              <a:gdLst/>
              <a:ahLst/>
              <a:cxnLst/>
              <a:rect l="0" t="0" r="0" b="0"/>
              <a:pathLst>
                <a:path w="58040" h="96521">
                  <a:moveTo>
                    <a:pt x="11938" y="1905"/>
                  </a:moveTo>
                  <a:lnTo>
                    <a:pt x="17272" y="0"/>
                  </a:lnTo>
                  <a:lnTo>
                    <a:pt x="22098" y="0"/>
                  </a:lnTo>
                  <a:lnTo>
                    <a:pt x="27305" y="2921"/>
                  </a:lnTo>
                  <a:lnTo>
                    <a:pt x="32639" y="7620"/>
                  </a:lnTo>
                  <a:lnTo>
                    <a:pt x="37846" y="13970"/>
                  </a:lnTo>
                  <a:lnTo>
                    <a:pt x="46990" y="30734"/>
                  </a:lnTo>
                  <a:lnTo>
                    <a:pt x="54229" y="49403"/>
                  </a:lnTo>
                  <a:lnTo>
                    <a:pt x="57531" y="69088"/>
                  </a:lnTo>
                  <a:lnTo>
                    <a:pt x="58039" y="77724"/>
                  </a:lnTo>
                  <a:lnTo>
                    <a:pt x="57023" y="85471"/>
                  </a:lnTo>
                  <a:lnTo>
                    <a:pt x="54737" y="91694"/>
                  </a:lnTo>
                  <a:lnTo>
                    <a:pt x="50800" y="96520"/>
                  </a:lnTo>
                  <a:lnTo>
                    <a:pt x="37846" y="94107"/>
                  </a:lnTo>
                  <a:lnTo>
                    <a:pt x="27305" y="91694"/>
                  </a:lnTo>
                  <a:lnTo>
                    <a:pt x="18669" y="88265"/>
                  </a:lnTo>
                  <a:lnTo>
                    <a:pt x="11938" y="83947"/>
                  </a:lnTo>
                  <a:lnTo>
                    <a:pt x="6731" y="79629"/>
                  </a:lnTo>
                  <a:lnTo>
                    <a:pt x="3302" y="74422"/>
                  </a:lnTo>
                  <a:lnTo>
                    <a:pt x="0" y="63373"/>
                  </a:lnTo>
                  <a:lnTo>
                    <a:pt x="381" y="50927"/>
                  </a:lnTo>
                  <a:lnTo>
                    <a:pt x="2794" y="36957"/>
                  </a:lnTo>
                  <a:lnTo>
                    <a:pt x="5715" y="22606"/>
                  </a:lnTo>
                  <a:lnTo>
                    <a:pt x="7620" y="762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65" name="Freeform 364"/>
            <p:cNvSpPr/>
            <p:nvPr/>
          </p:nvSpPr>
          <p:spPr>
            <a:xfrm>
              <a:off x="7565644" y="2044573"/>
              <a:ext cx="105030" cy="173229"/>
            </a:xfrm>
            <a:custGeom>
              <a:avLst/>
              <a:gdLst/>
              <a:ahLst/>
              <a:cxnLst/>
              <a:rect l="0" t="0" r="0" b="0"/>
              <a:pathLst>
                <a:path w="105030" h="173229">
                  <a:moveTo>
                    <a:pt x="71501" y="19177"/>
                  </a:moveTo>
                  <a:lnTo>
                    <a:pt x="75819" y="37846"/>
                  </a:lnTo>
                  <a:lnTo>
                    <a:pt x="80645" y="58547"/>
                  </a:lnTo>
                  <a:lnTo>
                    <a:pt x="85852" y="81026"/>
                  </a:lnTo>
                  <a:lnTo>
                    <a:pt x="95885" y="128143"/>
                  </a:lnTo>
                  <a:lnTo>
                    <a:pt x="100711" y="150622"/>
                  </a:lnTo>
                  <a:lnTo>
                    <a:pt x="105029" y="171323"/>
                  </a:lnTo>
                  <a:lnTo>
                    <a:pt x="95885" y="173228"/>
                  </a:lnTo>
                  <a:lnTo>
                    <a:pt x="86868" y="172720"/>
                  </a:lnTo>
                  <a:lnTo>
                    <a:pt x="69088" y="167894"/>
                  </a:lnTo>
                  <a:lnTo>
                    <a:pt x="49403" y="159258"/>
                  </a:lnTo>
                  <a:lnTo>
                    <a:pt x="27305" y="150241"/>
                  </a:lnTo>
                  <a:lnTo>
                    <a:pt x="15748" y="124714"/>
                  </a:lnTo>
                  <a:lnTo>
                    <a:pt x="7112" y="101219"/>
                  </a:lnTo>
                  <a:lnTo>
                    <a:pt x="1905" y="79121"/>
                  </a:lnTo>
                  <a:lnTo>
                    <a:pt x="0" y="59436"/>
                  </a:lnTo>
                  <a:lnTo>
                    <a:pt x="1397" y="41656"/>
                  </a:lnTo>
                  <a:lnTo>
                    <a:pt x="6604" y="25908"/>
                  </a:lnTo>
                  <a:lnTo>
                    <a:pt x="16256" y="11938"/>
                  </a:lnTo>
                  <a:lnTo>
                    <a:pt x="29210" y="0"/>
                  </a:lnTo>
                  <a:lnTo>
                    <a:pt x="42164" y="2794"/>
                  </a:lnTo>
                  <a:lnTo>
                    <a:pt x="52705" y="4318"/>
                  </a:lnTo>
                  <a:lnTo>
                    <a:pt x="61341" y="4318"/>
                  </a:lnTo>
                  <a:lnTo>
                    <a:pt x="68072" y="4318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66" name="Freeform 365"/>
            <p:cNvSpPr/>
            <p:nvPr/>
          </p:nvSpPr>
          <p:spPr>
            <a:xfrm>
              <a:off x="7459091" y="1624584"/>
              <a:ext cx="106046" cy="122810"/>
            </a:xfrm>
            <a:custGeom>
              <a:avLst/>
              <a:gdLst/>
              <a:ahLst/>
              <a:cxnLst/>
              <a:rect l="0" t="0" r="0" b="0"/>
              <a:pathLst>
                <a:path w="106046" h="122810">
                  <a:moveTo>
                    <a:pt x="61849" y="4699"/>
                  </a:moveTo>
                  <a:lnTo>
                    <a:pt x="73406" y="10541"/>
                  </a:lnTo>
                  <a:lnTo>
                    <a:pt x="83947" y="16764"/>
                  </a:lnTo>
                  <a:lnTo>
                    <a:pt x="91567" y="24003"/>
                  </a:lnTo>
                  <a:lnTo>
                    <a:pt x="96393" y="47498"/>
                  </a:lnTo>
                  <a:lnTo>
                    <a:pt x="100203" y="66675"/>
                  </a:lnTo>
                  <a:lnTo>
                    <a:pt x="103124" y="82042"/>
                  </a:lnTo>
                  <a:lnTo>
                    <a:pt x="106045" y="93091"/>
                  </a:lnTo>
                  <a:lnTo>
                    <a:pt x="94488" y="98806"/>
                  </a:lnTo>
                  <a:lnTo>
                    <a:pt x="86360" y="103124"/>
                  </a:lnTo>
                  <a:lnTo>
                    <a:pt x="80137" y="105537"/>
                  </a:lnTo>
                  <a:lnTo>
                    <a:pt x="75311" y="107950"/>
                  </a:lnTo>
                  <a:lnTo>
                    <a:pt x="70485" y="109855"/>
                  </a:lnTo>
                  <a:lnTo>
                    <a:pt x="64770" y="112776"/>
                  </a:lnTo>
                  <a:lnTo>
                    <a:pt x="58039" y="117094"/>
                  </a:lnTo>
                  <a:lnTo>
                    <a:pt x="48387" y="122809"/>
                  </a:lnTo>
                  <a:lnTo>
                    <a:pt x="45593" y="113284"/>
                  </a:lnTo>
                  <a:lnTo>
                    <a:pt x="39751" y="103124"/>
                  </a:lnTo>
                  <a:lnTo>
                    <a:pt x="23495" y="82042"/>
                  </a:lnTo>
                  <a:lnTo>
                    <a:pt x="14859" y="72390"/>
                  </a:lnTo>
                  <a:lnTo>
                    <a:pt x="7112" y="63754"/>
                  </a:lnTo>
                  <a:lnTo>
                    <a:pt x="1905" y="56642"/>
                  </a:lnTo>
                  <a:lnTo>
                    <a:pt x="381" y="53721"/>
                  </a:lnTo>
                  <a:lnTo>
                    <a:pt x="0" y="51308"/>
                  </a:lnTo>
                  <a:lnTo>
                    <a:pt x="6223" y="39243"/>
                  </a:lnTo>
                  <a:lnTo>
                    <a:pt x="12446" y="29718"/>
                  </a:lnTo>
                  <a:lnTo>
                    <a:pt x="18669" y="22479"/>
                  </a:lnTo>
                  <a:lnTo>
                    <a:pt x="24892" y="16764"/>
                  </a:lnTo>
                  <a:lnTo>
                    <a:pt x="38354" y="8128"/>
                  </a:lnTo>
                  <a:lnTo>
                    <a:pt x="51308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67" name="Freeform 366"/>
            <p:cNvSpPr/>
            <p:nvPr/>
          </p:nvSpPr>
          <p:spPr>
            <a:xfrm>
              <a:off x="7369810" y="1689862"/>
              <a:ext cx="130049" cy="128144"/>
            </a:xfrm>
            <a:custGeom>
              <a:avLst/>
              <a:gdLst/>
              <a:ahLst/>
              <a:cxnLst/>
              <a:rect l="0" t="0" r="0" b="0"/>
              <a:pathLst>
                <a:path w="130049" h="128144">
                  <a:moveTo>
                    <a:pt x="82042" y="8636"/>
                  </a:moveTo>
                  <a:lnTo>
                    <a:pt x="93980" y="16764"/>
                  </a:lnTo>
                  <a:lnTo>
                    <a:pt x="104140" y="24384"/>
                  </a:lnTo>
                  <a:lnTo>
                    <a:pt x="112268" y="32639"/>
                  </a:lnTo>
                  <a:lnTo>
                    <a:pt x="118491" y="39751"/>
                  </a:lnTo>
                  <a:lnTo>
                    <a:pt x="123317" y="46990"/>
                  </a:lnTo>
                  <a:lnTo>
                    <a:pt x="130048" y="60452"/>
                  </a:lnTo>
                  <a:lnTo>
                    <a:pt x="116078" y="69088"/>
                  </a:lnTo>
                  <a:lnTo>
                    <a:pt x="100203" y="80645"/>
                  </a:lnTo>
                  <a:lnTo>
                    <a:pt x="66167" y="105029"/>
                  </a:lnTo>
                  <a:lnTo>
                    <a:pt x="48895" y="116078"/>
                  </a:lnTo>
                  <a:lnTo>
                    <a:pt x="33020" y="124206"/>
                  </a:lnTo>
                  <a:lnTo>
                    <a:pt x="25908" y="126619"/>
                  </a:lnTo>
                  <a:lnTo>
                    <a:pt x="18669" y="128143"/>
                  </a:lnTo>
                  <a:lnTo>
                    <a:pt x="12446" y="127635"/>
                  </a:lnTo>
                  <a:lnTo>
                    <a:pt x="7112" y="126238"/>
                  </a:lnTo>
                  <a:lnTo>
                    <a:pt x="2794" y="91186"/>
                  </a:lnTo>
                  <a:lnTo>
                    <a:pt x="889" y="76327"/>
                  </a:lnTo>
                  <a:lnTo>
                    <a:pt x="0" y="70485"/>
                  </a:lnTo>
                  <a:lnTo>
                    <a:pt x="0" y="65659"/>
                  </a:lnTo>
                  <a:lnTo>
                    <a:pt x="11938" y="58547"/>
                  </a:lnTo>
                  <a:lnTo>
                    <a:pt x="21971" y="49911"/>
                  </a:lnTo>
                  <a:lnTo>
                    <a:pt x="39751" y="31115"/>
                  </a:lnTo>
                  <a:lnTo>
                    <a:pt x="54610" y="12954"/>
                  </a:lnTo>
                  <a:lnTo>
                    <a:pt x="61341" y="5715"/>
                  </a:lnTo>
                  <a:lnTo>
                    <a:pt x="67564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68" name="Freeform 367"/>
            <p:cNvSpPr/>
            <p:nvPr/>
          </p:nvSpPr>
          <p:spPr>
            <a:xfrm>
              <a:off x="7517638" y="1851533"/>
              <a:ext cx="109856" cy="177674"/>
            </a:xfrm>
            <a:custGeom>
              <a:avLst/>
              <a:gdLst/>
              <a:ahLst/>
              <a:cxnLst/>
              <a:rect l="0" t="0" r="0" b="0"/>
              <a:pathLst>
                <a:path w="109856" h="177674">
                  <a:moveTo>
                    <a:pt x="76327" y="19177"/>
                  </a:moveTo>
                  <a:lnTo>
                    <a:pt x="80645" y="37973"/>
                  </a:lnTo>
                  <a:lnTo>
                    <a:pt x="85344" y="59055"/>
                  </a:lnTo>
                  <a:lnTo>
                    <a:pt x="90678" y="81661"/>
                  </a:lnTo>
                  <a:lnTo>
                    <a:pt x="100711" y="129159"/>
                  </a:lnTo>
                  <a:lnTo>
                    <a:pt x="105537" y="152146"/>
                  </a:lnTo>
                  <a:lnTo>
                    <a:pt x="109855" y="172847"/>
                  </a:lnTo>
                  <a:lnTo>
                    <a:pt x="101219" y="174752"/>
                  </a:lnTo>
                  <a:lnTo>
                    <a:pt x="93599" y="174752"/>
                  </a:lnTo>
                  <a:lnTo>
                    <a:pt x="79629" y="172339"/>
                  </a:lnTo>
                  <a:lnTo>
                    <a:pt x="72390" y="171450"/>
                  </a:lnTo>
                  <a:lnTo>
                    <a:pt x="64770" y="171450"/>
                  </a:lnTo>
                  <a:lnTo>
                    <a:pt x="56134" y="173355"/>
                  </a:lnTo>
                  <a:lnTo>
                    <a:pt x="46482" y="177673"/>
                  </a:lnTo>
                  <a:lnTo>
                    <a:pt x="34544" y="163195"/>
                  </a:lnTo>
                  <a:lnTo>
                    <a:pt x="24384" y="148844"/>
                  </a:lnTo>
                  <a:lnTo>
                    <a:pt x="16256" y="134493"/>
                  </a:lnTo>
                  <a:lnTo>
                    <a:pt x="10033" y="120523"/>
                  </a:lnTo>
                  <a:lnTo>
                    <a:pt x="5207" y="107569"/>
                  </a:lnTo>
                  <a:lnTo>
                    <a:pt x="1905" y="94615"/>
                  </a:lnTo>
                  <a:lnTo>
                    <a:pt x="0" y="82169"/>
                  </a:lnTo>
                  <a:lnTo>
                    <a:pt x="0" y="70104"/>
                  </a:lnTo>
                  <a:lnTo>
                    <a:pt x="889" y="58547"/>
                  </a:lnTo>
                  <a:lnTo>
                    <a:pt x="2794" y="48006"/>
                  </a:lnTo>
                  <a:lnTo>
                    <a:pt x="6223" y="37973"/>
                  </a:lnTo>
                  <a:lnTo>
                    <a:pt x="10033" y="28829"/>
                  </a:lnTo>
                  <a:lnTo>
                    <a:pt x="15367" y="20193"/>
                  </a:lnTo>
                  <a:lnTo>
                    <a:pt x="21590" y="12573"/>
                  </a:lnTo>
                  <a:lnTo>
                    <a:pt x="28321" y="5842"/>
                  </a:lnTo>
                  <a:lnTo>
                    <a:pt x="35433" y="0"/>
                  </a:lnTo>
                  <a:lnTo>
                    <a:pt x="48006" y="2921"/>
                  </a:lnTo>
                  <a:lnTo>
                    <a:pt x="58039" y="3937"/>
                  </a:lnTo>
                  <a:lnTo>
                    <a:pt x="66167" y="4318"/>
                  </a:lnTo>
                  <a:lnTo>
                    <a:pt x="72898" y="4318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69" name="Freeform 368"/>
            <p:cNvSpPr/>
            <p:nvPr/>
          </p:nvSpPr>
          <p:spPr>
            <a:xfrm>
              <a:off x="7515225" y="1726819"/>
              <a:ext cx="73915" cy="114682"/>
            </a:xfrm>
            <a:custGeom>
              <a:avLst/>
              <a:gdLst/>
              <a:ahLst/>
              <a:cxnLst/>
              <a:rect l="0" t="0" r="0" b="0"/>
              <a:pathLst>
                <a:path w="73915" h="114682">
                  <a:moveTo>
                    <a:pt x="58039" y="34925"/>
                  </a:moveTo>
                  <a:lnTo>
                    <a:pt x="63754" y="68072"/>
                  </a:lnTo>
                  <a:lnTo>
                    <a:pt x="66675" y="82550"/>
                  </a:lnTo>
                  <a:lnTo>
                    <a:pt x="69088" y="95504"/>
                  </a:lnTo>
                  <a:lnTo>
                    <a:pt x="71501" y="106553"/>
                  </a:lnTo>
                  <a:lnTo>
                    <a:pt x="73914" y="114681"/>
                  </a:lnTo>
                  <a:lnTo>
                    <a:pt x="63754" y="112268"/>
                  </a:lnTo>
                  <a:lnTo>
                    <a:pt x="53721" y="108966"/>
                  </a:lnTo>
                  <a:lnTo>
                    <a:pt x="45085" y="106553"/>
                  </a:lnTo>
                  <a:lnTo>
                    <a:pt x="41783" y="105537"/>
                  </a:lnTo>
                  <a:lnTo>
                    <a:pt x="38862" y="106045"/>
                  </a:lnTo>
                  <a:lnTo>
                    <a:pt x="37846" y="96393"/>
                  </a:lnTo>
                  <a:lnTo>
                    <a:pt x="36449" y="85852"/>
                  </a:lnTo>
                  <a:lnTo>
                    <a:pt x="34544" y="75311"/>
                  </a:lnTo>
                  <a:lnTo>
                    <a:pt x="31115" y="64262"/>
                  </a:lnTo>
                  <a:lnTo>
                    <a:pt x="26416" y="54229"/>
                  </a:lnTo>
                  <a:lnTo>
                    <a:pt x="19685" y="45593"/>
                  </a:lnTo>
                  <a:lnTo>
                    <a:pt x="11049" y="38862"/>
                  </a:lnTo>
                  <a:lnTo>
                    <a:pt x="0" y="34544"/>
                  </a:lnTo>
                  <a:lnTo>
                    <a:pt x="5715" y="23495"/>
                  </a:lnTo>
                  <a:lnTo>
                    <a:pt x="11938" y="15748"/>
                  </a:lnTo>
                  <a:lnTo>
                    <a:pt x="18161" y="11049"/>
                  </a:lnTo>
                  <a:lnTo>
                    <a:pt x="24892" y="8636"/>
                  </a:lnTo>
                  <a:lnTo>
                    <a:pt x="37846" y="5715"/>
                  </a:lnTo>
                  <a:lnTo>
                    <a:pt x="44069" y="3302"/>
                  </a:lnTo>
                  <a:lnTo>
                    <a:pt x="50800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70" name="Freeform 369"/>
            <p:cNvSpPr/>
            <p:nvPr/>
          </p:nvSpPr>
          <p:spPr>
            <a:xfrm>
              <a:off x="7449947" y="1526667"/>
              <a:ext cx="99315" cy="85853"/>
            </a:xfrm>
            <a:custGeom>
              <a:avLst/>
              <a:gdLst/>
              <a:ahLst/>
              <a:cxnLst/>
              <a:rect l="0" t="0" r="0" b="0"/>
              <a:pathLst>
                <a:path w="99315" h="85853">
                  <a:moveTo>
                    <a:pt x="9525" y="1905"/>
                  </a:moveTo>
                  <a:lnTo>
                    <a:pt x="16764" y="7112"/>
                  </a:lnTo>
                  <a:lnTo>
                    <a:pt x="24892" y="13335"/>
                  </a:lnTo>
                  <a:lnTo>
                    <a:pt x="35052" y="17653"/>
                  </a:lnTo>
                  <a:lnTo>
                    <a:pt x="45085" y="19177"/>
                  </a:lnTo>
                  <a:lnTo>
                    <a:pt x="53721" y="18669"/>
                  </a:lnTo>
                  <a:lnTo>
                    <a:pt x="62357" y="19177"/>
                  </a:lnTo>
                  <a:lnTo>
                    <a:pt x="69596" y="22479"/>
                  </a:lnTo>
                  <a:lnTo>
                    <a:pt x="76327" y="27813"/>
                  </a:lnTo>
                  <a:lnTo>
                    <a:pt x="82550" y="34544"/>
                  </a:lnTo>
                  <a:lnTo>
                    <a:pt x="91694" y="50292"/>
                  </a:lnTo>
                  <a:lnTo>
                    <a:pt x="97409" y="67564"/>
                  </a:lnTo>
                  <a:lnTo>
                    <a:pt x="99314" y="85852"/>
                  </a:lnTo>
                  <a:lnTo>
                    <a:pt x="78232" y="80518"/>
                  </a:lnTo>
                  <a:lnTo>
                    <a:pt x="59944" y="71882"/>
                  </a:lnTo>
                  <a:lnTo>
                    <a:pt x="44069" y="61341"/>
                  </a:lnTo>
                  <a:lnTo>
                    <a:pt x="29210" y="48387"/>
                  </a:lnTo>
                  <a:lnTo>
                    <a:pt x="18161" y="37338"/>
                  </a:lnTo>
                  <a:lnTo>
                    <a:pt x="6731" y="24892"/>
                  </a:lnTo>
                  <a:lnTo>
                    <a:pt x="2413" y="18161"/>
                  </a:lnTo>
                  <a:lnTo>
                    <a:pt x="0" y="11938"/>
                  </a:lnTo>
                  <a:lnTo>
                    <a:pt x="0" y="5715"/>
                  </a:lnTo>
                  <a:lnTo>
                    <a:pt x="2794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71" name="Freeform 370"/>
            <p:cNvSpPr/>
            <p:nvPr/>
          </p:nvSpPr>
          <p:spPr>
            <a:xfrm>
              <a:off x="7432675" y="2775077"/>
              <a:ext cx="36958" cy="73407"/>
            </a:xfrm>
            <a:custGeom>
              <a:avLst/>
              <a:gdLst/>
              <a:ahLst/>
              <a:cxnLst/>
              <a:rect l="0" t="0" r="0" b="0"/>
              <a:pathLst>
                <a:path w="36958" h="73407">
                  <a:moveTo>
                    <a:pt x="3810" y="1016"/>
                  </a:moveTo>
                  <a:lnTo>
                    <a:pt x="8636" y="0"/>
                  </a:lnTo>
                  <a:lnTo>
                    <a:pt x="19177" y="1397"/>
                  </a:lnTo>
                  <a:lnTo>
                    <a:pt x="29718" y="6731"/>
                  </a:lnTo>
                  <a:lnTo>
                    <a:pt x="36957" y="14351"/>
                  </a:lnTo>
                  <a:lnTo>
                    <a:pt x="32131" y="22098"/>
                  </a:lnTo>
                  <a:lnTo>
                    <a:pt x="29210" y="30734"/>
                  </a:lnTo>
                  <a:lnTo>
                    <a:pt x="27305" y="46990"/>
                  </a:lnTo>
                  <a:lnTo>
                    <a:pt x="27305" y="61976"/>
                  </a:lnTo>
                  <a:lnTo>
                    <a:pt x="26797" y="68199"/>
                  </a:lnTo>
                  <a:lnTo>
                    <a:pt x="25400" y="73406"/>
                  </a:lnTo>
                  <a:lnTo>
                    <a:pt x="21082" y="66675"/>
                  </a:lnTo>
                  <a:lnTo>
                    <a:pt x="16764" y="58039"/>
                  </a:lnTo>
                  <a:lnTo>
                    <a:pt x="10033" y="38354"/>
                  </a:lnTo>
                  <a:lnTo>
                    <a:pt x="4699" y="18669"/>
                  </a:lnTo>
                  <a:lnTo>
                    <a:pt x="2413" y="10541"/>
                  </a:lnTo>
                  <a:lnTo>
                    <a:pt x="0" y="3429"/>
                  </a:lnTo>
                  <a:close/>
                </a:path>
              </a:pathLst>
            </a:custGeom>
            <a:solidFill>
              <a:srgbClr val="CD7000"/>
            </a:solidFill>
            <a:ln w="0" cap="flat" cmpd="sng" algn="ctr">
              <a:solidFill>
                <a:srgbClr val="CD7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72" name="Freeform 371"/>
            <p:cNvSpPr/>
            <p:nvPr/>
          </p:nvSpPr>
          <p:spPr>
            <a:xfrm>
              <a:off x="8266811" y="3446145"/>
              <a:ext cx="165609" cy="126747"/>
            </a:xfrm>
            <a:custGeom>
              <a:avLst/>
              <a:gdLst/>
              <a:ahLst/>
              <a:cxnLst/>
              <a:rect l="0" t="0" r="0" b="0"/>
              <a:pathLst>
                <a:path w="165609" h="126747">
                  <a:moveTo>
                    <a:pt x="33147" y="8128"/>
                  </a:moveTo>
                  <a:lnTo>
                    <a:pt x="49530" y="17780"/>
                  </a:lnTo>
                  <a:lnTo>
                    <a:pt x="84963" y="38862"/>
                  </a:lnTo>
                  <a:lnTo>
                    <a:pt x="158877" y="84963"/>
                  </a:lnTo>
                  <a:lnTo>
                    <a:pt x="161290" y="87376"/>
                  </a:lnTo>
                  <a:lnTo>
                    <a:pt x="162814" y="89281"/>
                  </a:lnTo>
                  <a:lnTo>
                    <a:pt x="163703" y="94996"/>
                  </a:lnTo>
                  <a:lnTo>
                    <a:pt x="163322" y="98806"/>
                  </a:lnTo>
                  <a:lnTo>
                    <a:pt x="163322" y="103632"/>
                  </a:lnTo>
                  <a:lnTo>
                    <a:pt x="164211" y="110363"/>
                  </a:lnTo>
                  <a:lnTo>
                    <a:pt x="165608" y="118999"/>
                  </a:lnTo>
                  <a:lnTo>
                    <a:pt x="156591" y="118491"/>
                  </a:lnTo>
                  <a:lnTo>
                    <a:pt x="149352" y="118999"/>
                  </a:lnTo>
                  <a:lnTo>
                    <a:pt x="143129" y="120523"/>
                  </a:lnTo>
                  <a:lnTo>
                    <a:pt x="137795" y="122428"/>
                  </a:lnTo>
                  <a:lnTo>
                    <a:pt x="128651" y="126238"/>
                  </a:lnTo>
                  <a:lnTo>
                    <a:pt x="123952" y="126746"/>
                  </a:lnTo>
                  <a:lnTo>
                    <a:pt x="118618" y="126238"/>
                  </a:lnTo>
                  <a:lnTo>
                    <a:pt x="108966" y="114173"/>
                  </a:lnTo>
                  <a:lnTo>
                    <a:pt x="97028" y="102235"/>
                  </a:lnTo>
                  <a:lnTo>
                    <a:pt x="82677" y="90678"/>
                  </a:lnTo>
                  <a:lnTo>
                    <a:pt x="66802" y="79121"/>
                  </a:lnTo>
                  <a:lnTo>
                    <a:pt x="33147" y="58547"/>
                  </a:lnTo>
                  <a:lnTo>
                    <a:pt x="16891" y="49911"/>
                  </a:lnTo>
                  <a:lnTo>
                    <a:pt x="1524" y="43688"/>
                  </a:lnTo>
                  <a:lnTo>
                    <a:pt x="0" y="37465"/>
                  </a:lnTo>
                  <a:lnTo>
                    <a:pt x="0" y="31242"/>
                  </a:lnTo>
                  <a:lnTo>
                    <a:pt x="2413" y="17780"/>
                  </a:lnTo>
                  <a:lnTo>
                    <a:pt x="5334" y="11938"/>
                  </a:lnTo>
                  <a:lnTo>
                    <a:pt x="8636" y="6731"/>
                  </a:lnTo>
                  <a:lnTo>
                    <a:pt x="13081" y="2413"/>
                  </a:lnTo>
                  <a:lnTo>
                    <a:pt x="18288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73" name="Freeform 372"/>
            <p:cNvSpPr/>
            <p:nvPr/>
          </p:nvSpPr>
          <p:spPr>
            <a:xfrm>
              <a:off x="8580247" y="3581019"/>
              <a:ext cx="45721" cy="137796"/>
            </a:xfrm>
            <a:custGeom>
              <a:avLst/>
              <a:gdLst/>
              <a:ahLst/>
              <a:cxnLst/>
              <a:rect l="0" t="0" r="0" b="0"/>
              <a:pathLst>
                <a:path w="45721" h="137796">
                  <a:moveTo>
                    <a:pt x="42799" y="34544"/>
                  </a:moveTo>
                  <a:lnTo>
                    <a:pt x="38989" y="66675"/>
                  </a:lnTo>
                  <a:lnTo>
                    <a:pt x="34163" y="99822"/>
                  </a:lnTo>
                  <a:lnTo>
                    <a:pt x="30734" y="118110"/>
                  </a:lnTo>
                  <a:lnTo>
                    <a:pt x="27432" y="137795"/>
                  </a:lnTo>
                  <a:lnTo>
                    <a:pt x="23114" y="137795"/>
                  </a:lnTo>
                  <a:lnTo>
                    <a:pt x="19685" y="136271"/>
                  </a:lnTo>
                  <a:lnTo>
                    <a:pt x="17399" y="133477"/>
                  </a:lnTo>
                  <a:lnTo>
                    <a:pt x="14986" y="128651"/>
                  </a:lnTo>
                  <a:lnTo>
                    <a:pt x="9144" y="118110"/>
                  </a:lnTo>
                  <a:lnTo>
                    <a:pt x="5334" y="112268"/>
                  </a:lnTo>
                  <a:lnTo>
                    <a:pt x="0" y="107061"/>
                  </a:lnTo>
                  <a:lnTo>
                    <a:pt x="4445" y="94107"/>
                  </a:lnTo>
                  <a:lnTo>
                    <a:pt x="8255" y="79629"/>
                  </a:lnTo>
                  <a:lnTo>
                    <a:pt x="15875" y="49403"/>
                  </a:lnTo>
                  <a:lnTo>
                    <a:pt x="20701" y="34544"/>
                  </a:lnTo>
                  <a:lnTo>
                    <a:pt x="26924" y="21082"/>
                  </a:lnTo>
                  <a:lnTo>
                    <a:pt x="35052" y="9144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C16900"/>
            </a:solidFill>
            <a:ln w="0" cap="flat" cmpd="sng" algn="ctr">
              <a:solidFill>
                <a:srgbClr val="C169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74" name="Freeform 373"/>
            <p:cNvSpPr/>
            <p:nvPr/>
          </p:nvSpPr>
          <p:spPr>
            <a:xfrm>
              <a:off x="8556752" y="3736467"/>
              <a:ext cx="47118" cy="137796"/>
            </a:xfrm>
            <a:custGeom>
              <a:avLst/>
              <a:gdLst/>
              <a:ahLst/>
              <a:cxnLst/>
              <a:rect l="0" t="0" r="0" b="0"/>
              <a:pathLst>
                <a:path w="47118" h="137796">
                  <a:moveTo>
                    <a:pt x="44196" y="17399"/>
                  </a:moveTo>
                  <a:lnTo>
                    <a:pt x="41275" y="33147"/>
                  </a:lnTo>
                  <a:lnTo>
                    <a:pt x="36576" y="60960"/>
                  </a:lnTo>
                  <a:lnTo>
                    <a:pt x="34163" y="75946"/>
                  </a:lnTo>
                  <a:lnTo>
                    <a:pt x="31750" y="93218"/>
                  </a:lnTo>
                  <a:lnTo>
                    <a:pt x="29337" y="113284"/>
                  </a:lnTo>
                  <a:lnTo>
                    <a:pt x="26924" y="137795"/>
                  </a:lnTo>
                  <a:lnTo>
                    <a:pt x="22606" y="137287"/>
                  </a:lnTo>
                  <a:lnTo>
                    <a:pt x="18796" y="132588"/>
                  </a:lnTo>
                  <a:lnTo>
                    <a:pt x="15367" y="124841"/>
                  </a:lnTo>
                  <a:lnTo>
                    <a:pt x="12573" y="115316"/>
                  </a:lnTo>
                  <a:lnTo>
                    <a:pt x="6223" y="92202"/>
                  </a:lnTo>
                  <a:lnTo>
                    <a:pt x="3429" y="81153"/>
                  </a:lnTo>
                  <a:lnTo>
                    <a:pt x="0" y="71120"/>
                  </a:lnTo>
                  <a:lnTo>
                    <a:pt x="4318" y="59563"/>
                  </a:lnTo>
                  <a:lnTo>
                    <a:pt x="7747" y="49530"/>
                  </a:lnTo>
                  <a:lnTo>
                    <a:pt x="16383" y="31242"/>
                  </a:lnTo>
                  <a:lnTo>
                    <a:pt x="21590" y="23114"/>
                  </a:lnTo>
                  <a:lnTo>
                    <a:pt x="27940" y="15367"/>
                  </a:lnTo>
                  <a:lnTo>
                    <a:pt x="36576" y="7747"/>
                  </a:lnTo>
                  <a:lnTo>
                    <a:pt x="47117" y="0"/>
                  </a:lnTo>
                  <a:close/>
                </a:path>
              </a:pathLst>
            </a:custGeom>
            <a:solidFill>
              <a:srgbClr val="8E4D00"/>
            </a:solidFill>
            <a:ln w="0" cap="flat" cmpd="sng" algn="ctr">
              <a:solidFill>
                <a:srgbClr val="8E4D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75" name="Freeform 374"/>
            <p:cNvSpPr/>
            <p:nvPr/>
          </p:nvSpPr>
          <p:spPr>
            <a:xfrm>
              <a:off x="8533257" y="3764407"/>
              <a:ext cx="60453" cy="348870"/>
            </a:xfrm>
            <a:custGeom>
              <a:avLst/>
              <a:gdLst/>
              <a:ahLst/>
              <a:cxnLst/>
              <a:rect l="0" t="0" r="0" b="0"/>
              <a:pathLst>
                <a:path w="60453" h="348870">
                  <a:moveTo>
                    <a:pt x="44704" y="121920"/>
                  </a:moveTo>
                  <a:lnTo>
                    <a:pt x="42672" y="130937"/>
                  </a:lnTo>
                  <a:lnTo>
                    <a:pt x="41275" y="143002"/>
                  </a:lnTo>
                  <a:lnTo>
                    <a:pt x="40767" y="156972"/>
                  </a:lnTo>
                  <a:lnTo>
                    <a:pt x="40767" y="172720"/>
                  </a:lnTo>
                  <a:lnTo>
                    <a:pt x="41783" y="189992"/>
                  </a:lnTo>
                  <a:lnTo>
                    <a:pt x="44704" y="226949"/>
                  </a:lnTo>
                  <a:lnTo>
                    <a:pt x="49022" y="264414"/>
                  </a:lnTo>
                  <a:lnTo>
                    <a:pt x="53721" y="299466"/>
                  </a:lnTo>
                  <a:lnTo>
                    <a:pt x="55753" y="315341"/>
                  </a:lnTo>
                  <a:lnTo>
                    <a:pt x="57658" y="328803"/>
                  </a:lnTo>
                  <a:lnTo>
                    <a:pt x="59055" y="340233"/>
                  </a:lnTo>
                  <a:lnTo>
                    <a:pt x="60452" y="348869"/>
                  </a:lnTo>
                  <a:lnTo>
                    <a:pt x="49022" y="330708"/>
                  </a:lnTo>
                  <a:lnTo>
                    <a:pt x="38862" y="309499"/>
                  </a:lnTo>
                  <a:lnTo>
                    <a:pt x="29718" y="287020"/>
                  </a:lnTo>
                  <a:lnTo>
                    <a:pt x="21590" y="263906"/>
                  </a:lnTo>
                  <a:lnTo>
                    <a:pt x="14351" y="241427"/>
                  </a:lnTo>
                  <a:lnTo>
                    <a:pt x="8636" y="219837"/>
                  </a:lnTo>
                  <a:lnTo>
                    <a:pt x="3429" y="201041"/>
                  </a:lnTo>
                  <a:lnTo>
                    <a:pt x="0" y="185674"/>
                  </a:lnTo>
                  <a:lnTo>
                    <a:pt x="0" y="184785"/>
                  </a:lnTo>
                  <a:lnTo>
                    <a:pt x="508" y="181356"/>
                  </a:lnTo>
                  <a:lnTo>
                    <a:pt x="1016" y="176149"/>
                  </a:lnTo>
                  <a:lnTo>
                    <a:pt x="1397" y="168910"/>
                  </a:lnTo>
                  <a:lnTo>
                    <a:pt x="2413" y="150241"/>
                  </a:lnTo>
                  <a:lnTo>
                    <a:pt x="3429" y="127127"/>
                  </a:lnTo>
                  <a:lnTo>
                    <a:pt x="5334" y="101727"/>
                  </a:lnTo>
                  <a:lnTo>
                    <a:pt x="7239" y="75819"/>
                  </a:lnTo>
                  <a:lnTo>
                    <a:pt x="9652" y="50800"/>
                  </a:lnTo>
                  <a:lnTo>
                    <a:pt x="12446" y="28702"/>
                  </a:lnTo>
                  <a:lnTo>
                    <a:pt x="21082" y="20574"/>
                  </a:lnTo>
                  <a:lnTo>
                    <a:pt x="28321" y="11938"/>
                  </a:lnTo>
                  <a:lnTo>
                    <a:pt x="35052" y="4699"/>
                  </a:lnTo>
                  <a:lnTo>
                    <a:pt x="41783" y="0"/>
                  </a:lnTo>
                  <a:lnTo>
                    <a:pt x="45085" y="16256"/>
                  </a:lnTo>
                  <a:lnTo>
                    <a:pt x="46609" y="35052"/>
                  </a:lnTo>
                  <a:lnTo>
                    <a:pt x="47498" y="72009"/>
                  </a:lnTo>
                  <a:lnTo>
                    <a:pt x="46990" y="88265"/>
                  </a:lnTo>
                  <a:lnTo>
                    <a:pt x="46990" y="101727"/>
                  </a:lnTo>
                  <a:lnTo>
                    <a:pt x="46990" y="111379"/>
                  </a:lnTo>
                  <a:lnTo>
                    <a:pt x="47498" y="114173"/>
                  </a:lnTo>
                  <a:lnTo>
                    <a:pt x="48006" y="115697"/>
                  </a:lnTo>
                  <a:close/>
                </a:path>
              </a:pathLst>
            </a:custGeom>
            <a:solidFill>
              <a:srgbClr val="6C3A00"/>
            </a:solidFill>
            <a:ln w="0" cap="flat" cmpd="sng" algn="ctr">
              <a:solidFill>
                <a:srgbClr val="6C3A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76" name="Freeform 375"/>
            <p:cNvSpPr/>
            <p:nvPr/>
          </p:nvSpPr>
          <p:spPr>
            <a:xfrm>
              <a:off x="8551037" y="3814318"/>
              <a:ext cx="40768" cy="214504"/>
            </a:xfrm>
            <a:custGeom>
              <a:avLst/>
              <a:gdLst/>
              <a:ahLst/>
              <a:cxnLst/>
              <a:rect l="0" t="0" r="0" b="0"/>
              <a:pathLst>
                <a:path w="40768" h="214504">
                  <a:moveTo>
                    <a:pt x="37465" y="19177"/>
                  </a:moveTo>
                  <a:lnTo>
                    <a:pt x="34036" y="42672"/>
                  </a:lnTo>
                  <a:lnTo>
                    <a:pt x="32131" y="69596"/>
                  </a:lnTo>
                  <a:lnTo>
                    <a:pt x="30226" y="98425"/>
                  </a:lnTo>
                  <a:lnTo>
                    <a:pt x="29210" y="158877"/>
                  </a:lnTo>
                  <a:lnTo>
                    <a:pt x="29210" y="187706"/>
                  </a:lnTo>
                  <a:lnTo>
                    <a:pt x="30226" y="214503"/>
                  </a:lnTo>
                  <a:lnTo>
                    <a:pt x="25908" y="213106"/>
                  </a:lnTo>
                  <a:lnTo>
                    <a:pt x="21590" y="207391"/>
                  </a:lnTo>
                  <a:lnTo>
                    <a:pt x="17780" y="197739"/>
                  </a:lnTo>
                  <a:lnTo>
                    <a:pt x="13970" y="185293"/>
                  </a:lnTo>
                  <a:lnTo>
                    <a:pt x="7239" y="158369"/>
                  </a:lnTo>
                  <a:lnTo>
                    <a:pt x="3302" y="145923"/>
                  </a:lnTo>
                  <a:lnTo>
                    <a:pt x="0" y="135763"/>
                  </a:lnTo>
                  <a:lnTo>
                    <a:pt x="1905" y="110871"/>
                  </a:lnTo>
                  <a:lnTo>
                    <a:pt x="3810" y="88265"/>
                  </a:lnTo>
                  <a:lnTo>
                    <a:pt x="6731" y="68072"/>
                  </a:lnTo>
                  <a:lnTo>
                    <a:pt x="10541" y="49911"/>
                  </a:lnTo>
                  <a:lnTo>
                    <a:pt x="15367" y="34036"/>
                  </a:lnTo>
                  <a:lnTo>
                    <a:pt x="22098" y="20574"/>
                  </a:lnTo>
                  <a:lnTo>
                    <a:pt x="30226" y="9144"/>
                  </a:lnTo>
                  <a:lnTo>
                    <a:pt x="40767" y="0"/>
                  </a:lnTo>
                  <a:close/>
                </a:path>
              </a:pathLst>
            </a:custGeom>
            <a:solidFill>
              <a:srgbClr val="8E4D00"/>
            </a:solidFill>
            <a:ln w="0" cap="flat" cmpd="sng" algn="ctr">
              <a:solidFill>
                <a:srgbClr val="8E4D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77" name="Freeform 376"/>
            <p:cNvSpPr/>
            <p:nvPr/>
          </p:nvSpPr>
          <p:spPr>
            <a:xfrm>
              <a:off x="8572119" y="3461004"/>
              <a:ext cx="56135" cy="115698"/>
            </a:xfrm>
            <a:custGeom>
              <a:avLst/>
              <a:gdLst/>
              <a:ahLst/>
              <a:cxnLst/>
              <a:rect l="0" t="0" r="0" b="0"/>
              <a:pathLst>
                <a:path w="56135" h="115698">
                  <a:moveTo>
                    <a:pt x="49911" y="23495"/>
                  </a:moveTo>
                  <a:lnTo>
                    <a:pt x="54737" y="46990"/>
                  </a:lnTo>
                  <a:lnTo>
                    <a:pt x="55753" y="60452"/>
                  </a:lnTo>
                  <a:lnTo>
                    <a:pt x="56134" y="74930"/>
                  </a:lnTo>
                  <a:lnTo>
                    <a:pt x="55245" y="91694"/>
                  </a:lnTo>
                  <a:lnTo>
                    <a:pt x="52324" y="110871"/>
                  </a:lnTo>
                  <a:lnTo>
                    <a:pt x="40894" y="114300"/>
                  </a:lnTo>
                  <a:lnTo>
                    <a:pt x="26924" y="115697"/>
                  </a:lnTo>
                  <a:lnTo>
                    <a:pt x="12954" y="114300"/>
                  </a:lnTo>
                  <a:lnTo>
                    <a:pt x="6223" y="111379"/>
                  </a:lnTo>
                  <a:lnTo>
                    <a:pt x="0" y="107061"/>
                  </a:lnTo>
                  <a:lnTo>
                    <a:pt x="5334" y="95504"/>
                  </a:lnTo>
                  <a:lnTo>
                    <a:pt x="12065" y="83566"/>
                  </a:lnTo>
                  <a:lnTo>
                    <a:pt x="26416" y="59563"/>
                  </a:lnTo>
                  <a:lnTo>
                    <a:pt x="33147" y="46990"/>
                  </a:lnTo>
                  <a:lnTo>
                    <a:pt x="38862" y="33147"/>
                  </a:lnTo>
                  <a:lnTo>
                    <a:pt x="43180" y="17272"/>
                  </a:lnTo>
                  <a:lnTo>
                    <a:pt x="45212" y="0"/>
                  </a:lnTo>
                  <a:close/>
                </a:path>
              </a:pathLst>
            </a:custGeom>
            <a:solidFill>
              <a:srgbClr val="CA6D00"/>
            </a:solidFill>
            <a:ln w="0" cap="flat" cmpd="sng" algn="ctr">
              <a:solidFill>
                <a:srgbClr val="CA6D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78" name="Freeform 377"/>
            <p:cNvSpPr/>
            <p:nvPr/>
          </p:nvSpPr>
          <p:spPr>
            <a:xfrm>
              <a:off x="8545703" y="3670808"/>
              <a:ext cx="55246" cy="115698"/>
            </a:xfrm>
            <a:custGeom>
              <a:avLst/>
              <a:gdLst/>
              <a:ahLst/>
              <a:cxnLst/>
              <a:rect l="0" t="0" r="0" b="0"/>
              <a:pathLst>
                <a:path w="55246" h="115698">
                  <a:moveTo>
                    <a:pt x="39370" y="74803"/>
                  </a:moveTo>
                  <a:lnTo>
                    <a:pt x="25527" y="90170"/>
                  </a:lnTo>
                  <a:lnTo>
                    <a:pt x="12573" y="104140"/>
                  </a:lnTo>
                  <a:lnTo>
                    <a:pt x="0" y="115697"/>
                  </a:lnTo>
                  <a:lnTo>
                    <a:pt x="1524" y="104140"/>
                  </a:lnTo>
                  <a:lnTo>
                    <a:pt x="3429" y="89662"/>
                  </a:lnTo>
                  <a:lnTo>
                    <a:pt x="8636" y="56134"/>
                  </a:lnTo>
                  <a:lnTo>
                    <a:pt x="11557" y="39370"/>
                  </a:lnTo>
                  <a:lnTo>
                    <a:pt x="13970" y="23495"/>
                  </a:lnTo>
                  <a:lnTo>
                    <a:pt x="16383" y="10033"/>
                  </a:lnTo>
                  <a:lnTo>
                    <a:pt x="18288" y="0"/>
                  </a:lnTo>
                  <a:lnTo>
                    <a:pt x="23622" y="8128"/>
                  </a:lnTo>
                  <a:lnTo>
                    <a:pt x="27940" y="14859"/>
                  </a:lnTo>
                  <a:lnTo>
                    <a:pt x="35560" y="26797"/>
                  </a:lnTo>
                  <a:lnTo>
                    <a:pt x="39370" y="32639"/>
                  </a:lnTo>
                  <a:lnTo>
                    <a:pt x="43688" y="39751"/>
                  </a:lnTo>
                  <a:lnTo>
                    <a:pt x="49022" y="48006"/>
                  </a:lnTo>
                  <a:lnTo>
                    <a:pt x="55245" y="58547"/>
                  </a:lnTo>
                  <a:close/>
                </a:path>
              </a:pathLst>
            </a:custGeom>
            <a:solidFill>
              <a:srgbClr val="9D5400"/>
            </a:solidFill>
            <a:ln w="0" cap="flat" cmpd="sng" algn="ctr">
              <a:solidFill>
                <a:srgbClr val="9D54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79" name="Freeform 378"/>
            <p:cNvSpPr/>
            <p:nvPr/>
          </p:nvSpPr>
          <p:spPr>
            <a:xfrm>
              <a:off x="8565388" y="3585337"/>
              <a:ext cx="39879" cy="92584"/>
            </a:xfrm>
            <a:custGeom>
              <a:avLst/>
              <a:gdLst/>
              <a:ahLst/>
              <a:cxnLst/>
              <a:rect l="0" t="0" r="0" b="0"/>
              <a:pathLst>
                <a:path w="39879" h="92584">
                  <a:moveTo>
                    <a:pt x="35560" y="11557"/>
                  </a:moveTo>
                  <a:lnTo>
                    <a:pt x="31750" y="21590"/>
                  </a:lnTo>
                  <a:lnTo>
                    <a:pt x="27940" y="33528"/>
                  </a:lnTo>
                  <a:lnTo>
                    <a:pt x="24511" y="46990"/>
                  </a:lnTo>
                  <a:lnTo>
                    <a:pt x="18288" y="72517"/>
                  </a:lnTo>
                  <a:lnTo>
                    <a:pt x="15367" y="83058"/>
                  </a:lnTo>
                  <a:lnTo>
                    <a:pt x="12573" y="90678"/>
                  </a:lnTo>
                  <a:lnTo>
                    <a:pt x="10541" y="92583"/>
                  </a:lnTo>
                  <a:lnTo>
                    <a:pt x="9144" y="92202"/>
                  </a:lnTo>
                  <a:lnTo>
                    <a:pt x="5842" y="85852"/>
                  </a:lnTo>
                  <a:lnTo>
                    <a:pt x="2921" y="79248"/>
                  </a:lnTo>
                  <a:lnTo>
                    <a:pt x="1524" y="78232"/>
                  </a:lnTo>
                  <a:lnTo>
                    <a:pt x="0" y="79629"/>
                  </a:lnTo>
                  <a:lnTo>
                    <a:pt x="1524" y="60452"/>
                  </a:lnTo>
                  <a:lnTo>
                    <a:pt x="4318" y="42291"/>
                  </a:lnTo>
                  <a:lnTo>
                    <a:pt x="6731" y="22606"/>
                  </a:lnTo>
                  <a:lnTo>
                    <a:pt x="7239" y="11557"/>
                  </a:lnTo>
                  <a:lnTo>
                    <a:pt x="7239" y="0"/>
                  </a:lnTo>
                  <a:lnTo>
                    <a:pt x="10160" y="889"/>
                  </a:lnTo>
                  <a:lnTo>
                    <a:pt x="14478" y="1397"/>
                  </a:lnTo>
                  <a:lnTo>
                    <a:pt x="24003" y="1397"/>
                  </a:lnTo>
                  <a:lnTo>
                    <a:pt x="33147" y="1905"/>
                  </a:lnTo>
                  <a:lnTo>
                    <a:pt x="37465" y="2921"/>
                  </a:lnTo>
                  <a:lnTo>
                    <a:pt x="39878" y="4318"/>
                  </a:lnTo>
                  <a:close/>
                </a:path>
              </a:pathLst>
            </a:custGeom>
            <a:solidFill>
              <a:srgbClr val="A95C00"/>
            </a:solidFill>
            <a:ln w="0" cap="flat" cmpd="sng" algn="ctr">
              <a:solidFill>
                <a:srgbClr val="A95C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80" name="Freeform 379"/>
            <p:cNvSpPr/>
            <p:nvPr/>
          </p:nvSpPr>
          <p:spPr>
            <a:xfrm>
              <a:off x="8548624" y="3431667"/>
              <a:ext cx="55246" cy="112904"/>
            </a:xfrm>
            <a:custGeom>
              <a:avLst/>
              <a:gdLst/>
              <a:ahLst/>
              <a:cxnLst/>
              <a:rect l="0" t="0" r="0" b="0"/>
              <a:pathLst>
                <a:path w="55246" h="112904">
                  <a:moveTo>
                    <a:pt x="48514" y="66294"/>
                  </a:moveTo>
                  <a:lnTo>
                    <a:pt x="43180" y="73533"/>
                  </a:lnTo>
                  <a:lnTo>
                    <a:pt x="36068" y="86487"/>
                  </a:lnTo>
                  <a:lnTo>
                    <a:pt x="30734" y="98425"/>
                  </a:lnTo>
                  <a:lnTo>
                    <a:pt x="25019" y="112903"/>
                  </a:lnTo>
                  <a:lnTo>
                    <a:pt x="22606" y="112903"/>
                  </a:lnTo>
                  <a:lnTo>
                    <a:pt x="20193" y="111379"/>
                  </a:lnTo>
                  <a:lnTo>
                    <a:pt x="15367" y="104648"/>
                  </a:lnTo>
                  <a:lnTo>
                    <a:pt x="11557" y="93599"/>
                  </a:lnTo>
                  <a:lnTo>
                    <a:pt x="7747" y="79248"/>
                  </a:lnTo>
                  <a:lnTo>
                    <a:pt x="2413" y="47625"/>
                  </a:lnTo>
                  <a:lnTo>
                    <a:pt x="1016" y="31750"/>
                  </a:lnTo>
                  <a:lnTo>
                    <a:pt x="0" y="18288"/>
                  </a:lnTo>
                  <a:lnTo>
                    <a:pt x="1397" y="17399"/>
                  </a:lnTo>
                  <a:lnTo>
                    <a:pt x="2921" y="14986"/>
                  </a:lnTo>
                  <a:lnTo>
                    <a:pt x="8128" y="7239"/>
                  </a:lnTo>
                  <a:lnTo>
                    <a:pt x="13970" y="1016"/>
                  </a:lnTo>
                  <a:lnTo>
                    <a:pt x="17272" y="0"/>
                  </a:lnTo>
                  <a:lnTo>
                    <a:pt x="20193" y="1524"/>
                  </a:lnTo>
                  <a:lnTo>
                    <a:pt x="24511" y="15367"/>
                  </a:lnTo>
                  <a:lnTo>
                    <a:pt x="29337" y="26924"/>
                  </a:lnTo>
                  <a:lnTo>
                    <a:pt x="35052" y="36068"/>
                  </a:lnTo>
                  <a:lnTo>
                    <a:pt x="40386" y="43307"/>
                  </a:lnTo>
                  <a:lnTo>
                    <a:pt x="45085" y="49022"/>
                  </a:lnTo>
                  <a:lnTo>
                    <a:pt x="49403" y="53340"/>
                  </a:lnTo>
                  <a:lnTo>
                    <a:pt x="53340" y="56261"/>
                  </a:lnTo>
                  <a:lnTo>
                    <a:pt x="55245" y="57658"/>
                  </a:lnTo>
                  <a:close/>
                </a:path>
              </a:pathLst>
            </a:custGeom>
            <a:solidFill>
              <a:srgbClr val="B86300"/>
            </a:solidFill>
            <a:ln w="0" cap="flat" cmpd="sng" algn="ctr">
              <a:solidFill>
                <a:srgbClr val="B86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81" name="Freeform 380"/>
            <p:cNvSpPr/>
            <p:nvPr/>
          </p:nvSpPr>
          <p:spPr>
            <a:xfrm>
              <a:off x="7608570" y="4579620"/>
              <a:ext cx="217171" cy="386081"/>
            </a:xfrm>
            <a:custGeom>
              <a:avLst/>
              <a:gdLst/>
              <a:ahLst/>
              <a:cxnLst/>
              <a:rect l="0" t="0" r="0" b="0"/>
              <a:pathLst>
                <a:path w="217171" h="386081">
                  <a:moveTo>
                    <a:pt x="217170" y="0"/>
                  </a:moveTo>
                  <a:lnTo>
                    <a:pt x="215900" y="27940"/>
                  </a:lnTo>
                  <a:lnTo>
                    <a:pt x="210820" y="55880"/>
                  </a:lnTo>
                  <a:lnTo>
                    <a:pt x="203200" y="81280"/>
                  </a:lnTo>
                  <a:lnTo>
                    <a:pt x="193040" y="106680"/>
                  </a:lnTo>
                  <a:lnTo>
                    <a:pt x="181610" y="129540"/>
                  </a:lnTo>
                  <a:lnTo>
                    <a:pt x="167640" y="152400"/>
                  </a:lnTo>
                  <a:lnTo>
                    <a:pt x="152400" y="175260"/>
                  </a:lnTo>
                  <a:lnTo>
                    <a:pt x="134620" y="198120"/>
                  </a:lnTo>
                  <a:lnTo>
                    <a:pt x="100330" y="242570"/>
                  </a:lnTo>
                  <a:lnTo>
                    <a:pt x="63500" y="288290"/>
                  </a:lnTo>
                  <a:lnTo>
                    <a:pt x="45720" y="311150"/>
                  </a:lnTo>
                  <a:lnTo>
                    <a:pt x="29210" y="335280"/>
                  </a:lnTo>
                  <a:lnTo>
                    <a:pt x="13970" y="360680"/>
                  </a:lnTo>
                  <a:lnTo>
                    <a:pt x="0" y="386080"/>
                  </a:lnTo>
                </a:path>
              </a:pathLst>
            </a:custGeom>
            <a:ln w="12700" cap="flat" cmpd="sng" algn="ctr">
              <a:solidFill>
                <a:srgbClr val="F5DC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82" name="Freeform 381"/>
            <p:cNvSpPr/>
            <p:nvPr/>
          </p:nvSpPr>
          <p:spPr>
            <a:xfrm>
              <a:off x="7537450" y="4606290"/>
              <a:ext cx="203201" cy="351791"/>
            </a:xfrm>
            <a:custGeom>
              <a:avLst/>
              <a:gdLst/>
              <a:ahLst/>
              <a:cxnLst/>
              <a:rect l="0" t="0" r="0" b="0"/>
              <a:pathLst>
                <a:path w="203201" h="351791">
                  <a:moveTo>
                    <a:pt x="203200" y="0"/>
                  </a:moveTo>
                  <a:lnTo>
                    <a:pt x="189230" y="19050"/>
                  </a:lnTo>
                  <a:lnTo>
                    <a:pt x="175260" y="39370"/>
                  </a:lnTo>
                  <a:lnTo>
                    <a:pt x="148590" y="81280"/>
                  </a:lnTo>
                  <a:lnTo>
                    <a:pt x="125730" y="125730"/>
                  </a:lnTo>
                  <a:lnTo>
                    <a:pt x="101600" y="171450"/>
                  </a:lnTo>
                  <a:lnTo>
                    <a:pt x="78740" y="217170"/>
                  </a:lnTo>
                  <a:lnTo>
                    <a:pt x="55880" y="262890"/>
                  </a:lnTo>
                  <a:lnTo>
                    <a:pt x="29210" y="308610"/>
                  </a:lnTo>
                  <a:lnTo>
                    <a:pt x="0" y="351790"/>
                  </a:lnTo>
                </a:path>
              </a:pathLst>
            </a:custGeom>
            <a:ln w="12700" cap="flat" cmpd="sng" algn="ctr">
              <a:solidFill>
                <a:srgbClr val="F5DC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83" name="Freeform 382"/>
            <p:cNvSpPr/>
            <p:nvPr/>
          </p:nvSpPr>
          <p:spPr>
            <a:xfrm>
              <a:off x="7594600" y="4673600"/>
              <a:ext cx="177801" cy="288291"/>
            </a:xfrm>
            <a:custGeom>
              <a:avLst/>
              <a:gdLst/>
              <a:ahLst/>
              <a:cxnLst/>
              <a:rect l="0" t="0" r="0" b="0"/>
              <a:pathLst>
                <a:path w="177801" h="288291">
                  <a:moveTo>
                    <a:pt x="177800" y="0"/>
                  </a:moveTo>
                  <a:lnTo>
                    <a:pt x="146050" y="31750"/>
                  </a:lnTo>
                  <a:lnTo>
                    <a:pt x="116840" y="64770"/>
                  </a:lnTo>
                  <a:lnTo>
                    <a:pt x="88900" y="97790"/>
                  </a:lnTo>
                  <a:lnTo>
                    <a:pt x="63500" y="132080"/>
                  </a:lnTo>
                  <a:lnTo>
                    <a:pt x="43180" y="167640"/>
                  </a:lnTo>
                  <a:lnTo>
                    <a:pt x="24130" y="204470"/>
                  </a:lnTo>
                  <a:lnTo>
                    <a:pt x="16510" y="224790"/>
                  </a:lnTo>
                  <a:lnTo>
                    <a:pt x="10160" y="245110"/>
                  </a:lnTo>
                  <a:lnTo>
                    <a:pt x="5080" y="266700"/>
                  </a:lnTo>
                  <a:lnTo>
                    <a:pt x="0" y="288290"/>
                  </a:lnTo>
                </a:path>
              </a:pathLst>
            </a:custGeom>
            <a:ln w="12700" cap="flat" cmpd="sng" algn="ctr">
              <a:solidFill>
                <a:srgbClr val="F5DC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84" name="Freeform 383"/>
            <p:cNvSpPr/>
            <p:nvPr/>
          </p:nvSpPr>
          <p:spPr>
            <a:xfrm>
              <a:off x="7251700" y="4526280"/>
              <a:ext cx="85091" cy="426721"/>
            </a:xfrm>
            <a:custGeom>
              <a:avLst/>
              <a:gdLst/>
              <a:ahLst/>
              <a:cxnLst/>
              <a:rect l="0" t="0" r="0" b="0"/>
              <a:pathLst>
                <a:path w="85091" h="426721">
                  <a:moveTo>
                    <a:pt x="54610" y="0"/>
                  </a:moveTo>
                  <a:lnTo>
                    <a:pt x="49530" y="0"/>
                  </a:lnTo>
                  <a:lnTo>
                    <a:pt x="54610" y="0"/>
                  </a:lnTo>
                  <a:lnTo>
                    <a:pt x="43180" y="11430"/>
                  </a:lnTo>
                  <a:lnTo>
                    <a:pt x="34290" y="22860"/>
                  </a:lnTo>
                  <a:lnTo>
                    <a:pt x="20320" y="48260"/>
                  </a:lnTo>
                  <a:lnTo>
                    <a:pt x="8890" y="73660"/>
                  </a:lnTo>
                  <a:lnTo>
                    <a:pt x="2540" y="99060"/>
                  </a:lnTo>
                  <a:lnTo>
                    <a:pt x="0" y="127000"/>
                  </a:lnTo>
                  <a:lnTo>
                    <a:pt x="0" y="153670"/>
                  </a:lnTo>
                  <a:lnTo>
                    <a:pt x="2540" y="181610"/>
                  </a:lnTo>
                  <a:lnTo>
                    <a:pt x="7620" y="210820"/>
                  </a:lnTo>
                  <a:lnTo>
                    <a:pt x="15240" y="238760"/>
                  </a:lnTo>
                  <a:lnTo>
                    <a:pt x="24130" y="267970"/>
                  </a:lnTo>
                  <a:lnTo>
                    <a:pt x="44450" y="323850"/>
                  </a:lnTo>
                  <a:lnTo>
                    <a:pt x="66040" y="377190"/>
                  </a:lnTo>
                  <a:lnTo>
                    <a:pt x="76200" y="402590"/>
                  </a:lnTo>
                  <a:lnTo>
                    <a:pt x="85090" y="426720"/>
                  </a:lnTo>
                </a:path>
              </a:pathLst>
            </a:custGeom>
            <a:ln w="12700" cap="flat" cmpd="sng" algn="ctr">
              <a:solidFill>
                <a:srgbClr val="F5DC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85" name="Freeform 384"/>
            <p:cNvSpPr/>
            <p:nvPr/>
          </p:nvSpPr>
          <p:spPr>
            <a:xfrm>
              <a:off x="7150100" y="4611370"/>
              <a:ext cx="133351" cy="217171"/>
            </a:xfrm>
            <a:custGeom>
              <a:avLst/>
              <a:gdLst/>
              <a:ahLst/>
              <a:cxnLst/>
              <a:rect l="0" t="0" r="0" b="0"/>
              <a:pathLst>
                <a:path w="133351" h="217171">
                  <a:moveTo>
                    <a:pt x="0" y="0"/>
                  </a:moveTo>
                  <a:lnTo>
                    <a:pt x="1270" y="6350"/>
                  </a:lnTo>
                  <a:lnTo>
                    <a:pt x="5080" y="16510"/>
                  </a:lnTo>
                  <a:lnTo>
                    <a:pt x="11430" y="27940"/>
                  </a:lnTo>
                  <a:lnTo>
                    <a:pt x="19050" y="41910"/>
                  </a:lnTo>
                  <a:lnTo>
                    <a:pt x="27940" y="57150"/>
                  </a:lnTo>
                  <a:lnTo>
                    <a:pt x="38100" y="73660"/>
                  </a:lnTo>
                  <a:lnTo>
                    <a:pt x="60960" y="106680"/>
                  </a:lnTo>
                  <a:lnTo>
                    <a:pt x="85090" y="140970"/>
                  </a:lnTo>
                  <a:lnTo>
                    <a:pt x="96520" y="157480"/>
                  </a:lnTo>
                  <a:lnTo>
                    <a:pt x="106680" y="172720"/>
                  </a:lnTo>
                  <a:lnTo>
                    <a:pt x="115570" y="186690"/>
                  </a:lnTo>
                  <a:lnTo>
                    <a:pt x="123190" y="199390"/>
                  </a:lnTo>
                  <a:lnTo>
                    <a:pt x="129540" y="209550"/>
                  </a:lnTo>
                  <a:lnTo>
                    <a:pt x="133350" y="217170"/>
                  </a:lnTo>
                </a:path>
              </a:pathLst>
            </a:custGeom>
            <a:ln w="12700" cap="flat" cmpd="sng" algn="ctr">
              <a:solidFill>
                <a:srgbClr val="F5DC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86" name="Freeform 385"/>
            <p:cNvSpPr/>
            <p:nvPr/>
          </p:nvSpPr>
          <p:spPr>
            <a:xfrm>
              <a:off x="7195820" y="4570730"/>
              <a:ext cx="78741" cy="382271"/>
            </a:xfrm>
            <a:custGeom>
              <a:avLst/>
              <a:gdLst/>
              <a:ahLst/>
              <a:cxnLst/>
              <a:rect l="0" t="0" r="0" b="0"/>
              <a:pathLst>
                <a:path w="78741" h="382271">
                  <a:moveTo>
                    <a:pt x="12700" y="3810"/>
                  </a:moveTo>
                  <a:lnTo>
                    <a:pt x="12700" y="0"/>
                  </a:lnTo>
                  <a:lnTo>
                    <a:pt x="8890" y="5080"/>
                  </a:lnTo>
                  <a:lnTo>
                    <a:pt x="5080" y="11430"/>
                  </a:lnTo>
                  <a:lnTo>
                    <a:pt x="2540" y="17780"/>
                  </a:lnTo>
                  <a:lnTo>
                    <a:pt x="1270" y="26670"/>
                  </a:lnTo>
                  <a:lnTo>
                    <a:pt x="0" y="45720"/>
                  </a:lnTo>
                  <a:lnTo>
                    <a:pt x="0" y="68580"/>
                  </a:lnTo>
                  <a:lnTo>
                    <a:pt x="3810" y="93980"/>
                  </a:lnTo>
                  <a:lnTo>
                    <a:pt x="7620" y="120650"/>
                  </a:lnTo>
                  <a:lnTo>
                    <a:pt x="13970" y="149860"/>
                  </a:lnTo>
                  <a:lnTo>
                    <a:pt x="20320" y="179070"/>
                  </a:lnTo>
                  <a:lnTo>
                    <a:pt x="36830" y="240030"/>
                  </a:lnTo>
                  <a:lnTo>
                    <a:pt x="44450" y="269240"/>
                  </a:lnTo>
                  <a:lnTo>
                    <a:pt x="53340" y="297180"/>
                  </a:lnTo>
                  <a:lnTo>
                    <a:pt x="60960" y="322580"/>
                  </a:lnTo>
                  <a:lnTo>
                    <a:pt x="68580" y="345440"/>
                  </a:lnTo>
                  <a:lnTo>
                    <a:pt x="73660" y="365760"/>
                  </a:lnTo>
                  <a:lnTo>
                    <a:pt x="78740" y="382270"/>
                  </a:lnTo>
                </a:path>
              </a:pathLst>
            </a:custGeom>
            <a:ln w="12700" cap="flat" cmpd="sng" algn="ctr">
              <a:solidFill>
                <a:srgbClr val="F5DC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87" name="Freeform 386"/>
            <p:cNvSpPr/>
            <p:nvPr/>
          </p:nvSpPr>
          <p:spPr>
            <a:xfrm>
              <a:off x="7377430" y="4668520"/>
              <a:ext cx="115571" cy="275591"/>
            </a:xfrm>
            <a:custGeom>
              <a:avLst/>
              <a:gdLst/>
              <a:ahLst/>
              <a:cxnLst/>
              <a:rect l="0" t="0" r="0" b="0"/>
              <a:pathLst>
                <a:path w="115571" h="275591">
                  <a:moveTo>
                    <a:pt x="115570" y="0"/>
                  </a:moveTo>
                  <a:lnTo>
                    <a:pt x="102870" y="13970"/>
                  </a:lnTo>
                  <a:lnTo>
                    <a:pt x="91440" y="29210"/>
                  </a:lnTo>
                  <a:lnTo>
                    <a:pt x="82550" y="44450"/>
                  </a:lnTo>
                  <a:lnTo>
                    <a:pt x="73660" y="60960"/>
                  </a:lnTo>
                  <a:lnTo>
                    <a:pt x="59690" y="95250"/>
                  </a:lnTo>
                  <a:lnTo>
                    <a:pt x="46990" y="130810"/>
                  </a:lnTo>
                  <a:lnTo>
                    <a:pt x="26670" y="204470"/>
                  </a:lnTo>
                  <a:lnTo>
                    <a:pt x="13970" y="241300"/>
                  </a:lnTo>
                  <a:lnTo>
                    <a:pt x="0" y="275590"/>
                  </a:lnTo>
                </a:path>
              </a:pathLst>
            </a:custGeom>
            <a:ln w="12700" cap="flat" cmpd="sng" algn="ctr">
              <a:solidFill>
                <a:srgbClr val="F5DC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88" name="Freeform 387"/>
            <p:cNvSpPr/>
            <p:nvPr/>
          </p:nvSpPr>
          <p:spPr>
            <a:xfrm>
              <a:off x="7350760" y="4053840"/>
              <a:ext cx="252731" cy="830581"/>
            </a:xfrm>
            <a:custGeom>
              <a:avLst/>
              <a:gdLst/>
              <a:ahLst/>
              <a:cxnLst/>
              <a:rect l="0" t="0" r="0" b="0"/>
              <a:pathLst>
                <a:path w="252731" h="830581">
                  <a:moveTo>
                    <a:pt x="132080" y="0"/>
                  </a:moveTo>
                  <a:lnTo>
                    <a:pt x="128270" y="20320"/>
                  </a:lnTo>
                  <a:lnTo>
                    <a:pt x="125730" y="40640"/>
                  </a:lnTo>
                  <a:lnTo>
                    <a:pt x="124460" y="62230"/>
                  </a:lnTo>
                  <a:lnTo>
                    <a:pt x="125730" y="83820"/>
                  </a:lnTo>
                  <a:lnTo>
                    <a:pt x="127000" y="107950"/>
                  </a:lnTo>
                  <a:lnTo>
                    <a:pt x="130810" y="134620"/>
                  </a:lnTo>
                  <a:lnTo>
                    <a:pt x="135890" y="163830"/>
                  </a:lnTo>
                  <a:lnTo>
                    <a:pt x="143510" y="195580"/>
                  </a:lnTo>
                  <a:lnTo>
                    <a:pt x="132080" y="276860"/>
                  </a:lnTo>
                  <a:lnTo>
                    <a:pt x="120650" y="353060"/>
                  </a:lnTo>
                  <a:lnTo>
                    <a:pt x="111760" y="426720"/>
                  </a:lnTo>
                  <a:lnTo>
                    <a:pt x="100330" y="494030"/>
                  </a:lnTo>
                  <a:lnTo>
                    <a:pt x="91440" y="557530"/>
                  </a:lnTo>
                  <a:lnTo>
                    <a:pt x="81280" y="615950"/>
                  </a:lnTo>
                  <a:lnTo>
                    <a:pt x="73660" y="670560"/>
                  </a:lnTo>
                  <a:lnTo>
                    <a:pt x="69850" y="694690"/>
                  </a:lnTo>
                  <a:lnTo>
                    <a:pt x="67310" y="718820"/>
                  </a:lnTo>
                  <a:lnTo>
                    <a:pt x="64770" y="732790"/>
                  </a:lnTo>
                  <a:lnTo>
                    <a:pt x="62230" y="744220"/>
                  </a:lnTo>
                  <a:lnTo>
                    <a:pt x="58420" y="754380"/>
                  </a:lnTo>
                  <a:lnTo>
                    <a:pt x="54610" y="762000"/>
                  </a:lnTo>
                  <a:lnTo>
                    <a:pt x="46990" y="773430"/>
                  </a:lnTo>
                  <a:lnTo>
                    <a:pt x="36830" y="782320"/>
                  </a:lnTo>
                  <a:lnTo>
                    <a:pt x="27940" y="789940"/>
                  </a:lnTo>
                  <a:lnTo>
                    <a:pt x="17780" y="797560"/>
                  </a:lnTo>
                  <a:lnTo>
                    <a:pt x="8890" y="810260"/>
                  </a:lnTo>
                  <a:lnTo>
                    <a:pt x="5080" y="819150"/>
                  </a:lnTo>
                  <a:lnTo>
                    <a:pt x="0" y="829310"/>
                  </a:lnTo>
                  <a:lnTo>
                    <a:pt x="12700" y="830580"/>
                  </a:lnTo>
                  <a:lnTo>
                    <a:pt x="26670" y="830580"/>
                  </a:lnTo>
                  <a:lnTo>
                    <a:pt x="43180" y="830580"/>
                  </a:lnTo>
                  <a:lnTo>
                    <a:pt x="60960" y="829310"/>
                  </a:lnTo>
                  <a:lnTo>
                    <a:pt x="77470" y="826770"/>
                  </a:lnTo>
                  <a:lnTo>
                    <a:pt x="93980" y="824230"/>
                  </a:lnTo>
                  <a:lnTo>
                    <a:pt x="105410" y="820420"/>
                  </a:lnTo>
                  <a:lnTo>
                    <a:pt x="114300" y="815340"/>
                  </a:lnTo>
                  <a:lnTo>
                    <a:pt x="119380" y="810260"/>
                  </a:lnTo>
                  <a:lnTo>
                    <a:pt x="120650" y="802640"/>
                  </a:lnTo>
                  <a:lnTo>
                    <a:pt x="119380" y="788670"/>
                  </a:lnTo>
                  <a:lnTo>
                    <a:pt x="116840" y="781050"/>
                  </a:lnTo>
                  <a:lnTo>
                    <a:pt x="116840" y="775970"/>
                  </a:lnTo>
                  <a:lnTo>
                    <a:pt x="116840" y="772160"/>
                  </a:lnTo>
                  <a:lnTo>
                    <a:pt x="120650" y="769620"/>
                  </a:lnTo>
                  <a:lnTo>
                    <a:pt x="132080" y="762000"/>
                  </a:lnTo>
                  <a:lnTo>
                    <a:pt x="146050" y="755650"/>
                  </a:lnTo>
                  <a:lnTo>
                    <a:pt x="160020" y="748030"/>
                  </a:lnTo>
                  <a:lnTo>
                    <a:pt x="165100" y="742950"/>
                  </a:lnTo>
                  <a:lnTo>
                    <a:pt x="168910" y="737870"/>
                  </a:lnTo>
                  <a:lnTo>
                    <a:pt x="166370" y="706120"/>
                  </a:lnTo>
                  <a:lnTo>
                    <a:pt x="166370" y="671830"/>
                  </a:lnTo>
                  <a:lnTo>
                    <a:pt x="166370" y="635000"/>
                  </a:lnTo>
                  <a:lnTo>
                    <a:pt x="168910" y="596900"/>
                  </a:lnTo>
                  <a:lnTo>
                    <a:pt x="171450" y="557530"/>
                  </a:lnTo>
                  <a:lnTo>
                    <a:pt x="176530" y="518160"/>
                  </a:lnTo>
                  <a:lnTo>
                    <a:pt x="187960" y="436880"/>
                  </a:lnTo>
                  <a:lnTo>
                    <a:pt x="200660" y="359410"/>
                  </a:lnTo>
                  <a:lnTo>
                    <a:pt x="208280" y="321310"/>
                  </a:lnTo>
                  <a:lnTo>
                    <a:pt x="214630" y="285750"/>
                  </a:lnTo>
                  <a:lnTo>
                    <a:pt x="220980" y="252730"/>
                  </a:lnTo>
                  <a:lnTo>
                    <a:pt x="228600" y="220980"/>
                  </a:lnTo>
                  <a:lnTo>
                    <a:pt x="234950" y="194310"/>
                  </a:lnTo>
                  <a:lnTo>
                    <a:pt x="241300" y="168910"/>
                  </a:lnTo>
                  <a:lnTo>
                    <a:pt x="242570" y="129540"/>
                  </a:lnTo>
                  <a:lnTo>
                    <a:pt x="245110" y="87630"/>
                  </a:lnTo>
                  <a:lnTo>
                    <a:pt x="252730" y="381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89" name="Freeform 388"/>
            <p:cNvSpPr/>
            <p:nvPr/>
          </p:nvSpPr>
          <p:spPr>
            <a:xfrm>
              <a:off x="7169150" y="4760341"/>
              <a:ext cx="1673734" cy="251080"/>
            </a:xfrm>
            <a:custGeom>
              <a:avLst/>
              <a:gdLst/>
              <a:ahLst/>
              <a:cxnLst/>
              <a:rect l="0" t="0" r="0" b="0"/>
              <a:pathLst>
                <a:path w="1673734" h="251080">
                  <a:moveTo>
                    <a:pt x="2413" y="109474"/>
                  </a:moveTo>
                  <a:lnTo>
                    <a:pt x="2413" y="104648"/>
                  </a:lnTo>
                  <a:lnTo>
                    <a:pt x="11430" y="109982"/>
                  </a:lnTo>
                  <a:lnTo>
                    <a:pt x="17272" y="113284"/>
                  </a:lnTo>
                  <a:lnTo>
                    <a:pt x="20574" y="115189"/>
                  </a:lnTo>
                  <a:lnTo>
                    <a:pt x="23495" y="116205"/>
                  </a:lnTo>
                  <a:lnTo>
                    <a:pt x="27813" y="115189"/>
                  </a:lnTo>
                  <a:lnTo>
                    <a:pt x="35052" y="112776"/>
                  </a:lnTo>
                  <a:lnTo>
                    <a:pt x="40259" y="111379"/>
                  </a:lnTo>
                  <a:lnTo>
                    <a:pt x="46990" y="109474"/>
                  </a:lnTo>
                  <a:lnTo>
                    <a:pt x="54737" y="107569"/>
                  </a:lnTo>
                  <a:lnTo>
                    <a:pt x="64770" y="104648"/>
                  </a:lnTo>
                  <a:lnTo>
                    <a:pt x="63754" y="114300"/>
                  </a:lnTo>
                  <a:lnTo>
                    <a:pt x="60452" y="122936"/>
                  </a:lnTo>
                  <a:lnTo>
                    <a:pt x="98298" y="110871"/>
                  </a:lnTo>
                  <a:lnTo>
                    <a:pt x="136779" y="102743"/>
                  </a:lnTo>
                  <a:lnTo>
                    <a:pt x="175641" y="97028"/>
                  </a:lnTo>
                  <a:lnTo>
                    <a:pt x="215900" y="91186"/>
                  </a:lnTo>
                  <a:lnTo>
                    <a:pt x="214503" y="102743"/>
                  </a:lnTo>
                  <a:lnTo>
                    <a:pt x="211201" y="113792"/>
                  </a:lnTo>
                  <a:lnTo>
                    <a:pt x="255778" y="104648"/>
                  </a:lnTo>
                  <a:lnTo>
                    <a:pt x="246634" y="113792"/>
                  </a:lnTo>
                  <a:lnTo>
                    <a:pt x="257683" y="115697"/>
                  </a:lnTo>
                  <a:lnTo>
                    <a:pt x="267335" y="114808"/>
                  </a:lnTo>
                  <a:lnTo>
                    <a:pt x="275971" y="110871"/>
                  </a:lnTo>
                  <a:lnTo>
                    <a:pt x="284099" y="105156"/>
                  </a:lnTo>
                  <a:lnTo>
                    <a:pt x="298577" y="90297"/>
                  </a:lnTo>
                  <a:lnTo>
                    <a:pt x="313436" y="73914"/>
                  </a:lnTo>
                  <a:lnTo>
                    <a:pt x="318262" y="79248"/>
                  </a:lnTo>
                  <a:lnTo>
                    <a:pt x="323977" y="83566"/>
                  </a:lnTo>
                  <a:lnTo>
                    <a:pt x="330708" y="87376"/>
                  </a:lnTo>
                  <a:lnTo>
                    <a:pt x="338328" y="90297"/>
                  </a:lnTo>
                  <a:lnTo>
                    <a:pt x="356108" y="94107"/>
                  </a:lnTo>
                  <a:lnTo>
                    <a:pt x="375793" y="95123"/>
                  </a:lnTo>
                  <a:lnTo>
                    <a:pt x="395478" y="93091"/>
                  </a:lnTo>
                  <a:lnTo>
                    <a:pt x="414147" y="89281"/>
                  </a:lnTo>
                  <a:lnTo>
                    <a:pt x="430022" y="82550"/>
                  </a:lnTo>
                  <a:lnTo>
                    <a:pt x="436753" y="78232"/>
                  </a:lnTo>
                  <a:lnTo>
                    <a:pt x="442468" y="73914"/>
                  </a:lnTo>
                  <a:lnTo>
                    <a:pt x="432943" y="78232"/>
                  </a:lnTo>
                  <a:lnTo>
                    <a:pt x="426212" y="83566"/>
                  </a:lnTo>
                  <a:lnTo>
                    <a:pt x="421386" y="91186"/>
                  </a:lnTo>
                  <a:lnTo>
                    <a:pt x="415671" y="100330"/>
                  </a:lnTo>
                  <a:lnTo>
                    <a:pt x="431927" y="99441"/>
                  </a:lnTo>
                  <a:lnTo>
                    <a:pt x="444881" y="97028"/>
                  </a:lnTo>
                  <a:lnTo>
                    <a:pt x="455041" y="93091"/>
                  </a:lnTo>
                  <a:lnTo>
                    <a:pt x="463677" y="88392"/>
                  </a:lnTo>
                  <a:lnTo>
                    <a:pt x="469392" y="83058"/>
                  </a:lnTo>
                  <a:lnTo>
                    <a:pt x="474726" y="77724"/>
                  </a:lnTo>
                  <a:lnTo>
                    <a:pt x="481457" y="68199"/>
                  </a:lnTo>
                  <a:lnTo>
                    <a:pt x="484251" y="65278"/>
                  </a:lnTo>
                  <a:lnTo>
                    <a:pt x="487172" y="63373"/>
                  </a:lnTo>
                  <a:lnTo>
                    <a:pt x="490982" y="63373"/>
                  </a:lnTo>
                  <a:lnTo>
                    <a:pt x="495300" y="65786"/>
                  </a:lnTo>
                  <a:lnTo>
                    <a:pt x="501142" y="70612"/>
                  </a:lnTo>
                  <a:lnTo>
                    <a:pt x="509270" y="78232"/>
                  </a:lnTo>
                  <a:lnTo>
                    <a:pt x="518795" y="89789"/>
                  </a:lnTo>
                  <a:lnTo>
                    <a:pt x="524637" y="97028"/>
                  </a:lnTo>
                  <a:lnTo>
                    <a:pt x="531368" y="104648"/>
                  </a:lnTo>
                  <a:lnTo>
                    <a:pt x="547624" y="92202"/>
                  </a:lnTo>
                  <a:lnTo>
                    <a:pt x="561086" y="81661"/>
                  </a:lnTo>
                  <a:lnTo>
                    <a:pt x="572135" y="73025"/>
                  </a:lnTo>
                  <a:lnTo>
                    <a:pt x="580263" y="66802"/>
                  </a:lnTo>
                  <a:lnTo>
                    <a:pt x="586994" y="61976"/>
                  </a:lnTo>
                  <a:lnTo>
                    <a:pt x="591312" y="58547"/>
                  </a:lnTo>
                  <a:lnTo>
                    <a:pt x="594233" y="57150"/>
                  </a:lnTo>
                  <a:lnTo>
                    <a:pt x="596138" y="57150"/>
                  </a:lnTo>
                  <a:lnTo>
                    <a:pt x="596138" y="58547"/>
                  </a:lnTo>
                  <a:lnTo>
                    <a:pt x="596138" y="61468"/>
                  </a:lnTo>
                  <a:lnTo>
                    <a:pt x="594741" y="65278"/>
                  </a:lnTo>
                  <a:lnTo>
                    <a:pt x="593217" y="70612"/>
                  </a:lnTo>
                  <a:lnTo>
                    <a:pt x="590423" y="84074"/>
                  </a:lnTo>
                  <a:lnTo>
                    <a:pt x="588899" y="100330"/>
                  </a:lnTo>
                  <a:lnTo>
                    <a:pt x="604266" y="87884"/>
                  </a:lnTo>
                  <a:lnTo>
                    <a:pt x="620141" y="78740"/>
                  </a:lnTo>
                  <a:lnTo>
                    <a:pt x="637413" y="71501"/>
                  </a:lnTo>
                  <a:lnTo>
                    <a:pt x="655701" y="64770"/>
                  </a:lnTo>
                  <a:lnTo>
                    <a:pt x="655701" y="82550"/>
                  </a:lnTo>
                  <a:lnTo>
                    <a:pt x="691134" y="64770"/>
                  </a:lnTo>
                  <a:lnTo>
                    <a:pt x="691642" y="75819"/>
                  </a:lnTo>
                  <a:lnTo>
                    <a:pt x="692150" y="85471"/>
                  </a:lnTo>
                  <a:lnTo>
                    <a:pt x="692658" y="93091"/>
                  </a:lnTo>
                  <a:lnTo>
                    <a:pt x="694055" y="99822"/>
                  </a:lnTo>
                  <a:lnTo>
                    <a:pt x="696976" y="109982"/>
                  </a:lnTo>
                  <a:lnTo>
                    <a:pt x="701294" y="115697"/>
                  </a:lnTo>
                  <a:lnTo>
                    <a:pt x="705993" y="117094"/>
                  </a:lnTo>
                  <a:lnTo>
                    <a:pt x="712343" y="115189"/>
                  </a:lnTo>
                  <a:lnTo>
                    <a:pt x="718947" y="110363"/>
                  </a:lnTo>
                  <a:lnTo>
                    <a:pt x="726186" y="103251"/>
                  </a:lnTo>
                  <a:lnTo>
                    <a:pt x="734314" y="94107"/>
                  </a:lnTo>
                  <a:lnTo>
                    <a:pt x="742950" y="84074"/>
                  </a:lnTo>
                  <a:lnTo>
                    <a:pt x="760730" y="60960"/>
                  </a:lnTo>
                  <a:lnTo>
                    <a:pt x="779526" y="38481"/>
                  </a:lnTo>
                  <a:lnTo>
                    <a:pt x="788543" y="28321"/>
                  </a:lnTo>
                  <a:lnTo>
                    <a:pt x="798195" y="20701"/>
                  </a:lnTo>
                  <a:lnTo>
                    <a:pt x="798195" y="26924"/>
                  </a:lnTo>
                  <a:lnTo>
                    <a:pt x="798195" y="29337"/>
                  </a:lnTo>
                  <a:lnTo>
                    <a:pt x="798195" y="28829"/>
                  </a:lnTo>
                  <a:lnTo>
                    <a:pt x="798703" y="25527"/>
                  </a:lnTo>
                  <a:lnTo>
                    <a:pt x="799211" y="14859"/>
                  </a:lnTo>
                  <a:lnTo>
                    <a:pt x="800100" y="3810"/>
                  </a:lnTo>
                  <a:lnTo>
                    <a:pt x="800608" y="1016"/>
                  </a:lnTo>
                  <a:lnTo>
                    <a:pt x="801116" y="0"/>
                  </a:lnTo>
                  <a:lnTo>
                    <a:pt x="801497" y="2921"/>
                  </a:lnTo>
                  <a:lnTo>
                    <a:pt x="802005" y="9652"/>
                  </a:lnTo>
                  <a:lnTo>
                    <a:pt x="802005" y="21590"/>
                  </a:lnTo>
                  <a:lnTo>
                    <a:pt x="802005" y="29845"/>
                  </a:lnTo>
                  <a:lnTo>
                    <a:pt x="802005" y="39370"/>
                  </a:lnTo>
                  <a:lnTo>
                    <a:pt x="802513" y="50927"/>
                  </a:lnTo>
                  <a:lnTo>
                    <a:pt x="802513" y="63881"/>
                  </a:lnTo>
                  <a:lnTo>
                    <a:pt x="802513" y="78740"/>
                  </a:lnTo>
                  <a:lnTo>
                    <a:pt x="802513" y="96012"/>
                  </a:lnTo>
                  <a:lnTo>
                    <a:pt x="814959" y="82169"/>
                  </a:lnTo>
                  <a:lnTo>
                    <a:pt x="826008" y="68199"/>
                  </a:lnTo>
                  <a:lnTo>
                    <a:pt x="837565" y="55245"/>
                  </a:lnTo>
                  <a:lnTo>
                    <a:pt x="851535" y="42799"/>
                  </a:lnTo>
                  <a:lnTo>
                    <a:pt x="851535" y="86868"/>
                  </a:lnTo>
                  <a:lnTo>
                    <a:pt x="868807" y="81153"/>
                  </a:lnTo>
                  <a:lnTo>
                    <a:pt x="884555" y="73406"/>
                  </a:lnTo>
                  <a:lnTo>
                    <a:pt x="900430" y="65786"/>
                  </a:lnTo>
                  <a:lnTo>
                    <a:pt x="918210" y="60452"/>
                  </a:lnTo>
                  <a:lnTo>
                    <a:pt x="918718" y="73914"/>
                  </a:lnTo>
                  <a:lnTo>
                    <a:pt x="919607" y="83566"/>
                  </a:lnTo>
                  <a:lnTo>
                    <a:pt x="921512" y="90805"/>
                  </a:lnTo>
                  <a:lnTo>
                    <a:pt x="924433" y="95123"/>
                  </a:lnTo>
                  <a:lnTo>
                    <a:pt x="927862" y="97028"/>
                  </a:lnTo>
                  <a:lnTo>
                    <a:pt x="932180" y="97028"/>
                  </a:lnTo>
                  <a:lnTo>
                    <a:pt x="936498" y="95123"/>
                  </a:lnTo>
                  <a:lnTo>
                    <a:pt x="941705" y="92202"/>
                  </a:lnTo>
                  <a:lnTo>
                    <a:pt x="952246" y="82550"/>
                  </a:lnTo>
                  <a:lnTo>
                    <a:pt x="964311" y="71120"/>
                  </a:lnTo>
                  <a:lnTo>
                    <a:pt x="976757" y="59563"/>
                  </a:lnTo>
                  <a:lnTo>
                    <a:pt x="989203" y="51435"/>
                  </a:lnTo>
                  <a:lnTo>
                    <a:pt x="991616" y="60960"/>
                  </a:lnTo>
                  <a:lnTo>
                    <a:pt x="994029" y="69088"/>
                  </a:lnTo>
                  <a:lnTo>
                    <a:pt x="999744" y="81661"/>
                  </a:lnTo>
                  <a:lnTo>
                    <a:pt x="1006475" y="89281"/>
                  </a:lnTo>
                  <a:lnTo>
                    <a:pt x="1013206" y="93091"/>
                  </a:lnTo>
                  <a:lnTo>
                    <a:pt x="1020953" y="94107"/>
                  </a:lnTo>
                  <a:lnTo>
                    <a:pt x="1028065" y="93091"/>
                  </a:lnTo>
                  <a:lnTo>
                    <a:pt x="1042543" y="88392"/>
                  </a:lnTo>
                  <a:lnTo>
                    <a:pt x="1049782" y="85471"/>
                  </a:lnTo>
                  <a:lnTo>
                    <a:pt x="1056386" y="84455"/>
                  </a:lnTo>
                  <a:lnTo>
                    <a:pt x="1062228" y="85471"/>
                  </a:lnTo>
                  <a:lnTo>
                    <a:pt x="1067435" y="89281"/>
                  </a:lnTo>
                  <a:lnTo>
                    <a:pt x="1071753" y="96520"/>
                  </a:lnTo>
                  <a:lnTo>
                    <a:pt x="1075182" y="108458"/>
                  </a:lnTo>
                  <a:lnTo>
                    <a:pt x="1076579" y="116713"/>
                  </a:lnTo>
                  <a:lnTo>
                    <a:pt x="1077087" y="125730"/>
                  </a:lnTo>
                  <a:lnTo>
                    <a:pt x="1078103" y="136779"/>
                  </a:lnTo>
                  <a:lnTo>
                    <a:pt x="1078103" y="149352"/>
                  </a:lnTo>
                  <a:lnTo>
                    <a:pt x="1106805" y="125730"/>
                  </a:lnTo>
                  <a:lnTo>
                    <a:pt x="1132713" y="103251"/>
                  </a:lnTo>
                  <a:lnTo>
                    <a:pt x="1146175" y="92710"/>
                  </a:lnTo>
                  <a:lnTo>
                    <a:pt x="1160653" y="82550"/>
                  </a:lnTo>
                  <a:lnTo>
                    <a:pt x="1176020" y="73406"/>
                  </a:lnTo>
                  <a:lnTo>
                    <a:pt x="1193673" y="64770"/>
                  </a:lnTo>
                  <a:lnTo>
                    <a:pt x="1192276" y="77724"/>
                  </a:lnTo>
                  <a:lnTo>
                    <a:pt x="1188466" y="91694"/>
                  </a:lnTo>
                  <a:lnTo>
                    <a:pt x="1184148" y="105664"/>
                  </a:lnTo>
                  <a:lnTo>
                    <a:pt x="1180338" y="118110"/>
                  </a:lnTo>
                  <a:lnTo>
                    <a:pt x="1189355" y="116713"/>
                  </a:lnTo>
                  <a:lnTo>
                    <a:pt x="1197991" y="112395"/>
                  </a:lnTo>
                  <a:lnTo>
                    <a:pt x="1205230" y="105664"/>
                  </a:lnTo>
                  <a:lnTo>
                    <a:pt x="1211961" y="97409"/>
                  </a:lnTo>
                  <a:lnTo>
                    <a:pt x="1223899" y="79248"/>
                  </a:lnTo>
                  <a:lnTo>
                    <a:pt x="1228725" y="70104"/>
                  </a:lnTo>
                  <a:lnTo>
                    <a:pt x="1233043" y="61976"/>
                  </a:lnTo>
                  <a:lnTo>
                    <a:pt x="1236980" y="55245"/>
                  </a:lnTo>
                  <a:lnTo>
                    <a:pt x="1240790" y="50927"/>
                  </a:lnTo>
                  <a:lnTo>
                    <a:pt x="1243584" y="49403"/>
                  </a:lnTo>
                  <a:lnTo>
                    <a:pt x="1246505" y="51435"/>
                  </a:lnTo>
                  <a:lnTo>
                    <a:pt x="1248918" y="57150"/>
                  </a:lnTo>
                  <a:lnTo>
                    <a:pt x="1251331" y="67691"/>
                  </a:lnTo>
                  <a:lnTo>
                    <a:pt x="1253744" y="83058"/>
                  </a:lnTo>
                  <a:lnTo>
                    <a:pt x="1254633" y="93091"/>
                  </a:lnTo>
                  <a:lnTo>
                    <a:pt x="1255649" y="104648"/>
                  </a:lnTo>
                  <a:lnTo>
                    <a:pt x="1266698" y="98933"/>
                  </a:lnTo>
                  <a:lnTo>
                    <a:pt x="1278636" y="94107"/>
                  </a:lnTo>
                  <a:lnTo>
                    <a:pt x="1290193" y="89281"/>
                  </a:lnTo>
                  <a:lnTo>
                    <a:pt x="1302258" y="83566"/>
                  </a:lnTo>
                  <a:lnTo>
                    <a:pt x="1312799" y="75438"/>
                  </a:lnTo>
                  <a:lnTo>
                    <a:pt x="1317498" y="70104"/>
                  </a:lnTo>
                  <a:lnTo>
                    <a:pt x="1321943" y="63881"/>
                  </a:lnTo>
                  <a:lnTo>
                    <a:pt x="1325753" y="56134"/>
                  </a:lnTo>
                  <a:lnTo>
                    <a:pt x="1329055" y="47498"/>
                  </a:lnTo>
                  <a:lnTo>
                    <a:pt x="1331468" y="36957"/>
                  </a:lnTo>
                  <a:lnTo>
                    <a:pt x="1332865" y="25019"/>
                  </a:lnTo>
                  <a:lnTo>
                    <a:pt x="1333881" y="28321"/>
                  </a:lnTo>
                  <a:lnTo>
                    <a:pt x="1334897" y="35560"/>
                  </a:lnTo>
                  <a:lnTo>
                    <a:pt x="1335278" y="45085"/>
                  </a:lnTo>
                  <a:lnTo>
                    <a:pt x="1335278" y="55753"/>
                  </a:lnTo>
                  <a:lnTo>
                    <a:pt x="1335786" y="66802"/>
                  </a:lnTo>
                  <a:lnTo>
                    <a:pt x="1335786" y="75819"/>
                  </a:lnTo>
                  <a:lnTo>
                    <a:pt x="1335278" y="82169"/>
                  </a:lnTo>
                  <a:lnTo>
                    <a:pt x="1335278" y="84455"/>
                  </a:lnTo>
                  <a:lnTo>
                    <a:pt x="1342009" y="84074"/>
                  </a:lnTo>
                  <a:lnTo>
                    <a:pt x="1349248" y="81661"/>
                  </a:lnTo>
                  <a:lnTo>
                    <a:pt x="1356487" y="77343"/>
                  </a:lnTo>
                  <a:lnTo>
                    <a:pt x="1364107" y="71120"/>
                  </a:lnTo>
                  <a:lnTo>
                    <a:pt x="1370838" y="62865"/>
                  </a:lnTo>
                  <a:lnTo>
                    <a:pt x="1377061" y="52324"/>
                  </a:lnTo>
                  <a:lnTo>
                    <a:pt x="1381887" y="39878"/>
                  </a:lnTo>
                  <a:lnTo>
                    <a:pt x="1384808" y="25019"/>
                  </a:lnTo>
                  <a:lnTo>
                    <a:pt x="1384808" y="25527"/>
                  </a:lnTo>
                  <a:lnTo>
                    <a:pt x="1385189" y="27432"/>
                  </a:lnTo>
                  <a:lnTo>
                    <a:pt x="1387602" y="33655"/>
                  </a:lnTo>
                  <a:lnTo>
                    <a:pt x="1391539" y="43180"/>
                  </a:lnTo>
                  <a:lnTo>
                    <a:pt x="1395857" y="53848"/>
                  </a:lnTo>
                  <a:lnTo>
                    <a:pt x="1400175" y="64389"/>
                  </a:lnTo>
                  <a:lnTo>
                    <a:pt x="1403985" y="73406"/>
                  </a:lnTo>
                  <a:lnTo>
                    <a:pt x="1406398" y="80137"/>
                  </a:lnTo>
                  <a:lnTo>
                    <a:pt x="1406779" y="82169"/>
                  </a:lnTo>
                  <a:lnTo>
                    <a:pt x="1406779" y="82550"/>
                  </a:lnTo>
                  <a:lnTo>
                    <a:pt x="1414018" y="74930"/>
                  </a:lnTo>
                  <a:lnTo>
                    <a:pt x="1420241" y="68707"/>
                  </a:lnTo>
                  <a:lnTo>
                    <a:pt x="1426083" y="63881"/>
                  </a:lnTo>
                  <a:lnTo>
                    <a:pt x="1430782" y="60960"/>
                  </a:lnTo>
                  <a:lnTo>
                    <a:pt x="1435608" y="59563"/>
                  </a:lnTo>
                  <a:lnTo>
                    <a:pt x="1439418" y="59055"/>
                  </a:lnTo>
                  <a:lnTo>
                    <a:pt x="1446149" y="60960"/>
                  </a:lnTo>
                  <a:lnTo>
                    <a:pt x="1450467" y="66802"/>
                  </a:lnTo>
                  <a:lnTo>
                    <a:pt x="1453896" y="75438"/>
                  </a:lnTo>
                  <a:lnTo>
                    <a:pt x="1455293" y="85471"/>
                  </a:lnTo>
                  <a:lnTo>
                    <a:pt x="1455801" y="96012"/>
                  </a:lnTo>
                  <a:lnTo>
                    <a:pt x="1468247" y="89789"/>
                  </a:lnTo>
                  <a:lnTo>
                    <a:pt x="1478788" y="82169"/>
                  </a:lnTo>
                  <a:lnTo>
                    <a:pt x="1488948" y="73406"/>
                  </a:lnTo>
                  <a:lnTo>
                    <a:pt x="1500378" y="64770"/>
                  </a:lnTo>
                  <a:lnTo>
                    <a:pt x="1500378" y="76327"/>
                  </a:lnTo>
                  <a:lnTo>
                    <a:pt x="1501394" y="84963"/>
                  </a:lnTo>
                  <a:lnTo>
                    <a:pt x="1502410" y="91694"/>
                  </a:lnTo>
                  <a:lnTo>
                    <a:pt x="1503807" y="96520"/>
                  </a:lnTo>
                  <a:lnTo>
                    <a:pt x="1506220" y="99441"/>
                  </a:lnTo>
                  <a:lnTo>
                    <a:pt x="1508633" y="100330"/>
                  </a:lnTo>
                  <a:lnTo>
                    <a:pt x="1511427" y="100330"/>
                  </a:lnTo>
                  <a:lnTo>
                    <a:pt x="1514856" y="99441"/>
                  </a:lnTo>
                  <a:lnTo>
                    <a:pt x="1522984" y="94107"/>
                  </a:lnTo>
                  <a:lnTo>
                    <a:pt x="1532636" y="85979"/>
                  </a:lnTo>
                  <a:lnTo>
                    <a:pt x="1544574" y="77343"/>
                  </a:lnTo>
                  <a:lnTo>
                    <a:pt x="1558036" y="69088"/>
                  </a:lnTo>
                  <a:lnTo>
                    <a:pt x="1560449" y="77343"/>
                  </a:lnTo>
                  <a:lnTo>
                    <a:pt x="1561846" y="84455"/>
                  </a:lnTo>
                  <a:lnTo>
                    <a:pt x="1562354" y="100330"/>
                  </a:lnTo>
                  <a:lnTo>
                    <a:pt x="1576705" y="97409"/>
                  </a:lnTo>
                  <a:lnTo>
                    <a:pt x="1591691" y="96012"/>
                  </a:lnTo>
                  <a:lnTo>
                    <a:pt x="1621917" y="93599"/>
                  </a:lnTo>
                  <a:lnTo>
                    <a:pt x="1636268" y="91186"/>
                  </a:lnTo>
                  <a:lnTo>
                    <a:pt x="1650238" y="87884"/>
                  </a:lnTo>
                  <a:lnTo>
                    <a:pt x="1662684" y="82169"/>
                  </a:lnTo>
                  <a:lnTo>
                    <a:pt x="1673733" y="73914"/>
                  </a:lnTo>
                  <a:lnTo>
                    <a:pt x="1673733" y="251079"/>
                  </a:lnTo>
                  <a:lnTo>
                    <a:pt x="0" y="251079"/>
                  </a:lnTo>
                  <a:lnTo>
                    <a:pt x="2413" y="104648"/>
                  </a:lnTo>
                  <a:close/>
                </a:path>
              </a:pathLst>
            </a:custGeom>
            <a:solidFill>
              <a:srgbClr val="D1DD94"/>
            </a:solidFill>
            <a:ln w="0" cap="flat" cmpd="sng" algn="ctr">
              <a:solidFill>
                <a:srgbClr val="D1DD9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90" name="Freeform 389"/>
            <p:cNvSpPr/>
            <p:nvPr/>
          </p:nvSpPr>
          <p:spPr>
            <a:xfrm>
              <a:off x="7169150" y="4759960"/>
              <a:ext cx="1673861" cy="251461"/>
            </a:xfrm>
            <a:custGeom>
              <a:avLst/>
              <a:gdLst/>
              <a:ahLst/>
              <a:cxnLst/>
              <a:rect l="0" t="0" r="0" b="0"/>
              <a:pathLst>
                <a:path w="1673861" h="251461">
                  <a:moveTo>
                    <a:pt x="2540" y="105410"/>
                  </a:moveTo>
                  <a:lnTo>
                    <a:pt x="0" y="251460"/>
                  </a:lnTo>
                  <a:lnTo>
                    <a:pt x="1673860" y="251460"/>
                  </a:lnTo>
                  <a:lnTo>
                    <a:pt x="1673860" y="73660"/>
                  </a:lnTo>
                  <a:lnTo>
                    <a:pt x="1662430" y="82550"/>
                  </a:lnTo>
                  <a:lnTo>
                    <a:pt x="1649730" y="87630"/>
                  </a:lnTo>
                  <a:lnTo>
                    <a:pt x="1635760" y="91440"/>
                  </a:lnTo>
                  <a:lnTo>
                    <a:pt x="1621790" y="93980"/>
                  </a:lnTo>
                  <a:lnTo>
                    <a:pt x="1591310" y="96520"/>
                  </a:lnTo>
                  <a:lnTo>
                    <a:pt x="1576070" y="97790"/>
                  </a:lnTo>
                  <a:lnTo>
                    <a:pt x="1562100" y="100330"/>
                  </a:lnTo>
                  <a:lnTo>
                    <a:pt x="1562100" y="85090"/>
                  </a:lnTo>
                  <a:lnTo>
                    <a:pt x="1560830" y="77470"/>
                  </a:lnTo>
                  <a:lnTo>
                    <a:pt x="1558290" y="69850"/>
                  </a:lnTo>
                  <a:lnTo>
                    <a:pt x="1544320" y="77470"/>
                  </a:lnTo>
                  <a:lnTo>
                    <a:pt x="1532890" y="86360"/>
                  </a:lnTo>
                  <a:lnTo>
                    <a:pt x="1522730" y="93980"/>
                  </a:lnTo>
                  <a:lnTo>
                    <a:pt x="1515110" y="99060"/>
                  </a:lnTo>
                  <a:lnTo>
                    <a:pt x="1511300" y="100330"/>
                  </a:lnTo>
                  <a:lnTo>
                    <a:pt x="1508760" y="100330"/>
                  </a:lnTo>
                  <a:lnTo>
                    <a:pt x="1506220" y="99060"/>
                  </a:lnTo>
                  <a:lnTo>
                    <a:pt x="1503680" y="96520"/>
                  </a:lnTo>
                  <a:lnTo>
                    <a:pt x="1502410" y="91440"/>
                  </a:lnTo>
                  <a:lnTo>
                    <a:pt x="1501140" y="85090"/>
                  </a:lnTo>
                  <a:lnTo>
                    <a:pt x="1499870" y="76200"/>
                  </a:lnTo>
                  <a:lnTo>
                    <a:pt x="1499870" y="64770"/>
                  </a:lnTo>
                  <a:lnTo>
                    <a:pt x="1488440" y="73660"/>
                  </a:lnTo>
                  <a:lnTo>
                    <a:pt x="1478280" y="82550"/>
                  </a:lnTo>
                  <a:lnTo>
                    <a:pt x="1468120" y="90170"/>
                  </a:lnTo>
                  <a:lnTo>
                    <a:pt x="1455420" y="96520"/>
                  </a:lnTo>
                  <a:lnTo>
                    <a:pt x="1455420" y="85090"/>
                  </a:lnTo>
                  <a:lnTo>
                    <a:pt x="1454150" y="76200"/>
                  </a:lnTo>
                  <a:lnTo>
                    <a:pt x="1450340" y="67310"/>
                  </a:lnTo>
                  <a:lnTo>
                    <a:pt x="1446530" y="60960"/>
                  </a:lnTo>
                  <a:lnTo>
                    <a:pt x="1438910" y="59690"/>
                  </a:lnTo>
                  <a:lnTo>
                    <a:pt x="1435100" y="59690"/>
                  </a:lnTo>
                  <a:lnTo>
                    <a:pt x="1431290" y="60960"/>
                  </a:lnTo>
                  <a:lnTo>
                    <a:pt x="1426210" y="64770"/>
                  </a:lnTo>
                  <a:lnTo>
                    <a:pt x="1419860" y="68580"/>
                  </a:lnTo>
                  <a:lnTo>
                    <a:pt x="1413510" y="74930"/>
                  </a:lnTo>
                  <a:lnTo>
                    <a:pt x="1407160" y="82550"/>
                  </a:lnTo>
                  <a:lnTo>
                    <a:pt x="1407160" y="82550"/>
                  </a:lnTo>
                  <a:lnTo>
                    <a:pt x="1405890" y="80010"/>
                  </a:lnTo>
                  <a:lnTo>
                    <a:pt x="1403350" y="73660"/>
                  </a:lnTo>
                  <a:lnTo>
                    <a:pt x="1400810" y="64770"/>
                  </a:lnTo>
                  <a:lnTo>
                    <a:pt x="1395730" y="54610"/>
                  </a:lnTo>
                  <a:lnTo>
                    <a:pt x="1391920" y="43180"/>
                  </a:lnTo>
                  <a:lnTo>
                    <a:pt x="1388110" y="34290"/>
                  </a:lnTo>
                  <a:lnTo>
                    <a:pt x="1385570" y="27940"/>
                  </a:lnTo>
                  <a:lnTo>
                    <a:pt x="1384300" y="25400"/>
                  </a:lnTo>
                  <a:lnTo>
                    <a:pt x="1384300" y="25400"/>
                  </a:lnTo>
                  <a:lnTo>
                    <a:pt x="1381760" y="40640"/>
                  </a:lnTo>
                  <a:lnTo>
                    <a:pt x="1376680" y="52070"/>
                  </a:lnTo>
                  <a:lnTo>
                    <a:pt x="1370330" y="63500"/>
                  </a:lnTo>
                  <a:lnTo>
                    <a:pt x="1363980" y="71120"/>
                  </a:lnTo>
                  <a:lnTo>
                    <a:pt x="1356360" y="77470"/>
                  </a:lnTo>
                  <a:lnTo>
                    <a:pt x="1348740" y="82550"/>
                  </a:lnTo>
                  <a:lnTo>
                    <a:pt x="1342390" y="83820"/>
                  </a:lnTo>
                  <a:lnTo>
                    <a:pt x="1334770" y="85090"/>
                  </a:lnTo>
                  <a:lnTo>
                    <a:pt x="1334770" y="82550"/>
                  </a:lnTo>
                  <a:lnTo>
                    <a:pt x="1336040" y="76200"/>
                  </a:lnTo>
                  <a:lnTo>
                    <a:pt x="1336040" y="67310"/>
                  </a:lnTo>
                  <a:lnTo>
                    <a:pt x="1334770" y="55880"/>
                  </a:lnTo>
                  <a:lnTo>
                    <a:pt x="1334770" y="45720"/>
                  </a:lnTo>
                  <a:lnTo>
                    <a:pt x="1334770" y="35560"/>
                  </a:lnTo>
                  <a:lnTo>
                    <a:pt x="1333500" y="27940"/>
                  </a:lnTo>
                  <a:lnTo>
                    <a:pt x="1333500" y="25400"/>
                  </a:lnTo>
                  <a:lnTo>
                    <a:pt x="1330960" y="36830"/>
                  </a:lnTo>
                  <a:lnTo>
                    <a:pt x="1328420" y="48260"/>
                  </a:lnTo>
                  <a:lnTo>
                    <a:pt x="1325880" y="55880"/>
                  </a:lnTo>
                  <a:lnTo>
                    <a:pt x="1322070" y="64770"/>
                  </a:lnTo>
                  <a:lnTo>
                    <a:pt x="1316990" y="69850"/>
                  </a:lnTo>
                  <a:lnTo>
                    <a:pt x="1313180" y="76200"/>
                  </a:lnTo>
                  <a:lnTo>
                    <a:pt x="1301750" y="83820"/>
                  </a:lnTo>
                  <a:lnTo>
                    <a:pt x="1290320" y="90170"/>
                  </a:lnTo>
                  <a:lnTo>
                    <a:pt x="1278890" y="93980"/>
                  </a:lnTo>
                  <a:lnTo>
                    <a:pt x="1266190" y="99060"/>
                  </a:lnTo>
                  <a:lnTo>
                    <a:pt x="1256030" y="105410"/>
                  </a:lnTo>
                  <a:lnTo>
                    <a:pt x="1254760" y="92710"/>
                  </a:lnTo>
                  <a:lnTo>
                    <a:pt x="1253490" y="83820"/>
                  </a:lnTo>
                  <a:lnTo>
                    <a:pt x="1250950" y="67310"/>
                  </a:lnTo>
                  <a:lnTo>
                    <a:pt x="1248410" y="57150"/>
                  </a:lnTo>
                  <a:lnTo>
                    <a:pt x="1245870" y="52070"/>
                  </a:lnTo>
                  <a:lnTo>
                    <a:pt x="1243330" y="49530"/>
                  </a:lnTo>
                  <a:lnTo>
                    <a:pt x="1240790" y="50800"/>
                  </a:lnTo>
                  <a:lnTo>
                    <a:pt x="1236980" y="55880"/>
                  </a:lnTo>
                  <a:lnTo>
                    <a:pt x="1233170" y="62230"/>
                  </a:lnTo>
                  <a:lnTo>
                    <a:pt x="1229360" y="69850"/>
                  </a:lnTo>
                  <a:lnTo>
                    <a:pt x="1224280" y="80010"/>
                  </a:lnTo>
                  <a:lnTo>
                    <a:pt x="1211580" y="97790"/>
                  </a:lnTo>
                  <a:lnTo>
                    <a:pt x="1205230" y="105410"/>
                  </a:lnTo>
                  <a:lnTo>
                    <a:pt x="1197610" y="113030"/>
                  </a:lnTo>
                  <a:lnTo>
                    <a:pt x="1188720" y="116840"/>
                  </a:lnTo>
                  <a:lnTo>
                    <a:pt x="1179830" y="118110"/>
                  </a:lnTo>
                  <a:lnTo>
                    <a:pt x="1183640" y="105410"/>
                  </a:lnTo>
                  <a:lnTo>
                    <a:pt x="1188720" y="91440"/>
                  </a:lnTo>
                  <a:lnTo>
                    <a:pt x="1192530" y="77470"/>
                  </a:lnTo>
                  <a:lnTo>
                    <a:pt x="1193800" y="64770"/>
                  </a:lnTo>
                  <a:lnTo>
                    <a:pt x="1176020" y="73660"/>
                  </a:lnTo>
                  <a:lnTo>
                    <a:pt x="1160780" y="82550"/>
                  </a:lnTo>
                  <a:lnTo>
                    <a:pt x="1146810" y="92710"/>
                  </a:lnTo>
                  <a:lnTo>
                    <a:pt x="1132840" y="104140"/>
                  </a:lnTo>
                  <a:lnTo>
                    <a:pt x="1106170" y="125730"/>
                  </a:lnTo>
                  <a:lnTo>
                    <a:pt x="1078230" y="149860"/>
                  </a:lnTo>
                  <a:lnTo>
                    <a:pt x="1078230" y="137160"/>
                  </a:lnTo>
                  <a:lnTo>
                    <a:pt x="1076960" y="125730"/>
                  </a:lnTo>
                  <a:lnTo>
                    <a:pt x="1076960" y="116840"/>
                  </a:lnTo>
                  <a:lnTo>
                    <a:pt x="1075690" y="109220"/>
                  </a:lnTo>
                  <a:lnTo>
                    <a:pt x="1071880" y="96520"/>
                  </a:lnTo>
                  <a:lnTo>
                    <a:pt x="1066800" y="90170"/>
                  </a:lnTo>
                  <a:lnTo>
                    <a:pt x="1061720" y="85090"/>
                  </a:lnTo>
                  <a:lnTo>
                    <a:pt x="1056640" y="85090"/>
                  </a:lnTo>
                  <a:lnTo>
                    <a:pt x="1050290" y="85090"/>
                  </a:lnTo>
                  <a:lnTo>
                    <a:pt x="1042670" y="88900"/>
                  </a:lnTo>
                  <a:lnTo>
                    <a:pt x="1028700" y="92710"/>
                  </a:lnTo>
                  <a:lnTo>
                    <a:pt x="1021080" y="93980"/>
                  </a:lnTo>
                  <a:lnTo>
                    <a:pt x="1013460" y="92710"/>
                  </a:lnTo>
                  <a:lnTo>
                    <a:pt x="1007110" y="90170"/>
                  </a:lnTo>
                  <a:lnTo>
                    <a:pt x="999490" y="82550"/>
                  </a:lnTo>
                  <a:lnTo>
                    <a:pt x="994410" y="69850"/>
                  </a:lnTo>
                  <a:lnTo>
                    <a:pt x="991870" y="60960"/>
                  </a:lnTo>
                  <a:lnTo>
                    <a:pt x="989330" y="52070"/>
                  </a:lnTo>
                  <a:lnTo>
                    <a:pt x="976630" y="59690"/>
                  </a:lnTo>
                  <a:lnTo>
                    <a:pt x="963930" y="71120"/>
                  </a:lnTo>
                  <a:lnTo>
                    <a:pt x="952500" y="82550"/>
                  </a:lnTo>
                  <a:lnTo>
                    <a:pt x="941070" y="92710"/>
                  </a:lnTo>
                  <a:lnTo>
                    <a:pt x="935990" y="95250"/>
                  </a:lnTo>
                  <a:lnTo>
                    <a:pt x="932180" y="97790"/>
                  </a:lnTo>
                  <a:lnTo>
                    <a:pt x="928370" y="97790"/>
                  </a:lnTo>
                  <a:lnTo>
                    <a:pt x="924560" y="95250"/>
                  </a:lnTo>
                  <a:lnTo>
                    <a:pt x="922020" y="91440"/>
                  </a:lnTo>
                  <a:lnTo>
                    <a:pt x="919480" y="83820"/>
                  </a:lnTo>
                  <a:lnTo>
                    <a:pt x="918210" y="73660"/>
                  </a:lnTo>
                  <a:lnTo>
                    <a:pt x="918210" y="60960"/>
                  </a:lnTo>
                  <a:lnTo>
                    <a:pt x="900430" y="66040"/>
                  </a:lnTo>
                  <a:lnTo>
                    <a:pt x="883920" y="73660"/>
                  </a:lnTo>
                  <a:lnTo>
                    <a:pt x="868680" y="81280"/>
                  </a:lnTo>
                  <a:lnTo>
                    <a:pt x="850900" y="87630"/>
                  </a:lnTo>
                  <a:lnTo>
                    <a:pt x="850900" y="43180"/>
                  </a:lnTo>
                  <a:lnTo>
                    <a:pt x="838200" y="55880"/>
                  </a:lnTo>
                  <a:lnTo>
                    <a:pt x="825500" y="68580"/>
                  </a:lnTo>
                  <a:lnTo>
                    <a:pt x="815340" y="82550"/>
                  </a:lnTo>
                  <a:lnTo>
                    <a:pt x="802640" y="96520"/>
                  </a:lnTo>
                  <a:lnTo>
                    <a:pt x="802640" y="78740"/>
                  </a:lnTo>
                  <a:lnTo>
                    <a:pt x="802640" y="64770"/>
                  </a:lnTo>
                  <a:lnTo>
                    <a:pt x="802640" y="50800"/>
                  </a:lnTo>
                  <a:lnTo>
                    <a:pt x="801370" y="39370"/>
                  </a:lnTo>
                  <a:lnTo>
                    <a:pt x="801370" y="30480"/>
                  </a:lnTo>
                  <a:lnTo>
                    <a:pt x="801370" y="21590"/>
                  </a:lnTo>
                  <a:lnTo>
                    <a:pt x="801370" y="10160"/>
                  </a:lnTo>
                  <a:lnTo>
                    <a:pt x="801370" y="2540"/>
                  </a:lnTo>
                  <a:lnTo>
                    <a:pt x="801370" y="0"/>
                  </a:lnTo>
                  <a:lnTo>
                    <a:pt x="800100" y="1270"/>
                  </a:lnTo>
                  <a:lnTo>
                    <a:pt x="800100" y="3810"/>
                  </a:lnTo>
                  <a:lnTo>
                    <a:pt x="798830" y="15240"/>
                  </a:lnTo>
                  <a:lnTo>
                    <a:pt x="798830" y="25400"/>
                  </a:lnTo>
                  <a:lnTo>
                    <a:pt x="798830" y="29210"/>
                  </a:lnTo>
                  <a:lnTo>
                    <a:pt x="798830" y="29210"/>
                  </a:lnTo>
                  <a:lnTo>
                    <a:pt x="798830" y="26670"/>
                  </a:lnTo>
                  <a:lnTo>
                    <a:pt x="798830" y="21590"/>
                  </a:lnTo>
                  <a:lnTo>
                    <a:pt x="788670" y="27940"/>
                  </a:lnTo>
                  <a:lnTo>
                    <a:pt x="779780" y="39370"/>
                  </a:lnTo>
                  <a:lnTo>
                    <a:pt x="760730" y="60960"/>
                  </a:lnTo>
                  <a:lnTo>
                    <a:pt x="742950" y="83820"/>
                  </a:lnTo>
                  <a:lnTo>
                    <a:pt x="734060" y="93980"/>
                  </a:lnTo>
                  <a:lnTo>
                    <a:pt x="726440" y="104140"/>
                  </a:lnTo>
                  <a:lnTo>
                    <a:pt x="718820" y="110490"/>
                  </a:lnTo>
                  <a:lnTo>
                    <a:pt x="712470" y="115570"/>
                  </a:lnTo>
                  <a:lnTo>
                    <a:pt x="706120" y="116840"/>
                  </a:lnTo>
                  <a:lnTo>
                    <a:pt x="701040" y="115570"/>
                  </a:lnTo>
                  <a:lnTo>
                    <a:pt x="697230" y="110490"/>
                  </a:lnTo>
                  <a:lnTo>
                    <a:pt x="694690" y="100330"/>
                  </a:lnTo>
                  <a:lnTo>
                    <a:pt x="692150" y="92710"/>
                  </a:lnTo>
                  <a:lnTo>
                    <a:pt x="692150" y="85090"/>
                  </a:lnTo>
                  <a:lnTo>
                    <a:pt x="692150" y="76200"/>
                  </a:lnTo>
                  <a:lnTo>
                    <a:pt x="690880" y="64770"/>
                  </a:lnTo>
                  <a:lnTo>
                    <a:pt x="655320" y="82550"/>
                  </a:lnTo>
                  <a:lnTo>
                    <a:pt x="655320" y="64770"/>
                  </a:lnTo>
                  <a:lnTo>
                    <a:pt x="637540" y="72390"/>
                  </a:lnTo>
                  <a:lnTo>
                    <a:pt x="619760" y="78740"/>
                  </a:lnTo>
                  <a:lnTo>
                    <a:pt x="604520" y="87630"/>
                  </a:lnTo>
                  <a:lnTo>
                    <a:pt x="589280" y="100330"/>
                  </a:lnTo>
                  <a:lnTo>
                    <a:pt x="590550" y="83820"/>
                  </a:lnTo>
                  <a:lnTo>
                    <a:pt x="593090" y="71120"/>
                  </a:lnTo>
                  <a:lnTo>
                    <a:pt x="594360" y="66040"/>
                  </a:lnTo>
                  <a:lnTo>
                    <a:pt x="595630" y="62230"/>
                  </a:lnTo>
                  <a:lnTo>
                    <a:pt x="595630" y="58420"/>
                  </a:lnTo>
                  <a:lnTo>
                    <a:pt x="595630" y="57150"/>
                  </a:lnTo>
                  <a:lnTo>
                    <a:pt x="594360" y="57150"/>
                  </a:lnTo>
                  <a:lnTo>
                    <a:pt x="591820" y="58420"/>
                  </a:lnTo>
                  <a:lnTo>
                    <a:pt x="586740" y="62230"/>
                  </a:lnTo>
                  <a:lnTo>
                    <a:pt x="580390" y="67310"/>
                  </a:lnTo>
                  <a:lnTo>
                    <a:pt x="571500" y="73660"/>
                  </a:lnTo>
                  <a:lnTo>
                    <a:pt x="561340" y="82550"/>
                  </a:lnTo>
                  <a:lnTo>
                    <a:pt x="547370" y="92710"/>
                  </a:lnTo>
                  <a:lnTo>
                    <a:pt x="530860" y="105410"/>
                  </a:lnTo>
                  <a:lnTo>
                    <a:pt x="524510" y="97790"/>
                  </a:lnTo>
                  <a:lnTo>
                    <a:pt x="519430" y="90170"/>
                  </a:lnTo>
                  <a:lnTo>
                    <a:pt x="509270" y="78740"/>
                  </a:lnTo>
                  <a:lnTo>
                    <a:pt x="501650" y="71120"/>
                  </a:lnTo>
                  <a:lnTo>
                    <a:pt x="495300" y="66040"/>
                  </a:lnTo>
                  <a:lnTo>
                    <a:pt x="491490" y="63500"/>
                  </a:lnTo>
                  <a:lnTo>
                    <a:pt x="487680" y="63500"/>
                  </a:lnTo>
                  <a:lnTo>
                    <a:pt x="483870" y="66040"/>
                  </a:lnTo>
                  <a:lnTo>
                    <a:pt x="481330" y="68580"/>
                  </a:lnTo>
                  <a:lnTo>
                    <a:pt x="474980" y="77470"/>
                  </a:lnTo>
                  <a:lnTo>
                    <a:pt x="469900" y="83820"/>
                  </a:lnTo>
                  <a:lnTo>
                    <a:pt x="463550" y="88900"/>
                  </a:lnTo>
                  <a:lnTo>
                    <a:pt x="454660" y="92710"/>
                  </a:lnTo>
                  <a:lnTo>
                    <a:pt x="444500" y="97790"/>
                  </a:lnTo>
                  <a:lnTo>
                    <a:pt x="431800" y="99060"/>
                  </a:lnTo>
                  <a:lnTo>
                    <a:pt x="415290" y="100330"/>
                  </a:lnTo>
                  <a:lnTo>
                    <a:pt x="421640" y="91440"/>
                  </a:lnTo>
                  <a:lnTo>
                    <a:pt x="426720" y="83820"/>
                  </a:lnTo>
                  <a:lnTo>
                    <a:pt x="433070" y="78740"/>
                  </a:lnTo>
                  <a:lnTo>
                    <a:pt x="441960" y="73660"/>
                  </a:lnTo>
                  <a:lnTo>
                    <a:pt x="436880" y="78740"/>
                  </a:lnTo>
                  <a:lnTo>
                    <a:pt x="430530" y="82550"/>
                  </a:lnTo>
                  <a:lnTo>
                    <a:pt x="414020" y="90170"/>
                  </a:lnTo>
                  <a:lnTo>
                    <a:pt x="394970" y="92710"/>
                  </a:lnTo>
                  <a:lnTo>
                    <a:pt x="375920" y="95250"/>
                  </a:lnTo>
                  <a:lnTo>
                    <a:pt x="355600" y="93980"/>
                  </a:lnTo>
                  <a:lnTo>
                    <a:pt x="337820" y="90170"/>
                  </a:lnTo>
                  <a:lnTo>
                    <a:pt x="330200" y="87630"/>
                  </a:lnTo>
                  <a:lnTo>
                    <a:pt x="323850" y="83820"/>
                  </a:lnTo>
                  <a:lnTo>
                    <a:pt x="318770" y="80010"/>
                  </a:lnTo>
                  <a:lnTo>
                    <a:pt x="313690" y="73660"/>
                  </a:lnTo>
                  <a:lnTo>
                    <a:pt x="298450" y="90170"/>
                  </a:lnTo>
                  <a:lnTo>
                    <a:pt x="284480" y="105410"/>
                  </a:lnTo>
                  <a:lnTo>
                    <a:pt x="275590" y="110490"/>
                  </a:lnTo>
                  <a:lnTo>
                    <a:pt x="267970" y="115570"/>
                  </a:lnTo>
                  <a:lnTo>
                    <a:pt x="257810" y="115570"/>
                  </a:lnTo>
                  <a:lnTo>
                    <a:pt x="246380" y="114300"/>
                  </a:lnTo>
                  <a:lnTo>
                    <a:pt x="255270" y="105410"/>
                  </a:lnTo>
                  <a:lnTo>
                    <a:pt x="210820" y="114300"/>
                  </a:lnTo>
                  <a:lnTo>
                    <a:pt x="214630" y="102870"/>
                  </a:lnTo>
                  <a:lnTo>
                    <a:pt x="215900" y="91440"/>
                  </a:lnTo>
                  <a:lnTo>
                    <a:pt x="175260" y="97790"/>
                  </a:lnTo>
                  <a:lnTo>
                    <a:pt x="137160" y="102870"/>
                  </a:lnTo>
                  <a:lnTo>
                    <a:pt x="97790" y="110490"/>
                  </a:lnTo>
                  <a:lnTo>
                    <a:pt x="60960" y="123190"/>
                  </a:lnTo>
                  <a:lnTo>
                    <a:pt x="63500" y="114300"/>
                  </a:lnTo>
                  <a:lnTo>
                    <a:pt x="64770" y="105410"/>
                  </a:lnTo>
                  <a:lnTo>
                    <a:pt x="54610" y="107950"/>
                  </a:lnTo>
                  <a:lnTo>
                    <a:pt x="46990" y="109220"/>
                  </a:lnTo>
                  <a:lnTo>
                    <a:pt x="40640" y="111760"/>
                  </a:lnTo>
                  <a:lnTo>
                    <a:pt x="35560" y="113030"/>
                  </a:lnTo>
                  <a:lnTo>
                    <a:pt x="27940" y="115570"/>
                  </a:lnTo>
                  <a:lnTo>
                    <a:pt x="24130" y="116840"/>
                  </a:lnTo>
                  <a:lnTo>
                    <a:pt x="20320" y="115570"/>
                  </a:lnTo>
                  <a:lnTo>
                    <a:pt x="17780" y="113030"/>
                  </a:lnTo>
                  <a:lnTo>
                    <a:pt x="11430" y="110490"/>
                  </a:lnTo>
                  <a:lnTo>
                    <a:pt x="2540" y="105410"/>
                  </a:lnTo>
                  <a:lnTo>
                    <a:pt x="2540" y="10922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EEC99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91" name="Freeform 390"/>
            <p:cNvSpPr/>
            <p:nvPr/>
          </p:nvSpPr>
          <p:spPr>
            <a:xfrm>
              <a:off x="7353935" y="1358138"/>
              <a:ext cx="54230" cy="71502"/>
            </a:xfrm>
            <a:custGeom>
              <a:avLst/>
              <a:gdLst/>
              <a:ahLst/>
              <a:cxnLst/>
              <a:rect l="0" t="0" r="0" b="0"/>
              <a:pathLst>
                <a:path w="54230" h="71502">
                  <a:moveTo>
                    <a:pt x="24003" y="11557"/>
                  </a:moveTo>
                  <a:lnTo>
                    <a:pt x="22987" y="20574"/>
                  </a:lnTo>
                  <a:lnTo>
                    <a:pt x="22987" y="28321"/>
                  </a:lnTo>
                  <a:lnTo>
                    <a:pt x="24511" y="34544"/>
                  </a:lnTo>
                  <a:lnTo>
                    <a:pt x="28321" y="40767"/>
                  </a:lnTo>
                  <a:lnTo>
                    <a:pt x="34036" y="47498"/>
                  </a:lnTo>
                  <a:lnTo>
                    <a:pt x="42672" y="55626"/>
                  </a:lnTo>
                  <a:lnTo>
                    <a:pt x="54229" y="66167"/>
                  </a:lnTo>
                  <a:lnTo>
                    <a:pt x="48514" y="70104"/>
                  </a:lnTo>
                  <a:lnTo>
                    <a:pt x="41783" y="71501"/>
                  </a:lnTo>
                  <a:lnTo>
                    <a:pt x="34036" y="70612"/>
                  </a:lnTo>
                  <a:lnTo>
                    <a:pt x="25908" y="68199"/>
                  </a:lnTo>
                  <a:lnTo>
                    <a:pt x="18161" y="64262"/>
                  </a:lnTo>
                  <a:lnTo>
                    <a:pt x="11557" y="59563"/>
                  </a:lnTo>
                  <a:lnTo>
                    <a:pt x="5715" y="53213"/>
                  </a:lnTo>
                  <a:lnTo>
                    <a:pt x="2413" y="47498"/>
                  </a:lnTo>
                  <a:lnTo>
                    <a:pt x="508" y="40259"/>
                  </a:lnTo>
                  <a:lnTo>
                    <a:pt x="0" y="33147"/>
                  </a:lnTo>
                  <a:lnTo>
                    <a:pt x="889" y="24892"/>
                  </a:lnTo>
                  <a:lnTo>
                    <a:pt x="3302" y="17780"/>
                  </a:lnTo>
                  <a:lnTo>
                    <a:pt x="7112" y="11049"/>
                  </a:lnTo>
                  <a:lnTo>
                    <a:pt x="11938" y="5207"/>
                  </a:lnTo>
                  <a:lnTo>
                    <a:pt x="18669" y="1397"/>
                  </a:lnTo>
                  <a:lnTo>
                    <a:pt x="26416" y="0"/>
                  </a:lnTo>
                  <a:close/>
                </a:path>
              </a:pathLst>
            </a:custGeom>
            <a:solidFill>
              <a:srgbClr val="794100"/>
            </a:solidFill>
            <a:ln w="0" cap="flat" cmpd="sng" algn="ctr">
              <a:solidFill>
                <a:srgbClr val="7941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92" name="Freeform 391"/>
            <p:cNvSpPr/>
            <p:nvPr/>
          </p:nvSpPr>
          <p:spPr>
            <a:xfrm>
              <a:off x="7395718" y="1541526"/>
              <a:ext cx="44070" cy="43689"/>
            </a:xfrm>
            <a:custGeom>
              <a:avLst/>
              <a:gdLst/>
              <a:ahLst/>
              <a:cxnLst/>
              <a:rect l="0" t="0" r="0" b="0"/>
              <a:pathLst>
                <a:path w="44070" h="43689">
                  <a:moveTo>
                    <a:pt x="22987" y="7620"/>
                  </a:moveTo>
                  <a:lnTo>
                    <a:pt x="33020" y="13843"/>
                  </a:lnTo>
                  <a:lnTo>
                    <a:pt x="40259" y="19685"/>
                  </a:lnTo>
                  <a:lnTo>
                    <a:pt x="44069" y="25400"/>
                  </a:lnTo>
                  <a:lnTo>
                    <a:pt x="27305" y="34036"/>
                  </a:lnTo>
                  <a:lnTo>
                    <a:pt x="20066" y="37338"/>
                  </a:lnTo>
                  <a:lnTo>
                    <a:pt x="13335" y="40259"/>
                  </a:lnTo>
                  <a:lnTo>
                    <a:pt x="8128" y="42672"/>
                  </a:lnTo>
                  <a:lnTo>
                    <a:pt x="3810" y="43688"/>
                  </a:lnTo>
                  <a:lnTo>
                    <a:pt x="1397" y="43688"/>
                  </a:lnTo>
                  <a:lnTo>
                    <a:pt x="0" y="42672"/>
                  </a:lnTo>
                  <a:lnTo>
                    <a:pt x="3810" y="29718"/>
                  </a:lnTo>
                  <a:lnTo>
                    <a:pt x="4699" y="17272"/>
                  </a:lnTo>
                  <a:lnTo>
                    <a:pt x="6223" y="7112"/>
                  </a:lnTo>
                  <a:lnTo>
                    <a:pt x="7620" y="2794"/>
                  </a:lnTo>
                  <a:lnTo>
                    <a:pt x="10033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93" name="Freeform 392"/>
            <p:cNvSpPr/>
            <p:nvPr/>
          </p:nvSpPr>
          <p:spPr>
            <a:xfrm>
              <a:off x="7401433" y="1517904"/>
              <a:ext cx="20194" cy="21718"/>
            </a:xfrm>
            <a:custGeom>
              <a:avLst/>
              <a:gdLst/>
              <a:ahLst/>
              <a:cxnLst/>
              <a:rect l="0" t="0" r="0" b="0"/>
              <a:pathLst>
                <a:path w="20194" h="21718">
                  <a:moveTo>
                    <a:pt x="16764" y="12573"/>
                  </a:moveTo>
                  <a:lnTo>
                    <a:pt x="14351" y="15367"/>
                  </a:lnTo>
                  <a:lnTo>
                    <a:pt x="11557" y="19304"/>
                  </a:lnTo>
                  <a:lnTo>
                    <a:pt x="8128" y="20701"/>
                  </a:lnTo>
                  <a:lnTo>
                    <a:pt x="2921" y="21717"/>
                  </a:lnTo>
                  <a:lnTo>
                    <a:pt x="508" y="19685"/>
                  </a:lnTo>
                  <a:lnTo>
                    <a:pt x="0" y="16383"/>
                  </a:lnTo>
                  <a:lnTo>
                    <a:pt x="1397" y="10668"/>
                  </a:lnTo>
                  <a:lnTo>
                    <a:pt x="4826" y="3429"/>
                  </a:lnTo>
                  <a:lnTo>
                    <a:pt x="7239" y="1016"/>
                  </a:lnTo>
                  <a:lnTo>
                    <a:pt x="9144" y="0"/>
                  </a:lnTo>
                  <a:lnTo>
                    <a:pt x="11049" y="508"/>
                  </a:lnTo>
                  <a:lnTo>
                    <a:pt x="12954" y="1524"/>
                  </a:lnTo>
                  <a:lnTo>
                    <a:pt x="15875" y="4445"/>
                  </a:lnTo>
                  <a:lnTo>
                    <a:pt x="20193" y="8255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94" name="Freeform 393"/>
            <p:cNvSpPr/>
            <p:nvPr/>
          </p:nvSpPr>
          <p:spPr>
            <a:xfrm>
              <a:off x="7388479" y="1491996"/>
              <a:ext cx="24893" cy="22099"/>
            </a:xfrm>
            <a:custGeom>
              <a:avLst/>
              <a:gdLst/>
              <a:ahLst/>
              <a:cxnLst/>
              <a:rect l="0" t="0" r="0" b="0"/>
              <a:pathLst>
                <a:path w="24893" h="22099">
                  <a:moveTo>
                    <a:pt x="22098" y="12954"/>
                  </a:moveTo>
                  <a:lnTo>
                    <a:pt x="19685" y="16383"/>
                  </a:lnTo>
                  <a:lnTo>
                    <a:pt x="16764" y="20193"/>
                  </a:lnTo>
                  <a:lnTo>
                    <a:pt x="13462" y="21590"/>
                  </a:lnTo>
                  <a:lnTo>
                    <a:pt x="8128" y="22098"/>
                  </a:lnTo>
                  <a:lnTo>
                    <a:pt x="4318" y="20193"/>
                  </a:lnTo>
                  <a:lnTo>
                    <a:pt x="1397" y="16383"/>
                  </a:lnTo>
                  <a:lnTo>
                    <a:pt x="0" y="10668"/>
                  </a:lnTo>
                  <a:lnTo>
                    <a:pt x="2413" y="3429"/>
                  </a:lnTo>
                  <a:lnTo>
                    <a:pt x="5334" y="1016"/>
                  </a:lnTo>
                  <a:lnTo>
                    <a:pt x="10541" y="0"/>
                  </a:lnTo>
                  <a:lnTo>
                    <a:pt x="16764" y="2032"/>
                  </a:lnTo>
                  <a:lnTo>
                    <a:pt x="20574" y="4826"/>
                  </a:lnTo>
                  <a:lnTo>
                    <a:pt x="24892" y="8636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95" name="Freeform 394"/>
            <p:cNvSpPr/>
            <p:nvPr/>
          </p:nvSpPr>
          <p:spPr>
            <a:xfrm>
              <a:off x="7421118" y="1379220"/>
              <a:ext cx="24893" cy="28322"/>
            </a:xfrm>
            <a:custGeom>
              <a:avLst/>
              <a:gdLst/>
              <a:ahLst/>
              <a:cxnLst/>
              <a:rect l="0" t="0" r="0" b="0"/>
              <a:pathLst>
                <a:path w="24893" h="28322">
                  <a:moveTo>
                    <a:pt x="22098" y="10160"/>
                  </a:moveTo>
                  <a:lnTo>
                    <a:pt x="20193" y="14478"/>
                  </a:lnTo>
                  <a:lnTo>
                    <a:pt x="18669" y="21209"/>
                  </a:lnTo>
                  <a:lnTo>
                    <a:pt x="17272" y="25908"/>
                  </a:lnTo>
                  <a:lnTo>
                    <a:pt x="15367" y="27432"/>
                  </a:lnTo>
                  <a:lnTo>
                    <a:pt x="12446" y="28321"/>
                  </a:lnTo>
                  <a:lnTo>
                    <a:pt x="8128" y="26924"/>
                  </a:lnTo>
                  <a:lnTo>
                    <a:pt x="2921" y="23495"/>
                  </a:lnTo>
                  <a:lnTo>
                    <a:pt x="889" y="21209"/>
                  </a:lnTo>
                  <a:lnTo>
                    <a:pt x="0" y="17780"/>
                  </a:lnTo>
                  <a:lnTo>
                    <a:pt x="0" y="13462"/>
                  </a:lnTo>
                  <a:lnTo>
                    <a:pt x="1905" y="8128"/>
                  </a:lnTo>
                  <a:lnTo>
                    <a:pt x="4826" y="4318"/>
                  </a:lnTo>
                  <a:lnTo>
                    <a:pt x="10033" y="1016"/>
                  </a:lnTo>
                  <a:lnTo>
                    <a:pt x="13462" y="0"/>
                  </a:lnTo>
                  <a:lnTo>
                    <a:pt x="16764" y="0"/>
                  </a:lnTo>
                  <a:lnTo>
                    <a:pt x="20574" y="1905"/>
                  </a:lnTo>
                  <a:lnTo>
                    <a:pt x="24892" y="5842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96" name="Freeform 395"/>
            <p:cNvSpPr/>
            <p:nvPr/>
          </p:nvSpPr>
          <p:spPr>
            <a:xfrm>
              <a:off x="7434580" y="1413764"/>
              <a:ext cx="24004" cy="22099"/>
            </a:xfrm>
            <a:custGeom>
              <a:avLst/>
              <a:gdLst/>
              <a:ahLst/>
              <a:cxnLst/>
              <a:rect l="0" t="0" r="0" b="0"/>
              <a:pathLst>
                <a:path w="24004" h="22099">
                  <a:moveTo>
                    <a:pt x="21082" y="12954"/>
                  </a:moveTo>
                  <a:lnTo>
                    <a:pt x="18669" y="16383"/>
                  </a:lnTo>
                  <a:lnTo>
                    <a:pt x="15748" y="20193"/>
                  </a:lnTo>
                  <a:lnTo>
                    <a:pt x="12446" y="21590"/>
                  </a:lnTo>
                  <a:lnTo>
                    <a:pt x="6731" y="22098"/>
                  </a:lnTo>
                  <a:lnTo>
                    <a:pt x="3302" y="20701"/>
                  </a:lnTo>
                  <a:lnTo>
                    <a:pt x="889" y="17780"/>
                  </a:lnTo>
                  <a:lnTo>
                    <a:pt x="0" y="12573"/>
                  </a:lnTo>
                  <a:lnTo>
                    <a:pt x="2413" y="5842"/>
                  </a:lnTo>
                  <a:lnTo>
                    <a:pt x="6223" y="2921"/>
                  </a:lnTo>
                  <a:lnTo>
                    <a:pt x="12446" y="0"/>
                  </a:lnTo>
                  <a:lnTo>
                    <a:pt x="15748" y="0"/>
                  </a:lnTo>
                  <a:lnTo>
                    <a:pt x="18669" y="1016"/>
                  </a:lnTo>
                  <a:lnTo>
                    <a:pt x="21590" y="3937"/>
                  </a:lnTo>
                  <a:lnTo>
                    <a:pt x="24003" y="9144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97" name="Freeform 396"/>
            <p:cNvSpPr/>
            <p:nvPr/>
          </p:nvSpPr>
          <p:spPr>
            <a:xfrm>
              <a:off x="7410069" y="1403223"/>
              <a:ext cx="21591" cy="19686"/>
            </a:xfrm>
            <a:custGeom>
              <a:avLst/>
              <a:gdLst/>
              <a:ahLst/>
              <a:cxnLst/>
              <a:rect l="0" t="0" r="0" b="0"/>
              <a:pathLst>
                <a:path w="21591" h="19686">
                  <a:moveTo>
                    <a:pt x="18669" y="10541"/>
                  </a:moveTo>
                  <a:lnTo>
                    <a:pt x="16383" y="13970"/>
                  </a:lnTo>
                  <a:lnTo>
                    <a:pt x="12954" y="17272"/>
                  </a:lnTo>
                  <a:lnTo>
                    <a:pt x="10033" y="19177"/>
                  </a:lnTo>
                  <a:lnTo>
                    <a:pt x="4318" y="19685"/>
                  </a:lnTo>
                  <a:lnTo>
                    <a:pt x="1397" y="18796"/>
                  </a:lnTo>
                  <a:lnTo>
                    <a:pt x="0" y="16764"/>
                  </a:lnTo>
                  <a:lnTo>
                    <a:pt x="0" y="12954"/>
                  </a:lnTo>
                  <a:lnTo>
                    <a:pt x="2921" y="6731"/>
                  </a:lnTo>
                  <a:lnTo>
                    <a:pt x="5715" y="3429"/>
                  </a:lnTo>
                  <a:lnTo>
                    <a:pt x="9144" y="508"/>
                  </a:lnTo>
                  <a:lnTo>
                    <a:pt x="11557" y="0"/>
                  </a:lnTo>
                  <a:lnTo>
                    <a:pt x="14351" y="508"/>
                  </a:lnTo>
                  <a:lnTo>
                    <a:pt x="17272" y="2921"/>
                  </a:lnTo>
                  <a:lnTo>
                    <a:pt x="21590" y="6223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98" name="Freeform 397"/>
            <p:cNvSpPr/>
            <p:nvPr/>
          </p:nvSpPr>
          <p:spPr>
            <a:xfrm>
              <a:off x="7428357" y="1445006"/>
              <a:ext cx="24893" cy="22099"/>
            </a:xfrm>
            <a:custGeom>
              <a:avLst/>
              <a:gdLst/>
              <a:ahLst/>
              <a:cxnLst/>
              <a:rect l="0" t="0" r="0" b="0"/>
              <a:pathLst>
                <a:path w="24893" h="22099">
                  <a:moveTo>
                    <a:pt x="21971" y="12954"/>
                  </a:moveTo>
                  <a:lnTo>
                    <a:pt x="19685" y="16383"/>
                  </a:lnTo>
                  <a:lnTo>
                    <a:pt x="16256" y="20193"/>
                  </a:lnTo>
                  <a:lnTo>
                    <a:pt x="13335" y="21590"/>
                  </a:lnTo>
                  <a:lnTo>
                    <a:pt x="7620" y="22098"/>
                  </a:lnTo>
                  <a:lnTo>
                    <a:pt x="4318" y="20193"/>
                  </a:lnTo>
                  <a:lnTo>
                    <a:pt x="1397" y="16383"/>
                  </a:lnTo>
                  <a:lnTo>
                    <a:pt x="0" y="10541"/>
                  </a:lnTo>
                  <a:lnTo>
                    <a:pt x="1905" y="3302"/>
                  </a:lnTo>
                  <a:lnTo>
                    <a:pt x="5207" y="1397"/>
                  </a:lnTo>
                  <a:lnTo>
                    <a:pt x="10541" y="0"/>
                  </a:lnTo>
                  <a:lnTo>
                    <a:pt x="16764" y="2413"/>
                  </a:lnTo>
                  <a:lnTo>
                    <a:pt x="20574" y="4826"/>
                  </a:lnTo>
                  <a:lnTo>
                    <a:pt x="24892" y="8636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99" name="Freeform 398"/>
            <p:cNvSpPr/>
            <p:nvPr/>
          </p:nvSpPr>
          <p:spPr>
            <a:xfrm>
              <a:off x="7401433" y="1436878"/>
              <a:ext cx="23496" cy="25909"/>
            </a:xfrm>
            <a:custGeom>
              <a:avLst/>
              <a:gdLst/>
              <a:ahLst/>
              <a:cxnLst/>
              <a:rect l="0" t="0" r="0" b="0"/>
              <a:pathLst>
                <a:path w="23496" h="25909">
                  <a:moveTo>
                    <a:pt x="23495" y="12446"/>
                  </a:moveTo>
                  <a:lnTo>
                    <a:pt x="20574" y="19177"/>
                  </a:lnTo>
                  <a:lnTo>
                    <a:pt x="14859" y="24003"/>
                  </a:lnTo>
                  <a:lnTo>
                    <a:pt x="7620" y="25908"/>
                  </a:lnTo>
                  <a:lnTo>
                    <a:pt x="4318" y="24003"/>
                  </a:lnTo>
                  <a:lnTo>
                    <a:pt x="1397" y="20066"/>
                  </a:lnTo>
                  <a:lnTo>
                    <a:pt x="0" y="14351"/>
                  </a:lnTo>
                  <a:lnTo>
                    <a:pt x="1905" y="7112"/>
                  </a:lnTo>
                  <a:lnTo>
                    <a:pt x="5334" y="3810"/>
                  </a:lnTo>
                  <a:lnTo>
                    <a:pt x="9652" y="508"/>
                  </a:lnTo>
                  <a:lnTo>
                    <a:pt x="11938" y="0"/>
                  </a:lnTo>
                  <a:lnTo>
                    <a:pt x="15367" y="508"/>
                  </a:lnTo>
                  <a:lnTo>
                    <a:pt x="19177" y="2413"/>
                  </a:lnTo>
                  <a:lnTo>
                    <a:pt x="22987" y="5715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00" name="Freeform 399"/>
            <p:cNvSpPr/>
            <p:nvPr/>
          </p:nvSpPr>
          <p:spPr>
            <a:xfrm>
              <a:off x="7385050" y="1462278"/>
              <a:ext cx="25020" cy="22099"/>
            </a:xfrm>
            <a:custGeom>
              <a:avLst/>
              <a:gdLst/>
              <a:ahLst/>
              <a:cxnLst/>
              <a:rect l="0" t="0" r="0" b="0"/>
              <a:pathLst>
                <a:path w="25020" h="22099">
                  <a:moveTo>
                    <a:pt x="24511" y="12954"/>
                  </a:moveTo>
                  <a:lnTo>
                    <a:pt x="23622" y="15875"/>
                  </a:lnTo>
                  <a:lnTo>
                    <a:pt x="20193" y="19685"/>
                  </a:lnTo>
                  <a:lnTo>
                    <a:pt x="14478" y="21590"/>
                  </a:lnTo>
                  <a:lnTo>
                    <a:pt x="7747" y="22098"/>
                  </a:lnTo>
                  <a:lnTo>
                    <a:pt x="3937" y="20193"/>
                  </a:lnTo>
                  <a:lnTo>
                    <a:pt x="1016" y="16383"/>
                  </a:lnTo>
                  <a:lnTo>
                    <a:pt x="0" y="10541"/>
                  </a:lnTo>
                  <a:lnTo>
                    <a:pt x="2032" y="3429"/>
                  </a:lnTo>
                  <a:lnTo>
                    <a:pt x="5334" y="1397"/>
                  </a:lnTo>
                  <a:lnTo>
                    <a:pt x="10160" y="0"/>
                  </a:lnTo>
                  <a:lnTo>
                    <a:pt x="16891" y="2413"/>
                  </a:lnTo>
                  <a:lnTo>
                    <a:pt x="20701" y="4826"/>
                  </a:lnTo>
                  <a:lnTo>
                    <a:pt x="25019" y="8636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01" name="Freeform 400"/>
            <p:cNvSpPr/>
            <p:nvPr/>
          </p:nvSpPr>
          <p:spPr>
            <a:xfrm>
              <a:off x="7486396" y="1431036"/>
              <a:ext cx="18289" cy="15368"/>
            </a:xfrm>
            <a:custGeom>
              <a:avLst/>
              <a:gdLst/>
              <a:ahLst/>
              <a:cxnLst/>
              <a:rect l="0" t="0" r="0" b="0"/>
              <a:pathLst>
                <a:path w="18289" h="15368">
                  <a:moveTo>
                    <a:pt x="14351" y="12573"/>
                  </a:moveTo>
                  <a:lnTo>
                    <a:pt x="10541" y="14478"/>
                  </a:lnTo>
                  <a:lnTo>
                    <a:pt x="7239" y="15367"/>
                  </a:lnTo>
                  <a:lnTo>
                    <a:pt x="3810" y="14986"/>
                  </a:lnTo>
                  <a:lnTo>
                    <a:pt x="1397" y="13462"/>
                  </a:lnTo>
                  <a:lnTo>
                    <a:pt x="0" y="11049"/>
                  </a:lnTo>
                  <a:lnTo>
                    <a:pt x="0" y="7747"/>
                  </a:lnTo>
                  <a:lnTo>
                    <a:pt x="1016" y="3937"/>
                  </a:lnTo>
                  <a:lnTo>
                    <a:pt x="3302" y="1524"/>
                  </a:lnTo>
                  <a:lnTo>
                    <a:pt x="6731" y="0"/>
                  </a:lnTo>
                  <a:lnTo>
                    <a:pt x="8636" y="508"/>
                  </a:lnTo>
                  <a:lnTo>
                    <a:pt x="11049" y="2032"/>
                  </a:lnTo>
                  <a:lnTo>
                    <a:pt x="14351" y="4318"/>
                  </a:lnTo>
                  <a:lnTo>
                    <a:pt x="18288" y="8255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02" name="Freeform 401"/>
            <p:cNvSpPr/>
            <p:nvPr/>
          </p:nvSpPr>
          <p:spPr>
            <a:xfrm>
              <a:off x="7487412" y="1413383"/>
              <a:ext cx="18162" cy="15368"/>
            </a:xfrm>
            <a:custGeom>
              <a:avLst/>
              <a:gdLst/>
              <a:ahLst/>
              <a:cxnLst/>
              <a:rect l="0" t="0" r="0" b="0"/>
              <a:pathLst>
                <a:path w="18162" h="15368">
                  <a:moveTo>
                    <a:pt x="14859" y="12446"/>
                  </a:moveTo>
                  <a:lnTo>
                    <a:pt x="10922" y="14351"/>
                  </a:lnTo>
                  <a:lnTo>
                    <a:pt x="7112" y="15367"/>
                  </a:lnTo>
                  <a:lnTo>
                    <a:pt x="4318" y="14859"/>
                  </a:lnTo>
                  <a:lnTo>
                    <a:pt x="1905" y="13335"/>
                  </a:lnTo>
                  <a:lnTo>
                    <a:pt x="381" y="10922"/>
                  </a:lnTo>
                  <a:lnTo>
                    <a:pt x="0" y="7620"/>
                  </a:lnTo>
                  <a:lnTo>
                    <a:pt x="1397" y="3810"/>
                  </a:lnTo>
                  <a:lnTo>
                    <a:pt x="3302" y="1397"/>
                  </a:lnTo>
                  <a:lnTo>
                    <a:pt x="6604" y="0"/>
                  </a:lnTo>
                  <a:lnTo>
                    <a:pt x="8636" y="381"/>
                  </a:lnTo>
                  <a:lnTo>
                    <a:pt x="10922" y="1905"/>
                  </a:lnTo>
                  <a:lnTo>
                    <a:pt x="14351" y="4318"/>
                  </a:lnTo>
                  <a:lnTo>
                    <a:pt x="18161" y="8636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03" name="Freeform 402"/>
            <p:cNvSpPr/>
            <p:nvPr/>
          </p:nvSpPr>
          <p:spPr>
            <a:xfrm>
              <a:off x="7469632" y="1419606"/>
              <a:ext cx="14860" cy="17273"/>
            </a:xfrm>
            <a:custGeom>
              <a:avLst/>
              <a:gdLst/>
              <a:ahLst/>
              <a:cxnLst/>
              <a:rect l="0" t="0" r="0" b="0"/>
              <a:pathLst>
                <a:path w="14860" h="17273">
                  <a:moveTo>
                    <a:pt x="14351" y="5207"/>
                  </a:moveTo>
                  <a:lnTo>
                    <a:pt x="14859" y="9525"/>
                  </a:lnTo>
                  <a:lnTo>
                    <a:pt x="13843" y="13462"/>
                  </a:lnTo>
                  <a:lnTo>
                    <a:pt x="11938" y="15748"/>
                  </a:lnTo>
                  <a:lnTo>
                    <a:pt x="9525" y="17272"/>
                  </a:lnTo>
                  <a:lnTo>
                    <a:pt x="6731" y="17272"/>
                  </a:lnTo>
                  <a:lnTo>
                    <a:pt x="3810" y="15748"/>
                  </a:lnTo>
                  <a:lnTo>
                    <a:pt x="889" y="12954"/>
                  </a:lnTo>
                  <a:lnTo>
                    <a:pt x="0" y="9525"/>
                  </a:lnTo>
                  <a:lnTo>
                    <a:pt x="0" y="6731"/>
                  </a:lnTo>
                  <a:lnTo>
                    <a:pt x="3810" y="3302"/>
                  </a:lnTo>
                  <a:lnTo>
                    <a:pt x="7620" y="1397"/>
                  </a:lnTo>
                  <a:lnTo>
                    <a:pt x="12954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04" name="Freeform 403"/>
            <p:cNvSpPr/>
            <p:nvPr/>
          </p:nvSpPr>
          <p:spPr>
            <a:xfrm>
              <a:off x="7459472" y="1403731"/>
              <a:ext cx="14860" cy="17781"/>
            </a:xfrm>
            <a:custGeom>
              <a:avLst/>
              <a:gdLst/>
              <a:ahLst/>
              <a:cxnLst/>
              <a:rect l="0" t="0" r="0" b="0"/>
              <a:pathLst>
                <a:path w="14860" h="17781">
                  <a:moveTo>
                    <a:pt x="6731" y="15875"/>
                  </a:moveTo>
                  <a:lnTo>
                    <a:pt x="3429" y="13462"/>
                  </a:lnTo>
                  <a:lnTo>
                    <a:pt x="0" y="7239"/>
                  </a:lnTo>
                  <a:lnTo>
                    <a:pt x="508" y="4826"/>
                  </a:lnTo>
                  <a:lnTo>
                    <a:pt x="1905" y="2413"/>
                  </a:lnTo>
                  <a:lnTo>
                    <a:pt x="4826" y="1016"/>
                  </a:lnTo>
                  <a:lnTo>
                    <a:pt x="8636" y="0"/>
                  </a:lnTo>
                  <a:lnTo>
                    <a:pt x="12065" y="1397"/>
                  </a:lnTo>
                  <a:lnTo>
                    <a:pt x="14478" y="3302"/>
                  </a:lnTo>
                  <a:lnTo>
                    <a:pt x="14859" y="5334"/>
                  </a:lnTo>
                  <a:lnTo>
                    <a:pt x="14859" y="8128"/>
                  </a:lnTo>
                  <a:lnTo>
                    <a:pt x="13970" y="12446"/>
                  </a:lnTo>
                  <a:lnTo>
                    <a:pt x="12065" y="1778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05" name="Freeform 404"/>
            <p:cNvSpPr/>
            <p:nvPr/>
          </p:nvSpPr>
          <p:spPr>
            <a:xfrm>
              <a:off x="7455662" y="1434465"/>
              <a:ext cx="26417" cy="18162"/>
            </a:xfrm>
            <a:custGeom>
              <a:avLst/>
              <a:gdLst/>
              <a:ahLst/>
              <a:cxnLst/>
              <a:rect l="0" t="0" r="0" b="0"/>
              <a:pathLst>
                <a:path w="26417" h="18162">
                  <a:moveTo>
                    <a:pt x="22606" y="16764"/>
                  </a:moveTo>
                  <a:lnTo>
                    <a:pt x="17780" y="18161"/>
                  </a:lnTo>
                  <a:lnTo>
                    <a:pt x="12446" y="17780"/>
                  </a:lnTo>
                  <a:lnTo>
                    <a:pt x="8128" y="15875"/>
                  </a:lnTo>
                  <a:lnTo>
                    <a:pt x="3810" y="12954"/>
                  </a:lnTo>
                  <a:lnTo>
                    <a:pt x="1016" y="9144"/>
                  </a:lnTo>
                  <a:lnTo>
                    <a:pt x="0" y="5207"/>
                  </a:lnTo>
                  <a:lnTo>
                    <a:pt x="1016" y="889"/>
                  </a:lnTo>
                  <a:lnTo>
                    <a:pt x="4826" y="0"/>
                  </a:lnTo>
                  <a:lnTo>
                    <a:pt x="10541" y="1397"/>
                  </a:lnTo>
                  <a:lnTo>
                    <a:pt x="18288" y="5715"/>
                  </a:lnTo>
                  <a:lnTo>
                    <a:pt x="26416" y="13462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06" name="Freeform 405"/>
            <p:cNvSpPr/>
            <p:nvPr/>
          </p:nvSpPr>
          <p:spPr>
            <a:xfrm>
              <a:off x="7487412" y="1485265"/>
              <a:ext cx="27814" cy="19305"/>
            </a:xfrm>
            <a:custGeom>
              <a:avLst/>
              <a:gdLst/>
              <a:ahLst/>
              <a:cxnLst/>
              <a:rect l="0" t="0" r="0" b="0"/>
              <a:pathLst>
                <a:path w="27814" h="19305">
                  <a:moveTo>
                    <a:pt x="24384" y="17399"/>
                  </a:moveTo>
                  <a:lnTo>
                    <a:pt x="21971" y="19304"/>
                  </a:lnTo>
                  <a:lnTo>
                    <a:pt x="18161" y="19304"/>
                  </a:lnTo>
                  <a:lnTo>
                    <a:pt x="14351" y="17399"/>
                  </a:lnTo>
                  <a:lnTo>
                    <a:pt x="11938" y="15875"/>
                  </a:lnTo>
                  <a:lnTo>
                    <a:pt x="8636" y="15875"/>
                  </a:lnTo>
                  <a:lnTo>
                    <a:pt x="4699" y="14478"/>
                  </a:lnTo>
                  <a:lnTo>
                    <a:pt x="1397" y="12065"/>
                  </a:lnTo>
                  <a:lnTo>
                    <a:pt x="0" y="7747"/>
                  </a:lnTo>
                  <a:lnTo>
                    <a:pt x="381" y="4826"/>
                  </a:lnTo>
                  <a:lnTo>
                    <a:pt x="1905" y="1524"/>
                  </a:lnTo>
                  <a:lnTo>
                    <a:pt x="5715" y="0"/>
                  </a:lnTo>
                  <a:lnTo>
                    <a:pt x="11938" y="1524"/>
                  </a:lnTo>
                  <a:lnTo>
                    <a:pt x="19177" y="5842"/>
                  </a:lnTo>
                  <a:lnTo>
                    <a:pt x="27813" y="13462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07" name="Freeform 406"/>
            <p:cNvSpPr/>
            <p:nvPr/>
          </p:nvSpPr>
          <p:spPr>
            <a:xfrm>
              <a:off x="7460488" y="1460373"/>
              <a:ext cx="27814" cy="21083"/>
            </a:xfrm>
            <a:custGeom>
              <a:avLst/>
              <a:gdLst/>
              <a:ahLst/>
              <a:cxnLst/>
              <a:rect l="0" t="0" r="0" b="0"/>
              <a:pathLst>
                <a:path w="27814" h="21083">
                  <a:moveTo>
                    <a:pt x="24511" y="17272"/>
                  </a:moveTo>
                  <a:lnTo>
                    <a:pt x="21590" y="19177"/>
                  </a:lnTo>
                  <a:lnTo>
                    <a:pt x="17780" y="21082"/>
                  </a:lnTo>
                  <a:lnTo>
                    <a:pt x="13843" y="20193"/>
                  </a:lnTo>
                  <a:lnTo>
                    <a:pt x="7620" y="19685"/>
                  </a:lnTo>
                  <a:lnTo>
                    <a:pt x="4318" y="17780"/>
                  </a:lnTo>
                  <a:lnTo>
                    <a:pt x="889" y="13970"/>
                  </a:lnTo>
                  <a:lnTo>
                    <a:pt x="0" y="8128"/>
                  </a:lnTo>
                  <a:lnTo>
                    <a:pt x="1905" y="1016"/>
                  </a:lnTo>
                  <a:lnTo>
                    <a:pt x="5715" y="0"/>
                  </a:lnTo>
                  <a:lnTo>
                    <a:pt x="11557" y="1016"/>
                  </a:lnTo>
                  <a:lnTo>
                    <a:pt x="19177" y="5334"/>
                  </a:lnTo>
                  <a:lnTo>
                    <a:pt x="27813" y="13462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08" name="Freeform 407"/>
            <p:cNvSpPr/>
            <p:nvPr/>
          </p:nvSpPr>
          <p:spPr>
            <a:xfrm>
              <a:off x="7336663" y="1414780"/>
              <a:ext cx="54230" cy="34545"/>
            </a:xfrm>
            <a:custGeom>
              <a:avLst/>
              <a:gdLst/>
              <a:ahLst/>
              <a:cxnLst/>
              <a:rect l="0" t="0" r="0" b="0"/>
              <a:pathLst>
                <a:path w="54230" h="34545">
                  <a:moveTo>
                    <a:pt x="48006" y="32131"/>
                  </a:moveTo>
                  <a:lnTo>
                    <a:pt x="41783" y="34544"/>
                  </a:lnTo>
                  <a:lnTo>
                    <a:pt x="35941" y="33528"/>
                  </a:lnTo>
                  <a:lnTo>
                    <a:pt x="30226" y="30226"/>
                  </a:lnTo>
                  <a:lnTo>
                    <a:pt x="20066" y="20574"/>
                  </a:lnTo>
                  <a:lnTo>
                    <a:pt x="15748" y="17272"/>
                  </a:lnTo>
                  <a:lnTo>
                    <a:pt x="11938" y="15875"/>
                  </a:lnTo>
                  <a:lnTo>
                    <a:pt x="7620" y="14351"/>
                  </a:lnTo>
                  <a:lnTo>
                    <a:pt x="2794" y="11557"/>
                  </a:lnTo>
                  <a:lnTo>
                    <a:pt x="0" y="6731"/>
                  </a:lnTo>
                  <a:lnTo>
                    <a:pt x="0" y="3810"/>
                  </a:lnTo>
                  <a:lnTo>
                    <a:pt x="1397" y="0"/>
                  </a:lnTo>
                  <a:lnTo>
                    <a:pt x="4318" y="0"/>
                  </a:lnTo>
                  <a:lnTo>
                    <a:pt x="9144" y="2413"/>
                  </a:lnTo>
                  <a:lnTo>
                    <a:pt x="15748" y="6223"/>
                  </a:lnTo>
                  <a:lnTo>
                    <a:pt x="23495" y="11049"/>
                  </a:lnTo>
                  <a:lnTo>
                    <a:pt x="40259" y="20193"/>
                  </a:lnTo>
                  <a:lnTo>
                    <a:pt x="48006" y="23495"/>
                  </a:lnTo>
                  <a:lnTo>
                    <a:pt x="54229" y="2540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09" name="Freeform 408"/>
            <p:cNvSpPr/>
            <p:nvPr/>
          </p:nvSpPr>
          <p:spPr>
            <a:xfrm>
              <a:off x="7308850" y="1339469"/>
              <a:ext cx="27814" cy="20575"/>
            </a:xfrm>
            <a:custGeom>
              <a:avLst/>
              <a:gdLst/>
              <a:ahLst/>
              <a:cxnLst/>
              <a:rect l="0" t="0" r="0" b="0"/>
              <a:pathLst>
                <a:path w="27814" h="20575">
                  <a:moveTo>
                    <a:pt x="25400" y="7620"/>
                  </a:moveTo>
                  <a:lnTo>
                    <a:pt x="21971" y="13843"/>
                  </a:lnTo>
                  <a:lnTo>
                    <a:pt x="17272" y="18669"/>
                  </a:lnTo>
                  <a:lnTo>
                    <a:pt x="10541" y="20574"/>
                  </a:lnTo>
                  <a:lnTo>
                    <a:pt x="2286" y="20066"/>
                  </a:lnTo>
                  <a:lnTo>
                    <a:pt x="0" y="18161"/>
                  </a:lnTo>
                  <a:lnTo>
                    <a:pt x="0" y="15748"/>
                  </a:lnTo>
                  <a:lnTo>
                    <a:pt x="1397" y="12446"/>
                  </a:lnTo>
                  <a:lnTo>
                    <a:pt x="4699" y="9017"/>
                  </a:lnTo>
                  <a:lnTo>
                    <a:pt x="10033" y="4318"/>
                  </a:lnTo>
                  <a:lnTo>
                    <a:pt x="17653" y="889"/>
                  </a:lnTo>
                  <a:lnTo>
                    <a:pt x="21971" y="0"/>
                  </a:lnTo>
                  <a:lnTo>
                    <a:pt x="27813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10" name="Freeform 409"/>
            <p:cNvSpPr/>
            <p:nvPr/>
          </p:nvSpPr>
          <p:spPr>
            <a:xfrm>
              <a:off x="7338568" y="1336548"/>
              <a:ext cx="29719" cy="24893"/>
            </a:xfrm>
            <a:custGeom>
              <a:avLst/>
              <a:gdLst/>
              <a:ahLst/>
              <a:cxnLst/>
              <a:rect l="0" t="0" r="0" b="0"/>
              <a:pathLst>
                <a:path w="29719" h="24893">
                  <a:moveTo>
                    <a:pt x="29718" y="3302"/>
                  </a:moveTo>
                  <a:lnTo>
                    <a:pt x="29718" y="5715"/>
                  </a:lnTo>
                  <a:lnTo>
                    <a:pt x="25400" y="10541"/>
                  </a:lnTo>
                  <a:lnTo>
                    <a:pt x="17272" y="16764"/>
                  </a:lnTo>
                  <a:lnTo>
                    <a:pt x="8128" y="24892"/>
                  </a:lnTo>
                  <a:lnTo>
                    <a:pt x="4318" y="24511"/>
                  </a:lnTo>
                  <a:lnTo>
                    <a:pt x="1397" y="22479"/>
                  </a:lnTo>
                  <a:lnTo>
                    <a:pt x="0" y="18669"/>
                  </a:lnTo>
                  <a:lnTo>
                    <a:pt x="508" y="16256"/>
                  </a:lnTo>
                  <a:lnTo>
                    <a:pt x="2413" y="12446"/>
                  </a:lnTo>
                  <a:lnTo>
                    <a:pt x="5207" y="9144"/>
                  </a:lnTo>
                  <a:lnTo>
                    <a:pt x="11049" y="4826"/>
                  </a:lnTo>
                  <a:lnTo>
                    <a:pt x="18161" y="889"/>
                  </a:lnTo>
                  <a:lnTo>
                    <a:pt x="22987" y="0"/>
                  </a:lnTo>
                  <a:lnTo>
                    <a:pt x="28321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11" name="Freeform 410"/>
            <p:cNvSpPr/>
            <p:nvPr/>
          </p:nvSpPr>
          <p:spPr>
            <a:xfrm>
              <a:off x="7299198" y="1370584"/>
              <a:ext cx="30227" cy="19686"/>
            </a:xfrm>
            <a:custGeom>
              <a:avLst/>
              <a:gdLst/>
              <a:ahLst/>
              <a:cxnLst/>
              <a:rect l="0" t="0" r="0" b="0"/>
              <a:pathLst>
                <a:path w="30227" h="19686">
                  <a:moveTo>
                    <a:pt x="29210" y="5334"/>
                  </a:moveTo>
                  <a:lnTo>
                    <a:pt x="30226" y="8128"/>
                  </a:lnTo>
                  <a:lnTo>
                    <a:pt x="28829" y="10160"/>
                  </a:lnTo>
                  <a:lnTo>
                    <a:pt x="26416" y="11049"/>
                  </a:lnTo>
                  <a:lnTo>
                    <a:pt x="18288" y="13462"/>
                  </a:lnTo>
                  <a:lnTo>
                    <a:pt x="13462" y="15875"/>
                  </a:lnTo>
                  <a:lnTo>
                    <a:pt x="8636" y="19685"/>
                  </a:lnTo>
                  <a:lnTo>
                    <a:pt x="4826" y="18796"/>
                  </a:lnTo>
                  <a:lnTo>
                    <a:pt x="1397" y="16383"/>
                  </a:lnTo>
                  <a:lnTo>
                    <a:pt x="0" y="12446"/>
                  </a:lnTo>
                  <a:lnTo>
                    <a:pt x="508" y="9652"/>
                  </a:lnTo>
                  <a:lnTo>
                    <a:pt x="1905" y="5842"/>
                  </a:lnTo>
                  <a:lnTo>
                    <a:pt x="7239" y="3810"/>
                  </a:lnTo>
                  <a:lnTo>
                    <a:pt x="15367" y="1905"/>
                  </a:lnTo>
                  <a:lnTo>
                    <a:pt x="22987" y="508"/>
                  </a:lnTo>
                  <a:lnTo>
                    <a:pt x="25400" y="0"/>
                  </a:lnTo>
                  <a:lnTo>
                    <a:pt x="26416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12" name="Freeform 411"/>
            <p:cNvSpPr/>
            <p:nvPr/>
          </p:nvSpPr>
          <p:spPr>
            <a:xfrm>
              <a:off x="7297801" y="1314958"/>
              <a:ext cx="61342" cy="31624"/>
            </a:xfrm>
            <a:custGeom>
              <a:avLst/>
              <a:gdLst/>
              <a:ahLst/>
              <a:cxnLst/>
              <a:rect l="0" t="0" r="0" b="0"/>
              <a:pathLst>
                <a:path w="61342" h="31624">
                  <a:moveTo>
                    <a:pt x="43688" y="15367"/>
                  </a:moveTo>
                  <a:lnTo>
                    <a:pt x="29718" y="18669"/>
                  </a:lnTo>
                  <a:lnTo>
                    <a:pt x="18161" y="23495"/>
                  </a:lnTo>
                  <a:lnTo>
                    <a:pt x="8636" y="31623"/>
                  </a:lnTo>
                  <a:lnTo>
                    <a:pt x="5207" y="30734"/>
                  </a:lnTo>
                  <a:lnTo>
                    <a:pt x="1397" y="28321"/>
                  </a:lnTo>
                  <a:lnTo>
                    <a:pt x="0" y="24511"/>
                  </a:lnTo>
                  <a:lnTo>
                    <a:pt x="381" y="21590"/>
                  </a:lnTo>
                  <a:lnTo>
                    <a:pt x="1905" y="17780"/>
                  </a:lnTo>
                  <a:lnTo>
                    <a:pt x="8128" y="12446"/>
                  </a:lnTo>
                  <a:lnTo>
                    <a:pt x="13843" y="8636"/>
                  </a:lnTo>
                  <a:lnTo>
                    <a:pt x="24892" y="3810"/>
                  </a:lnTo>
                  <a:lnTo>
                    <a:pt x="36449" y="1905"/>
                  </a:lnTo>
                  <a:lnTo>
                    <a:pt x="49403" y="0"/>
                  </a:lnTo>
                  <a:lnTo>
                    <a:pt x="51816" y="0"/>
                  </a:lnTo>
                  <a:lnTo>
                    <a:pt x="53721" y="1397"/>
                  </a:lnTo>
                  <a:lnTo>
                    <a:pt x="55626" y="5207"/>
                  </a:lnTo>
                  <a:lnTo>
                    <a:pt x="57531" y="10033"/>
                  </a:lnTo>
                  <a:lnTo>
                    <a:pt x="58928" y="11938"/>
                  </a:lnTo>
                  <a:lnTo>
                    <a:pt x="61341" y="12954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13" name="Freeform 412"/>
            <p:cNvSpPr/>
            <p:nvPr/>
          </p:nvSpPr>
          <p:spPr>
            <a:xfrm>
              <a:off x="7182993" y="1316355"/>
              <a:ext cx="59056" cy="55246"/>
            </a:xfrm>
            <a:custGeom>
              <a:avLst/>
              <a:gdLst/>
              <a:ahLst/>
              <a:cxnLst/>
              <a:rect l="0" t="0" r="0" b="0"/>
              <a:pathLst>
                <a:path w="59056" h="55246">
                  <a:moveTo>
                    <a:pt x="53340" y="18288"/>
                  </a:moveTo>
                  <a:lnTo>
                    <a:pt x="48514" y="26416"/>
                  </a:lnTo>
                  <a:lnTo>
                    <a:pt x="48006" y="31242"/>
                  </a:lnTo>
                  <a:lnTo>
                    <a:pt x="48006" y="36957"/>
                  </a:lnTo>
                  <a:lnTo>
                    <a:pt x="49911" y="44196"/>
                  </a:lnTo>
                  <a:lnTo>
                    <a:pt x="53340" y="52324"/>
                  </a:lnTo>
                  <a:lnTo>
                    <a:pt x="45593" y="55245"/>
                  </a:lnTo>
                  <a:lnTo>
                    <a:pt x="35560" y="55245"/>
                  </a:lnTo>
                  <a:lnTo>
                    <a:pt x="25527" y="55245"/>
                  </a:lnTo>
                  <a:lnTo>
                    <a:pt x="18288" y="55245"/>
                  </a:lnTo>
                  <a:lnTo>
                    <a:pt x="15367" y="46101"/>
                  </a:lnTo>
                  <a:lnTo>
                    <a:pt x="10160" y="35560"/>
                  </a:lnTo>
                  <a:lnTo>
                    <a:pt x="4318" y="24003"/>
                  </a:lnTo>
                  <a:lnTo>
                    <a:pt x="0" y="12065"/>
                  </a:lnTo>
                  <a:lnTo>
                    <a:pt x="6223" y="6731"/>
                  </a:lnTo>
                  <a:lnTo>
                    <a:pt x="12065" y="3810"/>
                  </a:lnTo>
                  <a:lnTo>
                    <a:pt x="16891" y="1905"/>
                  </a:lnTo>
                  <a:lnTo>
                    <a:pt x="21590" y="1397"/>
                  </a:lnTo>
                  <a:lnTo>
                    <a:pt x="29337" y="1016"/>
                  </a:lnTo>
                  <a:lnTo>
                    <a:pt x="35560" y="0"/>
                  </a:lnTo>
                  <a:lnTo>
                    <a:pt x="41783" y="1016"/>
                  </a:lnTo>
                  <a:lnTo>
                    <a:pt x="47498" y="4826"/>
                  </a:lnTo>
                  <a:lnTo>
                    <a:pt x="53340" y="8636"/>
                  </a:lnTo>
                  <a:lnTo>
                    <a:pt x="59055" y="11049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14" name="Freeform 413"/>
            <p:cNvSpPr/>
            <p:nvPr/>
          </p:nvSpPr>
          <p:spPr>
            <a:xfrm>
              <a:off x="7155688" y="1208405"/>
              <a:ext cx="124842" cy="114174"/>
            </a:xfrm>
            <a:custGeom>
              <a:avLst/>
              <a:gdLst/>
              <a:ahLst/>
              <a:cxnLst/>
              <a:rect l="0" t="0" r="0" b="0"/>
              <a:pathLst>
                <a:path w="124842" h="114174">
                  <a:moveTo>
                    <a:pt x="122428" y="36957"/>
                  </a:moveTo>
                  <a:lnTo>
                    <a:pt x="118491" y="39370"/>
                  </a:lnTo>
                  <a:lnTo>
                    <a:pt x="114173" y="43688"/>
                  </a:lnTo>
                  <a:lnTo>
                    <a:pt x="110363" y="50800"/>
                  </a:lnTo>
                  <a:lnTo>
                    <a:pt x="107061" y="60960"/>
                  </a:lnTo>
                  <a:lnTo>
                    <a:pt x="105537" y="73406"/>
                  </a:lnTo>
                  <a:lnTo>
                    <a:pt x="106553" y="88773"/>
                  </a:lnTo>
                  <a:lnTo>
                    <a:pt x="108458" y="97409"/>
                  </a:lnTo>
                  <a:lnTo>
                    <a:pt x="110871" y="106553"/>
                  </a:lnTo>
                  <a:lnTo>
                    <a:pt x="93091" y="102743"/>
                  </a:lnTo>
                  <a:lnTo>
                    <a:pt x="76835" y="100711"/>
                  </a:lnTo>
                  <a:lnTo>
                    <a:pt x="61849" y="100330"/>
                  </a:lnTo>
                  <a:lnTo>
                    <a:pt x="48514" y="101219"/>
                  </a:lnTo>
                  <a:lnTo>
                    <a:pt x="37465" y="103632"/>
                  </a:lnTo>
                  <a:lnTo>
                    <a:pt x="28321" y="107061"/>
                  </a:lnTo>
                  <a:lnTo>
                    <a:pt x="22479" y="110363"/>
                  </a:lnTo>
                  <a:lnTo>
                    <a:pt x="19685" y="114173"/>
                  </a:lnTo>
                  <a:lnTo>
                    <a:pt x="14351" y="107061"/>
                  </a:lnTo>
                  <a:lnTo>
                    <a:pt x="9525" y="98425"/>
                  </a:lnTo>
                  <a:lnTo>
                    <a:pt x="5715" y="88265"/>
                  </a:lnTo>
                  <a:lnTo>
                    <a:pt x="2413" y="77216"/>
                  </a:lnTo>
                  <a:lnTo>
                    <a:pt x="508" y="65659"/>
                  </a:lnTo>
                  <a:lnTo>
                    <a:pt x="0" y="54229"/>
                  </a:lnTo>
                  <a:lnTo>
                    <a:pt x="889" y="42164"/>
                  </a:lnTo>
                  <a:lnTo>
                    <a:pt x="4318" y="30734"/>
                  </a:lnTo>
                  <a:lnTo>
                    <a:pt x="5207" y="26797"/>
                  </a:lnTo>
                  <a:lnTo>
                    <a:pt x="6731" y="22098"/>
                  </a:lnTo>
                  <a:lnTo>
                    <a:pt x="11938" y="11049"/>
                  </a:lnTo>
                  <a:lnTo>
                    <a:pt x="16256" y="6223"/>
                  </a:lnTo>
                  <a:lnTo>
                    <a:pt x="22479" y="2413"/>
                  </a:lnTo>
                  <a:lnTo>
                    <a:pt x="30734" y="0"/>
                  </a:lnTo>
                  <a:lnTo>
                    <a:pt x="41275" y="0"/>
                  </a:lnTo>
                  <a:lnTo>
                    <a:pt x="50800" y="889"/>
                  </a:lnTo>
                  <a:lnTo>
                    <a:pt x="60452" y="3810"/>
                  </a:lnTo>
                  <a:lnTo>
                    <a:pt x="81534" y="12954"/>
                  </a:lnTo>
                  <a:lnTo>
                    <a:pt x="102743" y="24892"/>
                  </a:lnTo>
                  <a:lnTo>
                    <a:pt x="124841" y="37465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15" name="Freeform 414"/>
            <p:cNvSpPr/>
            <p:nvPr/>
          </p:nvSpPr>
          <p:spPr>
            <a:xfrm>
              <a:off x="7268464" y="1257808"/>
              <a:ext cx="79630" cy="67184"/>
            </a:xfrm>
            <a:custGeom>
              <a:avLst/>
              <a:gdLst/>
              <a:ahLst/>
              <a:cxnLst/>
              <a:rect l="0" t="0" r="0" b="0"/>
              <a:pathLst>
                <a:path w="79630" h="67184">
                  <a:moveTo>
                    <a:pt x="73025" y="48006"/>
                  </a:moveTo>
                  <a:lnTo>
                    <a:pt x="66675" y="46609"/>
                  </a:lnTo>
                  <a:lnTo>
                    <a:pt x="59563" y="46990"/>
                  </a:lnTo>
                  <a:lnTo>
                    <a:pt x="51816" y="48514"/>
                  </a:lnTo>
                  <a:lnTo>
                    <a:pt x="43688" y="50927"/>
                  </a:lnTo>
                  <a:lnTo>
                    <a:pt x="36449" y="55245"/>
                  </a:lnTo>
                  <a:lnTo>
                    <a:pt x="30734" y="60452"/>
                  </a:lnTo>
                  <a:lnTo>
                    <a:pt x="26924" y="67183"/>
                  </a:lnTo>
                  <a:lnTo>
                    <a:pt x="22098" y="64262"/>
                  </a:lnTo>
                  <a:lnTo>
                    <a:pt x="17272" y="60452"/>
                  </a:lnTo>
                  <a:lnTo>
                    <a:pt x="9144" y="49911"/>
                  </a:lnTo>
                  <a:lnTo>
                    <a:pt x="2921" y="38862"/>
                  </a:lnTo>
                  <a:lnTo>
                    <a:pt x="1016" y="34544"/>
                  </a:lnTo>
                  <a:lnTo>
                    <a:pt x="0" y="30734"/>
                  </a:lnTo>
                  <a:lnTo>
                    <a:pt x="4826" y="24511"/>
                  </a:lnTo>
                  <a:lnTo>
                    <a:pt x="8128" y="18669"/>
                  </a:lnTo>
                  <a:lnTo>
                    <a:pt x="12065" y="8128"/>
                  </a:lnTo>
                  <a:lnTo>
                    <a:pt x="14859" y="4318"/>
                  </a:lnTo>
                  <a:lnTo>
                    <a:pt x="18669" y="1397"/>
                  </a:lnTo>
                  <a:lnTo>
                    <a:pt x="25400" y="0"/>
                  </a:lnTo>
                  <a:lnTo>
                    <a:pt x="35052" y="508"/>
                  </a:lnTo>
                  <a:lnTo>
                    <a:pt x="39370" y="5715"/>
                  </a:lnTo>
                  <a:lnTo>
                    <a:pt x="46101" y="12446"/>
                  </a:lnTo>
                  <a:lnTo>
                    <a:pt x="63373" y="27305"/>
                  </a:lnTo>
                  <a:lnTo>
                    <a:pt x="71501" y="34544"/>
                  </a:lnTo>
                  <a:lnTo>
                    <a:pt x="77343" y="41275"/>
                  </a:lnTo>
                  <a:lnTo>
                    <a:pt x="79629" y="46609"/>
                  </a:lnTo>
                  <a:lnTo>
                    <a:pt x="78740" y="49022"/>
                  </a:lnTo>
                  <a:lnTo>
                    <a:pt x="76835" y="50419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16" name="Freeform 415"/>
            <p:cNvSpPr/>
            <p:nvPr/>
          </p:nvSpPr>
          <p:spPr>
            <a:xfrm>
              <a:off x="7213727" y="1378712"/>
              <a:ext cx="34164" cy="53341"/>
            </a:xfrm>
            <a:custGeom>
              <a:avLst/>
              <a:gdLst/>
              <a:ahLst/>
              <a:cxnLst/>
              <a:rect l="0" t="0" r="0" b="0"/>
              <a:pathLst>
                <a:path w="34164" h="53341">
                  <a:moveTo>
                    <a:pt x="17780" y="41275"/>
                  </a:moveTo>
                  <a:lnTo>
                    <a:pt x="10160" y="30734"/>
                  </a:lnTo>
                  <a:lnTo>
                    <a:pt x="3810" y="20193"/>
                  </a:lnTo>
                  <a:lnTo>
                    <a:pt x="0" y="8636"/>
                  </a:lnTo>
                  <a:lnTo>
                    <a:pt x="5334" y="3937"/>
                  </a:lnTo>
                  <a:lnTo>
                    <a:pt x="9652" y="1524"/>
                  </a:lnTo>
                  <a:lnTo>
                    <a:pt x="12954" y="0"/>
                  </a:lnTo>
                  <a:lnTo>
                    <a:pt x="14859" y="0"/>
                  </a:lnTo>
                  <a:lnTo>
                    <a:pt x="18796" y="1524"/>
                  </a:lnTo>
                  <a:lnTo>
                    <a:pt x="20701" y="2032"/>
                  </a:lnTo>
                  <a:lnTo>
                    <a:pt x="23114" y="1016"/>
                  </a:lnTo>
                  <a:lnTo>
                    <a:pt x="25400" y="6350"/>
                  </a:lnTo>
                  <a:lnTo>
                    <a:pt x="27813" y="12954"/>
                  </a:lnTo>
                  <a:lnTo>
                    <a:pt x="32639" y="28829"/>
                  </a:lnTo>
                  <a:lnTo>
                    <a:pt x="34163" y="36957"/>
                  </a:lnTo>
                  <a:lnTo>
                    <a:pt x="33655" y="43688"/>
                  </a:lnTo>
                  <a:lnTo>
                    <a:pt x="31750" y="49530"/>
                  </a:lnTo>
                  <a:lnTo>
                    <a:pt x="27432" y="5334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17" name="Freeform 416"/>
            <p:cNvSpPr/>
            <p:nvPr/>
          </p:nvSpPr>
          <p:spPr>
            <a:xfrm>
              <a:off x="7264146" y="1449832"/>
              <a:ext cx="53722" cy="56135"/>
            </a:xfrm>
            <a:custGeom>
              <a:avLst/>
              <a:gdLst/>
              <a:ahLst/>
              <a:cxnLst/>
              <a:rect l="0" t="0" r="0" b="0"/>
              <a:pathLst>
                <a:path w="53722" h="56135">
                  <a:moveTo>
                    <a:pt x="48006" y="32131"/>
                  </a:moveTo>
                  <a:lnTo>
                    <a:pt x="43688" y="38862"/>
                  </a:lnTo>
                  <a:lnTo>
                    <a:pt x="41275" y="44196"/>
                  </a:lnTo>
                  <a:lnTo>
                    <a:pt x="39878" y="48514"/>
                  </a:lnTo>
                  <a:lnTo>
                    <a:pt x="36957" y="54229"/>
                  </a:lnTo>
                  <a:lnTo>
                    <a:pt x="35052" y="55626"/>
                  </a:lnTo>
                  <a:lnTo>
                    <a:pt x="31242" y="56134"/>
                  </a:lnTo>
                  <a:lnTo>
                    <a:pt x="29718" y="52324"/>
                  </a:lnTo>
                  <a:lnTo>
                    <a:pt x="26416" y="47498"/>
                  </a:lnTo>
                  <a:lnTo>
                    <a:pt x="16383" y="36957"/>
                  </a:lnTo>
                  <a:lnTo>
                    <a:pt x="6223" y="25400"/>
                  </a:lnTo>
                  <a:lnTo>
                    <a:pt x="2413" y="19685"/>
                  </a:lnTo>
                  <a:lnTo>
                    <a:pt x="0" y="13462"/>
                  </a:lnTo>
                  <a:lnTo>
                    <a:pt x="5334" y="8636"/>
                  </a:lnTo>
                  <a:lnTo>
                    <a:pt x="9652" y="5715"/>
                  </a:lnTo>
                  <a:lnTo>
                    <a:pt x="12954" y="4826"/>
                  </a:lnTo>
                  <a:lnTo>
                    <a:pt x="14859" y="4826"/>
                  </a:lnTo>
                  <a:lnTo>
                    <a:pt x="18669" y="6223"/>
                  </a:lnTo>
                  <a:lnTo>
                    <a:pt x="20701" y="6223"/>
                  </a:lnTo>
                  <a:lnTo>
                    <a:pt x="22987" y="5715"/>
                  </a:lnTo>
                  <a:lnTo>
                    <a:pt x="29337" y="889"/>
                  </a:lnTo>
                  <a:lnTo>
                    <a:pt x="34036" y="0"/>
                  </a:lnTo>
                  <a:lnTo>
                    <a:pt x="38354" y="2413"/>
                  </a:lnTo>
                  <a:lnTo>
                    <a:pt x="42291" y="6731"/>
                  </a:lnTo>
                  <a:lnTo>
                    <a:pt x="48514" y="17780"/>
                  </a:lnTo>
                  <a:lnTo>
                    <a:pt x="50927" y="22098"/>
                  </a:lnTo>
                  <a:lnTo>
                    <a:pt x="53721" y="24511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18" name="Freeform 417"/>
            <p:cNvSpPr/>
            <p:nvPr/>
          </p:nvSpPr>
          <p:spPr>
            <a:xfrm>
              <a:off x="7246874" y="1320165"/>
              <a:ext cx="43689" cy="35053"/>
            </a:xfrm>
            <a:custGeom>
              <a:avLst/>
              <a:gdLst/>
              <a:ahLst/>
              <a:cxnLst/>
              <a:rect l="0" t="0" r="0" b="0"/>
              <a:pathLst>
                <a:path w="43689" h="35053">
                  <a:moveTo>
                    <a:pt x="36957" y="18796"/>
                  </a:moveTo>
                  <a:lnTo>
                    <a:pt x="30734" y="24511"/>
                  </a:lnTo>
                  <a:lnTo>
                    <a:pt x="25019" y="28321"/>
                  </a:lnTo>
                  <a:lnTo>
                    <a:pt x="20193" y="31242"/>
                  </a:lnTo>
                  <a:lnTo>
                    <a:pt x="10541" y="34163"/>
                  </a:lnTo>
                  <a:lnTo>
                    <a:pt x="1905" y="35052"/>
                  </a:lnTo>
                  <a:lnTo>
                    <a:pt x="1397" y="32258"/>
                  </a:lnTo>
                  <a:lnTo>
                    <a:pt x="1397" y="30226"/>
                  </a:lnTo>
                  <a:lnTo>
                    <a:pt x="1905" y="29337"/>
                  </a:lnTo>
                  <a:lnTo>
                    <a:pt x="1905" y="27432"/>
                  </a:lnTo>
                  <a:lnTo>
                    <a:pt x="1016" y="24511"/>
                  </a:lnTo>
                  <a:lnTo>
                    <a:pt x="0" y="19685"/>
                  </a:lnTo>
                  <a:lnTo>
                    <a:pt x="5334" y="14478"/>
                  </a:lnTo>
                  <a:lnTo>
                    <a:pt x="9144" y="10541"/>
                  </a:lnTo>
                  <a:lnTo>
                    <a:pt x="11938" y="7239"/>
                  </a:lnTo>
                  <a:lnTo>
                    <a:pt x="13970" y="5334"/>
                  </a:lnTo>
                  <a:lnTo>
                    <a:pt x="16256" y="2413"/>
                  </a:lnTo>
                  <a:lnTo>
                    <a:pt x="20574" y="0"/>
                  </a:lnTo>
                  <a:lnTo>
                    <a:pt x="26416" y="1524"/>
                  </a:lnTo>
                  <a:lnTo>
                    <a:pt x="32639" y="4826"/>
                  </a:lnTo>
                  <a:lnTo>
                    <a:pt x="38354" y="8636"/>
                  </a:lnTo>
                  <a:lnTo>
                    <a:pt x="43688" y="11557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19" name="Freeform 418"/>
            <p:cNvSpPr/>
            <p:nvPr/>
          </p:nvSpPr>
          <p:spPr>
            <a:xfrm>
              <a:off x="7244461" y="1344676"/>
              <a:ext cx="60453" cy="52833"/>
            </a:xfrm>
            <a:custGeom>
              <a:avLst/>
              <a:gdLst/>
              <a:ahLst/>
              <a:cxnLst/>
              <a:rect l="0" t="0" r="0" b="0"/>
              <a:pathLst>
                <a:path w="60453" h="52833">
                  <a:moveTo>
                    <a:pt x="46101" y="25400"/>
                  </a:moveTo>
                  <a:lnTo>
                    <a:pt x="33147" y="38862"/>
                  </a:lnTo>
                  <a:lnTo>
                    <a:pt x="27432" y="44196"/>
                  </a:lnTo>
                  <a:lnTo>
                    <a:pt x="21590" y="48514"/>
                  </a:lnTo>
                  <a:lnTo>
                    <a:pt x="16383" y="51308"/>
                  </a:lnTo>
                  <a:lnTo>
                    <a:pt x="11557" y="52832"/>
                  </a:lnTo>
                  <a:lnTo>
                    <a:pt x="9652" y="46990"/>
                  </a:lnTo>
                  <a:lnTo>
                    <a:pt x="6731" y="42672"/>
                  </a:lnTo>
                  <a:lnTo>
                    <a:pt x="3429" y="37973"/>
                  </a:lnTo>
                  <a:lnTo>
                    <a:pt x="0" y="28829"/>
                  </a:lnTo>
                  <a:lnTo>
                    <a:pt x="6223" y="24003"/>
                  </a:lnTo>
                  <a:lnTo>
                    <a:pt x="11557" y="21590"/>
                  </a:lnTo>
                  <a:lnTo>
                    <a:pt x="20701" y="19177"/>
                  </a:lnTo>
                  <a:lnTo>
                    <a:pt x="25019" y="17780"/>
                  </a:lnTo>
                  <a:lnTo>
                    <a:pt x="29337" y="14351"/>
                  </a:lnTo>
                  <a:lnTo>
                    <a:pt x="34036" y="9144"/>
                  </a:lnTo>
                  <a:lnTo>
                    <a:pt x="38862" y="0"/>
                  </a:lnTo>
                  <a:lnTo>
                    <a:pt x="44704" y="1016"/>
                  </a:lnTo>
                  <a:lnTo>
                    <a:pt x="49911" y="3810"/>
                  </a:lnTo>
                  <a:lnTo>
                    <a:pt x="54737" y="7239"/>
                  </a:lnTo>
                  <a:lnTo>
                    <a:pt x="60452" y="9652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20" name="Freeform 419"/>
            <p:cNvSpPr/>
            <p:nvPr/>
          </p:nvSpPr>
          <p:spPr>
            <a:xfrm>
              <a:off x="7266051" y="1393190"/>
              <a:ext cx="65279" cy="47499"/>
            </a:xfrm>
            <a:custGeom>
              <a:avLst/>
              <a:gdLst/>
              <a:ahLst/>
              <a:cxnLst/>
              <a:rect l="0" t="0" r="0" b="0"/>
              <a:pathLst>
                <a:path w="65279" h="47499">
                  <a:moveTo>
                    <a:pt x="50419" y="29718"/>
                  </a:moveTo>
                  <a:lnTo>
                    <a:pt x="36957" y="39370"/>
                  </a:lnTo>
                  <a:lnTo>
                    <a:pt x="24511" y="45085"/>
                  </a:lnTo>
                  <a:lnTo>
                    <a:pt x="14478" y="47498"/>
                  </a:lnTo>
                  <a:lnTo>
                    <a:pt x="12065" y="40259"/>
                  </a:lnTo>
                  <a:lnTo>
                    <a:pt x="8128" y="33147"/>
                  </a:lnTo>
                  <a:lnTo>
                    <a:pt x="3810" y="24892"/>
                  </a:lnTo>
                  <a:lnTo>
                    <a:pt x="0" y="14859"/>
                  </a:lnTo>
                  <a:lnTo>
                    <a:pt x="5842" y="9525"/>
                  </a:lnTo>
                  <a:lnTo>
                    <a:pt x="11557" y="5715"/>
                  </a:lnTo>
                  <a:lnTo>
                    <a:pt x="21590" y="889"/>
                  </a:lnTo>
                  <a:lnTo>
                    <a:pt x="30226" y="0"/>
                  </a:lnTo>
                  <a:lnTo>
                    <a:pt x="38481" y="1905"/>
                  </a:lnTo>
                  <a:lnTo>
                    <a:pt x="46101" y="5207"/>
                  </a:lnTo>
                  <a:lnTo>
                    <a:pt x="52832" y="9144"/>
                  </a:lnTo>
                  <a:lnTo>
                    <a:pt x="59055" y="12954"/>
                  </a:lnTo>
                  <a:lnTo>
                    <a:pt x="65278" y="15367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21" name="Freeform 420"/>
            <p:cNvSpPr/>
            <p:nvPr/>
          </p:nvSpPr>
          <p:spPr>
            <a:xfrm>
              <a:off x="7434580" y="1578483"/>
              <a:ext cx="57151" cy="63755"/>
            </a:xfrm>
            <a:custGeom>
              <a:avLst/>
              <a:gdLst/>
              <a:ahLst/>
              <a:cxnLst/>
              <a:rect l="0" t="0" r="0" b="0"/>
              <a:pathLst>
                <a:path w="57151" h="63755">
                  <a:moveTo>
                    <a:pt x="50419" y="43180"/>
                  </a:moveTo>
                  <a:lnTo>
                    <a:pt x="44577" y="49403"/>
                  </a:lnTo>
                  <a:lnTo>
                    <a:pt x="39751" y="54229"/>
                  </a:lnTo>
                  <a:lnTo>
                    <a:pt x="35433" y="57531"/>
                  </a:lnTo>
                  <a:lnTo>
                    <a:pt x="27813" y="62357"/>
                  </a:lnTo>
                  <a:lnTo>
                    <a:pt x="19685" y="63754"/>
                  </a:lnTo>
                  <a:lnTo>
                    <a:pt x="15748" y="61341"/>
                  </a:lnTo>
                  <a:lnTo>
                    <a:pt x="11430" y="57531"/>
                  </a:lnTo>
                  <a:lnTo>
                    <a:pt x="6731" y="51816"/>
                  </a:lnTo>
                  <a:lnTo>
                    <a:pt x="2413" y="45085"/>
                  </a:lnTo>
                  <a:lnTo>
                    <a:pt x="0" y="36449"/>
                  </a:lnTo>
                  <a:lnTo>
                    <a:pt x="0" y="25908"/>
                  </a:lnTo>
                  <a:lnTo>
                    <a:pt x="3302" y="13843"/>
                  </a:lnTo>
                  <a:lnTo>
                    <a:pt x="6731" y="7112"/>
                  </a:lnTo>
                  <a:lnTo>
                    <a:pt x="11049" y="0"/>
                  </a:lnTo>
                  <a:lnTo>
                    <a:pt x="21082" y="13843"/>
                  </a:lnTo>
                  <a:lnTo>
                    <a:pt x="32639" y="24384"/>
                  </a:lnTo>
                  <a:lnTo>
                    <a:pt x="44577" y="31115"/>
                  </a:lnTo>
                  <a:lnTo>
                    <a:pt x="57150" y="35433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22" name="Freeform 421"/>
            <p:cNvSpPr/>
            <p:nvPr/>
          </p:nvSpPr>
          <p:spPr>
            <a:xfrm>
              <a:off x="7368286" y="1675384"/>
              <a:ext cx="37466" cy="58548"/>
            </a:xfrm>
            <a:custGeom>
              <a:avLst/>
              <a:gdLst/>
              <a:ahLst/>
              <a:cxnLst/>
              <a:rect l="0" t="0" r="0" b="0"/>
              <a:pathLst>
                <a:path w="37466" h="58548">
                  <a:moveTo>
                    <a:pt x="37465" y="20701"/>
                  </a:moveTo>
                  <a:lnTo>
                    <a:pt x="37465" y="28829"/>
                  </a:lnTo>
                  <a:lnTo>
                    <a:pt x="36449" y="36068"/>
                  </a:lnTo>
                  <a:lnTo>
                    <a:pt x="34163" y="42799"/>
                  </a:lnTo>
                  <a:lnTo>
                    <a:pt x="30226" y="48514"/>
                  </a:lnTo>
                  <a:lnTo>
                    <a:pt x="24003" y="53721"/>
                  </a:lnTo>
                  <a:lnTo>
                    <a:pt x="15367" y="58547"/>
                  </a:lnTo>
                  <a:lnTo>
                    <a:pt x="8128" y="54229"/>
                  </a:lnTo>
                  <a:lnTo>
                    <a:pt x="4318" y="50419"/>
                  </a:lnTo>
                  <a:lnTo>
                    <a:pt x="1016" y="46101"/>
                  </a:lnTo>
                  <a:lnTo>
                    <a:pt x="0" y="39878"/>
                  </a:lnTo>
                  <a:lnTo>
                    <a:pt x="1016" y="31242"/>
                  </a:lnTo>
                  <a:lnTo>
                    <a:pt x="4826" y="20701"/>
                  </a:lnTo>
                  <a:lnTo>
                    <a:pt x="8128" y="14478"/>
                  </a:lnTo>
                  <a:lnTo>
                    <a:pt x="12954" y="7239"/>
                  </a:lnTo>
                  <a:lnTo>
                    <a:pt x="17272" y="4318"/>
                  </a:lnTo>
                  <a:lnTo>
                    <a:pt x="20701" y="2413"/>
                  </a:lnTo>
                  <a:lnTo>
                    <a:pt x="24003" y="0"/>
                  </a:lnTo>
                  <a:lnTo>
                    <a:pt x="27432" y="0"/>
                  </a:lnTo>
                  <a:lnTo>
                    <a:pt x="30734" y="1016"/>
                  </a:lnTo>
                  <a:lnTo>
                    <a:pt x="36068" y="2413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23" name="Freeform 422"/>
            <p:cNvSpPr/>
            <p:nvPr/>
          </p:nvSpPr>
          <p:spPr>
            <a:xfrm>
              <a:off x="7355332" y="1598168"/>
              <a:ext cx="35561" cy="65660"/>
            </a:xfrm>
            <a:custGeom>
              <a:avLst/>
              <a:gdLst/>
              <a:ahLst/>
              <a:cxnLst/>
              <a:rect l="0" t="0" r="0" b="0"/>
              <a:pathLst>
                <a:path w="35561" h="65660">
                  <a:moveTo>
                    <a:pt x="35560" y="21082"/>
                  </a:moveTo>
                  <a:lnTo>
                    <a:pt x="34036" y="36957"/>
                  </a:lnTo>
                  <a:lnTo>
                    <a:pt x="30734" y="51308"/>
                  </a:lnTo>
                  <a:lnTo>
                    <a:pt x="26416" y="65659"/>
                  </a:lnTo>
                  <a:lnTo>
                    <a:pt x="19685" y="64262"/>
                  </a:lnTo>
                  <a:lnTo>
                    <a:pt x="12954" y="61341"/>
                  </a:lnTo>
                  <a:lnTo>
                    <a:pt x="7239" y="57023"/>
                  </a:lnTo>
                  <a:lnTo>
                    <a:pt x="2413" y="50800"/>
                  </a:lnTo>
                  <a:lnTo>
                    <a:pt x="0" y="42672"/>
                  </a:lnTo>
                  <a:lnTo>
                    <a:pt x="0" y="33020"/>
                  </a:lnTo>
                  <a:lnTo>
                    <a:pt x="3810" y="21082"/>
                  </a:lnTo>
                  <a:lnTo>
                    <a:pt x="7239" y="14351"/>
                  </a:lnTo>
                  <a:lnTo>
                    <a:pt x="11557" y="7112"/>
                  </a:lnTo>
                  <a:lnTo>
                    <a:pt x="15875" y="4699"/>
                  </a:lnTo>
                  <a:lnTo>
                    <a:pt x="19177" y="2413"/>
                  </a:lnTo>
                  <a:lnTo>
                    <a:pt x="22606" y="0"/>
                  </a:lnTo>
                  <a:lnTo>
                    <a:pt x="26416" y="381"/>
                  </a:lnTo>
                  <a:lnTo>
                    <a:pt x="29718" y="889"/>
                  </a:lnTo>
                  <a:lnTo>
                    <a:pt x="34544" y="2413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24" name="Freeform 423"/>
            <p:cNvSpPr/>
            <p:nvPr/>
          </p:nvSpPr>
          <p:spPr>
            <a:xfrm>
              <a:off x="7395718" y="1602486"/>
              <a:ext cx="40260" cy="70486"/>
            </a:xfrm>
            <a:custGeom>
              <a:avLst/>
              <a:gdLst/>
              <a:ahLst/>
              <a:cxnLst/>
              <a:rect l="0" t="0" r="0" b="0"/>
              <a:pathLst>
                <a:path w="40260" h="70486">
                  <a:moveTo>
                    <a:pt x="36957" y="23495"/>
                  </a:moveTo>
                  <a:lnTo>
                    <a:pt x="39370" y="40259"/>
                  </a:lnTo>
                  <a:lnTo>
                    <a:pt x="40259" y="55626"/>
                  </a:lnTo>
                  <a:lnTo>
                    <a:pt x="37338" y="70485"/>
                  </a:lnTo>
                  <a:lnTo>
                    <a:pt x="30734" y="69596"/>
                  </a:lnTo>
                  <a:lnTo>
                    <a:pt x="22987" y="67183"/>
                  </a:lnTo>
                  <a:lnTo>
                    <a:pt x="15367" y="62865"/>
                  </a:lnTo>
                  <a:lnTo>
                    <a:pt x="8636" y="56642"/>
                  </a:lnTo>
                  <a:lnTo>
                    <a:pt x="3302" y="48006"/>
                  </a:lnTo>
                  <a:lnTo>
                    <a:pt x="381" y="36957"/>
                  </a:lnTo>
                  <a:lnTo>
                    <a:pt x="0" y="30226"/>
                  </a:lnTo>
                  <a:lnTo>
                    <a:pt x="889" y="22479"/>
                  </a:lnTo>
                  <a:lnTo>
                    <a:pt x="2413" y="13843"/>
                  </a:lnTo>
                  <a:lnTo>
                    <a:pt x="4699" y="4699"/>
                  </a:lnTo>
                  <a:lnTo>
                    <a:pt x="9525" y="2413"/>
                  </a:lnTo>
                  <a:lnTo>
                    <a:pt x="13335" y="889"/>
                  </a:lnTo>
                  <a:lnTo>
                    <a:pt x="19177" y="0"/>
                  </a:lnTo>
                  <a:lnTo>
                    <a:pt x="24892" y="1397"/>
                  </a:lnTo>
                  <a:lnTo>
                    <a:pt x="34036" y="4318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25" name="Freeform 424"/>
            <p:cNvSpPr/>
            <p:nvPr/>
          </p:nvSpPr>
          <p:spPr>
            <a:xfrm>
              <a:off x="7355840" y="1518412"/>
              <a:ext cx="35561" cy="57151"/>
            </a:xfrm>
            <a:custGeom>
              <a:avLst/>
              <a:gdLst/>
              <a:ahLst/>
              <a:cxnLst/>
              <a:rect l="0" t="0" r="0" b="0"/>
              <a:pathLst>
                <a:path w="35561" h="57151">
                  <a:moveTo>
                    <a:pt x="35560" y="9144"/>
                  </a:moveTo>
                  <a:lnTo>
                    <a:pt x="35560" y="16383"/>
                  </a:lnTo>
                  <a:lnTo>
                    <a:pt x="33147" y="28321"/>
                  </a:lnTo>
                  <a:lnTo>
                    <a:pt x="31242" y="40386"/>
                  </a:lnTo>
                  <a:lnTo>
                    <a:pt x="31623" y="47498"/>
                  </a:lnTo>
                  <a:lnTo>
                    <a:pt x="33528" y="57150"/>
                  </a:lnTo>
                  <a:lnTo>
                    <a:pt x="22098" y="54737"/>
                  </a:lnTo>
                  <a:lnTo>
                    <a:pt x="12954" y="49530"/>
                  </a:lnTo>
                  <a:lnTo>
                    <a:pt x="7239" y="43688"/>
                  </a:lnTo>
                  <a:lnTo>
                    <a:pt x="5207" y="39370"/>
                  </a:lnTo>
                  <a:lnTo>
                    <a:pt x="508" y="33655"/>
                  </a:lnTo>
                  <a:lnTo>
                    <a:pt x="0" y="27432"/>
                  </a:lnTo>
                  <a:lnTo>
                    <a:pt x="3810" y="21590"/>
                  </a:lnTo>
                  <a:lnTo>
                    <a:pt x="9652" y="15875"/>
                  </a:lnTo>
                  <a:lnTo>
                    <a:pt x="24511" y="6223"/>
                  </a:lnTo>
                  <a:lnTo>
                    <a:pt x="31242" y="2413"/>
                  </a:lnTo>
                  <a:lnTo>
                    <a:pt x="35560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26" name="Freeform 425"/>
            <p:cNvSpPr/>
            <p:nvPr/>
          </p:nvSpPr>
          <p:spPr>
            <a:xfrm>
              <a:off x="7310755" y="1475740"/>
              <a:ext cx="56135" cy="56643"/>
            </a:xfrm>
            <a:custGeom>
              <a:avLst/>
              <a:gdLst/>
              <a:ahLst/>
              <a:cxnLst/>
              <a:rect l="0" t="0" r="0" b="0"/>
              <a:pathLst>
                <a:path w="56135" h="56643">
                  <a:moveTo>
                    <a:pt x="24384" y="4318"/>
                  </a:moveTo>
                  <a:lnTo>
                    <a:pt x="31623" y="3302"/>
                  </a:lnTo>
                  <a:lnTo>
                    <a:pt x="42164" y="508"/>
                  </a:lnTo>
                  <a:lnTo>
                    <a:pt x="46482" y="0"/>
                  </a:lnTo>
                  <a:lnTo>
                    <a:pt x="50292" y="2413"/>
                  </a:lnTo>
                  <a:lnTo>
                    <a:pt x="53213" y="6731"/>
                  </a:lnTo>
                  <a:lnTo>
                    <a:pt x="56134" y="15367"/>
                  </a:lnTo>
                  <a:lnTo>
                    <a:pt x="47498" y="21082"/>
                  </a:lnTo>
                  <a:lnTo>
                    <a:pt x="38862" y="27813"/>
                  </a:lnTo>
                  <a:lnTo>
                    <a:pt x="23495" y="42164"/>
                  </a:lnTo>
                  <a:lnTo>
                    <a:pt x="17272" y="48895"/>
                  </a:lnTo>
                  <a:lnTo>
                    <a:pt x="12446" y="54229"/>
                  </a:lnTo>
                  <a:lnTo>
                    <a:pt x="9017" y="56642"/>
                  </a:lnTo>
                  <a:lnTo>
                    <a:pt x="8128" y="56642"/>
                  </a:lnTo>
                  <a:lnTo>
                    <a:pt x="2413" y="50419"/>
                  </a:lnTo>
                  <a:lnTo>
                    <a:pt x="0" y="42672"/>
                  </a:lnTo>
                  <a:lnTo>
                    <a:pt x="0" y="35052"/>
                  </a:lnTo>
                  <a:lnTo>
                    <a:pt x="1905" y="26924"/>
                  </a:lnTo>
                  <a:lnTo>
                    <a:pt x="5207" y="19685"/>
                  </a:lnTo>
                  <a:lnTo>
                    <a:pt x="9017" y="12954"/>
                  </a:lnTo>
                  <a:lnTo>
                    <a:pt x="13335" y="7620"/>
                  </a:lnTo>
                  <a:lnTo>
                    <a:pt x="16764" y="4318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27" name="Freeform 426"/>
            <p:cNvSpPr/>
            <p:nvPr/>
          </p:nvSpPr>
          <p:spPr>
            <a:xfrm>
              <a:off x="7317867" y="1436878"/>
              <a:ext cx="48007" cy="31116"/>
            </a:xfrm>
            <a:custGeom>
              <a:avLst/>
              <a:gdLst/>
              <a:ahLst/>
              <a:cxnLst/>
              <a:rect l="0" t="0" r="0" b="0"/>
              <a:pathLst>
                <a:path w="48007" h="31116">
                  <a:moveTo>
                    <a:pt x="26924" y="7112"/>
                  </a:moveTo>
                  <a:lnTo>
                    <a:pt x="36957" y="13462"/>
                  </a:lnTo>
                  <a:lnTo>
                    <a:pt x="44196" y="19177"/>
                  </a:lnTo>
                  <a:lnTo>
                    <a:pt x="48006" y="25400"/>
                  </a:lnTo>
                  <a:lnTo>
                    <a:pt x="39370" y="28829"/>
                  </a:lnTo>
                  <a:lnTo>
                    <a:pt x="31242" y="30734"/>
                  </a:lnTo>
                  <a:lnTo>
                    <a:pt x="23114" y="31115"/>
                  </a:lnTo>
                  <a:lnTo>
                    <a:pt x="15367" y="30734"/>
                  </a:lnTo>
                  <a:lnTo>
                    <a:pt x="9144" y="29210"/>
                  </a:lnTo>
                  <a:lnTo>
                    <a:pt x="4318" y="27305"/>
                  </a:lnTo>
                  <a:lnTo>
                    <a:pt x="1524" y="25400"/>
                  </a:lnTo>
                  <a:lnTo>
                    <a:pt x="0" y="23495"/>
                  </a:lnTo>
                  <a:lnTo>
                    <a:pt x="2413" y="17780"/>
                  </a:lnTo>
                  <a:lnTo>
                    <a:pt x="4318" y="13462"/>
                  </a:lnTo>
                  <a:lnTo>
                    <a:pt x="6731" y="7620"/>
                  </a:lnTo>
                  <a:lnTo>
                    <a:pt x="9652" y="381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28" name="Freeform 427"/>
            <p:cNvSpPr/>
            <p:nvPr/>
          </p:nvSpPr>
          <p:spPr>
            <a:xfrm>
              <a:off x="7345807" y="1561592"/>
              <a:ext cx="25909" cy="53849"/>
            </a:xfrm>
            <a:custGeom>
              <a:avLst/>
              <a:gdLst/>
              <a:ahLst/>
              <a:cxnLst/>
              <a:rect l="0" t="0" r="0" b="0"/>
              <a:pathLst>
                <a:path w="25909" h="53849">
                  <a:moveTo>
                    <a:pt x="11430" y="4318"/>
                  </a:moveTo>
                  <a:lnTo>
                    <a:pt x="16256" y="7747"/>
                  </a:lnTo>
                  <a:lnTo>
                    <a:pt x="21590" y="14986"/>
                  </a:lnTo>
                  <a:lnTo>
                    <a:pt x="24003" y="21717"/>
                  </a:lnTo>
                  <a:lnTo>
                    <a:pt x="25908" y="27432"/>
                  </a:lnTo>
                  <a:lnTo>
                    <a:pt x="18161" y="32258"/>
                  </a:lnTo>
                  <a:lnTo>
                    <a:pt x="12954" y="37465"/>
                  </a:lnTo>
                  <a:lnTo>
                    <a:pt x="9017" y="42291"/>
                  </a:lnTo>
                  <a:lnTo>
                    <a:pt x="6223" y="46609"/>
                  </a:lnTo>
                  <a:lnTo>
                    <a:pt x="4699" y="50419"/>
                  </a:lnTo>
                  <a:lnTo>
                    <a:pt x="3810" y="52832"/>
                  </a:lnTo>
                  <a:lnTo>
                    <a:pt x="3810" y="53848"/>
                  </a:lnTo>
                  <a:lnTo>
                    <a:pt x="3810" y="53340"/>
                  </a:lnTo>
                  <a:lnTo>
                    <a:pt x="889" y="36068"/>
                  </a:lnTo>
                  <a:lnTo>
                    <a:pt x="0" y="20193"/>
                  </a:lnTo>
                  <a:lnTo>
                    <a:pt x="381" y="12954"/>
                  </a:lnTo>
                  <a:lnTo>
                    <a:pt x="889" y="7747"/>
                  </a:lnTo>
                  <a:lnTo>
                    <a:pt x="2794" y="2921"/>
                  </a:lnTo>
                  <a:lnTo>
                    <a:pt x="5207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29" name="Freeform 428"/>
            <p:cNvSpPr/>
            <p:nvPr/>
          </p:nvSpPr>
          <p:spPr>
            <a:xfrm>
              <a:off x="7360666" y="1363853"/>
              <a:ext cx="36958" cy="54230"/>
            </a:xfrm>
            <a:custGeom>
              <a:avLst/>
              <a:gdLst/>
              <a:ahLst/>
              <a:cxnLst/>
              <a:rect l="0" t="0" r="0" b="0"/>
              <a:pathLst>
                <a:path w="36958" h="54230">
                  <a:moveTo>
                    <a:pt x="12954" y="9652"/>
                  </a:moveTo>
                  <a:lnTo>
                    <a:pt x="12446" y="17780"/>
                  </a:lnTo>
                  <a:lnTo>
                    <a:pt x="13843" y="25019"/>
                  </a:lnTo>
                  <a:lnTo>
                    <a:pt x="15748" y="31242"/>
                  </a:lnTo>
                  <a:lnTo>
                    <a:pt x="24003" y="42291"/>
                  </a:lnTo>
                  <a:lnTo>
                    <a:pt x="30226" y="48006"/>
                  </a:lnTo>
                  <a:lnTo>
                    <a:pt x="36957" y="54229"/>
                  </a:lnTo>
                  <a:lnTo>
                    <a:pt x="22987" y="51816"/>
                  </a:lnTo>
                  <a:lnTo>
                    <a:pt x="13462" y="48514"/>
                  </a:lnTo>
                  <a:lnTo>
                    <a:pt x="6731" y="43688"/>
                  </a:lnTo>
                  <a:lnTo>
                    <a:pt x="1397" y="36576"/>
                  </a:lnTo>
                  <a:lnTo>
                    <a:pt x="0" y="28829"/>
                  </a:lnTo>
                  <a:lnTo>
                    <a:pt x="1397" y="19177"/>
                  </a:lnTo>
                  <a:lnTo>
                    <a:pt x="5715" y="9144"/>
                  </a:lnTo>
                  <a:lnTo>
                    <a:pt x="9525" y="4318"/>
                  </a:lnTo>
                  <a:lnTo>
                    <a:pt x="14351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30" name="Freeform 429"/>
            <p:cNvSpPr/>
            <p:nvPr/>
          </p:nvSpPr>
          <p:spPr>
            <a:xfrm>
              <a:off x="7367397" y="1392682"/>
              <a:ext cx="7113" cy="8637"/>
            </a:xfrm>
            <a:custGeom>
              <a:avLst/>
              <a:gdLst/>
              <a:ahLst/>
              <a:cxnLst/>
              <a:rect l="0" t="0" r="0" b="0"/>
              <a:pathLst>
                <a:path w="7113" h="8637">
                  <a:moveTo>
                    <a:pt x="889" y="1016"/>
                  </a:moveTo>
                  <a:lnTo>
                    <a:pt x="3810" y="0"/>
                  </a:lnTo>
                  <a:lnTo>
                    <a:pt x="6223" y="1016"/>
                  </a:lnTo>
                  <a:lnTo>
                    <a:pt x="7112" y="4318"/>
                  </a:lnTo>
                  <a:lnTo>
                    <a:pt x="6223" y="7239"/>
                  </a:lnTo>
                  <a:lnTo>
                    <a:pt x="3810" y="8636"/>
                  </a:lnTo>
                  <a:lnTo>
                    <a:pt x="889" y="7239"/>
                  </a:lnTo>
                  <a:lnTo>
                    <a:pt x="0" y="4318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31" name="Freeform 430"/>
            <p:cNvSpPr/>
            <p:nvPr/>
          </p:nvSpPr>
          <p:spPr>
            <a:xfrm>
              <a:off x="7438390" y="1540510"/>
              <a:ext cx="110491" cy="77471"/>
            </a:xfrm>
            <a:custGeom>
              <a:avLst/>
              <a:gdLst/>
              <a:ahLst/>
              <a:cxnLst/>
              <a:rect l="0" t="0" r="0" b="0"/>
              <a:pathLst>
                <a:path w="110491" h="77471">
                  <a:moveTo>
                    <a:pt x="0" y="0"/>
                  </a:moveTo>
                  <a:lnTo>
                    <a:pt x="10160" y="16510"/>
                  </a:lnTo>
                  <a:lnTo>
                    <a:pt x="22860" y="30480"/>
                  </a:lnTo>
                  <a:lnTo>
                    <a:pt x="35560" y="43180"/>
                  </a:lnTo>
                  <a:lnTo>
                    <a:pt x="50800" y="54610"/>
                  </a:lnTo>
                  <a:lnTo>
                    <a:pt x="64770" y="63500"/>
                  </a:lnTo>
                  <a:lnTo>
                    <a:pt x="80010" y="69850"/>
                  </a:lnTo>
                  <a:lnTo>
                    <a:pt x="95250" y="74930"/>
                  </a:lnTo>
                  <a:lnTo>
                    <a:pt x="110490" y="7747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32" name="Freeform 431"/>
            <p:cNvSpPr/>
            <p:nvPr/>
          </p:nvSpPr>
          <p:spPr>
            <a:xfrm>
              <a:off x="7538720" y="1497330"/>
              <a:ext cx="7621" cy="58421"/>
            </a:xfrm>
            <a:custGeom>
              <a:avLst/>
              <a:gdLst/>
              <a:ahLst/>
              <a:cxnLst/>
              <a:rect l="0" t="0" r="0" b="0"/>
              <a:pathLst>
                <a:path w="7621" h="58421">
                  <a:moveTo>
                    <a:pt x="0" y="58420"/>
                  </a:moveTo>
                  <a:lnTo>
                    <a:pt x="3810" y="49530"/>
                  </a:lnTo>
                  <a:lnTo>
                    <a:pt x="6350" y="41910"/>
                  </a:lnTo>
                  <a:lnTo>
                    <a:pt x="7620" y="26670"/>
                  </a:lnTo>
                  <a:lnTo>
                    <a:pt x="5080" y="1397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649" name="Group 648"/>
          <p:cNvGrpSpPr/>
          <p:nvPr/>
        </p:nvGrpSpPr>
        <p:grpSpPr>
          <a:xfrm>
            <a:off x="1725930" y="2093976"/>
            <a:ext cx="829692" cy="2045209"/>
            <a:chOff x="1725930" y="2093976"/>
            <a:chExt cx="829692" cy="2045209"/>
          </a:xfrm>
        </p:grpSpPr>
        <p:sp>
          <p:nvSpPr>
            <p:cNvPr id="434" name="Freeform 433"/>
            <p:cNvSpPr/>
            <p:nvPr/>
          </p:nvSpPr>
          <p:spPr>
            <a:xfrm>
              <a:off x="2346833" y="3672840"/>
              <a:ext cx="76963" cy="400813"/>
            </a:xfrm>
            <a:custGeom>
              <a:avLst/>
              <a:gdLst/>
              <a:ahLst/>
              <a:cxnLst/>
              <a:rect l="0" t="0" r="0" b="0"/>
              <a:pathLst>
                <a:path w="76963" h="400813">
                  <a:moveTo>
                    <a:pt x="43561" y="370586"/>
                  </a:moveTo>
                  <a:lnTo>
                    <a:pt x="43053" y="347345"/>
                  </a:lnTo>
                  <a:lnTo>
                    <a:pt x="42672" y="323088"/>
                  </a:lnTo>
                  <a:lnTo>
                    <a:pt x="41910" y="297815"/>
                  </a:lnTo>
                  <a:lnTo>
                    <a:pt x="41021" y="271526"/>
                  </a:lnTo>
                  <a:lnTo>
                    <a:pt x="39497" y="244856"/>
                  </a:lnTo>
                  <a:lnTo>
                    <a:pt x="35814" y="190754"/>
                  </a:lnTo>
                  <a:lnTo>
                    <a:pt x="33020" y="163703"/>
                  </a:lnTo>
                  <a:lnTo>
                    <a:pt x="30099" y="137033"/>
                  </a:lnTo>
                  <a:lnTo>
                    <a:pt x="26670" y="111252"/>
                  </a:lnTo>
                  <a:lnTo>
                    <a:pt x="22479" y="86233"/>
                  </a:lnTo>
                  <a:lnTo>
                    <a:pt x="17653" y="62230"/>
                  </a:lnTo>
                  <a:lnTo>
                    <a:pt x="12573" y="39751"/>
                  </a:lnTo>
                  <a:lnTo>
                    <a:pt x="6604" y="19177"/>
                  </a:lnTo>
                  <a:lnTo>
                    <a:pt x="0" y="0"/>
                  </a:lnTo>
                  <a:lnTo>
                    <a:pt x="8763" y="24384"/>
                  </a:lnTo>
                  <a:lnTo>
                    <a:pt x="16764" y="47244"/>
                  </a:lnTo>
                  <a:lnTo>
                    <a:pt x="24003" y="69469"/>
                  </a:lnTo>
                  <a:lnTo>
                    <a:pt x="30861" y="90932"/>
                  </a:lnTo>
                  <a:lnTo>
                    <a:pt x="37211" y="111506"/>
                  </a:lnTo>
                  <a:lnTo>
                    <a:pt x="42799" y="131953"/>
                  </a:lnTo>
                  <a:lnTo>
                    <a:pt x="48260" y="151511"/>
                  </a:lnTo>
                  <a:lnTo>
                    <a:pt x="52705" y="170815"/>
                  </a:lnTo>
                  <a:lnTo>
                    <a:pt x="60833" y="209296"/>
                  </a:lnTo>
                  <a:lnTo>
                    <a:pt x="66929" y="247523"/>
                  </a:lnTo>
                  <a:lnTo>
                    <a:pt x="71120" y="286512"/>
                  </a:lnTo>
                  <a:lnTo>
                    <a:pt x="72771" y="306578"/>
                  </a:lnTo>
                  <a:lnTo>
                    <a:pt x="74168" y="327533"/>
                  </a:lnTo>
                  <a:lnTo>
                    <a:pt x="74803" y="336804"/>
                  </a:lnTo>
                  <a:lnTo>
                    <a:pt x="75819" y="346837"/>
                  </a:lnTo>
                  <a:lnTo>
                    <a:pt x="76835" y="357124"/>
                  </a:lnTo>
                  <a:lnTo>
                    <a:pt x="76962" y="367411"/>
                  </a:lnTo>
                  <a:lnTo>
                    <a:pt x="76581" y="376936"/>
                  </a:lnTo>
                  <a:lnTo>
                    <a:pt x="74676" y="385826"/>
                  </a:lnTo>
                  <a:lnTo>
                    <a:pt x="73279" y="389636"/>
                  </a:lnTo>
                  <a:lnTo>
                    <a:pt x="71120" y="393192"/>
                  </a:lnTo>
                  <a:lnTo>
                    <a:pt x="68453" y="396367"/>
                  </a:lnTo>
                  <a:lnTo>
                    <a:pt x="65405" y="399161"/>
                  </a:lnTo>
                  <a:lnTo>
                    <a:pt x="62865" y="400177"/>
                  </a:lnTo>
                  <a:lnTo>
                    <a:pt x="59817" y="400812"/>
                  </a:lnTo>
                  <a:lnTo>
                    <a:pt x="53975" y="399415"/>
                  </a:lnTo>
                  <a:lnTo>
                    <a:pt x="48006" y="396367"/>
                  </a:lnTo>
                  <a:lnTo>
                    <a:pt x="43561" y="391922"/>
                  </a:lnTo>
                  <a:close/>
                </a:path>
              </a:pathLst>
            </a:custGeom>
            <a:solidFill>
              <a:srgbClr val="BE9E7A"/>
            </a:solidFill>
            <a:ln w="0" cap="flat" cmpd="sng" algn="ctr">
              <a:solidFill>
                <a:srgbClr val="BE9E7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35" name="Freeform 434"/>
            <p:cNvSpPr/>
            <p:nvPr/>
          </p:nvSpPr>
          <p:spPr>
            <a:xfrm>
              <a:off x="2346960" y="3672840"/>
              <a:ext cx="76201" cy="401321"/>
            </a:xfrm>
            <a:custGeom>
              <a:avLst/>
              <a:gdLst/>
              <a:ahLst/>
              <a:cxnLst/>
              <a:rect l="0" t="0" r="0" b="0"/>
              <a:pathLst>
                <a:path w="76201" h="401321">
                  <a:moveTo>
                    <a:pt x="43180" y="392430"/>
                  </a:moveTo>
                  <a:lnTo>
                    <a:pt x="48260" y="396240"/>
                  </a:lnTo>
                  <a:lnTo>
                    <a:pt x="53340" y="398780"/>
                  </a:lnTo>
                  <a:lnTo>
                    <a:pt x="59690" y="401320"/>
                  </a:lnTo>
                  <a:lnTo>
                    <a:pt x="63500" y="400050"/>
                  </a:lnTo>
                  <a:lnTo>
                    <a:pt x="66040" y="398780"/>
                  </a:lnTo>
                  <a:lnTo>
                    <a:pt x="68580" y="396240"/>
                  </a:lnTo>
                  <a:lnTo>
                    <a:pt x="71120" y="393700"/>
                  </a:lnTo>
                  <a:lnTo>
                    <a:pt x="72390" y="389890"/>
                  </a:lnTo>
                  <a:lnTo>
                    <a:pt x="74930" y="386080"/>
                  </a:lnTo>
                  <a:lnTo>
                    <a:pt x="76200" y="377190"/>
                  </a:lnTo>
                  <a:lnTo>
                    <a:pt x="76200" y="367030"/>
                  </a:lnTo>
                  <a:lnTo>
                    <a:pt x="76200" y="356870"/>
                  </a:lnTo>
                  <a:lnTo>
                    <a:pt x="74930" y="346710"/>
                  </a:lnTo>
                  <a:lnTo>
                    <a:pt x="74930" y="336550"/>
                  </a:lnTo>
                  <a:lnTo>
                    <a:pt x="73660" y="327660"/>
                  </a:lnTo>
                  <a:lnTo>
                    <a:pt x="72390" y="306070"/>
                  </a:lnTo>
                  <a:lnTo>
                    <a:pt x="71120" y="287020"/>
                  </a:lnTo>
                  <a:lnTo>
                    <a:pt x="67310" y="247650"/>
                  </a:lnTo>
                  <a:lnTo>
                    <a:pt x="60960" y="209550"/>
                  </a:lnTo>
                  <a:lnTo>
                    <a:pt x="52070" y="170180"/>
                  </a:lnTo>
                  <a:lnTo>
                    <a:pt x="48260" y="151130"/>
                  </a:lnTo>
                  <a:lnTo>
                    <a:pt x="41910" y="132080"/>
                  </a:lnTo>
                  <a:lnTo>
                    <a:pt x="36830" y="111760"/>
                  </a:lnTo>
                  <a:lnTo>
                    <a:pt x="30480" y="91440"/>
                  </a:lnTo>
                  <a:lnTo>
                    <a:pt x="24130" y="69850"/>
                  </a:lnTo>
                  <a:lnTo>
                    <a:pt x="16510" y="46990"/>
                  </a:lnTo>
                  <a:lnTo>
                    <a:pt x="8890" y="24130"/>
                  </a:lnTo>
                  <a:lnTo>
                    <a:pt x="0" y="0"/>
                  </a:lnTo>
                  <a:lnTo>
                    <a:pt x="6350" y="19050"/>
                  </a:lnTo>
                  <a:lnTo>
                    <a:pt x="12700" y="39370"/>
                  </a:lnTo>
                  <a:lnTo>
                    <a:pt x="17780" y="62230"/>
                  </a:lnTo>
                  <a:lnTo>
                    <a:pt x="22860" y="86360"/>
                  </a:lnTo>
                  <a:lnTo>
                    <a:pt x="26670" y="111760"/>
                  </a:lnTo>
                  <a:lnTo>
                    <a:pt x="30480" y="137160"/>
                  </a:lnTo>
                  <a:lnTo>
                    <a:pt x="33020" y="163830"/>
                  </a:lnTo>
                  <a:lnTo>
                    <a:pt x="35560" y="190500"/>
                  </a:lnTo>
                  <a:lnTo>
                    <a:pt x="39370" y="245110"/>
                  </a:lnTo>
                  <a:lnTo>
                    <a:pt x="40640" y="270510"/>
                  </a:lnTo>
                  <a:lnTo>
                    <a:pt x="41910" y="297180"/>
                  </a:lnTo>
                  <a:lnTo>
                    <a:pt x="41910" y="322580"/>
                  </a:lnTo>
                  <a:lnTo>
                    <a:pt x="43180" y="347980"/>
                  </a:lnTo>
                  <a:lnTo>
                    <a:pt x="43180" y="37084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22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36" name="Freeform 435"/>
            <p:cNvSpPr/>
            <p:nvPr/>
          </p:nvSpPr>
          <p:spPr>
            <a:xfrm>
              <a:off x="1937004" y="3374136"/>
              <a:ext cx="69978" cy="688595"/>
            </a:xfrm>
            <a:custGeom>
              <a:avLst/>
              <a:gdLst/>
              <a:ahLst/>
              <a:cxnLst/>
              <a:rect l="0" t="0" r="0" b="0"/>
              <a:pathLst>
                <a:path w="69978" h="688595">
                  <a:moveTo>
                    <a:pt x="59436" y="635762"/>
                  </a:moveTo>
                  <a:lnTo>
                    <a:pt x="58420" y="638048"/>
                  </a:lnTo>
                  <a:lnTo>
                    <a:pt x="56515" y="640588"/>
                  </a:lnTo>
                  <a:lnTo>
                    <a:pt x="53721" y="643763"/>
                  </a:lnTo>
                  <a:lnTo>
                    <a:pt x="50419" y="647065"/>
                  </a:lnTo>
                  <a:lnTo>
                    <a:pt x="42926" y="654050"/>
                  </a:lnTo>
                  <a:lnTo>
                    <a:pt x="36576" y="661035"/>
                  </a:lnTo>
                  <a:lnTo>
                    <a:pt x="37084" y="667004"/>
                  </a:lnTo>
                  <a:lnTo>
                    <a:pt x="36576" y="672084"/>
                  </a:lnTo>
                  <a:lnTo>
                    <a:pt x="35433" y="676529"/>
                  </a:lnTo>
                  <a:lnTo>
                    <a:pt x="33782" y="680085"/>
                  </a:lnTo>
                  <a:lnTo>
                    <a:pt x="31369" y="682879"/>
                  </a:lnTo>
                  <a:lnTo>
                    <a:pt x="28575" y="685038"/>
                  </a:lnTo>
                  <a:lnTo>
                    <a:pt x="22479" y="687832"/>
                  </a:lnTo>
                  <a:lnTo>
                    <a:pt x="15367" y="688594"/>
                  </a:lnTo>
                  <a:lnTo>
                    <a:pt x="9017" y="687832"/>
                  </a:lnTo>
                  <a:lnTo>
                    <a:pt x="3556" y="686054"/>
                  </a:lnTo>
                  <a:lnTo>
                    <a:pt x="0" y="683514"/>
                  </a:lnTo>
                  <a:lnTo>
                    <a:pt x="4826" y="662813"/>
                  </a:lnTo>
                  <a:lnTo>
                    <a:pt x="8382" y="642239"/>
                  </a:lnTo>
                  <a:lnTo>
                    <a:pt x="13716" y="600583"/>
                  </a:lnTo>
                  <a:lnTo>
                    <a:pt x="16510" y="559054"/>
                  </a:lnTo>
                  <a:lnTo>
                    <a:pt x="17780" y="517779"/>
                  </a:lnTo>
                  <a:lnTo>
                    <a:pt x="17272" y="476504"/>
                  </a:lnTo>
                  <a:lnTo>
                    <a:pt x="15875" y="435737"/>
                  </a:lnTo>
                  <a:lnTo>
                    <a:pt x="14224" y="395605"/>
                  </a:lnTo>
                  <a:lnTo>
                    <a:pt x="12319" y="355981"/>
                  </a:lnTo>
                  <a:lnTo>
                    <a:pt x="10922" y="315595"/>
                  </a:lnTo>
                  <a:lnTo>
                    <a:pt x="9525" y="275844"/>
                  </a:lnTo>
                  <a:lnTo>
                    <a:pt x="8763" y="237617"/>
                  </a:lnTo>
                  <a:lnTo>
                    <a:pt x="9017" y="201041"/>
                  </a:lnTo>
                  <a:lnTo>
                    <a:pt x="9271" y="187071"/>
                  </a:lnTo>
                  <a:lnTo>
                    <a:pt x="10160" y="171831"/>
                  </a:lnTo>
                  <a:lnTo>
                    <a:pt x="11430" y="155575"/>
                  </a:lnTo>
                  <a:lnTo>
                    <a:pt x="13208" y="138811"/>
                  </a:lnTo>
                  <a:lnTo>
                    <a:pt x="18034" y="104521"/>
                  </a:lnTo>
                  <a:lnTo>
                    <a:pt x="21082" y="87757"/>
                  </a:lnTo>
                  <a:lnTo>
                    <a:pt x="24511" y="71501"/>
                  </a:lnTo>
                  <a:lnTo>
                    <a:pt x="28829" y="56261"/>
                  </a:lnTo>
                  <a:lnTo>
                    <a:pt x="33020" y="42164"/>
                  </a:lnTo>
                  <a:lnTo>
                    <a:pt x="37973" y="29464"/>
                  </a:lnTo>
                  <a:lnTo>
                    <a:pt x="43688" y="18669"/>
                  </a:lnTo>
                  <a:lnTo>
                    <a:pt x="49276" y="10033"/>
                  </a:lnTo>
                  <a:lnTo>
                    <a:pt x="55626" y="3937"/>
                  </a:lnTo>
                  <a:lnTo>
                    <a:pt x="59182" y="1778"/>
                  </a:lnTo>
                  <a:lnTo>
                    <a:pt x="62738" y="508"/>
                  </a:lnTo>
                  <a:lnTo>
                    <a:pt x="66167" y="0"/>
                  </a:lnTo>
                  <a:lnTo>
                    <a:pt x="69977" y="254"/>
                  </a:lnTo>
                  <a:lnTo>
                    <a:pt x="69977" y="30480"/>
                  </a:lnTo>
                  <a:lnTo>
                    <a:pt x="69215" y="60960"/>
                  </a:lnTo>
                  <a:lnTo>
                    <a:pt x="68326" y="92202"/>
                  </a:lnTo>
                  <a:lnTo>
                    <a:pt x="67437" y="125349"/>
                  </a:lnTo>
                  <a:lnTo>
                    <a:pt x="66167" y="161036"/>
                  </a:lnTo>
                  <a:lnTo>
                    <a:pt x="65786" y="180086"/>
                  </a:lnTo>
                  <a:lnTo>
                    <a:pt x="65532" y="200279"/>
                  </a:lnTo>
                  <a:lnTo>
                    <a:pt x="65278" y="221361"/>
                  </a:lnTo>
                  <a:lnTo>
                    <a:pt x="65278" y="243586"/>
                  </a:lnTo>
                  <a:lnTo>
                    <a:pt x="65278" y="267081"/>
                  </a:lnTo>
                  <a:lnTo>
                    <a:pt x="65532" y="291846"/>
                  </a:lnTo>
                  <a:lnTo>
                    <a:pt x="62738" y="389890"/>
                  </a:lnTo>
                  <a:lnTo>
                    <a:pt x="61214" y="437388"/>
                  </a:lnTo>
                  <a:lnTo>
                    <a:pt x="60071" y="483235"/>
                  </a:lnTo>
                  <a:lnTo>
                    <a:pt x="59182" y="526669"/>
                  </a:lnTo>
                  <a:lnTo>
                    <a:pt x="58928" y="547243"/>
                  </a:lnTo>
                  <a:lnTo>
                    <a:pt x="58674" y="566801"/>
                  </a:lnTo>
                  <a:lnTo>
                    <a:pt x="58420" y="585724"/>
                  </a:lnTo>
                  <a:lnTo>
                    <a:pt x="58674" y="603504"/>
                  </a:lnTo>
                  <a:lnTo>
                    <a:pt x="58928" y="620268"/>
                  </a:lnTo>
                  <a:close/>
                </a:path>
              </a:pathLst>
            </a:custGeom>
            <a:solidFill>
              <a:srgbClr val="BE9E7A"/>
            </a:solidFill>
            <a:ln w="0" cap="flat" cmpd="sng" algn="ctr">
              <a:solidFill>
                <a:srgbClr val="BE9E7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37" name="Freeform 436"/>
            <p:cNvSpPr/>
            <p:nvPr/>
          </p:nvSpPr>
          <p:spPr>
            <a:xfrm>
              <a:off x="1936750" y="3374390"/>
              <a:ext cx="69851" cy="688341"/>
            </a:xfrm>
            <a:custGeom>
              <a:avLst/>
              <a:gdLst/>
              <a:ahLst/>
              <a:cxnLst/>
              <a:rect l="0" t="0" r="0" b="0"/>
              <a:pathLst>
                <a:path w="69851" h="688341">
                  <a:moveTo>
                    <a:pt x="59690" y="635000"/>
                  </a:moveTo>
                  <a:lnTo>
                    <a:pt x="58420" y="637540"/>
                  </a:lnTo>
                  <a:lnTo>
                    <a:pt x="57150" y="640080"/>
                  </a:lnTo>
                  <a:lnTo>
                    <a:pt x="54610" y="642620"/>
                  </a:lnTo>
                  <a:lnTo>
                    <a:pt x="50800" y="646430"/>
                  </a:lnTo>
                  <a:lnTo>
                    <a:pt x="43180" y="654050"/>
                  </a:lnTo>
                  <a:lnTo>
                    <a:pt x="36830" y="660400"/>
                  </a:lnTo>
                  <a:lnTo>
                    <a:pt x="36830" y="666750"/>
                  </a:lnTo>
                  <a:lnTo>
                    <a:pt x="36830" y="671830"/>
                  </a:lnTo>
                  <a:lnTo>
                    <a:pt x="35560" y="675640"/>
                  </a:lnTo>
                  <a:lnTo>
                    <a:pt x="34290" y="679450"/>
                  </a:lnTo>
                  <a:lnTo>
                    <a:pt x="31750" y="683260"/>
                  </a:lnTo>
                  <a:lnTo>
                    <a:pt x="29210" y="684530"/>
                  </a:lnTo>
                  <a:lnTo>
                    <a:pt x="22860" y="687070"/>
                  </a:lnTo>
                  <a:lnTo>
                    <a:pt x="15240" y="688340"/>
                  </a:lnTo>
                  <a:lnTo>
                    <a:pt x="8890" y="687070"/>
                  </a:lnTo>
                  <a:lnTo>
                    <a:pt x="3810" y="685800"/>
                  </a:lnTo>
                  <a:lnTo>
                    <a:pt x="0" y="683260"/>
                  </a:lnTo>
                  <a:lnTo>
                    <a:pt x="5080" y="662940"/>
                  </a:lnTo>
                  <a:lnTo>
                    <a:pt x="8890" y="641350"/>
                  </a:lnTo>
                  <a:lnTo>
                    <a:pt x="13970" y="600710"/>
                  </a:lnTo>
                  <a:lnTo>
                    <a:pt x="16510" y="558800"/>
                  </a:lnTo>
                  <a:lnTo>
                    <a:pt x="17780" y="518160"/>
                  </a:lnTo>
                  <a:lnTo>
                    <a:pt x="17780" y="476250"/>
                  </a:lnTo>
                  <a:lnTo>
                    <a:pt x="16510" y="435610"/>
                  </a:lnTo>
                  <a:lnTo>
                    <a:pt x="13970" y="394970"/>
                  </a:lnTo>
                  <a:lnTo>
                    <a:pt x="12700" y="355600"/>
                  </a:lnTo>
                  <a:lnTo>
                    <a:pt x="11430" y="314960"/>
                  </a:lnTo>
                  <a:lnTo>
                    <a:pt x="10160" y="275590"/>
                  </a:lnTo>
                  <a:lnTo>
                    <a:pt x="8890" y="237490"/>
                  </a:lnTo>
                  <a:lnTo>
                    <a:pt x="8890" y="200660"/>
                  </a:lnTo>
                  <a:lnTo>
                    <a:pt x="8890" y="186690"/>
                  </a:lnTo>
                  <a:lnTo>
                    <a:pt x="10160" y="171450"/>
                  </a:lnTo>
                  <a:lnTo>
                    <a:pt x="11430" y="154940"/>
                  </a:lnTo>
                  <a:lnTo>
                    <a:pt x="13970" y="138430"/>
                  </a:lnTo>
                  <a:lnTo>
                    <a:pt x="17780" y="104140"/>
                  </a:lnTo>
                  <a:lnTo>
                    <a:pt x="21590" y="87630"/>
                  </a:lnTo>
                  <a:lnTo>
                    <a:pt x="25400" y="71120"/>
                  </a:lnTo>
                  <a:lnTo>
                    <a:pt x="29210" y="55880"/>
                  </a:lnTo>
                  <a:lnTo>
                    <a:pt x="33020" y="41910"/>
                  </a:lnTo>
                  <a:lnTo>
                    <a:pt x="38100" y="29210"/>
                  </a:lnTo>
                  <a:lnTo>
                    <a:pt x="44450" y="19050"/>
                  </a:lnTo>
                  <a:lnTo>
                    <a:pt x="49530" y="10160"/>
                  </a:lnTo>
                  <a:lnTo>
                    <a:pt x="55880" y="3810"/>
                  </a:lnTo>
                  <a:lnTo>
                    <a:pt x="59690" y="1270"/>
                  </a:lnTo>
                  <a:lnTo>
                    <a:pt x="62230" y="0"/>
                  </a:lnTo>
                  <a:lnTo>
                    <a:pt x="66040" y="0"/>
                  </a:lnTo>
                  <a:lnTo>
                    <a:pt x="69850" y="0"/>
                  </a:lnTo>
                  <a:lnTo>
                    <a:pt x="69850" y="30480"/>
                  </a:lnTo>
                  <a:lnTo>
                    <a:pt x="69850" y="59690"/>
                  </a:lnTo>
                  <a:lnTo>
                    <a:pt x="68580" y="91440"/>
                  </a:lnTo>
                  <a:lnTo>
                    <a:pt x="67310" y="125730"/>
                  </a:lnTo>
                  <a:lnTo>
                    <a:pt x="66040" y="160020"/>
                  </a:lnTo>
                  <a:lnTo>
                    <a:pt x="66040" y="180340"/>
                  </a:lnTo>
                  <a:lnTo>
                    <a:pt x="66040" y="200660"/>
                  </a:lnTo>
                  <a:lnTo>
                    <a:pt x="64770" y="220980"/>
                  </a:lnTo>
                  <a:lnTo>
                    <a:pt x="64770" y="243840"/>
                  </a:lnTo>
                  <a:lnTo>
                    <a:pt x="64770" y="266700"/>
                  </a:lnTo>
                  <a:lnTo>
                    <a:pt x="66040" y="292100"/>
                  </a:lnTo>
                  <a:lnTo>
                    <a:pt x="62230" y="389890"/>
                  </a:lnTo>
                  <a:lnTo>
                    <a:pt x="62230" y="436880"/>
                  </a:lnTo>
                  <a:lnTo>
                    <a:pt x="60960" y="482600"/>
                  </a:lnTo>
                  <a:lnTo>
                    <a:pt x="59690" y="527050"/>
                  </a:lnTo>
                  <a:lnTo>
                    <a:pt x="59690" y="547370"/>
                  </a:lnTo>
                  <a:lnTo>
                    <a:pt x="59690" y="566420"/>
                  </a:lnTo>
                  <a:lnTo>
                    <a:pt x="58420" y="585470"/>
                  </a:lnTo>
                  <a:lnTo>
                    <a:pt x="59690" y="603250"/>
                  </a:lnTo>
                  <a:lnTo>
                    <a:pt x="59690" y="61976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22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38" name="Freeform 437"/>
            <p:cNvSpPr/>
            <p:nvPr/>
          </p:nvSpPr>
          <p:spPr>
            <a:xfrm>
              <a:off x="1945767" y="3374390"/>
              <a:ext cx="60961" cy="417958"/>
            </a:xfrm>
            <a:custGeom>
              <a:avLst/>
              <a:gdLst/>
              <a:ahLst/>
              <a:cxnLst/>
              <a:rect l="0" t="0" r="0" b="0"/>
              <a:pathLst>
                <a:path w="60961" h="417958">
                  <a:moveTo>
                    <a:pt x="5969" y="410972"/>
                  </a:moveTo>
                  <a:lnTo>
                    <a:pt x="3556" y="356108"/>
                  </a:lnTo>
                  <a:lnTo>
                    <a:pt x="1905" y="315341"/>
                  </a:lnTo>
                  <a:lnTo>
                    <a:pt x="762" y="275844"/>
                  </a:lnTo>
                  <a:lnTo>
                    <a:pt x="0" y="237617"/>
                  </a:lnTo>
                  <a:lnTo>
                    <a:pt x="0" y="200787"/>
                  </a:lnTo>
                  <a:lnTo>
                    <a:pt x="508" y="186817"/>
                  </a:lnTo>
                  <a:lnTo>
                    <a:pt x="1397" y="171577"/>
                  </a:lnTo>
                  <a:lnTo>
                    <a:pt x="2667" y="155575"/>
                  </a:lnTo>
                  <a:lnTo>
                    <a:pt x="4445" y="138811"/>
                  </a:lnTo>
                  <a:lnTo>
                    <a:pt x="9271" y="104521"/>
                  </a:lnTo>
                  <a:lnTo>
                    <a:pt x="12319" y="87503"/>
                  </a:lnTo>
                  <a:lnTo>
                    <a:pt x="15748" y="71247"/>
                  </a:lnTo>
                  <a:lnTo>
                    <a:pt x="19812" y="56007"/>
                  </a:lnTo>
                  <a:lnTo>
                    <a:pt x="24257" y="41910"/>
                  </a:lnTo>
                  <a:lnTo>
                    <a:pt x="29210" y="29464"/>
                  </a:lnTo>
                  <a:lnTo>
                    <a:pt x="34671" y="18669"/>
                  </a:lnTo>
                  <a:lnTo>
                    <a:pt x="40513" y="10160"/>
                  </a:lnTo>
                  <a:lnTo>
                    <a:pt x="46863" y="3937"/>
                  </a:lnTo>
                  <a:lnTo>
                    <a:pt x="50419" y="1905"/>
                  </a:lnTo>
                  <a:lnTo>
                    <a:pt x="53721" y="508"/>
                  </a:lnTo>
                  <a:lnTo>
                    <a:pt x="57404" y="0"/>
                  </a:lnTo>
                  <a:lnTo>
                    <a:pt x="60960" y="0"/>
                  </a:lnTo>
                  <a:lnTo>
                    <a:pt x="60960" y="30480"/>
                  </a:lnTo>
                  <a:lnTo>
                    <a:pt x="60452" y="60706"/>
                  </a:lnTo>
                  <a:lnTo>
                    <a:pt x="59563" y="92202"/>
                  </a:lnTo>
                  <a:lnTo>
                    <a:pt x="58420" y="125095"/>
                  </a:lnTo>
                  <a:lnTo>
                    <a:pt x="57404" y="161036"/>
                  </a:lnTo>
                  <a:lnTo>
                    <a:pt x="57023" y="180086"/>
                  </a:lnTo>
                  <a:lnTo>
                    <a:pt x="56769" y="200025"/>
                  </a:lnTo>
                  <a:lnTo>
                    <a:pt x="56515" y="221107"/>
                  </a:lnTo>
                  <a:lnTo>
                    <a:pt x="56261" y="243332"/>
                  </a:lnTo>
                  <a:lnTo>
                    <a:pt x="56515" y="266827"/>
                  </a:lnTo>
                  <a:lnTo>
                    <a:pt x="56769" y="291592"/>
                  </a:lnTo>
                  <a:lnTo>
                    <a:pt x="55626" y="332613"/>
                  </a:lnTo>
                  <a:lnTo>
                    <a:pt x="54356" y="374904"/>
                  </a:lnTo>
                  <a:lnTo>
                    <a:pt x="50165" y="384175"/>
                  </a:lnTo>
                  <a:lnTo>
                    <a:pt x="45212" y="393700"/>
                  </a:lnTo>
                  <a:lnTo>
                    <a:pt x="39751" y="402463"/>
                  </a:lnTo>
                  <a:lnTo>
                    <a:pt x="33655" y="410210"/>
                  </a:lnTo>
                  <a:lnTo>
                    <a:pt x="27305" y="415417"/>
                  </a:lnTo>
                  <a:lnTo>
                    <a:pt x="24003" y="417195"/>
                  </a:lnTo>
                  <a:lnTo>
                    <a:pt x="20701" y="417957"/>
                  </a:lnTo>
                  <a:lnTo>
                    <a:pt x="17145" y="417703"/>
                  </a:lnTo>
                  <a:lnTo>
                    <a:pt x="13462" y="416687"/>
                  </a:lnTo>
                  <a:lnTo>
                    <a:pt x="9906" y="414401"/>
                  </a:lnTo>
                  <a:close/>
                </a:path>
              </a:pathLst>
            </a:custGeom>
            <a:solidFill>
              <a:srgbClr val="BE9E7A"/>
            </a:solidFill>
            <a:ln w="0" cap="flat" cmpd="sng" algn="ctr">
              <a:solidFill>
                <a:srgbClr val="BE9E7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39" name="Freeform 438"/>
            <p:cNvSpPr/>
            <p:nvPr/>
          </p:nvSpPr>
          <p:spPr>
            <a:xfrm>
              <a:off x="1945767" y="3384804"/>
              <a:ext cx="60961" cy="393955"/>
            </a:xfrm>
            <a:custGeom>
              <a:avLst/>
              <a:gdLst/>
              <a:ahLst/>
              <a:cxnLst/>
              <a:rect l="0" t="0" r="0" b="0"/>
              <a:pathLst>
                <a:path w="60961" h="393955">
                  <a:moveTo>
                    <a:pt x="5715" y="391287"/>
                  </a:moveTo>
                  <a:lnTo>
                    <a:pt x="3302" y="338455"/>
                  </a:lnTo>
                  <a:lnTo>
                    <a:pt x="1905" y="299466"/>
                  </a:lnTo>
                  <a:lnTo>
                    <a:pt x="762" y="261874"/>
                  </a:lnTo>
                  <a:lnTo>
                    <a:pt x="0" y="225171"/>
                  </a:lnTo>
                  <a:lnTo>
                    <a:pt x="254" y="190373"/>
                  </a:lnTo>
                  <a:lnTo>
                    <a:pt x="508" y="179451"/>
                  </a:lnTo>
                  <a:lnTo>
                    <a:pt x="889" y="167894"/>
                  </a:lnTo>
                  <a:lnTo>
                    <a:pt x="1905" y="155702"/>
                  </a:lnTo>
                  <a:lnTo>
                    <a:pt x="2794" y="143129"/>
                  </a:lnTo>
                  <a:lnTo>
                    <a:pt x="5969" y="116840"/>
                  </a:lnTo>
                  <a:lnTo>
                    <a:pt x="10160" y="90170"/>
                  </a:lnTo>
                  <a:lnTo>
                    <a:pt x="15367" y="64897"/>
                  </a:lnTo>
                  <a:lnTo>
                    <a:pt x="18415" y="53086"/>
                  </a:lnTo>
                  <a:lnTo>
                    <a:pt x="21717" y="41783"/>
                  </a:lnTo>
                  <a:lnTo>
                    <a:pt x="25273" y="31496"/>
                  </a:lnTo>
                  <a:lnTo>
                    <a:pt x="29210" y="22098"/>
                  </a:lnTo>
                  <a:lnTo>
                    <a:pt x="33401" y="13843"/>
                  </a:lnTo>
                  <a:lnTo>
                    <a:pt x="37973" y="7112"/>
                  </a:lnTo>
                  <a:lnTo>
                    <a:pt x="43053" y="2540"/>
                  </a:lnTo>
                  <a:lnTo>
                    <a:pt x="48514" y="0"/>
                  </a:lnTo>
                  <a:lnTo>
                    <a:pt x="54610" y="127"/>
                  </a:lnTo>
                  <a:lnTo>
                    <a:pt x="57658" y="1143"/>
                  </a:lnTo>
                  <a:lnTo>
                    <a:pt x="60960" y="3302"/>
                  </a:lnTo>
                  <a:lnTo>
                    <a:pt x="60071" y="28575"/>
                  </a:lnTo>
                  <a:lnTo>
                    <a:pt x="58674" y="54610"/>
                  </a:lnTo>
                  <a:lnTo>
                    <a:pt x="56769" y="81915"/>
                  </a:lnTo>
                  <a:lnTo>
                    <a:pt x="54864" y="111633"/>
                  </a:lnTo>
                  <a:lnTo>
                    <a:pt x="53975" y="127381"/>
                  </a:lnTo>
                  <a:lnTo>
                    <a:pt x="52959" y="144145"/>
                  </a:lnTo>
                  <a:lnTo>
                    <a:pt x="52324" y="161417"/>
                  </a:lnTo>
                  <a:lnTo>
                    <a:pt x="51562" y="180086"/>
                  </a:lnTo>
                  <a:lnTo>
                    <a:pt x="50927" y="199390"/>
                  </a:lnTo>
                  <a:lnTo>
                    <a:pt x="50419" y="219964"/>
                  </a:lnTo>
                  <a:lnTo>
                    <a:pt x="50165" y="241681"/>
                  </a:lnTo>
                  <a:lnTo>
                    <a:pt x="49911" y="264668"/>
                  </a:lnTo>
                  <a:lnTo>
                    <a:pt x="48260" y="304673"/>
                  </a:lnTo>
                  <a:lnTo>
                    <a:pt x="46609" y="346710"/>
                  </a:lnTo>
                  <a:lnTo>
                    <a:pt x="43053" y="356235"/>
                  </a:lnTo>
                  <a:lnTo>
                    <a:pt x="38862" y="365760"/>
                  </a:lnTo>
                  <a:lnTo>
                    <a:pt x="34163" y="375031"/>
                  </a:lnTo>
                  <a:lnTo>
                    <a:pt x="29210" y="383032"/>
                  </a:lnTo>
                  <a:lnTo>
                    <a:pt x="23495" y="389255"/>
                  </a:lnTo>
                  <a:lnTo>
                    <a:pt x="17907" y="393192"/>
                  </a:lnTo>
                  <a:lnTo>
                    <a:pt x="15113" y="393954"/>
                  </a:lnTo>
                  <a:lnTo>
                    <a:pt x="12065" y="393954"/>
                  </a:lnTo>
                  <a:lnTo>
                    <a:pt x="8763" y="393192"/>
                  </a:lnTo>
                  <a:close/>
                </a:path>
              </a:pathLst>
            </a:custGeom>
            <a:solidFill>
              <a:srgbClr val="C49E73"/>
            </a:solidFill>
            <a:ln w="0" cap="flat" cmpd="sng" algn="ctr">
              <a:solidFill>
                <a:srgbClr val="C49E7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40" name="Freeform 439"/>
            <p:cNvSpPr/>
            <p:nvPr/>
          </p:nvSpPr>
          <p:spPr>
            <a:xfrm>
              <a:off x="1945513" y="3388360"/>
              <a:ext cx="60961" cy="378461"/>
            </a:xfrm>
            <a:custGeom>
              <a:avLst/>
              <a:gdLst/>
              <a:ahLst/>
              <a:cxnLst/>
              <a:rect l="0" t="0" r="0" b="0"/>
              <a:pathLst>
                <a:path w="60961" h="378461">
                  <a:moveTo>
                    <a:pt x="5461" y="378460"/>
                  </a:moveTo>
                  <a:lnTo>
                    <a:pt x="3302" y="327660"/>
                  </a:lnTo>
                  <a:lnTo>
                    <a:pt x="1905" y="290703"/>
                  </a:lnTo>
                  <a:lnTo>
                    <a:pt x="762" y="254889"/>
                  </a:lnTo>
                  <a:lnTo>
                    <a:pt x="0" y="220091"/>
                  </a:lnTo>
                  <a:lnTo>
                    <a:pt x="254" y="186817"/>
                  </a:lnTo>
                  <a:lnTo>
                    <a:pt x="508" y="175133"/>
                  </a:lnTo>
                  <a:lnTo>
                    <a:pt x="1143" y="163068"/>
                  </a:lnTo>
                  <a:lnTo>
                    <a:pt x="2159" y="149860"/>
                  </a:lnTo>
                  <a:lnTo>
                    <a:pt x="3302" y="136525"/>
                  </a:lnTo>
                  <a:lnTo>
                    <a:pt x="6858" y="108585"/>
                  </a:lnTo>
                  <a:lnTo>
                    <a:pt x="11303" y="80772"/>
                  </a:lnTo>
                  <a:lnTo>
                    <a:pt x="14097" y="67310"/>
                  </a:lnTo>
                  <a:lnTo>
                    <a:pt x="17272" y="54483"/>
                  </a:lnTo>
                  <a:lnTo>
                    <a:pt x="20701" y="42545"/>
                  </a:lnTo>
                  <a:lnTo>
                    <a:pt x="24511" y="31496"/>
                  </a:lnTo>
                  <a:lnTo>
                    <a:pt x="28575" y="21336"/>
                  </a:lnTo>
                  <a:lnTo>
                    <a:pt x="33020" y="12700"/>
                  </a:lnTo>
                  <a:lnTo>
                    <a:pt x="37719" y="5715"/>
                  </a:lnTo>
                  <a:lnTo>
                    <a:pt x="42672" y="0"/>
                  </a:lnTo>
                  <a:lnTo>
                    <a:pt x="46863" y="254"/>
                  </a:lnTo>
                  <a:lnTo>
                    <a:pt x="51181" y="2286"/>
                  </a:lnTo>
                  <a:lnTo>
                    <a:pt x="55880" y="6477"/>
                  </a:lnTo>
                  <a:lnTo>
                    <a:pt x="60960" y="13081"/>
                  </a:lnTo>
                  <a:lnTo>
                    <a:pt x="58928" y="33528"/>
                  </a:lnTo>
                  <a:lnTo>
                    <a:pt x="56515" y="55245"/>
                  </a:lnTo>
                  <a:lnTo>
                    <a:pt x="53975" y="78994"/>
                  </a:lnTo>
                  <a:lnTo>
                    <a:pt x="51308" y="105283"/>
                  </a:lnTo>
                  <a:lnTo>
                    <a:pt x="49911" y="119380"/>
                  </a:lnTo>
                  <a:lnTo>
                    <a:pt x="48768" y="134112"/>
                  </a:lnTo>
                  <a:lnTo>
                    <a:pt x="47625" y="150114"/>
                  </a:lnTo>
                  <a:lnTo>
                    <a:pt x="46355" y="166878"/>
                  </a:lnTo>
                  <a:lnTo>
                    <a:pt x="45466" y="184785"/>
                  </a:lnTo>
                  <a:lnTo>
                    <a:pt x="44577" y="203581"/>
                  </a:lnTo>
                  <a:lnTo>
                    <a:pt x="43815" y="223393"/>
                  </a:lnTo>
                  <a:lnTo>
                    <a:pt x="43307" y="244856"/>
                  </a:lnTo>
                  <a:lnTo>
                    <a:pt x="41021" y="283845"/>
                  </a:lnTo>
                  <a:lnTo>
                    <a:pt x="39116" y="325247"/>
                  </a:lnTo>
                  <a:lnTo>
                    <a:pt x="32512" y="344678"/>
                  </a:lnTo>
                  <a:lnTo>
                    <a:pt x="28575" y="354203"/>
                  </a:lnTo>
                  <a:lnTo>
                    <a:pt x="24511" y="362712"/>
                  </a:lnTo>
                  <a:lnTo>
                    <a:pt x="20066" y="369951"/>
                  </a:lnTo>
                  <a:lnTo>
                    <a:pt x="15367" y="375412"/>
                  </a:lnTo>
                  <a:lnTo>
                    <a:pt x="10414" y="378206"/>
                  </a:lnTo>
                  <a:close/>
                </a:path>
              </a:pathLst>
            </a:custGeom>
            <a:solidFill>
              <a:srgbClr val="CA9D69"/>
            </a:solidFill>
            <a:ln w="0" cap="flat" cmpd="sng" algn="ctr">
              <a:solidFill>
                <a:srgbClr val="CA9D6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41" name="Freeform 440"/>
            <p:cNvSpPr/>
            <p:nvPr/>
          </p:nvSpPr>
          <p:spPr>
            <a:xfrm>
              <a:off x="1945767" y="3384931"/>
              <a:ext cx="60453" cy="372873"/>
            </a:xfrm>
            <a:custGeom>
              <a:avLst/>
              <a:gdLst/>
              <a:ahLst/>
              <a:cxnLst/>
              <a:rect l="0" t="0" r="0" b="0"/>
              <a:pathLst>
                <a:path w="60453" h="372873">
                  <a:moveTo>
                    <a:pt x="4953" y="372872"/>
                  </a:moveTo>
                  <a:lnTo>
                    <a:pt x="2794" y="324104"/>
                  </a:lnTo>
                  <a:lnTo>
                    <a:pt x="1397" y="289306"/>
                  </a:lnTo>
                  <a:lnTo>
                    <a:pt x="508" y="255016"/>
                  </a:lnTo>
                  <a:lnTo>
                    <a:pt x="0" y="221996"/>
                  </a:lnTo>
                  <a:lnTo>
                    <a:pt x="0" y="190246"/>
                  </a:lnTo>
                  <a:lnTo>
                    <a:pt x="508" y="178308"/>
                  </a:lnTo>
                  <a:lnTo>
                    <a:pt x="1143" y="165227"/>
                  </a:lnTo>
                  <a:lnTo>
                    <a:pt x="2159" y="151511"/>
                  </a:lnTo>
                  <a:lnTo>
                    <a:pt x="3556" y="137033"/>
                  </a:lnTo>
                  <a:lnTo>
                    <a:pt x="7366" y="107569"/>
                  </a:lnTo>
                  <a:lnTo>
                    <a:pt x="12446" y="78486"/>
                  </a:lnTo>
                  <a:lnTo>
                    <a:pt x="15621" y="64516"/>
                  </a:lnTo>
                  <a:lnTo>
                    <a:pt x="18923" y="51435"/>
                  </a:lnTo>
                  <a:lnTo>
                    <a:pt x="22606" y="39243"/>
                  </a:lnTo>
                  <a:lnTo>
                    <a:pt x="26797" y="28194"/>
                  </a:lnTo>
                  <a:lnTo>
                    <a:pt x="31369" y="18669"/>
                  </a:lnTo>
                  <a:lnTo>
                    <a:pt x="36322" y="10668"/>
                  </a:lnTo>
                  <a:lnTo>
                    <a:pt x="41656" y="4445"/>
                  </a:lnTo>
                  <a:lnTo>
                    <a:pt x="47371" y="0"/>
                  </a:lnTo>
                  <a:lnTo>
                    <a:pt x="50419" y="5461"/>
                  </a:lnTo>
                  <a:lnTo>
                    <a:pt x="53721" y="11938"/>
                  </a:lnTo>
                  <a:lnTo>
                    <a:pt x="57023" y="20193"/>
                  </a:lnTo>
                  <a:lnTo>
                    <a:pt x="60452" y="30226"/>
                  </a:lnTo>
                  <a:lnTo>
                    <a:pt x="57658" y="45720"/>
                  </a:lnTo>
                  <a:lnTo>
                    <a:pt x="54356" y="63246"/>
                  </a:lnTo>
                  <a:lnTo>
                    <a:pt x="50927" y="83058"/>
                  </a:lnTo>
                  <a:lnTo>
                    <a:pt x="47371" y="105791"/>
                  </a:lnTo>
                  <a:lnTo>
                    <a:pt x="45720" y="118237"/>
                  </a:lnTo>
                  <a:lnTo>
                    <a:pt x="44069" y="131699"/>
                  </a:lnTo>
                  <a:lnTo>
                    <a:pt x="42672" y="145796"/>
                  </a:lnTo>
                  <a:lnTo>
                    <a:pt x="41021" y="161036"/>
                  </a:lnTo>
                  <a:lnTo>
                    <a:pt x="39624" y="177038"/>
                  </a:lnTo>
                  <a:lnTo>
                    <a:pt x="38354" y="194310"/>
                  </a:lnTo>
                  <a:lnTo>
                    <a:pt x="37465" y="212725"/>
                  </a:lnTo>
                  <a:lnTo>
                    <a:pt x="36449" y="232029"/>
                  </a:lnTo>
                  <a:lnTo>
                    <a:pt x="34925" y="250571"/>
                  </a:lnTo>
                  <a:lnTo>
                    <a:pt x="33655" y="270256"/>
                  </a:lnTo>
                  <a:lnTo>
                    <a:pt x="32258" y="290322"/>
                  </a:lnTo>
                  <a:lnTo>
                    <a:pt x="31115" y="311404"/>
                  </a:lnTo>
                  <a:lnTo>
                    <a:pt x="25908" y="331089"/>
                  </a:lnTo>
                  <a:lnTo>
                    <a:pt x="22860" y="340614"/>
                  </a:lnTo>
                  <a:lnTo>
                    <a:pt x="19558" y="349885"/>
                  </a:lnTo>
                  <a:lnTo>
                    <a:pt x="16002" y="357886"/>
                  </a:lnTo>
                  <a:lnTo>
                    <a:pt x="12446" y="364617"/>
                  </a:lnTo>
                  <a:lnTo>
                    <a:pt x="8763" y="370078"/>
                  </a:lnTo>
                  <a:close/>
                </a:path>
              </a:pathLst>
            </a:custGeom>
            <a:solidFill>
              <a:srgbClr val="D09D60"/>
            </a:solidFill>
            <a:ln w="0" cap="flat" cmpd="sng" algn="ctr">
              <a:solidFill>
                <a:srgbClr val="D09D6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42" name="Freeform 441"/>
            <p:cNvSpPr/>
            <p:nvPr/>
          </p:nvSpPr>
          <p:spPr>
            <a:xfrm>
              <a:off x="1945513" y="3381375"/>
              <a:ext cx="60580" cy="367158"/>
            </a:xfrm>
            <a:custGeom>
              <a:avLst/>
              <a:gdLst/>
              <a:ahLst/>
              <a:cxnLst/>
              <a:rect l="0" t="0" r="0" b="0"/>
              <a:pathLst>
                <a:path w="60580" h="367158">
                  <a:moveTo>
                    <a:pt x="4445" y="367157"/>
                  </a:moveTo>
                  <a:lnTo>
                    <a:pt x="2667" y="320421"/>
                  </a:lnTo>
                  <a:lnTo>
                    <a:pt x="1397" y="287401"/>
                  </a:lnTo>
                  <a:lnTo>
                    <a:pt x="762" y="255143"/>
                  </a:lnTo>
                  <a:lnTo>
                    <a:pt x="0" y="223901"/>
                  </a:lnTo>
                  <a:lnTo>
                    <a:pt x="254" y="193802"/>
                  </a:lnTo>
                  <a:lnTo>
                    <a:pt x="762" y="181102"/>
                  </a:lnTo>
                  <a:lnTo>
                    <a:pt x="1397" y="167386"/>
                  </a:lnTo>
                  <a:lnTo>
                    <a:pt x="2413" y="152781"/>
                  </a:lnTo>
                  <a:lnTo>
                    <a:pt x="4064" y="137541"/>
                  </a:lnTo>
                  <a:lnTo>
                    <a:pt x="8001" y="106553"/>
                  </a:lnTo>
                  <a:lnTo>
                    <a:pt x="10668" y="91059"/>
                  </a:lnTo>
                  <a:lnTo>
                    <a:pt x="13716" y="76073"/>
                  </a:lnTo>
                  <a:lnTo>
                    <a:pt x="17018" y="61722"/>
                  </a:lnTo>
                  <a:lnTo>
                    <a:pt x="20955" y="48260"/>
                  </a:lnTo>
                  <a:lnTo>
                    <a:pt x="25019" y="35941"/>
                  </a:lnTo>
                  <a:lnTo>
                    <a:pt x="29718" y="25019"/>
                  </a:lnTo>
                  <a:lnTo>
                    <a:pt x="34671" y="15748"/>
                  </a:lnTo>
                  <a:lnTo>
                    <a:pt x="40005" y="8255"/>
                  </a:lnTo>
                  <a:lnTo>
                    <a:pt x="45974" y="3175"/>
                  </a:lnTo>
                  <a:lnTo>
                    <a:pt x="52070" y="0"/>
                  </a:lnTo>
                  <a:lnTo>
                    <a:pt x="54229" y="10414"/>
                  </a:lnTo>
                  <a:lnTo>
                    <a:pt x="56261" y="21463"/>
                  </a:lnTo>
                  <a:lnTo>
                    <a:pt x="58420" y="33528"/>
                  </a:lnTo>
                  <a:lnTo>
                    <a:pt x="60579" y="47498"/>
                  </a:lnTo>
                  <a:lnTo>
                    <a:pt x="56515" y="58039"/>
                  </a:lnTo>
                  <a:lnTo>
                    <a:pt x="52324" y="71247"/>
                  </a:lnTo>
                  <a:lnTo>
                    <a:pt x="48006" y="87249"/>
                  </a:lnTo>
                  <a:lnTo>
                    <a:pt x="43815" y="106299"/>
                  </a:lnTo>
                  <a:lnTo>
                    <a:pt x="41656" y="117094"/>
                  </a:lnTo>
                  <a:lnTo>
                    <a:pt x="39878" y="128778"/>
                  </a:lnTo>
                  <a:lnTo>
                    <a:pt x="37973" y="141478"/>
                  </a:lnTo>
                  <a:lnTo>
                    <a:pt x="36068" y="155067"/>
                  </a:lnTo>
                  <a:lnTo>
                    <a:pt x="34163" y="169545"/>
                  </a:lnTo>
                  <a:lnTo>
                    <a:pt x="32512" y="184912"/>
                  </a:lnTo>
                  <a:lnTo>
                    <a:pt x="31115" y="201549"/>
                  </a:lnTo>
                  <a:lnTo>
                    <a:pt x="29718" y="219075"/>
                  </a:lnTo>
                  <a:lnTo>
                    <a:pt x="28067" y="237363"/>
                  </a:lnTo>
                  <a:lnTo>
                    <a:pt x="26416" y="256413"/>
                  </a:lnTo>
                  <a:lnTo>
                    <a:pt x="25019" y="276352"/>
                  </a:lnTo>
                  <a:lnTo>
                    <a:pt x="23622" y="297434"/>
                  </a:lnTo>
                  <a:lnTo>
                    <a:pt x="19558" y="317119"/>
                  </a:lnTo>
                  <a:lnTo>
                    <a:pt x="14859" y="336677"/>
                  </a:lnTo>
                  <a:lnTo>
                    <a:pt x="12573" y="345694"/>
                  </a:lnTo>
                  <a:lnTo>
                    <a:pt x="9906" y="353949"/>
                  </a:lnTo>
                  <a:lnTo>
                    <a:pt x="7366" y="361188"/>
                  </a:lnTo>
                  <a:close/>
                </a:path>
              </a:pathLst>
            </a:custGeom>
            <a:solidFill>
              <a:srgbClr val="D59C58"/>
            </a:solidFill>
            <a:ln w="0" cap="flat" cmpd="sng" algn="ctr">
              <a:solidFill>
                <a:srgbClr val="D59C5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43" name="Freeform 442"/>
            <p:cNvSpPr/>
            <p:nvPr/>
          </p:nvSpPr>
          <p:spPr>
            <a:xfrm>
              <a:off x="1945767" y="3378073"/>
              <a:ext cx="60326" cy="361443"/>
            </a:xfrm>
            <a:custGeom>
              <a:avLst/>
              <a:gdLst/>
              <a:ahLst/>
              <a:cxnLst/>
              <a:rect l="0" t="0" r="0" b="0"/>
              <a:pathLst>
                <a:path w="60326" h="361443">
                  <a:moveTo>
                    <a:pt x="4064" y="361442"/>
                  </a:moveTo>
                  <a:lnTo>
                    <a:pt x="2159" y="316865"/>
                  </a:lnTo>
                  <a:lnTo>
                    <a:pt x="1143" y="285877"/>
                  </a:lnTo>
                  <a:lnTo>
                    <a:pt x="254" y="255143"/>
                  </a:lnTo>
                  <a:lnTo>
                    <a:pt x="0" y="225679"/>
                  </a:lnTo>
                  <a:lnTo>
                    <a:pt x="0" y="197104"/>
                  </a:lnTo>
                  <a:lnTo>
                    <a:pt x="508" y="183896"/>
                  </a:lnTo>
                  <a:lnTo>
                    <a:pt x="1143" y="169418"/>
                  </a:lnTo>
                  <a:lnTo>
                    <a:pt x="2413" y="154051"/>
                  </a:lnTo>
                  <a:lnTo>
                    <a:pt x="4064" y="137922"/>
                  </a:lnTo>
                  <a:lnTo>
                    <a:pt x="8509" y="105537"/>
                  </a:lnTo>
                  <a:lnTo>
                    <a:pt x="11303" y="89281"/>
                  </a:lnTo>
                  <a:lnTo>
                    <a:pt x="14605" y="73787"/>
                  </a:lnTo>
                  <a:lnTo>
                    <a:pt x="18415" y="58801"/>
                  </a:lnTo>
                  <a:lnTo>
                    <a:pt x="22606" y="45085"/>
                  </a:lnTo>
                  <a:lnTo>
                    <a:pt x="27051" y="32512"/>
                  </a:lnTo>
                  <a:lnTo>
                    <a:pt x="32004" y="21590"/>
                  </a:lnTo>
                  <a:lnTo>
                    <a:pt x="37465" y="12827"/>
                  </a:lnTo>
                  <a:lnTo>
                    <a:pt x="43307" y="5842"/>
                  </a:lnTo>
                  <a:lnTo>
                    <a:pt x="49657" y="1524"/>
                  </a:lnTo>
                  <a:lnTo>
                    <a:pt x="56515" y="0"/>
                  </a:lnTo>
                  <a:lnTo>
                    <a:pt x="58420" y="30988"/>
                  </a:lnTo>
                  <a:lnTo>
                    <a:pt x="59309" y="47117"/>
                  </a:lnTo>
                  <a:lnTo>
                    <a:pt x="60325" y="64389"/>
                  </a:lnTo>
                  <a:lnTo>
                    <a:pt x="55118" y="70104"/>
                  </a:lnTo>
                  <a:lnTo>
                    <a:pt x="50165" y="78867"/>
                  </a:lnTo>
                  <a:lnTo>
                    <a:pt x="47625" y="84582"/>
                  </a:lnTo>
                  <a:lnTo>
                    <a:pt x="44958" y="91059"/>
                  </a:lnTo>
                  <a:lnTo>
                    <a:pt x="42418" y="98552"/>
                  </a:lnTo>
                  <a:lnTo>
                    <a:pt x="40005" y="106807"/>
                  </a:lnTo>
                  <a:lnTo>
                    <a:pt x="37465" y="116078"/>
                  </a:lnTo>
                  <a:lnTo>
                    <a:pt x="35052" y="126111"/>
                  </a:lnTo>
                  <a:lnTo>
                    <a:pt x="32766" y="136906"/>
                  </a:lnTo>
                  <a:lnTo>
                    <a:pt x="30607" y="148844"/>
                  </a:lnTo>
                  <a:lnTo>
                    <a:pt x="28448" y="161671"/>
                  </a:lnTo>
                  <a:lnTo>
                    <a:pt x="26416" y="175641"/>
                  </a:lnTo>
                  <a:lnTo>
                    <a:pt x="24511" y="190373"/>
                  </a:lnTo>
                  <a:lnTo>
                    <a:pt x="22860" y="206375"/>
                  </a:lnTo>
                  <a:lnTo>
                    <a:pt x="20701" y="223901"/>
                  </a:lnTo>
                  <a:lnTo>
                    <a:pt x="18923" y="242697"/>
                  </a:lnTo>
                  <a:lnTo>
                    <a:pt x="17145" y="262382"/>
                  </a:lnTo>
                  <a:lnTo>
                    <a:pt x="15621" y="283210"/>
                  </a:lnTo>
                  <a:lnTo>
                    <a:pt x="12954" y="303149"/>
                  </a:lnTo>
                  <a:lnTo>
                    <a:pt x="10160" y="323469"/>
                  </a:lnTo>
                  <a:lnTo>
                    <a:pt x="7112" y="343408"/>
                  </a:lnTo>
                  <a:close/>
                </a:path>
              </a:pathLst>
            </a:custGeom>
            <a:solidFill>
              <a:srgbClr val="DC9C51"/>
            </a:solidFill>
            <a:ln w="0" cap="flat" cmpd="sng" algn="ctr">
              <a:solidFill>
                <a:srgbClr val="DC9C5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44" name="Freeform 443"/>
            <p:cNvSpPr/>
            <p:nvPr/>
          </p:nvSpPr>
          <p:spPr>
            <a:xfrm>
              <a:off x="1945767" y="3374390"/>
              <a:ext cx="60961" cy="356109"/>
            </a:xfrm>
            <a:custGeom>
              <a:avLst/>
              <a:gdLst/>
              <a:ahLst/>
              <a:cxnLst/>
              <a:rect l="0" t="0" r="0" b="0"/>
              <a:pathLst>
                <a:path w="60961" h="356109">
                  <a:moveTo>
                    <a:pt x="3556" y="356108"/>
                  </a:moveTo>
                  <a:lnTo>
                    <a:pt x="1905" y="315341"/>
                  </a:lnTo>
                  <a:lnTo>
                    <a:pt x="762" y="275844"/>
                  </a:lnTo>
                  <a:lnTo>
                    <a:pt x="0" y="237617"/>
                  </a:lnTo>
                  <a:lnTo>
                    <a:pt x="0" y="200787"/>
                  </a:lnTo>
                  <a:lnTo>
                    <a:pt x="508" y="186817"/>
                  </a:lnTo>
                  <a:lnTo>
                    <a:pt x="1397" y="171577"/>
                  </a:lnTo>
                  <a:lnTo>
                    <a:pt x="2667" y="155575"/>
                  </a:lnTo>
                  <a:lnTo>
                    <a:pt x="4445" y="138811"/>
                  </a:lnTo>
                  <a:lnTo>
                    <a:pt x="9271" y="104521"/>
                  </a:lnTo>
                  <a:lnTo>
                    <a:pt x="12319" y="87503"/>
                  </a:lnTo>
                  <a:lnTo>
                    <a:pt x="15748" y="71247"/>
                  </a:lnTo>
                  <a:lnTo>
                    <a:pt x="19812" y="56007"/>
                  </a:lnTo>
                  <a:lnTo>
                    <a:pt x="24257" y="41910"/>
                  </a:lnTo>
                  <a:lnTo>
                    <a:pt x="29210" y="29464"/>
                  </a:lnTo>
                  <a:lnTo>
                    <a:pt x="34671" y="18669"/>
                  </a:lnTo>
                  <a:lnTo>
                    <a:pt x="40513" y="10160"/>
                  </a:lnTo>
                  <a:lnTo>
                    <a:pt x="46863" y="3937"/>
                  </a:lnTo>
                  <a:lnTo>
                    <a:pt x="50419" y="1905"/>
                  </a:lnTo>
                  <a:lnTo>
                    <a:pt x="53721" y="508"/>
                  </a:lnTo>
                  <a:lnTo>
                    <a:pt x="57404" y="0"/>
                  </a:lnTo>
                  <a:lnTo>
                    <a:pt x="60960" y="0"/>
                  </a:lnTo>
                  <a:lnTo>
                    <a:pt x="60960" y="40513"/>
                  </a:lnTo>
                  <a:lnTo>
                    <a:pt x="60071" y="81534"/>
                  </a:lnTo>
                  <a:lnTo>
                    <a:pt x="55372" y="81788"/>
                  </a:lnTo>
                  <a:lnTo>
                    <a:pt x="50673" y="84328"/>
                  </a:lnTo>
                  <a:lnTo>
                    <a:pt x="46101" y="89281"/>
                  </a:lnTo>
                  <a:lnTo>
                    <a:pt x="41402" y="96266"/>
                  </a:lnTo>
                  <a:lnTo>
                    <a:pt x="36957" y="105791"/>
                  </a:lnTo>
                  <a:lnTo>
                    <a:pt x="32766" y="117475"/>
                  </a:lnTo>
                  <a:lnTo>
                    <a:pt x="28448" y="131318"/>
                  </a:lnTo>
                  <a:lnTo>
                    <a:pt x="24257" y="147320"/>
                  </a:lnTo>
                  <a:lnTo>
                    <a:pt x="20447" y="165735"/>
                  </a:lnTo>
                  <a:lnTo>
                    <a:pt x="17018" y="186309"/>
                  </a:lnTo>
                  <a:lnTo>
                    <a:pt x="13843" y="209042"/>
                  </a:lnTo>
                  <a:lnTo>
                    <a:pt x="10795" y="234061"/>
                  </a:lnTo>
                  <a:lnTo>
                    <a:pt x="8509" y="261112"/>
                  </a:lnTo>
                  <a:lnTo>
                    <a:pt x="6350" y="290576"/>
                  </a:lnTo>
                  <a:lnTo>
                    <a:pt x="4699" y="322326"/>
                  </a:lnTo>
                  <a:close/>
                </a:path>
              </a:pathLst>
            </a:custGeom>
            <a:solidFill>
              <a:srgbClr val="E29B47"/>
            </a:solidFill>
            <a:ln w="0" cap="flat" cmpd="sng" algn="ctr">
              <a:solidFill>
                <a:srgbClr val="E29B4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45" name="Freeform 444"/>
            <p:cNvSpPr/>
            <p:nvPr/>
          </p:nvSpPr>
          <p:spPr>
            <a:xfrm>
              <a:off x="1936750" y="3373120"/>
              <a:ext cx="69851" cy="688341"/>
            </a:xfrm>
            <a:custGeom>
              <a:avLst/>
              <a:gdLst/>
              <a:ahLst/>
              <a:cxnLst/>
              <a:rect l="0" t="0" r="0" b="0"/>
              <a:pathLst>
                <a:path w="69851" h="688341">
                  <a:moveTo>
                    <a:pt x="35560" y="665480"/>
                  </a:moveTo>
                  <a:lnTo>
                    <a:pt x="34290" y="670560"/>
                  </a:lnTo>
                  <a:lnTo>
                    <a:pt x="30480" y="675640"/>
                  </a:lnTo>
                  <a:lnTo>
                    <a:pt x="26670" y="680720"/>
                  </a:lnTo>
                  <a:lnTo>
                    <a:pt x="20320" y="684530"/>
                  </a:lnTo>
                  <a:lnTo>
                    <a:pt x="15240" y="687070"/>
                  </a:lnTo>
                  <a:lnTo>
                    <a:pt x="8890" y="688340"/>
                  </a:lnTo>
                  <a:lnTo>
                    <a:pt x="3810" y="687070"/>
                  </a:lnTo>
                  <a:lnTo>
                    <a:pt x="2540" y="687070"/>
                  </a:lnTo>
                  <a:lnTo>
                    <a:pt x="0" y="684530"/>
                  </a:lnTo>
                  <a:lnTo>
                    <a:pt x="5080" y="664210"/>
                  </a:lnTo>
                  <a:lnTo>
                    <a:pt x="8890" y="642620"/>
                  </a:lnTo>
                  <a:lnTo>
                    <a:pt x="13970" y="601980"/>
                  </a:lnTo>
                  <a:lnTo>
                    <a:pt x="16510" y="560070"/>
                  </a:lnTo>
                  <a:lnTo>
                    <a:pt x="17780" y="519430"/>
                  </a:lnTo>
                  <a:lnTo>
                    <a:pt x="17780" y="477520"/>
                  </a:lnTo>
                  <a:lnTo>
                    <a:pt x="16510" y="436880"/>
                  </a:lnTo>
                  <a:lnTo>
                    <a:pt x="13970" y="396240"/>
                  </a:lnTo>
                  <a:lnTo>
                    <a:pt x="12700" y="356870"/>
                  </a:lnTo>
                  <a:lnTo>
                    <a:pt x="11430" y="316230"/>
                  </a:lnTo>
                  <a:lnTo>
                    <a:pt x="10160" y="276860"/>
                  </a:lnTo>
                  <a:lnTo>
                    <a:pt x="8890" y="238760"/>
                  </a:lnTo>
                  <a:lnTo>
                    <a:pt x="8890" y="201930"/>
                  </a:lnTo>
                  <a:lnTo>
                    <a:pt x="8890" y="187960"/>
                  </a:lnTo>
                  <a:lnTo>
                    <a:pt x="10160" y="172720"/>
                  </a:lnTo>
                  <a:lnTo>
                    <a:pt x="11430" y="156210"/>
                  </a:lnTo>
                  <a:lnTo>
                    <a:pt x="13970" y="138430"/>
                  </a:lnTo>
                  <a:lnTo>
                    <a:pt x="19050" y="101600"/>
                  </a:lnTo>
                  <a:lnTo>
                    <a:pt x="21590" y="83820"/>
                  </a:lnTo>
                  <a:lnTo>
                    <a:pt x="25400" y="67310"/>
                  </a:lnTo>
                  <a:lnTo>
                    <a:pt x="29210" y="50800"/>
                  </a:lnTo>
                  <a:lnTo>
                    <a:pt x="33020" y="36830"/>
                  </a:lnTo>
                  <a:lnTo>
                    <a:pt x="38100" y="24130"/>
                  </a:lnTo>
                  <a:lnTo>
                    <a:pt x="44450" y="13970"/>
                  </a:lnTo>
                  <a:lnTo>
                    <a:pt x="49530" y="5080"/>
                  </a:lnTo>
                  <a:lnTo>
                    <a:pt x="53340" y="2540"/>
                  </a:lnTo>
                  <a:lnTo>
                    <a:pt x="55880" y="1270"/>
                  </a:lnTo>
                  <a:lnTo>
                    <a:pt x="59690" y="0"/>
                  </a:lnTo>
                  <a:lnTo>
                    <a:pt x="62230" y="0"/>
                  </a:lnTo>
                  <a:lnTo>
                    <a:pt x="66040" y="0"/>
                  </a:lnTo>
                  <a:lnTo>
                    <a:pt x="69850" y="1270"/>
                  </a:lnTo>
                  <a:lnTo>
                    <a:pt x="69850" y="31750"/>
                  </a:lnTo>
                  <a:lnTo>
                    <a:pt x="69850" y="60960"/>
                  </a:lnTo>
                  <a:lnTo>
                    <a:pt x="68580" y="93980"/>
                  </a:lnTo>
                  <a:lnTo>
                    <a:pt x="67310" y="127000"/>
                  </a:lnTo>
                  <a:lnTo>
                    <a:pt x="66040" y="161290"/>
                  </a:lnTo>
                  <a:lnTo>
                    <a:pt x="66040" y="181610"/>
                  </a:lnTo>
                  <a:lnTo>
                    <a:pt x="66040" y="201930"/>
                  </a:lnTo>
                  <a:lnTo>
                    <a:pt x="64770" y="222250"/>
                  </a:lnTo>
                  <a:lnTo>
                    <a:pt x="64770" y="245110"/>
                  </a:lnTo>
                  <a:lnTo>
                    <a:pt x="64770" y="267970"/>
                  </a:lnTo>
                  <a:lnTo>
                    <a:pt x="66040" y="293370"/>
                  </a:lnTo>
                  <a:lnTo>
                    <a:pt x="64770" y="339090"/>
                  </a:lnTo>
                  <a:lnTo>
                    <a:pt x="62230" y="384810"/>
                  </a:lnTo>
                  <a:lnTo>
                    <a:pt x="62230" y="433070"/>
                  </a:lnTo>
                  <a:lnTo>
                    <a:pt x="60960" y="480060"/>
                  </a:lnTo>
                  <a:lnTo>
                    <a:pt x="59690" y="525780"/>
                  </a:lnTo>
                  <a:lnTo>
                    <a:pt x="59690" y="547370"/>
                  </a:lnTo>
                  <a:lnTo>
                    <a:pt x="59690" y="567690"/>
                  </a:lnTo>
                  <a:lnTo>
                    <a:pt x="58420" y="586740"/>
                  </a:lnTo>
                  <a:lnTo>
                    <a:pt x="58420" y="605790"/>
                  </a:lnTo>
                  <a:lnTo>
                    <a:pt x="58420" y="623570"/>
                  </a:lnTo>
                  <a:lnTo>
                    <a:pt x="58420" y="638810"/>
                  </a:lnTo>
                  <a:lnTo>
                    <a:pt x="58420" y="642620"/>
                  </a:lnTo>
                  <a:lnTo>
                    <a:pt x="54610" y="646430"/>
                  </a:lnTo>
                  <a:lnTo>
                    <a:pt x="46990" y="652780"/>
                  </a:lnTo>
                  <a:lnTo>
                    <a:pt x="39370" y="659130"/>
                  </a:lnTo>
                  <a:lnTo>
                    <a:pt x="36830" y="66167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22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46" name="Freeform 445"/>
            <p:cNvSpPr/>
            <p:nvPr/>
          </p:nvSpPr>
          <p:spPr>
            <a:xfrm>
              <a:off x="1728343" y="2093976"/>
              <a:ext cx="742062" cy="2033779"/>
            </a:xfrm>
            <a:custGeom>
              <a:avLst/>
              <a:gdLst/>
              <a:ahLst/>
              <a:cxnLst/>
              <a:rect l="0" t="0" r="0" b="0"/>
              <a:pathLst>
                <a:path w="742062" h="2033779">
                  <a:moveTo>
                    <a:pt x="24511" y="1524"/>
                  </a:moveTo>
                  <a:lnTo>
                    <a:pt x="32258" y="3937"/>
                  </a:lnTo>
                  <a:lnTo>
                    <a:pt x="38989" y="7493"/>
                  </a:lnTo>
                  <a:lnTo>
                    <a:pt x="45593" y="11430"/>
                  </a:lnTo>
                  <a:lnTo>
                    <a:pt x="52197" y="15494"/>
                  </a:lnTo>
                  <a:lnTo>
                    <a:pt x="59817" y="19431"/>
                  </a:lnTo>
                  <a:lnTo>
                    <a:pt x="68199" y="22987"/>
                  </a:lnTo>
                  <a:lnTo>
                    <a:pt x="78359" y="25527"/>
                  </a:lnTo>
                  <a:lnTo>
                    <a:pt x="84963" y="30480"/>
                  </a:lnTo>
                  <a:lnTo>
                    <a:pt x="91567" y="36322"/>
                  </a:lnTo>
                  <a:lnTo>
                    <a:pt x="105029" y="49276"/>
                  </a:lnTo>
                  <a:lnTo>
                    <a:pt x="119253" y="62738"/>
                  </a:lnTo>
                  <a:lnTo>
                    <a:pt x="134112" y="75057"/>
                  </a:lnTo>
                  <a:lnTo>
                    <a:pt x="137668" y="78232"/>
                  </a:lnTo>
                  <a:lnTo>
                    <a:pt x="142875" y="80518"/>
                  </a:lnTo>
                  <a:lnTo>
                    <a:pt x="148971" y="82296"/>
                  </a:lnTo>
                  <a:lnTo>
                    <a:pt x="155575" y="83820"/>
                  </a:lnTo>
                  <a:lnTo>
                    <a:pt x="162433" y="85471"/>
                  </a:lnTo>
                  <a:lnTo>
                    <a:pt x="168783" y="87503"/>
                  </a:lnTo>
                  <a:lnTo>
                    <a:pt x="174117" y="89789"/>
                  </a:lnTo>
                  <a:lnTo>
                    <a:pt x="178435" y="93218"/>
                  </a:lnTo>
                  <a:lnTo>
                    <a:pt x="180467" y="94996"/>
                  </a:lnTo>
                  <a:lnTo>
                    <a:pt x="182880" y="96266"/>
                  </a:lnTo>
                  <a:lnTo>
                    <a:pt x="188722" y="98044"/>
                  </a:lnTo>
                  <a:lnTo>
                    <a:pt x="195961" y="98806"/>
                  </a:lnTo>
                  <a:lnTo>
                    <a:pt x="203581" y="99060"/>
                  </a:lnTo>
                  <a:lnTo>
                    <a:pt x="211328" y="99568"/>
                  </a:lnTo>
                  <a:lnTo>
                    <a:pt x="218567" y="100711"/>
                  </a:lnTo>
                  <a:lnTo>
                    <a:pt x="225171" y="102743"/>
                  </a:lnTo>
                  <a:lnTo>
                    <a:pt x="228092" y="104267"/>
                  </a:lnTo>
                  <a:lnTo>
                    <a:pt x="230124" y="106299"/>
                  </a:lnTo>
                  <a:lnTo>
                    <a:pt x="230632" y="109728"/>
                  </a:lnTo>
                  <a:lnTo>
                    <a:pt x="229870" y="112776"/>
                  </a:lnTo>
                  <a:lnTo>
                    <a:pt x="227584" y="115951"/>
                  </a:lnTo>
                  <a:lnTo>
                    <a:pt x="224536" y="118745"/>
                  </a:lnTo>
                  <a:lnTo>
                    <a:pt x="216027" y="124206"/>
                  </a:lnTo>
                  <a:lnTo>
                    <a:pt x="206375" y="129540"/>
                  </a:lnTo>
                  <a:lnTo>
                    <a:pt x="196977" y="135509"/>
                  </a:lnTo>
                  <a:lnTo>
                    <a:pt x="192913" y="138303"/>
                  </a:lnTo>
                  <a:lnTo>
                    <a:pt x="189611" y="141732"/>
                  </a:lnTo>
                  <a:lnTo>
                    <a:pt x="187325" y="145034"/>
                  </a:lnTo>
                  <a:lnTo>
                    <a:pt x="186055" y="148717"/>
                  </a:lnTo>
                  <a:lnTo>
                    <a:pt x="186309" y="152527"/>
                  </a:lnTo>
                  <a:lnTo>
                    <a:pt x="188214" y="156591"/>
                  </a:lnTo>
                  <a:lnTo>
                    <a:pt x="194691" y="154813"/>
                  </a:lnTo>
                  <a:lnTo>
                    <a:pt x="200533" y="153543"/>
                  </a:lnTo>
                  <a:lnTo>
                    <a:pt x="206121" y="152781"/>
                  </a:lnTo>
                  <a:lnTo>
                    <a:pt x="211582" y="152527"/>
                  </a:lnTo>
                  <a:lnTo>
                    <a:pt x="220980" y="153289"/>
                  </a:lnTo>
                  <a:lnTo>
                    <a:pt x="228727" y="155575"/>
                  </a:lnTo>
                  <a:lnTo>
                    <a:pt x="234823" y="158750"/>
                  </a:lnTo>
                  <a:lnTo>
                    <a:pt x="239141" y="162560"/>
                  </a:lnTo>
                  <a:lnTo>
                    <a:pt x="241046" y="166243"/>
                  </a:lnTo>
                  <a:lnTo>
                    <a:pt x="240792" y="169799"/>
                  </a:lnTo>
                  <a:lnTo>
                    <a:pt x="239141" y="172593"/>
                  </a:lnTo>
                  <a:lnTo>
                    <a:pt x="236728" y="175260"/>
                  </a:lnTo>
                  <a:lnTo>
                    <a:pt x="234188" y="177292"/>
                  </a:lnTo>
                  <a:lnTo>
                    <a:pt x="230886" y="178816"/>
                  </a:lnTo>
                  <a:lnTo>
                    <a:pt x="223393" y="181483"/>
                  </a:lnTo>
                  <a:lnTo>
                    <a:pt x="215138" y="182880"/>
                  </a:lnTo>
                  <a:lnTo>
                    <a:pt x="206629" y="184277"/>
                  </a:lnTo>
                  <a:lnTo>
                    <a:pt x="198882" y="185039"/>
                  </a:lnTo>
                  <a:lnTo>
                    <a:pt x="192278" y="186309"/>
                  </a:lnTo>
                  <a:lnTo>
                    <a:pt x="187579" y="187833"/>
                  </a:lnTo>
                  <a:lnTo>
                    <a:pt x="192024" y="195326"/>
                  </a:lnTo>
                  <a:lnTo>
                    <a:pt x="195326" y="202565"/>
                  </a:lnTo>
                  <a:lnTo>
                    <a:pt x="198120" y="209296"/>
                  </a:lnTo>
                  <a:lnTo>
                    <a:pt x="201676" y="215265"/>
                  </a:lnTo>
                  <a:lnTo>
                    <a:pt x="203581" y="218059"/>
                  </a:lnTo>
                  <a:lnTo>
                    <a:pt x="203835" y="219837"/>
                  </a:lnTo>
                  <a:lnTo>
                    <a:pt x="202819" y="221107"/>
                  </a:lnTo>
                  <a:lnTo>
                    <a:pt x="201041" y="221869"/>
                  </a:lnTo>
                  <a:lnTo>
                    <a:pt x="195961" y="221869"/>
                  </a:lnTo>
                  <a:lnTo>
                    <a:pt x="193929" y="221615"/>
                  </a:lnTo>
                  <a:lnTo>
                    <a:pt x="192659" y="221615"/>
                  </a:lnTo>
                  <a:lnTo>
                    <a:pt x="198374" y="236347"/>
                  </a:lnTo>
                  <a:lnTo>
                    <a:pt x="204216" y="253619"/>
                  </a:lnTo>
                  <a:lnTo>
                    <a:pt x="210439" y="273558"/>
                  </a:lnTo>
                  <a:lnTo>
                    <a:pt x="217043" y="295656"/>
                  </a:lnTo>
                  <a:lnTo>
                    <a:pt x="223520" y="319659"/>
                  </a:lnTo>
                  <a:lnTo>
                    <a:pt x="230378" y="345694"/>
                  </a:lnTo>
                  <a:lnTo>
                    <a:pt x="237744" y="373380"/>
                  </a:lnTo>
                  <a:lnTo>
                    <a:pt x="244983" y="402463"/>
                  </a:lnTo>
                  <a:lnTo>
                    <a:pt x="252476" y="432689"/>
                  </a:lnTo>
                  <a:lnTo>
                    <a:pt x="260350" y="463677"/>
                  </a:lnTo>
                  <a:lnTo>
                    <a:pt x="276479" y="527812"/>
                  </a:lnTo>
                  <a:lnTo>
                    <a:pt x="293751" y="592963"/>
                  </a:lnTo>
                  <a:lnTo>
                    <a:pt x="311912" y="657733"/>
                  </a:lnTo>
                  <a:lnTo>
                    <a:pt x="317500" y="668020"/>
                  </a:lnTo>
                  <a:lnTo>
                    <a:pt x="322834" y="677545"/>
                  </a:lnTo>
                  <a:lnTo>
                    <a:pt x="328041" y="686562"/>
                  </a:lnTo>
                  <a:lnTo>
                    <a:pt x="332740" y="695325"/>
                  </a:lnTo>
                  <a:lnTo>
                    <a:pt x="341503" y="711073"/>
                  </a:lnTo>
                  <a:lnTo>
                    <a:pt x="349504" y="725043"/>
                  </a:lnTo>
                  <a:lnTo>
                    <a:pt x="356870" y="737616"/>
                  </a:lnTo>
                  <a:lnTo>
                    <a:pt x="363347" y="749173"/>
                  </a:lnTo>
                  <a:lnTo>
                    <a:pt x="375666" y="771144"/>
                  </a:lnTo>
                  <a:lnTo>
                    <a:pt x="387858" y="793115"/>
                  </a:lnTo>
                  <a:lnTo>
                    <a:pt x="394208" y="805180"/>
                  </a:lnTo>
                  <a:lnTo>
                    <a:pt x="401320" y="818134"/>
                  </a:lnTo>
                  <a:lnTo>
                    <a:pt x="408813" y="832612"/>
                  </a:lnTo>
                  <a:lnTo>
                    <a:pt x="417068" y="848868"/>
                  </a:lnTo>
                  <a:lnTo>
                    <a:pt x="421767" y="857885"/>
                  </a:lnTo>
                  <a:lnTo>
                    <a:pt x="426466" y="867156"/>
                  </a:lnTo>
                  <a:lnTo>
                    <a:pt x="431673" y="877189"/>
                  </a:lnTo>
                  <a:lnTo>
                    <a:pt x="437007" y="888111"/>
                  </a:lnTo>
                  <a:lnTo>
                    <a:pt x="443357" y="899414"/>
                  </a:lnTo>
                  <a:lnTo>
                    <a:pt x="447421" y="905637"/>
                  </a:lnTo>
                  <a:lnTo>
                    <a:pt x="451612" y="911987"/>
                  </a:lnTo>
                  <a:lnTo>
                    <a:pt x="456565" y="918972"/>
                  </a:lnTo>
                  <a:lnTo>
                    <a:pt x="462026" y="926465"/>
                  </a:lnTo>
                  <a:lnTo>
                    <a:pt x="467868" y="934466"/>
                  </a:lnTo>
                  <a:lnTo>
                    <a:pt x="473964" y="942975"/>
                  </a:lnTo>
                  <a:lnTo>
                    <a:pt x="489077" y="959739"/>
                  </a:lnTo>
                  <a:lnTo>
                    <a:pt x="504317" y="974217"/>
                  </a:lnTo>
                  <a:lnTo>
                    <a:pt x="519684" y="986028"/>
                  </a:lnTo>
                  <a:lnTo>
                    <a:pt x="534924" y="996442"/>
                  </a:lnTo>
                  <a:lnTo>
                    <a:pt x="550545" y="1005459"/>
                  </a:lnTo>
                  <a:lnTo>
                    <a:pt x="565785" y="1013714"/>
                  </a:lnTo>
                  <a:lnTo>
                    <a:pt x="595757" y="1029970"/>
                  </a:lnTo>
                  <a:lnTo>
                    <a:pt x="610235" y="1038733"/>
                  </a:lnTo>
                  <a:lnTo>
                    <a:pt x="624713" y="1048512"/>
                  </a:lnTo>
                  <a:lnTo>
                    <a:pt x="638302" y="1060196"/>
                  </a:lnTo>
                  <a:lnTo>
                    <a:pt x="651637" y="1073531"/>
                  </a:lnTo>
                  <a:lnTo>
                    <a:pt x="657987" y="1081278"/>
                  </a:lnTo>
                  <a:lnTo>
                    <a:pt x="664337" y="1089533"/>
                  </a:lnTo>
                  <a:lnTo>
                    <a:pt x="670560" y="1098804"/>
                  </a:lnTo>
                  <a:lnTo>
                    <a:pt x="676402" y="1108583"/>
                  </a:lnTo>
                  <a:lnTo>
                    <a:pt x="682371" y="1119505"/>
                  </a:lnTo>
                  <a:lnTo>
                    <a:pt x="687959" y="1131062"/>
                  </a:lnTo>
                  <a:lnTo>
                    <a:pt x="693293" y="1144016"/>
                  </a:lnTo>
                  <a:lnTo>
                    <a:pt x="698500" y="1157605"/>
                  </a:lnTo>
                  <a:lnTo>
                    <a:pt x="704469" y="1171067"/>
                  </a:lnTo>
                  <a:lnTo>
                    <a:pt x="709168" y="1184275"/>
                  </a:lnTo>
                  <a:lnTo>
                    <a:pt x="713105" y="1197102"/>
                  </a:lnTo>
                  <a:lnTo>
                    <a:pt x="716153" y="1210056"/>
                  </a:lnTo>
                  <a:lnTo>
                    <a:pt x="718566" y="1223010"/>
                  </a:lnTo>
                  <a:lnTo>
                    <a:pt x="719963" y="1235583"/>
                  </a:lnTo>
                  <a:lnTo>
                    <a:pt x="721106" y="1260602"/>
                  </a:lnTo>
                  <a:lnTo>
                    <a:pt x="720217" y="1285621"/>
                  </a:lnTo>
                  <a:lnTo>
                    <a:pt x="717804" y="1310640"/>
                  </a:lnTo>
                  <a:lnTo>
                    <a:pt x="714121" y="1335913"/>
                  </a:lnTo>
                  <a:lnTo>
                    <a:pt x="710057" y="1361694"/>
                  </a:lnTo>
                  <a:lnTo>
                    <a:pt x="705866" y="1388237"/>
                  </a:lnTo>
                  <a:lnTo>
                    <a:pt x="702056" y="1415415"/>
                  </a:lnTo>
                  <a:lnTo>
                    <a:pt x="699262" y="1443482"/>
                  </a:lnTo>
                  <a:lnTo>
                    <a:pt x="698119" y="1472946"/>
                  </a:lnTo>
                  <a:lnTo>
                    <a:pt x="698119" y="1488186"/>
                  </a:lnTo>
                  <a:lnTo>
                    <a:pt x="698754" y="1503807"/>
                  </a:lnTo>
                  <a:lnTo>
                    <a:pt x="699897" y="1519555"/>
                  </a:lnTo>
                  <a:lnTo>
                    <a:pt x="702056" y="1536192"/>
                  </a:lnTo>
                  <a:lnTo>
                    <a:pt x="704723" y="1552956"/>
                  </a:lnTo>
                  <a:lnTo>
                    <a:pt x="708152" y="1569974"/>
                  </a:lnTo>
                  <a:lnTo>
                    <a:pt x="712597" y="1587754"/>
                  </a:lnTo>
                  <a:lnTo>
                    <a:pt x="718058" y="1606042"/>
                  </a:lnTo>
                  <a:lnTo>
                    <a:pt x="715010" y="1621790"/>
                  </a:lnTo>
                  <a:lnTo>
                    <a:pt x="711962" y="1637030"/>
                  </a:lnTo>
                  <a:lnTo>
                    <a:pt x="707263" y="1666494"/>
                  </a:lnTo>
                  <a:lnTo>
                    <a:pt x="704469" y="1695069"/>
                  </a:lnTo>
                  <a:lnTo>
                    <a:pt x="703453" y="1723898"/>
                  </a:lnTo>
                  <a:lnTo>
                    <a:pt x="711327" y="1790700"/>
                  </a:lnTo>
                  <a:lnTo>
                    <a:pt x="720979" y="1856232"/>
                  </a:lnTo>
                  <a:lnTo>
                    <a:pt x="731520" y="1920240"/>
                  </a:lnTo>
                  <a:lnTo>
                    <a:pt x="736981" y="1950974"/>
                  </a:lnTo>
                  <a:lnTo>
                    <a:pt x="742061" y="1981200"/>
                  </a:lnTo>
                  <a:lnTo>
                    <a:pt x="741172" y="1985772"/>
                  </a:lnTo>
                  <a:lnTo>
                    <a:pt x="740029" y="1989709"/>
                  </a:lnTo>
                  <a:lnTo>
                    <a:pt x="738505" y="1992757"/>
                  </a:lnTo>
                  <a:lnTo>
                    <a:pt x="736981" y="1995170"/>
                  </a:lnTo>
                  <a:lnTo>
                    <a:pt x="733679" y="1998218"/>
                  </a:lnTo>
                  <a:lnTo>
                    <a:pt x="730377" y="2000504"/>
                  </a:lnTo>
                  <a:lnTo>
                    <a:pt x="727329" y="2003425"/>
                  </a:lnTo>
                  <a:lnTo>
                    <a:pt x="726059" y="2005203"/>
                  </a:lnTo>
                  <a:lnTo>
                    <a:pt x="725170" y="2007743"/>
                  </a:lnTo>
                  <a:lnTo>
                    <a:pt x="724408" y="2010791"/>
                  </a:lnTo>
                  <a:lnTo>
                    <a:pt x="724154" y="2014728"/>
                  </a:lnTo>
                  <a:lnTo>
                    <a:pt x="724408" y="2019935"/>
                  </a:lnTo>
                  <a:lnTo>
                    <a:pt x="724916" y="2026031"/>
                  </a:lnTo>
                  <a:lnTo>
                    <a:pt x="711708" y="2031238"/>
                  </a:lnTo>
                  <a:lnTo>
                    <a:pt x="698754" y="2033524"/>
                  </a:lnTo>
                  <a:lnTo>
                    <a:pt x="686562" y="2033778"/>
                  </a:lnTo>
                  <a:lnTo>
                    <a:pt x="675767" y="2032508"/>
                  </a:lnTo>
                  <a:lnTo>
                    <a:pt x="680593" y="2022221"/>
                  </a:lnTo>
                  <a:lnTo>
                    <a:pt x="684911" y="2012442"/>
                  </a:lnTo>
                  <a:lnTo>
                    <a:pt x="688467" y="2002790"/>
                  </a:lnTo>
                  <a:lnTo>
                    <a:pt x="691261" y="1993265"/>
                  </a:lnTo>
                  <a:lnTo>
                    <a:pt x="692912" y="1983994"/>
                  </a:lnTo>
                  <a:lnTo>
                    <a:pt x="693801" y="1974723"/>
                  </a:lnTo>
                  <a:lnTo>
                    <a:pt x="693293" y="1965452"/>
                  </a:lnTo>
                  <a:lnTo>
                    <a:pt x="692023" y="1955927"/>
                  </a:lnTo>
                  <a:lnTo>
                    <a:pt x="688213" y="1914398"/>
                  </a:lnTo>
                  <a:lnTo>
                    <a:pt x="683641" y="1872742"/>
                  </a:lnTo>
                  <a:lnTo>
                    <a:pt x="677799" y="1830705"/>
                  </a:lnTo>
                  <a:lnTo>
                    <a:pt x="670941" y="1788414"/>
                  </a:lnTo>
                  <a:lnTo>
                    <a:pt x="662813" y="1745361"/>
                  </a:lnTo>
                  <a:lnTo>
                    <a:pt x="653415" y="1701292"/>
                  </a:lnTo>
                  <a:lnTo>
                    <a:pt x="642239" y="1656080"/>
                  </a:lnTo>
                  <a:lnTo>
                    <a:pt x="629793" y="1609598"/>
                  </a:lnTo>
                  <a:lnTo>
                    <a:pt x="617855" y="1580769"/>
                  </a:lnTo>
                  <a:lnTo>
                    <a:pt x="606044" y="1552956"/>
                  </a:lnTo>
                  <a:lnTo>
                    <a:pt x="594233" y="1526032"/>
                  </a:lnTo>
                  <a:lnTo>
                    <a:pt x="582295" y="1500759"/>
                  </a:lnTo>
                  <a:lnTo>
                    <a:pt x="569849" y="1477010"/>
                  </a:lnTo>
                  <a:lnTo>
                    <a:pt x="556895" y="1455166"/>
                  </a:lnTo>
                  <a:lnTo>
                    <a:pt x="543179" y="1434973"/>
                  </a:lnTo>
                  <a:lnTo>
                    <a:pt x="535940" y="1425702"/>
                  </a:lnTo>
                  <a:lnTo>
                    <a:pt x="528574" y="1417193"/>
                  </a:lnTo>
                  <a:lnTo>
                    <a:pt x="523875" y="1407922"/>
                  </a:lnTo>
                  <a:lnTo>
                    <a:pt x="519430" y="1397508"/>
                  </a:lnTo>
                  <a:lnTo>
                    <a:pt x="510032" y="1374902"/>
                  </a:lnTo>
                  <a:lnTo>
                    <a:pt x="505587" y="1363726"/>
                  </a:lnTo>
                  <a:lnTo>
                    <a:pt x="501269" y="1352931"/>
                  </a:lnTo>
                  <a:lnTo>
                    <a:pt x="497332" y="1343152"/>
                  </a:lnTo>
                  <a:lnTo>
                    <a:pt x="493776" y="1334897"/>
                  </a:lnTo>
                  <a:lnTo>
                    <a:pt x="480060" y="1339215"/>
                  </a:lnTo>
                  <a:lnTo>
                    <a:pt x="465963" y="1342136"/>
                  </a:lnTo>
                  <a:lnTo>
                    <a:pt x="451358" y="1343406"/>
                  </a:lnTo>
                  <a:lnTo>
                    <a:pt x="436118" y="1343406"/>
                  </a:lnTo>
                  <a:lnTo>
                    <a:pt x="420624" y="1342136"/>
                  </a:lnTo>
                  <a:lnTo>
                    <a:pt x="404876" y="1339850"/>
                  </a:lnTo>
                  <a:lnTo>
                    <a:pt x="389001" y="1336421"/>
                  </a:lnTo>
                  <a:lnTo>
                    <a:pt x="372999" y="1331976"/>
                  </a:lnTo>
                  <a:lnTo>
                    <a:pt x="341503" y="1321689"/>
                  </a:lnTo>
                  <a:lnTo>
                    <a:pt x="311150" y="1309624"/>
                  </a:lnTo>
                  <a:lnTo>
                    <a:pt x="282702" y="1296924"/>
                  </a:lnTo>
                  <a:lnTo>
                    <a:pt x="269494" y="1290828"/>
                  </a:lnTo>
                  <a:lnTo>
                    <a:pt x="257175" y="1284605"/>
                  </a:lnTo>
                  <a:lnTo>
                    <a:pt x="254635" y="1294384"/>
                  </a:lnTo>
                  <a:lnTo>
                    <a:pt x="251841" y="1306449"/>
                  </a:lnTo>
                  <a:lnTo>
                    <a:pt x="249047" y="1321181"/>
                  </a:lnTo>
                  <a:lnTo>
                    <a:pt x="245745" y="1337691"/>
                  </a:lnTo>
                  <a:lnTo>
                    <a:pt x="242697" y="1356360"/>
                  </a:lnTo>
                  <a:lnTo>
                    <a:pt x="239395" y="1376680"/>
                  </a:lnTo>
                  <a:lnTo>
                    <a:pt x="236093" y="1398397"/>
                  </a:lnTo>
                  <a:lnTo>
                    <a:pt x="232791" y="1421257"/>
                  </a:lnTo>
                  <a:lnTo>
                    <a:pt x="229489" y="1445260"/>
                  </a:lnTo>
                  <a:lnTo>
                    <a:pt x="226441" y="1469898"/>
                  </a:lnTo>
                  <a:lnTo>
                    <a:pt x="220980" y="1520571"/>
                  </a:lnTo>
                  <a:lnTo>
                    <a:pt x="216535" y="1571752"/>
                  </a:lnTo>
                  <a:lnTo>
                    <a:pt x="214884" y="1597025"/>
                  </a:lnTo>
                  <a:lnTo>
                    <a:pt x="213741" y="1621536"/>
                  </a:lnTo>
                  <a:lnTo>
                    <a:pt x="210820" y="1634744"/>
                  </a:lnTo>
                  <a:lnTo>
                    <a:pt x="207772" y="1649349"/>
                  </a:lnTo>
                  <a:lnTo>
                    <a:pt x="204470" y="1666113"/>
                  </a:lnTo>
                  <a:lnTo>
                    <a:pt x="201041" y="1684147"/>
                  </a:lnTo>
                  <a:lnTo>
                    <a:pt x="197485" y="1703324"/>
                  </a:lnTo>
                  <a:lnTo>
                    <a:pt x="194183" y="1723390"/>
                  </a:lnTo>
                  <a:lnTo>
                    <a:pt x="187579" y="1765427"/>
                  </a:lnTo>
                  <a:lnTo>
                    <a:pt x="182118" y="1808861"/>
                  </a:lnTo>
                  <a:lnTo>
                    <a:pt x="179959" y="1830324"/>
                  </a:lnTo>
                  <a:lnTo>
                    <a:pt x="178689" y="1851406"/>
                  </a:lnTo>
                  <a:lnTo>
                    <a:pt x="177419" y="1871726"/>
                  </a:lnTo>
                  <a:lnTo>
                    <a:pt x="177165" y="1891411"/>
                  </a:lnTo>
                  <a:lnTo>
                    <a:pt x="177673" y="1909953"/>
                  </a:lnTo>
                  <a:lnTo>
                    <a:pt x="178816" y="1927225"/>
                  </a:lnTo>
                  <a:lnTo>
                    <a:pt x="176530" y="1930019"/>
                  </a:lnTo>
                  <a:lnTo>
                    <a:pt x="173863" y="1932686"/>
                  </a:lnTo>
                  <a:lnTo>
                    <a:pt x="167259" y="1936750"/>
                  </a:lnTo>
                  <a:lnTo>
                    <a:pt x="160655" y="1940306"/>
                  </a:lnTo>
                  <a:lnTo>
                    <a:pt x="154813" y="1943989"/>
                  </a:lnTo>
                  <a:lnTo>
                    <a:pt x="153162" y="1945005"/>
                  </a:lnTo>
                  <a:lnTo>
                    <a:pt x="152781" y="1947291"/>
                  </a:lnTo>
                  <a:lnTo>
                    <a:pt x="153162" y="1950466"/>
                  </a:lnTo>
                  <a:lnTo>
                    <a:pt x="154051" y="1954149"/>
                  </a:lnTo>
                  <a:lnTo>
                    <a:pt x="154813" y="1962023"/>
                  </a:lnTo>
                  <a:lnTo>
                    <a:pt x="153924" y="1965706"/>
                  </a:lnTo>
                  <a:lnTo>
                    <a:pt x="151511" y="1969008"/>
                  </a:lnTo>
                  <a:lnTo>
                    <a:pt x="147574" y="1971421"/>
                  </a:lnTo>
                  <a:lnTo>
                    <a:pt x="141351" y="1973453"/>
                  </a:lnTo>
                  <a:lnTo>
                    <a:pt x="134112" y="1974977"/>
                  </a:lnTo>
                  <a:lnTo>
                    <a:pt x="125603" y="1976247"/>
                  </a:lnTo>
                  <a:lnTo>
                    <a:pt x="117221" y="1977009"/>
                  </a:lnTo>
                  <a:lnTo>
                    <a:pt x="108966" y="1977263"/>
                  </a:lnTo>
                  <a:lnTo>
                    <a:pt x="101727" y="1977009"/>
                  </a:lnTo>
                  <a:lnTo>
                    <a:pt x="96012" y="1976247"/>
                  </a:lnTo>
                  <a:lnTo>
                    <a:pt x="97917" y="1970786"/>
                  </a:lnTo>
                  <a:lnTo>
                    <a:pt x="99949" y="1966214"/>
                  </a:lnTo>
                  <a:lnTo>
                    <a:pt x="104521" y="1959483"/>
                  </a:lnTo>
                  <a:lnTo>
                    <a:pt x="109220" y="1954784"/>
                  </a:lnTo>
                  <a:lnTo>
                    <a:pt x="113919" y="1950974"/>
                  </a:lnTo>
                  <a:lnTo>
                    <a:pt x="118364" y="1946275"/>
                  </a:lnTo>
                  <a:lnTo>
                    <a:pt x="122555" y="1939925"/>
                  </a:lnTo>
                  <a:lnTo>
                    <a:pt x="124460" y="1935734"/>
                  </a:lnTo>
                  <a:lnTo>
                    <a:pt x="126111" y="1930273"/>
                  </a:lnTo>
                  <a:lnTo>
                    <a:pt x="127508" y="1924177"/>
                  </a:lnTo>
                  <a:lnTo>
                    <a:pt x="128651" y="1916430"/>
                  </a:lnTo>
                  <a:lnTo>
                    <a:pt x="130429" y="1903984"/>
                  </a:lnTo>
                  <a:lnTo>
                    <a:pt x="131953" y="1890649"/>
                  </a:lnTo>
                  <a:lnTo>
                    <a:pt x="136017" y="1861693"/>
                  </a:lnTo>
                  <a:lnTo>
                    <a:pt x="140208" y="1830324"/>
                  </a:lnTo>
                  <a:lnTo>
                    <a:pt x="145161" y="1796161"/>
                  </a:lnTo>
                  <a:lnTo>
                    <a:pt x="150114" y="1759585"/>
                  </a:lnTo>
                  <a:lnTo>
                    <a:pt x="155321" y="1720596"/>
                  </a:lnTo>
                  <a:lnTo>
                    <a:pt x="160401" y="1679321"/>
                  </a:lnTo>
                  <a:lnTo>
                    <a:pt x="165735" y="1635760"/>
                  </a:lnTo>
                  <a:lnTo>
                    <a:pt x="162433" y="1618488"/>
                  </a:lnTo>
                  <a:lnTo>
                    <a:pt x="159766" y="1602740"/>
                  </a:lnTo>
                  <a:lnTo>
                    <a:pt x="158115" y="1588516"/>
                  </a:lnTo>
                  <a:lnTo>
                    <a:pt x="157226" y="1575562"/>
                  </a:lnTo>
                  <a:lnTo>
                    <a:pt x="156972" y="1563497"/>
                  </a:lnTo>
                  <a:lnTo>
                    <a:pt x="157226" y="1552321"/>
                  </a:lnTo>
                  <a:lnTo>
                    <a:pt x="158369" y="1541526"/>
                  </a:lnTo>
                  <a:lnTo>
                    <a:pt x="160274" y="1530731"/>
                  </a:lnTo>
                  <a:lnTo>
                    <a:pt x="160401" y="1496187"/>
                  </a:lnTo>
                  <a:lnTo>
                    <a:pt x="160274" y="1460754"/>
                  </a:lnTo>
                  <a:lnTo>
                    <a:pt x="159766" y="1424940"/>
                  </a:lnTo>
                  <a:lnTo>
                    <a:pt x="158877" y="1388872"/>
                  </a:lnTo>
                  <a:lnTo>
                    <a:pt x="157226" y="1352423"/>
                  </a:lnTo>
                  <a:lnTo>
                    <a:pt x="154813" y="1315720"/>
                  </a:lnTo>
                  <a:lnTo>
                    <a:pt x="151511" y="1279398"/>
                  </a:lnTo>
                  <a:lnTo>
                    <a:pt x="147320" y="1242822"/>
                  </a:lnTo>
                  <a:lnTo>
                    <a:pt x="144272" y="1226058"/>
                  </a:lnTo>
                  <a:lnTo>
                    <a:pt x="140208" y="1209548"/>
                  </a:lnTo>
                  <a:lnTo>
                    <a:pt x="130556" y="1177290"/>
                  </a:lnTo>
                  <a:lnTo>
                    <a:pt x="126111" y="1160907"/>
                  </a:lnTo>
                  <a:lnTo>
                    <a:pt x="122047" y="1144270"/>
                  </a:lnTo>
                  <a:lnTo>
                    <a:pt x="118999" y="1126998"/>
                  </a:lnTo>
                  <a:lnTo>
                    <a:pt x="117729" y="1109218"/>
                  </a:lnTo>
                  <a:lnTo>
                    <a:pt x="117221" y="1095248"/>
                  </a:lnTo>
                  <a:lnTo>
                    <a:pt x="118110" y="1082802"/>
                  </a:lnTo>
                  <a:lnTo>
                    <a:pt x="120269" y="1071753"/>
                  </a:lnTo>
                  <a:lnTo>
                    <a:pt x="123571" y="1061466"/>
                  </a:lnTo>
                  <a:lnTo>
                    <a:pt x="127508" y="1051560"/>
                  </a:lnTo>
                  <a:lnTo>
                    <a:pt x="131953" y="1042289"/>
                  </a:lnTo>
                  <a:lnTo>
                    <a:pt x="142113" y="1023747"/>
                  </a:lnTo>
                  <a:lnTo>
                    <a:pt x="147066" y="1013968"/>
                  </a:lnTo>
                  <a:lnTo>
                    <a:pt x="151765" y="1003300"/>
                  </a:lnTo>
                  <a:lnTo>
                    <a:pt x="155829" y="992251"/>
                  </a:lnTo>
                  <a:lnTo>
                    <a:pt x="159131" y="979551"/>
                  </a:lnTo>
                  <a:lnTo>
                    <a:pt x="161163" y="965962"/>
                  </a:lnTo>
                  <a:lnTo>
                    <a:pt x="162179" y="950214"/>
                  </a:lnTo>
                  <a:lnTo>
                    <a:pt x="161925" y="941959"/>
                  </a:lnTo>
                  <a:lnTo>
                    <a:pt x="161417" y="932688"/>
                  </a:lnTo>
                  <a:lnTo>
                    <a:pt x="160401" y="923417"/>
                  </a:lnTo>
                  <a:lnTo>
                    <a:pt x="159131" y="913003"/>
                  </a:lnTo>
                  <a:lnTo>
                    <a:pt x="152527" y="899922"/>
                  </a:lnTo>
                  <a:lnTo>
                    <a:pt x="146431" y="885190"/>
                  </a:lnTo>
                  <a:lnTo>
                    <a:pt x="140716" y="869188"/>
                  </a:lnTo>
                  <a:lnTo>
                    <a:pt x="135763" y="851916"/>
                  </a:lnTo>
                  <a:lnTo>
                    <a:pt x="131318" y="833882"/>
                  </a:lnTo>
                  <a:lnTo>
                    <a:pt x="127381" y="814705"/>
                  </a:lnTo>
                  <a:lnTo>
                    <a:pt x="124079" y="795147"/>
                  </a:lnTo>
                  <a:lnTo>
                    <a:pt x="121412" y="775081"/>
                  </a:lnTo>
                  <a:lnTo>
                    <a:pt x="118364" y="734568"/>
                  </a:lnTo>
                  <a:lnTo>
                    <a:pt x="117729" y="714375"/>
                  </a:lnTo>
                  <a:lnTo>
                    <a:pt x="117729" y="694817"/>
                  </a:lnTo>
                  <a:lnTo>
                    <a:pt x="118618" y="675386"/>
                  </a:lnTo>
                  <a:lnTo>
                    <a:pt x="120015" y="656844"/>
                  </a:lnTo>
                  <a:lnTo>
                    <a:pt x="122301" y="639318"/>
                  </a:lnTo>
                  <a:lnTo>
                    <a:pt x="125349" y="622808"/>
                  </a:lnTo>
                  <a:lnTo>
                    <a:pt x="124079" y="586740"/>
                  </a:lnTo>
                  <a:lnTo>
                    <a:pt x="122301" y="551307"/>
                  </a:lnTo>
                  <a:lnTo>
                    <a:pt x="120523" y="517017"/>
                  </a:lnTo>
                  <a:lnTo>
                    <a:pt x="118618" y="483743"/>
                  </a:lnTo>
                  <a:lnTo>
                    <a:pt x="116713" y="451485"/>
                  </a:lnTo>
                  <a:lnTo>
                    <a:pt x="114554" y="420497"/>
                  </a:lnTo>
                  <a:lnTo>
                    <a:pt x="112268" y="390906"/>
                  </a:lnTo>
                  <a:lnTo>
                    <a:pt x="109855" y="362458"/>
                  </a:lnTo>
                  <a:lnTo>
                    <a:pt x="107569" y="335407"/>
                  </a:lnTo>
                  <a:lnTo>
                    <a:pt x="105029" y="309626"/>
                  </a:lnTo>
                  <a:lnTo>
                    <a:pt x="102362" y="285369"/>
                  </a:lnTo>
                  <a:lnTo>
                    <a:pt x="99568" y="262636"/>
                  </a:lnTo>
                  <a:lnTo>
                    <a:pt x="96647" y="241554"/>
                  </a:lnTo>
                  <a:lnTo>
                    <a:pt x="93599" y="221869"/>
                  </a:lnTo>
                  <a:lnTo>
                    <a:pt x="90551" y="204089"/>
                  </a:lnTo>
                  <a:lnTo>
                    <a:pt x="87503" y="187833"/>
                  </a:lnTo>
                  <a:lnTo>
                    <a:pt x="83693" y="184277"/>
                  </a:lnTo>
                  <a:lnTo>
                    <a:pt x="79502" y="180086"/>
                  </a:lnTo>
                  <a:lnTo>
                    <a:pt x="70993" y="170053"/>
                  </a:lnTo>
                  <a:lnTo>
                    <a:pt x="61595" y="157353"/>
                  </a:lnTo>
                  <a:lnTo>
                    <a:pt x="51943" y="142875"/>
                  </a:lnTo>
                  <a:lnTo>
                    <a:pt x="42037" y="126492"/>
                  </a:lnTo>
                  <a:lnTo>
                    <a:pt x="32258" y="108331"/>
                  </a:lnTo>
                  <a:lnTo>
                    <a:pt x="22352" y="88773"/>
                  </a:lnTo>
                  <a:lnTo>
                    <a:pt x="13208" y="67691"/>
                  </a:lnTo>
                  <a:lnTo>
                    <a:pt x="9906" y="64008"/>
                  </a:lnTo>
                  <a:lnTo>
                    <a:pt x="7239" y="59817"/>
                  </a:lnTo>
                  <a:lnTo>
                    <a:pt x="3048" y="50419"/>
                  </a:lnTo>
                  <a:lnTo>
                    <a:pt x="635" y="40259"/>
                  </a:lnTo>
                  <a:lnTo>
                    <a:pt x="0" y="29718"/>
                  </a:lnTo>
                  <a:lnTo>
                    <a:pt x="1143" y="19939"/>
                  </a:lnTo>
                  <a:lnTo>
                    <a:pt x="2286" y="15240"/>
                  </a:lnTo>
                  <a:lnTo>
                    <a:pt x="3937" y="11176"/>
                  </a:lnTo>
                  <a:lnTo>
                    <a:pt x="6096" y="7493"/>
                  </a:lnTo>
                  <a:lnTo>
                    <a:pt x="8890" y="4445"/>
                  </a:lnTo>
                  <a:lnTo>
                    <a:pt x="11811" y="1778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47" name="Freeform 446"/>
            <p:cNvSpPr/>
            <p:nvPr/>
          </p:nvSpPr>
          <p:spPr>
            <a:xfrm>
              <a:off x="1728470" y="2094230"/>
              <a:ext cx="741681" cy="2033271"/>
            </a:xfrm>
            <a:custGeom>
              <a:avLst/>
              <a:gdLst/>
              <a:ahLst/>
              <a:cxnLst/>
              <a:rect l="0" t="0" r="0" b="0"/>
              <a:pathLst>
                <a:path w="741681" h="2033271">
                  <a:moveTo>
                    <a:pt x="15240" y="0"/>
                  </a:moveTo>
                  <a:lnTo>
                    <a:pt x="11430" y="1270"/>
                  </a:lnTo>
                  <a:lnTo>
                    <a:pt x="8890" y="3810"/>
                  </a:lnTo>
                  <a:lnTo>
                    <a:pt x="6350" y="7620"/>
                  </a:lnTo>
                  <a:lnTo>
                    <a:pt x="3810" y="10160"/>
                  </a:lnTo>
                  <a:lnTo>
                    <a:pt x="2540" y="15240"/>
                  </a:lnTo>
                  <a:lnTo>
                    <a:pt x="1270" y="19050"/>
                  </a:lnTo>
                  <a:lnTo>
                    <a:pt x="0" y="29210"/>
                  </a:lnTo>
                  <a:lnTo>
                    <a:pt x="1270" y="40640"/>
                  </a:lnTo>
                  <a:lnTo>
                    <a:pt x="2540" y="50800"/>
                  </a:lnTo>
                  <a:lnTo>
                    <a:pt x="7620" y="59690"/>
                  </a:lnTo>
                  <a:lnTo>
                    <a:pt x="10160" y="63500"/>
                  </a:lnTo>
                  <a:lnTo>
                    <a:pt x="12700" y="67310"/>
                  </a:lnTo>
                  <a:lnTo>
                    <a:pt x="21590" y="88900"/>
                  </a:lnTo>
                  <a:lnTo>
                    <a:pt x="31750" y="107950"/>
                  </a:lnTo>
                  <a:lnTo>
                    <a:pt x="41910" y="125730"/>
                  </a:lnTo>
                  <a:lnTo>
                    <a:pt x="52070" y="142240"/>
                  </a:lnTo>
                  <a:lnTo>
                    <a:pt x="60960" y="156210"/>
                  </a:lnTo>
                  <a:lnTo>
                    <a:pt x="71120" y="170180"/>
                  </a:lnTo>
                  <a:lnTo>
                    <a:pt x="78740" y="180340"/>
                  </a:lnTo>
                  <a:lnTo>
                    <a:pt x="83820" y="184150"/>
                  </a:lnTo>
                  <a:lnTo>
                    <a:pt x="87630" y="187960"/>
                  </a:lnTo>
                  <a:lnTo>
                    <a:pt x="90170" y="204470"/>
                  </a:lnTo>
                  <a:lnTo>
                    <a:pt x="93980" y="222250"/>
                  </a:lnTo>
                  <a:lnTo>
                    <a:pt x="96520" y="241300"/>
                  </a:lnTo>
                  <a:lnTo>
                    <a:pt x="99060" y="262890"/>
                  </a:lnTo>
                  <a:lnTo>
                    <a:pt x="102870" y="285750"/>
                  </a:lnTo>
                  <a:lnTo>
                    <a:pt x="105410" y="308610"/>
                  </a:lnTo>
                  <a:lnTo>
                    <a:pt x="107950" y="335280"/>
                  </a:lnTo>
                  <a:lnTo>
                    <a:pt x="109220" y="361950"/>
                  </a:lnTo>
                  <a:lnTo>
                    <a:pt x="111760" y="391160"/>
                  </a:lnTo>
                  <a:lnTo>
                    <a:pt x="114300" y="420370"/>
                  </a:lnTo>
                  <a:lnTo>
                    <a:pt x="116840" y="450850"/>
                  </a:lnTo>
                  <a:lnTo>
                    <a:pt x="118110" y="482600"/>
                  </a:lnTo>
                  <a:lnTo>
                    <a:pt x="120650" y="516890"/>
                  </a:lnTo>
                  <a:lnTo>
                    <a:pt x="121920" y="551180"/>
                  </a:lnTo>
                  <a:lnTo>
                    <a:pt x="124460" y="586740"/>
                  </a:lnTo>
                  <a:lnTo>
                    <a:pt x="125730" y="622300"/>
                  </a:lnTo>
                  <a:lnTo>
                    <a:pt x="121920" y="638810"/>
                  </a:lnTo>
                  <a:lnTo>
                    <a:pt x="119380" y="656590"/>
                  </a:lnTo>
                  <a:lnTo>
                    <a:pt x="118110" y="674370"/>
                  </a:lnTo>
                  <a:lnTo>
                    <a:pt x="116840" y="694690"/>
                  </a:lnTo>
                  <a:lnTo>
                    <a:pt x="116840" y="713740"/>
                  </a:lnTo>
                  <a:lnTo>
                    <a:pt x="118110" y="734060"/>
                  </a:lnTo>
                  <a:lnTo>
                    <a:pt x="120650" y="774700"/>
                  </a:lnTo>
                  <a:lnTo>
                    <a:pt x="124460" y="795020"/>
                  </a:lnTo>
                  <a:lnTo>
                    <a:pt x="127000" y="814070"/>
                  </a:lnTo>
                  <a:lnTo>
                    <a:pt x="130810" y="833120"/>
                  </a:lnTo>
                  <a:lnTo>
                    <a:pt x="135890" y="852170"/>
                  </a:lnTo>
                  <a:lnTo>
                    <a:pt x="140970" y="868680"/>
                  </a:lnTo>
                  <a:lnTo>
                    <a:pt x="146050" y="885190"/>
                  </a:lnTo>
                  <a:lnTo>
                    <a:pt x="152400" y="899160"/>
                  </a:lnTo>
                  <a:lnTo>
                    <a:pt x="158750" y="911860"/>
                  </a:lnTo>
                  <a:lnTo>
                    <a:pt x="160020" y="923290"/>
                  </a:lnTo>
                  <a:lnTo>
                    <a:pt x="161290" y="932180"/>
                  </a:lnTo>
                  <a:lnTo>
                    <a:pt x="161290" y="942340"/>
                  </a:lnTo>
                  <a:lnTo>
                    <a:pt x="162560" y="949960"/>
                  </a:lnTo>
                  <a:lnTo>
                    <a:pt x="161290" y="965200"/>
                  </a:lnTo>
                  <a:lnTo>
                    <a:pt x="158750" y="979170"/>
                  </a:lnTo>
                  <a:lnTo>
                    <a:pt x="156210" y="991870"/>
                  </a:lnTo>
                  <a:lnTo>
                    <a:pt x="151130" y="1003300"/>
                  </a:lnTo>
                  <a:lnTo>
                    <a:pt x="147320" y="1013460"/>
                  </a:lnTo>
                  <a:lnTo>
                    <a:pt x="142240" y="1023620"/>
                  </a:lnTo>
                  <a:lnTo>
                    <a:pt x="132080" y="1042670"/>
                  </a:lnTo>
                  <a:lnTo>
                    <a:pt x="127000" y="1051560"/>
                  </a:lnTo>
                  <a:lnTo>
                    <a:pt x="123190" y="1061720"/>
                  </a:lnTo>
                  <a:lnTo>
                    <a:pt x="119380" y="1071880"/>
                  </a:lnTo>
                  <a:lnTo>
                    <a:pt x="118110" y="1082040"/>
                  </a:lnTo>
                  <a:lnTo>
                    <a:pt x="116840" y="1094740"/>
                  </a:lnTo>
                  <a:lnTo>
                    <a:pt x="116840" y="1108710"/>
                  </a:lnTo>
                  <a:lnTo>
                    <a:pt x="119380" y="1126490"/>
                  </a:lnTo>
                  <a:lnTo>
                    <a:pt x="121920" y="1144270"/>
                  </a:lnTo>
                  <a:lnTo>
                    <a:pt x="125730" y="1160780"/>
                  </a:lnTo>
                  <a:lnTo>
                    <a:pt x="130810" y="1176020"/>
                  </a:lnTo>
                  <a:lnTo>
                    <a:pt x="140970" y="1209040"/>
                  </a:lnTo>
                  <a:lnTo>
                    <a:pt x="143510" y="1225550"/>
                  </a:lnTo>
                  <a:lnTo>
                    <a:pt x="147320" y="1243330"/>
                  </a:lnTo>
                  <a:lnTo>
                    <a:pt x="151130" y="1278890"/>
                  </a:lnTo>
                  <a:lnTo>
                    <a:pt x="154940" y="1315720"/>
                  </a:lnTo>
                  <a:lnTo>
                    <a:pt x="157480" y="1352550"/>
                  </a:lnTo>
                  <a:lnTo>
                    <a:pt x="158750" y="1388110"/>
                  </a:lnTo>
                  <a:lnTo>
                    <a:pt x="160020" y="1424940"/>
                  </a:lnTo>
                  <a:lnTo>
                    <a:pt x="160020" y="1460500"/>
                  </a:lnTo>
                  <a:lnTo>
                    <a:pt x="160020" y="1496060"/>
                  </a:lnTo>
                  <a:lnTo>
                    <a:pt x="160020" y="1530350"/>
                  </a:lnTo>
                  <a:lnTo>
                    <a:pt x="158750" y="1540510"/>
                  </a:lnTo>
                  <a:lnTo>
                    <a:pt x="157480" y="1551940"/>
                  </a:lnTo>
                  <a:lnTo>
                    <a:pt x="157480" y="1563370"/>
                  </a:lnTo>
                  <a:lnTo>
                    <a:pt x="157480" y="1574800"/>
                  </a:lnTo>
                  <a:lnTo>
                    <a:pt x="157480" y="1588770"/>
                  </a:lnTo>
                  <a:lnTo>
                    <a:pt x="160020" y="1602740"/>
                  </a:lnTo>
                  <a:lnTo>
                    <a:pt x="162560" y="1617980"/>
                  </a:lnTo>
                  <a:lnTo>
                    <a:pt x="166370" y="1635760"/>
                  </a:lnTo>
                  <a:lnTo>
                    <a:pt x="160020" y="1678940"/>
                  </a:lnTo>
                  <a:lnTo>
                    <a:pt x="154940" y="1719580"/>
                  </a:lnTo>
                  <a:lnTo>
                    <a:pt x="149860" y="1758950"/>
                  </a:lnTo>
                  <a:lnTo>
                    <a:pt x="144780" y="1795780"/>
                  </a:lnTo>
                  <a:lnTo>
                    <a:pt x="140970" y="1830070"/>
                  </a:lnTo>
                  <a:lnTo>
                    <a:pt x="135890" y="1861820"/>
                  </a:lnTo>
                  <a:lnTo>
                    <a:pt x="132080" y="1891030"/>
                  </a:lnTo>
                  <a:lnTo>
                    <a:pt x="130810" y="1903730"/>
                  </a:lnTo>
                  <a:lnTo>
                    <a:pt x="128270" y="1916430"/>
                  </a:lnTo>
                  <a:lnTo>
                    <a:pt x="127000" y="1924050"/>
                  </a:lnTo>
                  <a:lnTo>
                    <a:pt x="125730" y="1930400"/>
                  </a:lnTo>
                  <a:lnTo>
                    <a:pt x="124460" y="1935480"/>
                  </a:lnTo>
                  <a:lnTo>
                    <a:pt x="121920" y="1939290"/>
                  </a:lnTo>
                  <a:lnTo>
                    <a:pt x="118110" y="1945640"/>
                  </a:lnTo>
                  <a:lnTo>
                    <a:pt x="113030" y="1950720"/>
                  </a:lnTo>
                  <a:lnTo>
                    <a:pt x="109220" y="1954530"/>
                  </a:lnTo>
                  <a:lnTo>
                    <a:pt x="104140" y="1958340"/>
                  </a:lnTo>
                  <a:lnTo>
                    <a:pt x="100330" y="1965960"/>
                  </a:lnTo>
                  <a:lnTo>
                    <a:pt x="97790" y="1971040"/>
                  </a:lnTo>
                  <a:lnTo>
                    <a:pt x="96520" y="1976120"/>
                  </a:lnTo>
                  <a:lnTo>
                    <a:pt x="101600" y="1976120"/>
                  </a:lnTo>
                  <a:lnTo>
                    <a:pt x="107950" y="1976120"/>
                  </a:lnTo>
                  <a:lnTo>
                    <a:pt x="116840" y="1976120"/>
                  </a:lnTo>
                  <a:lnTo>
                    <a:pt x="125730" y="1976120"/>
                  </a:lnTo>
                  <a:lnTo>
                    <a:pt x="134620" y="1974850"/>
                  </a:lnTo>
                  <a:lnTo>
                    <a:pt x="140970" y="1973580"/>
                  </a:lnTo>
                  <a:lnTo>
                    <a:pt x="147320" y="1971040"/>
                  </a:lnTo>
                  <a:lnTo>
                    <a:pt x="151130" y="1968500"/>
                  </a:lnTo>
                  <a:lnTo>
                    <a:pt x="153670" y="1965960"/>
                  </a:lnTo>
                  <a:lnTo>
                    <a:pt x="154940" y="1962150"/>
                  </a:lnTo>
                  <a:lnTo>
                    <a:pt x="153670" y="1954530"/>
                  </a:lnTo>
                  <a:lnTo>
                    <a:pt x="152400" y="1949450"/>
                  </a:lnTo>
                  <a:lnTo>
                    <a:pt x="152400" y="1946910"/>
                  </a:lnTo>
                  <a:lnTo>
                    <a:pt x="152400" y="1944370"/>
                  </a:lnTo>
                  <a:lnTo>
                    <a:pt x="154940" y="1944370"/>
                  </a:lnTo>
                  <a:lnTo>
                    <a:pt x="160020" y="1939290"/>
                  </a:lnTo>
                  <a:lnTo>
                    <a:pt x="167640" y="1936750"/>
                  </a:lnTo>
                  <a:lnTo>
                    <a:pt x="173990" y="1931670"/>
                  </a:lnTo>
                  <a:lnTo>
                    <a:pt x="176530" y="1929130"/>
                  </a:lnTo>
                  <a:lnTo>
                    <a:pt x="179070" y="1926590"/>
                  </a:lnTo>
                  <a:lnTo>
                    <a:pt x="177800" y="1910080"/>
                  </a:lnTo>
                  <a:lnTo>
                    <a:pt x="176530" y="1891030"/>
                  </a:lnTo>
                  <a:lnTo>
                    <a:pt x="176530" y="1871980"/>
                  </a:lnTo>
                  <a:lnTo>
                    <a:pt x="177800" y="1851660"/>
                  </a:lnTo>
                  <a:lnTo>
                    <a:pt x="179070" y="1830070"/>
                  </a:lnTo>
                  <a:lnTo>
                    <a:pt x="181610" y="1808480"/>
                  </a:lnTo>
                  <a:lnTo>
                    <a:pt x="187960" y="1765300"/>
                  </a:lnTo>
                  <a:lnTo>
                    <a:pt x="194310" y="1723390"/>
                  </a:lnTo>
                  <a:lnTo>
                    <a:pt x="198120" y="1703070"/>
                  </a:lnTo>
                  <a:lnTo>
                    <a:pt x="200660" y="1684020"/>
                  </a:lnTo>
                  <a:lnTo>
                    <a:pt x="204470" y="1666240"/>
                  </a:lnTo>
                  <a:lnTo>
                    <a:pt x="207010" y="1648460"/>
                  </a:lnTo>
                  <a:lnTo>
                    <a:pt x="210820" y="1634490"/>
                  </a:lnTo>
                  <a:lnTo>
                    <a:pt x="213360" y="1620520"/>
                  </a:lnTo>
                  <a:lnTo>
                    <a:pt x="214630" y="1596390"/>
                  </a:lnTo>
                  <a:lnTo>
                    <a:pt x="215900" y="1570990"/>
                  </a:lnTo>
                  <a:lnTo>
                    <a:pt x="220980" y="1520190"/>
                  </a:lnTo>
                  <a:lnTo>
                    <a:pt x="226060" y="1469390"/>
                  </a:lnTo>
                  <a:lnTo>
                    <a:pt x="229870" y="1445260"/>
                  </a:lnTo>
                  <a:lnTo>
                    <a:pt x="232410" y="1421130"/>
                  </a:lnTo>
                  <a:lnTo>
                    <a:pt x="236220" y="1398270"/>
                  </a:lnTo>
                  <a:lnTo>
                    <a:pt x="238760" y="1376680"/>
                  </a:lnTo>
                  <a:lnTo>
                    <a:pt x="242570" y="1356360"/>
                  </a:lnTo>
                  <a:lnTo>
                    <a:pt x="245110" y="1337310"/>
                  </a:lnTo>
                  <a:lnTo>
                    <a:pt x="248920" y="1320800"/>
                  </a:lnTo>
                  <a:lnTo>
                    <a:pt x="251460" y="1306830"/>
                  </a:lnTo>
                  <a:lnTo>
                    <a:pt x="254000" y="1294130"/>
                  </a:lnTo>
                  <a:lnTo>
                    <a:pt x="256540" y="1283970"/>
                  </a:lnTo>
                  <a:lnTo>
                    <a:pt x="269240" y="1290320"/>
                  </a:lnTo>
                  <a:lnTo>
                    <a:pt x="281940" y="1296670"/>
                  </a:lnTo>
                  <a:lnTo>
                    <a:pt x="311150" y="1309370"/>
                  </a:lnTo>
                  <a:lnTo>
                    <a:pt x="341630" y="1320800"/>
                  </a:lnTo>
                  <a:lnTo>
                    <a:pt x="372110" y="1330960"/>
                  </a:lnTo>
                  <a:lnTo>
                    <a:pt x="388620" y="1336040"/>
                  </a:lnTo>
                  <a:lnTo>
                    <a:pt x="405130" y="1339850"/>
                  </a:lnTo>
                  <a:lnTo>
                    <a:pt x="420370" y="1342390"/>
                  </a:lnTo>
                  <a:lnTo>
                    <a:pt x="435610" y="1343660"/>
                  </a:lnTo>
                  <a:lnTo>
                    <a:pt x="450850" y="1343660"/>
                  </a:lnTo>
                  <a:lnTo>
                    <a:pt x="466090" y="1342390"/>
                  </a:lnTo>
                  <a:lnTo>
                    <a:pt x="480060" y="1338580"/>
                  </a:lnTo>
                  <a:lnTo>
                    <a:pt x="494030" y="1334770"/>
                  </a:lnTo>
                  <a:lnTo>
                    <a:pt x="496570" y="1343660"/>
                  </a:lnTo>
                  <a:lnTo>
                    <a:pt x="500380" y="1352550"/>
                  </a:lnTo>
                  <a:lnTo>
                    <a:pt x="505460" y="1363980"/>
                  </a:lnTo>
                  <a:lnTo>
                    <a:pt x="509270" y="1374140"/>
                  </a:lnTo>
                  <a:lnTo>
                    <a:pt x="519430" y="1397000"/>
                  </a:lnTo>
                  <a:lnTo>
                    <a:pt x="524510" y="1407160"/>
                  </a:lnTo>
                  <a:lnTo>
                    <a:pt x="528320" y="1417320"/>
                  </a:lnTo>
                  <a:lnTo>
                    <a:pt x="535940" y="1424940"/>
                  </a:lnTo>
                  <a:lnTo>
                    <a:pt x="543560" y="1435100"/>
                  </a:lnTo>
                  <a:lnTo>
                    <a:pt x="557530" y="1454150"/>
                  </a:lnTo>
                  <a:lnTo>
                    <a:pt x="568960" y="1477010"/>
                  </a:lnTo>
                  <a:lnTo>
                    <a:pt x="581660" y="1499870"/>
                  </a:lnTo>
                  <a:lnTo>
                    <a:pt x="594360" y="1525270"/>
                  </a:lnTo>
                  <a:lnTo>
                    <a:pt x="605790" y="1553210"/>
                  </a:lnTo>
                  <a:lnTo>
                    <a:pt x="617220" y="1581150"/>
                  </a:lnTo>
                  <a:lnTo>
                    <a:pt x="629920" y="1609090"/>
                  </a:lnTo>
                  <a:lnTo>
                    <a:pt x="642620" y="1656080"/>
                  </a:lnTo>
                  <a:lnTo>
                    <a:pt x="654050" y="1700530"/>
                  </a:lnTo>
                  <a:lnTo>
                    <a:pt x="662940" y="1744980"/>
                  </a:lnTo>
                  <a:lnTo>
                    <a:pt x="670560" y="1788160"/>
                  </a:lnTo>
                  <a:lnTo>
                    <a:pt x="678180" y="1830070"/>
                  </a:lnTo>
                  <a:lnTo>
                    <a:pt x="683260" y="1871980"/>
                  </a:lnTo>
                  <a:lnTo>
                    <a:pt x="688340" y="1913890"/>
                  </a:lnTo>
                  <a:lnTo>
                    <a:pt x="692150" y="1955800"/>
                  </a:lnTo>
                  <a:lnTo>
                    <a:pt x="693420" y="1964690"/>
                  </a:lnTo>
                  <a:lnTo>
                    <a:pt x="693420" y="1974850"/>
                  </a:lnTo>
                  <a:lnTo>
                    <a:pt x="692150" y="1983740"/>
                  </a:lnTo>
                  <a:lnTo>
                    <a:pt x="690880" y="1992630"/>
                  </a:lnTo>
                  <a:lnTo>
                    <a:pt x="688340" y="2002790"/>
                  </a:lnTo>
                  <a:lnTo>
                    <a:pt x="684530" y="2011680"/>
                  </a:lnTo>
                  <a:lnTo>
                    <a:pt x="680720" y="2021840"/>
                  </a:lnTo>
                  <a:lnTo>
                    <a:pt x="675640" y="2032000"/>
                  </a:lnTo>
                  <a:lnTo>
                    <a:pt x="687070" y="2033270"/>
                  </a:lnTo>
                  <a:lnTo>
                    <a:pt x="698500" y="2033270"/>
                  </a:lnTo>
                  <a:lnTo>
                    <a:pt x="711200" y="2030730"/>
                  </a:lnTo>
                  <a:lnTo>
                    <a:pt x="725170" y="2025650"/>
                  </a:lnTo>
                  <a:lnTo>
                    <a:pt x="723900" y="2019300"/>
                  </a:lnTo>
                  <a:lnTo>
                    <a:pt x="723900" y="2014220"/>
                  </a:lnTo>
                  <a:lnTo>
                    <a:pt x="723900" y="2010410"/>
                  </a:lnTo>
                  <a:lnTo>
                    <a:pt x="725170" y="2007870"/>
                  </a:lnTo>
                  <a:lnTo>
                    <a:pt x="725170" y="2004060"/>
                  </a:lnTo>
                  <a:lnTo>
                    <a:pt x="726440" y="2002790"/>
                  </a:lnTo>
                  <a:lnTo>
                    <a:pt x="730250" y="2000250"/>
                  </a:lnTo>
                  <a:lnTo>
                    <a:pt x="734060" y="1997710"/>
                  </a:lnTo>
                  <a:lnTo>
                    <a:pt x="736600" y="1995170"/>
                  </a:lnTo>
                  <a:lnTo>
                    <a:pt x="737870" y="1992630"/>
                  </a:lnTo>
                  <a:lnTo>
                    <a:pt x="740410" y="1990090"/>
                  </a:lnTo>
                  <a:lnTo>
                    <a:pt x="741680" y="1985010"/>
                  </a:lnTo>
                  <a:lnTo>
                    <a:pt x="741680" y="1981200"/>
                  </a:lnTo>
                  <a:lnTo>
                    <a:pt x="736600" y="1950720"/>
                  </a:lnTo>
                  <a:lnTo>
                    <a:pt x="731520" y="1920240"/>
                  </a:lnTo>
                  <a:lnTo>
                    <a:pt x="721360" y="1855470"/>
                  </a:lnTo>
                  <a:lnTo>
                    <a:pt x="711200" y="1790700"/>
                  </a:lnTo>
                  <a:lnTo>
                    <a:pt x="703580" y="1723390"/>
                  </a:lnTo>
                  <a:lnTo>
                    <a:pt x="704850" y="1694180"/>
                  </a:lnTo>
                  <a:lnTo>
                    <a:pt x="707390" y="1666240"/>
                  </a:lnTo>
                  <a:lnTo>
                    <a:pt x="712470" y="1637030"/>
                  </a:lnTo>
                  <a:lnTo>
                    <a:pt x="715010" y="1621790"/>
                  </a:lnTo>
                  <a:lnTo>
                    <a:pt x="718820" y="1606550"/>
                  </a:lnTo>
                  <a:lnTo>
                    <a:pt x="712470" y="1587500"/>
                  </a:lnTo>
                  <a:lnTo>
                    <a:pt x="708660" y="1569720"/>
                  </a:lnTo>
                  <a:lnTo>
                    <a:pt x="704850" y="1553210"/>
                  </a:lnTo>
                  <a:lnTo>
                    <a:pt x="702310" y="1535430"/>
                  </a:lnTo>
                  <a:lnTo>
                    <a:pt x="699770" y="1518920"/>
                  </a:lnTo>
                  <a:lnTo>
                    <a:pt x="698500" y="1503680"/>
                  </a:lnTo>
                  <a:lnTo>
                    <a:pt x="697230" y="1488440"/>
                  </a:lnTo>
                  <a:lnTo>
                    <a:pt x="697230" y="1473200"/>
                  </a:lnTo>
                  <a:lnTo>
                    <a:pt x="698500" y="1442720"/>
                  </a:lnTo>
                  <a:lnTo>
                    <a:pt x="702310" y="1414780"/>
                  </a:lnTo>
                  <a:lnTo>
                    <a:pt x="706120" y="1388110"/>
                  </a:lnTo>
                  <a:lnTo>
                    <a:pt x="709930" y="1361440"/>
                  </a:lnTo>
                  <a:lnTo>
                    <a:pt x="713740" y="1336040"/>
                  </a:lnTo>
                  <a:lnTo>
                    <a:pt x="717550" y="1310640"/>
                  </a:lnTo>
                  <a:lnTo>
                    <a:pt x="720090" y="1285240"/>
                  </a:lnTo>
                  <a:lnTo>
                    <a:pt x="721360" y="1259840"/>
                  </a:lnTo>
                  <a:lnTo>
                    <a:pt x="720090" y="1235710"/>
                  </a:lnTo>
                  <a:lnTo>
                    <a:pt x="718820" y="1221740"/>
                  </a:lnTo>
                  <a:lnTo>
                    <a:pt x="716280" y="1210310"/>
                  </a:lnTo>
                  <a:lnTo>
                    <a:pt x="713740" y="1197610"/>
                  </a:lnTo>
                  <a:lnTo>
                    <a:pt x="708660" y="1183640"/>
                  </a:lnTo>
                  <a:lnTo>
                    <a:pt x="704850" y="1170940"/>
                  </a:lnTo>
                  <a:lnTo>
                    <a:pt x="698500" y="1156970"/>
                  </a:lnTo>
                  <a:lnTo>
                    <a:pt x="693420" y="1144270"/>
                  </a:lnTo>
                  <a:lnTo>
                    <a:pt x="688340" y="1130300"/>
                  </a:lnTo>
                  <a:lnTo>
                    <a:pt x="681990" y="1118870"/>
                  </a:lnTo>
                  <a:lnTo>
                    <a:pt x="676910" y="1108710"/>
                  </a:lnTo>
                  <a:lnTo>
                    <a:pt x="670560" y="1098550"/>
                  </a:lnTo>
                  <a:lnTo>
                    <a:pt x="664210" y="1089660"/>
                  </a:lnTo>
                  <a:lnTo>
                    <a:pt x="657860" y="1080770"/>
                  </a:lnTo>
                  <a:lnTo>
                    <a:pt x="651510" y="1073150"/>
                  </a:lnTo>
                  <a:lnTo>
                    <a:pt x="637540" y="1060450"/>
                  </a:lnTo>
                  <a:lnTo>
                    <a:pt x="624840" y="1047750"/>
                  </a:lnTo>
                  <a:lnTo>
                    <a:pt x="609600" y="1037590"/>
                  </a:lnTo>
                  <a:lnTo>
                    <a:pt x="595630" y="1029970"/>
                  </a:lnTo>
                  <a:lnTo>
                    <a:pt x="565150" y="1013460"/>
                  </a:lnTo>
                  <a:lnTo>
                    <a:pt x="549910" y="1005840"/>
                  </a:lnTo>
                  <a:lnTo>
                    <a:pt x="534670" y="995680"/>
                  </a:lnTo>
                  <a:lnTo>
                    <a:pt x="519430" y="985520"/>
                  </a:lnTo>
                  <a:lnTo>
                    <a:pt x="504190" y="974090"/>
                  </a:lnTo>
                  <a:lnTo>
                    <a:pt x="488950" y="960120"/>
                  </a:lnTo>
                  <a:lnTo>
                    <a:pt x="473710" y="942340"/>
                  </a:lnTo>
                  <a:lnTo>
                    <a:pt x="467360" y="934720"/>
                  </a:lnTo>
                  <a:lnTo>
                    <a:pt x="462280" y="925830"/>
                  </a:lnTo>
                  <a:lnTo>
                    <a:pt x="457200" y="918210"/>
                  </a:lnTo>
                  <a:lnTo>
                    <a:pt x="452120" y="911860"/>
                  </a:lnTo>
                  <a:lnTo>
                    <a:pt x="447040" y="905510"/>
                  </a:lnTo>
                  <a:lnTo>
                    <a:pt x="443230" y="899160"/>
                  </a:lnTo>
                  <a:lnTo>
                    <a:pt x="436880" y="887730"/>
                  </a:lnTo>
                  <a:lnTo>
                    <a:pt x="431800" y="877570"/>
                  </a:lnTo>
                  <a:lnTo>
                    <a:pt x="426720" y="866140"/>
                  </a:lnTo>
                  <a:lnTo>
                    <a:pt x="421640" y="857250"/>
                  </a:lnTo>
                  <a:lnTo>
                    <a:pt x="416560" y="848360"/>
                  </a:lnTo>
                  <a:lnTo>
                    <a:pt x="408940" y="831850"/>
                  </a:lnTo>
                  <a:lnTo>
                    <a:pt x="401320" y="817880"/>
                  </a:lnTo>
                  <a:lnTo>
                    <a:pt x="394970" y="805180"/>
                  </a:lnTo>
                  <a:lnTo>
                    <a:pt x="387350" y="792480"/>
                  </a:lnTo>
                  <a:lnTo>
                    <a:pt x="375920" y="770890"/>
                  </a:lnTo>
                  <a:lnTo>
                    <a:pt x="363220" y="748030"/>
                  </a:lnTo>
                  <a:lnTo>
                    <a:pt x="356870" y="736600"/>
                  </a:lnTo>
                  <a:lnTo>
                    <a:pt x="349250" y="725170"/>
                  </a:lnTo>
                  <a:lnTo>
                    <a:pt x="341630" y="711200"/>
                  </a:lnTo>
                  <a:lnTo>
                    <a:pt x="332740" y="694690"/>
                  </a:lnTo>
                  <a:lnTo>
                    <a:pt x="327660" y="687070"/>
                  </a:lnTo>
                  <a:lnTo>
                    <a:pt x="322580" y="676910"/>
                  </a:lnTo>
                  <a:lnTo>
                    <a:pt x="317500" y="668020"/>
                  </a:lnTo>
                  <a:lnTo>
                    <a:pt x="311150" y="656590"/>
                  </a:lnTo>
                  <a:lnTo>
                    <a:pt x="293370" y="591820"/>
                  </a:lnTo>
                  <a:lnTo>
                    <a:pt x="276860" y="527050"/>
                  </a:lnTo>
                  <a:lnTo>
                    <a:pt x="260350" y="463550"/>
                  </a:lnTo>
                  <a:lnTo>
                    <a:pt x="252730" y="433070"/>
                  </a:lnTo>
                  <a:lnTo>
                    <a:pt x="245110" y="402590"/>
                  </a:lnTo>
                  <a:lnTo>
                    <a:pt x="237490" y="373380"/>
                  </a:lnTo>
                  <a:lnTo>
                    <a:pt x="229870" y="345440"/>
                  </a:lnTo>
                  <a:lnTo>
                    <a:pt x="223520" y="318770"/>
                  </a:lnTo>
                  <a:lnTo>
                    <a:pt x="217170" y="295910"/>
                  </a:lnTo>
                  <a:lnTo>
                    <a:pt x="209550" y="273050"/>
                  </a:lnTo>
                  <a:lnTo>
                    <a:pt x="204470" y="252730"/>
                  </a:lnTo>
                  <a:lnTo>
                    <a:pt x="198120" y="236220"/>
                  </a:lnTo>
                  <a:lnTo>
                    <a:pt x="193040" y="222250"/>
                  </a:lnTo>
                  <a:lnTo>
                    <a:pt x="194310" y="222250"/>
                  </a:lnTo>
                  <a:lnTo>
                    <a:pt x="195580" y="222250"/>
                  </a:lnTo>
                  <a:lnTo>
                    <a:pt x="200660" y="222250"/>
                  </a:lnTo>
                  <a:lnTo>
                    <a:pt x="203200" y="220980"/>
                  </a:lnTo>
                  <a:lnTo>
                    <a:pt x="204470" y="219710"/>
                  </a:lnTo>
                  <a:lnTo>
                    <a:pt x="203200" y="217170"/>
                  </a:lnTo>
                  <a:lnTo>
                    <a:pt x="201930" y="214630"/>
                  </a:lnTo>
                  <a:lnTo>
                    <a:pt x="198120" y="208280"/>
                  </a:lnTo>
                  <a:lnTo>
                    <a:pt x="195580" y="201930"/>
                  </a:lnTo>
                  <a:lnTo>
                    <a:pt x="191770" y="195580"/>
                  </a:lnTo>
                  <a:lnTo>
                    <a:pt x="187960" y="187960"/>
                  </a:lnTo>
                  <a:lnTo>
                    <a:pt x="191770" y="186690"/>
                  </a:lnTo>
                  <a:lnTo>
                    <a:pt x="199390" y="185420"/>
                  </a:lnTo>
                  <a:lnTo>
                    <a:pt x="205740" y="184150"/>
                  </a:lnTo>
                  <a:lnTo>
                    <a:pt x="214630" y="182880"/>
                  </a:lnTo>
                  <a:lnTo>
                    <a:pt x="223520" y="181610"/>
                  </a:lnTo>
                  <a:lnTo>
                    <a:pt x="231140" y="179070"/>
                  </a:lnTo>
                  <a:lnTo>
                    <a:pt x="233680" y="177800"/>
                  </a:lnTo>
                  <a:lnTo>
                    <a:pt x="237490" y="173990"/>
                  </a:lnTo>
                  <a:lnTo>
                    <a:pt x="238760" y="172720"/>
                  </a:lnTo>
                  <a:lnTo>
                    <a:pt x="240030" y="170180"/>
                  </a:lnTo>
                  <a:lnTo>
                    <a:pt x="240030" y="165100"/>
                  </a:lnTo>
                  <a:lnTo>
                    <a:pt x="238760" y="162560"/>
                  </a:lnTo>
                  <a:lnTo>
                    <a:pt x="234950" y="158750"/>
                  </a:lnTo>
                  <a:lnTo>
                    <a:pt x="228600" y="154940"/>
                  </a:lnTo>
                  <a:lnTo>
                    <a:pt x="220980" y="152400"/>
                  </a:lnTo>
                  <a:lnTo>
                    <a:pt x="210820" y="152400"/>
                  </a:lnTo>
                  <a:lnTo>
                    <a:pt x="205740" y="152400"/>
                  </a:lnTo>
                  <a:lnTo>
                    <a:pt x="200660" y="153670"/>
                  </a:lnTo>
                  <a:lnTo>
                    <a:pt x="194310" y="154940"/>
                  </a:lnTo>
                  <a:lnTo>
                    <a:pt x="187960" y="156210"/>
                  </a:lnTo>
                  <a:lnTo>
                    <a:pt x="186690" y="152400"/>
                  </a:lnTo>
                  <a:lnTo>
                    <a:pt x="185420" y="148590"/>
                  </a:lnTo>
                  <a:lnTo>
                    <a:pt x="186690" y="144780"/>
                  </a:lnTo>
                  <a:lnTo>
                    <a:pt x="189230" y="140970"/>
                  </a:lnTo>
                  <a:lnTo>
                    <a:pt x="193040" y="137160"/>
                  </a:lnTo>
                  <a:lnTo>
                    <a:pt x="196850" y="134620"/>
                  </a:lnTo>
                  <a:lnTo>
                    <a:pt x="205740" y="129540"/>
                  </a:lnTo>
                  <a:lnTo>
                    <a:pt x="215900" y="124460"/>
                  </a:lnTo>
                  <a:lnTo>
                    <a:pt x="224790" y="118110"/>
                  </a:lnTo>
                  <a:lnTo>
                    <a:pt x="227330" y="115570"/>
                  </a:lnTo>
                  <a:lnTo>
                    <a:pt x="229870" y="113030"/>
                  </a:lnTo>
                  <a:lnTo>
                    <a:pt x="231140" y="109220"/>
                  </a:lnTo>
                  <a:lnTo>
                    <a:pt x="229870" y="106680"/>
                  </a:lnTo>
                  <a:lnTo>
                    <a:pt x="228600" y="104140"/>
                  </a:lnTo>
                  <a:lnTo>
                    <a:pt x="224790" y="101600"/>
                  </a:lnTo>
                  <a:lnTo>
                    <a:pt x="218440" y="100330"/>
                  </a:lnTo>
                  <a:lnTo>
                    <a:pt x="210820" y="99060"/>
                  </a:lnTo>
                  <a:lnTo>
                    <a:pt x="203200" y="99060"/>
                  </a:lnTo>
                  <a:lnTo>
                    <a:pt x="195580" y="99060"/>
                  </a:lnTo>
                  <a:lnTo>
                    <a:pt x="187960" y="97790"/>
                  </a:lnTo>
                  <a:lnTo>
                    <a:pt x="182880" y="96520"/>
                  </a:lnTo>
                  <a:lnTo>
                    <a:pt x="180340" y="95250"/>
                  </a:lnTo>
                  <a:lnTo>
                    <a:pt x="177800" y="92710"/>
                  </a:lnTo>
                  <a:lnTo>
                    <a:pt x="173990" y="88900"/>
                  </a:lnTo>
                  <a:lnTo>
                    <a:pt x="168910" y="87630"/>
                  </a:lnTo>
                  <a:lnTo>
                    <a:pt x="162560" y="85090"/>
                  </a:lnTo>
                  <a:lnTo>
                    <a:pt x="154940" y="83820"/>
                  </a:lnTo>
                  <a:lnTo>
                    <a:pt x="148590" y="81280"/>
                  </a:lnTo>
                  <a:lnTo>
                    <a:pt x="142240" y="80010"/>
                  </a:lnTo>
                  <a:lnTo>
                    <a:pt x="138430" y="77470"/>
                  </a:lnTo>
                  <a:lnTo>
                    <a:pt x="134620" y="74930"/>
                  </a:lnTo>
                  <a:lnTo>
                    <a:pt x="119380" y="62230"/>
                  </a:lnTo>
                  <a:lnTo>
                    <a:pt x="105410" y="49530"/>
                  </a:lnTo>
                  <a:lnTo>
                    <a:pt x="91440" y="35560"/>
                  </a:lnTo>
                  <a:lnTo>
                    <a:pt x="85090" y="29210"/>
                  </a:lnTo>
                  <a:lnTo>
                    <a:pt x="77470" y="25400"/>
                  </a:lnTo>
                  <a:lnTo>
                    <a:pt x="68580" y="22860"/>
                  </a:lnTo>
                  <a:lnTo>
                    <a:pt x="59690" y="19050"/>
                  </a:lnTo>
                  <a:lnTo>
                    <a:pt x="52070" y="15240"/>
                  </a:lnTo>
                  <a:lnTo>
                    <a:pt x="45720" y="11430"/>
                  </a:lnTo>
                  <a:lnTo>
                    <a:pt x="39370" y="7620"/>
                  </a:lnTo>
                  <a:lnTo>
                    <a:pt x="31750" y="3810"/>
                  </a:lnTo>
                  <a:lnTo>
                    <a:pt x="24130" y="127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22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48" name="Freeform 447"/>
            <p:cNvSpPr/>
            <p:nvPr/>
          </p:nvSpPr>
          <p:spPr>
            <a:xfrm>
              <a:off x="1893062" y="2197989"/>
              <a:ext cx="65152" cy="51309"/>
            </a:xfrm>
            <a:custGeom>
              <a:avLst/>
              <a:gdLst/>
              <a:ahLst/>
              <a:cxnLst/>
              <a:rect l="0" t="0" r="0" b="0"/>
              <a:pathLst>
                <a:path w="65152" h="51309">
                  <a:moveTo>
                    <a:pt x="58801" y="0"/>
                  </a:moveTo>
                  <a:lnTo>
                    <a:pt x="61976" y="508"/>
                  </a:lnTo>
                  <a:lnTo>
                    <a:pt x="64262" y="2032"/>
                  </a:lnTo>
                  <a:lnTo>
                    <a:pt x="65024" y="3302"/>
                  </a:lnTo>
                  <a:lnTo>
                    <a:pt x="65151" y="5080"/>
                  </a:lnTo>
                  <a:lnTo>
                    <a:pt x="64516" y="8509"/>
                  </a:lnTo>
                  <a:lnTo>
                    <a:pt x="62611" y="11303"/>
                  </a:lnTo>
                  <a:lnTo>
                    <a:pt x="60071" y="13970"/>
                  </a:lnTo>
                  <a:lnTo>
                    <a:pt x="56769" y="16510"/>
                  </a:lnTo>
                  <a:lnTo>
                    <a:pt x="48514" y="21209"/>
                  </a:lnTo>
                  <a:lnTo>
                    <a:pt x="39751" y="25781"/>
                  </a:lnTo>
                  <a:lnTo>
                    <a:pt x="31242" y="30607"/>
                  </a:lnTo>
                  <a:lnTo>
                    <a:pt x="27813" y="33274"/>
                  </a:lnTo>
                  <a:lnTo>
                    <a:pt x="24638" y="36068"/>
                  </a:lnTo>
                  <a:lnTo>
                    <a:pt x="22606" y="39497"/>
                  </a:lnTo>
                  <a:lnTo>
                    <a:pt x="21209" y="42799"/>
                  </a:lnTo>
                  <a:lnTo>
                    <a:pt x="20955" y="46736"/>
                  </a:lnTo>
                  <a:lnTo>
                    <a:pt x="22098" y="51054"/>
                  </a:lnTo>
                  <a:lnTo>
                    <a:pt x="18796" y="51308"/>
                  </a:lnTo>
                  <a:lnTo>
                    <a:pt x="14986" y="50800"/>
                  </a:lnTo>
                  <a:lnTo>
                    <a:pt x="8001" y="48260"/>
                  </a:lnTo>
                  <a:lnTo>
                    <a:pt x="4953" y="46482"/>
                  </a:lnTo>
                  <a:lnTo>
                    <a:pt x="2286" y="43815"/>
                  </a:lnTo>
                  <a:lnTo>
                    <a:pt x="762" y="41021"/>
                  </a:lnTo>
                  <a:lnTo>
                    <a:pt x="0" y="37719"/>
                  </a:lnTo>
                  <a:lnTo>
                    <a:pt x="2794" y="30607"/>
                  </a:lnTo>
                  <a:lnTo>
                    <a:pt x="7493" y="24003"/>
                  </a:lnTo>
                  <a:lnTo>
                    <a:pt x="13970" y="17780"/>
                  </a:lnTo>
                  <a:lnTo>
                    <a:pt x="21336" y="12319"/>
                  </a:lnTo>
                  <a:lnTo>
                    <a:pt x="29972" y="7493"/>
                  </a:lnTo>
                  <a:lnTo>
                    <a:pt x="38862" y="3683"/>
                  </a:lnTo>
                  <a:lnTo>
                    <a:pt x="47498" y="1270"/>
                  </a:lnTo>
                  <a:lnTo>
                    <a:pt x="56007" y="0"/>
                  </a:lnTo>
                  <a:close/>
                </a:path>
              </a:pathLst>
            </a:custGeom>
            <a:solidFill>
              <a:srgbClr val="AF5F00"/>
            </a:solidFill>
            <a:ln w="0" cap="flat" cmpd="sng" algn="ctr">
              <a:solidFill>
                <a:srgbClr val="AF5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49" name="Freeform 448"/>
            <p:cNvSpPr/>
            <p:nvPr/>
          </p:nvSpPr>
          <p:spPr>
            <a:xfrm>
              <a:off x="2401316" y="3568192"/>
              <a:ext cx="45340" cy="255652"/>
            </a:xfrm>
            <a:custGeom>
              <a:avLst/>
              <a:gdLst/>
              <a:ahLst/>
              <a:cxnLst/>
              <a:rect l="0" t="0" r="0" b="0"/>
              <a:pathLst>
                <a:path w="45340" h="255652">
                  <a:moveTo>
                    <a:pt x="29972" y="240919"/>
                  </a:moveTo>
                  <a:lnTo>
                    <a:pt x="28829" y="227330"/>
                  </a:lnTo>
                  <a:lnTo>
                    <a:pt x="27686" y="214376"/>
                  </a:lnTo>
                  <a:lnTo>
                    <a:pt x="26543" y="201930"/>
                  </a:lnTo>
                  <a:lnTo>
                    <a:pt x="25527" y="190627"/>
                  </a:lnTo>
                  <a:lnTo>
                    <a:pt x="24130" y="180340"/>
                  </a:lnTo>
                  <a:lnTo>
                    <a:pt x="22987" y="170561"/>
                  </a:lnTo>
                  <a:lnTo>
                    <a:pt x="21590" y="161798"/>
                  </a:lnTo>
                  <a:lnTo>
                    <a:pt x="20193" y="153670"/>
                  </a:lnTo>
                  <a:lnTo>
                    <a:pt x="18542" y="146558"/>
                  </a:lnTo>
                  <a:lnTo>
                    <a:pt x="16891" y="140081"/>
                  </a:lnTo>
                  <a:lnTo>
                    <a:pt x="14732" y="134620"/>
                  </a:lnTo>
                  <a:lnTo>
                    <a:pt x="12700" y="130048"/>
                  </a:lnTo>
                  <a:lnTo>
                    <a:pt x="10287" y="126111"/>
                  </a:lnTo>
                  <a:lnTo>
                    <a:pt x="7620" y="123063"/>
                  </a:lnTo>
                  <a:lnTo>
                    <a:pt x="4826" y="120777"/>
                  </a:lnTo>
                  <a:lnTo>
                    <a:pt x="1778" y="106807"/>
                  </a:lnTo>
                  <a:lnTo>
                    <a:pt x="127" y="92075"/>
                  </a:lnTo>
                  <a:lnTo>
                    <a:pt x="0" y="76835"/>
                  </a:lnTo>
                  <a:lnTo>
                    <a:pt x="381" y="61341"/>
                  </a:lnTo>
                  <a:lnTo>
                    <a:pt x="2286" y="30480"/>
                  </a:lnTo>
                  <a:lnTo>
                    <a:pt x="3048" y="14986"/>
                  </a:lnTo>
                  <a:lnTo>
                    <a:pt x="3048" y="0"/>
                  </a:lnTo>
                  <a:lnTo>
                    <a:pt x="5080" y="11303"/>
                  </a:lnTo>
                  <a:lnTo>
                    <a:pt x="7366" y="21590"/>
                  </a:lnTo>
                  <a:lnTo>
                    <a:pt x="10287" y="31750"/>
                  </a:lnTo>
                  <a:lnTo>
                    <a:pt x="13081" y="40767"/>
                  </a:lnTo>
                  <a:lnTo>
                    <a:pt x="19431" y="57531"/>
                  </a:lnTo>
                  <a:lnTo>
                    <a:pt x="25781" y="73025"/>
                  </a:lnTo>
                  <a:lnTo>
                    <a:pt x="32131" y="87503"/>
                  </a:lnTo>
                  <a:lnTo>
                    <a:pt x="37846" y="101600"/>
                  </a:lnTo>
                  <a:lnTo>
                    <a:pt x="42545" y="116332"/>
                  </a:lnTo>
                  <a:lnTo>
                    <a:pt x="44196" y="124079"/>
                  </a:lnTo>
                  <a:lnTo>
                    <a:pt x="45339" y="132334"/>
                  </a:lnTo>
                  <a:lnTo>
                    <a:pt x="41783" y="143129"/>
                  </a:lnTo>
                  <a:lnTo>
                    <a:pt x="38989" y="154051"/>
                  </a:lnTo>
                  <a:lnTo>
                    <a:pt x="36576" y="165354"/>
                  </a:lnTo>
                  <a:lnTo>
                    <a:pt x="34798" y="178054"/>
                  </a:lnTo>
                  <a:lnTo>
                    <a:pt x="33274" y="192659"/>
                  </a:lnTo>
                  <a:lnTo>
                    <a:pt x="32893" y="201295"/>
                  </a:lnTo>
                  <a:lnTo>
                    <a:pt x="32385" y="210185"/>
                  </a:lnTo>
                  <a:lnTo>
                    <a:pt x="32004" y="220091"/>
                  </a:lnTo>
                  <a:lnTo>
                    <a:pt x="31750" y="230886"/>
                  </a:lnTo>
                  <a:lnTo>
                    <a:pt x="31496" y="242697"/>
                  </a:lnTo>
                  <a:lnTo>
                    <a:pt x="31242" y="255651"/>
                  </a:lnTo>
                  <a:close/>
                </a:path>
              </a:pathLst>
            </a:custGeom>
            <a:solidFill>
              <a:srgbClr val="B89976"/>
            </a:solidFill>
            <a:ln w="0" cap="flat" cmpd="sng" algn="ctr">
              <a:solidFill>
                <a:srgbClr val="B8997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50" name="Freeform 449"/>
            <p:cNvSpPr/>
            <p:nvPr/>
          </p:nvSpPr>
          <p:spPr>
            <a:xfrm>
              <a:off x="2401570" y="3567430"/>
              <a:ext cx="45721" cy="256541"/>
            </a:xfrm>
            <a:custGeom>
              <a:avLst/>
              <a:gdLst/>
              <a:ahLst/>
              <a:cxnLst/>
              <a:rect l="0" t="0" r="0" b="0"/>
              <a:pathLst>
                <a:path w="45721" h="256541">
                  <a:moveTo>
                    <a:pt x="30480" y="256540"/>
                  </a:moveTo>
                  <a:lnTo>
                    <a:pt x="31750" y="243840"/>
                  </a:lnTo>
                  <a:lnTo>
                    <a:pt x="31750" y="231140"/>
                  </a:lnTo>
                  <a:lnTo>
                    <a:pt x="31750" y="220980"/>
                  </a:lnTo>
                  <a:lnTo>
                    <a:pt x="31750" y="210820"/>
                  </a:lnTo>
                  <a:lnTo>
                    <a:pt x="33020" y="201930"/>
                  </a:lnTo>
                  <a:lnTo>
                    <a:pt x="33020" y="193040"/>
                  </a:lnTo>
                  <a:lnTo>
                    <a:pt x="34290" y="179070"/>
                  </a:lnTo>
                  <a:lnTo>
                    <a:pt x="36830" y="166370"/>
                  </a:lnTo>
                  <a:lnTo>
                    <a:pt x="39370" y="154940"/>
                  </a:lnTo>
                  <a:lnTo>
                    <a:pt x="41910" y="143510"/>
                  </a:lnTo>
                  <a:lnTo>
                    <a:pt x="45720" y="133350"/>
                  </a:lnTo>
                  <a:lnTo>
                    <a:pt x="44450" y="124460"/>
                  </a:lnTo>
                  <a:lnTo>
                    <a:pt x="41910" y="116840"/>
                  </a:lnTo>
                  <a:lnTo>
                    <a:pt x="38100" y="101600"/>
                  </a:lnTo>
                  <a:lnTo>
                    <a:pt x="31750" y="88900"/>
                  </a:lnTo>
                  <a:lnTo>
                    <a:pt x="25400" y="73660"/>
                  </a:lnTo>
                  <a:lnTo>
                    <a:pt x="19050" y="58420"/>
                  </a:lnTo>
                  <a:lnTo>
                    <a:pt x="12700" y="41910"/>
                  </a:lnTo>
                  <a:lnTo>
                    <a:pt x="10160" y="33020"/>
                  </a:lnTo>
                  <a:lnTo>
                    <a:pt x="7620" y="21590"/>
                  </a:lnTo>
                  <a:lnTo>
                    <a:pt x="5080" y="11430"/>
                  </a:lnTo>
                  <a:lnTo>
                    <a:pt x="2540" y="0"/>
                  </a:lnTo>
                  <a:lnTo>
                    <a:pt x="2540" y="15240"/>
                  </a:lnTo>
                  <a:lnTo>
                    <a:pt x="2540" y="30480"/>
                  </a:lnTo>
                  <a:lnTo>
                    <a:pt x="0" y="62230"/>
                  </a:lnTo>
                  <a:lnTo>
                    <a:pt x="0" y="77470"/>
                  </a:lnTo>
                  <a:lnTo>
                    <a:pt x="0" y="92710"/>
                  </a:lnTo>
                  <a:lnTo>
                    <a:pt x="1270" y="107950"/>
                  </a:lnTo>
                  <a:lnTo>
                    <a:pt x="5080" y="120650"/>
                  </a:lnTo>
                  <a:lnTo>
                    <a:pt x="7620" y="124460"/>
                  </a:lnTo>
                  <a:lnTo>
                    <a:pt x="10160" y="127000"/>
                  </a:lnTo>
                  <a:lnTo>
                    <a:pt x="12700" y="130810"/>
                  </a:lnTo>
                  <a:lnTo>
                    <a:pt x="15240" y="135890"/>
                  </a:lnTo>
                  <a:lnTo>
                    <a:pt x="16510" y="140970"/>
                  </a:lnTo>
                  <a:lnTo>
                    <a:pt x="17780" y="147320"/>
                  </a:lnTo>
                  <a:lnTo>
                    <a:pt x="20320" y="154940"/>
                  </a:lnTo>
                  <a:lnTo>
                    <a:pt x="21590" y="162560"/>
                  </a:lnTo>
                  <a:lnTo>
                    <a:pt x="22860" y="171450"/>
                  </a:lnTo>
                  <a:lnTo>
                    <a:pt x="24130" y="181610"/>
                  </a:lnTo>
                  <a:lnTo>
                    <a:pt x="25400" y="191770"/>
                  </a:lnTo>
                  <a:lnTo>
                    <a:pt x="26670" y="201930"/>
                  </a:lnTo>
                  <a:lnTo>
                    <a:pt x="27940" y="215900"/>
                  </a:lnTo>
                  <a:lnTo>
                    <a:pt x="27940" y="228600"/>
                  </a:lnTo>
                  <a:lnTo>
                    <a:pt x="29210" y="24257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22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51" name="Freeform 450"/>
            <p:cNvSpPr/>
            <p:nvPr/>
          </p:nvSpPr>
          <p:spPr>
            <a:xfrm>
              <a:off x="1824355" y="3695319"/>
              <a:ext cx="117857" cy="375921"/>
            </a:xfrm>
            <a:custGeom>
              <a:avLst/>
              <a:gdLst/>
              <a:ahLst/>
              <a:cxnLst/>
              <a:rect l="0" t="0" r="0" b="0"/>
              <a:pathLst>
                <a:path w="117857" h="375921">
                  <a:moveTo>
                    <a:pt x="78613" y="25400"/>
                  </a:moveTo>
                  <a:lnTo>
                    <a:pt x="86106" y="17526"/>
                  </a:lnTo>
                  <a:lnTo>
                    <a:pt x="92710" y="11684"/>
                  </a:lnTo>
                  <a:lnTo>
                    <a:pt x="98425" y="6985"/>
                  </a:lnTo>
                  <a:lnTo>
                    <a:pt x="102997" y="3683"/>
                  </a:lnTo>
                  <a:lnTo>
                    <a:pt x="107061" y="1397"/>
                  </a:lnTo>
                  <a:lnTo>
                    <a:pt x="110109" y="254"/>
                  </a:lnTo>
                  <a:lnTo>
                    <a:pt x="112649" y="0"/>
                  </a:lnTo>
                  <a:lnTo>
                    <a:pt x="114681" y="762"/>
                  </a:lnTo>
                  <a:lnTo>
                    <a:pt x="115951" y="2032"/>
                  </a:lnTo>
                  <a:lnTo>
                    <a:pt x="116967" y="4191"/>
                  </a:lnTo>
                  <a:lnTo>
                    <a:pt x="117475" y="6731"/>
                  </a:lnTo>
                  <a:lnTo>
                    <a:pt x="117856" y="12954"/>
                  </a:lnTo>
                  <a:lnTo>
                    <a:pt x="117729" y="19939"/>
                  </a:lnTo>
                  <a:lnTo>
                    <a:pt x="114808" y="33020"/>
                  </a:lnTo>
                  <a:lnTo>
                    <a:pt x="111760" y="48006"/>
                  </a:lnTo>
                  <a:lnTo>
                    <a:pt x="108458" y="64770"/>
                  </a:lnTo>
                  <a:lnTo>
                    <a:pt x="105029" y="82677"/>
                  </a:lnTo>
                  <a:lnTo>
                    <a:pt x="101473" y="101727"/>
                  </a:lnTo>
                  <a:lnTo>
                    <a:pt x="98171" y="121793"/>
                  </a:lnTo>
                  <a:lnTo>
                    <a:pt x="91567" y="163830"/>
                  </a:lnTo>
                  <a:lnTo>
                    <a:pt x="86360" y="207264"/>
                  </a:lnTo>
                  <a:lnTo>
                    <a:pt x="84201" y="228981"/>
                  </a:lnTo>
                  <a:lnTo>
                    <a:pt x="82677" y="249809"/>
                  </a:lnTo>
                  <a:lnTo>
                    <a:pt x="81407" y="270383"/>
                  </a:lnTo>
                  <a:lnTo>
                    <a:pt x="81153" y="290068"/>
                  </a:lnTo>
                  <a:lnTo>
                    <a:pt x="81661" y="308610"/>
                  </a:lnTo>
                  <a:lnTo>
                    <a:pt x="82804" y="325882"/>
                  </a:lnTo>
                  <a:lnTo>
                    <a:pt x="80645" y="328676"/>
                  </a:lnTo>
                  <a:lnTo>
                    <a:pt x="77851" y="331089"/>
                  </a:lnTo>
                  <a:lnTo>
                    <a:pt x="71501" y="335153"/>
                  </a:lnTo>
                  <a:lnTo>
                    <a:pt x="64643" y="338836"/>
                  </a:lnTo>
                  <a:lnTo>
                    <a:pt x="58801" y="342646"/>
                  </a:lnTo>
                  <a:lnTo>
                    <a:pt x="57150" y="343662"/>
                  </a:lnTo>
                  <a:lnTo>
                    <a:pt x="56769" y="345821"/>
                  </a:lnTo>
                  <a:lnTo>
                    <a:pt x="57404" y="348869"/>
                  </a:lnTo>
                  <a:lnTo>
                    <a:pt x="58039" y="352425"/>
                  </a:lnTo>
                  <a:lnTo>
                    <a:pt x="58801" y="360426"/>
                  </a:lnTo>
                  <a:lnTo>
                    <a:pt x="58039" y="364363"/>
                  </a:lnTo>
                  <a:lnTo>
                    <a:pt x="55499" y="367665"/>
                  </a:lnTo>
                  <a:lnTo>
                    <a:pt x="51562" y="370078"/>
                  </a:lnTo>
                  <a:lnTo>
                    <a:pt x="45339" y="372110"/>
                  </a:lnTo>
                  <a:lnTo>
                    <a:pt x="38100" y="373634"/>
                  </a:lnTo>
                  <a:lnTo>
                    <a:pt x="29845" y="374904"/>
                  </a:lnTo>
                  <a:lnTo>
                    <a:pt x="21209" y="375666"/>
                  </a:lnTo>
                  <a:lnTo>
                    <a:pt x="12954" y="375920"/>
                  </a:lnTo>
                  <a:lnTo>
                    <a:pt x="5715" y="375666"/>
                  </a:lnTo>
                  <a:lnTo>
                    <a:pt x="0" y="374904"/>
                  </a:lnTo>
                  <a:lnTo>
                    <a:pt x="1905" y="369316"/>
                  </a:lnTo>
                  <a:lnTo>
                    <a:pt x="3937" y="364871"/>
                  </a:lnTo>
                  <a:lnTo>
                    <a:pt x="8509" y="358140"/>
                  </a:lnTo>
                  <a:lnTo>
                    <a:pt x="13208" y="353441"/>
                  </a:lnTo>
                  <a:lnTo>
                    <a:pt x="17907" y="349377"/>
                  </a:lnTo>
                  <a:lnTo>
                    <a:pt x="22606" y="344932"/>
                  </a:lnTo>
                  <a:lnTo>
                    <a:pt x="26543" y="338582"/>
                  </a:lnTo>
                  <a:lnTo>
                    <a:pt x="28448" y="334137"/>
                  </a:lnTo>
                  <a:lnTo>
                    <a:pt x="30099" y="328930"/>
                  </a:lnTo>
                  <a:lnTo>
                    <a:pt x="31496" y="322834"/>
                  </a:lnTo>
                  <a:lnTo>
                    <a:pt x="32639" y="315087"/>
                  </a:lnTo>
                  <a:lnTo>
                    <a:pt x="34417" y="302387"/>
                  </a:lnTo>
                  <a:lnTo>
                    <a:pt x="35941" y="289052"/>
                  </a:lnTo>
                  <a:lnTo>
                    <a:pt x="40005" y="260350"/>
                  </a:lnTo>
                  <a:lnTo>
                    <a:pt x="44196" y="228981"/>
                  </a:lnTo>
                  <a:lnTo>
                    <a:pt x="49149" y="194564"/>
                  </a:lnTo>
                  <a:lnTo>
                    <a:pt x="54102" y="157988"/>
                  </a:lnTo>
                  <a:lnTo>
                    <a:pt x="59309" y="118999"/>
                  </a:lnTo>
                  <a:lnTo>
                    <a:pt x="64389" y="77978"/>
                  </a:lnTo>
                  <a:lnTo>
                    <a:pt x="69723" y="34417"/>
                  </a:lnTo>
                  <a:close/>
                </a:path>
              </a:pathLst>
            </a:custGeom>
            <a:solidFill>
              <a:srgbClr val="CAA881"/>
            </a:solidFill>
            <a:ln w="0" cap="flat" cmpd="sng" algn="ctr">
              <a:solidFill>
                <a:srgbClr val="CAA88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52" name="Freeform 451"/>
            <p:cNvSpPr/>
            <p:nvPr/>
          </p:nvSpPr>
          <p:spPr>
            <a:xfrm>
              <a:off x="1881759" y="3695573"/>
              <a:ext cx="60453" cy="270765"/>
            </a:xfrm>
            <a:custGeom>
              <a:avLst/>
              <a:gdLst/>
              <a:ahLst/>
              <a:cxnLst/>
              <a:rect l="0" t="0" r="0" b="0"/>
              <a:pathLst>
                <a:path w="60453" h="270765">
                  <a:moveTo>
                    <a:pt x="21209" y="25146"/>
                  </a:moveTo>
                  <a:lnTo>
                    <a:pt x="28702" y="17653"/>
                  </a:lnTo>
                  <a:lnTo>
                    <a:pt x="35306" y="11684"/>
                  </a:lnTo>
                  <a:lnTo>
                    <a:pt x="41021" y="6985"/>
                  </a:lnTo>
                  <a:lnTo>
                    <a:pt x="45720" y="3683"/>
                  </a:lnTo>
                  <a:lnTo>
                    <a:pt x="49657" y="1397"/>
                  </a:lnTo>
                  <a:lnTo>
                    <a:pt x="52705" y="381"/>
                  </a:lnTo>
                  <a:lnTo>
                    <a:pt x="55372" y="0"/>
                  </a:lnTo>
                  <a:lnTo>
                    <a:pt x="57277" y="762"/>
                  </a:lnTo>
                  <a:lnTo>
                    <a:pt x="58674" y="2159"/>
                  </a:lnTo>
                  <a:lnTo>
                    <a:pt x="59563" y="4191"/>
                  </a:lnTo>
                  <a:lnTo>
                    <a:pt x="60071" y="6731"/>
                  </a:lnTo>
                  <a:lnTo>
                    <a:pt x="60452" y="12954"/>
                  </a:lnTo>
                  <a:lnTo>
                    <a:pt x="60325" y="19939"/>
                  </a:lnTo>
                  <a:lnTo>
                    <a:pt x="58420" y="28702"/>
                  </a:lnTo>
                  <a:lnTo>
                    <a:pt x="56261" y="38227"/>
                  </a:lnTo>
                  <a:lnTo>
                    <a:pt x="54102" y="48514"/>
                  </a:lnTo>
                  <a:lnTo>
                    <a:pt x="52070" y="59690"/>
                  </a:lnTo>
                  <a:lnTo>
                    <a:pt x="47371" y="83947"/>
                  </a:lnTo>
                  <a:lnTo>
                    <a:pt x="42545" y="110236"/>
                  </a:lnTo>
                  <a:lnTo>
                    <a:pt x="41656" y="114935"/>
                  </a:lnTo>
                  <a:lnTo>
                    <a:pt x="40767" y="121031"/>
                  </a:lnTo>
                  <a:lnTo>
                    <a:pt x="39497" y="128270"/>
                  </a:lnTo>
                  <a:lnTo>
                    <a:pt x="38100" y="136525"/>
                  </a:lnTo>
                  <a:lnTo>
                    <a:pt x="36703" y="145796"/>
                  </a:lnTo>
                  <a:lnTo>
                    <a:pt x="35306" y="155956"/>
                  </a:lnTo>
                  <a:lnTo>
                    <a:pt x="32258" y="177546"/>
                  </a:lnTo>
                  <a:lnTo>
                    <a:pt x="28956" y="201041"/>
                  </a:lnTo>
                  <a:lnTo>
                    <a:pt x="25654" y="225044"/>
                  </a:lnTo>
                  <a:lnTo>
                    <a:pt x="22606" y="248539"/>
                  </a:lnTo>
                  <a:lnTo>
                    <a:pt x="19939" y="270764"/>
                  </a:lnTo>
                  <a:lnTo>
                    <a:pt x="18415" y="270129"/>
                  </a:lnTo>
                  <a:lnTo>
                    <a:pt x="16510" y="267081"/>
                  </a:lnTo>
                  <a:lnTo>
                    <a:pt x="14605" y="261874"/>
                  </a:lnTo>
                  <a:lnTo>
                    <a:pt x="12700" y="254635"/>
                  </a:lnTo>
                  <a:lnTo>
                    <a:pt x="10795" y="246253"/>
                  </a:lnTo>
                  <a:lnTo>
                    <a:pt x="9017" y="236093"/>
                  </a:lnTo>
                  <a:lnTo>
                    <a:pt x="6985" y="225044"/>
                  </a:lnTo>
                  <a:lnTo>
                    <a:pt x="5461" y="213233"/>
                  </a:lnTo>
                  <a:lnTo>
                    <a:pt x="2667" y="188341"/>
                  </a:lnTo>
                  <a:lnTo>
                    <a:pt x="635" y="164338"/>
                  </a:lnTo>
                  <a:lnTo>
                    <a:pt x="254" y="153289"/>
                  </a:lnTo>
                  <a:lnTo>
                    <a:pt x="0" y="143256"/>
                  </a:lnTo>
                  <a:lnTo>
                    <a:pt x="254" y="134493"/>
                  </a:lnTo>
                  <a:lnTo>
                    <a:pt x="635" y="127254"/>
                  </a:lnTo>
                  <a:lnTo>
                    <a:pt x="6604" y="82169"/>
                  </a:lnTo>
                  <a:lnTo>
                    <a:pt x="12319" y="34163"/>
                  </a:lnTo>
                  <a:close/>
                </a:path>
              </a:pathLst>
            </a:custGeom>
            <a:solidFill>
              <a:srgbClr val="CAA881"/>
            </a:solidFill>
            <a:ln w="0" cap="flat" cmpd="sng" algn="ctr">
              <a:solidFill>
                <a:srgbClr val="CAA88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53" name="Freeform 452"/>
            <p:cNvSpPr/>
            <p:nvPr/>
          </p:nvSpPr>
          <p:spPr>
            <a:xfrm>
              <a:off x="1883664" y="3696716"/>
              <a:ext cx="58548" cy="243206"/>
            </a:xfrm>
            <a:custGeom>
              <a:avLst/>
              <a:gdLst/>
              <a:ahLst/>
              <a:cxnLst/>
              <a:rect l="0" t="0" r="0" b="0"/>
              <a:pathLst>
                <a:path w="58548" h="243206">
                  <a:moveTo>
                    <a:pt x="15240" y="243205"/>
                  </a:moveTo>
                  <a:lnTo>
                    <a:pt x="14351" y="241427"/>
                  </a:lnTo>
                  <a:lnTo>
                    <a:pt x="13208" y="237617"/>
                  </a:lnTo>
                  <a:lnTo>
                    <a:pt x="11938" y="232156"/>
                  </a:lnTo>
                  <a:lnTo>
                    <a:pt x="10541" y="225171"/>
                  </a:lnTo>
                  <a:lnTo>
                    <a:pt x="9144" y="217170"/>
                  </a:lnTo>
                  <a:lnTo>
                    <a:pt x="7493" y="208153"/>
                  </a:lnTo>
                  <a:lnTo>
                    <a:pt x="4699" y="187579"/>
                  </a:lnTo>
                  <a:lnTo>
                    <a:pt x="2286" y="165862"/>
                  </a:lnTo>
                  <a:lnTo>
                    <a:pt x="762" y="144653"/>
                  </a:lnTo>
                  <a:lnTo>
                    <a:pt x="254" y="134620"/>
                  </a:lnTo>
                  <a:lnTo>
                    <a:pt x="0" y="125603"/>
                  </a:lnTo>
                  <a:lnTo>
                    <a:pt x="254" y="117602"/>
                  </a:lnTo>
                  <a:lnTo>
                    <a:pt x="889" y="110617"/>
                  </a:lnTo>
                  <a:lnTo>
                    <a:pt x="6096" y="88900"/>
                  </a:lnTo>
                  <a:lnTo>
                    <a:pt x="10541" y="68072"/>
                  </a:lnTo>
                  <a:lnTo>
                    <a:pt x="14351" y="47625"/>
                  </a:lnTo>
                  <a:lnTo>
                    <a:pt x="17907" y="27305"/>
                  </a:lnTo>
                  <a:lnTo>
                    <a:pt x="25146" y="19812"/>
                  </a:lnTo>
                  <a:lnTo>
                    <a:pt x="31750" y="13589"/>
                  </a:lnTo>
                  <a:lnTo>
                    <a:pt x="37338" y="8763"/>
                  </a:lnTo>
                  <a:lnTo>
                    <a:pt x="42164" y="5080"/>
                  </a:lnTo>
                  <a:lnTo>
                    <a:pt x="46101" y="2286"/>
                  </a:lnTo>
                  <a:lnTo>
                    <a:pt x="49403" y="635"/>
                  </a:lnTo>
                  <a:lnTo>
                    <a:pt x="52197" y="0"/>
                  </a:lnTo>
                  <a:lnTo>
                    <a:pt x="54356" y="0"/>
                  </a:lnTo>
                  <a:lnTo>
                    <a:pt x="55753" y="635"/>
                  </a:lnTo>
                  <a:lnTo>
                    <a:pt x="56896" y="2286"/>
                  </a:lnTo>
                  <a:lnTo>
                    <a:pt x="58420" y="6350"/>
                  </a:lnTo>
                  <a:lnTo>
                    <a:pt x="58547" y="12319"/>
                  </a:lnTo>
                  <a:lnTo>
                    <a:pt x="58420" y="18542"/>
                  </a:lnTo>
                  <a:lnTo>
                    <a:pt x="56515" y="27305"/>
                  </a:lnTo>
                  <a:lnTo>
                    <a:pt x="54610" y="36576"/>
                  </a:lnTo>
                  <a:lnTo>
                    <a:pt x="50165" y="57531"/>
                  </a:lnTo>
                  <a:lnTo>
                    <a:pt x="45720" y="81280"/>
                  </a:lnTo>
                  <a:lnTo>
                    <a:pt x="40894" y="107188"/>
                  </a:lnTo>
                  <a:lnTo>
                    <a:pt x="40005" y="112141"/>
                  </a:lnTo>
                  <a:lnTo>
                    <a:pt x="38862" y="117856"/>
                  </a:lnTo>
                  <a:lnTo>
                    <a:pt x="36195" y="131318"/>
                  </a:lnTo>
                  <a:lnTo>
                    <a:pt x="33147" y="146812"/>
                  </a:lnTo>
                  <a:lnTo>
                    <a:pt x="29845" y="164084"/>
                  </a:lnTo>
                  <a:lnTo>
                    <a:pt x="26416" y="182626"/>
                  </a:lnTo>
                  <a:lnTo>
                    <a:pt x="22606" y="202438"/>
                  </a:lnTo>
                  <a:close/>
                </a:path>
              </a:pathLst>
            </a:custGeom>
            <a:solidFill>
              <a:srgbClr val="D3B796"/>
            </a:solidFill>
            <a:ln w="0" cap="flat" cmpd="sng" algn="ctr">
              <a:solidFill>
                <a:srgbClr val="D3B79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54" name="Freeform 453"/>
            <p:cNvSpPr/>
            <p:nvPr/>
          </p:nvSpPr>
          <p:spPr>
            <a:xfrm>
              <a:off x="1885696" y="3697732"/>
              <a:ext cx="56516" cy="215901"/>
            </a:xfrm>
            <a:custGeom>
              <a:avLst/>
              <a:gdLst/>
              <a:ahLst/>
              <a:cxnLst/>
              <a:rect l="0" t="0" r="0" b="0"/>
              <a:pathLst>
                <a:path w="56516" h="215901">
                  <a:moveTo>
                    <a:pt x="10668" y="215900"/>
                  </a:moveTo>
                  <a:lnTo>
                    <a:pt x="10414" y="212725"/>
                  </a:lnTo>
                  <a:lnTo>
                    <a:pt x="9906" y="208407"/>
                  </a:lnTo>
                  <a:lnTo>
                    <a:pt x="9271" y="202692"/>
                  </a:lnTo>
                  <a:lnTo>
                    <a:pt x="8382" y="196088"/>
                  </a:lnTo>
                  <a:lnTo>
                    <a:pt x="6223" y="180340"/>
                  </a:lnTo>
                  <a:lnTo>
                    <a:pt x="4064" y="162433"/>
                  </a:lnTo>
                  <a:lnTo>
                    <a:pt x="2032" y="143637"/>
                  </a:lnTo>
                  <a:lnTo>
                    <a:pt x="508" y="125349"/>
                  </a:lnTo>
                  <a:lnTo>
                    <a:pt x="0" y="116586"/>
                  </a:lnTo>
                  <a:lnTo>
                    <a:pt x="0" y="108331"/>
                  </a:lnTo>
                  <a:lnTo>
                    <a:pt x="0" y="100838"/>
                  </a:lnTo>
                  <a:lnTo>
                    <a:pt x="762" y="94107"/>
                  </a:lnTo>
                  <a:lnTo>
                    <a:pt x="4826" y="83566"/>
                  </a:lnTo>
                  <a:lnTo>
                    <a:pt x="8509" y="73406"/>
                  </a:lnTo>
                  <a:lnTo>
                    <a:pt x="14732" y="54610"/>
                  </a:lnTo>
                  <a:lnTo>
                    <a:pt x="19304" y="37084"/>
                  </a:lnTo>
                  <a:lnTo>
                    <a:pt x="23114" y="20574"/>
                  </a:lnTo>
                  <a:lnTo>
                    <a:pt x="29210" y="14859"/>
                  </a:lnTo>
                  <a:lnTo>
                    <a:pt x="34671" y="10033"/>
                  </a:lnTo>
                  <a:lnTo>
                    <a:pt x="39116" y="6223"/>
                  </a:lnTo>
                  <a:lnTo>
                    <a:pt x="43180" y="3302"/>
                  </a:lnTo>
                  <a:lnTo>
                    <a:pt x="46482" y="1524"/>
                  </a:lnTo>
                  <a:lnTo>
                    <a:pt x="49276" y="508"/>
                  </a:lnTo>
                  <a:lnTo>
                    <a:pt x="51308" y="0"/>
                  </a:lnTo>
                  <a:lnTo>
                    <a:pt x="53086" y="254"/>
                  </a:lnTo>
                  <a:lnTo>
                    <a:pt x="54483" y="1270"/>
                  </a:lnTo>
                  <a:lnTo>
                    <a:pt x="55372" y="2540"/>
                  </a:lnTo>
                  <a:lnTo>
                    <a:pt x="56388" y="6604"/>
                  </a:lnTo>
                  <a:lnTo>
                    <a:pt x="56515" y="12065"/>
                  </a:lnTo>
                  <a:lnTo>
                    <a:pt x="56388" y="17780"/>
                  </a:lnTo>
                  <a:lnTo>
                    <a:pt x="52578" y="35306"/>
                  </a:lnTo>
                  <a:lnTo>
                    <a:pt x="48260" y="55753"/>
                  </a:lnTo>
                  <a:lnTo>
                    <a:pt x="43815" y="78613"/>
                  </a:lnTo>
                  <a:lnTo>
                    <a:pt x="39116" y="104394"/>
                  </a:lnTo>
                  <a:lnTo>
                    <a:pt x="37084" y="115062"/>
                  </a:lnTo>
                  <a:lnTo>
                    <a:pt x="34163" y="126111"/>
                  </a:lnTo>
                  <a:lnTo>
                    <a:pt x="31115" y="137922"/>
                  </a:lnTo>
                  <a:lnTo>
                    <a:pt x="27686" y="150622"/>
                  </a:lnTo>
                  <a:lnTo>
                    <a:pt x="23622" y="164846"/>
                  </a:lnTo>
                  <a:lnTo>
                    <a:pt x="19558" y="179959"/>
                  </a:lnTo>
                  <a:lnTo>
                    <a:pt x="15113" y="197104"/>
                  </a:lnTo>
                  <a:close/>
                </a:path>
              </a:pathLst>
            </a:custGeom>
            <a:solidFill>
              <a:srgbClr val="DCC5AB"/>
            </a:solidFill>
            <a:ln w="0" cap="flat" cmpd="sng" algn="ctr">
              <a:solidFill>
                <a:srgbClr val="DCC5A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55" name="Freeform 454"/>
            <p:cNvSpPr/>
            <p:nvPr/>
          </p:nvSpPr>
          <p:spPr>
            <a:xfrm>
              <a:off x="1887474" y="3698748"/>
              <a:ext cx="54738" cy="188850"/>
            </a:xfrm>
            <a:custGeom>
              <a:avLst/>
              <a:gdLst/>
              <a:ahLst/>
              <a:cxnLst/>
              <a:rect l="0" t="0" r="0" b="0"/>
              <a:pathLst>
                <a:path w="54738" h="188850">
                  <a:moveTo>
                    <a:pt x="6096" y="188849"/>
                  </a:moveTo>
                  <a:lnTo>
                    <a:pt x="6604" y="184150"/>
                  </a:lnTo>
                  <a:lnTo>
                    <a:pt x="6731" y="178943"/>
                  </a:lnTo>
                  <a:lnTo>
                    <a:pt x="6604" y="173101"/>
                  </a:lnTo>
                  <a:lnTo>
                    <a:pt x="6350" y="166624"/>
                  </a:lnTo>
                  <a:lnTo>
                    <a:pt x="4826" y="152781"/>
                  </a:lnTo>
                  <a:lnTo>
                    <a:pt x="3556" y="137287"/>
                  </a:lnTo>
                  <a:lnTo>
                    <a:pt x="1778" y="121412"/>
                  </a:lnTo>
                  <a:lnTo>
                    <a:pt x="381" y="105791"/>
                  </a:lnTo>
                  <a:lnTo>
                    <a:pt x="0" y="90805"/>
                  </a:lnTo>
                  <a:lnTo>
                    <a:pt x="254" y="84074"/>
                  </a:lnTo>
                  <a:lnTo>
                    <a:pt x="889" y="77597"/>
                  </a:lnTo>
                  <a:lnTo>
                    <a:pt x="6350" y="67310"/>
                  </a:lnTo>
                  <a:lnTo>
                    <a:pt x="10922" y="57531"/>
                  </a:lnTo>
                  <a:lnTo>
                    <a:pt x="15240" y="48768"/>
                  </a:lnTo>
                  <a:lnTo>
                    <a:pt x="18796" y="40767"/>
                  </a:lnTo>
                  <a:lnTo>
                    <a:pt x="21844" y="33274"/>
                  </a:lnTo>
                  <a:lnTo>
                    <a:pt x="24638" y="26289"/>
                  </a:lnTo>
                  <a:lnTo>
                    <a:pt x="26797" y="20066"/>
                  </a:lnTo>
                  <a:lnTo>
                    <a:pt x="28702" y="13843"/>
                  </a:lnTo>
                  <a:lnTo>
                    <a:pt x="33401" y="9779"/>
                  </a:lnTo>
                  <a:lnTo>
                    <a:pt x="37592" y="6223"/>
                  </a:lnTo>
                  <a:lnTo>
                    <a:pt x="41402" y="3556"/>
                  </a:lnTo>
                  <a:lnTo>
                    <a:pt x="44450" y="1524"/>
                  </a:lnTo>
                  <a:lnTo>
                    <a:pt x="46736" y="508"/>
                  </a:lnTo>
                  <a:lnTo>
                    <a:pt x="48895" y="0"/>
                  </a:lnTo>
                  <a:lnTo>
                    <a:pt x="50800" y="0"/>
                  </a:lnTo>
                  <a:lnTo>
                    <a:pt x="52197" y="508"/>
                  </a:lnTo>
                  <a:lnTo>
                    <a:pt x="53848" y="3048"/>
                  </a:lnTo>
                  <a:lnTo>
                    <a:pt x="54610" y="6731"/>
                  </a:lnTo>
                  <a:lnTo>
                    <a:pt x="54737" y="11557"/>
                  </a:lnTo>
                  <a:lnTo>
                    <a:pt x="54610" y="16764"/>
                  </a:lnTo>
                  <a:lnTo>
                    <a:pt x="50800" y="34036"/>
                  </a:lnTo>
                  <a:lnTo>
                    <a:pt x="46482" y="53848"/>
                  </a:lnTo>
                  <a:lnTo>
                    <a:pt x="42291" y="76327"/>
                  </a:lnTo>
                  <a:lnTo>
                    <a:pt x="39878" y="88646"/>
                  </a:lnTo>
                  <a:lnTo>
                    <a:pt x="37592" y="101854"/>
                  </a:lnTo>
                  <a:lnTo>
                    <a:pt x="35306" y="112141"/>
                  </a:lnTo>
                  <a:lnTo>
                    <a:pt x="32385" y="121031"/>
                  </a:lnTo>
                  <a:lnTo>
                    <a:pt x="29083" y="129286"/>
                  </a:lnTo>
                  <a:lnTo>
                    <a:pt x="25400" y="137541"/>
                  </a:lnTo>
                  <a:lnTo>
                    <a:pt x="21082" y="146558"/>
                  </a:lnTo>
                  <a:lnTo>
                    <a:pt x="16637" y="157861"/>
                  </a:lnTo>
                  <a:lnTo>
                    <a:pt x="14097" y="164084"/>
                  </a:lnTo>
                  <a:lnTo>
                    <a:pt x="11430" y="171577"/>
                  </a:lnTo>
                  <a:lnTo>
                    <a:pt x="8890" y="179578"/>
                  </a:lnTo>
                  <a:close/>
                </a:path>
              </a:pathLst>
            </a:custGeom>
            <a:solidFill>
              <a:srgbClr val="E4D3C1"/>
            </a:solidFill>
            <a:ln w="0" cap="flat" cmpd="sng" algn="ctr">
              <a:solidFill>
                <a:srgbClr val="E4D3C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56" name="Freeform 455"/>
            <p:cNvSpPr/>
            <p:nvPr/>
          </p:nvSpPr>
          <p:spPr>
            <a:xfrm>
              <a:off x="1889506" y="3699510"/>
              <a:ext cx="52579" cy="161672"/>
            </a:xfrm>
            <a:custGeom>
              <a:avLst/>
              <a:gdLst/>
              <a:ahLst/>
              <a:cxnLst/>
              <a:rect l="0" t="0" r="0" b="0"/>
              <a:pathLst>
                <a:path w="52579" h="161672">
                  <a:moveTo>
                    <a:pt x="1270" y="161671"/>
                  </a:moveTo>
                  <a:lnTo>
                    <a:pt x="3302" y="150114"/>
                  </a:lnTo>
                  <a:lnTo>
                    <a:pt x="4064" y="138049"/>
                  </a:lnTo>
                  <a:lnTo>
                    <a:pt x="3556" y="125349"/>
                  </a:lnTo>
                  <a:lnTo>
                    <a:pt x="2540" y="112776"/>
                  </a:lnTo>
                  <a:lnTo>
                    <a:pt x="254" y="86741"/>
                  </a:lnTo>
                  <a:lnTo>
                    <a:pt x="0" y="74041"/>
                  </a:lnTo>
                  <a:lnTo>
                    <a:pt x="762" y="61341"/>
                  </a:lnTo>
                  <a:lnTo>
                    <a:pt x="7366" y="51308"/>
                  </a:lnTo>
                  <a:lnTo>
                    <a:pt x="13462" y="42291"/>
                  </a:lnTo>
                  <a:lnTo>
                    <a:pt x="18415" y="34544"/>
                  </a:lnTo>
                  <a:lnTo>
                    <a:pt x="22606" y="27559"/>
                  </a:lnTo>
                  <a:lnTo>
                    <a:pt x="26416" y="21336"/>
                  </a:lnTo>
                  <a:lnTo>
                    <a:pt x="29464" y="16256"/>
                  </a:lnTo>
                  <a:lnTo>
                    <a:pt x="32004" y="11557"/>
                  </a:lnTo>
                  <a:lnTo>
                    <a:pt x="33909" y="7747"/>
                  </a:lnTo>
                  <a:lnTo>
                    <a:pt x="37465" y="5080"/>
                  </a:lnTo>
                  <a:lnTo>
                    <a:pt x="40513" y="2794"/>
                  </a:lnTo>
                  <a:lnTo>
                    <a:pt x="43053" y="1270"/>
                  </a:lnTo>
                  <a:lnTo>
                    <a:pt x="45212" y="508"/>
                  </a:lnTo>
                  <a:lnTo>
                    <a:pt x="47117" y="0"/>
                  </a:lnTo>
                  <a:lnTo>
                    <a:pt x="48768" y="0"/>
                  </a:lnTo>
                  <a:lnTo>
                    <a:pt x="50800" y="1270"/>
                  </a:lnTo>
                  <a:lnTo>
                    <a:pt x="52070" y="3556"/>
                  </a:lnTo>
                  <a:lnTo>
                    <a:pt x="52578" y="7493"/>
                  </a:lnTo>
                  <a:lnTo>
                    <a:pt x="52578" y="16002"/>
                  </a:lnTo>
                  <a:lnTo>
                    <a:pt x="48768" y="33274"/>
                  </a:lnTo>
                  <a:lnTo>
                    <a:pt x="44704" y="52324"/>
                  </a:lnTo>
                  <a:lnTo>
                    <a:pt x="42418" y="62992"/>
                  </a:lnTo>
                  <a:lnTo>
                    <a:pt x="40259" y="74295"/>
                  </a:lnTo>
                  <a:lnTo>
                    <a:pt x="38100" y="86487"/>
                  </a:lnTo>
                  <a:lnTo>
                    <a:pt x="35814" y="99568"/>
                  </a:lnTo>
                  <a:lnTo>
                    <a:pt x="34544" y="105283"/>
                  </a:lnTo>
                  <a:lnTo>
                    <a:pt x="33274" y="109601"/>
                  </a:lnTo>
                  <a:lnTo>
                    <a:pt x="31750" y="113538"/>
                  </a:lnTo>
                  <a:lnTo>
                    <a:pt x="30226" y="116332"/>
                  </a:lnTo>
                  <a:lnTo>
                    <a:pt x="26924" y="120650"/>
                  </a:lnTo>
                  <a:lnTo>
                    <a:pt x="22860" y="124333"/>
                  </a:lnTo>
                  <a:lnTo>
                    <a:pt x="18415" y="128905"/>
                  </a:lnTo>
                  <a:lnTo>
                    <a:pt x="16002" y="132080"/>
                  </a:lnTo>
                  <a:lnTo>
                    <a:pt x="13462" y="135890"/>
                  </a:lnTo>
                  <a:lnTo>
                    <a:pt x="10668" y="140589"/>
                  </a:lnTo>
                  <a:lnTo>
                    <a:pt x="7874" y="146304"/>
                  </a:lnTo>
                  <a:lnTo>
                    <a:pt x="4572" y="153289"/>
                  </a:lnTo>
                  <a:close/>
                </a:path>
              </a:pathLst>
            </a:custGeom>
            <a:solidFill>
              <a:srgbClr val="EDE2D4"/>
            </a:solidFill>
            <a:ln w="0" cap="flat" cmpd="sng" algn="ctr">
              <a:solidFill>
                <a:srgbClr val="EDE2D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57" name="Freeform 456"/>
            <p:cNvSpPr/>
            <p:nvPr/>
          </p:nvSpPr>
          <p:spPr>
            <a:xfrm>
              <a:off x="1888109" y="3699002"/>
              <a:ext cx="53976" cy="135891"/>
            </a:xfrm>
            <a:custGeom>
              <a:avLst/>
              <a:gdLst/>
              <a:ahLst/>
              <a:cxnLst/>
              <a:rect l="0" t="0" r="0" b="0"/>
              <a:pathLst>
                <a:path w="53976" h="135891">
                  <a:moveTo>
                    <a:pt x="0" y="135890"/>
                  </a:moveTo>
                  <a:lnTo>
                    <a:pt x="1905" y="128778"/>
                  </a:lnTo>
                  <a:lnTo>
                    <a:pt x="3556" y="122301"/>
                  </a:lnTo>
                  <a:lnTo>
                    <a:pt x="5207" y="109855"/>
                  </a:lnTo>
                  <a:lnTo>
                    <a:pt x="5715" y="99060"/>
                  </a:lnTo>
                  <a:lnTo>
                    <a:pt x="5207" y="88773"/>
                  </a:lnTo>
                  <a:lnTo>
                    <a:pt x="3556" y="68580"/>
                  </a:lnTo>
                  <a:lnTo>
                    <a:pt x="3048" y="58039"/>
                  </a:lnTo>
                  <a:lnTo>
                    <a:pt x="3937" y="46355"/>
                  </a:lnTo>
                  <a:lnTo>
                    <a:pt x="12065" y="36322"/>
                  </a:lnTo>
                  <a:lnTo>
                    <a:pt x="19050" y="27813"/>
                  </a:lnTo>
                  <a:lnTo>
                    <a:pt x="25019" y="20828"/>
                  </a:lnTo>
                  <a:lnTo>
                    <a:pt x="30099" y="15240"/>
                  </a:lnTo>
                  <a:lnTo>
                    <a:pt x="34163" y="10541"/>
                  </a:lnTo>
                  <a:lnTo>
                    <a:pt x="37719" y="6985"/>
                  </a:lnTo>
                  <a:lnTo>
                    <a:pt x="40513" y="4318"/>
                  </a:lnTo>
                  <a:lnTo>
                    <a:pt x="42545" y="2540"/>
                  </a:lnTo>
                  <a:lnTo>
                    <a:pt x="46609" y="508"/>
                  </a:lnTo>
                  <a:lnTo>
                    <a:pt x="49657" y="0"/>
                  </a:lnTo>
                  <a:lnTo>
                    <a:pt x="51816" y="762"/>
                  </a:lnTo>
                  <a:lnTo>
                    <a:pt x="52959" y="2794"/>
                  </a:lnTo>
                  <a:lnTo>
                    <a:pt x="53721" y="5334"/>
                  </a:lnTo>
                  <a:lnTo>
                    <a:pt x="53975" y="8763"/>
                  </a:lnTo>
                  <a:lnTo>
                    <a:pt x="53975" y="16510"/>
                  </a:lnTo>
                  <a:lnTo>
                    <a:pt x="50165" y="33274"/>
                  </a:lnTo>
                  <a:lnTo>
                    <a:pt x="46101" y="51816"/>
                  </a:lnTo>
                  <a:lnTo>
                    <a:pt x="44069" y="62103"/>
                  </a:lnTo>
                  <a:lnTo>
                    <a:pt x="41910" y="73279"/>
                  </a:lnTo>
                  <a:lnTo>
                    <a:pt x="39497" y="85090"/>
                  </a:lnTo>
                  <a:lnTo>
                    <a:pt x="37465" y="98298"/>
                  </a:lnTo>
                  <a:lnTo>
                    <a:pt x="36068" y="103886"/>
                  </a:lnTo>
                  <a:lnTo>
                    <a:pt x="34671" y="108077"/>
                  </a:lnTo>
                  <a:lnTo>
                    <a:pt x="33147" y="110871"/>
                  </a:lnTo>
                  <a:lnTo>
                    <a:pt x="31623" y="112522"/>
                  </a:lnTo>
                  <a:lnTo>
                    <a:pt x="29845" y="113284"/>
                  </a:lnTo>
                  <a:lnTo>
                    <a:pt x="28067" y="113284"/>
                  </a:lnTo>
                  <a:lnTo>
                    <a:pt x="24003" y="112522"/>
                  </a:lnTo>
                  <a:lnTo>
                    <a:pt x="19304" y="112141"/>
                  </a:lnTo>
                  <a:lnTo>
                    <a:pt x="16510" y="112903"/>
                  </a:lnTo>
                  <a:lnTo>
                    <a:pt x="13589" y="114808"/>
                  </a:lnTo>
                  <a:lnTo>
                    <a:pt x="10541" y="117602"/>
                  </a:lnTo>
                  <a:lnTo>
                    <a:pt x="7239" y="122047"/>
                  </a:lnTo>
                  <a:lnTo>
                    <a:pt x="3810" y="128016"/>
                  </a:lnTo>
                  <a:close/>
                </a:path>
              </a:pathLst>
            </a:custGeom>
            <a:solidFill>
              <a:srgbClr val="F7F1EB"/>
            </a:solidFill>
            <a:ln w="0" cap="flat" cmpd="sng" algn="ctr">
              <a:solidFill>
                <a:srgbClr val="F7F1E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58" name="Freeform 457"/>
            <p:cNvSpPr/>
            <p:nvPr/>
          </p:nvSpPr>
          <p:spPr>
            <a:xfrm>
              <a:off x="1885315" y="3695573"/>
              <a:ext cx="56770" cy="113031"/>
            </a:xfrm>
            <a:custGeom>
              <a:avLst/>
              <a:gdLst/>
              <a:ahLst/>
              <a:cxnLst/>
              <a:rect l="0" t="0" r="0" b="0"/>
              <a:pathLst>
                <a:path w="56770" h="113031">
                  <a:moveTo>
                    <a:pt x="17399" y="25146"/>
                  </a:moveTo>
                  <a:lnTo>
                    <a:pt x="25146" y="17653"/>
                  </a:lnTo>
                  <a:lnTo>
                    <a:pt x="31750" y="11430"/>
                  </a:lnTo>
                  <a:lnTo>
                    <a:pt x="37465" y="6731"/>
                  </a:lnTo>
                  <a:lnTo>
                    <a:pt x="42037" y="3429"/>
                  </a:lnTo>
                  <a:lnTo>
                    <a:pt x="46101" y="1397"/>
                  </a:lnTo>
                  <a:lnTo>
                    <a:pt x="49149" y="0"/>
                  </a:lnTo>
                  <a:lnTo>
                    <a:pt x="51689" y="0"/>
                  </a:lnTo>
                  <a:lnTo>
                    <a:pt x="53721" y="508"/>
                  </a:lnTo>
                  <a:lnTo>
                    <a:pt x="54864" y="2159"/>
                  </a:lnTo>
                  <a:lnTo>
                    <a:pt x="56007" y="3937"/>
                  </a:lnTo>
                  <a:lnTo>
                    <a:pt x="56515" y="6477"/>
                  </a:lnTo>
                  <a:lnTo>
                    <a:pt x="56769" y="12700"/>
                  </a:lnTo>
                  <a:lnTo>
                    <a:pt x="56769" y="19939"/>
                  </a:lnTo>
                  <a:lnTo>
                    <a:pt x="52959" y="36449"/>
                  </a:lnTo>
                  <a:lnTo>
                    <a:pt x="48895" y="54483"/>
                  </a:lnTo>
                  <a:lnTo>
                    <a:pt x="46863" y="64262"/>
                  </a:lnTo>
                  <a:lnTo>
                    <a:pt x="44704" y="75184"/>
                  </a:lnTo>
                  <a:lnTo>
                    <a:pt x="42545" y="86995"/>
                  </a:lnTo>
                  <a:lnTo>
                    <a:pt x="40259" y="99949"/>
                  </a:lnTo>
                  <a:lnTo>
                    <a:pt x="38735" y="105791"/>
                  </a:lnTo>
                  <a:lnTo>
                    <a:pt x="37465" y="109728"/>
                  </a:lnTo>
                  <a:lnTo>
                    <a:pt x="35687" y="111506"/>
                  </a:lnTo>
                  <a:lnTo>
                    <a:pt x="34163" y="111760"/>
                  </a:lnTo>
                  <a:lnTo>
                    <a:pt x="32385" y="110744"/>
                  </a:lnTo>
                  <a:lnTo>
                    <a:pt x="30607" y="108966"/>
                  </a:lnTo>
                  <a:lnTo>
                    <a:pt x="26289" y="103505"/>
                  </a:lnTo>
                  <a:lnTo>
                    <a:pt x="21209" y="98679"/>
                  </a:lnTo>
                  <a:lnTo>
                    <a:pt x="18415" y="97028"/>
                  </a:lnTo>
                  <a:lnTo>
                    <a:pt x="15240" y="96774"/>
                  </a:lnTo>
                  <a:lnTo>
                    <a:pt x="12065" y="97790"/>
                  </a:lnTo>
                  <a:lnTo>
                    <a:pt x="8255" y="100711"/>
                  </a:lnTo>
                  <a:lnTo>
                    <a:pt x="4191" y="105537"/>
                  </a:lnTo>
                  <a:lnTo>
                    <a:pt x="0" y="113030"/>
                  </a:lnTo>
                  <a:lnTo>
                    <a:pt x="2540" y="104521"/>
                  </a:lnTo>
                  <a:lnTo>
                    <a:pt x="4953" y="97282"/>
                  </a:lnTo>
                  <a:lnTo>
                    <a:pt x="6604" y="90805"/>
                  </a:lnTo>
                  <a:lnTo>
                    <a:pt x="7747" y="85217"/>
                  </a:lnTo>
                  <a:lnTo>
                    <a:pt x="8509" y="80264"/>
                  </a:lnTo>
                  <a:lnTo>
                    <a:pt x="8890" y="75565"/>
                  </a:lnTo>
                  <a:lnTo>
                    <a:pt x="8890" y="67945"/>
                  </a:lnTo>
                  <a:lnTo>
                    <a:pt x="8001" y="53467"/>
                  </a:lnTo>
                  <a:lnTo>
                    <a:pt x="7747" y="44958"/>
                  </a:lnTo>
                  <a:lnTo>
                    <a:pt x="8001" y="40005"/>
                  </a:lnTo>
                  <a:lnTo>
                    <a:pt x="8763" y="34163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59" name="Freeform 458"/>
            <p:cNvSpPr/>
            <p:nvPr/>
          </p:nvSpPr>
          <p:spPr>
            <a:xfrm>
              <a:off x="1995932" y="3299841"/>
              <a:ext cx="230379" cy="129795"/>
            </a:xfrm>
            <a:custGeom>
              <a:avLst/>
              <a:gdLst/>
              <a:ahLst/>
              <a:cxnLst/>
              <a:rect l="0" t="0" r="0" b="0"/>
              <a:pathLst>
                <a:path w="230379" h="129795">
                  <a:moveTo>
                    <a:pt x="208788" y="124841"/>
                  </a:moveTo>
                  <a:lnTo>
                    <a:pt x="191770" y="128270"/>
                  </a:lnTo>
                  <a:lnTo>
                    <a:pt x="175387" y="129794"/>
                  </a:lnTo>
                  <a:lnTo>
                    <a:pt x="159639" y="129794"/>
                  </a:lnTo>
                  <a:lnTo>
                    <a:pt x="144272" y="128016"/>
                  </a:lnTo>
                  <a:lnTo>
                    <a:pt x="129413" y="124841"/>
                  </a:lnTo>
                  <a:lnTo>
                    <a:pt x="115062" y="120777"/>
                  </a:lnTo>
                  <a:lnTo>
                    <a:pt x="100965" y="115316"/>
                  </a:lnTo>
                  <a:lnTo>
                    <a:pt x="87503" y="109474"/>
                  </a:lnTo>
                  <a:lnTo>
                    <a:pt x="74168" y="102743"/>
                  </a:lnTo>
                  <a:lnTo>
                    <a:pt x="48768" y="88519"/>
                  </a:lnTo>
                  <a:lnTo>
                    <a:pt x="24003" y="74295"/>
                  </a:lnTo>
                  <a:lnTo>
                    <a:pt x="0" y="61468"/>
                  </a:lnTo>
                  <a:lnTo>
                    <a:pt x="2794" y="58547"/>
                  </a:lnTo>
                  <a:lnTo>
                    <a:pt x="6350" y="56007"/>
                  </a:lnTo>
                  <a:lnTo>
                    <a:pt x="10541" y="53975"/>
                  </a:lnTo>
                  <a:lnTo>
                    <a:pt x="15367" y="52197"/>
                  </a:lnTo>
                  <a:lnTo>
                    <a:pt x="26543" y="49276"/>
                  </a:lnTo>
                  <a:lnTo>
                    <a:pt x="40005" y="47244"/>
                  </a:lnTo>
                  <a:lnTo>
                    <a:pt x="55118" y="45720"/>
                  </a:lnTo>
                  <a:lnTo>
                    <a:pt x="71247" y="44704"/>
                  </a:lnTo>
                  <a:lnTo>
                    <a:pt x="106426" y="42291"/>
                  </a:lnTo>
                  <a:lnTo>
                    <a:pt x="124587" y="41021"/>
                  </a:lnTo>
                  <a:lnTo>
                    <a:pt x="142621" y="38735"/>
                  </a:lnTo>
                  <a:lnTo>
                    <a:pt x="160274" y="35814"/>
                  </a:lnTo>
                  <a:lnTo>
                    <a:pt x="177165" y="31750"/>
                  </a:lnTo>
                  <a:lnTo>
                    <a:pt x="192913" y="26416"/>
                  </a:lnTo>
                  <a:lnTo>
                    <a:pt x="200533" y="23241"/>
                  </a:lnTo>
                  <a:lnTo>
                    <a:pt x="207391" y="19431"/>
                  </a:lnTo>
                  <a:lnTo>
                    <a:pt x="213995" y="15494"/>
                  </a:lnTo>
                  <a:lnTo>
                    <a:pt x="220091" y="10922"/>
                  </a:lnTo>
                  <a:lnTo>
                    <a:pt x="225425" y="5715"/>
                  </a:lnTo>
                  <a:lnTo>
                    <a:pt x="230378" y="0"/>
                  </a:lnTo>
                  <a:lnTo>
                    <a:pt x="226695" y="17145"/>
                  </a:lnTo>
                  <a:lnTo>
                    <a:pt x="224790" y="33274"/>
                  </a:lnTo>
                  <a:lnTo>
                    <a:pt x="224536" y="49022"/>
                  </a:lnTo>
                  <a:lnTo>
                    <a:pt x="225171" y="64262"/>
                  </a:lnTo>
                  <a:lnTo>
                    <a:pt x="226441" y="78994"/>
                  </a:lnTo>
                  <a:lnTo>
                    <a:pt x="227330" y="93218"/>
                  </a:lnTo>
                  <a:lnTo>
                    <a:pt x="227330" y="106553"/>
                  </a:lnTo>
                  <a:lnTo>
                    <a:pt x="226187" y="119253"/>
                  </a:lnTo>
                  <a:close/>
                </a:path>
              </a:pathLst>
            </a:custGeom>
            <a:solidFill>
              <a:srgbClr val="F8EDDE"/>
            </a:solidFill>
            <a:ln w="0" cap="flat" cmpd="sng" algn="ctr">
              <a:solidFill>
                <a:srgbClr val="F8EDD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60" name="Freeform 459"/>
            <p:cNvSpPr/>
            <p:nvPr/>
          </p:nvSpPr>
          <p:spPr>
            <a:xfrm>
              <a:off x="1994281" y="3317367"/>
              <a:ext cx="228982" cy="113539"/>
            </a:xfrm>
            <a:custGeom>
              <a:avLst/>
              <a:gdLst/>
              <a:ahLst/>
              <a:cxnLst/>
              <a:rect l="0" t="0" r="0" b="0"/>
              <a:pathLst>
                <a:path w="228982" h="113539">
                  <a:moveTo>
                    <a:pt x="0" y="46736"/>
                  </a:moveTo>
                  <a:lnTo>
                    <a:pt x="3556" y="44704"/>
                  </a:lnTo>
                  <a:lnTo>
                    <a:pt x="7239" y="43053"/>
                  </a:lnTo>
                  <a:lnTo>
                    <a:pt x="16891" y="40513"/>
                  </a:lnTo>
                  <a:lnTo>
                    <a:pt x="28702" y="38989"/>
                  </a:lnTo>
                  <a:lnTo>
                    <a:pt x="42164" y="37719"/>
                  </a:lnTo>
                  <a:lnTo>
                    <a:pt x="56896" y="36957"/>
                  </a:lnTo>
                  <a:lnTo>
                    <a:pt x="72771" y="36195"/>
                  </a:lnTo>
                  <a:lnTo>
                    <a:pt x="106934" y="34798"/>
                  </a:lnTo>
                  <a:lnTo>
                    <a:pt x="141478" y="32004"/>
                  </a:lnTo>
                  <a:lnTo>
                    <a:pt x="158369" y="29464"/>
                  </a:lnTo>
                  <a:lnTo>
                    <a:pt x="174371" y="26162"/>
                  </a:lnTo>
                  <a:lnTo>
                    <a:pt x="189738" y="21717"/>
                  </a:lnTo>
                  <a:lnTo>
                    <a:pt x="203581" y="16002"/>
                  </a:lnTo>
                  <a:lnTo>
                    <a:pt x="209931" y="12700"/>
                  </a:lnTo>
                  <a:lnTo>
                    <a:pt x="215900" y="8890"/>
                  </a:lnTo>
                  <a:lnTo>
                    <a:pt x="220980" y="4699"/>
                  </a:lnTo>
                  <a:lnTo>
                    <a:pt x="225933" y="0"/>
                  </a:lnTo>
                  <a:lnTo>
                    <a:pt x="224028" y="14224"/>
                  </a:lnTo>
                  <a:lnTo>
                    <a:pt x="223774" y="28194"/>
                  </a:lnTo>
                  <a:lnTo>
                    <a:pt x="224536" y="41656"/>
                  </a:lnTo>
                  <a:lnTo>
                    <a:pt x="225933" y="54737"/>
                  </a:lnTo>
                  <a:lnTo>
                    <a:pt x="227330" y="67564"/>
                  </a:lnTo>
                  <a:lnTo>
                    <a:pt x="228600" y="79756"/>
                  </a:lnTo>
                  <a:lnTo>
                    <a:pt x="228981" y="91694"/>
                  </a:lnTo>
                  <a:lnTo>
                    <a:pt x="228092" y="103251"/>
                  </a:lnTo>
                  <a:lnTo>
                    <a:pt x="211074" y="108585"/>
                  </a:lnTo>
                  <a:lnTo>
                    <a:pt x="194564" y="112014"/>
                  </a:lnTo>
                  <a:lnTo>
                    <a:pt x="178435" y="113538"/>
                  </a:lnTo>
                  <a:lnTo>
                    <a:pt x="162814" y="113284"/>
                  </a:lnTo>
                  <a:lnTo>
                    <a:pt x="147574" y="111760"/>
                  </a:lnTo>
                  <a:lnTo>
                    <a:pt x="132588" y="108585"/>
                  </a:lnTo>
                  <a:lnTo>
                    <a:pt x="117856" y="104521"/>
                  </a:lnTo>
                  <a:lnTo>
                    <a:pt x="103632" y="99568"/>
                  </a:lnTo>
                  <a:lnTo>
                    <a:pt x="89662" y="93726"/>
                  </a:lnTo>
                  <a:lnTo>
                    <a:pt x="75819" y="87249"/>
                  </a:lnTo>
                  <a:lnTo>
                    <a:pt x="49403" y="73279"/>
                  </a:lnTo>
                  <a:lnTo>
                    <a:pt x="24257" y="59309"/>
                  </a:lnTo>
                  <a:close/>
                </a:path>
              </a:pathLst>
            </a:custGeom>
            <a:solidFill>
              <a:srgbClr val="F5DFC5"/>
            </a:solidFill>
            <a:ln w="0" cap="flat" cmpd="sng" algn="ctr">
              <a:solidFill>
                <a:srgbClr val="F5DFC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61" name="Freeform 460"/>
            <p:cNvSpPr/>
            <p:nvPr/>
          </p:nvSpPr>
          <p:spPr>
            <a:xfrm>
              <a:off x="1992630" y="3334893"/>
              <a:ext cx="230379" cy="97283"/>
            </a:xfrm>
            <a:custGeom>
              <a:avLst/>
              <a:gdLst/>
              <a:ahLst/>
              <a:cxnLst/>
              <a:rect l="0" t="0" r="0" b="0"/>
              <a:pathLst>
                <a:path w="230379" h="97283">
                  <a:moveTo>
                    <a:pt x="0" y="32004"/>
                  </a:moveTo>
                  <a:lnTo>
                    <a:pt x="8509" y="30480"/>
                  </a:lnTo>
                  <a:lnTo>
                    <a:pt x="18669" y="29464"/>
                  </a:lnTo>
                  <a:lnTo>
                    <a:pt x="30861" y="28702"/>
                  </a:lnTo>
                  <a:lnTo>
                    <a:pt x="44323" y="28448"/>
                  </a:lnTo>
                  <a:lnTo>
                    <a:pt x="58801" y="28194"/>
                  </a:lnTo>
                  <a:lnTo>
                    <a:pt x="74422" y="27940"/>
                  </a:lnTo>
                  <a:lnTo>
                    <a:pt x="107061" y="27432"/>
                  </a:lnTo>
                  <a:lnTo>
                    <a:pt x="140335" y="25400"/>
                  </a:lnTo>
                  <a:lnTo>
                    <a:pt x="156337" y="23241"/>
                  </a:lnTo>
                  <a:lnTo>
                    <a:pt x="171831" y="20701"/>
                  </a:lnTo>
                  <a:lnTo>
                    <a:pt x="186436" y="17145"/>
                  </a:lnTo>
                  <a:lnTo>
                    <a:pt x="199517" y="12700"/>
                  </a:lnTo>
                  <a:lnTo>
                    <a:pt x="211328" y="6985"/>
                  </a:lnTo>
                  <a:lnTo>
                    <a:pt x="216789" y="3683"/>
                  </a:lnTo>
                  <a:lnTo>
                    <a:pt x="221742" y="0"/>
                  </a:lnTo>
                  <a:lnTo>
                    <a:pt x="221488" y="11684"/>
                  </a:lnTo>
                  <a:lnTo>
                    <a:pt x="222631" y="23241"/>
                  </a:lnTo>
                  <a:lnTo>
                    <a:pt x="226695" y="45466"/>
                  </a:lnTo>
                  <a:lnTo>
                    <a:pt x="228473" y="56007"/>
                  </a:lnTo>
                  <a:lnTo>
                    <a:pt x="229997" y="66548"/>
                  </a:lnTo>
                  <a:lnTo>
                    <a:pt x="230378" y="77216"/>
                  </a:lnTo>
                  <a:lnTo>
                    <a:pt x="229489" y="87503"/>
                  </a:lnTo>
                  <a:lnTo>
                    <a:pt x="213487" y="92710"/>
                  </a:lnTo>
                  <a:lnTo>
                    <a:pt x="197485" y="95758"/>
                  </a:lnTo>
                  <a:lnTo>
                    <a:pt x="181483" y="97282"/>
                  </a:lnTo>
                  <a:lnTo>
                    <a:pt x="165989" y="97028"/>
                  </a:lnTo>
                  <a:lnTo>
                    <a:pt x="150622" y="95504"/>
                  </a:lnTo>
                  <a:lnTo>
                    <a:pt x="135509" y="92710"/>
                  </a:lnTo>
                  <a:lnTo>
                    <a:pt x="120523" y="88773"/>
                  </a:lnTo>
                  <a:lnTo>
                    <a:pt x="105918" y="83820"/>
                  </a:lnTo>
                  <a:lnTo>
                    <a:pt x="91567" y="78232"/>
                  </a:lnTo>
                  <a:lnTo>
                    <a:pt x="77470" y="72009"/>
                  </a:lnTo>
                  <a:lnTo>
                    <a:pt x="50419" y="58293"/>
                  </a:lnTo>
                  <a:lnTo>
                    <a:pt x="24511" y="44704"/>
                  </a:lnTo>
                  <a:lnTo>
                    <a:pt x="12065" y="38227"/>
                  </a:lnTo>
                  <a:close/>
                </a:path>
              </a:pathLst>
            </a:custGeom>
            <a:solidFill>
              <a:srgbClr val="F1D1A9"/>
            </a:solidFill>
            <a:ln w="0" cap="flat" cmpd="sng" algn="ctr">
              <a:solidFill>
                <a:srgbClr val="F1D1A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62" name="Freeform 461"/>
            <p:cNvSpPr/>
            <p:nvPr/>
          </p:nvSpPr>
          <p:spPr>
            <a:xfrm>
              <a:off x="1990979" y="3352800"/>
              <a:ext cx="231903" cy="80773"/>
            </a:xfrm>
            <a:custGeom>
              <a:avLst/>
              <a:gdLst/>
              <a:ahLst/>
              <a:cxnLst/>
              <a:rect l="0" t="0" r="0" b="0"/>
              <a:pathLst>
                <a:path w="231903" h="80773">
                  <a:moveTo>
                    <a:pt x="0" y="17272"/>
                  </a:moveTo>
                  <a:lnTo>
                    <a:pt x="9398" y="17272"/>
                  </a:lnTo>
                  <a:lnTo>
                    <a:pt x="20447" y="17780"/>
                  </a:lnTo>
                  <a:lnTo>
                    <a:pt x="32766" y="18288"/>
                  </a:lnTo>
                  <a:lnTo>
                    <a:pt x="46355" y="18796"/>
                  </a:lnTo>
                  <a:lnTo>
                    <a:pt x="60706" y="19304"/>
                  </a:lnTo>
                  <a:lnTo>
                    <a:pt x="75819" y="19558"/>
                  </a:lnTo>
                  <a:lnTo>
                    <a:pt x="107315" y="19558"/>
                  </a:lnTo>
                  <a:lnTo>
                    <a:pt x="139192" y="18288"/>
                  </a:lnTo>
                  <a:lnTo>
                    <a:pt x="154432" y="16764"/>
                  </a:lnTo>
                  <a:lnTo>
                    <a:pt x="169037" y="14859"/>
                  </a:lnTo>
                  <a:lnTo>
                    <a:pt x="182880" y="12319"/>
                  </a:lnTo>
                  <a:lnTo>
                    <a:pt x="195834" y="9017"/>
                  </a:lnTo>
                  <a:lnTo>
                    <a:pt x="207137" y="4826"/>
                  </a:lnTo>
                  <a:lnTo>
                    <a:pt x="217043" y="0"/>
                  </a:lnTo>
                  <a:lnTo>
                    <a:pt x="219202" y="9017"/>
                  </a:lnTo>
                  <a:lnTo>
                    <a:pt x="221488" y="18034"/>
                  </a:lnTo>
                  <a:lnTo>
                    <a:pt x="227076" y="35560"/>
                  </a:lnTo>
                  <a:lnTo>
                    <a:pt x="229489" y="44323"/>
                  </a:lnTo>
                  <a:lnTo>
                    <a:pt x="231140" y="53340"/>
                  </a:lnTo>
                  <a:lnTo>
                    <a:pt x="231902" y="62103"/>
                  </a:lnTo>
                  <a:lnTo>
                    <a:pt x="231394" y="71120"/>
                  </a:lnTo>
                  <a:lnTo>
                    <a:pt x="215900" y="76327"/>
                  </a:lnTo>
                  <a:lnTo>
                    <a:pt x="200279" y="79375"/>
                  </a:lnTo>
                  <a:lnTo>
                    <a:pt x="184785" y="80772"/>
                  </a:lnTo>
                  <a:lnTo>
                    <a:pt x="169164" y="80772"/>
                  </a:lnTo>
                  <a:lnTo>
                    <a:pt x="153670" y="79121"/>
                  </a:lnTo>
                  <a:lnTo>
                    <a:pt x="138430" y="76581"/>
                  </a:lnTo>
                  <a:lnTo>
                    <a:pt x="123317" y="72771"/>
                  </a:lnTo>
                  <a:lnTo>
                    <a:pt x="108204" y="67818"/>
                  </a:lnTo>
                  <a:lnTo>
                    <a:pt x="93726" y="62357"/>
                  </a:lnTo>
                  <a:lnTo>
                    <a:pt x="79121" y="56515"/>
                  </a:lnTo>
                  <a:lnTo>
                    <a:pt x="51054" y="43307"/>
                  </a:lnTo>
                  <a:lnTo>
                    <a:pt x="24765" y="29591"/>
                  </a:lnTo>
                  <a:lnTo>
                    <a:pt x="12065" y="23114"/>
                  </a:lnTo>
                  <a:close/>
                </a:path>
              </a:pathLst>
            </a:custGeom>
            <a:solidFill>
              <a:srgbClr val="EDC28F"/>
            </a:solidFill>
            <a:ln w="0" cap="flat" cmpd="sng" algn="ctr">
              <a:solidFill>
                <a:srgbClr val="EDC28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63" name="Freeform 462"/>
            <p:cNvSpPr/>
            <p:nvPr/>
          </p:nvSpPr>
          <p:spPr>
            <a:xfrm>
              <a:off x="1989074" y="3370326"/>
              <a:ext cx="233554" cy="64771"/>
            </a:xfrm>
            <a:custGeom>
              <a:avLst/>
              <a:gdLst/>
              <a:ahLst/>
              <a:cxnLst/>
              <a:rect l="0" t="0" r="0" b="0"/>
              <a:pathLst>
                <a:path w="233554" h="64771">
                  <a:moveTo>
                    <a:pt x="0" y="2540"/>
                  </a:moveTo>
                  <a:lnTo>
                    <a:pt x="10414" y="4572"/>
                  </a:lnTo>
                  <a:lnTo>
                    <a:pt x="22225" y="6350"/>
                  </a:lnTo>
                  <a:lnTo>
                    <a:pt x="34925" y="8001"/>
                  </a:lnTo>
                  <a:lnTo>
                    <a:pt x="48260" y="9271"/>
                  </a:lnTo>
                  <a:lnTo>
                    <a:pt x="62611" y="10541"/>
                  </a:lnTo>
                  <a:lnTo>
                    <a:pt x="77216" y="11303"/>
                  </a:lnTo>
                  <a:lnTo>
                    <a:pt x="107569" y="12065"/>
                  </a:lnTo>
                  <a:lnTo>
                    <a:pt x="137922" y="11557"/>
                  </a:lnTo>
                  <a:lnTo>
                    <a:pt x="152273" y="10795"/>
                  </a:lnTo>
                  <a:lnTo>
                    <a:pt x="166243" y="9525"/>
                  </a:lnTo>
                  <a:lnTo>
                    <a:pt x="179578" y="7747"/>
                  </a:lnTo>
                  <a:lnTo>
                    <a:pt x="191897" y="5588"/>
                  </a:lnTo>
                  <a:lnTo>
                    <a:pt x="202946" y="3048"/>
                  </a:lnTo>
                  <a:lnTo>
                    <a:pt x="212725" y="0"/>
                  </a:lnTo>
                  <a:lnTo>
                    <a:pt x="220599" y="12827"/>
                  </a:lnTo>
                  <a:lnTo>
                    <a:pt x="227584" y="26289"/>
                  </a:lnTo>
                  <a:lnTo>
                    <a:pt x="230759" y="33274"/>
                  </a:lnTo>
                  <a:lnTo>
                    <a:pt x="232537" y="40259"/>
                  </a:lnTo>
                  <a:lnTo>
                    <a:pt x="233553" y="47752"/>
                  </a:lnTo>
                  <a:lnTo>
                    <a:pt x="233045" y="55499"/>
                  </a:lnTo>
                  <a:lnTo>
                    <a:pt x="218186" y="60325"/>
                  </a:lnTo>
                  <a:lnTo>
                    <a:pt x="203073" y="63246"/>
                  </a:lnTo>
                  <a:lnTo>
                    <a:pt x="187833" y="64770"/>
                  </a:lnTo>
                  <a:lnTo>
                    <a:pt x="172593" y="64516"/>
                  </a:lnTo>
                  <a:lnTo>
                    <a:pt x="157099" y="63246"/>
                  </a:lnTo>
                  <a:lnTo>
                    <a:pt x="141478" y="60325"/>
                  </a:lnTo>
                  <a:lnTo>
                    <a:pt x="125984" y="56642"/>
                  </a:lnTo>
                  <a:lnTo>
                    <a:pt x="110871" y="52324"/>
                  </a:lnTo>
                  <a:lnTo>
                    <a:pt x="95631" y="46990"/>
                  </a:lnTo>
                  <a:lnTo>
                    <a:pt x="80772" y="41021"/>
                  </a:lnTo>
                  <a:lnTo>
                    <a:pt x="52070" y="28321"/>
                  </a:lnTo>
                  <a:lnTo>
                    <a:pt x="25019" y="14986"/>
                  </a:lnTo>
                  <a:lnTo>
                    <a:pt x="12065" y="8763"/>
                  </a:lnTo>
                  <a:close/>
                </a:path>
              </a:pathLst>
            </a:custGeom>
            <a:solidFill>
              <a:srgbClr val="E9B475"/>
            </a:solidFill>
            <a:ln w="0" cap="flat" cmpd="sng" algn="ctr">
              <a:solidFill>
                <a:srgbClr val="E9B47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64" name="Freeform 463"/>
            <p:cNvSpPr/>
            <p:nvPr/>
          </p:nvSpPr>
          <p:spPr>
            <a:xfrm>
              <a:off x="1987169" y="3375406"/>
              <a:ext cx="235205" cy="60707"/>
            </a:xfrm>
            <a:custGeom>
              <a:avLst/>
              <a:gdLst/>
              <a:ahLst/>
              <a:cxnLst/>
              <a:rect l="0" t="0" r="0" b="0"/>
              <a:pathLst>
                <a:path w="235205" h="60707">
                  <a:moveTo>
                    <a:pt x="0" y="0"/>
                  </a:moveTo>
                  <a:lnTo>
                    <a:pt x="11557" y="3937"/>
                  </a:lnTo>
                  <a:lnTo>
                    <a:pt x="23876" y="7239"/>
                  </a:lnTo>
                  <a:lnTo>
                    <a:pt x="37084" y="10160"/>
                  </a:lnTo>
                  <a:lnTo>
                    <a:pt x="50673" y="12192"/>
                  </a:lnTo>
                  <a:lnTo>
                    <a:pt x="79121" y="15240"/>
                  </a:lnTo>
                  <a:lnTo>
                    <a:pt x="108331" y="16764"/>
                  </a:lnTo>
                  <a:lnTo>
                    <a:pt x="136779" y="17145"/>
                  </a:lnTo>
                  <a:lnTo>
                    <a:pt x="150622" y="16510"/>
                  </a:lnTo>
                  <a:lnTo>
                    <a:pt x="163830" y="16002"/>
                  </a:lnTo>
                  <a:lnTo>
                    <a:pt x="176276" y="15494"/>
                  </a:lnTo>
                  <a:lnTo>
                    <a:pt x="188087" y="14478"/>
                  </a:lnTo>
                  <a:lnTo>
                    <a:pt x="198882" y="13462"/>
                  </a:lnTo>
                  <a:lnTo>
                    <a:pt x="208534" y="12446"/>
                  </a:lnTo>
                  <a:lnTo>
                    <a:pt x="219710" y="20193"/>
                  </a:lnTo>
                  <a:lnTo>
                    <a:pt x="224536" y="24257"/>
                  </a:lnTo>
                  <a:lnTo>
                    <a:pt x="228600" y="28956"/>
                  </a:lnTo>
                  <a:lnTo>
                    <a:pt x="231902" y="33909"/>
                  </a:lnTo>
                  <a:lnTo>
                    <a:pt x="234188" y="39243"/>
                  </a:lnTo>
                  <a:lnTo>
                    <a:pt x="235204" y="45212"/>
                  </a:lnTo>
                  <a:lnTo>
                    <a:pt x="234950" y="51562"/>
                  </a:lnTo>
                  <a:lnTo>
                    <a:pt x="220853" y="56261"/>
                  </a:lnTo>
                  <a:lnTo>
                    <a:pt x="206248" y="59436"/>
                  </a:lnTo>
                  <a:lnTo>
                    <a:pt x="191135" y="60706"/>
                  </a:lnTo>
                  <a:lnTo>
                    <a:pt x="175895" y="60452"/>
                  </a:lnTo>
                  <a:lnTo>
                    <a:pt x="160274" y="59182"/>
                  </a:lnTo>
                  <a:lnTo>
                    <a:pt x="144780" y="56515"/>
                  </a:lnTo>
                  <a:lnTo>
                    <a:pt x="129032" y="53213"/>
                  </a:lnTo>
                  <a:lnTo>
                    <a:pt x="113538" y="48768"/>
                  </a:lnTo>
                  <a:lnTo>
                    <a:pt x="82677" y="37973"/>
                  </a:lnTo>
                  <a:lnTo>
                    <a:pt x="53086" y="25654"/>
                  </a:lnTo>
                  <a:lnTo>
                    <a:pt x="25273" y="12446"/>
                  </a:lnTo>
                  <a:lnTo>
                    <a:pt x="12319" y="6223"/>
                  </a:lnTo>
                  <a:close/>
                </a:path>
              </a:pathLst>
            </a:custGeom>
            <a:solidFill>
              <a:srgbClr val="E4A558"/>
            </a:solidFill>
            <a:ln w="0" cap="flat" cmpd="sng" algn="ctr">
              <a:solidFill>
                <a:srgbClr val="E4A55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65" name="Freeform 464"/>
            <p:cNvSpPr/>
            <p:nvPr/>
          </p:nvSpPr>
          <p:spPr>
            <a:xfrm>
              <a:off x="1985518" y="3378835"/>
              <a:ext cx="236602" cy="58802"/>
            </a:xfrm>
            <a:custGeom>
              <a:avLst/>
              <a:gdLst/>
              <a:ahLst/>
              <a:cxnLst/>
              <a:rect l="0" t="0" r="0" b="0"/>
              <a:pathLst>
                <a:path w="236602" h="58802">
                  <a:moveTo>
                    <a:pt x="222885" y="54737"/>
                  </a:moveTo>
                  <a:lnTo>
                    <a:pt x="208788" y="57277"/>
                  </a:lnTo>
                  <a:lnTo>
                    <a:pt x="194183" y="58801"/>
                  </a:lnTo>
                  <a:lnTo>
                    <a:pt x="178943" y="58801"/>
                  </a:lnTo>
                  <a:lnTo>
                    <a:pt x="163449" y="57277"/>
                  </a:lnTo>
                  <a:lnTo>
                    <a:pt x="147701" y="54991"/>
                  </a:lnTo>
                  <a:lnTo>
                    <a:pt x="131699" y="51562"/>
                  </a:lnTo>
                  <a:lnTo>
                    <a:pt x="115824" y="47498"/>
                  </a:lnTo>
                  <a:lnTo>
                    <a:pt x="84328" y="36830"/>
                  </a:lnTo>
                  <a:lnTo>
                    <a:pt x="53721" y="24765"/>
                  </a:lnTo>
                  <a:lnTo>
                    <a:pt x="25527" y="12065"/>
                  </a:lnTo>
                  <a:lnTo>
                    <a:pt x="12319" y="5969"/>
                  </a:lnTo>
                  <a:lnTo>
                    <a:pt x="0" y="0"/>
                  </a:lnTo>
                  <a:lnTo>
                    <a:pt x="18415" y="7747"/>
                  </a:lnTo>
                  <a:lnTo>
                    <a:pt x="37719" y="13716"/>
                  </a:lnTo>
                  <a:lnTo>
                    <a:pt x="57531" y="18034"/>
                  </a:lnTo>
                  <a:lnTo>
                    <a:pt x="77978" y="21209"/>
                  </a:lnTo>
                  <a:lnTo>
                    <a:pt x="98171" y="22987"/>
                  </a:lnTo>
                  <a:lnTo>
                    <a:pt x="118237" y="24003"/>
                  </a:lnTo>
                  <a:lnTo>
                    <a:pt x="137795" y="24765"/>
                  </a:lnTo>
                  <a:lnTo>
                    <a:pt x="156337" y="24765"/>
                  </a:lnTo>
                  <a:lnTo>
                    <a:pt x="173736" y="25273"/>
                  </a:lnTo>
                  <a:lnTo>
                    <a:pt x="189484" y="25781"/>
                  </a:lnTo>
                  <a:lnTo>
                    <a:pt x="203581" y="26797"/>
                  </a:lnTo>
                  <a:lnTo>
                    <a:pt x="209931" y="27559"/>
                  </a:lnTo>
                  <a:lnTo>
                    <a:pt x="215646" y="28575"/>
                  </a:lnTo>
                  <a:lnTo>
                    <a:pt x="220853" y="30226"/>
                  </a:lnTo>
                  <a:lnTo>
                    <a:pt x="225298" y="31750"/>
                  </a:lnTo>
                  <a:lnTo>
                    <a:pt x="228981" y="33782"/>
                  </a:lnTo>
                  <a:lnTo>
                    <a:pt x="232156" y="36068"/>
                  </a:lnTo>
                  <a:lnTo>
                    <a:pt x="234442" y="38862"/>
                  </a:lnTo>
                  <a:lnTo>
                    <a:pt x="235839" y="42037"/>
                  </a:lnTo>
                  <a:lnTo>
                    <a:pt x="236601" y="45847"/>
                  </a:lnTo>
                  <a:lnTo>
                    <a:pt x="236347" y="50038"/>
                  </a:lnTo>
                  <a:close/>
                </a:path>
              </a:pathLst>
            </a:custGeom>
            <a:solidFill>
              <a:srgbClr val="DF963E"/>
            </a:solidFill>
            <a:ln w="0" cap="flat" cmpd="sng" algn="ctr">
              <a:solidFill>
                <a:srgbClr val="DF963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66" name="Freeform 465"/>
            <p:cNvSpPr/>
            <p:nvPr/>
          </p:nvSpPr>
          <p:spPr>
            <a:xfrm>
              <a:off x="1920875" y="2315591"/>
              <a:ext cx="194184" cy="569469"/>
            </a:xfrm>
            <a:custGeom>
              <a:avLst/>
              <a:gdLst/>
              <a:ahLst/>
              <a:cxnLst/>
              <a:rect l="0" t="0" r="0" b="0"/>
              <a:pathLst>
                <a:path w="194184" h="569469">
                  <a:moveTo>
                    <a:pt x="5842" y="14478"/>
                  </a:moveTo>
                  <a:lnTo>
                    <a:pt x="11684" y="32004"/>
                  </a:lnTo>
                  <a:lnTo>
                    <a:pt x="17907" y="51943"/>
                  </a:lnTo>
                  <a:lnTo>
                    <a:pt x="24257" y="73787"/>
                  </a:lnTo>
                  <a:lnTo>
                    <a:pt x="30861" y="98044"/>
                  </a:lnTo>
                  <a:lnTo>
                    <a:pt x="37846" y="124079"/>
                  </a:lnTo>
                  <a:lnTo>
                    <a:pt x="44958" y="151765"/>
                  </a:lnTo>
                  <a:lnTo>
                    <a:pt x="52197" y="180594"/>
                  </a:lnTo>
                  <a:lnTo>
                    <a:pt x="59817" y="210820"/>
                  </a:lnTo>
                  <a:lnTo>
                    <a:pt x="67818" y="242062"/>
                  </a:lnTo>
                  <a:lnTo>
                    <a:pt x="83947" y="306070"/>
                  </a:lnTo>
                  <a:lnTo>
                    <a:pt x="101219" y="371348"/>
                  </a:lnTo>
                  <a:lnTo>
                    <a:pt x="119126" y="435737"/>
                  </a:lnTo>
                  <a:lnTo>
                    <a:pt x="126111" y="448437"/>
                  </a:lnTo>
                  <a:lnTo>
                    <a:pt x="132461" y="459994"/>
                  </a:lnTo>
                  <a:lnTo>
                    <a:pt x="138684" y="470916"/>
                  </a:lnTo>
                  <a:lnTo>
                    <a:pt x="144272" y="480949"/>
                  </a:lnTo>
                  <a:lnTo>
                    <a:pt x="149479" y="490220"/>
                  </a:lnTo>
                  <a:lnTo>
                    <a:pt x="154432" y="498983"/>
                  </a:lnTo>
                  <a:lnTo>
                    <a:pt x="163576" y="514985"/>
                  </a:lnTo>
                  <a:lnTo>
                    <a:pt x="171831" y="529209"/>
                  </a:lnTo>
                  <a:lnTo>
                    <a:pt x="179324" y="542671"/>
                  </a:lnTo>
                  <a:lnTo>
                    <a:pt x="194183" y="569468"/>
                  </a:lnTo>
                  <a:lnTo>
                    <a:pt x="185166" y="560959"/>
                  </a:lnTo>
                  <a:lnTo>
                    <a:pt x="176784" y="552958"/>
                  </a:lnTo>
                  <a:lnTo>
                    <a:pt x="161036" y="537718"/>
                  </a:lnTo>
                  <a:lnTo>
                    <a:pt x="146304" y="523748"/>
                  </a:lnTo>
                  <a:lnTo>
                    <a:pt x="133223" y="510032"/>
                  </a:lnTo>
                  <a:lnTo>
                    <a:pt x="121158" y="496697"/>
                  </a:lnTo>
                  <a:lnTo>
                    <a:pt x="110363" y="482981"/>
                  </a:lnTo>
                  <a:lnTo>
                    <a:pt x="100457" y="467995"/>
                  </a:lnTo>
                  <a:lnTo>
                    <a:pt x="91567" y="451739"/>
                  </a:lnTo>
                  <a:lnTo>
                    <a:pt x="84201" y="423164"/>
                  </a:lnTo>
                  <a:lnTo>
                    <a:pt x="77216" y="392176"/>
                  </a:lnTo>
                  <a:lnTo>
                    <a:pt x="69596" y="359918"/>
                  </a:lnTo>
                  <a:lnTo>
                    <a:pt x="62357" y="326390"/>
                  </a:lnTo>
                  <a:lnTo>
                    <a:pt x="47752" y="257556"/>
                  </a:lnTo>
                  <a:lnTo>
                    <a:pt x="40894" y="223139"/>
                  </a:lnTo>
                  <a:lnTo>
                    <a:pt x="34290" y="189611"/>
                  </a:lnTo>
                  <a:lnTo>
                    <a:pt x="27940" y="157099"/>
                  </a:lnTo>
                  <a:lnTo>
                    <a:pt x="22098" y="126111"/>
                  </a:lnTo>
                  <a:lnTo>
                    <a:pt x="16891" y="97282"/>
                  </a:lnTo>
                  <a:lnTo>
                    <a:pt x="14351" y="83947"/>
                  </a:lnTo>
                  <a:lnTo>
                    <a:pt x="12192" y="70993"/>
                  </a:lnTo>
                  <a:lnTo>
                    <a:pt x="9779" y="58801"/>
                  </a:lnTo>
                  <a:lnTo>
                    <a:pt x="8001" y="47752"/>
                  </a:lnTo>
                  <a:lnTo>
                    <a:pt x="6096" y="37211"/>
                  </a:lnTo>
                  <a:lnTo>
                    <a:pt x="4445" y="27686"/>
                  </a:lnTo>
                  <a:lnTo>
                    <a:pt x="3048" y="19177"/>
                  </a:lnTo>
                  <a:lnTo>
                    <a:pt x="1905" y="11557"/>
                  </a:lnTo>
                  <a:lnTo>
                    <a:pt x="889" y="52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6000"/>
            </a:solidFill>
            <a:ln w="0" cap="flat" cmpd="sng" algn="ctr">
              <a:solidFill>
                <a:srgbClr val="B26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67" name="Freeform 466"/>
            <p:cNvSpPr/>
            <p:nvPr/>
          </p:nvSpPr>
          <p:spPr>
            <a:xfrm>
              <a:off x="1921510" y="2316480"/>
              <a:ext cx="193041" cy="568961"/>
            </a:xfrm>
            <a:custGeom>
              <a:avLst/>
              <a:gdLst/>
              <a:ahLst/>
              <a:cxnLst/>
              <a:rect l="0" t="0" r="0" b="0"/>
              <a:pathLst>
                <a:path w="193041" h="568961">
                  <a:moveTo>
                    <a:pt x="0" y="0"/>
                  </a:moveTo>
                  <a:lnTo>
                    <a:pt x="0" y="3810"/>
                  </a:lnTo>
                  <a:lnTo>
                    <a:pt x="1270" y="11430"/>
                  </a:lnTo>
                  <a:lnTo>
                    <a:pt x="2540" y="19050"/>
                  </a:lnTo>
                  <a:lnTo>
                    <a:pt x="3810" y="26670"/>
                  </a:lnTo>
                  <a:lnTo>
                    <a:pt x="5080" y="36830"/>
                  </a:lnTo>
                  <a:lnTo>
                    <a:pt x="7620" y="46990"/>
                  </a:lnTo>
                  <a:lnTo>
                    <a:pt x="8890" y="58420"/>
                  </a:lnTo>
                  <a:lnTo>
                    <a:pt x="11430" y="69850"/>
                  </a:lnTo>
                  <a:lnTo>
                    <a:pt x="13970" y="82550"/>
                  </a:lnTo>
                  <a:lnTo>
                    <a:pt x="16510" y="96520"/>
                  </a:lnTo>
                  <a:lnTo>
                    <a:pt x="21590" y="124460"/>
                  </a:lnTo>
                  <a:lnTo>
                    <a:pt x="27940" y="156210"/>
                  </a:lnTo>
                  <a:lnTo>
                    <a:pt x="34290" y="187960"/>
                  </a:lnTo>
                  <a:lnTo>
                    <a:pt x="40640" y="222250"/>
                  </a:lnTo>
                  <a:lnTo>
                    <a:pt x="46990" y="256540"/>
                  </a:lnTo>
                  <a:lnTo>
                    <a:pt x="62230" y="325120"/>
                  </a:lnTo>
                  <a:lnTo>
                    <a:pt x="68580" y="359410"/>
                  </a:lnTo>
                  <a:lnTo>
                    <a:pt x="76200" y="391160"/>
                  </a:lnTo>
                  <a:lnTo>
                    <a:pt x="83820" y="421640"/>
                  </a:lnTo>
                  <a:lnTo>
                    <a:pt x="91440" y="450850"/>
                  </a:lnTo>
                  <a:lnTo>
                    <a:pt x="100330" y="467360"/>
                  </a:lnTo>
                  <a:lnTo>
                    <a:pt x="109220" y="482600"/>
                  </a:lnTo>
                  <a:lnTo>
                    <a:pt x="120650" y="495300"/>
                  </a:lnTo>
                  <a:lnTo>
                    <a:pt x="132080" y="509270"/>
                  </a:lnTo>
                  <a:lnTo>
                    <a:pt x="146050" y="523240"/>
                  </a:lnTo>
                  <a:lnTo>
                    <a:pt x="160020" y="537210"/>
                  </a:lnTo>
                  <a:lnTo>
                    <a:pt x="175260" y="551180"/>
                  </a:lnTo>
                  <a:lnTo>
                    <a:pt x="184150" y="560070"/>
                  </a:lnTo>
                  <a:lnTo>
                    <a:pt x="193040" y="568960"/>
                  </a:lnTo>
                  <a:lnTo>
                    <a:pt x="179070" y="541020"/>
                  </a:lnTo>
                  <a:lnTo>
                    <a:pt x="171450" y="528320"/>
                  </a:lnTo>
                  <a:lnTo>
                    <a:pt x="162560" y="514350"/>
                  </a:lnTo>
                  <a:lnTo>
                    <a:pt x="153670" y="497840"/>
                  </a:lnTo>
                  <a:lnTo>
                    <a:pt x="148590" y="488950"/>
                  </a:lnTo>
                  <a:lnTo>
                    <a:pt x="143510" y="480060"/>
                  </a:lnTo>
                  <a:lnTo>
                    <a:pt x="138430" y="469900"/>
                  </a:lnTo>
                  <a:lnTo>
                    <a:pt x="132080" y="458470"/>
                  </a:lnTo>
                  <a:lnTo>
                    <a:pt x="125730" y="447040"/>
                  </a:lnTo>
                  <a:lnTo>
                    <a:pt x="118110" y="434340"/>
                  </a:lnTo>
                  <a:lnTo>
                    <a:pt x="100330" y="369570"/>
                  </a:lnTo>
                  <a:lnTo>
                    <a:pt x="83820" y="304800"/>
                  </a:lnTo>
                  <a:lnTo>
                    <a:pt x="67310" y="241300"/>
                  </a:lnTo>
                  <a:lnTo>
                    <a:pt x="59690" y="209550"/>
                  </a:lnTo>
                  <a:lnTo>
                    <a:pt x="50800" y="179070"/>
                  </a:lnTo>
                  <a:lnTo>
                    <a:pt x="44450" y="151130"/>
                  </a:lnTo>
                  <a:lnTo>
                    <a:pt x="36830" y="123190"/>
                  </a:lnTo>
                  <a:lnTo>
                    <a:pt x="30480" y="96520"/>
                  </a:lnTo>
                  <a:lnTo>
                    <a:pt x="22860" y="73660"/>
                  </a:lnTo>
                  <a:lnTo>
                    <a:pt x="16510" y="50800"/>
                  </a:lnTo>
                  <a:lnTo>
                    <a:pt x="11430" y="30480"/>
                  </a:lnTo>
                  <a:lnTo>
                    <a:pt x="5080" y="1397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22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68" name="Freeform 467"/>
            <p:cNvSpPr/>
            <p:nvPr/>
          </p:nvSpPr>
          <p:spPr>
            <a:xfrm>
              <a:off x="2141601" y="3039364"/>
              <a:ext cx="71375" cy="70359"/>
            </a:xfrm>
            <a:custGeom>
              <a:avLst/>
              <a:gdLst/>
              <a:ahLst/>
              <a:cxnLst/>
              <a:rect l="0" t="0" r="0" b="0"/>
              <a:pathLst>
                <a:path w="71375" h="70359">
                  <a:moveTo>
                    <a:pt x="34417" y="8255"/>
                  </a:moveTo>
                  <a:lnTo>
                    <a:pt x="39751" y="14097"/>
                  </a:lnTo>
                  <a:lnTo>
                    <a:pt x="45212" y="18288"/>
                  </a:lnTo>
                  <a:lnTo>
                    <a:pt x="50546" y="21336"/>
                  </a:lnTo>
                  <a:lnTo>
                    <a:pt x="61468" y="26543"/>
                  </a:lnTo>
                  <a:lnTo>
                    <a:pt x="66548" y="29083"/>
                  </a:lnTo>
                  <a:lnTo>
                    <a:pt x="71374" y="32766"/>
                  </a:lnTo>
                  <a:lnTo>
                    <a:pt x="66548" y="37338"/>
                  </a:lnTo>
                  <a:lnTo>
                    <a:pt x="63246" y="42418"/>
                  </a:lnTo>
                  <a:lnTo>
                    <a:pt x="58420" y="52324"/>
                  </a:lnTo>
                  <a:lnTo>
                    <a:pt x="56007" y="56896"/>
                  </a:lnTo>
                  <a:lnTo>
                    <a:pt x="53594" y="61087"/>
                  </a:lnTo>
                  <a:lnTo>
                    <a:pt x="50800" y="64389"/>
                  </a:lnTo>
                  <a:lnTo>
                    <a:pt x="46863" y="67310"/>
                  </a:lnTo>
                  <a:lnTo>
                    <a:pt x="42418" y="69088"/>
                  </a:lnTo>
                  <a:lnTo>
                    <a:pt x="36068" y="70358"/>
                  </a:lnTo>
                  <a:lnTo>
                    <a:pt x="28448" y="70358"/>
                  </a:lnTo>
                  <a:lnTo>
                    <a:pt x="20701" y="68580"/>
                  </a:lnTo>
                  <a:lnTo>
                    <a:pt x="17272" y="64643"/>
                  </a:lnTo>
                  <a:lnTo>
                    <a:pt x="13970" y="61595"/>
                  </a:lnTo>
                  <a:lnTo>
                    <a:pt x="8001" y="56896"/>
                  </a:lnTo>
                  <a:lnTo>
                    <a:pt x="3048" y="53848"/>
                  </a:lnTo>
                  <a:lnTo>
                    <a:pt x="0" y="51308"/>
                  </a:lnTo>
                  <a:lnTo>
                    <a:pt x="1016" y="46609"/>
                  </a:lnTo>
                  <a:lnTo>
                    <a:pt x="2413" y="41402"/>
                  </a:lnTo>
                  <a:lnTo>
                    <a:pt x="5842" y="29591"/>
                  </a:lnTo>
                  <a:lnTo>
                    <a:pt x="8763" y="16510"/>
                  </a:lnTo>
                  <a:lnTo>
                    <a:pt x="9906" y="8890"/>
                  </a:lnTo>
                  <a:lnTo>
                    <a:pt x="10414" y="1397"/>
                  </a:lnTo>
                  <a:lnTo>
                    <a:pt x="12192" y="381"/>
                  </a:lnTo>
                  <a:lnTo>
                    <a:pt x="14605" y="0"/>
                  </a:lnTo>
                  <a:lnTo>
                    <a:pt x="19812" y="254"/>
                  </a:lnTo>
                  <a:lnTo>
                    <a:pt x="24892" y="1016"/>
                  </a:lnTo>
                  <a:lnTo>
                    <a:pt x="27305" y="1016"/>
                  </a:lnTo>
                  <a:lnTo>
                    <a:pt x="29464" y="381"/>
                  </a:lnTo>
                  <a:close/>
                </a:path>
              </a:pathLst>
            </a:custGeom>
            <a:solidFill>
              <a:srgbClr val="DB831B"/>
            </a:solidFill>
            <a:ln w="0" cap="flat" cmpd="sng" algn="ctr">
              <a:solidFill>
                <a:srgbClr val="DB831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69" name="Freeform 468"/>
            <p:cNvSpPr/>
            <p:nvPr/>
          </p:nvSpPr>
          <p:spPr>
            <a:xfrm>
              <a:off x="2029841" y="3114421"/>
              <a:ext cx="65152" cy="124334"/>
            </a:xfrm>
            <a:custGeom>
              <a:avLst/>
              <a:gdLst/>
              <a:ahLst/>
              <a:cxnLst/>
              <a:rect l="0" t="0" r="0" b="0"/>
              <a:pathLst>
                <a:path w="65152" h="124334">
                  <a:moveTo>
                    <a:pt x="23749" y="4572"/>
                  </a:moveTo>
                  <a:lnTo>
                    <a:pt x="27940" y="8382"/>
                  </a:lnTo>
                  <a:lnTo>
                    <a:pt x="31750" y="11557"/>
                  </a:lnTo>
                  <a:lnTo>
                    <a:pt x="34798" y="14097"/>
                  </a:lnTo>
                  <a:lnTo>
                    <a:pt x="37338" y="16002"/>
                  </a:lnTo>
                  <a:lnTo>
                    <a:pt x="39370" y="17272"/>
                  </a:lnTo>
                  <a:lnTo>
                    <a:pt x="42672" y="19050"/>
                  </a:lnTo>
                  <a:lnTo>
                    <a:pt x="47244" y="20828"/>
                  </a:lnTo>
                  <a:lnTo>
                    <a:pt x="50038" y="22606"/>
                  </a:lnTo>
                  <a:lnTo>
                    <a:pt x="51816" y="23876"/>
                  </a:lnTo>
                  <a:lnTo>
                    <a:pt x="53848" y="25527"/>
                  </a:lnTo>
                  <a:lnTo>
                    <a:pt x="51816" y="28067"/>
                  </a:lnTo>
                  <a:lnTo>
                    <a:pt x="50800" y="30861"/>
                  </a:lnTo>
                  <a:lnTo>
                    <a:pt x="50546" y="34036"/>
                  </a:lnTo>
                  <a:lnTo>
                    <a:pt x="51054" y="37338"/>
                  </a:lnTo>
                  <a:lnTo>
                    <a:pt x="53594" y="44323"/>
                  </a:lnTo>
                  <a:lnTo>
                    <a:pt x="57404" y="51562"/>
                  </a:lnTo>
                  <a:lnTo>
                    <a:pt x="61468" y="58293"/>
                  </a:lnTo>
                  <a:lnTo>
                    <a:pt x="64516" y="64389"/>
                  </a:lnTo>
                  <a:lnTo>
                    <a:pt x="65151" y="67056"/>
                  </a:lnTo>
                  <a:lnTo>
                    <a:pt x="65151" y="69342"/>
                  </a:lnTo>
                  <a:lnTo>
                    <a:pt x="64516" y="71501"/>
                  </a:lnTo>
                  <a:lnTo>
                    <a:pt x="62611" y="72644"/>
                  </a:lnTo>
                  <a:lnTo>
                    <a:pt x="61722" y="73787"/>
                  </a:lnTo>
                  <a:lnTo>
                    <a:pt x="60198" y="75819"/>
                  </a:lnTo>
                  <a:lnTo>
                    <a:pt x="58674" y="78613"/>
                  </a:lnTo>
                  <a:lnTo>
                    <a:pt x="56515" y="82169"/>
                  </a:lnTo>
                  <a:lnTo>
                    <a:pt x="52070" y="91059"/>
                  </a:lnTo>
                  <a:lnTo>
                    <a:pt x="46609" y="100838"/>
                  </a:lnTo>
                  <a:lnTo>
                    <a:pt x="41148" y="110109"/>
                  </a:lnTo>
                  <a:lnTo>
                    <a:pt x="35814" y="118110"/>
                  </a:lnTo>
                  <a:lnTo>
                    <a:pt x="33147" y="120904"/>
                  </a:lnTo>
                  <a:lnTo>
                    <a:pt x="30607" y="123190"/>
                  </a:lnTo>
                  <a:lnTo>
                    <a:pt x="28194" y="124333"/>
                  </a:lnTo>
                  <a:lnTo>
                    <a:pt x="26162" y="124079"/>
                  </a:lnTo>
                  <a:lnTo>
                    <a:pt x="22606" y="118618"/>
                  </a:lnTo>
                  <a:lnTo>
                    <a:pt x="18542" y="111379"/>
                  </a:lnTo>
                  <a:lnTo>
                    <a:pt x="10541" y="94361"/>
                  </a:lnTo>
                  <a:lnTo>
                    <a:pt x="7112" y="86106"/>
                  </a:lnTo>
                  <a:lnTo>
                    <a:pt x="3937" y="78613"/>
                  </a:lnTo>
                  <a:lnTo>
                    <a:pt x="1651" y="73279"/>
                  </a:lnTo>
                  <a:lnTo>
                    <a:pt x="762" y="71501"/>
                  </a:lnTo>
                  <a:lnTo>
                    <a:pt x="0" y="70358"/>
                  </a:lnTo>
                  <a:lnTo>
                    <a:pt x="508" y="67564"/>
                  </a:lnTo>
                  <a:lnTo>
                    <a:pt x="889" y="63881"/>
                  </a:lnTo>
                  <a:lnTo>
                    <a:pt x="2032" y="54610"/>
                  </a:lnTo>
                  <a:lnTo>
                    <a:pt x="3937" y="43561"/>
                  </a:lnTo>
                  <a:lnTo>
                    <a:pt x="6604" y="32766"/>
                  </a:lnTo>
                  <a:lnTo>
                    <a:pt x="10160" y="23495"/>
                  </a:lnTo>
                  <a:lnTo>
                    <a:pt x="14097" y="14859"/>
                  </a:lnTo>
                  <a:lnTo>
                    <a:pt x="17145" y="7366"/>
                  </a:lnTo>
                  <a:lnTo>
                    <a:pt x="18542" y="0"/>
                  </a:lnTo>
                  <a:close/>
                </a:path>
              </a:pathLst>
            </a:custGeom>
            <a:solidFill>
              <a:srgbClr val="CA6D00"/>
            </a:solidFill>
            <a:ln w="0" cap="flat" cmpd="sng" algn="ctr">
              <a:solidFill>
                <a:srgbClr val="CA6D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70" name="Freeform 469"/>
            <p:cNvSpPr/>
            <p:nvPr/>
          </p:nvSpPr>
          <p:spPr>
            <a:xfrm>
              <a:off x="2079244" y="3183509"/>
              <a:ext cx="83059" cy="142749"/>
            </a:xfrm>
            <a:custGeom>
              <a:avLst/>
              <a:gdLst/>
              <a:ahLst/>
              <a:cxnLst/>
              <a:rect l="0" t="0" r="0" b="0"/>
              <a:pathLst>
                <a:path w="83059" h="142749">
                  <a:moveTo>
                    <a:pt x="23241" y="762"/>
                  </a:moveTo>
                  <a:lnTo>
                    <a:pt x="27559" y="0"/>
                  </a:lnTo>
                  <a:lnTo>
                    <a:pt x="35560" y="508"/>
                  </a:lnTo>
                  <a:lnTo>
                    <a:pt x="42799" y="3048"/>
                  </a:lnTo>
                  <a:lnTo>
                    <a:pt x="50165" y="7747"/>
                  </a:lnTo>
                  <a:lnTo>
                    <a:pt x="57404" y="13970"/>
                  </a:lnTo>
                  <a:lnTo>
                    <a:pt x="65151" y="21336"/>
                  </a:lnTo>
                  <a:lnTo>
                    <a:pt x="73660" y="30480"/>
                  </a:lnTo>
                  <a:lnTo>
                    <a:pt x="83058" y="40259"/>
                  </a:lnTo>
                  <a:lnTo>
                    <a:pt x="80772" y="42799"/>
                  </a:lnTo>
                  <a:lnTo>
                    <a:pt x="78867" y="46228"/>
                  </a:lnTo>
                  <a:lnTo>
                    <a:pt x="77470" y="50292"/>
                  </a:lnTo>
                  <a:lnTo>
                    <a:pt x="76327" y="54737"/>
                  </a:lnTo>
                  <a:lnTo>
                    <a:pt x="75311" y="64770"/>
                  </a:lnTo>
                  <a:lnTo>
                    <a:pt x="75311" y="75819"/>
                  </a:lnTo>
                  <a:lnTo>
                    <a:pt x="76454" y="98552"/>
                  </a:lnTo>
                  <a:lnTo>
                    <a:pt x="77216" y="108585"/>
                  </a:lnTo>
                  <a:lnTo>
                    <a:pt x="77216" y="117094"/>
                  </a:lnTo>
                  <a:lnTo>
                    <a:pt x="73660" y="120777"/>
                  </a:lnTo>
                  <a:lnTo>
                    <a:pt x="70104" y="124841"/>
                  </a:lnTo>
                  <a:lnTo>
                    <a:pt x="63754" y="134112"/>
                  </a:lnTo>
                  <a:lnTo>
                    <a:pt x="60960" y="138049"/>
                  </a:lnTo>
                  <a:lnTo>
                    <a:pt x="58547" y="141097"/>
                  </a:lnTo>
                  <a:lnTo>
                    <a:pt x="56769" y="142748"/>
                  </a:lnTo>
                  <a:lnTo>
                    <a:pt x="55245" y="142367"/>
                  </a:lnTo>
                  <a:lnTo>
                    <a:pt x="50927" y="128270"/>
                  </a:lnTo>
                  <a:lnTo>
                    <a:pt x="46101" y="115824"/>
                  </a:lnTo>
                  <a:lnTo>
                    <a:pt x="41275" y="105029"/>
                  </a:lnTo>
                  <a:lnTo>
                    <a:pt x="36195" y="95758"/>
                  </a:lnTo>
                  <a:lnTo>
                    <a:pt x="31369" y="87503"/>
                  </a:lnTo>
                  <a:lnTo>
                    <a:pt x="26543" y="80518"/>
                  </a:lnTo>
                  <a:lnTo>
                    <a:pt x="21971" y="74549"/>
                  </a:lnTo>
                  <a:lnTo>
                    <a:pt x="17399" y="69342"/>
                  </a:lnTo>
                  <a:lnTo>
                    <a:pt x="13462" y="65024"/>
                  </a:lnTo>
                  <a:lnTo>
                    <a:pt x="9652" y="61341"/>
                  </a:lnTo>
                  <a:lnTo>
                    <a:pt x="6350" y="58039"/>
                  </a:lnTo>
                  <a:lnTo>
                    <a:pt x="3810" y="55245"/>
                  </a:lnTo>
                  <a:lnTo>
                    <a:pt x="1905" y="52832"/>
                  </a:lnTo>
                  <a:lnTo>
                    <a:pt x="508" y="50546"/>
                  </a:lnTo>
                  <a:lnTo>
                    <a:pt x="0" y="48006"/>
                  </a:lnTo>
                  <a:lnTo>
                    <a:pt x="254" y="45720"/>
                  </a:lnTo>
                  <a:lnTo>
                    <a:pt x="2413" y="40259"/>
                  </a:lnTo>
                  <a:lnTo>
                    <a:pt x="4953" y="34290"/>
                  </a:lnTo>
                  <a:lnTo>
                    <a:pt x="11049" y="22479"/>
                  </a:lnTo>
                  <a:lnTo>
                    <a:pt x="13843" y="16510"/>
                  </a:lnTo>
                  <a:lnTo>
                    <a:pt x="16510" y="11049"/>
                  </a:lnTo>
                  <a:lnTo>
                    <a:pt x="18161" y="6223"/>
                  </a:lnTo>
                  <a:lnTo>
                    <a:pt x="18796" y="2032"/>
                  </a:lnTo>
                  <a:close/>
                </a:path>
              </a:pathLst>
            </a:custGeom>
            <a:solidFill>
              <a:srgbClr val="C46B00"/>
            </a:solidFill>
            <a:ln w="0" cap="flat" cmpd="sng" algn="ctr">
              <a:solidFill>
                <a:srgbClr val="C46B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71" name="Freeform 470"/>
            <p:cNvSpPr/>
            <p:nvPr/>
          </p:nvSpPr>
          <p:spPr>
            <a:xfrm>
              <a:off x="2134108" y="3114167"/>
              <a:ext cx="74042" cy="101347"/>
            </a:xfrm>
            <a:custGeom>
              <a:avLst/>
              <a:gdLst/>
              <a:ahLst/>
              <a:cxnLst/>
              <a:rect l="0" t="0" r="0" b="0"/>
              <a:pathLst>
                <a:path w="74042" h="101347">
                  <a:moveTo>
                    <a:pt x="40894" y="0"/>
                  </a:moveTo>
                  <a:lnTo>
                    <a:pt x="48895" y="381"/>
                  </a:lnTo>
                  <a:lnTo>
                    <a:pt x="52451" y="1524"/>
                  </a:lnTo>
                  <a:lnTo>
                    <a:pt x="56007" y="3048"/>
                  </a:lnTo>
                  <a:lnTo>
                    <a:pt x="59055" y="5334"/>
                  </a:lnTo>
                  <a:lnTo>
                    <a:pt x="61849" y="8255"/>
                  </a:lnTo>
                  <a:lnTo>
                    <a:pt x="64389" y="11557"/>
                  </a:lnTo>
                  <a:lnTo>
                    <a:pt x="66802" y="15494"/>
                  </a:lnTo>
                  <a:lnTo>
                    <a:pt x="68961" y="20066"/>
                  </a:lnTo>
                  <a:lnTo>
                    <a:pt x="70612" y="25273"/>
                  </a:lnTo>
                  <a:lnTo>
                    <a:pt x="72009" y="30861"/>
                  </a:lnTo>
                  <a:lnTo>
                    <a:pt x="72898" y="37084"/>
                  </a:lnTo>
                  <a:lnTo>
                    <a:pt x="73660" y="44069"/>
                  </a:lnTo>
                  <a:lnTo>
                    <a:pt x="74041" y="51562"/>
                  </a:lnTo>
                  <a:lnTo>
                    <a:pt x="72517" y="55118"/>
                  </a:lnTo>
                  <a:lnTo>
                    <a:pt x="70104" y="59055"/>
                  </a:lnTo>
                  <a:lnTo>
                    <a:pt x="64262" y="67564"/>
                  </a:lnTo>
                  <a:lnTo>
                    <a:pt x="57150" y="76327"/>
                  </a:lnTo>
                  <a:lnTo>
                    <a:pt x="49657" y="84582"/>
                  </a:lnTo>
                  <a:lnTo>
                    <a:pt x="42037" y="91821"/>
                  </a:lnTo>
                  <a:lnTo>
                    <a:pt x="38735" y="94869"/>
                  </a:lnTo>
                  <a:lnTo>
                    <a:pt x="35687" y="97409"/>
                  </a:lnTo>
                  <a:lnTo>
                    <a:pt x="32893" y="99568"/>
                  </a:lnTo>
                  <a:lnTo>
                    <a:pt x="30861" y="100838"/>
                  </a:lnTo>
                  <a:lnTo>
                    <a:pt x="29083" y="101346"/>
                  </a:lnTo>
                  <a:lnTo>
                    <a:pt x="28194" y="101092"/>
                  </a:lnTo>
                  <a:lnTo>
                    <a:pt x="21844" y="93345"/>
                  </a:lnTo>
                  <a:lnTo>
                    <a:pt x="14859" y="86106"/>
                  </a:lnTo>
                  <a:lnTo>
                    <a:pt x="7493" y="78359"/>
                  </a:lnTo>
                  <a:lnTo>
                    <a:pt x="0" y="68834"/>
                  </a:lnTo>
                  <a:lnTo>
                    <a:pt x="1143" y="65913"/>
                  </a:lnTo>
                  <a:lnTo>
                    <a:pt x="2540" y="62357"/>
                  </a:lnTo>
                  <a:lnTo>
                    <a:pt x="6731" y="54102"/>
                  </a:lnTo>
                  <a:lnTo>
                    <a:pt x="12065" y="44323"/>
                  </a:lnTo>
                  <a:lnTo>
                    <a:pt x="17653" y="34036"/>
                  </a:lnTo>
                  <a:lnTo>
                    <a:pt x="22987" y="23876"/>
                  </a:lnTo>
                  <a:lnTo>
                    <a:pt x="27559" y="14605"/>
                  </a:lnTo>
                  <a:lnTo>
                    <a:pt x="29337" y="10795"/>
                  </a:lnTo>
                  <a:lnTo>
                    <a:pt x="30861" y="7239"/>
                  </a:lnTo>
                  <a:lnTo>
                    <a:pt x="31750" y="4318"/>
                  </a:lnTo>
                  <a:lnTo>
                    <a:pt x="32258" y="2032"/>
                  </a:lnTo>
                  <a:close/>
                </a:path>
              </a:pathLst>
            </a:custGeom>
            <a:solidFill>
              <a:srgbClr val="D87908"/>
            </a:solidFill>
            <a:ln w="0" cap="flat" cmpd="sng" algn="ctr">
              <a:solidFill>
                <a:srgbClr val="D8790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72" name="Freeform 471"/>
            <p:cNvSpPr/>
            <p:nvPr/>
          </p:nvSpPr>
          <p:spPr>
            <a:xfrm>
              <a:off x="2204847" y="3135757"/>
              <a:ext cx="77090" cy="80265"/>
            </a:xfrm>
            <a:custGeom>
              <a:avLst/>
              <a:gdLst/>
              <a:ahLst/>
              <a:cxnLst/>
              <a:rect l="0" t="0" r="0" b="0"/>
              <a:pathLst>
                <a:path w="77090" h="80265">
                  <a:moveTo>
                    <a:pt x="50673" y="254"/>
                  </a:moveTo>
                  <a:lnTo>
                    <a:pt x="54737" y="0"/>
                  </a:lnTo>
                  <a:lnTo>
                    <a:pt x="58166" y="762"/>
                  </a:lnTo>
                  <a:lnTo>
                    <a:pt x="61087" y="2159"/>
                  </a:lnTo>
                  <a:lnTo>
                    <a:pt x="63881" y="3937"/>
                  </a:lnTo>
                  <a:lnTo>
                    <a:pt x="66040" y="6477"/>
                  </a:lnTo>
                  <a:lnTo>
                    <a:pt x="69723" y="13208"/>
                  </a:lnTo>
                  <a:lnTo>
                    <a:pt x="72390" y="21209"/>
                  </a:lnTo>
                  <a:lnTo>
                    <a:pt x="74295" y="29972"/>
                  </a:lnTo>
                  <a:lnTo>
                    <a:pt x="77089" y="48006"/>
                  </a:lnTo>
                  <a:lnTo>
                    <a:pt x="73533" y="54991"/>
                  </a:lnTo>
                  <a:lnTo>
                    <a:pt x="68580" y="61214"/>
                  </a:lnTo>
                  <a:lnTo>
                    <a:pt x="62738" y="67056"/>
                  </a:lnTo>
                  <a:lnTo>
                    <a:pt x="56515" y="72263"/>
                  </a:lnTo>
                  <a:lnTo>
                    <a:pt x="50673" y="76073"/>
                  </a:lnTo>
                  <a:lnTo>
                    <a:pt x="45466" y="78994"/>
                  </a:lnTo>
                  <a:lnTo>
                    <a:pt x="41529" y="80010"/>
                  </a:lnTo>
                  <a:lnTo>
                    <a:pt x="40132" y="80264"/>
                  </a:lnTo>
                  <a:lnTo>
                    <a:pt x="39370" y="79756"/>
                  </a:lnTo>
                  <a:lnTo>
                    <a:pt x="36576" y="76962"/>
                  </a:lnTo>
                  <a:lnTo>
                    <a:pt x="31877" y="74295"/>
                  </a:lnTo>
                  <a:lnTo>
                    <a:pt x="26416" y="71501"/>
                  </a:lnTo>
                  <a:lnTo>
                    <a:pt x="20320" y="68707"/>
                  </a:lnTo>
                  <a:lnTo>
                    <a:pt x="14224" y="65278"/>
                  </a:lnTo>
                  <a:lnTo>
                    <a:pt x="8382" y="61722"/>
                  </a:lnTo>
                  <a:lnTo>
                    <a:pt x="3556" y="57277"/>
                  </a:lnTo>
                  <a:lnTo>
                    <a:pt x="0" y="52197"/>
                  </a:lnTo>
                  <a:lnTo>
                    <a:pt x="5461" y="43307"/>
                  </a:lnTo>
                  <a:lnTo>
                    <a:pt x="9271" y="34290"/>
                  </a:lnTo>
                  <a:lnTo>
                    <a:pt x="10414" y="30226"/>
                  </a:lnTo>
                  <a:lnTo>
                    <a:pt x="10922" y="26670"/>
                  </a:lnTo>
                  <a:lnTo>
                    <a:pt x="10922" y="23495"/>
                  </a:lnTo>
                  <a:lnTo>
                    <a:pt x="9906" y="21209"/>
                  </a:lnTo>
                  <a:lnTo>
                    <a:pt x="12573" y="19685"/>
                  </a:lnTo>
                  <a:lnTo>
                    <a:pt x="16256" y="17526"/>
                  </a:lnTo>
                  <a:lnTo>
                    <a:pt x="21082" y="14986"/>
                  </a:lnTo>
                  <a:lnTo>
                    <a:pt x="26162" y="12446"/>
                  </a:lnTo>
                  <a:lnTo>
                    <a:pt x="37084" y="6731"/>
                  </a:lnTo>
                  <a:lnTo>
                    <a:pt x="42164" y="3937"/>
                  </a:lnTo>
                  <a:lnTo>
                    <a:pt x="46482" y="1524"/>
                  </a:lnTo>
                  <a:close/>
                </a:path>
              </a:pathLst>
            </a:custGeom>
            <a:solidFill>
              <a:srgbClr val="DA8014"/>
            </a:solidFill>
            <a:ln w="0" cap="flat" cmpd="sng" algn="ctr">
              <a:solidFill>
                <a:srgbClr val="DA801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73" name="Freeform 472"/>
            <p:cNvSpPr/>
            <p:nvPr/>
          </p:nvSpPr>
          <p:spPr>
            <a:xfrm>
              <a:off x="2161413" y="3195320"/>
              <a:ext cx="76201" cy="103506"/>
            </a:xfrm>
            <a:custGeom>
              <a:avLst/>
              <a:gdLst/>
              <a:ahLst/>
              <a:cxnLst/>
              <a:rect l="0" t="0" r="0" b="0"/>
              <a:pathLst>
                <a:path w="76201" h="103506">
                  <a:moveTo>
                    <a:pt x="45466" y="5715"/>
                  </a:moveTo>
                  <a:lnTo>
                    <a:pt x="53848" y="11176"/>
                  </a:lnTo>
                  <a:lnTo>
                    <a:pt x="58547" y="13716"/>
                  </a:lnTo>
                  <a:lnTo>
                    <a:pt x="63500" y="16764"/>
                  </a:lnTo>
                  <a:lnTo>
                    <a:pt x="69342" y="20447"/>
                  </a:lnTo>
                  <a:lnTo>
                    <a:pt x="76200" y="24511"/>
                  </a:lnTo>
                  <a:lnTo>
                    <a:pt x="74803" y="28448"/>
                  </a:lnTo>
                  <a:lnTo>
                    <a:pt x="73152" y="33020"/>
                  </a:lnTo>
                  <a:lnTo>
                    <a:pt x="69850" y="43688"/>
                  </a:lnTo>
                  <a:lnTo>
                    <a:pt x="62992" y="67183"/>
                  </a:lnTo>
                  <a:lnTo>
                    <a:pt x="59690" y="77724"/>
                  </a:lnTo>
                  <a:lnTo>
                    <a:pt x="56896" y="86233"/>
                  </a:lnTo>
                  <a:lnTo>
                    <a:pt x="55753" y="89281"/>
                  </a:lnTo>
                  <a:lnTo>
                    <a:pt x="54864" y="91694"/>
                  </a:lnTo>
                  <a:lnTo>
                    <a:pt x="53848" y="92710"/>
                  </a:lnTo>
                  <a:lnTo>
                    <a:pt x="53086" y="92710"/>
                  </a:lnTo>
                  <a:lnTo>
                    <a:pt x="48260" y="95504"/>
                  </a:lnTo>
                  <a:lnTo>
                    <a:pt x="42545" y="97536"/>
                  </a:lnTo>
                  <a:lnTo>
                    <a:pt x="36195" y="99568"/>
                  </a:lnTo>
                  <a:lnTo>
                    <a:pt x="29210" y="100965"/>
                  </a:lnTo>
                  <a:lnTo>
                    <a:pt x="14732" y="102743"/>
                  </a:lnTo>
                  <a:lnTo>
                    <a:pt x="508" y="103505"/>
                  </a:lnTo>
                  <a:lnTo>
                    <a:pt x="0" y="90297"/>
                  </a:lnTo>
                  <a:lnTo>
                    <a:pt x="0" y="78486"/>
                  </a:lnTo>
                  <a:lnTo>
                    <a:pt x="0" y="68199"/>
                  </a:lnTo>
                  <a:lnTo>
                    <a:pt x="762" y="58547"/>
                  </a:lnTo>
                  <a:lnTo>
                    <a:pt x="1397" y="50165"/>
                  </a:lnTo>
                  <a:lnTo>
                    <a:pt x="2540" y="42291"/>
                  </a:lnTo>
                  <a:lnTo>
                    <a:pt x="5334" y="26797"/>
                  </a:lnTo>
                  <a:lnTo>
                    <a:pt x="7747" y="25019"/>
                  </a:lnTo>
                  <a:lnTo>
                    <a:pt x="10795" y="22225"/>
                  </a:lnTo>
                  <a:lnTo>
                    <a:pt x="14732" y="18669"/>
                  </a:lnTo>
                  <a:lnTo>
                    <a:pt x="19050" y="14732"/>
                  </a:lnTo>
                  <a:lnTo>
                    <a:pt x="28194" y="6477"/>
                  </a:lnTo>
                  <a:lnTo>
                    <a:pt x="32766" y="2921"/>
                  </a:lnTo>
                  <a:lnTo>
                    <a:pt x="36957" y="0"/>
                  </a:lnTo>
                  <a:close/>
                </a:path>
              </a:pathLst>
            </a:custGeom>
            <a:solidFill>
              <a:srgbClr val="CA6D00"/>
            </a:solidFill>
            <a:ln w="0" cap="flat" cmpd="sng" algn="ctr">
              <a:solidFill>
                <a:srgbClr val="CA6D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74" name="Freeform 473"/>
            <p:cNvSpPr/>
            <p:nvPr/>
          </p:nvSpPr>
          <p:spPr>
            <a:xfrm>
              <a:off x="2087245" y="3095244"/>
              <a:ext cx="70359" cy="83821"/>
            </a:xfrm>
            <a:custGeom>
              <a:avLst/>
              <a:gdLst/>
              <a:ahLst/>
              <a:cxnLst/>
              <a:rect l="0" t="0" r="0" b="0"/>
              <a:pathLst>
                <a:path w="70359" h="83821">
                  <a:moveTo>
                    <a:pt x="53213" y="2921"/>
                  </a:moveTo>
                  <a:lnTo>
                    <a:pt x="55372" y="4953"/>
                  </a:lnTo>
                  <a:lnTo>
                    <a:pt x="57404" y="8255"/>
                  </a:lnTo>
                  <a:lnTo>
                    <a:pt x="58674" y="10033"/>
                  </a:lnTo>
                  <a:lnTo>
                    <a:pt x="60706" y="12446"/>
                  </a:lnTo>
                  <a:lnTo>
                    <a:pt x="64516" y="15240"/>
                  </a:lnTo>
                  <a:lnTo>
                    <a:pt x="67056" y="17272"/>
                  </a:lnTo>
                  <a:lnTo>
                    <a:pt x="70358" y="19177"/>
                  </a:lnTo>
                  <a:lnTo>
                    <a:pt x="68961" y="22987"/>
                  </a:lnTo>
                  <a:lnTo>
                    <a:pt x="67310" y="27432"/>
                  </a:lnTo>
                  <a:lnTo>
                    <a:pt x="63246" y="37719"/>
                  </a:lnTo>
                  <a:lnTo>
                    <a:pt x="54864" y="59944"/>
                  </a:lnTo>
                  <a:lnTo>
                    <a:pt x="50546" y="69977"/>
                  </a:lnTo>
                  <a:lnTo>
                    <a:pt x="48768" y="74041"/>
                  </a:lnTo>
                  <a:lnTo>
                    <a:pt x="47117" y="77724"/>
                  </a:lnTo>
                  <a:lnTo>
                    <a:pt x="45466" y="80772"/>
                  </a:lnTo>
                  <a:lnTo>
                    <a:pt x="44196" y="82804"/>
                  </a:lnTo>
                  <a:lnTo>
                    <a:pt x="43307" y="83820"/>
                  </a:lnTo>
                  <a:lnTo>
                    <a:pt x="42672" y="83820"/>
                  </a:lnTo>
                  <a:lnTo>
                    <a:pt x="38862" y="83058"/>
                  </a:lnTo>
                  <a:lnTo>
                    <a:pt x="35560" y="82804"/>
                  </a:lnTo>
                  <a:lnTo>
                    <a:pt x="29972" y="82804"/>
                  </a:lnTo>
                  <a:lnTo>
                    <a:pt x="26924" y="83058"/>
                  </a:lnTo>
                  <a:lnTo>
                    <a:pt x="23114" y="83439"/>
                  </a:lnTo>
                  <a:lnTo>
                    <a:pt x="18161" y="83566"/>
                  </a:lnTo>
                  <a:lnTo>
                    <a:pt x="11938" y="83820"/>
                  </a:lnTo>
                  <a:lnTo>
                    <a:pt x="11557" y="77470"/>
                  </a:lnTo>
                  <a:lnTo>
                    <a:pt x="11049" y="72517"/>
                  </a:lnTo>
                  <a:lnTo>
                    <a:pt x="10160" y="68580"/>
                  </a:lnTo>
                  <a:lnTo>
                    <a:pt x="9144" y="65786"/>
                  </a:lnTo>
                  <a:lnTo>
                    <a:pt x="6858" y="62484"/>
                  </a:lnTo>
                  <a:lnTo>
                    <a:pt x="4445" y="60706"/>
                  </a:lnTo>
                  <a:lnTo>
                    <a:pt x="2286" y="58928"/>
                  </a:lnTo>
                  <a:lnTo>
                    <a:pt x="762" y="55753"/>
                  </a:lnTo>
                  <a:lnTo>
                    <a:pt x="254" y="53213"/>
                  </a:lnTo>
                  <a:lnTo>
                    <a:pt x="0" y="49784"/>
                  </a:lnTo>
                  <a:lnTo>
                    <a:pt x="254" y="45466"/>
                  </a:lnTo>
                  <a:lnTo>
                    <a:pt x="762" y="39497"/>
                  </a:lnTo>
                  <a:lnTo>
                    <a:pt x="762" y="35814"/>
                  </a:lnTo>
                  <a:lnTo>
                    <a:pt x="1397" y="33020"/>
                  </a:lnTo>
                  <a:lnTo>
                    <a:pt x="2540" y="30734"/>
                  </a:lnTo>
                  <a:lnTo>
                    <a:pt x="4318" y="28956"/>
                  </a:lnTo>
                  <a:lnTo>
                    <a:pt x="8890" y="26162"/>
                  </a:lnTo>
                  <a:lnTo>
                    <a:pt x="15113" y="23495"/>
                  </a:lnTo>
                  <a:lnTo>
                    <a:pt x="22606" y="20701"/>
                  </a:lnTo>
                  <a:lnTo>
                    <a:pt x="31115" y="16510"/>
                  </a:lnTo>
                  <a:lnTo>
                    <a:pt x="40259" y="9906"/>
                  </a:lnTo>
                  <a:lnTo>
                    <a:pt x="44958" y="5461"/>
                  </a:lnTo>
                  <a:lnTo>
                    <a:pt x="49657" y="0"/>
                  </a:lnTo>
                  <a:close/>
                </a:path>
              </a:pathLst>
            </a:custGeom>
            <a:solidFill>
              <a:srgbClr val="D87908"/>
            </a:solidFill>
            <a:ln w="0" cap="flat" cmpd="sng" algn="ctr">
              <a:solidFill>
                <a:srgbClr val="D8790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75" name="Freeform 474"/>
            <p:cNvSpPr/>
            <p:nvPr/>
          </p:nvSpPr>
          <p:spPr>
            <a:xfrm>
              <a:off x="2051177" y="2994914"/>
              <a:ext cx="94489" cy="131827"/>
            </a:xfrm>
            <a:custGeom>
              <a:avLst/>
              <a:gdLst/>
              <a:ahLst/>
              <a:cxnLst/>
              <a:rect l="0" t="0" r="0" b="0"/>
              <a:pathLst>
                <a:path w="94489" h="131827">
                  <a:moveTo>
                    <a:pt x="70866" y="3810"/>
                  </a:moveTo>
                  <a:lnTo>
                    <a:pt x="73660" y="8509"/>
                  </a:lnTo>
                  <a:lnTo>
                    <a:pt x="76073" y="14478"/>
                  </a:lnTo>
                  <a:lnTo>
                    <a:pt x="78232" y="20701"/>
                  </a:lnTo>
                  <a:lnTo>
                    <a:pt x="80518" y="27178"/>
                  </a:lnTo>
                  <a:lnTo>
                    <a:pt x="83820" y="33274"/>
                  </a:lnTo>
                  <a:lnTo>
                    <a:pt x="88392" y="39243"/>
                  </a:lnTo>
                  <a:lnTo>
                    <a:pt x="94488" y="44069"/>
                  </a:lnTo>
                  <a:lnTo>
                    <a:pt x="93472" y="47498"/>
                  </a:lnTo>
                  <a:lnTo>
                    <a:pt x="92964" y="51308"/>
                  </a:lnTo>
                  <a:lnTo>
                    <a:pt x="92837" y="55753"/>
                  </a:lnTo>
                  <a:lnTo>
                    <a:pt x="92329" y="60960"/>
                  </a:lnTo>
                  <a:lnTo>
                    <a:pt x="91694" y="66548"/>
                  </a:lnTo>
                  <a:lnTo>
                    <a:pt x="89916" y="73279"/>
                  </a:lnTo>
                  <a:lnTo>
                    <a:pt x="87630" y="80772"/>
                  </a:lnTo>
                  <a:lnTo>
                    <a:pt x="84074" y="89535"/>
                  </a:lnTo>
                  <a:lnTo>
                    <a:pt x="83312" y="92710"/>
                  </a:lnTo>
                  <a:lnTo>
                    <a:pt x="82042" y="95504"/>
                  </a:lnTo>
                  <a:lnTo>
                    <a:pt x="79883" y="97790"/>
                  </a:lnTo>
                  <a:lnTo>
                    <a:pt x="77216" y="99822"/>
                  </a:lnTo>
                  <a:lnTo>
                    <a:pt x="70358" y="103378"/>
                  </a:lnTo>
                  <a:lnTo>
                    <a:pt x="62484" y="106807"/>
                  </a:lnTo>
                  <a:lnTo>
                    <a:pt x="53975" y="110363"/>
                  </a:lnTo>
                  <a:lnTo>
                    <a:pt x="45974" y="115570"/>
                  </a:lnTo>
                  <a:lnTo>
                    <a:pt x="42418" y="118618"/>
                  </a:lnTo>
                  <a:lnTo>
                    <a:pt x="38862" y="122301"/>
                  </a:lnTo>
                  <a:lnTo>
                    <a:pt x="36068" y="126873"/>
                  </a:lnTo>
                  <a:lnTo>
                    <a:pt x="34036" y="131826"/>
                  </a:lnTo>
                  <a:lnTo>
                    <a:pt x="26162" y="129794"/>
                  </a:lnTo>
                  <a:lnTo>
                    <a:pt x="19304" y="125857"/>
                  </a:lnTo>
                  <a:lnTo>
                    <a:pt x="15875" y="123063"/>
                  </a:lnTo>
                  <a:lnTo>
                    <a:pt x="12065" y="119253"/>
                  </a:lnTo>
                  <a:lnTo>
                    <a:pt x="7874" y="114300"/>
                  </a:lnTo>
                  <a:lnTo>
                    <a:pt x="2921" y="108077"/>
                  </a:lnTo>
                  <a:lnTo>
                    <a:pt x="2159" y="101346"/>
                  </a:lnTo>
                  <a:lnTo>
                    <a:pt x="1270" y="93853"/>
                  </a:lnTo>
                  <a:lnTo>
                    <a:pt x="508" y="85471"/>
                  </a:lnTo>
                  <a:lnTo>
                    <a:pt x="0" y="75057"/>
                  </a:lnTo>
                  <a:lnTo>
                    <a:pt x="3175" y="70612"/>
                  </a:lnTo>
                  <a:lnTo>
                    <a:pt x="7366" y="65532"/>
                  </a:lnTo>
                  <a:lnTo>
                    <a:pt x="12065" y="59309"/>
                  </a:lnTo>
                  <a:lnTo>
                    <a:pt x="17526" y="52070"/>
                  </a:lnTo>
                  <a:lnTo>
                    <a:pt x="22860" y="43815"/>
                  </a:lnTo>
                  <a:lnTo>
                    <a:pt x="28321" y="34544"/>
                  </a:lnTo>
                  <a:lnTo>
                    <a:pt x="33782" y="24003"/>
                  </a:lnTo>
                  <a:lnTo>
                    <a:pt x="38227" y="12319"/>
                  </a:lnTo>
                  <a:lnTo>
                    <a:pt x="41656" y="10033"/>
                  </a:lnTo>
                  <a:lnTo>
                    <a:pt x="45212" y="8509"/>
                  </a:lnTo>
                  <a:lnTo>
                    <a:pt x="53340" y="6477"/>
                  </a:lnTo>
                  <a:lnTo>
                    <a:pt x="60706" y="4445"/>
                  </a:lnTo>
                  <a:lnTo>
                    <a:pt x="64262" y="2540"/>
                  </a:lnTo>
                  <a:lnTo>
                    <a:pt x="67183" y="0"/>
                  </a:lnTo>
                  <a:close/>
                </a:path>
              </a:pathLst>
            </a:custGeom>
            <a:solidFill>
              <a:srgbClr val="D87908"/>
            </a:solidFill>
            <a:ln w="0" cap="flat" cmpd="sng" algn="ctr">
              <a:solidFill>
                <a:srgbClr val="D8790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76" name="Freeform 475"/>
            <p:cNvSpPr/>
            <p:nvPr/>
          </p:nvSpPr>
          <p:spPr>
            <a:xfrm>
              <a:off x="1956816" y="2942082"/>
              <a:ext cx="130938" cy="129668"/>
            </a:xfrm>
            <a:custGeom>
              <a:avLst/>
              <a:gdLst/>
              <a:ahLst/>
              <a:cxnLst/>
              <a:rect l="0" t="0" r="0" b="0"/>
              <a:pathLst>
                <a:path w="130938" h="129668">
                  <a:moveTo>
                    <a:pt x="110363" y="3810"/>
                  </a:moveTo>
                  <a:lnTo>
                    <a:pt x="112141" y="6223"/>
                  </a:lnTo>
                  <a:lnTo>
                    <a:pt x="114427" y="12573"/>
                  </a:lnTo>
                  <a:lnTo>
                    <a:pt x="115824" y="20320"/>
                  </a:lnTo>
                  <a:lnTo>
                    <a:pt x="116967" y="28575"/>
                  </a:lnTo>
                  <a:lnTo>
                    <a:pt x="118491" y="37338"/>
                  </a:lnTo>
                  <a:lnTo>
                    <a:pt x="121031" y="45339"/>
                  </a:lnTo>
                  <a:lnTo>
                    <a:pt x="122682" y="49276"/>
                  </a:lnTo>
                  <a:lnTo>
                    <a:pt x="124841" y="52578"/>
                  </a:lnTo>
                  <a:lnTo>
                    <a:pt x="127635" y="55626"/>
                  </a:lnTo>
                  <a:lnTo>
                    <a:pt x="130937" y="57912"/>
                  </a:lnTo>
                  <a:lnTo>
                    <a:pt x="125095" y="71882"/>
                  </a:lnTo>
                  <a:lnTo>
                    <a:pt x="119126" y="83566"/>
                  </a:lnTo>
                  <a:lnTo>
                    <a:pt x="113284" y="92837"/>
                  </a:lnTo>
                  <a:lnTo>
                    <a:pt x="107569" y="100838"/>
                  </a:lnTo>
                  <a:lnTo>
                    <a:pt x="101981" y="107569"/>
                  </a:lnTo>
                  <a:lnTo>
                    <a:pt x="96393" y="113157"/>
                  </a:lnTo>
                  <a:lnTo>
                    <a:pt x="85725" y="123825"/>
                  </a:lnTo>
                  <a:lnTo>
                    <a:pt x="80137" y="123063"/>
                  </a:lnTo>
                  <a:lnTo>
                    <a:pt x="72517" y="122428"/>
                  </a:lnTo>
                  <a:lnTo>
                    <a:pt x="63119" y="122174"/>
                  </a:lnTo>
                  <a:lnTo>
                    <a:pt x="52578" y="122428"/>
                  </a:lnTo>
                  <a:lnTo>
                    <a:pt x="40259" y="123317"/>
                  </a:lnTo>
                  <a:lnTo>
                    <a:pt x="27305" y="124587"/>
                  </a:lnTo>
                  <a:lnTo>
                    <a:pt x="13970" y="126873"/>
                  </a:lnTo>
                  <a:lnTo>
                    <a:pt x="0" y="129667"/>
                  </a:lnTo>
                  <a:lnTo>
                    <a:pt x="0" y="127635"/>
                  </a:lnTo>
                  <a:lnTo>
                    <a:pt x="0" y="124079"/>
                  </a:lnTo>
                  <a:lnTo>
                    <a:pt x="0" y="119634"/>
                  </a:lnTo>
                  <a:lnTo>
                    <a:pt x="254" y="114554"/>
                  </a:lnTo>
                  <a:lnTo>
                    <a:pt x="762" y="101854"/>
                  </a:lnTo>
                  <a:lnTo>
                    <a:pt x="1270" y="87630"/>
                  </a:lnTo>
                  <a:lnTo>
                    <a:pt x="1651" y="73152"/>
                  </a:lnTo>
                  <a:lnTo>
                    <a:pt x="2159" y="59817"/>
                  </a:lnTo>
                  <a:lnTo>
                    <a:pt x="2667" y="48387"/>
                  </a:lnTo>
                  <a:lnTo>
                    <a:pt x="2667" y="44069"/>
                  </a:lnTo>
                  <a:lnTo>
                    <a:pt x="2794" y="40767"/>
                  </a:lnTo>
                  <a:lnTo>
                    <a:pt x="4318" y="38989"/>
                  </a:lnTo>
                  <a:lnTo>
                    <a:pt x="6604" y="37338"/>
                  </a:lnTo>
                  <a:lnTo>
                    <a:pt x="12954" y="34798"/>
                  </a:lnTo>
                  <a:lnTo>
                    <a:pt x="20955" y="32385"/>
                  </a:lnTo>
                  <a:lnTo>
                    <a:pt x="29972" y="29591"/>
                  </a:lnTo>
                  <a:lnTo>
                    <a:pt x="39370" y="25781"/>
                  </a:lnTo>
                  <a:lnTo>
                    <a:pt x="48006" y="20320"/>
                  </a:lnTo>
                  <a:lnTo>
                    <a:pt x="52070" y="16764"/>
                  </a:lnTo>
                  <a:lnTo>
                    <a:pt x="55626" y="12573"/>
                  </a:lnTo>
                  <a:lnTo>
                    <a:pt x="58674" y="7620"/>
                  </a:lnTo>
                  <a:lnTo>
                    <a:pt x="60960" y="2032"/>
                  </a:lnTo>
                  <a:lnTo>
                    <a:pt x="62865" y="762"/>
                  </a:lnTo>
                  <a:lnTo>
                    <a:pt x="65278" y="254"/>
                  </a:lnTo>
                  <a:lnTo>
                    <a:pt x="70866" y="0"/>
                  </a:lnTo>
                  <a:lnTo>
                    <a:pt x="77978" y="1016"/>
                  </a:lnTo>
                  <a:lnTo>
                    <a:pt x="85217" y="2286"/>
                  </a:lnTo>
                  <a:lnTo>
                    <a:pt x="92583" y="3810"/>
                  </a:lnTo>
                  <a:lnTo>
                    <a:pt x="99187" y="4572"/>
                  </a:lnTo>
                  <a:lnTo>
                    <a:pt x="104775" y="4064"/>
                  </a:lnTo>
                  <a:lnTo>
                    <a:pt x="106934" y="3302"/>
                  </a:lnTo>
                  <a:lnTo>
                    <a:pt x="108585" y="2032"/>
                  </a:lnTo>
                  <a:close/>
                </a:path>
              </a:pathLst>
            </a:custGeom>
            <a:solidFill>
              <a:srgbClr val="D87908"/>
            </a:solidFill>
            <a:ln w="0" cap="flat" cmpd="sng" algn="ctr">
              <a:solidFill>
                <a:srgbClr val="D8790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77" name="Freeform 476"/>
            <p:cNvSpPr/>
            <p:nvPr/>
          </p:nvSpPr>
          <p:spPr>
            <a:xfrm>
              <a:off x="1961769" y="3075432"/>
              <a:ext cx="87885" cy="145289"/>
            </a:xfrm>
            <a:custGeom>
              <a:avLst/>
              <a:gdLst/>
              <a:ahLst/>
              <a:cxnLst/>
              <a:rect l="0" t="0" r="0" b="0"/>
              <a:pathLst>
                <a:path w="87885" h="145289">
                  <a:moveTo>
                    <a:pt x="86106" y="34036"/>
                  </a:moveTo>
                  <a:lnTo>
                    <a:pt x="84582" y="36322"/>
                  </a:lnTo>
                  <a:lnTo>
                    <a:pt x="80518" y="43053"/>
                  </a:lnTo>
                  <a:lnTo>
                    <a:pt x="76327" y="51816"/>
                  </a:lnTo>
                  <a:lnTo>
                    <a:pt x="72263" y="62230"/>
                  </a:lnTo>
                  <a:lnTo>
                    <a:pt x="68580" y="73787"/>
                  </a:lnTo>
                  <a:lnTo>
                    <a:pt x="65659" y="85598"/>
                  </a:lnTo>
                  <a:lnTo>
                    <a:pt x="64262" y="97790"/>
                  </a:lnTo>
                  <a:lnTo>
                    <a:pt x="64262" y="109347"/>
                  </a:lnTo>
                  <a:lnTo>
                    <a:pt x="55118" y="115062"/>
                  </a:lnTo>
                  <a:lnTo>
                    <a:pt x="47625" y="120523"/>
                  </a:lnTo>
                  <a:lnTo>
                    <a:pt x="41275" y="125603"/>
                  </a:lnTo>
                  <a:lnTo>
                    <a:pt x="35814" y="130302"/>
                  </a:lnTo>
                  <a:lnTo>
                    <a:pt x="26670" y="138557"/>
                  </a:lnTo>
                  <a:lnTo>
                    <a:pt x="21971" y="142113"/>
                  </a:lnTo>
                  <a:lnTo>
                    <a:pt x="17018" y="145288"/>
                  </a:lnTo>
                  <a:lnTo>
                    <a:pt x="13208" y="144272"/>
                  </a:lnTo>
                  <a:lnTo>
                    <a:pt x="10414" y="142367"/>
                  </a:lnTo>
                  <a:lnTo>
                    <a:pt x="8255" y="140335"/>
                  </a:lnTo>
                  <a:lnTo>
                    <a:pt x="6604" y="138049"/>
                  </a:lnTo>
                  <a:lnTo>
                    <a:pt x="3810" y="132334"/>
                  </a:lnTo>
                  <a:lnTo>
                    <a:pt x="0" y="126111"/>
                  </a:lnTo>
                  <a:lnTo>
                    <a:pt x="5207" y="107315"/>
                  </a:lnTo>
                  <a:lnTo>
                    <a:pt x="8509" y="88773"/>
                  </a:lnTo>
                  <a:lnTo>
                    <a:pt x="10160" y="71120"/>
                  </a:lnTo>
                  <a:lnTo>
                    <a:pt x="10795" y="54356"/>
                  </a:lnTo>
                  <a:lnTo>
                    <a:pt x="10668" y="39497"/>
                  </a:lnTo>
                  <a:lnTo>
                    <a:pt x="10160" y="26543"/>
                  </a:lnTo>
                  <a:lnTo>
                    <a:pt x="9652" y="16510"/>
                  </a:lnTo>
                  <a:lnTo>
                    <a:pt x="9398" y="12319"/>
                  </a:lnTo>
                  <a:lnTo>
                    <a:pt x="9398" y="9017"/>
                  </a:lnTo>
                  <a:lnTo>
                    <a:pt x="10795" y="7239"/>
                  </a:lnTo>
                  <a:lnTo>
                    <a:pt x="12954" y="5588"/>
                  </a:lnTo>
                  <a:lnTo>
                    <a:pt x="18415" y="3048"/>
                  </a:lnTo>
                  <a:lnTo>
                    <a:pt x="25908" y="1270"/>
                  </a:lnTo>
                  <a:lnTo>
                    <a:pt x="34925" y="254"/>
                  </a:lnTo>
                  <a:lnTo>
                    <a:pt x="44958" y="0"/>
                  </a:lnTo>
                  <a:lnTo>
                    <a:pt x="56007" y="0"/>
                  </a:lnTo>
                  <a:lnTo>
                    <a:pt x="67818" y="508"/>
                  </a:lnTo>
                  <a:lnTo>
                    <a:pt x="80264" y="1270"/>
                  </a:lnTo>
                  <a:lnTo>
                    <a:pt x="81534" y="508"/>
                  </a:lnTo>
                  <a:lnTo>
                    <a:pt x="82677" y="1016"/>
                  </a:lnTo>
                  <a:lnTo>
                    <a:pt x="83312" y="2032"/>
                  </a:lnTo>
                  <a:lnTo>
                    <a:pt x="83820" y="4318"/>
                  </a:lnTo>
                  <a:lnTo>
                    <a:pt x="84328" y="10033"/>
                  </a:lnTo>
                  <a:lnTo>
                    <a:pt x="84582" y="17272"/>
                  </a:lnTo>
                  <a:lnTo>
                    <a:pt x="84582" y="24511"/>
                  </a:lnTo>
                  <a:lnTo>
                    <a:pt x="84836" y="30099"/>
                  </a:lnTo>
                  <a:lnTo>
                    <a:pt x="85217" y="32004"/>
                  </a:lnTo>
                  <a:lnTo>
                    <a:pt x="85979" y="33274"/>
                  </a:lnTo>
                  <a:lnTo>
                    <a:pt x="86614" y="33274"/>
                  </a:lnTo>
                  <a:lnTo>
                    <a:pt x="87884" y="32512"/>
                  </a:lnTo>
                  <a:close/>
                </a:path>
              </a:pathLst>
            </a:custGeom>
            <a:solidFill>
              <a:srgbClr val="CA6D00"/>
            </a:solidFill>
            <a:ln w="0" cap="flat" cmpd="sng" algn="ctr">
              <a:solidFill>
                <a:srgbClr val="CA6D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78" name="Freeform 477"/>
            <p:cNvSpPr/>
            <p:nvPr/>
          </p:nvSpPr>
          <p:spPr>
            <a:xfrm>
              <a:off x="1880616" y="3086227"/>
              <a:ext cx="85472" cy="126239"/>
            </a:xfrm>
            <a:custGeom>
              <a:avLst/>
              <a:gdLst/>
              <a:ahLst/>
              <a:cxnLst/>
              <a:rect l="0" t="0" r="0" b="0"/>
              <a:pathLst>
                <a:path w="85472" h="126239">
                  <a:moveTo>
                    <a:pt x="84455" y="8001"/>
                  </a:moveTo>
                  <a:lnTo>
                    <a:pt x="85471" y="16510"/>
                  </a:lnTo>
                  <a:lnTo>
                    <a:pt x="85217" y="33528"/>
                  </a:lnTo>
                  <a:lnTo>
                    <a:pt x="83312" y="50546"/>
                  </a:lnTo>
                  <a:lnTo>
                    <a:pt x="80772" y="67945"/>
                  </a:lnTo>
                  <a:lnTo>
                    <a:pt x="77851" y="84455"/>
                  </a:lnTo>
                  <a:lnTo>
                    <a:pt x="75819" y="99822"/>
                  </a:lnTo>
                  <a:lnTo>
                    <a:pt x="75311" y="107061"/>
                  </a:lnTo>
                  <a:lnTo>
                    <a:pt x="75311" y="113792"/>
                  </a:lnTo>
                  <a:lnTo>
                    <a:pt x="75819" y="120269"/>
                  </a:lnTo>
                  <a:lnTo>
                    <a:pt x="76962" y="126238"/>
                  </a:lnTo>
                  <a:lnTo>
                    <a:pt x="70104" y="123571"/>
                  </a:lnTo>
                  <a:lnTo>
                    <a:pt x="63754" y="121539"/>
                  </a:lnTo>
                  <a:lnTo>
                    <a:pt x="51943" y="118364"/>
                  </a:lnTo>
                  <a:lnTo>
                    <a:pt x="41910" y="116332"/>
                  </a:lnTo>
                  <a:lnTo>
                    <a:pt x="33147" y="115316"/>
                  </a:lnTo>
                  <a:lnTo>
                    <a:pt x="25908" y="114300"/>
                  </a:lnTo>
                  <a:lnTo>
                    <a:pt x="20193" y="113284"/>
                  </a:lnTo>
                  <a:lnTo>
                    <a:pt x="15748" y="111760"/>
                  </a:lnTo>
                  <a:lnTo>
                    <a:pt x="12700" y="109347"/>
                  </a:lnTo>
                  <a:lnTo>
                    <a:pt x="7493" y="103124"/>
                  </a:lnTo>
                  <a:lnTo>
                    <a:pt x="3937" y="97028"/>
                  </a:lnTo>
                  <a:lnTo>
                    <a:pt x="1651" y="91059"/>
                  </a:lnTo>
                  <a:lnTo>
                    <a:pt x="508" y="85217"/>
                  </a:lnTo>
                  <a:lnTo>
                    <a:pt x="0" y="79248"/>
                  </a:lnTo>
                  <a:lnTo>
                    <a:pt x="762" y="73533"/>
                  </a:lnTo>
                  <a:lnTo>
                    <a:pt x="3937" y="62738"/>
                  </a:lnTo>
                  <a:lnTo>
                    <a:pt x="8382" y="52705"/>
                  </a:lnTo>
                  <a:lnTo>
                    <a:pt x="13462" y="43561"/>
                  </a:lnTo>
                  <a:lnTo>
                    <a:pt x="17145" y="35560"/>
                  </a:lnTo>
                  <a:lnTo>
                    <a:pt x="18288" y="32258"/>
                  </a:lnTo>
                  <a:lnTo>
                    <a:pt x="18796" y="29464"/>
                  </a:lnTo>
                  <a:lnTo>
                    <a:pt x="21844" y="25019"/>
                  </a:lnTo>
                  <a:lnTo>
                    <a:pt x="26797" y="19939"/>
                  </a:lnTo>
                  <a:lnTo>
                    <a:pt x="33147" y="14732"/>
                  </a:lnTo>
                  <a:lnTo>
                    <a:pt x="40894" y="9779"/>
                  </a:lnTo>
                  <a:lnTo>
                    <a:pt x="49911" y="5461"/>
                  </a:lnTo>
                  <a:lnTo>
                    <a:pt x="59690" y="2032"/>
                  </a:lnTo>
                  <a:lnTo>
                    <a:pt x="71120" y="254"/>
                  </a:lnTo>
                  <a:lnTo>
                    <a:pt x="83058" y="0"/>
                  </a:lnTo>
                  <a:close/>
                </a:path>
              </a:pathLst>
            </a:custGeom>
            <a:solidFill>
              <a:srgbClr val="C46B00"/>
            </a:solidFill>
            <a:ln w="0" cap="flat" cmpd="sng" algn="ctr">
              <a:solidFill>
                <a:srgbClr val="C46B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79" name="Freeform 478"/>
            <p:cNvSpPr/>
            <p:nvPr/>
          </p:nvSpPr>
          <p:spPr>
            <a:xfrm>
              <a:off x="1890522" y="3205226"/>
              <a:ext cx="83567" cy="89536"/>
            </a:xfrm>
            <a:custGeom>
              <a:avLst/>
              <a:gdLst/>
              <a:ahLst/>
              <a:cxnLst/>
              <a:rect l="0" t="0" r="0" b="0"/>
              <a:pathLst>
                <a:path w="83567" h="89536">
                  <a:moveTo>
                    <a:pt x="82042" y="27051"/>
                  </a:moveTo>
                  <a:lnTo>
                    <a:pt x="83312" y="33782"/>
                  </a:lnTo>
                  <a:lnTo>
                    <a:pt x="83566" y="39624"/>
                  </a:lnTo>
                  <a:lnTo>
                    <a:pt x="83566" y="44831"/>
                  </a:lnTo>
                  <a:lnTo>
                    <a:pt x="82804" y="49530"/>
                  </a:lnTo>
                  <a:lnTo>
                    <a:pt x="81915" y="53594"/>
                  </a:lnTo>
                  <a:lnTo>
                    <a:pt x="78613" y="60579"/>
                  </a:lnTo>
                  <a:lnTo>
                    <a:pt x="74168" y="66294"/>
                  </a:lnTo>
                  <a:lnTo>
                    <a:pt x="68961" y="71882"/>
                  </a:lnTo>
                  <a:lnTo>
                    <a:pt x="62992" y="77851"/>
                  </a:lnTo>
                  <a:lnTo>
                    <a:pt x="57150" y="84836"/>
                  </a:lnTo>
                  <a:lnTo>
                    <a:pt x="54102" y="86868"/>
                  </a:lnTo>
                  <a:lnTo>
                    <a:pt x="50800" y="88392"/>
                  </a:lnTo>
                  <a:lnTo>
                    <a:pt x="43434" y="89535"/>
                  </a:lnTo>
                  <a:lnTo>
                    <a:pt x="35687" y="88646"/>
                  </a:lnTo>
                  <a:lnTo>
                    <a:pt x="27940" y="86106"/>
                  </a:lnTo>
                  <a:lnTo>
                    <a:pt x="20447" y="82423"/>
                  </a:lnTo>
                  <a:lnTo>
                    <a:pt x="14097" y="78613"/>
                  </a:lnTo>
                  <a:lnTo>
                    <a:pt x="8890" y="74549"/>
                  </a:lnTo>
                  <a:lnTo>
                    <a:pt x="5334" y="70866"/>
                  </a:lnTo>
                  <a:lnTo>
                    <a:pt x="3556" y="58293"/>
                  </a:lnTo>
                  <a:lnTo>
                    <a:pt x="2032" y="46863"/>
                  </a:lnTo>
                  <a:lnTo>
                    <a:pt x="1143" y="36830"/>
                  </a:lnTo>
                  <a:lnTo>
                    <a:pt x="635" y="27559"/>
                  </a:lnTo>
                  <a:lnTo>
                    <a:pt x="254" y="19558"/>
                  </a:lnTo>
                  <a:lnTo>
                    <a:pt x="0" y="12319"/>
                  </a:lnTo>
                  <a:lnTo>
                    <a:pt x="0" y="0"/>
                  </a:lnTo>
                  <a:lnTo>
                    <a:pt x="10033" y="2032"/>
                  </a:lnTo>
                  <a:lnTo>
                    <a:pt x="22098" y="3810"/>
                  </a:lnTo>
                  <a:lnTo>
                    <a:pt x="47244" y="7493"/>
                  </a:lnTo>
                  <a:lnTo>
                    <a:pt x="59055" y="9525"/>
                  </a:lnTo>
                  <a:lnTo>
                    <a:pt x="69088" y="12065"/>
                  </a:lnTo>
                  <a:lnTo>
                    <a:pt x="73152" y="13589"/>
                  </a:lnTo>
                  <a:lnTo>
                    <a:pt x="76454" y="15113"/>
                  </a:lnTo>
                  <a:lnTo>
                    <a:pt x="78994" y="17272"/>
                  </a:lnTo>
                  <a:lnTo>
                    <a:pt x="80518" y="19558"/>
                  </a:lnTo>
                  <a:close/>
                </a:path>
              </a:pathLst>
            </a:custGeom>
            <a:solidFill>
              <a:srgbClr val="C46B00"/>
            </a:solidFill>
            <a:ln w="0" cap="flat" cmpd="sng" algn="ctr">
              <a:solidFill>
                <a:srgbClr val="C46B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80" name="Freeform 479"/>
            <p:cNvSpPr/>
            <p:nvPr/>
          </p:nvSpPr>
          <p:spPr>
            <a:xfrm>
              <a:off x="1979168" y="3199003"/>
              <a:ext cx="73280" cy="95759"/>
            </a:xfrm>
            <a:custGeom>
              <a:avLst/>
              <a:gdLst/>
              <a:ahLst/>
              <a:cxnLst/>
              <a:rect l="0" t="0" r="0" b="0"/>
              <a:pathLst>
                <a:path w="73280" h="95759">
                  <a:moveTo>
                    <a:pt x="54737" y="8001"/>
                  </a:moveTo>
                  <a:lnTo>
                    <a:pt x="57912" y="14478"/>
                  </a:lnTo>
                  <a:lnTo>
                    <a:pt x="60579" y="19812"/>
                  </a:lnTo>
                  <a:lnTo>
                    <a:pt x="62357" y="24003"/>
                  </a:lnTo>
                  <a:lnTo>
                    <a:pt x="63881" y="27559"/>
                  </a:lnTo>
                  <a:lnTo>
                    <a:pt x="65024" y="30226"/>
                  </a:lnTo>
                  <a:lnTo>
                    <a:pt x="66421" y="34290"/>
                  </a:lnTo>
                  <a:lnTo>
                    <a:pt x="67183" y="37211"/>
                  </a:lnTo>
                  <a:lnTo>
                    <a:pt x="68072" y="40513"/>
                  </a:lnTo>
                  <a:lnTo>
                    <a:pt x="68707" y="42545"/>
                  </a:lnTo>
                  <a:lnTo>
                    <a:pt x="69977" y="45212"/>
                  </a:lnTo>
                  <a:lnTo>
                    <a:pt x="71374" y="48514"/>
                  </a:lnTo>
                  <a:lnTo>
                    <a:pt x="73279" y="52578"/>
                  </a:lnTo>
                  <a:lnTo>
                    <a:pt x="62865" y="62992"/>
                  </a:lnTo>
                  <a:lnTo>
                    <a:pt x="55118" y="73025"/>
                  </a:lnTo>
                  <a:lnTo>
                    <a:pt x="52070" y="78359"/>
                  </a:lnTo>
                  <a:lnTo>
                    <a:pt x="49657" y="83820"/>
                  </a:lnTo>
                  <a:lnTo>
                    <a:pt x="48133" y="89535"/>
                  </a:lnTo>
                  <a:lnTo>
                    <a:pt x="47117" y="95758"/>
                  </a:lnTo>
                  <a:lnTo>
                    <a:pt x="39370" y="88646"/>
                  </a:lnTo>
                  <a:lnTo>
                    <a:pt x="32258" y="82296"/>
                  </a:lnTo>
                  <a:lnTo>
                    <a:pt x="26416" y="76073"/>
                  </a:lnTo>
                  <a:lnTo>
                    <a:pt x="21209" y="70739"/>
                  </a:lnTo>
                  <a:lnTo>
                    <a:pt x="16510" y="65532"/>
                  </a:lnTo>
                  <a:lnTo>
                    <a:pt x="12700" y="60833"/>
                  </a:lnTo>
                  <a:lnTo>
                    <a:pt x="9652" y="56515"/>
                  </a:lnTo>
                  <a:lnTo>
                    <a:pt x="7112" y="52451"/>
                  </a:lnTo>
                  <a:lnTo>
                    <a:pt x="3302" y="45212"/>
                  </a:lnTo>
                  <a:lnTo>
                    <a:pt x="1270" y="38608"/>
                  </a:lnTo>
                  <a:lnTo>
                    <a:pt x="254" y="32766"/>
                  </a:lnTo>
                  <a:lnTo>
                    <a:pt x="0" y="27051"/>
                  </a:lnTo>
                  <a:lnTo>
                    <a:pt x="5207" y="24003"/>
                  </a:lnTo>
                  <a:lnTo>
                    <a:pt x="11303" y="19812"/>
                  </a:lnTo>
                  <a:lnTo>
                    <a:pt x="25527" y="10795"/>
                  </a:lnTo>
                  <a:lnTo>
                    <a:pt x="32766" y="6731"/>
                  </a:lnTo>
                  <a:lnTo>
                    <a:pt x="39624" y="3048"/>
                  </a:lnTo>
                  <a:lnTo>
                    <a:pt x="45974" y="762"/>
                  </a:lnTo>
                  <a:lnTo>
                    <a:pt x="48514" y="254"/>
                  </a:lnTo>
                  <a:lnTo>
                    <a:pt x="50927" y="0"/>
                  </a:lnTo>
                  <a:close/>
                </a:path>
              </a:pathLst>
            </a:custGeom>
            <a:solidFill>
              <a:srgbClr val="C46B00"/>
            </a:solidFill>
            <a:ln w="0" cap="flat" cmpd="sng" algn="ctr">
              <a:solidFill>
                <a:srgbClr val="C46B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81" name="Freeform 480"/>
            <p:cNvSpPr/>
            <p:nvPr/>
          </p:nvSpPr>
          <p:spPr>
            <a:xfrm>
              <a:off x="1952625" y="3255772"/>
              <a:ext cx="77979" cy="116841"/>
            </a:xfrm>
            <a:custGeom>
              <a:avLst/>
              <a:gdLst/>
              <a:ahLst/>
              <a:cxnLst/>
              <a:rect l="0" t="0" r="0" b="0"/>
              <a:pathLst>
                <a:path w="77979" h="116841">
                  <a:moveTo>
                    <a:pt x="32258" y="6731"/>
                  </a:moveTo>
                  <a:lnTo>
                    <a:pt x="36449" y="12573"/>
                  </a:lnTo>
                  <a:lnTo>
                    <a:pt x="40513" y="17526"/>
                  </a:lnTo>
                  <a:lnTo>
                    <a:pt x="44196" y="21844"/>
                  </a:lnTo>
                  <a:lnTo>
                    <a:pt x="51308" y="28829"/>
                  </a:lnTo>
                  <a:lnTo>
                    <a:pt x="57658" y="34290"/>
                  </a:lnTo>
                  <a:lnTo>
                    <a:pt x="63500" y="38989"/>
                  </a:lnTo>
                  <a:lnTo>
                    <a:pt x="68707" y="44069"/>
                  </a:lnTo>
                  <a:lnTo>
                    <a:pt x="73406" y="50038"/>
                  </a:lnTo>
                  <a:lnTo>
                    <a:pt x="77978" y="58039"/>
                  </a:lnTo>
                  <a:lnTo>
                    <a:pt x="77724" y="58801"/>
                  </a:lnTo>
                  <a:lnTo>
                    <a:pt x="77216" y="60833"/>
                  </a:lnTo>
                  <a:lnTo>
                    <a:pt x="76962" y="63627"/>
                  </a:lnTo>
                  <a:lnTo>
                    <a:pt x="76454" y="67310"/>
                  </a:lnTo>
                  <a:lnTo>
                    <a:pt x="75565" y="76327"/>
                  </a:lnTo>
                  <a:lnTo>
                    <a:pt x="74422" y="86360"/>
                  </a:lnTo>
                  <a:lnTo>
                    <a:pt x="73152" y="96774"/>
                  </a:lnTo>
                  <a:lnTo>
                    <a:pt x="72263" y="105537"/>
                  </a:lnTo>
                  <a:lnTo>
                    <a:pt x="71755" y="109093"/>
                  </a:lnTo>
                  <a:lnTo>
                    <a:pt x="71374" y="111887"/>
                  </a:lnTo>
                  <a:lnTo>
                    <a:pt x="71120" y="114046"/>
                  </a:lnTo>
                  <a:lnTo>
                    <a:pt x="70866" y="114808"/>
                  </a:lnTo>
                  <a:lnTo>
                    <a:pt x="68326" y="116586"/>
                  </a:lnTo>
                  <a:lnTo>
                    <a:pt x="65151" y="116840"/>
                  </a:lnTo>
                  <a:lnTo>
                    <a:pt x="61976" y="116332"/>
                  </a:lnTo>
                  <a:lnTo>
                    <a:pt x="58420" y="114554"/>
                  </a:lnTo>
                  <a:lnTo>
                    <a:pt x="54864" y="112268"/>
                  </a:lnTo>
                  <a:lnTo>
                    <a:pt x="51054" y="108839"/>
                  </a:lnTo>
                  <a:lnTo>
                    <a:pt x="43561" y="100838"/>
                  </a:lnTo>
                  <a:lnTo>
                    <a:pt x="36449" y="91313"/>
                  </a:lnTo>
                  <a:lnTo>
                    <a:pt x="30353" y="81280"/>
                  </a:lnTo>
                  <a:lnTo>
                    <a:pt x="25654" y="71755"/>
                  </a:lnTo>
                  <a:lnTo>
                    <a:pt x="24003" y="67564"/>
                  </a:lnTo>
                  <a:lnTo>
                    <a:pt x="22860" y="64008"/>
                  </a:lnTo>
                  <a:lnTo>
                    <a:pt x="15240" y="65278"/>
                  </a:lnTo>
                  <a:lnTo>
                    <a:pt x="9906" y="66548"/>
                  </a:lnTo>
                  <a:lnTo>
                    <a:pt x="6096" y="67056"/>
                  </a:lnTo>
                  <a:lnTo>
                    <a:pt x="3556" y="66548"/>
                  </a:lnTo>
                  <a:lnTo>
                    <a:pt x="2159" y="64008"/>
                  </a:lnTo>
                  <a:lnTo>
                    <a:pt x="1397" y="59055"/>
                  </a:lnTo>
                  <a:lnTo>
                    <a:pt x="1143" y="55372"/>
                  </a:lnTo>
                  <a:lnTo>
                    <a:pt x="635" y="51054"/>
                  </a:lnTo>
                  <a:lnTo>
                    <a:pt x="508" y="45974"/>
                  </a:lnTo>
                  <a:lnTo>
                    <a:pt x="0" y="39497"/>
                  </a:lnTo>
                  <a:lnTo>
                    <a:pt x="4191" y="36576"/>
                  </a:lnTo>
                  <a:lnTo>
                    <a:pt x="8255" y="32512"/>
                  </a:lnTo>
                  <a:lnTo>
                    <a:pt x="15748" y="22479"/>
                  </a:lnTo>
                  <a:lnTo>
                    <a:pt x="22352" y="11049"/>
                  </a:lnTo>
                  <a:lnTo>
                    <a:pt x="27813" y="0"/>
                  </a:lnTo>
                  <a:close/>
                </a:path>
              </a:pathLst>
            </a:custGeom>
            <a:solidFill>
              <a:srgbClr val="BE6700"/>
            </a:solidFill>
            <a:ln w="0" cap="flat" cmpd="sng" algn="ctr">
              <a:solidFill>
                <a:srgbClr val="BE67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82" name="Freeform 481"/>
            <p:cNvSpPr/>
            <p:nvPr/>
          </p:nvSpPr>
          <p:spPr>
            <a:xfrm>
              <a:off x="2030730" y="3237357"/>
              <a:ext cx="90425" cy="92965"/>
            </a:xfrm>
            <a:custGeom>
              <a:avLst/>
              <a:gdLst/>
              <a:ahLst/>
              <a:cxnLst/>
              <a:rect l="0" t="0" r="0" b="0"/>
              <a:pathLst>
                <a:path w="90425" h="92965">
                  <a:moveTo>
                    <a:pt x="51181" y="6858"/>
                  </a:moveTo>
                  <a:lnTo>
                    <a:pt x="55118" y="12446"/>
                  </a:lnTo>
                  <a:lnTo>
                    <a:pt x="58801" y="17526"/>
                  </a:lnTo>
                  <a:lnTo>
                    <a:pt x="62103" y="21971"/>
                  </a:lnTo>
                  <a:lnTo>
                    <a:pt x="68072" y="29718"/>
                  </a:lnTo>
                  <a:lnTo>
                    <a:pt x="73025" y="36449"/>
                  </a:lnTo>
                  <a:lnTo>
                    <a:pt x="77470" y="43434"/>
                  </a:lnTo>
                  <a:lnTo>
                    <a:pt x="81661" y="51181"/>
                  </a:lnTo>
                  <a:lnTo>
                    <a:pt x="85979" y="61214"/>
                  </a:lnTo>
                  <a:lnTo>
                    <a:pt x="88011" y="67183"/>
                  </a:lnTo>
                  <a:lnTo>
                    <a:pt x="90424" y="74168"/>
                  </a:lnTo>
                  <a:lnTo>
                    <a:pt x="89789" y="74422"/>
                  </a:lnTo>
                  <a:lnTo>
                    <a:pt x="88011" y="74930"/>
                  </a:lnTo>
                  <a:lnTo>
                    <a:pt x="85471" y="75946"/>
                  </a:lnTo>
                  <a:lnTo>
                    <a:pt x="82423" y="76708"/>
                  </a:lnTo>
                  <a:lnTo>
                    <a:pt x="74803" y="78994"/>
                  </a:lnTo>
                  <a:lnTo>
                    <a:pt x="66167" y="81915"/>
                  </a:lnTo>
                  <a:lnTo>
                    <a:pt x="57531" y="84455"/>
                  </a:lnTo>
                  <a:lnTo>
                    <a:pt x="49657" y="86741"/>
                  </a:lnTo>
                  <a:lnTo>
                    <a:pt x="46609" y="87757"/>
                  </a:lnTo>
                  <a:lnTo>
                    <a:pt x="44323" y="88519"/>
                  </a:lnTo>
                  <a:lnTo>
                    <a:pt x="42672" y="89027"/>
                  </a:lnTo>
                  <a:lnTo>
                    <a:pt x="41910" y="89662"/>
                  </a:lnTo>
                  <a:lnTo>
                    <a:pt x="39370" y="91313"/>
                  </a:lnTo>
                  <a:lnTo>
                    <a:pt x="36449" y="92710"/>
                  </a:lnTo>
                  <a:lnTo>
                    <a:pt x="30353" y="92964"/>
                  </a:lnTo>
                  <a:lnTo>
                    <a:pt x="24003" y="90932"/>
                  </a:lnTo>
                  <a:lnTo>
                    <a:pt x="17653" y="86741"/>
                  </a:lnTo>
                  <a:lnTo>
                    <a:pt x="11557" y="81661"/>
                  </a:lnTo>
                  <a:lnTo>
                    <a:pt x="6350" y="75184"/>
                  </a:lnTo>
                  <a:lnTo>
                    <a:pt x="2413" y="68453"/>
                  </a:lnTo>
                  <a:lnTo>
                    <a:pt x="0" y="61468"/>
                  </a:lnTo>
                  <a:lnTo>
                    <a:pt x="5715" y="52451"/>
                  </a:lnTo>
                  <a:lnTo>
                    <a:pt x="10668" y="44958"/>
                  </a:lnTo>
                  <a:lnTo>
                    <a:pt x="15113" y="38735"/>
                  </a:lnTo>
                  <a:lnTo>
                    <a:pt x="18669" y="33020"/>
                  </a:lnTo>
                  <a:lnTo>
                    <a:pt x="21717" y="27940"/>
                  </a:lnTo>
                  <a:lnTo>
                    <a:pt x="24257" y="22733"/>
                  </a:lnTo>
                  <a:lnTo>
                    <a:pt x="26162" y="16891"/>
                  </a:lnTo>
                  <a:lnTo>
                    <a:pt x="27559" y="10160"/>
                  </a:lnTo>
                  <a:lnTo>
                    <a:pt x="31623" y="8128"/>
                  </a:lnTo>
                  <a:lnTo>
                    <a:pt x="34671" y="6223"/>
                  </a:lnTo>
                  <a:lnTo>
                    <a:pt x="39370" y="4191"/>
                  </a:lnTo>
                  <a:lnTo>
                    <a:pt x="42799" y="2413"/>
                  </a:lnTo>
                  <a:lnTo>
                    <a:pt x="46609" y="0"/>
                  </a:lnTo>
                  <a:close/>
                </a:path>
              </a:pathLst>
            </a:custGeom>
            <a:solidFill>
              <a:srgbClr val="C46B00"/>
            </a:solidFill>
            <a:ln w="0" cap="flat" cmpd="sng" algn="ctr">
              <a:solidFill>
                <a:srgbClr val="C46B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83" name="Freeform 482"/>
            <p:cNvSpPr/>
            <p:nvPr/>
          </p:nvSpPr>
          <p:spPr>
            <a:xfrm>
              <a:off x="2069592" y="3318002"/>
              <a:ext cx="69978" cy="70867"/>
            </a:xfrm>
            <a:custGeom>
              <a:avLst/>
              <a:gdLst/>
              <a:ahLst/>
              <a:cxnLst/>
              <a:rect l="0" t="0" r="0" b="0"/>
              <a:pathLst>
                <a:path w="69978" h="70867">
                  <a:moveTo>
                    <a:pt x="57658" y="8255"/>
                  </a:moveTo>
                  <a:lnTo>
                    <a:pt x="61468" y="14605"/>
                  </a:lnTo>
                  <a:lnTo>
                    <a:pt x="65405" y="21590"/>
                  </a:lnTo>
                  <a:lnTo>
                    <a:pt x="69977" y="30353"/>
                  </a:lnTo>
                  <a:lnTo>
                    <a:pt x="69469" y="30861"/>
                  </a:lnTo>
                  <a:lnTo>
                    <a:pt x="68707" y="32385"/>
                  </a:lnTo>
                  <a:lnTo>
                    <a:pt x="67564" y="34544"/>
                  </a:lnTo>
                  <a:lnTo>
                    <a:pt x="66167" y="36830"/>
                  </a:lnTo>
                  <a:lnTo>
                    <a:pt x="63119" y="43053"/>
                  </a:lnTo>
                  <a:lnTo>
                    <a:pt x="59563" y="50292"/>
                  </a:lnTo>
                  <a:lnTo>
                    <a:pt x="55753" y="57277"/>
                  </a:lnTo>
                  <a:lnTo>
                    <a:pt x="52705" y="63373"/>
                  </a:lnTo>
                  <a:lnTo>
                    <a:pt x="50419" y="67818"/>
                  </a:lnTo>
                  <a:lnTo>
                    <a:pt x="49657" y="69342"/>
                  </a:lnTo>
                  <a:lnTo>
                    <a:pt x="49149" y="69850"/>
                  </a:lnTo>
                  <a:lnTo>
                    <a:pt x="41656" y="70612"/>
                  </a:lnTo>
                  <a:lnTo>
                    <a:pt x="35560" y="70866"/>
                  </a:lnTo>
                  <a:lnTo>
                    <a:pt x="32258" y="70612"/>
                  </a:lnTo>
                  <a:lnTo>
                    <a:pt x="28448" y="69850"/>
                  </a:lnTo>
                  <a:lnTo>
                    <a:pt x="24003" y="68326"/>
                  </a:lnTo>
                  <a:lnTo>
                    <a:pt x="18669" y="66167"/>
                  </a:lnTo>
                  <a:lnTo>
                    <a:pt x="11049" y="54356"/>
                  </a:lnTo>
                  <a:lnTo>
                    <a:pt x="4445" y="42799"/>
                  </a:lnTo>
                  <a:lnTo>
                    <a:pt x="2159" y="36830"/>
                  </a:lnTo>
                  <a:lnTo>
                    <a:pt x="762" y="30353"/>
                  </a:lnTo>
                  <a:lnTo>
                    <a:pt x="0" y="23876"/>
                  </a:lnTo>
                  <a:lnTo>
                    <a:pt x="762" y="16637"/>
                  </a:lnTo>
                  <a:lnTo>
                    <a:pt x="5969" y="14351"/>
                  </a:lnTo>
                  <a:lnTo>
                    <a:pt x="12954" y="11811"/>
                  </a:lnTo>
                  <a:lnTo>
                    <a:pt x="29591" y="7366"/>
                  </a:lnTo>
                  <a:lnTo>
                    <a:pt x="37973" y="5334"/>
                  </a:lnTo>
                  <a:lnTo>
                    <a:pt x="45212" y="3302"/>
                  </a:lnTo>
                  <a:lnTo>
                    <a:pt x="51054" y="1397"/>
                  </a:lnTo>
                  <a:lnTo>
                    <a:pt x="54610" y="0"/>
                  </a:lnTo>
                  <a:close/>
                </a:path>
              </a:pathLst>
            </a:custGeom>
            <a:solidFill>
              <a:srgbClr val="BE6700"/>
            </a:solidFill>
            <a:ln w="0" cap="flat" cmpd="sng" algn="ctr">
              <a:solidFill>
                <a:srgbClr val="BE67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84" name="Freeform 483"/>
            <p:cNvSpPr/>
            <p:nvPr/>
          </p:nvSpPr>
          <p:spPr>
            <a:xfrm>
              <a:off x="2142109" y="3298063"/>
              <a:ext cx="73407" cy="76836"/>
            </a:xfrm>
            <a:custGeom>
              <a:avLst/>
              <a:gdLst/>
              <a:ahLst/>
              <a:cxnLst/>
              <a:rect l="0" t="0" r="0" b="0"/>
              <a:pathLst>
                <a:path w="73407" h="76836">
                  <a:moveTo>
                    <a:pt x="21844" y="6477"/>
                  </a:moveTo>
                  <a:lnTo>
                    <a:pt x="23749" y="7493"/>
                  </a:lnTo>
                  <a:lnTo>
                    <a:pt x="26162" y="8001"/>
                  </a:lnTo>
                  <a:lnTo>
                    <a:pt x="29210" y="7747"/>
                  </a:lnTo>
                  <a:lnTo>
                    <a:pt x="36195" y="6223"/>
                  </a:lnTo>
                  <a:lnTo>
                    <a:pt x="43942" y="3810"/>
                  </a:lnTo>
                  <a:lnTo>
                    <a:pt x="52070" y="1270"/>
                  </a:lnTo>
                  <a:lnTo>
                    <a:pt x="59309" y="0"/>
                  </a:lnTo>
                  <a:lnTo>
                    <a:pt x="62611" y="0"/>
                  </a:lnTo>
                  <a:lnTo>
                    <a:pt x="65151" y="508"/>
                  </a:lnTo>
                  <a:lnTo>
                    <a:pt x="67310" y="1778"/>
                  </a:lnTo>
                  <a:lnTo>
                    <a:pt x="68961" y="3810"/>
                  </a:lnTo>
                  <a:lnTo>
                    <a:pt x="68707" y="4826"/>
                  </a:lnTo>
                  <a:lnTo>
                    <a:pt x="68707" y="7493"/>
                  </a:lnTo>
                  <a:lnTo>
                    <a:pt x="68961" y="11049"/>
                  </a:lnTo>
                  <a:lnTo>
                    <a:pt x="69215" y="15748"/>
                  </a:lnTo>
                  <a:lnTo>
                    <a:pt x="69850" y="27051"/>
                  </a:lnTo>
                  <a:lnTo>
                    <a:pt x="71120" y="40259"/>
                  </a:lnTo>
                  <a:lnTo>
                    <a:pt x="72009" y="53721"/>
                  </a:lnTo>
                  <a:lnTo>
                    <a:pt x="72644" y="65024"/>
                  </a:lnTo>
                  <a:lnTo>
                    <a:pt x="73152" y="69596"/>
                  </a:lnTo>
                  <a:lnTo>
                    <a:pt x="73406" y="73279"/>
                  </a:lnTo>
                  <a:lnTo>
                    <a:pt x="73406" y="75819"/>
                  </a:lnTo>
                  <a:lnTo>
                    <a:pt x="73152" y="76835"/>
                  </a:lnTo>
                  <a:lnTo>
                    <a:pt x="70866" y="76835"/>
                  </a:lnTo>
                  <a:lnTo>
                    <a:pt x="67818" y="76327"/>
                  </a:lnTo>
                  <a:lnTo>
                    <a:pt x="64008" y="75311"/>
                  </a:lnTo>
                  <a:lnTo>
                    <a:pt x="59944" y="74041"/>
                  </a:lnTo>
                  <a:lnTo>
                    <a:pt x="50546" y="70612"/>
                  </a:lnTo>
                  <a:lnTo>
                    <a:pt x="40386" y="66548"/>
                  </a:lnTo>
                  <a:lnTo>
                    <a:pt x="30353" y="61976"/>
                  </a:lnTo>
                  <a:lnTo>
                    <a:pt x="20447" y="57531"/>
                  </a:lnTo>
                  <a:lnTo>
                    <a:pt x="11430" y="53721"/>
                  </a:lnTo>
                  <a:lnTo>
                    <a:pt x="7747" y="51816"/>
                  </a:lnTo>
                  <a:lnTo>
                    <a:pt x="4445" y="50546"/>
                  </a:lnTo>
                  <a:lnTo>
                    <a:pt x="2032" y="45085"/>
                  </a:lnTo>
                  <a:lnTo>
                    <a:pt x="508" y="40005"/>
                  </a:lnTo>
                  <a:lnTo>
                    <a:pt x="0" y="34036"/>
                  </a:lnTo>
                  <a:lnTo>
                    <a:pt x="1397" y="27813"/>
                  </a:lnTo>
                  <a:lnTo>
                    <a:pt x="5080" y="25019"/>
                  </a:lnTo>
                  <a:lnTo>
                    <a:pt x="8382" y="21971"/>
                  </a:lnTo>
                  <a:lnTo>
                    <a:pt x="13208" y="15240"/>
                  </a:lnTo>
                  <a:lnTo>
                    <a:pt x="16891" y="9017"/>
                  </a:lnTo>
                  <a:lnTo>
                    <a:pt x="18796" y="6477"/>
                  </a:lnTo>
                  <a:lnTo>
                    <a:pt x="20955" y="4445"/>
                  </a:lnTo>
                  <a:close/>
                </a:path>
              </a:pathLst>
            </a:custGeom>
            <a:solidFill>
              <a:srgbClr val="C46B00"/>
            </a:solidFill>
            <a:ln w="0" cap="flat" cmpd="sng" algn="ctr">
              <a:solidFill>
                <a:srgbClr val="C46B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85" name="Freeform 484"/>
            <p:cNvSpPr/>
            <p:nvPr/>
          </p:nvSpPr>
          <p:spPr>
            <a:xfrm>
              <a:off x="2122297" y="3351403"/>
              <a:ext cx="89155" cy="53214"/>
            </a:xfrm>
            <a:custGeom>
              <a:avLst/>
              <a:gdLst/>
              <a:ahLst/>
              <a:cxnLst/>
              <a:rect l="0" t="0" r="0" b="0"/>
              <a:pathLst>
                <a:path w="89155" h="53214">
                  <a:moveTo>
                    <a:pt x="23876" y="2413"/>
                  </a:moveTo>
                  <a:lnTo>
                    <a:pt x="25908" y="4953"/>
                  </a:lnTo>
                  <a:lnTo>
                    <a:pt x="32004" y="10033"/>
                  </a:lnTo>
                  <a:lnTo>
                    <a:pt x="40259" y="15494"/>
                  </a:lnTo>
                  <a:lnTo>
                    <a:pt x="49911" y="20955"/>
                  </a:lnTo>
                  <a:lnTo>
                    <a:pt x="60452" y="25908"/>
                  </a:lnTo>
                  <a:lnTo>
                    <a:pt x="71120" y="30226"/>
                  </a:lnTo>
                  <a:lnTo>
                    <a:pt x="80772" y="33528"/>
                  </a:lnTo>
                  <a:lnTo>
                    <a:pt x="85217" y="34925"/>
                  </a:lnTo>
                  <a:lnTo>
                    <a:pt x="89154" y="35687"/>
                  </a:lnTo>
                  <a:lnTo>
                    <a:pt x="88519" y="36195"/>
                  </a:lnTo>
                  <a:lnTo>
                    <a:pt x="86868" y="37211"/>
                  </a:lnTo>
                  <a:lnTo>
                    <a:pt x="84328" y="38227"/>
                  </a:lnTo>
                  <a:lnTo>
                    <a:pt x="81026" y="39751"/>
                  </a:lnTo>
                  <a:lnTo>
                    <a:pt x="72898" y="43180"/>
                  </a:lnTo>
                  <a:lnTo>
                    <a:pt x="63246" y="46736"/>
                  </a:lnTo>
                  <a:lnTo>
                    <a:pt x="52959" y="50038"/>
                  </a:lnTo>
                  <a:lnTo>
                    <a:pt x="42926" y="52451"/>
                  </a:lnTo>
                  <a:lnTo>
                    <a:pt x="38100" y="52959"/>
                  </a:lnTo>
                  <a:lnTo>
                    <a:pt x="33655" y="53213"/>
                  </a:lnTo>
                  <a:lnTo>
                    <a:pt x="29972" y="52705"/>
                  </a:lnTo>
                  <a:lnTo>
                    <a:pt x="26416" y="51943"/>
                  </a:lnTo>
                  <a:lnTo>
                    <a:pt x="24257" y="49657"/>
                  </a:lnTo>
                  <a:lnTo>
                    <a:pt x="20574" y="48006"/>
                  </a:lnTo>
                  <a:lnTo>
                    <a:pt x="10922" y="45466"/>
                  </a:lnTo>
                  <a:lnTo>
                    <a:pt x="6350" y="44196"/>
                  </a:lnTo>
                  <a:lnTo>
                    <a:pt x="2540" y="42672"/>
                  </a:lnTo>
                  <a:lnTo>
                    <a:pt x="254" y="40386"/>
                  </a:lnTo>
                  <a:lnTo>
                    <a:pt x="0" y="38989"/>
                  </a:lnTo>
                  <a:lnTo>
                    <a:pt x="254" y="37465"/>
                  </a:lnTo>
                  <a:lnTo>
                    <a:pt x="4318" y="34163"/>
                  </a:lnTo>
                  <a:lnTo>
                    <a:pt x="7874" y="29464"/>
                  </a:lnTo>
                  <a:lnTo>
                    <a:pt x="10922" y="23876"/>
                  </a:lnTo>
                  <a:lnTo>
                    <a:pt x="13716" y="17907"/>
                  </a:lnTo>
                  <a:lnTo>
                    <a:pt x="16002" y="11938"/>
                  </a:lnTo>
                  <a:lnTo>
                    <a:pt x="18415" y="6731"/>
                  </a:lnTo>
                  <a:lnTo>
                    <a:pt x="20574" y="2413"/>
                  </a:lnTo>
                  <a:lnTo>
                    <a:pt x="22606" y="0"/>
                  </a:lnTo>
                  <a:close/>
                </a:path>
              </a:pathLst>
            </a:custGeom>
            <a:solidFill>
              <a:srgbClr val="BE6700"/>
            </a:solidFill>
            <a:ln w="0" cap="flat" cmpd="sng" algn="ctr">
              <a:solidFill>
                <a:srgbClr val="BE67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86" name="Freeform 485"/>
            <p:cNvSpPr/>
            <p:nvPr/>
          </p:nvSpPr>
          <p:spPr>
            <a:xfrm>
              <a:off x="2029333" y="3322066"/>
              <a:ext cx="66168" cy="81281"/>
            </a:xfrm>
            <a:custGeom>
              <a:avLst/>
              <a:gdLst/>
              <a:ahLst/>
              <a:cxnLst/>
              <a:rect l="0" t="0" r="0" b="0"/>
              <a:pathLst>
                <a:path w="66168" h="81281">
                  <a:moveTo>
                    <a:pt x="8890" y="4191"/>
                  </a:moveTo>
                  <a:lnTo>
                    <a:pt x="12065" y="7239"/>
                  </a:lnTo>
                  <a:lnTo>
                    <a:pt x="14351" y="9271"/>
                  </a:lnTo>
                  <a:lnTo>
                    <a:pt x="17018" y="10541"/>
                  </a:lnTo>
                  <a:lnTo>
                    <a:pt x="19812" y="11811"/>
                  </a:lnTo>
                  <a:lnTo>
                    <a:pt x="23368" y="12573"/>
                  </a:lnTo>
                  <a:lnTo>
                    <a:pt x="28067" y="13589"/>
                  </a:lnTo>
                  <a:lnTo>
                    <a:pt x="34544" y="14986"/>
                  </a:lnTo>
                  <a:lnTo>
                    <a:pt x="34417" y="15748"/>
                  </a:lnTo>
                  <a:lnTo>
                    <a:pt x="34417" y="17272"/>
                  </a:lnTo>
                  <a:lnTo>
                    <a:pt x="34798" y="19558"/>
                  </a:lnTo>
                  <a:lnTo>
                    <a:pt x="35306" y="22733"/>
                  </a:lnTo>
                  <a:lnTo>
                    <a:pt x="37211" y="30734"/>
                  </a:lnTo>
                  <a:lnTo>
                    <a:pt x="40259" y="40259"/>
                  </a:lnTo>
                  <a:lnTo>
                    <a:pt x="44704" y="50800"/>
                  </a:lnTo>
                  <a:lnTo>
                    <a:pt x="50419" y="61595"/>
                  </a:lnTo>
                  <a:lnTo>
                    <a:pt x="57404" y="72136"/>
                  </a:lnTo>
                  <a:lnTo>
                    <a:pt x="61468" y="76835"/>
                  </a:lnTo>
                  <a:lnTo>
                    <a:pt x="66167" y="81280"/>
                  </a:lnTo>
                  <a:lnTo>
                    <a:pt x="58166" y="81280"/>
                  </a:lnTo>
                  <a:lnTo>
                    <a:pt x="49530" y="79121"/>
                  </a:lnTo>
                  <a:lnTo>
                    <a:pt x="40259" y="76073"/>
                  </a:lnTo>
                  <a:lnTo>
                    <a:pt x="30861" y="71755"/>
                  </a:lnTo>
                  <a:lnTo>
                    <a:pt x="21844" y="67056"/>
                  </a:lnTo>
                  <a:lnTo>
                    <a:pt x="13462" y="62103"/>
                  </a:lnTo>
                  <a:lnTo>
                    <a:pt x="6096" y="57785"/>
                  </a:lnTo>
                  <a:lnTo>
                    <a:pt x="0" y="53848"/>
                  </a:lnTo>
                  <a:lnTo>
                    <a:pt x="1905" y="38989"/>
                  </a:lnTo>
                  <a:lnTo>
                    <a:pt x="2540" y="25273"/>
                  </a:lnTo>
                  <a:lnTo>
                    <a:pt x="3302" y="12446"/>
                  </a:lnTo>
                  <a:lnTo>
                    <a:pt x="4953" y="0"/>
                  </a:lnTo>
                  <a:close/>
                </a:path>
              </a:pathLst>
            </a:custGeom>
            <a:solidFill>
              <a:srgbClr val="BE6700"/>
            </a:solidFill>
            <a:ln w="0" cap="flat" cmpd="sng" algn="ctr">
              <a:solidFill>
                <a:srgbClr val="BE67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87" name="Freeform 486"/>
            <p:cNvSpPr/>
            <p:nvPr/>
          </p:nvSpPr>
          <p:spPr>
            <a:xfrm>
              <a:off x="1872996" y="3283585"/>
              <a:ext cx="82932" cy="83694"/>
            </a:xfrm>
            <a:custGeom>
              <a:avLst/>
              <a:gdLst/>
              <a:ahLst/>
              <a:cxnLst/>
              <a:rect l="0" t="0" r="0" b="0"/>
              <a:pathLst>
                <a:path w="82932" h="83694">
                  <a:moveTo>
                    <a:pt x="26162" y="3937"/>
                  </a:moveTo>
                  <a:lnTo>
                    <a:pt x="31877" y="6985"/>
                  </a:lnTo>
                  <a:lnTo>
                    <a:pt x="37973" y="9271"/>
                  </a:lnTo>
                  <a:lnTo>
                    <a:pt x="44704" y="10922"/>
                  </a:lnTo>
                  <a:lnTo>
                    <a:pt x="59182" y="13208"/>
                  </a:lnTo>
                  <a:lnTo>
                    <a:pt x="73914" y="15494"/>
                  </a:lnTo>
                  <a:lnTo>
                    <a:pt x="73914" y="16764"/>
                  </a:lnTo>
                  <a:lnTo>
                    <a:pt x="74168" y="20447"/>
                  </a:lnTo>
                  <a:lnTo>
                    <a:pt x="74676" y="25527"/>
                  </a:lnTo>
                  <a:lnTo>
                    <a:pt x="75438" y="31750"/>
                  </a:lnTo>
                  <a:lnTo>
                    <a:pt x="78232" y="45085"/>
                  </a:lnTo>
                  <a:lnTo>
                    <a:pt x="80264" y="51689"/>
                  </a:lnTo>
                  <a:lnTo>
                    <a:pt x="82931" y="57277"/>
                  </a:lnTo>
                  <a:lnTo>
                    <a:pt x="69723" y="63246"/>
                  </a:lnTo>
                  <a:lnTo>
                    <a:pt x="57531" y="70231"/>
                  </a:lnTo>
                  <a:lnTo>
                    <a:pt x="46482" y="77216"/>
                  </a:lnTo>
                  <a:lnTo>
                    <a:pt x="37084" y="83693"/>
                  </a:lnTo>
                  <a:lnTo>
                    <a:pt x="34163" y="82042"/>
                  </a:lnTo>
                  <a:lnTo>
                    <a:pt x="31623" y="79756"/>
                  </a:lnTo>
                  <a:lnTo>
                    <a:pt x="26670" y="73533"/>
                  </a:lnTo>
                  <a:lnTo>
                    <a:pt x="22225" y="65532"/>
                  </a:lnTo>
                  <a:lnTo>
                    <a:pt x="18034" y="57023"/>
                  </a:lnTo>
                  <a:lnTo>
                    <a:pt x="13716" y="48260"/>
                  </a:lnTo>
                  <a:lnTo>
                    <a:pt x="9398" y="40005"/>
                  </a:lnTo>
                  <a:lnTo>
                    <a:pt x="4826" y="33401"/>
                  </a:lnTo>
                  <a:lnTo>
                    <a:pt x="0" y="28702"/>
                  </a:lnTo>
                  <a:lnTo>
                    <a:pt x="7366" y="22479"/>
                  </a:lnTo>
                  <a:lnTo>
                    <a:pt x="13462" y="17018"/>
                  </a:lnTo>
                  <a:lnTo>
                    <a:pt x="16002" y="13716"/>
                  </a:lnTo>
                  <a:lnTo>
                    <a:pt x="18161" y="10033"/>
                  </a:lnTo>
                  <a:lnTo>
                    <a:pt x="19812" y="5461"/>
                  </a:lnTo>
                  <a:lnTo>
                    <a:pt x="21209" y="0"/>
                  </a:lnTo>
                  <a:close/>
                </a:path>
              </a:pathLst>
            </a:custGeom>
            <a:solidFill>
              <a:srgbClr val="BE6700"/>
            </a:solidFill>
            <a:ln w="0" cap="flat" cmpd="sng" algn="ctr">
              <a:solidFill>
                <a:srgbClr val="BE67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88" name="Freeform 487"/>
            <p:cNvSpPr/>
            <p:nvPr/>
          </p:nvSpPr>
          <p:spPr>
            <a:xfrm>
              <a:off x="1909572" y="3345053"/>
              <a:ext cx="75566" cy="85345"/>
            </a:xfrm>
            <a:custGeom>
              <a:avLst/>
              <a:gdLst/>
              <a:ahLst/>
              <a:cxnLst/>
              <a:rect l="0" t="0" r="0" b="0"/>
              <a:pathLst>
                <a:path w="75566" h="85345">
                  <a:moveTo>
                    <a:pt x="51054" y="4318"/>
                  </a:moveTo>
                  <a:lnTo>
                    <a:pt x="53848" y="8509"/>
                  </a:lnTo>
                  <a:lnTo>
                    <a:pt x="57912" y="16256"/>
                  </a:lnTo>
                  <a:lnTo>
                    <a:pt x="60452" y="20320"/>
                  </a:lnTo>
                  <a:lnTo>
                    <a:pt x="63754" y="24765"/>
                  </a:lnTo>
                  <a:lnTo>
                    <a:pt x="68707" y="29591"/>
                  </a:lnTo>
                  <a:lnTo>
                    <a:pt x="75565" y="35052"/>
                  </a:lnTo>
                  <a:lnTo>
                    <a:pt x="75311" y="35814"/>
                  </a:lnTo>
                  <a:lnTo>
                    <a:pt x="74549" y="37084"/>
                  </a:lnTo>
                  <a:lnTo>
                    <a:pt x="73914" y="39116"/>
                  </a:lnTo>
                  <a:lnTo>
                    <a:pt x="72898" y="42037"/>
                  </a:lnTo>
                  <a:lnTo>
                    <a:pt x="70866" y="49784"/>
                  </a:lnTo>
                  <a:lnTo>
                    <a:pt x="68453" y="60325"/>
                  </a:lnTo>
                  <a:lnTo>
                    <a:pt x="62357" y="63119"/>
                  </a:lnTo>
                  <a:lnTo>
                    <a:pt x="57658" y="66040"/>
                  </a:lnTo>
                  <a:lnTo>
                    <a:pt x="53594" y="69342"/>
                  </a:lnTo>
                  <a:lnTo>
                    <a:pt x="50292" y="72517"/>
                  </a:lnTo>
                  <a:lnTo>
                    <a:pt x="44196" y="79121"/>
                  </a:lnTo>
                  <a:lnTo>
                    <a:pt x="40894" y="82296"/>
                  </a:lnTo>
                  <a:lnTo>
                    <a:pt x="36957" y="85344"/>
                  </a:lnTo>
                  <a:lnTo>
                    <a:pt x="34036" y="83820"/>
                  </a:lnTo>
                  <a:lnTo>
                    <a:pt x="31496" y="81534"/>
                  </a:lnTo>
                  <a:lnTo>
                    <a:pt x="26543" y="75311"/>
                  </a:lnTo>
                  <a:lnTo>
                    <a:pt x="22098" y="67564"/>
                  </a:lnTo>
                  <a:lnTo>
                    <a:pt x="17780" y="58801"/>
                  </a:lnTo>
                  <a:lnTo>
                    <a:pt x="13589" y="50038"/>
                  </a:lnTo>
                  <a:lnTo>
                    <a:pt x="9398" y="41783"/>
                  </a:lnTo>
                  <a:lnTo>
                    <a:pt x="4699" y="35052"/>
                  </a:lnTo>
                  <a:lnTo>
                    <a:pt x="0" y="30353"/>
                  </a:lnTo>
                  <a:lnTo>
                    <a:pt x="9398" y="23622"/>
                  </a:lnTo>
                  <a:lnTo>
                    <a:pt x="21336" y="16764"/>
                  </a:lnTo>
                  <a:lnTo>
                    <a:pt x="34290" y="9017"/>
                  </a:lnTo>
                  <a:lnTo>
                    <a:pt x="47244" y="0"/>
                  </a:lnTo>
                  <a:close/>
                </a:path>
              </a:pathLst>
            </a:custGeom>
            <a:solidFill>
              <a:srgbClr val="CD7000"/>
            </a:solidFill>
            <a:ln w="0" cap="flat" cmpd="sng" algn="ctr">
              <a:solidFill>
                <a:srgbClr val="CD7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89" name="Freeform 488"/>
            <p:cNvSpPr/>
            <p:nvPr/>
          </p:nvSpPr>
          <p:spPr>
            <a:xfrm>
              <a:off x="1877314" y="3342513"/>
              <a:ext cx="33148" cy="118873"/>
            </a:xfrm>
            <a:custGeom>
              <a:avLst/>
              <a:gdLst/>
              <a:ahLst/>
              <a:cxnLst/>
              <a:rect l="0" t="0" r="0" b="0"/>
              <a:pathLst>
                <a:path w="33148" h="118873">
                  <a:moveTo>
                    <a:pt x="8255" y="10287"/>
                  </a:moveTo>
                  <a:lnTo>
                    <a:pt x="16002" y="21844"/>
                  </a:lnTo>
                  <a:lnTo>
                    <a:pt x="24003" y="34163"/>
                  </a:lnTo>
                  <a:lnTo>
                    <a:pt x="33147" y="47117"/>
                  </a:lnTo>
                  <a:lnTo>
                    <a:pt x="32893" y="47879"/>
                  </a:lnTo>
                  <a:lnTo>
                    <a:pt x="32512" y="49403"/>
                  </a:lnTo>
                  <a:lnTo>
                    <a:pt x="31750" y="52070"/>
                  </a:lnTo>
                  <a:lnTo>
                    <a:pt x="30734" y="55372"/>
                  </a:lnTo>
                  <a:lnTo>
                    <a:pt x="28448" y="64135"/>
                  </a:lnTo>
                  <a:lnTo>
                    <a:pt x="25400" y="75057"/>
                  </a:lnTo>
                  <a:lnTo>
                    <a:pt x="21844" y="86614"/>
                  </a:lnTo>
                  <a:lnTo>
                    <a:pt x="17907" y="98425"/>
                  </a:lnTo>
                  <a:lnTo>
                    <a:pt x="13462" y="109347"/>
                  </a:lnTo>
                  <a:lnTo>
                    <a:pt x="8636" y="118872"/>
                  </a:lnTo>
                  <a:lnTo>
                    <a:pt x="7112" y="84836"/>
                  </a:lnTo>
                  <a:lnTo>
                    <a:pt x="4445" y="51689"/>
                  </a:lnTo>
                  <a:lnTo>
                    <a:pt x="3048" y="36576"/>
                  </a:lnTo>
                  <a:lnTo>
                    <a:pt x="1651" y="22606"/>
                  </a:lnTo>
                  <a:lnTo>
                    <a:pt x="762" y="102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7000"/>
            </a:solidFill>
            <a:ln w="0" cap="flat" cmpd="sng" algn="ctr">
              <a:solidFill>
                <a:srgbClr val="CD7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90" name="Freeform 489"/>
            <p:cNvSpPr/>
            <p:nvPr/>
          </p:nvSpPr>
          <p:spPr>
            <a:xfrm>
              <a:off x="1958086" y="3326384"/>
              <a:ext cx="70613" cy="70486"/>
            </a:xfrm>
            <a:custGeom>
              <a:avLst/>
              <a:gdLst/>
              <a:ahLst/>
              <a:cxnLst/>
              <a:rect l="0" t="0" r="0" b="0"/>
              <a:pathLst>
                <a:path w="70613" h="70486">
                  <a:moveTo>
                    <a:pt x="5334" y="1270"/>
                  </a:moveTo>
                  <a:lnTo>
                    <a:pt x="9398" y="2667"/>
                  </a:lnTo>
                  <a:lnTo>
                    <a:pt x="12700" y="4445"/>
                  </a:lnTo>
                  <a:lnTo>
                    <a:pt x="15748" y="6731"/>
                  </a:lnTo>
                  <a:lnTo>
                    <a:pt x="16002" y="7239"/>
                  </a:lnTo>
                  <a:lnTo>
                    <a:pt x="16637" y="8890"/>
                  </a:lnTo>
                  <a:lnTo>
                    <a:pt x="17780" y="10922"/>
                  </a:lnTo>
                  <a:lnTo>
                    <a:pt x="19685" y="13970"/>
                  </a:lnTo>
                  <a:lnTo>
                    <a:pt x="21844" y="17399"/>
                  </a:lnTo>
                  <a:lnTo>
                    <a:pt x="24384" y="21209"/>
                  </a:lnTo>
                  <a:lnTo>
                    <a:pt x="30734" y="29718"/>
                  </a:lnTo>
                  <a:lnTo>
                    <a:pt x="38735" y="38227"/>
                  </a:lnTo>
                  <a:lnTo>
                    <a:pt x="48006" y="45720"/>
                  </a:lnTo>
                  <a:lnTo>
                    <a:pt x="52959" y="48895"/>
                  </a:lnTo>
                  <a:lnTo>
                    <a:pt x="58293" y="51435"/>
                  </a:lnTo>
                  <a:lnTo>
                    <a:pt x="64008" y="52959"/>
                  </a:lnTo>
                  <a:lnTo>
                    <a:pt x="69850" y="53721"/>
                  </a:lnTo>
                  <a:lnTo>
                    <a:pt x="70612" y="55499"/>
                  </a:lnTo>
                  <a:lnTo>
                    <a:pt x="70612" y="57531"/>
                  </a:lnTo>
                  <a:lnTo>
                    <a:pt x="69215" y="62484"/>
                  </a:lnTo>
                  <a:lnTo>
                    <a:pt x="67691" y="67183"/>
                  </a:lnTo>
                  <a:lnTo>
                    <a:pt x="67691" y="68961"/>
                  </a:lnTo>
                  <a:lnTo>
                    <a:pt x="68707" y="70485"/>
                  </a:lnTo>
                  <a:lnTo>
                    <a:pt x="64008" y="69469"/>
                  </a:lnTo>
                  <a:lnTo>
                    <a:pt x="58547" y="67818"/>
                  </a:lnTo>
                  <a:lnTo>
                    <a:pt x="47752" y="63246"/>
                  </a:lnTo>
                  <a:lnTo>
                    <a:pt x="37084" y="57785"/>
                  </a:lnTo>
                  <a:lnTo>
                    <a:pt x="32385" y="54737"/>
                  </a:lnTo>
                  <a:lnTo>
                    <a:pt x="28448" y="51943"/>
                  </a:lnTo>
                  <a:lnTo>
                    <a:pt x="18288" y="36957"/>
                  </a:lnTo>
                  <a:lnTo>
                    <a:pt x="13589" y="30226"/>
                  </a:lnTo>
                  <a:lnTo>
                    <a:pt x="9398" y="23749"/>
                  </a:lnTo>
                  <a:lnTo>
                    <a:pt x="5588" y="17780"/>
                  </a:lnTo>
                  <a:lnTo>
                    <a:pt x="2794" y="11938"/>
                  </a:lnTo>
                  <a:lnTo>
                    <a:pt x="889" y="59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6700"/>
            </a:solidFill>
            <a:ln w="0" cap="flat" cmpd="sng" algn="ctr">
              <a:solidFill>
                <a:srgbClr val="BE67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91" name="Freeform 490"/>
            <p:cNvSpPr/>
            <p:nvPr/>
          </p:nvSpPr>
          <p:spPr>
            <a:xfrm>
              <a:off x="2073783" y="2884170"/>
              <a:ext cx="70359" cy="113031"/>
            </a:xfrm>
            <a:custGeom>
              <a:avLst/>
              <a:gdLst/>
              <a:ahLst/>
              <a:cxnLst/>
              <a:rect l="0" t="0" r="0" b="0"/>
              <a:pathLst>
                <a:path w="70359" h="113031">
                  <a:moveTo>
                    <a:pt x="47371" y="18415"/>
                  </a:moveTo>
                  <a:lnTo>
                    <a:pt x="54864" y="35687"/>
                  </a:lnTo>
                  <a:lnTo>
                    <a:pt x="58420" y="43180"/>
                  </a:lnTo>
                  <a:lnTo>
                    <a:pt x="61976" y="50165"/>
                  </a:lnTo>
                  <a:lnTo>
                    <a:pt x="65913" y="56007"/>
                  </a:lnTo>
                  <a:lnTo>
                    <a:pt x="70358" y="60706"/>
                  </a:lnTo>
                  <a:lnTo>
                    <a:pt x="65913" y="65913"/>
                  </a:lnTo>
                  <a:lnTo>
                    <a:pt x="63119" y="72009"/>
                  </a:lnTo>
                  <a:lnTo>
                    <a:pt x="61214" y="78232"/>
                  </a:lnTo>
                  <a:lnTo>
                    <a:pt x="59817" y="84709"/>
                  </a:lnTo>
                  <a:lnTo>
                    <a:pt x="58674" y="90932"/>
                  </a:lnTo>
                  <a:lnTo>
                    <a:pt x="57023" y="96520"/>
                  </a:lnTo>
                  <a:lnTo>
                    <a:pt x="54610" y="101219"/>
                  </a:lnTo>
                  <a:lnTo>
                    <a:pt x="51054" y="104267"/>
                  </a:lnTo>
                  <a:lnTo>
                    <a:pt x="48768" y="105283"/>
                  </a:lnTo>
                  <a:lnTo>
                    <a:pt x="45466" y="106934"/>
                  </a:lnTo>
                  <a:lnTo>
                    <a:pt x="36830" y="110490"/>
                  </a:lnTo>
                  <a:lnTo>
                    <a:pt x="26924" y="112776"/>
                  </a:lnTo>
                  <a:lnTo>
                    <a:pt x="22098" y="113030"/>
                  </a:lnTo>
                  <a:lnTo>
                    <a:pt x="17907" y="112014"/>
                  </a:lnTo>
                  <a:lnTo>
                    <a:pt x="14732" y="106553"/>
                  </a:lnTo>
                  <a:lnTo>
                    <a:pt x="11557" y="98933"/>
                  </a:lnTo>
                  <a:lnTo>
                    <a:pt x="9017" y="90043"/>
                  </a:lnTo>
                  <a:lnTo>
                    <a:pt x="6604" y="81026"/>
                  </a:lnTo>
                  <a:lnTo>
                    <a:pt x="4572" y="72009"/>
                  </a:lnTo>
                  <a:lnTo>
                    <a:pt x="2667" y="64262"/>
                  </a:lnTo>
                  <a:lnTo>
                    <a:pt x="1270" y="58674"/>
                  </a:lnTo>
                  <a:lnTo>
                    <a:pt x="508" y="56896"/>
                  </a:lnTo>
                  <a:lnTo>
                    <a:pt x="0" y="55880"/>
                  </a:lnTo>
                  <a:lnTo>
                    <a:pt x="1524" y="50927"/>
                  </a:lnTo>
                  <a:lnTo>
                    <a:pt x="4064" y="45212"/>
                  </a:lnTo>
                  <a:lnTo>
                    <a:pt x="7112" y="38989"/>
                  </a:lnTo>
                  <a:lnTo>
                    <a:pt x="10414" y="32004"/>
                  </a:lnTo>
                  <a:lnTo>
                    <a:pt x="16764" y="17145"/>
                  </a:lnTo>
                  <a:lnTo>
                    <a:pt x="18923" y="9271"/>
                  </a:lnTo>
                  <a:lnTo>
                    <a:pt x="19558" y="1651"/>
                  </a:lnTo>
                  <a:lnTo>
                    <a:pt x="21717" y="635"/>
                  </a:lnTo>
                  <a:lnTo>
                    <a:pt x="24130" y="0"/>
                  </a:lnTo>
                  <a:lnTo>
                    <a:pt x="29210" y="381"/>
                  </a:lnTo>
                  <a:lnTo>
                    <a:pt x="34417" y="1016"/>
                  </a:lnTo>
                  <a:lnTo>
                    <a:pt x="36830" y="1016"/>
                  </a:lnTo>
                  <a:lnTo>
                    <a:pt x="38608" y="635"/>
                  </a:lnTo>
                  <a:close/>
                </a:path>
              </a:pathLst>
            </a:custGeom>
            <a:solidFill>
              <a:srgbClr val="DB831B"/>
            </a:solidFill>
            <a:ln w="0" cap="flat" cmpd="sng" algn="ctr">
              <a:solidFill>
                <a:srgbClr val="DB831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92" name="Freeform 491"/>
            <p:cNvSpPr/>
            <p:nvPr/>
          </p:nvSpPr>
          <p:spPr>
            <a:xfrm>
              <a:off x="2130552" y="2952877"/>
              <a:ext cx="60326" cy="83059"/>
            </a:xfrm>
            <a:custGeom>
              <a:avLst/>
              <a:gdLst/>
              <a:ahLst/>
              <a:cxnLst/>
              <a:rect l="0" t="0" r="0" b="0"/>
              <a:pathLst>
                <a:path w="60326" h="83059">
                  <a:moveTo>
                    <a:pt x="25908" y="12065"/>
                  </a:moveTo>
                  <a:lnTo>
                    <a:pt x="31115" y="22733"/>
                  </a:lnTo>
                  <a:lnTo>
                    <a:pt x="36195" y="31750"/>
                  </a:lnTo>
                  <a:lnTo>
                    <a:pt x="41021" y="40005"/>
                  </a:lnTo>
                  <a:lnTo>
                    <a:pt x="50165" y="54991"/>
                  </a:lnTo>
                  <a:lnTo>
                    <a:pt x="54991" y="62357"/>
                  </a:lnTo>
                  <a:lnTo>
                    <a:pt x="60325" y="70358"/>
                  </a:lnTo>
                  <a:lnTo>
                    <a:pt x="57658" y="72517"/>
                  </a:lnTo>
                  <a:lnTo>
                    <a:pt x="55753" y="74295"/>
                  </a:lnTo>
                  <a:lnTo>
                    <a:pt x="52705" y="76581"/>
                  </a:lnTo>
                  <a:lnTo>
                    <a:pt x="50800" y="77851"/>
                  </a:lnTo>
                  <a:lnTo>
                    <a:pt x="49657" y="78486"/>
                  </a:lnTo>
                  <a:lnTo>
                    <a:pt x="46863" y="79248"/>
                  </a:lnTo>
                  <a:lnTo>
                    <a:pt x="44323" y="80264"/>
                  </a:lnTo>
                  <a:lnTo>
                    <a:pt x="40767" y="82042"/>
                  </a:lnTo>
                  <a:lnTo>
                    <a:pt x="36957" y="83058"/>
                  </a:lnTo>
                  <a:lnTo>
                    <a:pt x="32004" y="82550"/>
                  </a:lnTo>
                  <a:lnTo>
                    <a:pt x="25908" y="81280"/>
                  </a:lnTo>
                  <a:lnTo>
                    <a:pt x="18796" y="78613"/>
                  </a:lnTo>
                  <a:lnTo>
                    <a:pt x="11811" y="70231"/>
                  </a:lnTo>
                  <a:lnTo>
                    <a:pt x="5715" y="60960"/>
                  </a:lnTo>
                  <a:lnTo>
                    <a:pt x="3302" y="55499"/>
                  </a:lnTo>
                  <a:lnTo>
                    <a:pt x="1397" y="49784"/>
                  </a:lnTo>
                  <a:lnTo>
                    <a:pt x="254" y="43307"/>
                  </a:lnTo>
                  <a:lnTo>
                    <a:pt x="0" y="36068"/>
                  </a:lnTo>
                  <a:lnTo>
                    <a:pt x="1651" y="33782"/>
                  </a:lnTo>
                  <a:lnTo>
                    <a:pt x="3937" y="29210"/>
                  </a:lnTo>
                  <a:lnTo>
                    <a:pt x="6604" y="23241"/>
                  </a:lnTo>
                  <a:lnTo>
                    <a:pt x="9398" y="16764"/>
                  </a:lnTo>
                  <a:lnTo>
                    <a:pt x="12319" y="10541"/>
                  </a:lnTo>
                  <a:lnTo>
                    <a:pt x="15113" y="5080"/>
                  </a:lnTo>
                  <a:lnTo>
                    <a:pt x="17653" y="1270"/>
                  </a:lnTo>
                  <a:lnTo>
                    <a:pt x="18796" y="254"/>
                  </a:lnTo>
                  <a:lnTo>
                    <a:pt x="19812" y="0"/>
                  </a:lnTo>
                  <a:close/>
                </a:path>
              </a:pathLst>
            </a:custGeom>
            <a:solidFill>
              <a:srgbClr val="DB831B"/>
            </a:solidFill>
            <a:ln w="0" cap="flat" cmpd="sng" algn="ctr">
              <a:solidFill>
                <a:srgbClr val="DB831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93" name="Freeform 492"/>
            <p:cNvSpPr/>
            <p:nvPr/>
          </p:nvSpPr>
          <p:spPr>
            <a:xfrm>
              <a:off x="2179447" y="3025902"/>
              <a:ext cx="60961" cy="51309"/>
            </a:xfrm>
            <a:custGeom>
              <a:avLst/>
              <a:gdLst/>
              <a:ahLst/>
              <a:cxnLst/>
              <a:rect l="0" t="0" r="0" b="0"/>
              <a:pathLst>
                <a:path w="60961" h="51309">
                  <a:moveTo>
                    <a:pt x="18415" y="6223"/>
                  </a:moveTo>
                  <a:lnTo>
                    <a:pt x="22352" y="11303"/>
                  </a:lnTo>
                  <a:lnTo>
                    <a:pt x="26162" y="16002"/>
                  </a:lnTo>
                  <a:lnTo>
                    <a:pt x="29718" y="19558"/>
                  </a:lnTo>
                  <a:lnTo>
                    <a:pt x="35814" y="25781"/>
                  </a:lnTo>
                  <a:lnTo>
                    <a:pt x="41529" y="30353"/>
                  </a:lnTo>
                  <a:lnTo>
                    <a:pt x="51181" y="38608"/>
                  </a:lnTo>
                  <a:lnTo>
                    <a:pt x="56134" y="44069"/>
                  </a:lnTo>
                  <a:lnTo>
                    <a:pt x="60960" y="51308"/>
                  </a:lnTo>
                  <a:lnTo>
                    <a:pt x="53975" y="50292"/>
                  </a:lnTo>
                  <a:lnTo>
                    <a:pt x="46482" y="48514"/>
                  </a:lnTo>
                  <a:lnTo>
                    <a:pt x="40386" y="41275"/>
                  </a:lnTo>
                  <a:lnTo>
                    <a:pt x="33782" y="35814"/>
                  </a:lnTo>
                  <a:lnTo>
                    <a:pt x="26924" y="31750"/>
                  </a:lnTo>
                  <a:lnTo>
                    <a:pt x="20066" y="28575"/>
                  </a:lnTo>
                  <a:lnTo>
                    <a:pt x="13716" y="25781"/>
                  </a:lnTo>
                  <a:lnTo>
                    <a:pt x="8128" y="22733"/>
                  </a:lnTo>
                  <a:lnTo>
                    <a:pt x="3302" y="19050"/>
                  </a:lnTo>
                  <a:lnTo>
                    <a:pt x="0" y="14478"/>
                  </a:lnTo>
                  <a:lnTo>
                    <a:pt x="3048" y="10795"/>
                  </a:lnTo>
                  <a:lnTo>
                    <a:pt x="6350" y="5842"/>
                  </a:lnTo>
                  <a:lnTo>
                    <a:pt x="10160" y="1778"/>
                  </a:lnTo>
                  <a:lnTo>
                    <a:pt x="12065" y="508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DB831B"/>
            </a:solidFill>
            <a:ln w="0" cap="flat" cmpd="sng" algn="ctr">
              <a:solidFill>
                <a:srgbClr val="DB831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94" name="Freeform 493"/>
            <p:cNvSpPr/>
            <p:nvPr/>
          </p:nvSpPr>
          <p:spPr>
            <a:xfrm>
              <a:off x="2198370" y="3077972"/>
              <a:ext cx="63501" cy="69724"/>
            </a:xfrm>
            <a:custGeom>
              <a:avLst/>
              <a:gdLst/>
              <a:ahLst/>
              <a:cxnLst/>
              <a:rect l="0" t="0" r="0" b="0"/>
              <a:pathLst>
                <a:path w="63501" h="69724">
                  <a:moveTo>
                    <a:pt x="59944" y="22479"/>
                  </a:moveTo>
                  <a:lnTo>
                    <a:pt x="62357" y="29464"/>
                  </a:lnTo>
                  <a:lnTo>
                    <a:pt x="63500" y="35179"/>
                  </a:lnTo>
                  <a:lnTo>
                    <a:pt x="63246" y="39751"/>
                  </a:lnTo>
                  <a:lnTo>
                    <a:pt x="61849" y="43815"/>
                  </a:lnTo>
                  <a:lnTo>
                    <a:pt x="59309" y="46990"/>
                  </a:lnTo>
                  <a:lnTo>
                    <a:pt x="56007" y="49784"/>
                  </a:lnTo>
                  <a:lnTo>
                    <a:pt x="51816" y="52070"/>
                  </a:lnTo>
                  <a:lnTo>
                    <a:pt x="49403" y="53721"/>
                  </a:lnTo>
                  <a:lnTo>
                    <a:pt x="45593" y="56515"/>
                  </a:lnTo>
                  <a:lnTo>
                    <a:pt x="40894" y="59690"/>
                  </a:lnTo>
                  <a:lnTo>
                    <a:pt x="35560" y="62992"/>
                  </a:lnTo>
                  <a:lnTo>
                    <a:pt x="29845" y="66040"/>
                  </a:lnTo>
                  <a:lnTo>
                    <a:pt x="24257" y="68326"/>
                  </a:lnTo>
                  <a:lnTo>
                    <a:pt x="19050" y="69723"/>
                  </a:lnTo>
                  <a:lnTo>
                    <a:pt x="14605" y="68961"/>
                  </a:lnTo>
                  <a:lnTo>
                    <a:pt x="11557" y="64262"/>
                  </a:lnTo>
                  <a:lnTo>
                    <a:pt x="8890" y="59055"/>
                  </a:lnTo>
                  <a:lnTo>
                    <a:pt x="4953" y="48260"/>
                  </a:lnTo>
                  <a:lnTo>
                    <a:pt x="3302" y="43053"/>
                  </a:lnTo>
                  <a:lnTo>
                    <a:pt x="2159" y="38735"/>
                  </a:lnTo>
                  <a:lnTo>
                    <a:pt x="889" y="35306"/>
                  </a:lnTo>
                  <a:lnTo>
                    <a:pt x="0" y="33274"/>
                  </a:lnTo>
                  <a:lnTo>
                    <a:pt x="5461" y="27559"/>
                  </a:lnTo>
                  <a:lnTo>
                    <a:pt x="11557" y="21717"/>
                  </a:lnTo>
                  <a:lnTo>
                    <a:pt x="14351" y="17780"/>
                  </a:lnTo>
                  <a:lnTo>
                    <a:pt x="16637" y="13208"/>
                  </a:lnTo>
                  <a:lnTo>
                    <a:pt x="18288" y="7493"/>
                  </a:lnTo>
                  <a:lnTo>
                    <a:pt x="19050" y="508"/>
                  </a:lnTo>
                  <a:lnTo>
                    <a:pt x="20193" y="0"/>
                  </a:lnTo>
                  <a:lnTo>
                    <a:pt x="21844" y="0"/>
                  </a:lnTo>
                  <a:lnTo>
                    <a:pt x="26035" y="1397"/>
                  </a:lnTo>
                  <a:lnTo>
                    <a:pt x="31496" y="3683"/>
                  </a:lnTo>
                  <a:lnTo>
                    <a:pt x="37465" y="6731"/>
                  </a:lnTo>
                  <a:lnTo>
                    <a:pt x="43307" y="9779"/>
                  </a:lnTo>
                  <a:lnTo>
                    <a:pt x="48641" y="12446"/>
                  </a:lnTo>
                  <a:lnTo>
                    <a:pt x="52959" y="14224"/>
                  </a:lnTo>
                  <a:lnTo>
                    <a:pt x="54864" y="14478"/>
                  </a:lnTo>
                  <a:lnTo>
                    <a:pt x="56007" y="14224"/>
                  </a:lnTo>
                  <a:close/>
                </a:path>
              </a:pathLst>
            </a:custGeom>
            <a:solidFill>
              <a:srgbClr val="DA8014"/>
            </a:solidFill>
            <a:ln w="0" cap="flat" cmpd="sng" algn="ctr">
              <a:solidFill>
                <a:srgbClr val="DA801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95" name="Freeform 494"/>
            <p:cNvSpPr/>
            <p:nvPr/>
          </p:nvSpPr>
          <p:spPr>
            <a:xfrm>
              <a:off x="2259711" y="3117977"/>
              <a:ext cx="61977" cy="67311"/>
            </a:xfrm>
            <a:custGeom>
              <a:avLst/>
              <a:gdLst/>
              <a:ahLst/>
              <a:cxnLst/>
              <a:rect l="0" t="0" r="0" b="0"/>
              <a:pathLst>
                <a:path w="61977" h="67311">
                  <a:moveTo>
                    <a:pt x="48387" y="11303"/>
                  </a:moveTo>
                  <a:lnTo>
                    <a:pt x="50673" y="14478"/>
                  </a:lnTo>
                  <a:lnTo>
                    <a:pt x="54864" y="19050"/>
                  </a:lnTo>
                  <a:lnTo>
                    <a:pt x="58420" y="22225"/>
                  </a:lnTo>
                  <a:lnTo>
                    <a:pt x="60833" y="25527"/>
                  </a:lnTo>
                  <a:lnTo>
                    <a:pt x="61468" y="27559"/>
                  </a:lnTo>
                  <a:lnTo>
                    <a:pt x="61976" y="30226"/>
                  </a:lnTo>
                  <a:lnTo>
                    <a:pt x="61976" y="33528"/>
                  </a:lnTo>
                  <a:lnTo>
                    <a:pt x="61468" y="37592"/>
                  </a:lnTo>
                  <a:lnTo>
                    <a:pt x="60579" y="43053"/>
                  </a:lnTo>
                  <a:lnTo>
                    <a:pt x="59182" y="49276"/>
                  </a:lnTo>
                  <a:lnTo>
                    <a:pt x="57277" y="57277"/>
                  </a:lnTo>
                  <a:lnTo>
                    <a:pt x="54483" y="66548"/>
                  </a:lnTo>
                  <a:lnTo>
                    <a:pt x="52324" y="67056"/>
                  </a:lnTo>
                  <a:lnTo>
                    <a:pt x="49530" y="67310"/>
                  </a:lnTo>
                  <a:lnTo>
                    <a:pt x="45974" y="67056"/>
                  </a:lnTo>
                  <a:lnTo>
                    <a:pt x="41783" y="66548"/>
                  </a:lnTo>
                  <a:lnTo>
                    <a:pt x="33020" y="64770"/>
                  </a:lnTo>
                  <a:lnTo>
                    <a:pt x="24511" y="61976"/>
                  </a:lnTo>
                  <a:lnTo>
                    <a:pt x="25273" y="54483"/>
                  </a:lnTo>
                  <a:lnTo>
                    <a:pt x="25273" y="47498"/>
                  </a:lnTo>
                  <a:lnTo>
                    <a:pt x="24511" y="41529"/>
                  </a:lnTo>
                  <a:lnTo>
                    <a:pt x="23368" y="36322"/>
                  </a:lnTo>
                  <a:lnTo>
                    <a:pt x="21971" y="32004"/>
                  </a:lnTo>
                  <a:lnTo>
                    <a:pt x="20066" y="28067"/>
                  </a:lnTo>
                  <a:lnTo>
                    <a:pt x="15367" y="22225"/>
                  </a:lnTo>
                  <a:lnTo>
                    <a:pt x="10414" y="18288"/>
                  </a:lnTo>
                  <a:lnTo>
                    <a:pt x="5715" y="15494"/>
                  </a:lnTo>
                  <a:lnTo>
                    <a:pt x="2159" y="13716"/>
                  </a:lnTo>
                  <a:lnTo>
                    <a:pt x="0" y="12446"/>
                  </a:lnTo>
                  <a:lnTo>
                    <a:pt x="2921" y="7493"/>
                  </a:lnTo>
                  <a:lnTo>
                    <a:pt x="4064" y="4699"/>
                  </a:lnTo>
                  <a:lnTo>
                    <a:pt x="4572" y="1016"/>
                  </a:lnTo>
                  <a:lnTo>
                    <a:pt x="5715" y="254"/>
                  </a:lnTo>
                  <a:lnTo>
                    <a:pt x="7620" y="0"/>
                  </a:lnTo>
                  <a:lnTo>
                    <a:pt x="12319" y="508"/>
                  </a:lnTo>
                  <a:lnTo>
                    <a:pt x="18415" y="1778"/>
                  </a:lnTo>
                  <a:lnTo>
                    <a:pt x="25273" y="3429"/>
                  </a:lnTo>
                  <a:lnTo>
                    <a:pt x="31877" y="5207"/>
                  </a:lnTo>
                  <a:lnTo>
                    <a:pt x="37973" y="6731"/>
                  </a:lnTo>
                  <a:lnTo>
                    <a:pt x="42926" y="7493"/>
                  </a:lnTo>
                  <a:lnTo>
                    <a:pt x="44577" y="7493"/>
                  </a:lnTo>
                  <a:lnTo>
                    <a:pt x="45974" y="7239"/>
                  </a:lnTo>
                  <a:close/>
                </a:path>
              </a:pathLst>
            </a:custGeom>
            <a:solidFill>
              <a:srgbClr val="DB831B"/>
            </a:solidFill>
            <a:ln w="0" cap="flat" cmpd="sng" algn="ctr">
              <a:solidFill>
                <a:srgbClr val="DB831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96" name="Freeform 495"/>
            <p:cNvSpPr/>
            <p:nvPr/>
          </p:nvSpPr>
          <p:spPr>
            <a:xfrm>
              <a:off x="2242566" y="3188335"/>
              <a:ext cx="91822" cy="94235"/>
            </a:xfrm>
            <a:custGeom>
              <a:avLst/>
              <a:gdLst/>
              <a:ahLst/>
              <a:cxnLst/>
              <a:rect l="0" t="0" r="0" b="0"/>
              <a:pathLst>
                <a:path w="91822" h="94235">
                  <a:moveTo>
                    <a:pt x="82169" y="13208"/>
                  </a:moveTo>
                  <a:lnTo>
                    <a:pt x="81788" y="18669"/>
                  </a:lnTo>
                  <a:lnTo>
                    <a:pt x="81280" y="27686"/>
                  </a:lnTo>
                  <a:lnTo>
                    <a:pt x="81915" y="34925"/>
                  </a:lnTo>
                  <a:lnTo>
                    <a:pt x="83312" y="41402"/>
                  </a:lnTo>
                  <a:lnTo>
                    <a:pt x="87376" y="52705"/>
                  </a:lnTo>
                  <a:lnTo>
                    <a:pt x="89662" y="59182"/>
                  </a:lnTo>
                  <a:lnTo>
                    <a:pt x="91821" y="66548"/>
                  </a:lnTo>
                  <a:lnTo>
                    <a:pt x="90424" y="67437"/>
                  </a:lnTo>
                  <a:lnTo>
                    <a:pt x="88519" y="68453"/>
                  </a:lnTo>
                  <a:lnTo>
                    <a:pt x="86106" y="70231"/>
                  </a:lnTo>
                  <a:lnTo>
                    <a:pt x="83058" y="72390"/>
                  </a:lnTo>
                  <a:lnTo>
                    <a:pt x="75819" y="77216"/>
                  </a:lnTo>
                  <a:lnTo>
                    <a:pt x="67564" y="82677"/>
                  </a:lnTo>
                  <a:lnTo>
                    <a:pt x="58928" y="87503"/>
                  </a:lnTo>
                  <a:lnTo>
                    <a:pt x="50927" y="91440"/>
                  </a:lnTo>
                  <a:lnTo>
                    <a:pt x="47117" y="92964"/>
                  </a:lnTo>
                  <a:lnTo>
                    <a:pt x="43815" y="93726"/>
                  </a:lnTo>
                  <a:lnTo>
                    <a:pt x="41021" y="94234"/>
                  </a:lnTo>
                  <a:lnTo>
                    <a:pt x="38608" y="93726"/>
                  </a:lnTo>
                  <a:lnTo>
                    <a:pt x="29210" y="86233"/>
                  </a:lnTo>
                  <a:lnTo>
                    <a:pt x="21463" y="77724"/>
                  </a:lnTo>
                  <a:lnTo>
                    <a:pt x="15113" y="68707"/>
                  </a:lnTo>
                  <a:lnTo>
                    <a:pt x="9906" y="59944"/>
                  </a:lnTo>
                  <a:lnTo>
                    <a:pt x="6096" y="51943"/>
                  </a:lnTo>
                  <a:lnTo>
                    <a:pt x="3302" y="45212"/>
                  </a:lnTo>
                  <a:lnTo>
                    <a:pt x="1143" y="40005"/>
                  </a:lnTo>
                  <a:lnTo>
                    <a:pt x="0" y="37211"/>
                  </a:lnTo>
                  <a:lnTo>
                    <a:pt x="762" y="36449"/>
                  </a:lnTo>
                  <a:lnTo>
                    <a:pt x="2413" y="34925"/>
                  </a:lnTo>
                  <a:lnTo>
                    <a:pt x="4445" y="33147"/>
                  </a:lnTo>
                  <a:lnTo>
                    <a:pt x="7366" y="30734"/>
                  </a:lnTo>
                  <a:lnTo>
                    <a:pt x="13970" y="25654"/>
                  </a:lnTo>
                  <a:lnTo>
                    <a:pt x="21463" y="19939"/>
                  </a:lnTo>
                  <a:lnTo>
                    <a:pt x="28956" y="13970"/>
                  </a:lnTo>
                  <a:lnTo>
                    <a:pt x="35306" y="8636"/>
                  </a:lnTo>
                  <a:lnTo>
                    <a:pt x="37973" y="6223"/>
                  </a:lnTo>
                  <a:lnTo>
                    <a:pt x="39751" y="3937"/>
                  </a:lnTo>
                  <a:lnTo>
                    <a:pt x="41275" y="2413"/>
                  </a:lnTo>
                  <a:lnTo>
                    <a:pt x="41656" y="889"/>
                  </a:lnTo>
                  <a:lnTo>
                    <a:pt x="42926" y="381"/>
                  </a:lnTo>
                  <a:lnTo>
                    <a:pt x="44704" y="0"/>
                  </a:lnTo>
                  <a:lnTo>
                    <a:pt x="49530" y="635"/>
                  </a:lnTo>
                  <a:lnTo>
                    <a:pt x="55626" y="1905"/>
                  </a:lnTo>
                  <a:lnTo>
                    <a:pt x="62357" y="3429"/>
                  </a:lnTo>
                  <a:lnTo>
                    <a:pt x="69215" y="5207"/>
                  </a:lnTo>
                  <a:lnTo>
                    <a:pt x="75184" y="6858"/>
                  </a:lnTo>
                  <a:lnTo>
                    <a:pt x="80010" y="7620"/>
                  </a:lnTo>
                  <a:lnTo>
                    <a:pt x="81915" y="7620"/>
                  </a:lnTo>
                  <a:lnTo>
                    <a:pt x="83058" y="7239"/>
                  </a:lnTo>
                  <a:close/>
                </a:path>
              </a:pathLst>
            </a:custGeom>
            <a:solidFill>
              <a:srgbClr val="DB831B"/>
            </a:solidFill>
            <a:ln w="0" cap="flat" cmpd="sng" algn="ctr">
              <a:solidFill>
                <a:srgbClr val="DB831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97" name="Freeform 496"/>
            <p:cNvSpPr/>
            <p:nvPr/>
          </p:nvSpPr>
          <p:spPr>
            <a:xfrm>
              <a:off x="2286381" y="3254248"/>
              <a:ext cx="80519" cy="83567"/>
            </a:xfrm>
            <a:custGeom>
              <a:avLst/>
              <a:gdLst/>
              <a:ahLst/>
              <a:cxnLst/>
              <a:rect l="0" t="0" r="0" b="0"/>
              <a:pathLst>
                <a:path w="80519" h="83567">
                  <a:moveTo>
                    <a:pt x="60452" y="8509"/>
                  </a:moveTo>
                  <a:lnTo>
                    <a:pt x="61849" y="15875"/>
                  </a:lnTo>
                  <a:lnTo>
                    <a:pt x="63627" y="22098"/>
                  </a:lnTo>
                  <a:lnTo>
                    <a:pt x="64897" y="27813"/>
                  </a:lnTo>
                  <a:lnTo>
                    <a:pt x="67310" y="33020"/>
                  </a:lnTo>
                  <a:lnTo>
                    <a:pt x="70358" y="37846"/>
                  </a:lnTo>
                  <a:lnTo>
                    <a:pt x="74549" y="43053"/>
                  </a:lnTo>
                  <a:lnTo>
                    <a:pt x="80518" y="48514"/>
                  </a:lnTo>
                  <a:lnTo>
                    <a:pt x="79629" y="49276"/>
                  </a:lnTo>
                  <a:lnTo>
                    <a:pt x="79121" y="50800"/>
                  </a:lnTo>
                  <a:lnTo>
                    <a:pt x="78105" y="55499"/>
                  </a:lnTo>
                  <a:lnTo>
                    <a:pt x="77470" y="61595"/>
                  </a:lnTo>
                  <a:lnTo>
                    <a:pt x="76454" y="68072"/>
                  </a:lnTo>
                  <a:lnTo>
                    <a:pt x="75565" y="74422"/>
                  </a:lnTo>
                  <a:lnTo>
                    <a:pt x="73914" y="79629"/>
                  </a:lnTo>
                  <a:lnTo>
                    <a:pt x="72771" y="81661"/>
                  </a:lnTo>
                  <a:lnTo>
                    <a:pt x="71501" y="82804"/>
                  </a:lnTo>
                  <a:lnTo>
                    <a:pt x="69977" y="83566"/>
                  </a:lnTo>
                  <a:lnTo>
                    <a:pt x="68199" y="83058"/>
                  </a:lnTo>
                  <a:lnTo>
                    <a:pt x="57404" y="75819"/>
                  </a:lnTo>
                  <a:lnTo>
                    <a:pt x="46355" y="68580"/>
                  </a:lnTo>
                  <a:lnTo>
                    <a:pt x="35306" y="61087"/>
                  </a:lnTo>
                  <a:lnTo>
                    <a:pt x="24765" y="54102"/>
                  </a:lnTo>
                  <a:lnTo>
                    <a:pt x="15494" y="47879"/>
                  </a:lnTo>
                  <a:lnTo>
                    <a:pt x="11557" y="45085"/>
                  </a:lnTo>
                  <a:lnTo>
                    <a:pt x="7747" y="42545"/>
                  </a:lnTo>
                  <a:lnTo>
                    <a:pt x="4953" y="40259"/>
                  </a:lnTo>
                  <a:lnTo>
                    <a:pt x="2540" y="38608"/>
                  </a:lnTo>
                  <a:lnTo>
                    <a:pt x="889" y="37084"/>
                  </a:lnTo>
                  <a:lnTo>
                    <a:pt x="0" y="36322"/>
                  </a:lnTo>
                  <a:lnTo>
                    <a:pt x="3810" y="35052"/>
                  </a:lnTo>
                  <a:lnTo>
                    <a:pt x="8255" y="33782"/>
                  </a:lnTo>
                  <a:lnTo>
                    <a:pt x="17399" y="29337"/>
                  </a:lnTo>
                  <a:lnTo>
                    <a:pt x="27051" y="24130"/>
                  </a:lnTo>
                  <a:lnTo>
                    <a:pt x="36449" y="18542"/>
                  </a:lnTo>
                  <a:lnTo>
                    <a:pt x="44958" y="12827"/>
                  </a:lnTo>
                  <a:lnTo>
                    <a:pt x="51943" y="7493"/>
                  </a:lnTo>
                  <a:lnTo>
                    <a:pt x="54610" y="5080"/>
                  </a:lnTo>
                  <a:lnTo>
                    <a:pt x="56769" y="3048"/>
                  </a:lnTo>
                  <a:lnTo>
                    <a:pt x="57912" y="1270"/>
                  </a:lnTo>
                  <a:lnTo>
                    <a:pt x="58547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98" name="Freeform 497"/>
            <p:cNvSpPr/>
            <p:nvPr/>
          </p:nvSpPr>
          <p:spPr>
            <a:xfrm>
              <a:off x="2221103" y="3242056"/>
              <a:ext cx="58167" cy="100458"/>
            </a:xfrm>
            <a:custGeom>
              <a:avLst/>
              <a:gdLst/>
              <a:ahLst/>
              <a:cxnLst/>
              <a:rect l="0" t="0" r="0" b="0"/>
              <a:pathLst>
                <a:path w="58167" h="100458">
                  <a:moveTo>
                    <a:pt x="20828" y="8509"/>
                  </a:moveTo>
                  <a:lnTo>
                    <a:pt x="24257" y="15494"/>
                  </a:lnTo>
                  <a:lnTo>
                    <a:pt x="28829" y="20955"/>
                  </a:lnTo>
                  <a:lnTo>
                    <a:pt x="33782" y="25781"/>
                  </a:lnTo>
                  <a:lnTo>
                    <a:pt x="45212" y="34544"/>
                  </a:lnTo>
                  <a:lnTo>
                    <a:pt x="51562" y="39243"/>
                  </a:lnTo>
                  <a:lnTo>
                    <a:pt x="58166" y="44577"/>
                  </a:lnTo>
                  <a:lnTo>
                    <a:pt x="57277" y="45593"/>
                  </a:lnTo>
                  <a:lnTo>
                    <a:pt x="56134" y="47752"/>
                  </a:lnTo>
                  <a:lnTo>
                    <a:pt x="54483" y="50800"/>
                  </a:lnTo>
                  <a:lnTo>
                    <a:pt x="52832" y="54737"/>
                  </a:lnTo>
                  <a:lnTo>
                    <a:pt x="49022" y="64262"/>
                  </a:lnTo>
                  <a:lnTo>
                    <a:pt x="44831" y="74930"/>
                  </a:lnTo>
                  <a:lnTo>
                    <a:pt x="40259" y="85217"/>
                  </a:lnTo>
                  <a:lnTo>
                    <a:pt x="35560" y="93599"/>
                  </a:lnTo>
                  <a:lnTo>
                    <a:pt x="33528" y="96774"/>
                  </a:lnTo>
                  <a:lnTo>
                    <a:pt x="31369" y="99060"/>
                  </a:lnTo>
                  <a:lnTo>
                    <a:pt x="29210" y="100457"/>
                  </a:lnTo>
                  <a:lnTo>
                    <a:pt x="27178" y="100457"/>
                  </a:lnTo>
                  <a:lnTo>
                    <a:pt x="22225" y="97282"/>
                  </a:lnTo>
                  <a:lnTo>
                    <a:pt x="18415" y="94488"/>
                  </a:lnTo>
                  <a:lnTo>
                    <a:pt x="14859" y="92075"/>
                  </a:lnTo>
                  <a:lnTo>
                    <a:pt x="12319" y="90297"/>
                  </a:lnTo>
                  <a:lnTo>
                    <a:pt x="8255" y="86614"/>
                  </a:lnTo>
                  <a:lnTo>
                    <a:pt x="5969" y="82804"/>
                  </a:lnTo>
                  <a:lnTo>
                    <a:pt x="4572" y="77978"/>
                  </a:lnTo>
                  <a:lnTo>
                    <a:pt x="3302" y="70993"/>
                  </a:lnTo>
                  <a:lnTo>
                    <a:pt x="2921" y="66294"/>
                  </a:lnTo>
                  <a:lnTo>
                    <a:pt x="2159" y="61087"/>
                  </a:lnTo>
                  <a:lnTo>
                    <a:pt x="1270" y="54737"/>
                  </a:lnTo>
                  <a:lnTo>
                    <a:pt x="0" y="47244"/>
                  </a:lnTo>
                  <a:lnTo>
                    <a:pt x="3810" y="37465"/>
                  </a:lnTo>
                  <a:lnTo>
                    <a:pt x="7366" y="28956"/>
                  </a:lnTo>
                  <a:lnTo>
                    <a:pt x="10414" y="21717"/>
                  </a:lnTo>
                  <a:lnTo>
                    <a:pt x="12954" y="15494"/>
                  </a:lnTo>
                  <a:lnTo>
                    <a:pt x="15113" y="10033"/>
                  </a:lnTo>
                  <a:lnTo>
                    <a:pt x="16510" y="5969"/>
                  </a:lnTo>
                  <a:lnTo>
                    <a:pt x="17780" y="2540"/>
                  </a:lnTo>
                  <a:lnTo>
                    <a:pt x="17907" y="0"/>
                  </a:lnTo>
                  <a:close/>
                </a:path>
              </a:pathLst>
            </a:custGeom>
            <a:solidFill>
              <a:srgbClr val="D97E12"/>
            </a:solidFill>
            <a:ln w="0" cap="flat" cmpd="sng" algn="ctr">
              <a:solidFill>
                <a:srgbClr val="D97E1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99" name="Freeform 498"/>
            <p:cNvSpPr/>
            <p:nvPr/>
          </p:nvSpPr>
          <p:spPr>
            <a:xfrm>
              <a:off x="2328926" y="3187319"/>
              <a:ext cx="40768" cy="60707"/>
            </a:xfrm>
            <a:custGeom>
              <a:avLst/>
              <a:gdLst/>
              <a:ahLst/>
              <a:cxnLst/>
              <a:rect l="0" t="0" r="0" b="0"/>
              <a:pathLst>
                <a:path w="40768" h="60707">
                  <a:moveTo>
                    <a:pt x="6604" y="2413"/>
                  </a:moveTo>
                  <a:lnTo>
                    <a:pt x="10160" y="0"/>
                  </a:lnTo>
                  <a:lnTo>
                    <a:pt x="13970" y="381"/>
                  </a:lnTo>
                  <a:lnTo>
                    <a:pt x="17907" y="2667"/>
                  </a:lnTo>
                  <a:lnTo>
                    <a:pt x="22352" y="6223"/>
                  </a:lnTo>
                  <a:lnTo>
                    <a:pt x="27559" y="11176"/>
                  </a:lnTo>
                  <a:lnTo>
                    <a:pt x="33274" y="16891"/>
                  </a:lnTo>
                  <a:lnTo>
                    <a:pt x="39370" y="22733"/>
                  </a:lnTo>
                  <a:lnTo>
                    <a:pt x="40386" y="25527"/>
                  </a:lnTo>
                  <a:lnTo>
                    <a:pt x="40767" y="28702"/>
                  </a:lnTo>
                  <a:lnTo>
                    <a:pt x="40132" y="35179"/>
                  </a:lnTo>
                  <a:lnTo>
                    <a:pt x="37719" y="41910"/>
                  </a:lnTo>
                  <a:lnTo>
                    <a:pt x="34417" y="48260"/>
                  </a:lnTo>
                  <a:lnTo>
                    <a:pt x="30226" y="53721"/>
                  </a:lnTo>
                  <a:lnTo>
                    <a:pt x="25400" y="58166"/>
                  </a:lnTo>
                  <a:lnTo>
                    <a:pt x="20828" y="60452"/>
                  </a:lnTo>
                  <a:lnTo>
                    <a:pt x="18415" y="60706"/>
                  </a:lnTo>
                  <a:lnTo>
                    <a:pt x="16510" y="60198"/>
                  </a:lnTo>
                  <a:lnTo>
                    <a:pt x="12065" y="56007"/>
                  </a:lnTo>
                  <a:lnTo>
                    <a:pt x="8128" y="51181"/>
                  </a:lnTo>
                  <a:lnTo>
                    <a:pt x="4826" y="45720"/>
                  </a:lnTo>
                  <a:lnTo>
                    <a:pt x="2159" y="39751"/>
                  </a:lnTo>
                  <a:lnTo>
                    <a:pt x="762" y="33147"/>
                  </a:lnTo>
                  <a:lnTo>
                    <a:pt x="0" y="25908"/>
                  </a:lnTo>
                  <a:lnTo>
                    <a:pt x="1016" y="17272"/>
                  </a:lnTo>
                  <a:lnTo>
                    <a:pt x="3302" y="7874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00" name="Freeform 499"/>
            <p:cNvSpPr/>
            <p:nvPr/>
          </p:nvSpPr>
          <p:spPr>
            <a:xfrm>
              <a:off x="2324481" y="3137027"/>
              <a:ext cx="51563" cy="49023"/>
            </a:xfrm>
            <a:custGeom>
              <a:avLst/>
              <a:gdLst/>
              <a:ahLst/>
              <a:cxnLst/>
              <a:rect l="0" t="0" r="0" b="0"/>
              <a:pathLst>
                <a:path w="51563" h="49023">
                  <a:moveTo>
                    <a:pt x="10541" y="889"/>
                  </a:moveTo>
                  <a:lnTo>
                    <a:pt x="15621" y="0"/>
                  </a:lnTo>
                  <a:lnTo>
                    <a:pt x="20955" y="1016"/>
                  </a:lnTo>
                  <a:lnTo>
                    <a:pt x="26416" y="3937"/>
                  </a:lnTo>
                  <a:lnTo>
                    <a:pt x="32258" y="8255"/>
                  </a:lnTo>
                  <a:lnTo>
                    <a:pt x="38227" y="13462"/>
                  </a:lnTo>
                  <a:lnTo>
                    <a:pt x="51181" y="25019"/>
                  </a:lnTo>
                  <a:lnTo>
                    <a:pt x="51562" y="27686"/>
                  </a:lnTo>
                  <a:lnTo>
                    <a:pt x="51181" y="29972"/>
                  </a:lnTo>
                  <a:lnTo>
                    <a:pt x="49403" y="32004"/>
                  </a:lnTo>
                  <a:lnTo>
                    <a:pt x="47117" y="33782"/>
                  </a:lnTo>
                  <a:lnTo>
                    <a:pt x="43815" y="35687"/>
                  </a:lnTo>
                  <a:lnTo>
                    <a:pt x="40005" y="37211"/>
                  </a:lnTo>
                  <a:lnTo>
                    <a:pt x="31115" y="40005"/>
                  </a:lnTo>
                  <a:lnTo>
                    <a:pt x="21463" y="42672"/>
                  </a:lnTo>
                  <a:lnTo>
                    <a:pt x="12573" y="44958"/>
                  </a:lnTo>
                  <a:lnTo>
                    <a:pt x="4953" y="46990"/>
                  </a:lnTo>
                  <a:lnTo>
                    <a:pt x="2159" y="48006"/>
                  </a:lnTo>
                  <a:lnTo>
                    <a:pt x="0" y="49022"/>
                  </a:lnTo>
                  <a:lnTo>
                    <a:pt x="1397" y="43688"/>
                  </a:lnTo>
                  <a:lnTo>
                    <a:pt x="1905" y="39243"/>
                  </a:lnTo>
                  <a:lnTo>
                    <a:pt x="1651" y="30734"/>
                  </a:lnTo>
                  <a:lnTo>
                    <a:pt x="1651" y="26162"/>
                  </a:lnTo>
                  <a:lnTo>
                    <a:pt x="2159" y="20447"/>
                  </a:lnTo>
                  <a:lnTo>
                    <a:pt x="3302" y="13208"/>
                  </a:lnTo>
                  <a:lnTo>
                    <a:pt x="4191" y="9017"/>
                  </a:lnTo>
                  <a:lnTo>
                    <a:pt x="5715" y="4445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01" name="Freeform 500"/>
            <p:cNvSpPr/>
            <p:nvPr/>
          </p:nvSpPr>
          <p:spPr>
            <a:xfrm>
              <a:off x="2261362" y="3090037"/>
              <a:ext cx="45467" cy="26671"/>
            </a:xfrm>
            <a:custGeom>
              <a:avLst/>
              <a:gdLst/>
              <a:ahLst/>
              <a:cxnLst/>
              <a:rect l="0" t="0" r="0" b="0"/>
              <a:pathLst>
                <a:path w="45467" h="26671">
                  <a:moveTo>
                    <a:pt x="12065" y="6858"/>
                  </a:moveTo>
                  <a:lnTo>
                    <a:pt x="23114" y="13208"/>
                  </a:lnTo>
                  <a:lnTo>
                    <a:pt x="45466" y="25908"/>
                  </a:lnTo>
                  <a:lnTo>
                    <a:pt x="41021" y="26670"/>
                  </a:lnTo>
                  <a:lnTo>
                    <a:pt x="35814" y="26670"/>
                  </a:lnTo>
                  <a:lnTo>
                    <a:pt x="24765" y="24892"/>
                  </a:lnTo>
                  <a:lnTo>
                    <a:pt x="19177" y="23749"/>
                  </a:lnTo>
                  <a:lnTo>
                    <a:pt x="13970" y="23241"/>
                  </a:lnTo>
                  <a:lnTo>
                    <a:pt x="9525" y="23495"/>
                  </a:lnTo>
                  <a:lnTo>
                    <a:pt x="5969" y="24892"/>
                  </a:lnTo>
                  <a:lnTo>
                    <a:pt x="4953" y="17145"/>
                  </a:lnTo>
                  <a:lnTo>
                    <a:pt x="3810" y="11176"/>
                  </a:lnTo>
                  <a:lnTo>
                    <a:pt x="2159" y="59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02" name="Freeform 501"/>
            <p:cNvSpPr/>
            <p:nvPr/>
          </p:nvSpPr>
          <p:spPr>
            <a:xfrm>
              <a:off x="2312035" y="3117723"/>
              <a:ext cx="26798" cy="21718"/>
            </a:xfrm>
            <a:custGeom>
              <a:avLst/>
              <a:gdLst/>
              <a:ahLst/>
              <a:cxnLst/>
              <a:rect l="0" t="0" r="0" b="0"/>
              <a:pathLst>
                <a:path w="26798" h="21718">
                  <a:moveTo>
                    <a:pt x="5207" y="3048"/>
                  </a:moveTo>
                  <a:lnTo>
                    <a:pt x="9017" y="5080"/>
                  </a:lnTo>
                  <a:lnTo>
                    <a:pt x="11557" y="6731"/>
                  </a:lnTo>
                  <a:lnTo>
                    <a:pt x="13589" y="8255"/>
                  </a:lnTo>
                  <a:lnTo>
                    <a:pt x="15748" y="9525"/>
                  </a:lnTo>
                  <a:lnTo>
                    <a:pt x="18415" y="11049"/>
                  </a:lnTo>
                  <a:lnTo>
                    <a:pt x="21971" y="13208"/>
                  </a:lnTo>
                  <a:lnTo>
                    <a:pt x="26797" y="16002"/>
                  </a:lnTo>
                  <a:lnTo>
                    <a:pt x="23241" y="17272"/>
                  </a:lnTo>
                  <a:lnTo>
                    <a:pt x="21209" y="17780"/>
                  </a:lnTo>
                  <a:lnTo>
                    <a:pt x="19812" y="18288"/>
                  </a:lnTo>
                  <a:lnTo>
                    <a:pt x="19050" y="18288"/>
                  </a:lnTo>
                  <a:lnTo>
                    <a:pt x="17145" y="18796"/>
                  </a:lnTo>
                  <a:lnTo>
                    <a:pt x="15494" y="19939"/>
                  </a:lnTo>
                  <a:lnTo>
                    <a:pt x="12954" y="21717"/>
                  </a:lnTo>
                  <a:lnTo>
                    <a:pt x="10160" y="17526"/>
                  </a:lnTo>
                  <a:lnTo>
                    <a:pt x="7747" y="14478"/>
                  </a:lnTo>
                  <a:lnTo>
                    <a:pt x="5842" y="11938"/>
                  </a:lnTo>
                  <a:lnTo>
                    <a:pt x="4191" y="9525"/>
                  </a:lnTo>
                  <a:lnTo>
                    <a:pt x="2159" y="54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03" name="Freeform 502"/>
            <p:cNvSpPr/>
            <p:nvPr/>
          </p:nvSpPr>
          <p:spPr>
            <a:xfrm>
              <a:off x="2349246" y="3168015"/>
              <a:ext cx="62104" cy="50293"/>
            </a:xfrm>
            <a:custGeom>
              <a:avLst/>
              <a:gdLst/>
              <a:ahLst/>
              <a:cxnLst/>
              <a:rect l="0" t="0" r="0" b="0"/>
              <a:pathLst>
                <a:path w="62104" h="50293">
                  <a:moveTo>
                    <a:pt x="35306" y="5969"/>
                  </a:moveTo>
                  <a:lnTo>
                    <a:pt x="40005" y="11938"/>
                  </a:lnTo>
                  <a:lnTo>
                    <a:pt x="48514" y="22733"/>
                  </a:lnTo>
                  <a:lnTo>
                    <a:pt x="55753" y="34036"/>
                  </a:lnTo>
                  <a:lnTo>
                    <a:pt x="59055" y="40513"/>
                  </a:lnTo>
                  <a:lnTo>
                    <a:pt x="62103" y="47752"/>
                  </a:lnTo>
                  <a:lnTo>
                    <a:pt x="56896" y="49784"/>
                  </a:lnTo>
                  <a:lnTo>
                    <a:pt x="52070" y="50292"/>
                  </a:lnTo>
                  <a:lnTo>
                    <a:pt x="46990" y="50038"/>
                  </a:lnTo>
                  <a:lnTo>
                    <a:pt x="42418" y="48514"/>
                  </a:lnTo>
                  <a:lnTo>
                    <a:pt x="32893" y="43561"/>
                  </a:lnTo>
                  <a:lnTo>
                    <a:pt x="24003" y="36830"/>
                  </a:lnTo>
                  <a:lnTo>
                    <a:pt x="16256" y="29718"/>
                  </a:lnTo>
                  <a:lnTo>
                    <a:pt x="9144" y="23241"/>
                  </a:lnTo>
                  <a:lnTo>
                    <a:pt x="6350" y="20955"/>
                  </a:lnTo>
                  <a:lnTo>
                    <a:pt x="3810" y="19304"/>
                  </a:lnTo>
                  <a:lnTo>
                    <a:pt x="1651" y="18923"/>
                  </a:lnTo>
                  <a:lnTo>
                    <a:pt x="0" y="19050"/>
                  </a:lnTo>
                  <a:lnTo>
                    <a:pt x="11049" y="14478"/>
                  </a:lnTo>
                  <a:lnTo>
                    <a:pt x="21336" y="10287"/>
                  </a:lnTo>
                  <a:lnTo>
                    <a:pt x="25654" y="8001"/>
                  </a:lnTo>
                  <a:lnTo>
                    <a:pt x="28702" y="5715"/>
                  </a:lnTo>
                  <a:lnTo>
                    <a:pt x="30353" y="3048"/>
                  </a:lnTo>
                  <a:lnTo>
                    <a:pt x="30099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04" name="Freeform 503"/>
            <p:cNvSpPr/>
            <p:nvPr/>
          </p:nvSpPr>
          <p:spPr>
            <a:xfrm>
              <a:off x="2350897" y="3213989"/>
              <a:ext cx="62104" cy="95378"/>
            </a:xfrm>
            <a:custGeom>
              <a:avLst/>
              <a:gdLst/>
              <a:ahLst/>
              <a:cxnLst/>
              <a:rect l="0" t="0" r="0" b="0"/>
              <a:pathLst>
                <a:path w="62104" h="95378">
                  <a:moveTo>
                    <a:pt x="30607" y="6985"/>
                  </a:moveTo>
                  <a:lnTo>
                    <a:pt x="35687" y="14986"/>
                  </a:lnTo>
                  <a:lnTo>
                    <a:pt x="45847" y="33020"/>
                  </a:lnTo>
                  <a:lnTo>
                    <a:pt x="54991" y="51308"/>
                  </a:lnTo>
                  <a:lnTo>
                    <a:pt x="58801" y="60071"/>
                  </a:lnTo>
                  <a:lnTo>
                    <a:pt x="62103" y="68072"/>
                  </a:lnTo>
                  <a:lnTo>
                    <a:pt x="60706" y="69088"/>
                  </a:lnTo>
                  <a:lnTo>
                    <a:pt x="59055" y="70866"/>
                  </a:lnTo>
                  <a:lnTo>
                    <a:pt x="55753" y="76581"/>
                  </a:lnTo>
                  <a:lnTo>
                    <a:pt x="54102" y="80264"/>
                  </a:lnTo>
                  <a:lnTo>
                    <a:pt x="52959" y="84836"/>
                  </a:lnTo>
                  <a:lnTo>
                    <a:pt x="51943" y="89789"/>
                  </a:lnTo>
                  <a:lnTo>
                    <a:pt x="51689" y="95377"/>
                  </a:lnTo>
                  <a:lnTo>
                    <a:pt x="46609" y="92583"/>
                  </a:lnTo>
                  <a:lnTo>
                    <a:pt x="41402" y="90297"/>
                  </a:lnTo>
                  <a:lnTo>
                    <a:pt x="36703" y="88900"/>
                  </a:lnTo>
                  <a:lnTo>
                    <a:pt x="32385" y="87884"/>
                  </a:lnTo>
                  <a:lnTo>
                    <a:pt x="25400" y="86868"/>
                  </a:lnTo>
                  <a:lnTo>
                    <a:pt x="22606" y="86360"/>
                  </a:lnTo>
                  <a:lnTo>
                    <a:pt x="20701" y="85852"/>
                  </a:lnTo>
                  <a:lnTo>
                    <a:pt x="17653" y="83820"/>
                  </a:lnTo>
                  <a:lnTo>
                    <a:pt x="14859" y="81280"/>
                  </a:lnTo>
                  <a:lnTo>
                    <a:pt x="12700" y="77851"/>
                  </a:lnTo>
                  <a:lnTo>
                    <a:pt x="10541" y="74295"/>
                  </a:lnTo>
                  <a:lnTo>
                    <a:pt x="7747" y="66294"/>
                  </a:lnTo>
                  <a:lnTo>
                    <a:pt x="5588" y="58039"/>
                  </a:lnTo>
                  <a:lnTo>
                    <a:pt x="4191" y="50292"/>
                  </a:lnTo>
                  <a:lnTo>
                    <a:pt x="3048" y="44069"/>
                  </a:lnTo>
                  <a:lnTo>
                    <a:pt x="1651" y="40259"/>
                  </a:lnTo>
                  <a:lnTo>
                    <a:pt x="889" y="39497"/>
                  </a:lnTo>
                  <a:lnTo>
                    <a:pt x="0" y="39751"/>
                  </a:lnTo>
                  <a:lnTo>
                    <a:pt x="5207" y="36322"/>
                  </a:lnTo>
                  <a:lnTo>
                    <a:pt x="10287" y="31623"/>
                  </a:lnTo>
                  <a:lnTo>
                    <a:pt x="15113" y="26289"/>
                  </a:lnTo>
                  <a:lnTo>
                    <a:pt x="19050" y="20320"/>
                  </a:lnTo>
                  <a:lnTo>
                    <a:pt x="22352" y="14351"/>
                  </a:lnTo>
                  <a:lnTo>
                    <a:pt x="24765" y="9017"/>
                  </a:lnTo>
                  <a:lnTo>
                    <a:pt x="25654" y="3810"/>
                  </a:lnTo>
                  <a:lnTo>
                    <a:pt x="25146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05" name="Freeform 504"/>
            <p:cNvSpPr/>
            <p:nvPr/>
          </p:nvSpPr>
          <p:spPr>
            <a:xfrm>
              <a:off x="2390140" y="3219704"/>
              <a:ext cx="52579" cy="95378"/>
            </a:xfrm>
            <a:custGeom>
              <a:avLst/>
              <a:gdLst/>
              <a:ahLst/>
              <a:cxnLst/>
              <a:rect l="0" t="0" r="0" b="0"/>
              <a:pathLst>
                <a:path w="52579" h="95378">
                  <a:moveTo>
                    <a:pt x="31496" y="19558"/>
                  </a:moveTo>
                  <a:lnTo>
                    <a:pt x="39370" y="38608"/>
                  </a:lnTo>
                  <a:lnTo>
                    <a:pt x="46355" y="56642"/>
                  </a:lnTo>
                  <a:lnTo>
                    <a:pt x="52578" y="72898"/>
                  </a:lnTo>
                  <a:lnTo>
                    <a:pt x="50800" y="74803"/>
                  </a:lnTo>
                  <a:lnTo>
                    <a:pt x="49911" y="78867"/>
                  </a:lnTo>
                  <a:lnTo>
                    <a:pt x="49657" y="81661"/>
                  </a:lnTo>
                  <a:lnTo>
                    <a:pt x="49657" y="85344"/>
                  </a:lnTo>
                  <a:lnTo>
                    <a:pt x="49657" y="90043"/>
                  </a:lnTo>
                  <a:lnTo>
                    <a:pt x="49657" y="95377"/>
                  </a:lnTo>
                  <a:lnTo>
                    <a:pt x="44958" y="91440"/>
                  </a:lnTo>
                  <a:lnTo>
                    <a:pt x="41910" y="86868"/>
                  </a:lnTo>
                  <a:lnTo>
                    <a:pt x="39624" y="82042"/>
                  </a:lnTo>
                  <a:lnTo>
                    <a:pt x="38100" y="77089"/>
                  </a:lnTo>
                  <a:lnTo>
                    <a:pt x="36576" y="68326"/>
                  </a:lnTo>
                  <a:lnTo>
                    <a:pt x="35560" y="65532"/>
                  </a:lnTo>
                  <a:lnTo>
                    <a:pt x="34163" y="63881"/>
                  </a:lnTo>
                  <a:lnTo>
                    <a:pt x="30861" y="61849"/>
                  </a:lnTo>
                  <a:lnTo>
                    <a:pt x="27813" y="58674"/>
                  </a:lnTo>
                  <a:lnTo>
                    <a:pt x="22098" y="50673"/>
                  </a:lnTo>
                  <a:lnTo>
                    <a:pt x="17018" y="41021"/>
                  </a:lnTo>
                  <a:lnTo>
                    <a:pt x="12446" y="30607"/>
                  </a:lnTo>
                  <a:lnTo>
                    <a:pt x="8763" y="20828"/>
                  </a:lnTo>
                  <a:lnTo>
                    <a:pt x="5207" y="12827"/>
                  </a:lnTo>
                  <a:lnTo>
                    <a:pt x="3810" y="10033"/>
                  </a:lnTo>
                  <a:lnTo>
                    <a:pt x="2413" y="7874"/>
                  </a:lnTo>
                  <a:lnTo>
                    <a:pt x="1270" y="6858"/>
                  </a:lnTo>
                  <a:lnTo>
                    <a:pt x="0" y="6858"/>
                  </a:lnTo>
                  <a:lnTo>
                    <a:pt x="5207" y="4826"/>
                  </a:lnTo>
                  <a:lnTo>
                    <a:pt x="10160" y="4064"/>
                  </a:lnTo>
                  <a:lnTo>
                    <a:pt x="14351" y="3810"/>
                  </a:lnTo>
                  <a:lnTo>
                    <a:pt x="18161" y="4064"/>
                  </a:lnTo>
                  <a:lnTo>
                    <a:pt x="20955" y="4064"/>
                  </a:lnTo>
                  <a:lnTo>
                    <a:pt x="22860" y="3810"/>
                  </a:lnTo>
                  <a:lnTo>
                    <a:pt x="23622" y="2413"/>
                  </a:lnTo>
                  <a:lnTo>
                    <a:pt x="23114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06" name="Freeform 505"/>
            <p:cNvSpPr/>
            <p:nvPr/>
          </p:nvSpPr>
          <p:spPr>
            <a:xfrm>
              <a:off x="2360295" y="3307842"/>
              <a:ext cx="57151" cy="79249"/>
            </a:xfrm>
            <a:custGeom>
              <a:avLst/>
              <a:gdLst/>
              <a:ahLst/>
              <a:cxnLst/>
              <a:rect l="0" t="0" r="0" b="0"/>
              <a:pathLst>
                <a:path w="57151" h="79249">
                  <a:moveTo>
                    <a:pt x="15748" y="2540"/>
                  </a:moveTo>
                  <a:lnTo>
                    <a:pt x="18796" y="4445"/>
                  </a:lnTo>
                  <a:lnTo>
                    <a:pt x="25908" y="6223"/>
                  </a:lnTo>
                  <a:lnTo>
                    <a:pt x="34163" y="7493"/>
                  </a:lnTo>
                  <a:lnTo>
                    <a:pt x="38862" y="8509"/>
                  </a:lnTo>
                  <a:lnTo>
                    <a:pt x="43815" y="10160"/>
                  </a:lnTo>
                  <a:lnTo>
                    <a:pt x="47498" y="16002"/>
                  </a:lnTo>
                  <a:lnTo>
                    <a:pt x="50800" y="23749"/>
                  </a:lnTo>
                  <a:lnTo>
                    <a:pt x="53721" y="32512"/>
                  </a:lnTo>
                  <a:lnTo>
                    <a:pt x="56007" y="42037"/>
                  </a:lnTo>
                  <a:lnTo>
                    <a:pt x="57150" y="51943"/>
                  </a:lnTo>
                  <a:lnTo>
                    <a:pt x="57150" y="61722"/>
                  </a:lnTo>
                  <a:lnTo>
                    <a:pt x="55753" y="70993"/>
                  </a:lnTo>
                  <a:lnTo>
                    <a:pt x="52959" y="79248"/>
                  </a:lnTo>
                  <a:lnTo>
                    <a:pt x="46863" y="78105"/>
                  </a:lnTo>
                  <a:lnTo>
                    <a:pt x="41910" y="77724"/>
                  </a:lnTo>
                  <a:lnTo>
                    <a:pt x="37719" y="77470"/>
                  </a:lnTo>
                  <a:lnTo>
                    <a:pt x="34417" y="77470"/>
                  </a:lnTo>
                  <a:lnTo>
                    <a:pt x="29210" y="77470"/>
                  </a:lnTo>
                  <a:lnTo>
                    <a:pt x="25400" y="76327"/>
                  </a:lnTo>
                  <a:lnTo>
                    <a:pt x="19304" y="72517"/>
                  </a:lnTo>
                  <a:lnTo>
                    <a:pt x="14351" y="67818"/>
                  </a:lnTo>
                  <a:lnTo>
                    <a:pt x="10033" y="62738"/>
                  </a:lnTo>
                  <a:lnTo>
                    <a:pt x="6731" y="57023"/>
                  </a:lnTo>
                  <a:lnTo>
                    <a:pt x="4445" y="51308"/>
                  </a:lnTo>
                  <a:lnTo>
                    <a:pt x="2413" y="45974"/>
                  </a:lnTo>
                  <a:lnTo>
                    <a:pt x="889" y="41275"/>
                  </a:lnTo>
                  <a:lnTo>
                    <a:pt x="0" y="37465"/>
                  </a:lnTo>
                  <a:lnTo>
                    <a:pt x="6350" y="26289"/>
                  </a:lnTo>
                  <a:lnTo>
                    <a:pt x="11049" y="16510"/>
                  </a:lnTo>
                  <a:lnTo>
                    <a:pt x="12700" y="11938"/>
                  </a:lnTo>
                  <a:lnTo>
                    <a:pt x="13589" y="7493"/>
                  </a:lnTo>
                  <a:lnTo>
                    <a:pt x="13843" y="3683"/>
                  </a:lnTo>
                  <a:lnTo>
                    <a:pt x="13208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07" name="Freeform 506"/>
            <p:cNvSpPr/>
            <p:nvPr/>
          </p:nvSpPr>
          <p:spPr>
            <a:xfrm>
              <a:off x="2251075" y="3323590"/>
              <a:ext cx="76455" cy="76582"/>
            </a:xfrm>
            <a:custGeom>
              <a:avLst/>
              <a:gdLst/>
              <a:ahLst/>
              <a:cxnLst/>
              <a:rect l="0" t="0" r="0" b="0"/>
              <a:pathLst>
                <a:path w="76455" h="76582">
                  <a:moveTo>
                    <a:pt x="23241" y="5715"/>
                  </a:moveTo>
                  <a:lnTo>
                    <a:pt x="30099" y="10033"/>
                  </a:lnTo>
                  <a:lnTo>
                    <a:pt x="38354" y="13970"/>
                  </a:lnTo>
                  <a:lnTo>
                    <a:pt x="48006" y="17526"/>
                  </a:lnTo>
                  <a:lnTo>
                    <a:pt x="50419" y="20955"/>
                  </a:lnTo>
                  <a:lnTo>
                    <a:pt x="53213" y="25273"/>
                  </a:lnTo>
                  <a:lnTo>
                    <a:pt x="60452" y="34544"/>
                  </a:lnTo>
                  <a:lnTo>
                    <a:pt x="68453" y="42799"/>
                  </a:lnTo>
                  <a:lnTo>
                    <a:pt x="72517" y="45720"/>
                  </a:lnTo>
                  <a:lnTo>
                    <a:pt x="76454" y="47244"/>
                  </a:lnTo>
                  <a:lnTo>
                    <a:pt x="71120" y="50546"/>
                  </a:lnTo>
                  <a:lnTo>
                    <a:pt x="66802" y="54229"/>
                  </a:lnTo>
                  <a:lnTo>
                    <a:pt x="63754" y="57531"/>
                  </a:lnTo>
                  <a:lnTo>
                    <a:pt x="61595" y="61214"/>
                  </a:lnTo>
                  <a:lnTo>
                    <a:pt x="58420" y="68199"/>
                  </a:lnTo>
                  <a:lnTo>
                    <a:pt x="55499" y="75057"/>
                  </a:lnTo>
                  <a:lnTo>
                    <a:pt x="49657" y="74295"/>
                  </a:lnTo>
                  <a:lnTo>
                    <a:pt x="44704" y="74295"/>
                  </a:lnTo>
                  <a:lnTo>
                    <a:pt x="40894" y="74803"/>
                  </a:lnTo>
                  <a:lnTo>
                    <a:pt x="37846" y="75311"/>
                  </a:lnTo>
                  <a:lnTo>
                    <a:pt x="33147" y="76581"/>
                  </a:lnTo>
                  <a:lnTo>
                    <a:pt x="29591" y="76454"/>
                  </a:lnTo>
                  <a:lnTo>
                    <a:pt x="23495" y="72263"/>
                  </a:lnTo>
                  <a:lnTo>
                    <a:pt x="17907" y="66548"/>
                  </a:lnTo>
                  <a:lnTo>
                    <a:pt x="13208" y="59944"/>
                  </a:lnTo>
                  <a:lnTo>
                    <a:pt x="9144" y="52705"/>
                  </a:lnTo>
                  <a:lnTo>
                    <a:pt x="5842" y="45466"/>
                  </a:lnTo>
                  <a:lnTo>
                    <a:pt x="3302" y="38735"/>
                  </a:lnTo>
                  <a:lnTo>
                    <a:pt x="1397" y="33020"/>
                  </a:lnTo>
                  <a:lnTo>
                    <a:pt x="0" y="28956"/>
                  </a:lnTo>
                  <a:lnTo>
                    <a:pt x="3556" y="23749"/>
                  </a:lnTo>
                  <a:lnTo>
                    <a:pt x="7112" y="19050"/>
                  </a:lnTo>
                  <a:lnTo>
                    <a:pt x="10287" y="15494"/>
                  </a:lnTo>
                  <a:lnTo>
                    <a:pt x="13462" y="12065"/>
                  </a:lnTo>
                  <a:lnTo>
                    <a:pt x="15748" y="9017"/>
                  </a:lnTo>
                  <a:lnTo>
                    <a:pt x="17399" y="6223"/>
                  </a:lnTo>
                  <a:lnTo>
                    <a:pt x="17907" y="3048"/>
                  </a:lnTo>
                  <a:lnTo>
                    <a:pt x="17399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08" name="Freeform 507"/>
            <p:cNvSpPr/>
            <p:nvPr/>
          </p:nvSpPr>
          <p:spPr>
            <a:xfrm>
              <a:off x="2310384" y="3368040"/>
              <a:ext cx="73661" cy="79630"/>
            </a:xfrm>
            <a:custGeom>
              <a:avLst/>
              <a:gdLst/>
              <a:ahLst/>
              <a:cxnLst/>
              <a:rect l="0" t="0" r="0" b="0"/>
              <a:pathLst>
                <a:path w="73661" h="79630">
                  <a:moveTo>
                    <a:pt x="22606" y="5842"/>
                  </a:moveTo>
                  <a:lnTo>
                    <a:pt x="27051" y="4826"/>
                  </a:lnTo>
                  <a:lnTo>
                    <a:pt x="35306" y="1778"/>
                  </a:lnTo>
                  <a:lnTo>
                    <a:pt x="43561" y="0"/>
                  </a:lnTo>
                  <a:lnTo>
                    <a:pt x="47752" y="0"/>
                  </a:lnTo>
                  <a:lnTo>
                    <a:pt x="52705" y="1270"/>
                  </a:lnTo>
                  <a:lnTo>
                    <a:pt x="56896" y="7239"/>
                  </a:lnTo>
                  <a:lnTo>
                    <a:pt x="61468" y="13081"/>
                  </a:lnTo>
                  <a:lnTo>
                    <a:pt x="66802" y="18288"/>
                  </a:lnTo>
                  <a:lnTo>
                    <a:pt x="70104" y="20066"/>
                  </a:lnTo>
                  <a:lnTo>
                    <a:pt x="73660" y="21336"/>
                  </a:lnTo>
                  <a:lnTo>
                    <a:pt x="73406" y="23749"/>
                  </a:lnTo>
                  <a:lnTo>
                    <a:pt x="72898" y="26797"/>
                  </a:lnTo>
                  <a:lnTo>
                    <a:pt x="71374" y="34544"/>
                  </a:lnTo>
                  <a:lnTo>
                    <a:pt x="69215" y="43053"/>
                  </a:lnTo>
                  <a:lnTo>
                    <a:pt x="65913" y="50673"/>
                  </a:lnTo>
                  <a:lnTo>
                    <a:pt x="61468" y="61087"/>
                  </a:lnTo>
                  <a:lnTo>
                    <a:pt x="56896" y="68580"/>
                  </a:lnTo>
                  <a:lnTo>
                    <a:pt x="52705" y="74041"/>
                  </a:lnTo>
                  <a:lnTo>
                    <a:pt x="49022" y="77343"/>
                  </a:lnTo>
                  <a:lnTo>
                    <a:pt x="45466" y="79121"/>
                  </a:lnTo>
                  <a:lnTo>
                    <a:pt x="42672" y="79629"/>
                  </a:lnTo>
                  <a:lnTo>
                    <a:pt x="40005" y="79375"/>
                  </a:lnTo>
                  <a:lnTo>
                    <a:pt x="38100" y="78613"/>
                  </a:lnTo>
                  <a:lnTo>
                    <a:pt x="36957" y="71882"/>
                  </a:lnTo>
                  <a:lnTo>
                    <a:pt x="35560" y="66167"/>
                  </a:lnTo>
                  <a:lnTo>
                    <a:pt x="33401" y="61341"/>
                  </a:lnTo>
                  <a:lnTo>
                    <a:pt x="30861" y="56896"/>
                  </a:lnTo>
                  <a:lnTo>
                    <a:pt x="27940" y="53340"/>
                  </a:lnTo>
                  <a:lnTo>
                    <a:pt x="24892" y="50546"/>
                  </a:lnTo>
                  <a:lnTo>
                    <a:pt x="18542" y="46101"/>
                  </a:lnTo>
                  <a:lnTo>
                    <a:pt x="12192" y="43053"/>
                  </a:lnTo>
                  <a:lnTo>
                    <a:pt x="6604" y="40386"/>
                  </a:lnTo>
                  <a:lnTo>
                    <a:pt x="2159" y="38354"/>
                  </a:lnTo>
                  <a:lnTo>
                    <a:pt x="762" y="36830"/>
                  </a:lnTo>
                  <a:lnTo>
                    <a:pt x="0" y="35306"/>
                  </a:lnTo>
                  <a:lnTo>
                    <a:pt x="3048" y="30099"/>
                  </a:lnTo>
                  <a:lnTo>
                    <a:pt x="5461" y="26035"/>
                  </a:lnTo>
                  <a:lnTo>
                    <a:pt x="9144" y="19050"/>
                  </a:lnTo>
                  <a:lnTo>
                    <a:pt x="12700" y="13335"/>
                  </a:lnTo>
                  <a:lnTo>
                    <a:pt x="14859" y="10033"/>
                  </a:lnTo>
                  <a:lnTo>
                    <a:pt x="17399" y="6604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09" name="Freeform 508"/>
            <p:cNvSpPr/>
            <p:nvPr/>
          </p:nvSpPr>
          <p:spPr>
            <a:xfrm>
              <a:off x="2254631" y="3403854"/>
              <a:ext cx="86869" cy="67311"/>
            </a:xfrm>
            <a:custGeom>
              <a:avLst/>
              <a:gdLst/>
              <a:ahLst/>
              <a:cxnLst/>
              <a:rect l="0" t="0" r="0" b="0"/>
              <a:pathLst>
                <a:path w="86869" h="67311">
                  <a:moveTo>
                    <a:pt x="27686" y="2540"/>
                  </a:moveTo>
                  <a:lnTo>
                    <a:pt x="29845" y="1270"/>
                  </a:lnTo>
                  <a:lnTo>
                    <a:pt x="32385" y="508"/>
                  </a:lnTo>
                  <a:lnTo>
                    <a:pt x="35687" y="0"/>
                  </a:lnTo>
                  <a:lnTo>
                    <a:pt x="39243" y="254"/>
                  </a:lnTo>
                  <a:lnTo>
                    <a:pt x="43307" y="762"/>
                  </a:lnTo>
                  <a:lnTo>
                    <a:pt x="47752" y="1778"/>
                  </a:lnTo>
                  <a:lnTo>
                    <a:pt x="52705" y="3556"/>
                  </a:lnTo>
                  <a:lnTo>
                    <a:pt x="56007" y="6731"/>
                  </a:lnTo>
                  <a:lnTo>
                    <a:pt x="60706" y="10287"/>
                  </a:lnTo>
                  <a:lnTo>
                    <a:pt x="66548" y="14732"/>
                  </a:lnTo>
                  <a:lnTo>
                    <a:pt x="72771" y="20320"/>
                  </a:lnTo>
                  <a:lnTo>
                    <a:pt x="78359" y="27051"/>
                  </a:lnTo>
                  <a:lnTo>
                    <a:pt x="83058" y="35306"/>
                  </a:lnTo>
                  <a:lnTo>
                    <a:pt x="84963" y="40005"/>
                  </a:lnTo>
                  <a:lnTo>
                    <a:pt x="86106" y="44831"/>
                  </a:lnTo>
                  <a:lnTo>
                    <a:pt x="86868" y="50546"/>
                  </a:lnTo>
                  <a:lnTo>
                    <a:pt x="86868" y="56261"/>
                  </a:lnTo>
                  <a:lnTo>
                    <a:pt x="86106" y="57277"/>
                  </a:lnTo>
                  <a:lnTo>
                    <a:pt x="84455" y="58293"/>
                  </a:lnTo>
                  <a:lnTo>
                    <a:pt x="81661" y="59309"/>
                  </a:lnTo>
                  <a:lnTo>
                    <a:pt x="78105" y="60325"/>
                  </a:lnTo>
                  <a:lnTo>
                    <a:pt x="69723" y="62484"/>
                  </a:lnTo>
                  <a:lnTo>
                    <a:pt x="59563" y="64516"/>
                  </a:lnTo>
                  <a:lnTo>
                    <a:pt x="49149" y="66040"/>
                  </a:lnTo>
                  <a:lnTo>
                    <a:pt x="40005" y="67056"/>
                  </a:lnTo>
                  <a:lnTo>
                    <a:pt x="36195" y="67310"/>
                  </a:lnTo>
                  <a:lnTo>
                    <a:pt x="32893" y="67310"/>
                  </a:lnTo>
                  <a:lnTo>
                    <a:pt x="30607" y="67310"/>
                  </a:lnTo>
                  <a:lnTo>
                    <a:pt x="29337" y="67056"/>
                  </a:lnTo>
                  <a:lnTo>
                    <a:pt x="25908" y="60071"/>
                  </a:lnTo>
                  <a:lnTo>
                    <a:pt x="21844" y="54737"/>
                  </a:lnTo>
                  <a:lnTo>
                    <a:pt x="17399" y="50800"/>
                  </a:lnTo>
                  <a:lnTo>
                    <a:pt x="12700" y="47625"/>
                  </a:lnTo>
                  <a:lnTo>
                    <a:pt x="4699" y="43053"/>
                  </a:lnTo>
                  <a:lnTo>
                    <a:pt x="1651" y="40767"/>
                  </a:lnTo>
                  <a:lnTo>
                    <a:pt x="0" y="37592"/>
                  </a:lnTo>
                  <a:lnTo>
                    <a:pt x="6731" y="27559"/>
                  </a:lnTo>
                  <a:lnTo>
                    <a:pt x="13589" y="19304"/>
                  </a:lnTo>
                  <a:lnTo>
                    <a:pt x="26289" y="4318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10" name="Freeform 509"/>
            <p:cNvSpPr/>
            <p:nvPr/>
          </p:nvSpPr>
          <p:spPr>
            <a:xfrm>
              <a:off x="2346198" y="3447923"/>
              <a:ext cx="56897" cy="73026"/>
            </a:xfrm>
            <a:custGeom>
              <a:avLst/>
              <a:gdLst/>
              <a:ahLst/>
              <a:cxnLst/>
              <a:rect l="0" t="0" r="0" b="0"/>
              <a:pathLst>
                <a:path w="56897" h="73026">
                  <a:moveTo>
                    <a:pt x="5842" y="3429"/>
                  </a:moveTo>
                  <a:lnTo>
                    <a:pt x="8382" y="762"/>
                  </a:lnTo>
                  <a:lnTo>
                    <a:pt x="10160" y="254"/>
                  </a:lnTo>
                  <a:lnTo>
                    <a:pt x="12700" y="0"/>
                  </a:lnTo>
                  <a:lnTo>
                    <a:pt x="16256" y="762"/>
                  </a:lnTo>
                  <a:lnTo>
                    <a:pt x="20701" y="2159"/>
                  </a:lnTo>
                  <a:lnTo>
                    <a:pt x="22860" y="5461"/>
                  </a:lnTo>
                  <a:lnTo>
                    <a:pt x="24892" y="9017"/>
                  </a:lnTo>
                  <a:lnTo>
                    <a:pt x="27432" y="13716"/>
                  </a:lnTo>
                  <a:lnTo>
                    <a:pt x="30734" y="18796"/>
                  </a:lnTo>
                  <a:lnTo>
                    <a:pt x="35052" y="25273"/>
                  </a:lnTo>
                  <a:lnTo>
                    <a:pt x="40640" y="32512"/>
                  </a:lnTo>
                  <a:lnTo>
                    <a:pt x="47752" y="40767"/>
                  </a:lnTo>
                  <a:lnTo>
                    <a:pt x="51943" y="45466"/>
                  </a:lnTo>
                  <a:lnTo>
                    <a:pt x="56896" y="50419"/>
                  </a:lnTo>
                  <a:lnTo>
                    <a:pt x="56388" y="51435"/>
                  </a:lnTo>
                  <a:lnTo>
                    <a:pt x="55499" y="52832"/>
                  </a:lnTo>
                  <a:lnTo>
                    <a:pt x="51816" y="56515"/>
                  </a:lnTo>
                  <a:lnTo>
                    <a:pt x="46355" y="60960"/>
                  </a:lnTo>
                  <a:lnTo>
                    <a:pt x="39751" y="65278"/>
                  </a:lnTo>
                  <a:lnTo>
                    <a:pt x="31750" y="69088"/>
                  </a:lnTo>
                  <a:lnTo>
                    <a:pt x="23241" y="72009"/>
                  </a:lnTo>
                  <a:lnTo>
                    <a:pt x="14478" y="73025"/>
                  </a:lnTo>
                  <a:lnTo>
                    <a:pt x="5842" y="72009"/>
                  </a:lnTo>
                  <a:lnTo>
                    <a:pt x="3048" y="53467"/>
                  </a:lnTo>
                  <a:lnTo>
                    <a:pt x="508" y="34925"/>
                  </a:lnTo>
                  <a:lnTo>
                    <a:pt x="0" y="26035"/>
                  </a:lnTo>
                  <a:lnTo>
                    <a:pt x="254" y="18669"/>
                  </a:lnTo>
                  <a:lnTo>
                    <a:pt x="1143" y="12192"/>
                  </a:lnTo>
                  <a:lnTo>
                    <a:pt x="3556" y="7239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11" name="Freeform 510"/>
            <p:cNvSpPr/>
            <p:nvPr/>
          </p:nvSpPr>
          <p:spPr>
            <a:xfrm>
              <a:off x="2370582" y="3417570"/>
              <a:ext cx="37085" cy="71375"/>
            </a:xfrm>
            <a:custGeom>
              <a:avLst/>
              <a:gdLst/>
              <a:ahLst/>
              <a:cxnLst/>
              <a:rect l="0" t="0" r="0" b="0"/>
              <a:pathLst>
                <a:path w="37085" h="71375">
                  <a:moveTo>
                    <a:pt x="4318" y="19812"/>
                  </a:moveTo>
                  <a:lnTo>
                    <a:pt x="7620" y="13335"/>
                  </a:lnTo>
                  <a:lnTo>
                    <a:pt x="11176" y="6096"/>
                  </a:lnTo>
                  <a:lnTo>
                    <a:pt x="15113" y="0"/>
                  </a:lnTo>
                  <a:lnTo>
                    <a:pt x="19812" y="5842"/>
                  </a:lnTo>
                  <a:lnTo>
                    <a:pt x="25273" y="13335"/>
                  </a:lnTo>
                  <a:lnTo>
                    <a:pt x="28321" y="18034"/>
                  </a:lnTo>
                  <a:lnTo>
                    <a:pt x="31115" y="23622"/>
                  </a:lnTo>
                  <a:lnTo>
                    <a:pt x="34163" y="30353"/>
                  </a:lnTo>
                  <a:lnTo>
                    <a:pt x="37084" y="38608"/>
                  </a:lnTo>
                  <a:lnTo>
                    <a:pt x="36576" y="43307"/>
                  </a:lnTo>
                  <a:lnTo>
                    <a:pt x="35560" y="50546"/>
                  </a:lnTo>
                  <a:lnTo>
                    <a:pt x="33909" y="59817"/>
                  </a:lnTo>
                  <a:lnTo>
                    <a:pt x="32004" y="71374"/>
                  </a:lnTo>
                  <a:lnTo>
                    <a:pt x="27178" y="65278"/>
                  </a:lnTo>
                  <a:lnTo>
                    <a:pt x="21463" y="58547"/>
                  </a:lnTo>
                  <a:lnTo>
                    <a:pt x="9652" y="45847"/>
                  </a:lnTo>
                  <a:lnTo>
                    <a:pt x="4826" y="39878"/>
                  </a:lnTo>
                  <a:lnTo>
                    <a:pt x="1270" y="34290"/>
                  </a:lnTo>
                  <a:lnTo>
                    <a:pt x="254" y="31877"/>
                  </a:lnTo>
                  <a:lnTo>
                    <a:pt x="0" y="29337"/>
                  </a:lnTo>
                  <a:lnTo>
                    <a:pt x="254" y="27305"/>
                  </a:lnTo>
                  <a:lnTo>
                    <a:pt x="1524" y="25273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12" name="Freeform 511"/>
            <p:cNvSpPr/>
            <p:nvPr/>
          </p:nvSpPr>
          <p:spPr>
            <a:xfrm>
              <a:off x="2387092" y="3390900"/>
              <a:ext cx="27814" cy="50928"/>
            </a:xfrm>
            <a:custGeom>
              <a:avLst/>
              <a:gdLst/>
              <a:ahLst/>
              <a:cxnLst/>
              <a:rect l="0" t="0" r="0" b="0"/>
              <a:pathLst>
                <a:path w="27814" h="50928">
                  <a:moveTo>
                    <a:pt x="0" y="14224"/>
                  </a:moveTo>
                  <a:lnTo>
                    <a:pt x="0" y="9525"/>
                  </a:lnTo>
                  <a:lnTo>
                    <a:pt x="1016" y="5207"/>
                  </a:lnTo>
                  <a:lnTo>
                    <a:pt x="2159" y="2921"/>
                  </a:lnTo>
                  <a:lnTo>
                    <a:pt x="4064" y="0"/>
                  </a:lnTo>
                  <a:lnTo>
                    <a:pt x="8001" y="254"/>
                  </a:lnTo>
                  <a:lnTo>
                    <a:pt x="11557" y="0"/>
                  </a:lnTo>
                  <a:lnTo>
                    <a:pt x="17272" y="254"/>
                  </a:lnTo>
                  <a:lnTo>
                    <a:pt x="22098" y="1270"/>
                  </a:lnTo>
                  <a:lnTo>
                    <a:pt x="24765" y="2921"/>
                  </a:lnTo>
                  <a:lnTo>
                    <a:pt x="27813" y="4953"/>
                  </a:lnTo>
                  <a:lnTo>
                    <a:pt x="27559" y="7747"/>
                  </a:lnTo>
                  <a:lnTo>
                    <a:pt x="27051" y="11938"/>
                  </a:lnTo>
                  <a:lnTo>
                    <a:pt x="26670" y="17145"/>
                  </a:lnTo>
                  <a:lnTo>
                    <a:pt x="26162" y="23241"/>
                  </a:lnTo>
                  <a:lnTo>
                    <a:pt x="24511" y="36957"/>
                  </a:lnTo>
                  <a:lnTo>
                    <a:pt x="22606" y="50927"/>
                  </a:lnTo>
                  <a:lnTo>
                    <a:pt x="19050" y="44958"/>
                  </a:lnTo>
                  <a:lnTo>
                    <a:pt x="16002" y="39751"/>
                  </a:lnTo>
                  <a:lnTo>
                    <a:pt x="13462" y="35433"/>
                  </a:lnTo>
                  <a:lnTo>
                    <a:pt x="11303" y="31496"/>
                  </a:lnTo>
                  <a:lnTo>
                    <a:pt x="6604" y="24765"/>
                  </a:lnTo>
                  <a:lnTo>
                    <a:pt x="3556" y="22225"/>
                  </a:lnTo>
                  <a:lnTo>
                    <a:pt x="254" y="19685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13" name="Freeform 512"/>
            <p:cNvSpPr/>
            <p:nvPr/>
          </p:nvSpPr>
          <p:spPr>
            <a:xfrm>
              <a:off x="1886712" y="3395345"/>
              <a:ext cx="54865" cy="126112"/>
            </a:xfrm>
            <a:custGeom>
              <a:avLst/>
              <a:gdLst/>
              <a:ahLst/>
              <a:cxnLst/>
              <a:rect l="0" t="0" r="0" b="0"/>
              <a:pathLst>
                <a:path w="54865" h="126112">
                  <a:moveTo>
                    <a:pt x="31750" y="4699"/>
                  </a:moveTo>
                  <a:lnTo>
                    <a:pt x="33655" y="9017"/>
                  </a:lnTo>
                  <a:lnTo>
                    <a:pt x="37211" y="18288"/>
                  </a:lnTo>
                  <a:lnTo>
                    <a:pt x="39497" y="23241"/>
                  </a:lnTo>
                  <a:lnTo>
                    <a:pt x="43053" y="28321"/>
                  </a:lnTo>
                  <a:lnTo>
                    <a:pt x="48006" y="33782"/>
                  </a:lnTo>
                  <a:lnTo>
                    <a:pt x="54864" y="39497"/>
                  </a:lnTo>
                  <a:lnTo>
                    <a:pt x="54610" y="40767"/>
                  </a:lnTo>
                  <a:lnTo>
                    <a:pt x="54356" y="44069"/>
                  </a:lnTo>
                  <a:lnTo>
                    <a:pt x="54102" y="48768"/>
                  </a:lnTo>
                  <a:lnTo>
                    <a:pt x="53848" y="54356"/>
                  </a:lnTo>
                  <a:lnTo>
                    <a:pt x="52705" y="67564"/>
                  </a:lnTo>
                  <a:lnTo>
                    <a:pt x="52070" y="74295"/>
                  </a:lnTo>
                  <a:lnTo>
                    <a:pt x="50800" y="80518"/>
                  </a:lnTo>
                  <a:lnTo>
                    <a:pt x="48006" y="82042"/>
                  </a:lnTo>
                  <a:lnTo>
                    <a:pt x="45720" y="84074"/>
                  </a:lnTo>
                  <a:lnTo>
                    <a:pt x="44196" y="86614"/>
                  </a:lnTo>
                  <a:lnTo>
                    <a:pt x="43307" y="89535"/>
                  </a:lnTo>
                  <a:lnTo>
                    <a:pt x="42799" y="96012"/>
                  </a:lnTo>
                  <a:lnTo>
                    <a:pt x="43561" y="102997"/>
                  </a:lnTo>
                  <a:lnTo>
                    <a:pt x="44450" y="110109"/>
                  </a:lnTo>
                  <a:lnTo>
                    <a:pt x="44704" y="116586"/>
                  </a:lnTo>
                  <a:lnTo>
                    <a:pt x="44450" y="119634"/>
                  </a:lnTo>
                  <a:lnTo>
                    <a:pt x="43942" y="122301"/>
                  </a:lnTo>
                  <a:lnTo>
                    <a:pt x="42799" y="124587"/>
                  </a:lnTo>
                  <a:lnTo>
                    <a:pt x="40894" y="126111"/>
                  </a:lnTo>
                  <a:lnTo>
                    <a:pt x="35306" y="122555"/>
                  </a:lnTo>
                  <a:lnTo>
                    <a:pt x="30099" y="116586"/>
                  </a:lnTo>
                  <a:lnTo>
                    <a:pt x="24892" y="109347"/>
                  </a:lnTo>
                  <a:lnTo>
                    <a:pt x="19812" y="101092"/>
                  </a:lnTo>
                  <a:lnTo>
                    <a:pt x="9906" y="85090"/>
                  </a:lnTo>
                  <a:lnTo>
                    <a:pt x="4953" y="78613"/>
                  </a:lnTo>
                  <a:lnTo>
                    <a:pt x="0" y="74295"/>
                  </a:lnTo>
                  <a:lnTo>
                    <a:pt x="4318" y="69088"/>
                  </a:lnTo>
                  <a:lnTo>
                    <a:pt x="8255" y="61341"/>
                  </a:lnTo>
                  <a:lnTo>
                    <a:pt x="12192" y="51562"/>
                  </a:lnTo>
                  <a:lnTo>
                    <a:pt x="16256" y="40513"/>
                  </a:lnTo>
                  <a:lnTo>
                    <a:pt x="19812" y="28829"/>
                  </a:lnTo>
                  <a:lnTo>
                    <a:pt x="23368" y="17780"/>
                  </a:lnTo>
                  <a:lnTo>
                    <a:pt x="26416" y="8001"/>
                  </a:lnTo>
                  <a:lnTo>
                    <a:pt x="28956" y="0"/>
                  </a:lnTo>
                  <a:close/>
                </a:path>
              </a:pathLst>
            </a:custGeom>
            <a:solidFill>
              <a:srgbClr val="CD7000"/>
            </a:solidFill>
            <a:ln w="0" cap="flat" cmpd="sng" algn="ctr">
              <a:solidFill>
                <a:srgbClr val="CD7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14" name="Freeform 513"/>
            <p:cNvSpPr/>
            <p:nvPr/>
          </p:nvSpPr>
          <p:spPr>
            <a:xfrm>
              <a:off x="1888363" y="3478911"/>
              <a:ext cx="61596" cy="87250"/>
            </a:xfrm>
            <a:custGeom>
              <a:avLst/>
              <a:gdLst/>
              <a:ahLst/>
              <a:cxnLst/>
              <a:rect l="0" t="0" r="0" b="0"/>
              <a:pathLst>
                <a:path w="61596" h="87250">
                  <a:moveTo>
                    <a:pt x="4191" y="5207"/>
                  </a:moveTo>
                  <a:lnTo>
                    <a:pt x="8255" y="11557"/>
                  </a:lnTo>
                  <a:lnTo>
                    <a:pt x="12954" y="18796"/>
                  </a:lnTo>
                  <a:lnTo>
                    <a:pt x="17907" y="26289"/>
                  </a:lnTo>
                  <a:lnTo>
                    <a:pt x="22987" y="33528"/>
                  </a:lnTo>
                  <a:lnTo>
                    <a:pt x="28702" y="40259"/>
                  </a:lnTo>
                  <a:lnTo>
                    <a:pt x="34671" y="46228"/>
                  </a:lnTo>
                  <a:lnTo>
                    <a:pt x="40767" y="50546"/>
                  </a:lnTo>
                  <a:lnTo>
                    <a:pt x="41148" y="54229"/>
                  </a:lnTo>
                  <a:lnTo>
                    <a:pt x="42164" y="57023"/>
                  </a:lnTo>
                  <a:lnTo>
                    <a:pt x="44450" y="61849"/>
                  </a:lnTo>
                  <a:lnTo>
                    <a:pt x="47498" y="65786"/>
                  </a:lnTo>
                  <a:lnTo>
                    <a:pt x="51054" y="68834"/>
                  </a:lnTo>
                  <a:lnTo>
                    <a:pt x="54610" y="72009"/>
                  </a:lnTo>
                  <a:lnTo>
                    <a:pt x="57912" y="75819"/>
                  </a:lnTo>
                  <a:lnTo>
                    <a:pt x="60198" y="80772"/>
                  </a:lnTo>
                  <a:lnTo>
                    <a:pt x="61214" y="83566"/>
                  </a:lnTo>
                  <a:lnTo>
                    <a:pt x="61595" y="87249"/>
                  </a:lnTo>
                  <a:lnTo>
                    <a:pt x="55118" y="85090"/>
                  </a:lnTo>
                  <a:lnTo>
                    <a:pt x="47498" y="84328"/>
                  </a:lnTo>
                  <a:lnTo>
                    <a:pt x="39116" y="83820"/>
                  </a:lnTo>
                  <a:lnTo>
                    <a:pt x="30353" y="83566"/>
                  </a:lnTo>
                  <a:lnTo>
                    <a:pt x="21844" y="83312"/>
                  </a:lnTo>
                  <a:lnTo>
                    <a:pt x="13589" y="82804"/>
                  </a:lnTo>
                  <a:lnTo>
                    <a:pt x="6604" y="81280"/>
                  </a:lnTo>
                  <a:lnTo>
                    <a:pt x="381" y="78486"/>
                  </a:lnTo>
                  <a:lnTo>
                    <a:pt x="635" y="70739"/>
                  </a:lnTo>
                  <a:lnTo>
                    <a:pt x="381" y="61595"/>
                  </a:lnTo>
                  <a:lnTo>
                    <a:pt x="254" y="41021"/>
                  </a:lnTo>
                  <a:lnTo>
                    <a:pt x="0" y="19431"/>
                  </a:lnTo>
                  <a:lnTo>
                    <a:pt x="0" y="9271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D07100"/>
            </a:solidFill>
            <a:ln w="0" cap="flat" cmpd="sng" algn="ctr">
              <a:solidFill>
                <a:srgbClr val="D071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15" name="Freeform 514"/>
            <p:cNvSpPr/>
            <p:nvPr/>
          </p:nvSpPr>
          <p:spPr>
            <a:xfrm>
              <a:off x="1943862" y="3415411"/>
              <a:ext cx="29973" cy="69724"/>
            </a:xfrm>
            <a:custGeom>
              <a:avLst/>
              <a:gdLst/>
              <a:ahLst/>
              <a:cxnLst/>
              <a:rect l="0" t="0" r="0" b="0"/>
              <a:pathLst>
                <a:path w="29973" h="69724">
                  <a:moveTo>
                    <a:pt x="3810" y="21717"/>
                  </a:moveTo>
                  <a:lnTo>
                    <a:pt x="5207" y="22479"/>
                  </a:lnTo>
                  <a:lnTo>
                    <a:pt x="6604" y="22225"/>
                  </a:lnTo>
                  <a:lnTo>
                    <a:pt x="8001" y="20955"/>
                  </a:lnTo>
                  <a:lnTo>
                    <a:pt x="10668" y="17018"/>
                  </a:lnTo>
                  <a:lnTo>
                    <a:pt x="13208" y="11557"/>
                  </a:lnTo>
                  <a:lnTo>
                    <a:pt x="16256" y="6223"/>
                  </a:lnTo>
                  <a:lnTo>
                    <a:pt x="20066" y="1905"/>
                  </a:lnTo>
                  <a:lnTo>
                    <a:pt x="22098" y="508"/>
                  </a:lnTo>
                  <a:lnTo>
                    <a:pt x="24511" y="0"/>
                  </a:lnTo>
                  <a:lnTo>
                    <a:pt x="27178" y="0"/>
                  </a:lnTo>
                  <a:lnTo>
                    <a:pt x="29972" y="1270"/>
                  </a:lnTo>
                  <a:lnTo>
                    <a:pt x="29972" y="9271"/>
                  </a:lnTo>
                  <a:lnTo>
                    <a:pt x="28956" y="17526"/>
                  </a:lnTo>
                  <a:lnTo>
                    <a:pt x="25019" y="35687"/>
                  </a:lnTo>
                  <a:lnTo>
                    <a:pt x="21209" y="53467"/>
                  </a:lnTo>
                  <a:lnTo>
                    <a:pt x="20066" y="61722"/>
                  </a:lnTo>
                  <a:lnTo>
                    <a:pt x="20066" y="69723"/>
                  </a:lnTo>
                  <a:lnTo>
                    <a:pt x="9271" y="64770"/>
                  </a:lnTo>
                  <a:lnTo>
                    <a:pt x="4572" y="61468"/>
                  </a:lnTo>
                  <a:lnTo>
                    <a:pt x="2794" y="59182"/>
                  </a:lnTo>
                  <a:lnTo>
                    <a:pt x="1524" y="56515"/>
                  </a:lnTo>
                  <a:lnTo>
                    <a:pt x="508" y="52959"/>
                  </a:lnTo>
                  <a:lnTo>
                    <a:pt x="0" y="48768"/>
                  </a:lnTo>
                  <a:lnTo>
                    <a:pt x="254" y="39751"/>
                  </a:lnTo>
                  <a:lnTo>
                    <a:pt x="2159" y="20193"/>
                  </a:lnTo>
                  <a:close/>
                </a:path>
              </a:pathLst>
            </a:custGeom>
            <a:solidFill>
              <a:srgbClr val="CD7000"/>
            </a:solidFill>
            <a:ln w="0" cap="flat" cmpd="sng" algn="ctr">
              <a:solidFill>
                <a:srgbClr val="CD7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16" name="Freeform 515"/>
            <p:cNvSpPr/>
            <p:nvPr/>
          </p:nvSpPr>
          <p:spPr>
            <a:xfrm>
              <a:off x="1935226" y="3478149"/>
              <a:ext cx="28957" cy="79249"/>
            </a:xfrm>
            <a:custGeom>
              <a:avLst/>
              <a:gdLst/>
              <a:ahLst/>
              <a:cxnLst/>
              <a:rect l="0" t="0" r="0" b="0"/>
              <a:pathLst>
                <a:path w="28957" h="79249">
                  <a:moveTo>
                    <a:pt x="9906" y="3810"/>
                  </a:moveTo>
                  <a:lnTo>
                    <a:pt x="12446" y="6477"/>
                  </a:lnTo>
                  <a:lnTo>
                    <a:pt x="14986" y="8255"/>
                  </a:lnTo>
                  <a:lnTo>
                    <a:pt x="17399" y="9271"/>
                  </a:lnTo>
                  <a:lnTo>
                    <a:pt x="22352" y="10287"/>
                  </a:lnTo>
                  <a:lnTo>
                    <a:pt x="25400" y="11049"/>
                  </a:lnTo>
                  <a:lnTo>
                    <a:pt x="28956" y="11938"/>
                  </a:lnTo>
                  <a:lnTo>
                    <a:pt x="27305" y="28829"/>
                  </a:lnTo>
                  <a:lnTo>
                    <a:pt x="24892" y="45085"/>
                  </a:lnTo>
                  <a:lnTo>
                    <a:pt x="22606" y="61341"/>
                  </a:lnTo>
                  <a:lnTo>
                    <a:pt x="20955" y="79248"/>
                  </a:lnTo>
                  <a:lnTo>
                    <a:pt x="15240" y="75565"/>
                  </a:lnTo>
                  <a:lnTo>
                    <a:pt x="10160" y="69850"/>
                  </a:lnTo>
                  <a:lnTo>
                    <a:pt x="5334" y="63246"/>
                  </a:lnTo>
                  <a:lnTo>
                    <a:pt x="2286" y="57023"/>
                  </a:lnTo>
                  <a:lnTo>
                    <a:pt x="1778" y="48768"/>
                  </a:lnTo>
                  <a:lnTo>
                    <a:pt x="1143" y="40005"/>
                  </a:lnTo>
                  <a:lnTo>
                    <a:pt x="508" y="31242"/>
                  </a:lnTo>
                  <a:lnTo>
                    <a:pt x="0" y="22479"/>
                  </a:lnTo>
                  <a:lnTo>
                    <a:pt x="254" y="14351"/>
                  </a:lnTo>
                  <a:lnTo>
                    <a:pt x="1143" y="7747"/>
                  </a:lnTo>
                  <a:lnTo>
                    <a:pt x="3302" y="2794"/>
                  </a:lnTo>
                  <a:lnTo>
                    <a:pt x="4953" y="1016"/>
                  </a:lnTo>
                  <a:lnTo>
                    <a:pt x="6858" y="0"/>
                  </a:lnTo>
                  <a:close/>
                </a:path>
              </a:pathLst>
            </a:custGeom>
            <a:solidFill>
              <a:srgbClr val="CD7000"/>
            </a:solidFill>
            <a:ln w="0" cap="flat" cmpd="sng" algn="ctr">
              <a:solidFill>
                <a:srgbClr val="CD7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17" name="Freeform 516"/>
            <p:cNvSpPr/>
            <p:nvPr/>
          </p:nvSpPr>
          <p:spPr>
            <a:xfrm>
              <a:off x="1922018" y="3570224"/>
              <a:ext cx="30862" cy="50293"/>
            </a:xfrm>
            <a:custGeom>
              <a:avLst/>
              <a:gdLst/>
              <a:ahLst/>
              <a:cxnLst/>
              <a:rect l="0" t="0" r="0" b="0"/>
              <a:pathLst>
                <a:path w="30862" h="50293">
                  <a:moveTo>
                    <a:pt x="13462" y="254"/>
                  </a:moveTo>
                  <a:lnTo>
                    <a:pt x="18542" y="254"/>
                  </a:lnTo>
                  <a:lnTo>
                    <a:pt x="24003" y="762"/>
                  </a:lnTo>
                  <a:lnTo>
                    <a:pt x="27305" y="1524"/>
                  </a:lnTo>
                  <a:lnTo>
                    <a:pt x="30861" y="2667"/>
                  </a:lnTo>
                  <a:lnTo>
                    <a:pt x="30099" y="10033"/>
                  </a:lnTo>
                  <a:lnTo>
                    <a:pt x="29718" y="16002"/>
                  </a:lnTo>
                  <a:lnTo>
                    <a:pt x="28956" y="24511"/>
                  </a:lnTo>
                  <a:lnTo>
                    <a:pt x="28448" y="28829"/>
                  </a:lnTo>
                  <a:lnTo>
                    <a:pt x="27940" y="34036"/>
                  </a:lnTo>
                  <a:lnTo>
                    <a:pt x="27051" y="41021"/>
                  </a:lnTo>
                  <a:lnTo>
                    <a:pt x="25654" y="50292"/>
                  </a:lnTo>
                  <a:lnTo>
                    <a:pt x="19558" y="47752"/>
                  </a:lnTo>
                  <a:lnTo>
                    <a:pt x="12192" y="44323"/>
                  </a:lnTo>
                  <a:lnTo>
                    <a:pt x="5842" y="40005"/>
                  </a:lnTo>
                  <a:lnTo>
                    <a:pt x="3556" y="37719"/>
                  </a:lnTo>
                  <a:lnTo>
                    <a:pt x="2159" y="34798"/>
                  </a:lnTo>
                  <a:lnTo>
                    <a:pt x="1651" y="27559"/>
                  </a:lnTo>
                  <a:lnTo>
                    <a:pt x="1016" y="21463"/>
                  </a:lnTo>
                  <a:lnTo>
                    <a:pt x="508" y="16002"/>
                  </a:lnTo>
                  <a:lnTo>
                    <a:pt x="0" y="11303"/>
                  </a:lnTo>
                  <a:lnTo>
                    <a:pt x="508" y="7493"/>
                  </a:lnTo>
                  <a:lnTo>
                    <a:pt x="1397" y="4445"/>
                  </a:lnTo>
                  <a:lnTo>
                    <a:pt x="3556" y="2032"/>
                  </a:lnTo>
                  <a:lnTo>
                    <a:pt x="7112" y="0"/>
                  </a:lnTo>
                  <a:close/>
                </a:path>
              </a:pathLst>
            </a:custGeom>
            <a:solidFill>
              <a:srgbClr val="D97E12"/>
            </a:solidFill>
            <a:ln w="0" cap="flat" cmpd="sng" algn="ctr">
              <a:solidFill>
                <a:srgbClr val="D97E1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18" name="Freeform 517"/>
            <p:cNvSpPr/>
            <p:nvPr/>
          </p:nvSpPr>
          <p:spPr>
            <a:xfrm>
              <a:off x="1921510" y="3617468"/>
              <a:ext cx="27052" cy="36450"/>
            </a:xfrm>
            <a:custGeom>
              <a:avLst/>
              <a:gdLst/>
              <a:ahLst/>
              <a:cxnLst/>
              <a:rect l="0" t="0" r="0" b="0"/>
              <a:pathLst>
                <a:path w="27052" h="36450">
                  <a:moveTo>
                    <a:pt x="5207" y="3048"/>
                  </a:moveTo>
                  <a:lnTo>
                    <a:pt x="8763" y="5461"/>
                  </a:lnTo>
                  <a:lnTo>
                    <a:pt x="11811" y="6731"/>
                  </a:lnTo>
                  <a:lnTo>
                    <a:pt x="14605" y="7747"/>
                  </a:lnTo>
                  <a:lnTo>
                    <a:pt x="20320" y="9017"/>
                  </a:lnTo>
                  <a:lnTo>
                    <a:pt x="23622" y="9779"/>
                  </a:lnTo>
                  <a:lnTo>
                    <a:pt x="27051" y="10541"/>
                  </a:lnTo>
                  <a:lnTo>
                    <a:pt x="26416" y="18034"/>
                  </a:lnTo>
                  <a:lnTo>
                    <a:pt x="25908" y="22987"/>
                  </a:lnTo>
                  <a:lnTo>
                    <a:pt x="25400" y="26289"/>
                  </a:lnTo>
                  <a:lnTo>
                    <a:pt x="25273" y="28321"/>
                  </a:lnTo>
                  <a:lnTo>
                    <a:pt x="24765" y="31242"/>
                  </a:lnTo>
                  <a:lnTo>
                    <a:pt x="24257" y="33274"/>
                  </a:lnTo>
                  <a:lnTo>
                    <a:pt x="24003" y="36449"/>
                  </a:lnTo>
                  <a:lnTo>
                    <a:pt x="20701" y="35052"/>
                  </a:lnTo>
                  <a:lnTo>
                    <a:pt x="16510" y="32766"/>
                  </a:lnTo>
                  <a:lnTo>
                    <a:pt x="11811" y="29845"/>
                  </a:lnTo>
                  <a:lnTo>
                    <a:pt x="7366" y="26035"/>
                  </a:lnTo>
                  <a:lnTo>
                    <a:pt x="3556" y="21209"/>
                  </a:lnTo>
                  <a:lnTo>
                    <a:pt x="1016" y="15240"/>
                  </a:lnTo>
                  <a:lnTo>
                    <a:pt x="254" y="11938"/>
                  </a:lnTo>
                  <a:lnTo>
                    <a:pt x="0" y="8255"/>
                  </a:lnTo>
                  <a:lnTo>
                    <a:pt x="508" y="4318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D97E12"/>
            </a:solidFill>
            <a:ln w="0" cap="flat" cmpd="sng" algn="ctr">
              <a:solidFill>
                <a:srgbClr val="D97E1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19" name="Freeform 518"/>
            <p:cNvSpPr/>
            <p:nvPr/>
          </p:nvSpPr>
          <p:spPr>
            <a:xfrm>
              <a:off x="1891919" y="3643503"/>
              <a:ext cx="53849" cy="41784"/>
            </a:xfrm>
            <a:custGeom>
              <a:avLst/>
              <a:gdLst/>
              <a:ahLst/>
              <a:cxnLst/>
              <a:rect l="0" t="0" r="0" b="0"/>
              <a:pathLst>
                <a:path w="53849" h="41784">
                  <a:moveTo>
                    <a:pt x="32385" y="3429"/>
                  </a:moveTo>
                  <a:lnTo>
                    <a:pt x="35941" y="6223"/>
                  </a:lnTo>
                  <a:lnTo>
                    <a:pt x="41656" y="10414"/>
                  </a:lnTo>
                  <a:lnTo>
                    <a:pt x="47244" y="13462"/>
                  </a:lnTo>
                  <a:lnTo>
                    <a:pt x="53848" y="16002"/>
                  </a:lnTo>
                  <a:lnTo>
                    <a:pt x="53467" y="23241"/>
                  </a:lnTo>
                  <a:lnTo>
                    <a:pt x="52959" y="28321"/>
                  </a:lnTo>
                  <a:lnTo>
                    <a:pt x="52451" y="31496"/>
                  </a:lnTo>
                  <a:lnTo>
                    <a:pt x="52197" y="33528"/>
                  </a:lnTo>
                  <a:lnTo>
                    <a:pt x="51562" y="36322"/>
                  </a:lnTo>
                  <a:lnTo>
                    <a:pt x="51308" y="38481"/>
                  </a:lnTo>
                  <a:lnTo>
                    <a:pt x="50800" y="41783"/>
                  </a:lnTo>
                  <a:lnTo>
                    <a:pt x="49911" y="41275"/>
                  </a:lnTo>
                  <a:lnTo>
                    <a:pt x="48006" y="40259"/>
                  </a:lnTo>
                  <a:lnTo>
                    <a:pt x="45212" y="39243"/>
                  </a:lnTo>
                  <a:lnTo>
                    <a:pt x="42037" y="37973"/>
                  </a:lnTo>
                  <a:lnTo>
                    <a:pt x="34544" y="34544"/>
                  </a:lnTo>
                  <a:lnTo>
                    <a:pt x="26035" y="30480"/>
                  </a:lnTo>
                  <a:lnTo>
                    <a:pt x="17653" y="26289"/>
                  </a:lnTo>
                  <a:lnTo>
                    <a:pt x="9652" y="21971"/>
                  </a:lnTo>
                  <a:lnTo>
                    <a:pt x="3429" y="18034"/>
                  </a:lnTo>
                  <a:lnTo>
                    <a:pt x="1397" y="16256"/>
                  </a:lnTo>
                  <a:lnTo>
                    <a:pt x="0" y="14732"/>
                  </a:lnTo>
                  <a:lnTo>
                    <a:pt x="6096" y="14478"/>
                  </a:lnTo>
                  <a:lnTo>
                    <a:pt x="11557" y="13970"/>
                  </a:lnTo>
                  <a:lnTo>
                    <a:pt x="16002" y="12827"/>
                  </a:lnTo>
                  <a:lnTo>
                    <a:pt x="19685" y="11430"/>
                  </a:lnTo>
                  <a:lnTo>
                    <a:pt x="22733" y="9525"/>
                  </a:lnTo>
                  <a:lnTo>
                    <a:pt x="25400" y="6985"/>
                  </a:lnTo>
                  <a:lnTo>
                    <a:pt x="27305" y="3810"/>
                  </a:lnTo>
                  <a:lnTo>
                    <a:pt x="28702" y="0"/>
                  </a:lnTo>
                  <a:close/>
                </a:path>
              </a:pathLst>
            </a:custGeom>
            <a:solidFill>
              <a:srgbClr val="E29D4B"/>
            </a:solidFill>
            <a:ln w="0" cap="flat" cmpd="sng" algn="ctr">
              <a:solidFill>
                <a:srgbClr val="E29D4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20" name="Freeform 519"/>
            <p:cNvSpPr/>
            <p:nvPr/>
          </p:nvSpPr>
          <p:spPr>
            <a:xfrm>
              <a:off x="1901317" y="3670554"/>
              <a:ext cx="41149" cy="45213"/>
            </a:xfrm>
            <a:custGeom>
              <a:avLst/>
              <a:gdLst/>
              <a:ahLst/>
              <a:cxnLst/>
              <a:rect l="0" t="0" r="0" b="0"/>
              <a:pathLst>
                <a:path w="41149" h="45213">
                  <a:moveTo>
                    <a:pt x="10541" y="7747"/>
                  </a:moveTo>
                  <a:lnTo>
                    <a:pt x="21463" y="14986"/>
                  </a:lnTo>
                  <a:lnTo>
                    <a:pt x="32258" y="20955"/>
                  </a:lnTo>
                  <a:lnTo>
                    <a:pt x="36957" y="23241"/>
                  </a:lnTo>
                  <a:lnTo>
                    <a:pt x="41148" y="25019"/>
                  </a:lnTo>
                  <a:lnTo>
                    <a:pt x="40894" y="28956"/>
                  </a:lnTo>
                  <a:lnTo>
                    <a:pt x="40767" y="32004"/>
                  </a:lnTo>
                  <a:lnTo>
                    <a:pt x="40513" y="36449"/>
                  </a:lnTo>
                  <a:lnTo>
                    <a:pt x="40513" y="38735"/>
                  </a:lnTo>
                  <a:lnTo>
                    <a:pt x="40767" y="39751"/>
                  </a:lnTo>
                  <a:lnTo>
                    <a:pt x="40894" y="40767"/>
                  </a:lnTo>
                  <a:lnTo>
                    <a:pt x="40894" y="42291"/>
                  </a:lnTo>
                  <a:lnTo>
                    <a:pt x="40767" y="45212"/>
                  </a:lnTo>
                  <a:lnTo>
                    <a:pt x="38608" y="44450"/>
                  </a:lnTo>
                  <a:lnTo>
                    <a:pt x="35306" y="43434"/>
                  </a:lnTo>
                  <a:lnTo>
                    <a:pt x="31496" y="41910"/>
                  </a:lnTo>
                  <a:lnTo>
                    <a:pt x="27305" y="40005"/>
                  </a:lnTo>
                  <a:lnTo>
                    <a:pt x="18542" y="35941"/>
                  </a:lnTo>
                  <a:lnTo>
                    <a:pt x="15113" y="33401"/>
                  </a:lnTo>
                  <a:lnTo>
                    <a:pt x="12446" y="30480"/>
                  </a:lnTo>
                  <a:lnTo>
                    <a:pt x="5715" y="23241"/>
                  </a:lnTo>
                  <a:lnTo>
                    <a:pt x="1397" y="16129"/>
                  </a:lnTo>
                  <a:lnTo>
                    <a:pt x="0" y="8255"/>
                  </a:lnTo>
                  <a:lnTo>
                    <a:pt x="254" y="4191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E8B272"/>
            </a:solidFill>
            <a:ln w="0" cap="flat" cmpd="sng" algn="ctr">
              <a:solidFill>
                <a:srgbClr val="E8B27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21" name="Freeform 520"/>
            <p:cNvSpPr/>
            <p:nvPr/>
          </p:nvSpPr>
          <p:spPr>
            <a:xfrm>
              <a:off x="1888363" y="3561969"/>
              <a:ext cx="30100" cy="38736"/>
            </a:xfrm>
            <a:custGeom>
              <a:avLst/>
              <a:gdLst/>
              <a:ahLst/>
              <a:cxnLst/>
              <a:rect l="0" t="0" r="0" b="0"/>
              <a:pathLst>
                <a:path w="30100" h="38736">
                  <a:moveTo>
                    <a:pt x="5461" y="2921"/>
                  </a:moveTo>
                  <a:lnTo>
                    <a:pt x="9144" y="4699"/>
                  </a:lnTo>
                  <a:lnTo>
                    <a:pt x="12700" y="5715"/>
                  </a:lnTo>
                  <a:lnTo>
                    <a:pt x="16002" y="5969"/>
                  </a:lnTo>
                  <a:lnTo>
                    <a:pt x="22860" y="5969"/>
                  </a:lnTo>
                  <a:lnTo>
                    <a:pt x="26289" y="6223"/>
                  </a:lnTo>
                  <a:lnTo>
                    <a:pt x="30099" y="6985"/>
                  </a:lnTo>
                  <a:lnTo>
                    <a:pt x="29591" y="14732"/>
                  </a:lnTo>
                  <a:lnTo>
                    <a:pt x="29337" y="20447"/>
                  </a:lnTo>
                  <a:lnTo>
                    <a:pt x="29337" y="24511"/>
                  </a:lnTo>
                  <a:lnTo>
                    <a:pt x="29337" y="27686"/>
                  </a:lnTo>
                  <a:lnTo>
                    <a:pt x="29845" y="32512"/>
                  </a:lnTo>
                  <a:lnTo>
                    <a:pt x="29845" y="35433"/>
                  </a:lnTo>
                  <a:lnTo>
                    <a:pt x="29337" y="38735"/>
                  </a:lnTo>
                  <a:lnTo>
                    <a:pt x="27051" y="35052"/>
                  </a:lnTo>
                  <a:lnTo>
                    <a:pt x="24765" y="32512"/>
                  </a:lnTo>
                  <a:lnTo>
                    <a:pt x="20447" y="29464"/>
                  </a:lnTo>
                  <a:lnTo>
                    <a:pt x="16510" y="28702"/>
                  </a:lnTo>
                  <a:lnTo>
                    <a:pt x="12700" y="29210"/>
                  </a:lnTo>
                  <a:lnTo>
                    <a:pt x="6096" y="31242"/>
                  </a:lnTo>
                  <a:lnTo>
                    <a:pt x="3556" y="31242"/>
                  </a:lnTo>
                  <a:lnTo>
                    <a:pt x="1143" y="29464"/>
                  </a:lnTo>
                  <a:lnTo>
                    <a:pt x="889" y="24511"/>
                  </a:lnTo>
                  <a:lnTo>
                    <a:pt x="635" y="20447"/>
                  </a:lnTo>
                  <a:lnTo>
                    <a:pt x="0" y="13716"/>
                  </a:lnTo>
                  <a:lnTo>
                    <a:pt x="0" y="7239"/>
                  </a:lnTo>
                  <a:lnTo>
                    <a:pt x="381" y="3937"/>
                  </a:lnTo>
                  <a:lnTo>
                    <a:pt x="1397" y="0"/>
                  </a:lnTo>
                  <a:close/>
                </a:path>
              </a:pathLst>
            </a:custGeom>
            <a:solidFill>
              <a:srgbClr val="D97E12"/>
            </a:solidFill>
            <a:ln w="0" cap="flat" cmpd="sng" algn="ctr">
              <a:solidFill>
                <a:srgbClr val="D97E1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22" name="Freeform 521"/>
            <p:cNvSpPr/>
            <p:nvPr/>
          </p:nvSpPr>
          <p:spPr>
            <a:xfrm>
              <a:off x="1888363" y="3599688"/>
              <a:ext cx="29846" cy="35561"/>
            </a:xfrm>
            <a:custGeom>
              <a:avLst/>
              <a:gdLst/>
              <a:ahLst/>
              <a:cxnLst/>
              <a:rect l="0" t="0" r="0" b="0"/>
              <a:pathLst>
                <a:path w="29846" h="35561">
                  <a:moveTo>
                    <a:pt x="5715" y="1524"/>
                  </a:moveTo>
                  <a:lnTo>
                    <a:pt x="9144" y="1016"/>
                  </a:lnTo>
                  <a:lnTo>
                    <a:pt x="15367" y="0"/>
                  </a:lnTo>
                  <a:lnTo>
                    <a:pt x="18415" y="254"/>
                  </a:lnTo>
                  <a:lnTo>
                    <a:pt x="21463" y="1778"/>
                  </a:lnTo>
                  <a:lnTo>
                    <a:pt x="25400" y="5080"/>
                  </a:lnTo>
                  <a:lnTo>
                    <a:pt x="27559" y="7493"/>
                  </a:lnTo>
                  <a:lnTo>
                    <a:pt x="29845" y="10287"/>
                  </a:lnTo>
                  <a:lnTo>
                    <a:pt x="27813" y="16256"/>
                  </a:lnTo>
                  <a:lnTo>
                    <a:pt x="26289" y="20828"/>
                  </a:lnTo>
                  <a:lnTo>
                    <a:pt x="26289" y="23495"/>
                  </a:lnTo>
                  <a:lnTo>
                    <a:pt x="26797" y="26797"/>
                  </a:lnTo>
                  <a:lnTo>
                    <a:pt x="27813" y="30353"/>
                  </a:lnTo>
                  <a:lnTo>
                    <a:pt x="29591" y="35306"/>
                  </a:lnTo>
                  <a:lnTo>
                    <a:pt x="24003" y="35560"/>
                  </a:lnTo>
                  <a:lnTo>
                    <a:pt x="19050" y="35306"/>
                  </a:lnTo>
                  <a:lnTo>
                    <a:pt x="14859" y="34798"/>
                  </a:lnTo>
                  <a:lnTo>
                    <a:pt x="11049" y="34036"/>
                  </a:lnTo>
                  <a:lnTo>
                    <a:pt x="8001" y="32766"/>
                  </a:lnTo>
                  <a:lnTo>
                    <a:pt x="5207" y="31115"/>
                  </a:lnTo>
                  <a:lnTo>
                    <a:pt x="381" y="26543"/>
                  </a:lnTo>
                  <a:lnTo>
                    <a:pt x="1143" y="22479"/>
                  </a:lnTo>
                  <a:lnTo>
                    <a:pt x="1397" y="19050"/>
                  </a:lnTo>
                  <a:lnTo>
                    <a:pt x="635" y="13589"/>
                  </a:lnTo>
                  <a:lnTo>
                    <a:pt x="0" y="8509"/>
                  </a:lnTo>
                  <a:lnTo>
                    <a:pt x="254" y="5334"/>
                  </a:lnTo>
                  <a:lnTo>
                    <a:pt x="1143" y="1778"/>
                  </a:lnTo>
                  <a:close/>
                </a:path>
              </a:pathLst>
            </a:custGeom>
            <a:solidFill>
              <a:srgbClr val="DB851E"/>
            </a:solidFill>
            <a:ln w="0" cap="flat" cmpd="sng" algn="ctr">
              <a:solidFill>
                <a:srgbClr val="DB851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23" name="Freeform 522"/>
            <p:cNvSpPr/>
            <p:nvPr/>
          </p:nvSpPr>
          <p:spPr>
            <a:xfrm>
              <a:off x="1885569" y="3634232"/>
              <a:ext cx="31243" cy="18289"/>
            </a:xfrm>
            <a:custGeom>
              <a:avLst/>
              <a:gdLst/>
              <a:ahLst/>
              <a:cxnLst/>
              <a:rect l="0" t="0" r="0" b="0"/>
              <a:pathLst>
                <a:path w="31243" h="18289">
                  <a:moveTo>
                    <a:pt x="6985" y="762"/>
                  </a:moveTo>
                  <a:lnTo>
                    <a:pt x="10541" y="2032"/>
                  </a:lnTo>
                  <a:lnTo>
                    <a:pt x="16891" y="5207"/>
                  </a:lnTo>
                  <a:lnTo>
                    <a:pt x="22987" y="8255"/>
                  </a:lnTo>
                  <a:lnTo>
                    <a:pt x="26797" y="8763"/>
                  </a:lnTo>
                  <a:lnTo>
                    <a:pt x="31242" y="8763"/>
                  </a:lnTo>
                  <a:lnTo>
                    <a:pt x="29591" y="11557"/>
                  </a:lnTo>
                  <a:lnTo>
                    <a:pt x="26797" y="13843"/>
                  </a:lnTo>
                  <a:lnTo>
                    <a:pt x="22987" y="15748"/>
                  </a:lnTo>
                  <a:lnTo>
                    <a:pt x="18796" y="16764"/>
                  </a:lnTo>
                  <a:lnTo>
                    <a:pt x="9144" y="17780"/>
                  </a:lnTo>
                  <a:lnTo>
                    <a:pt x="0" y="18288"/>
                  </a:lnTo>
                  <a:lnTo>
                    <a:pt x="0" y="14478"/>
                  </a:lnTo>
                  <a:lnTo>
                    <a:pt x="0" y="11049"/>
                  </a:lnTo>
                  <a:lnTo>
                    <a:pt x="635" y="6731"/>
                  </a:lnTo>
                  <a:lnTo>
                    <a:pt x="1397" y="3810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DB851E"/>
            </a:solidFill>
            <a:ln w="0" cap="flat" cmpd="sng" algn="ctr">
              <a:solidFill>
                <a:srgbClr val="DB851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24" name="Freeform 523"/>
            <p:cNvSpPr/>
            <p:nvPr/>
          </p:nvSpPr>
          <p:spPr>
            <a:xfrm>
              <a:off x="1885950" y="3666236"/>
              <a:ext cx="21718" cy="60580"/>
            </a:xfrm>
            <a:custGeom>
              <a:avLst/>
              <a:gdLst/>
              <a:ahLst/>
              <a:cxnLst/>
              <a:rect l="0" t="0" r="0" b="0"/>
              <a:pathLst>
                <a:path w="21718" h="60580">
                  <a:moveTo>
                    <a:pt x="3302" y="1524"/>
                  </a:moveTo>
                  <a:lnTo>
                    <a:pt x="6096" y="2286"/>
                  </a:lnTo>
                  <a:lnTo>
                    <a:pt x="12446" y="3048"/>
                  </a:lnTo>
                  <a:lnTo>
                    <a:pt x="12065" y="5334"/>
                  </a:lnTo>
                  <a:lnTo>
                    <a:pt x="11557" y="8509"/>
                  </a:lnTo>
                  <a:lnTo>
                    <a:pt x="11557" y="12192"/>
                  </a:lnTo>
                  <a:lnTo>
                    <a:pt x="12065" y="16510"/>
                  </a:lnTo>
                  <a:lnTo>
                    <a:pt x="13208" y="21717"/>
                  </a:lnTo>
                  <a:lnTo>
                    <a:pt x="15113" y="27559"/>
                  </a:lnTo>
                  <a:lnTo>
                    <a:pt x="17780" y="34290"/>
                  </a:lnTo>
                  <a:lnTo>
                    <a:pt x="21717" y="42037"/>
                  </a:lnTo>
                  <a:lnTo>
                    <a:pt x="21209" y="45974"/>
                  </a:lnTo>
                  <a:lnTo>
                    <a:pt x="20066" y="49530"/>
                  </a:lnTo>
                  <a:lnTo>
                    <a:pt x="18415" y="52832"/>
                  </a:lnTo>
                  <a:lnTo>
                    <a:pt x="16510" y="55499"/>
                  </a:lnTo>
                  <a:lnTo>
                    <a:pt x="11811" y="59309"/>
                  </a:lnTo>
                  <a:lnTo>
                    <a:pt x="9398" y="60325"/>
                  </a:lnTo>
                  <a:lnTo>
                    <a:pt x="7620" y="60579"/>
                  </a:lnTo>
                  <a:lnTo>
                    <a:pt x="7366" y="59055"/>
                  </a:lnTo>
                  <a:lnTo>
                    <a:pt x="7112" y="56769"/>
                  </a:lnTo>
                  <a:lnTo>
                    <a:pt x="5969" y="50292"/>
                  </a:lnTo>
                  <a:lnTo>
                    <a:pt x="4572" y="41783"/>
                  </a:lnTo>
                  <a:lnTo>
                    <a:pt x="2794" y="32258"/>
                  </a:lnTo>
                  <a:lnTo>
                    <a:pt x="1524" y="22479"/>
                  </a:lnTo>
                  <a:lnTo>
                    <a:pt x="254" y="13462"/>
                  </a:lnTo>
                  <a:lnTo>
                    <a:pt x="0" y="5334"/>
                  </a:lnTo>
                  <a:lnTo>
                    <a:pt x="0" y="2286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EAB87E"/>
            </a:solidFill>
            <a:ln w="0" cap="flat" cmpd="sng" algn="ctr">
              <a:solidFill>
                <a:srgbClr val="EAB87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25" name="Freeform 524"/>
            <p:cNvSpPr/>
            <p:nvPr/>
          </p:nvSpPr>
          <p:spPr>
            <a:xfrm>
              <a:off x="2299335" y="3469640"/>
              <a:ext cx="44451" cy="33783"/>
            </a:xfrm>
            <a:custGeom>
              <a:avLst/>
              <a:gdLst/>
              <a:ahLst/>
              <a:cxnLst/>
              <a:rect l="0" t="0" r="0" b="0"/>
              <a:pathLst>
                <a:path w="44451" h="33783">
                  <a:moveTo>
                    <a:pt x="9398" y="4572"/>
                  </a:moveTo>
                  <a:lnTo>
                    <a:pt x="19558" y="2794"/>
                  </a:lnTo>
                  <a:lnTo>
                    <a:pt x="30353" y="1016"/>
                  </a:lnTo>
                  <a:lnTo>
                    <a:pt x="41402" y="0"/>
                  </a:lnTo>
                  <a:lnTo>
                    <a:pt x="42545" y="9779"/>
                  </a:lnTo>
                  <a:lnTo>
                    <a:pt x="43561" y="17526"/>
                  </a:lnTo>
                  <a:lnTo>
                    <a:pt x="44323" y="24765"/>
                  </a:lnTo>
                  <a:lnTo>
                    <a:pt x="44450" y="32512"/>
                  </a:lnTo>
                  <a:lnTo>
                    <a:pt x="44069" y="33274"/>
                  </a:lnTo>
                  <a:lnTo>
                    <a:pt x="42799" y="33782"/>
                  </a:lnTo>
                  <a:lnTo>
                    <a:pt x="38989" y="33782"/>
                  </a:lnTo>
                  <a:lnTo>
                    <a:pt x="33655" y="33274"/>
                  </a:lnTo>
                  <a:lnTo>
                    <a:pt x="27305" y="32004"/>
                  </a:lnTo>
                  <a:lnTo>
                    <a:pt x="14859" y="28702"/>
                  </a:lnTo>
                  <a:lnTo>
                    <a:pt x="10160" y="27051"/>
                  </a:lnTo>
                  <a:lnTo>
                    <a:pt x="7239" y="26035"/>
                  </a:lnTo>
                  <a:lnTo>
                    <a:pt x="5207" y="19050"/>
                  </a:lnTo>
                  <a:lnTo>
                    <a:pt x="3048" y="13589"/>
                  </a:lnTo>
                  <a:lnTo>
                    <a:pt x="1143" y="9271"/>
                  </a:lnTo>
                  <a:lnTo>
                    <a:pt x="0" y="5207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26" name="Freeform 525"/>
            <p:cNvSpPr/>
            <p:nvPr/>
          </p:nvSpPr>
          <p:spPr>
            <a:xfrm>
              <a:off x="2304796" y="3500755"/>
              <a:ext cx="43054" cy="24893"/>
            </a:xfrm>
            <a:custGeom>
              <a:avLst/>
              <a:gdLst/>
              <a:ahLst/>
              <a:cxnLst/>
              <a:rect l="0" t="0" r="0" b="0"/>
              <a:pathLst>
                <a:path w="43054" h="24893">
                  <a:moveTo>
                    <a:pt x="12446" y="1651"/>
                  </a:moveTo>
                  <a:lnTo>
                    <a:pt x="20828" y="4445"/>
                  </a:lnTo>
                  <a:lnTo>
                    <a:pt x="30099" y="6985"/>
                  </a:lnTo>
                  <a:lnTo>
                    <a:pt x="35052" y="8128"/>
                  </a:lnTo>
                  <a:lnTo>
                    <a:pt x="40386" y="8382"/>
                  </a:lnTo>
                  <a:lnTo>
                    <a:pt x="41148" y="12700"/>
                  </a:lnTo>
                  <a:lnTo>
                    <a:pt x="41656" y="16256"/>
                  </a:lnTo>
                  <a:lnTo>
                    <a:pt x="43053" y="22098"/>
                  </a:lnTo>
                  <a:lnTo>
                    <a:pt x="42545" y="22733"/>
                  </a:lnTo>
                  <a:lnTo>
                    <a:pt x="41148" y="23495"/>
                  </a:lnTo>
                  <a:lnTo>
                    <a:pt x="36830" y="24384"/>
                  </a:lnTo>
                  <a:lnTo>
                    <a:pt x="30480" y="24892"/>
                  </a:lnTo>
                  <a:lnTo>
                    <a:pt x="23241" y="24511"/>
                  </a:lnTo>
                  <a:lnTo>
                    <a:pt x="16002" y="24130"/>
                  </a:lnTo>
                  <a:lnTo>
                    <a:pt x="9144" y="23495"/>
                  </a:lnTo>
                  <a:lnTo>
                    <a:pt x="3683" y="22733"/>
                  </a:lnTo>
                  <a:lnTo>
                    <a:pt x="635" y="22098"/>
                  </a:lnTo>
                  <a:lnTo>
                    <a:pt x="0" y="18161"/>
                  </a:lnTo>
                  <a:lnTo>
                    <a:pt x="127" y="14859"/>
                  </a:lnTo>
                  <a:lnTo>
                    <a:pt x="1524" y="9144"/>
                  </a:lnTo>
                  <a:lnTo>
                    <a:pt x="3302" y="4191"/>
                  </a:lnTo>
                  <a:lnTo>
                    <a:pt x="3937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27" name="Freeform 526"/>
            <p:cNvSpPr/>
            <p:nvPr/>
          </p:nvSpPr>
          <p:spPr>
            <a:xfrm>
              <a:off x="2321052" y="3525139"/>
              <a:ext cx="33275" cy="19813"/>
            </a:xfrm>
            <a:custGeom>
              <a:avLst/>
              <a:gdLst/>
              <a:ahLst/>
              <a:cxnLst/>
              <a:rect l="0" t="0" r="0" b="0"/>
              <a:pathLst>
                <a:path w="33275" h="19813">
                  <a:moveTo>
                    <a:pt x="8890" y="4318"/>
                  </a:moveTo>
                  <a:lnTo>
                    <a:pt x="11938" y="4572"/>
                  </a:lnTo>
                  <a:lnTo>
                    <a:pt x="17272" y="4064"/>
                  </a:lnTo>
                  <a:lnTo>
                    <a:pt x="20193" y="3556"/>
                  </a:lnTo>
                  <a:lnTo>
                    <a:pt x="23622" y="2794"/>
                  </a:lnTo>
                  <a:lnTo>
                    <a:pt x="27940" y="1524"/>
                  </a:lnTo>
                  <a:lnTo>
                    <a:pt x="33274" y="0"/>
                  </a:lnTo>
                  <a:lnTo>
                    <a:pt x="32639" y="4826"/>
                  </a:lnTo>
                  <a:lnTo>
                    <a:pt x="30226" y="9779"/>
                  </a:lnTo>
                  <a:lnTo>
                    <a:pt x="27940" y="13843"/>
                  </a:lnTo>
                  <a:lnTo>
                    <a:pt x="27178" y="15367"/>
                  </a:lnTo>
                  <a:lnTo>
                    <a:pt x="27178" y="17018"/>
                  </a:lnTo>
                  <a:lnTo>
                    <a:pt x="26289" y="18542"/>
                  </a:lnTo>
                  <a:lnTo>
                    <a:pt x="23495" y="19304"/>
                  </a:lnTo>
                  <a:lnTo>
                    <a:pt x="19685" y="19812"/>
                  </a:lnTo>
                  <a:lnTo>
                    <a:pt x="15240" y="19812"/>
                  </a:lnTo>
                  <a:lnTo>
                    <a:pt x="6477" y="19050"/>
                  </a:lnTo>
                  <a:lnTo>
                    <a:pt x="2794" y="18542"/>
                  </a:lnTo>
                  <a:lnTo>
                    <a:pt x="381" y="17526"/>
                  </a:lnTo>
                  <a:lnTo>
                    <a:pt x="0" y="14097"/>
                  </a:lnTo>
                  <a:lnTo>
                    <a:pt x="127" y="11811"/>
                  </a:lnTo>
                  <a:lnTo>
                    <a:pt x="889" y="10287"/>
                  </a:lnTo>
                  <a:lnTo>
                    <a:pt x="2032" y="9017"/>
                  </a:lnTo>
                  <a:lnTo>
                    <a:pt x="4191" y="7112"/>
                  </a:lnTo>
                  <a:lnTo>
                    <a:pt x="4826" y="5969"/>
                  </a:lnTo>
                  <a:lnTo>
                    <a:pt x="5080" y="4318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28" name="Freeform 527"/>
            <p:cNvSpPr/>
            <p:nvPr/>
          </p:nvSpPr>
          <p:spPr>
            <a:xfrm>
              <a:off x="2352802" y="3521964"/>
              <a:ext cx="36831" cy="51182"/>
            </a:xfrm>
            <a:custGeom>
              <a:avLst/>
              <a:gdLst/>
              <a:ahLst/>
              <a:cxnLst/>
              <a:rect l="0" t="0" r="0" b="0"/>
              <a:pathLst>
                <a:path w="36831" h="51182">
                  <a:moveTo>
                    <a:pt x="9398" y="5207"/>
                  </a:moveTo>
                  <a:lnTo>
                    <a:pt x="15494" y="2159"/>
                  </a:lnTo>
                  <a:lnTo>
                    <a:pt x="19050" y="889"/>
                  </a:lnTo>
                  <a:lnTo>
                    <a:pt x="23241" y="0"/>
                  </a:lnTo>
                  <a:lnTo>
                    <a:pt x="27940" y="0"/>
                  </a:lnTo>
                  <a:lnTo>
                    <a:pt x="33401" y="254"/>
                  </a:lnTo>
                  <a:lnTo>
                    <a:pt x="34036" y="2921"/>
                  </a:lnTo>
                  <a:lnTo>
                    <a:pt x="35560" y="6223"/>
                  </a:lnTo>
                  <a:lnTo>
                    <a:pt x="36703" y="10160"/>
                  </a:lnTo>
                  <a:lnTo>
                    <a:pt x="36830" y="14986"/>
                  </a:lnTo>
                  <a:lnTo>
                    <a:pt x="36703" y="18161"/>
                  </a:lnTo>
                  <a:lnTo>
                    <a:pt x="35941" y="21463"/>
                  </a:lnTo>
                  <a:lnTo>
                    <a:pt x="34544" y="25019"/>
                  </a:lnTo>
                  <a:lnTo>
                    <a:pt x="32639" y="29464"/>
                  </a:lnTo>
                  <a:lnTo>
                    <a:pt x="30099" y="34036"/>
                  </a:lnTo>
                  <a:lnTo>
                    <a:pt x="26797" y="39243"/>
                  </a:lnTo>
                  <a:lnTo>
                    <a:pt x="22606" y="44958"/>
                  </a:lnTo>
                  <a:lnTo>
                    <a:pt x="17526" y="51181"/>
                  </a:lnTo>
                  <a:lnTo>
                    <a:pt x="12446" y="50546"/>
                  </a:lnTo>
                  <a:lnTo>
                    <a:pt x="8382" y="49276"/>
                  </a:lnTo>
                  <a:lnTo>
                    <a:pt x="1524" y="45974"/>
                  </a:lnTo>
                  <a:lnTo>
                    <a:pt x="254" y="37211"/>
                  </a:lnTo>
                  <a:lnTo>
                    <a:pt x="0" y="27051"/>
                  </a:lnTo>
                  <a:lnTo>
                    <a:pt x="1397" y="17018"/>
                  </a:lnTo>
                  <a:lnTo>
                    <a:pt x="2540" y="12446"/>
                  </a:lnTo>
                  <a:lnTo>
                    <a:pt x="4445" y="8255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29" name="Freeform 528"/>
            <p:cNvSpPr/>
            <p:nvPr/>
          </p:nvSpPr>
          <p:spPr>
            <a:xfrm>
              <a:off x="2307590" y="3546475"/>
              <a:ext cx="41657" cy="26671"/>
            </a:xfrm>
            <a:custGeom>
              <a:avLst/>
              <a:gdLst/>
              <a:ahLst/>
              <a:cxnLst/>
              <a:rect l="0" t="0" r="0" b="0"/>
              <a:pathLst>
                <a:path w="41657" h="26671">
                  <a:moveTo>
                    <a:pt x="15240" y="1270"/>
                  </a:moveTo>
                  <a:lnTo>
                    <a:pt x="21844" y="1524"/>
                  </a:lnTo>
                  <a:lnTo>
                    <a:pt x="29845" y="1270"/>
                  </a:lnTo>
                  <a:lnTo>
                    <a:pt x="34290" y="1524"/>
                  </a:lnTo>
                  <a:lnTo>
                    <a:pt x="39751" y="2159"/>
                  </a:lnTo>
                  <a:lnTo>
                    <a:pt x="40894" y="6477"/>
                  </a:lnTo>
                  <a:lnTo>
                    <a:pt x="41656" y="10922"/>
                  </a:lnTo>
                  <a:lnTo>
                    <a:pt x="41402" y="13716"/>
                  </a:lnTo>
                  <a:lnTo>
                    <a:pt x="40640" y="17018"/>
                  </a:lnTo>
                  <a:lnTo>
                    <a:pt x="38862" y="21463"/>
                  </a:lnTo>
                  <a:lnTo>
                    <a:pt x="36195" y="26670"/>
                  </a:lnTo>
                  <a:lnTo>
                    <a:pt x="34798" y="26670"/>
                  </a:lnTo>
                  <a:lnTo>
                    <a:pt x="30988" y="26670"/>
                  </a:lnTo>
                  <a:lnTo>
                    <a:pt x="25908" y="26416"/>
                  </a:lnTo>
                  <a:lnTo>
                    <a:pt x="19939" y="26035"/>
                  </a:lnTo>
                  <a:lnTo>
                    <a:pt x="13843" y="25527"/>
                  </a:lnTo>
                  <a:lnTo>
                    <a:pt x="8255" y="24765"/>
                  </a:lnTo>
                  <a:lnTo>
                    <a:pt x="3556" y="24257"/>
                  </a:lnTo>
                  <a:lnTo>
                    <a:pt x="635" y="23495"/>
                  </a:lnTo>
                  <a:lnTo>
                    <a:pt x="0" y="15494"/>
                  </a:lnTo>
                  <a:lnTo>
                    <a:pt x="508" y="11557"/>
                  </a:lnTo>
                  <a:lnTo>
                    <a:pt x="1651" y="8001"/>
                  </a:lnTo>
                  <a:lnTo>
                    <a:pt x="3048" y="4953"/>
                  </a:lnTo>
                  <a:lnTo>
                    <a:pt x="4699" y="2667"/>
                  </a:lnTo>
                  <a:lnTo>
                    <a:pt x="6858" y="889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30" name="Freeform 529"/>
            <p:cNvSpPr/>
            <p:nvPr/>
          </p:nvSpPr>
          <p:spPr>
            <a:xfrm>
              <a:off x="2238375" y="3457448"/>
              <a:ext cx="39752" cy="63755"/>
            </a:xfrm>
            <a:custGeom>
              <a:avLst/>
              <a:gdLst/>
              <a:ahLst/>
              <a:cxnLst/>
              <a:rect l="0" t="0" r="0" b="0"/>
              <a:pathLst>
                <a:path w="39752" h="63755">
                  <a:moveTo>
                    <a:pt x="22860" y="1143"/>
                  </a:moveTo>
                  <a:lnTo>
                    <a:pt x="25146" y="2159"/>
                  </a:lnTo>
                  <a:lnTo>
                    <a:pt x="28956" y="3429"/>
                  </a:lnTo>
                  <a:lnTo>
                    <a:pt x="33147" y="5715"/>
                  </a:lnTo>
                  <a:lnTo>
                    <a:pt x="35941" y="7239"/>
                  </a:lnTo>
                  <a:lnTo>
                    <a:pt x="39497" y="9525"/>
                  </a:lnTo>
                  <a:lnTo>
                    <a:pt x="39751" y="13462"/>
                  </a:lnTo>
                  <a:lnTo>
                    <a:pt x="39751" y="19685"/>
                  </a:lnTo>
                  <a:lnTo>
                    <a:pt x="39497" y="27432"/>
                  </a:lnTo>
                  <a:lnTo>
                    <a:pt x="38608" y="35941"/>
                  </a:lnTo>
                  <a:lnTo>
                    <a:pt x="37211" y="44704"/>
                  </a:lnTo>
                  <a:lnTo>
                    <a:pt x="34798" y="52705"/>
                  </a:lnTo>
                  <a:lnTo>
                    <a:pt x="31750" y="59436"/>
                  </a:lnTo>
                  <a:lnTo>
                    <a:pt x="29591" y="61976"/>
                  </a:lnTo>
                  <a:lnTo>
                    <a:pt x="27305" y="63754"/>
                  </a:lnTo>
                  <a:lnTo>
                    <a:pt x="25146" y="61468"/>
                  </a:lnTo>
                  <a:lnTo>
                    <a:pt x="22987" y="59944"/>
                  </a:lnTo>
                  <a:lnTo>
                    <a:pt x="20955" y="57277"/>
                  </a:lnTo>
                  <a:lnTo>
                    <a:pt x="19558" y="55245"/>
                  </a:lnTo>
                  <a:lnTo>
                    <a:pt x="18161" y="52705"/>
                  </a:lnTo>
                  <a:lnTo>
                    <a:pt x="12954" y="41275"/>
                  </a:lnTo>
                  <a:lnTo>
                    <a:pt x="7747" y="30480"/>
                  </a:lnTo>
                  <a:lnTo>
                    <a:pt x="3556" y="20193"/>
                  </a:lnTo>
                  <a:lnTo>
                    <a:pt x="0" y="10668"/>
                  </a:lnTo>
                  <a:lnTo>
                    <a:pt x="10160" y="3937"/>
                  </a:lnTo>
                  <a:lnTo>
                    <a:pt x="14986" y="1270"/>
                  </a:lnTo>
                  <a:lnTo>
                    <a:pt x="19939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31" name="Freeform 530"/>
            <p:cNvSpPr/>
            <p:nvPr/>
          </p:nvSpPr>
          <p:spPr>
            <a:xfrm>
              <a:off x="2269236" y="3473958"/>
              <a:ext cx="35561" cy="72772"/>
            </a:xfrm>
            <a:custGeom>
              <a:avLst/>
              <a:gdLst/>
              <a:ahLst/>
              <a:cxnLst/>
              <a:rect l="0" t="0" r="0" b="0"/>
              <a:pathLst>
                <a:path w="35561" h="72772">
                  <a:moveTo>
                    <a:pt x="27940" y="4699"/>
                  </a:moveTo>
                  <a:lnTo>
                    <a:pt x="30353" y="9906"/>
                  </a:lnTo>
                  <a:lnTo>
                    <a:pt x="32512" y="15748"/>
                  </a:lnTo>
                  <a:lnTo>
                    <a:pt x="35560" y="22733"/>
                  </a:lnTo>
                  <a:lnTo>
                    <a:pt x="35560" y="28702"/>
                  </a:lnTo>
                  <a:lnTo>
                    <a:pt x="34544" y="35687"/>
                  </a:lnTo>
                  <a:lnTo>
                    <a:pt x="32893" y="42926"/>
                  </a:lnTo>
                  <a:lnTo>
                    <a:pt x="30607" y="50165"/>
                  </a:lnTo>
                  <a:lnTo>
                    <a:pt x="27686" y="57150"/>
                  </a:lnTo>
                  <a:lnTo>
                    <a:pt x="24003" y="63500"/>
                  </a:lnTo>
                  <a:lnTo>
                    <a:pt x="19685" y="68707"/>
                  </a:lnTo>
                  <a:lnTo>
                    <a:pt x="14986" y="72771"/>
                  </a:lnTo>
                  <a:lnTo>
                    <a:pt x="12192" y="68707"/>
                  </a:lnTo>
                  <a:lnTo>
                    <a:pt x="8636" y="63500"/>
                  </a:lnTo>
                  <a:lnTo>
                    <a:pt x="0" y="51943"/>
                  </a:lnTo>
                  <a:lnTo>
                    <a:pt x="3937" y="44704"/>
                  </a:lnTo>
                  <a:lnTo>
                    <a:pt x="7239" y="37465"/>
                  </a:lnTo>
                  <a:lnTo>
                    <a:pt x="10033" y="30734"/>
                  </a:lnTo>
                  <a:lnTo>
                    <a:pt x="11938" y="24384"/>
                  </a:lnTo>
                  <a:lnTo>
                    <a:pt x="13335" y="18415"/>
                  </a:lnTo>
                  <a:lnTo>
                    <a:pt x="14097" y="12700"/>
                  </a:lnTo>
                  <a:lnTo>
                    <a:pt x="13843" y="7239"/>
                  </a:lnTo>
                  <a:lnTo>
                    <a:pt x="12954" y="2667"/>
                  </a:lnTo>
                  <a:lnTo>
                    <a:pt x="15240" y="1270"/>
                  </a:lnTo>
                  <a:lnTo>
                    <a:pt x="17780" y="889"/>
                  </a:lnTo>
                  <a:lnTo>
                    <a:pt x="21082" y="254"/>
                  </a:lnTo>
                  <a:lnTo>
                    <a:pt x="25146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32" name="Freeform 531"/>
            <p:cNvSpPr/>
            <p:nvPr/>
          </p:nvSpPr>
          <p:spPr>
            <a:xfrm>
              <a:off x="2222627" y="3431159"/>
              <a:ext cx="31243" cy="34037"/>
            </a:xfrm>
            <a:custGeom>
              <a:avLst/>
              <a:gdLst/>
              <a:ahLst/>
              <a:cxnLst/>
              <a:rect l="0" t="0" r="0" b="0"/>
              <a:pathLst>
                <a:path w="31243" h="34037">
                  <a:moveTo>
                    <a:pt x="4699" y="0"/>
                  </a:moveTo>
                  <a:lnTo>
                    <a:pt x="9144" y="508"/>
                  </a:lnTo>
                  <a:lnTo>
                    <a:pt x="17145" y="2794"/>
                  </a:lnTo>
                  <a:lnTo>
                    <a:pt x="23749" y="5207"/>
                  </a:lnTo>
                  <a:lnTo>
                    <a:pt x="26543" y="5715"/>
                  </a:lnTo>
                  <a:lnTo>
                    <a:pt x="29210" y="5969"/>
                  </a:lnTo>
                  <a:lnTo>
                    <a:pt x="29210" y="8509"/>
                  </a:lnTo>
                  <a:lnTo>
                    <a:pt x="29337" y="11049"/>
                  </a:lnTo>
                  <a:lnTo>
                    <a:pt x="30607" y="14986"/>
                  </a:lnTo>
                  <a:lnTo>
                    <a:pt x="31242" y="18542"/>
                  </a:lnTo>
                  <a:lnTo>
                    <a:pt x="31242" y="20701"/>
                  </a:lnTo>
                  <a:lnTo>
                    <a:pt x="30607" y="22733"/>
                  </a:lnTo>
                  <a:lnTo>
                    <a:pt x="24892" y="26162"/>
                  </a:lnTo>
                  <a:lnTo>
                    <a:pt x="20955" y="29210"/>
                  </a:lnTo>
                  <a:lnTo>
                    <a:pt x="14351" y="34036"/>
                  </a:lnTo>
                  <a:lnTo>
                    <a:pt x="12954" y="31750"/>
                  </a:lnTo>
                  <a:lnTo>
                    <a:pt x="11430" y="28194"/>
                  </a:lnTo>
                  <a:lnTo>
                    <a:pt x="7747" y="18542"/>
                  </a:lnTo>
                  <a:lnTo>
                    <a:pt x="3683" y="8255"/>
                  </a:lnTo>
                  <a:lnTo>
                    <a:pt x="1651" y="39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33" name="Freeform 532"/>
            <p:cNvSpPr/>
            <p:nvPr/>
          </p:nvSpPr>
          <p:spPr>
            <a:xfrm>
              <a:off x="2216912" y="3346069"/>
              <a:ext cx="57278" cy="88139"/>
            </a:xfrm>
            <a:custGeom>
              <a:avLst/>
              <a:gdLst/>
              <a:ahLst/>
              <a:cxnLst/>
              <a:rect l="0" t="0" r="0" b="0"/>
              <a:pathLst>
                <a:path w="57278" h="88139">
                  <a:moveTo>
                    <a:pt x="10414" y="3302"/>
                  </a:moveTo>
                  <a:lnTo>
                    <a:pt x="18161" y="5334"/>
                  </a:lnTo>
                  <a:lnTo>
                    <a:pt x="25019" y="5969"/>
                  </a:lnTo>
                  <a:lnTo>
                    <a:pt x="30607" y="5715"/>
                  </a:lnTo>
                  <a:lnTo>
                    <a:pt x="30607" y="7493"/>
                  </a:lnTo>
                  <a:lnTo>
                    <a:pt x="30861" y="9779"/>
                  </a:lnTo>
                  <a:lnTo>
                    <a:pt x="32512" y="15748"/>
                  </a:lnTo>
                  <a:lnTo>
                    <a:pt x="35052" y="23241"/>
                  </a:lnTo>
                  <a:lnTo>
                    <a:pt x="38608" y="31242"/>
                  </a:lnTo>
                  <a:lnTo>
                    <a:pt x="47371" y="48514"/>
                  </a:lnTo>
                  <a:lnTo>
                    <a:pt x="52324" y="56769"/>
                  </a:lnTo>
                  <a:lnTo>
                    <a:pt x="57277" y="63627"/>
                  </a:lnTo>
                  <a:lnTo>
                    <a:pt x="53975" y="66040"/>
                  </a:lnTo>
                  <a:lnTo>
                    <a:pt x="50673" y="69088"/>
                  </a:lnTo>
                  <a:lnTo>
                    <a:pt x="44323" y="76581"/>
                  </a:lnTo>
                  <a:lnTo>
                    <a:pt x="38608" y="83820"/>
                  </a:lnTo>
                  <a:lnTo>
                    <a:pt x="36449" y="86360"/>
                  </a:lnTo>
                  <a:lnTo>
                    <a:pt x="34671" y="88138"/>
                  </a:lnTo>
                  <a:lnTo>
                    <a:pt x="33401" y="87503"/>
                  </a:lnTo>
                  <a:lnTo>
                    <a:pt x="31369" y="86360"/>
                  </a:lnTo>
                  <a:lnTo>
                    <a:pt x="28448" y="85344"/>
                  </a:lnTo>
                  <a:lnTo>
                    <a:pt x="25019" y="84074"/>
                  </a:lnTo>
                  <a:lnTo>
                    <a:pt x="16002" y="80899"/>
                  </a:lnTo>
                  <a:lnTo>
                    <a:pt x="6096" y="77343"/>
                  </a:lnTo>
                  <a:lnTo>
                    <a:pt x="2667" y="65278"/>
                  </a:lnTo>
                  <a:lnTo>
                    <a:pt x="762" y="52578"/>
                  </a:lnTo>
                  <a:lnTo>
                    <a:pt x="0" y="40259"/>
                  </a:lnTo>
                  <a:lnTo>
                    <a:pt x="254" y="28575"/>
                  </a:lnTo>
                  <a:lnTo>
                    <a:pt x="762" y="18034"/>
                  </a:lnTo>
                  <a:lnTo>
                    <a:pt x="1397" y="9525"/>
                  </a:lnTo>
                  <a:lnTo>
                    <a:pt x="1905" y="3048"/>
                  </a:lnTo>
                  <a:lnTo>
                    <a:pt x="1651" y="1270"/>
                  </a:lnTo>
                  <a:lnTo>
                    <a:pt x="1397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34" name="Freeform 533"/>
            <p:cNvSpPr/>
            <p:nvPr/>
          </p:nvSpPr>
          <p:spPr>
            <a:xfrm>
              <a:off x="2211959" y="3289808"/>
              <a:ext cx="12066" cy="49277"/>
            </a:xfrm>
            <a:custGeom>
              <a:avLst/>
              <a:gdLst/>
              <a:ahLst/>
              <a:cxnLst/>
              <a:rect l="0" t="0" r="0" b="0"/>
              <a:pathLst>
                <a:path w="12066" h="49277">
                  <a:moveTo>
                    <a:pt x="1270" y="5461"/>
                  </a:moveTo>
                  <a:lnTo>
                    <a:pt x="2413" y="5080"/>
                  </a:lnTo>
                  <a:lnTo>
                    <a:pt x="3810" y="3048"/>
                  </a:lnTo>
                  <a:lnTo>
                    <a:pt x="5207" y="762"/>
                  </a:lnTo>
                  <a:lnTo>
                    <a:pt x="6350" y="0"/>
                  </a:lnTo>
                  <a:lnTo>
                    <a:pt x="7366" y="1016"/>
                  </a:lnTo>
                  <a:lnTo>
                    <a:pt x="7874" y="3683"/>
                  </a:lnTo>
                  <a:lnTo>
                    <a:pt x="8001" y="6985"/>
                  </a:lnTo>
                  <a:lnTo>
                    <a:pt x="8255" y="11557"/>
                  </a:lnTo>
                  <a:lnTo>
                    <a:pt x="8763" y="17018"/>
                  </a:lnTo>
                  <a:lnTo>
                    <a:pt x="9398" y="23241"/>
                  </a:lnTo>
                  <a:lnTo>
                    <a:pt x="10414" y="29972"/>
                  </a:lnTo>
                  <a:lnTo>
                    <a:pt x="12065" y="36830"/>
                  </a:lnTo>
                  <a:lnTo>
                    <a:pt x="9906" y="41021"/>
                  </a:lnTo>
                  <a:lnTo>
                    <a:pt x="8001" y="45720"/>
                  </a:lnTo>
                  <a:lnTo>
                    <a:pt x="6096" y="48768"/>
                  </a:lnTo>
                  <a:lnTo>
                    <a:pt x="5207" y="49276"/>
                  </a:lnTo>
                  <a:lnTo>
                    <a:pt x="4064" y="48768"/>
                  </a:lnTo>
                  <a:lnTo>
                    <a:pt x="3556" y="33274"/>
                  </a:lnTo>
                  <a:lnTo>
                    <a:pt x="2413" y="20066"/>
                  </a:lnTo>
                  <a:lnTo>
                    <a:pt x="1905" y="14732"/>
                  </a:lnTo>
                  <a:lnTo>
                    <a:pt x="1270" y="10287"/>
                  </a:lnTo>
                  <a:lnTo>
                    <a:pt x="762" y="7239"/>
                  </a:lnTo>
                  <a:lnTo>
                    <a:pt x="0" y="5461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35" name="Freeform 534"/>
            <p:cNvSpPr/>
            <p:nvPr/>
          </p:nvSpPr>
          <p:spPr>
            <a:xfrm>
              <a:off x="2293874" y="3527933"/>
              <a:ext cx="28703" cy="16765"/>
            </a:xfrm>
            <a:custGeom>
              <a:avLst/>
              <a:gdLst/>
              <a:ahLst/>
              <a:cxnLst/>
              <a:rect l="0" t="0" r="0" b="0"/>
              <a:pathLst>
                <a:path w="28703" h="16765">
                  <a:moveTo>
                    <a:pt x="13716" y="1524"/>
                  </a:moveTo>
                  <a:lnTo>
                    <a:pt x="17907" y="1778"/>
                  </a:lnTo>
                  <a:lnTo>
                    <a:pt x="22606" y="1270"/>
                  </a:lnTo>
                  <a:lnTo>
                    <a:pt x="28448" y="0"/>
                  </a:lnTo>
                  <a:lnTo>
                    <a:pt x="28702" y="508"/>
                  </a:lnTo>
                  <a:lnTo>
                    <a:pt x="28321" y="1524"/>
                  </a:lnTo>
                  <a:lnTo>
                    <a:pt x="27178" y="3556"/>
                  </a:lnTo>
                  <a:lnTo>
                    <a:pt x="25908" y="5969"/>
                  </a:lnTo>
                  <a:lnTo>
                    <a:pt x="22860" y="11557"/>
                  </a:lnTo>
                  <a:lnTo>
                    <a:pt x="21717" y="14224"/>
                  </a:lnTo>
                  <a:lnTo>
                    <a:pt x="20955" y="16764"/>
                  </a:lnTo>
                  <a:lnTo>
                    <a:pt x="14859" y="16764"/>
                  </a:lnTo>
                  <a:lnTo>
                    <a:pt x="8255" y="16510"/>
                  </a:lnTo>
                  <a:lnTo>
                    <a:pt x="2794" y="16002"/>
                  </a:lnTo>
                  <a:lnTo>
                    <a:pt x="1016" y="15494"/>
                  </a:lnTo>
                  <a:lnTo>
                    <a:pt x="0" y="15240"/>
                  </a:lnTo>
                  <a:lnTo>
                    <a:pt x="1651" y="12446"/>
                  </a:lnTo>
                  <a:lnTo>
                    <a:pt x="3048" y="10287"/>
                  </a:lnTo>
                  <a:lnTo>
                    <a:pt x="5207" y="6985"/>
                  </a:lnTo>
                  <a:lnTo>
                    <a:pt x="6858" y="4191"/>
                  </a:lnTo>
                  <a:lnTo>
                    <a:pt x="8763" y="508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36" name="Freeform 535"/>
            <p:cNvSpPr/>
            <p:nvPr/>
          </p:nvSpPr>
          <p:spPr>
            <a:xfrm>
              <a:off x="2286381" y="3544443"/>
              <a:ext cx="21464" cy="34291"/>
            </a:xfrm>
            <a:custGeom>
              <a:avLst/>
              <a:gdLst/>
              <a:ahLst/>
              <a:cxnLst/>
              <a:rect l="0" t="0" r="0" b="0"/>
              <a:pathLst>
                <a:path w="21464" h="34291">
                  <a:moveTo>
                    <a:pt x="6858" y="254"/>
                  </a:moveTo>
                  <a:lnTo>
                    <a:pt x="8763" y="762"/>
                  </a:lnTo>
                  <a:lnTo>
                    <a:pt x="13589" y="1778"/>
                  </a:lnTo>
                  <a:lnTo>
                    <a:pt x="18542" y="3302"/>
                  </a:lnTo>
                  <a:lnTo>
                    <a:pt x="20193" y="3937"/>
                  </a:lnTo>
                  <a:lnTo>
                    <a:pt x="21209" y="4191"/>
                  </a:lnTo>
                  <a:lnTo>
                    <a:pt x="21463" y="4953"/>
                  </a:lnTo>
                  <a:lnTo>
                    <a:pt x="21463" y="7747"/>
                  </a:lnTo>
                  <a:lnTo>
                    <a:pt x="20701" y="11811"/>
                  </a:lnTo>
                  <a:lnTo>
                    <a:pt x="19939" y="16764"/>
                  </a:lnTo>
                  <a:lnTo>
                    <a:pt x="18415" y="26797"/>
                  </a:lnTo>
                  <a:lnTo>
                    <a:pt x="17399" y="31242"/>
                  </a:lnTo>
                  <a:lnTo>
                    <a:pt x="16637" y="34290"/>
                  </a:lnTo>
                  <a:lnTo>
                    <a:pt x="11811" y="26035"/>
                  </a:lnTo>
                  <a:lnTo>
                    <a:pt x="6604" y="17018"/>
                  </a:lnTo>
                  <a:lnTo>
                    <a:pt x="4445" y="13208"/>
                  </a:lnTo>
                  <a:lnTo>
                    <a:pt x="2413" y="9779"/>
                  </a:lnTo>
                  <a:lnTo>
                    <a:pt x="889" y="7493"/>
                  </a:lnTo>
                  <a:lnTo>
                    <a:pt x="0" y="6477"/>
                  </a:lnTo>
                  <a:lnTo>
                    <a:pt x="3302" y="2921"/>
                  </a:lnTo>
                  <a:lnTo>
                    <a:pt x="4953" y="1270"/>
                  </a:lnTo>
                  <a:lnTo>
                    <a:pt x="5588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37" name="Freeform 536"/>
            <p:cNvSpPr/>
            <p:nvPr/>
          </p:nvSpPr>
          <p:spPr>
            <a:xfrm>
              <a:off x="2303018" y="3573526"/>
              <a:ext cx="32513" cy="36958"/>
            </a:xfrm>
            <a:custGeom>
              <a:avLst/>
              <a:gdLst/>
              <a:ahLst/>
              <a:cxnLst/>
              <a:rect l="0" t="0" r="0" b="0"/>
              <a:pathLst>
                <a:path w="32513" h="36958">
                  <a:moveTo>
                    <a:pt x="9906" y="0"/>
                  </a:moveTo>
                  <a:lnTo>
                    <a:pt x="13970" y="381"/>
                  </a:lnTo>
                  <a:lnTo>
                    <a:pt x="20574" y="1651"/>
                  </a:lnTo>
                  <a:lnTo>
                    <a:pt x="25273" y="4191"/>
                  </a:lnTo>
                  <a:lnTo>
                    <a:pt x="28829" y="7874"/>
                  </a:lnTo>
                  <a:lnTo>
                    <a:pt x="31115" y="12192"/>
                  </a:lnTo>
                  <a:lnTo>
                    <a:pt x="32512" y="17145"/>
                  </a:lnTo>
                  <a:lnTo>
                    <a:pt x="32512" y="27178"/>
                  </a:lnTo>
                  <a:lnTo>
                    <a:pt x="31623" y="29464"/>
                  </a:lnTo>
                  <a:lnTo>
                    <a:pt x="29718" y="30734"/>
                  </a:lnTo>
                  <a:lnTo>
                    <a:pt x="24384" y="32385"/>
                  </a:lnTo>
                  <a:lnTo>
                    <a:pt x="18923" y="33909"/>
                  </a:lnTo>
                  <a:lnTo>
                    <a:pt x="16764" y="35179"/>
                  </a:lnTo>
                  <a:lnTo>
                    <a:pt x="15875" y="36957"/>
                  </a:lnTo>
                  <a:lnTo>
                    <a:pt x="10922" y="28194"/>
                  </a:lnTo>
                  <a:lnTo>
                    <a:pt x="6223" y="18669"/>
                  </a:lnTo>
                  <a:lnTo>
                    <a:pt x="4064" y="14224"/>
                  </a:lnTo>
                  <a:lnTo>
                    <a:pt x="2159" y="10668"/>
                  </a:lnTo>
                  <a:lnTo>
                    <a:pt x="762" y="8001"/>
                  </a:lnTo>
                  <a:lnTo>
                    <a:pt x="0" y="6985"/>
                  </a:lnTo>
                  <a:lnTo>
                    <a:pt x="3302" y="3429"/>
                  </a:lnTo>
                  <a:lnTo>
                    <a:pt x="4826" y="1905"/>
                  </a:lnTo>
                  <a:lnTo>
                    <a:pt x="5715" y="635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38" name="Freeform 537"/>
            <p:cNvSpPr/>
            <p:nvPr/>
          </p:nvSpPr>
          <p:spPr>
            <a:xfrm>
              <a:off x="2319782" y="3608451"/>
              <a:ext cx="29719" cy="28576"/>
            </a:xfrm>
            <a:custGeom>
              <a:avLst/>
              <a:gdLst/>
              <a:ahLst/>
              <a:cxnLst/>
              <a:rect l="0" t="0" r="0" b="0"/>
              <a:pathLst>
                <a:path w="29719" h="28576">
                  <a:moveTo>
                    <a:pt x="3810" y="3302"/>
                  </a:moveTo>
                  <a:lnTo>
                    <a:pt x="7620" y="1524"/>
                  </a:lnTo>
                  <a:lnTo>
                    <a:pt x="10922" y="508"/>
                  </a:lnTo>
                  <a:lnTo>
                    <a:pt x="13970" y="0"/>
                  </a:lnTo>
                  <a:lnTo>
                    <a:pt x="19050" y="254"/>
                  </a:lnTo>
                  <a:lnTo>
                    <a:pt x="23114" y="1778"/>
                  </a:lnTo>
                  <a:lnTo>
                    <a:pt x="25908" y="4445"/>
                  </a:lnTo>
                  <a:lnTo>
                    <a:pt x="28067" y="7493"/>
                  </a:lnTo>
                  <a:lnTo>
                    <a:pt x="29210" y="10541"/>
                  </a:lnTo>
                  <a:lnTo>
                    <a:pt x="29718" y="13081"/>
                  </a:lnTo>
                  <a:lnTo>
                    <a:pt x="28702" y="15113"/>
                  </a:lnTo>
                  <a:lnTo>
                    <a:pt x="26924" y="17526"/>
                  </a:lnTo>
                  <a:lnTo>
                    <a:pt x="20701" y="23368"/>
                  </a:lnTo>
                  <a:lnTo>
                    <a:pt x="17399" y="26035"/>
                  </a:lnTo>
                  <a:lnTo>
                    <a:pt x="14351" y="27813"/>
                  </a:lnTo>
                  <a:lnTo>
                    <a:pt x="12065" y="28575"/>
                  </a:lnTo>
                  <a:lnTo>
                    <a:pt x="10922" y="28321"/>
                  </a:lnTo>
                  <a:lnTo>
                    <a:pt x="7112" y="20955"/>
                  </a:lnTo>
                  <a:lnTo>
                    <a:pt x="4064" y="13716"/>
                  </a:lnTo>
                  <a:lnTo>
                    <a:pt x="2540" y="10541"/>
                  </a:lnTo>
                  <a:lnTo>
                    <a:pt x="1397" y="8255"/>
                  </a:lnTo>
                  <a:lnTo>
                    <a:pt x="508" y="6731"/>
                  </a:lnTo>
                  <a:lnTo>
                    <a:pt x="0" y="5842"/>
                  </a:lnTo>
                  <a:close/>
                </a:path>
              </a:pathLst>
            </a:custGeom>
            <a:solidFill>
              <a:srgbClr val="DC8723"/>
            </a:solidFill>
            <a:ln w="0" cap="flat" cmpd="sng" algn="ctr">
              <a:solidFill>
                <a:srgbClr val="DC872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39" name="Freeform 538"/>
            <p:cNvSpPr/>
            <p:nvPr/>
          </p:nvSpPr>
          <p:spPr>
            <a:xfrm>
              <a:off x="2339848" y="3654044"/>
              <a:ext cx="31751" cy="25655"/>
            </a:xfrm>
            <a:custGeom>
              <a:avLst/>
              <a:gdLst/>
              <a:ahLst/>
              <a:cxnLst/>
              <a:rect l="0" t="0" r="0" b="0"/>
              <a:pathLst>
                <a:path w="31751" h="25655">
                  <a:moveTo>
                    <a:pt x="3937" y="3429"/>
                  </a:moveTo>
                  <a:lnTo>
                    <a:pt x="8001" y="1905"/>
                  </a:lnTo>
                  <a:lnTo>
                    <a:pt x="11684" y="508"/>
                  </a:lnTo>
                  <a:lnTo>
                    <a:pt x="14986" y="0"/>
                  </a:lnTo>
                  <a:lnTo>
                    <a:pt x="21082" y="889"/>
                  </a:lnTo>
                  <a:lnTo>
                    <a:pt x="26162" y="3175"/>
                  </a:lnTo>
                  <a:lnTo>
                    <a:pt x="29845" y="6985"/>
                  </a:lnTo>
                  <a:lnTo>
                    <a:pt x="31750" y="11684"/>
                  </a:lnTo>
                  <a:lnTo>
                    <a:pt x="31750" y="16764"/>
                  </a:lnTo>
                  <a:lnTo>
                    <a:pt x="30099" y="22225"/>
                  </a:lnTo>
                  <a:lnTo>
                    <a:pt x="28702" y="23495"/>
                  </a:lnTo>
                  <a:lnTo>
                    <a:pt x="26162" y="24384"/>
                  </a:lnTo>
                  <a:lnTo>
                    <a:pt x="19050" y="25400"/>
                  </a:lnTo>
                  <a:lnTo>
                    <a:pt x="15240" y="25654"/>
                  </a:lnTo>
                  <a:lnTo>
                    <a:pt x="12192" y="25400"/>
                  </a:lnTo>
                  <a:lnTo>
                    <a:pt x="9652" y="24511"/>
                  </a:lnTo>
                  <a:lnTo>
                    <a:pt x="8128" y="23749"/>
                  </a:lnTo>
                  <a:lnTo>
                    <a:pt x="5080" y="16764"/>
                  </a:lnTo>
                  <a:lnTo>
                    <a:pt x="2794" y="11430"/>
                  </a:lnTo>
                  <a:lnTo>
                    <a:pt x="1143" y="7493"/>
                  </a:lnTo>
                  <a:lnTo>
                    <a:pt x="0" y="5969"/>
                  </a:lnTo>
                  <a:close/>
                </a:path>
              </a:pathLst>
            </a:custGeom>
            <a:solidFill>
              <a:srgbClr val="E29B47"/>
            </a:solidFill>
            <a:ln w="0" cap="flat" cmpd="sng" algn="ctr">
              <a:solidFill>
                <a:srgbClr val="E29B4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40" name="Freeform 539"/>
            <p:cNvSpPr/>
            <p:nvPr/>
          </p:nvSpPr>
          <p:spPr>
            <a:xfrm>
              <a:off x="2341499" y="3576447"/>
              <a:ext cx="43054" cy="42800"/>
            </a:xfrm>
            <a:custGeom>
              <a:avLst/>
              <a:gdLst/>
              <a:ahLst/>
              <a:cxnLst/>
              <a:rect l="0" t="0" r="0" b="0"/>
              <a:pathLst>
                <a:path w="43054" h="42800">
                  <a:moveTo>
                    <a:pt x="2794" y="2286"/>
                  </a:moveTo>
                  <a:lnTo>
                    <a:pt x="5207" y="1270"/>
                  </a:lnTo>
                  <a:lnTo>
                    <a:pt x="11049" y="0"/>
                  </a:lnTo>
                  <a:lnTo>
                    <a:pt x="18161" y="254"/>
                  </a:lnTo>
                  <a:lnTo>
                    <a:pt x="25146" y="2032"/>
                  </a:lnTo>
                  <a:lnTo>
                    <a:pt x="32131" y="5969"/>
                  </a:lnTo>
                  <a:lnTo>
                    <a:pt x="35052" y="8509"/>
                  </a:lnTo>
                  <a:lnTo>
                    <a:pt x="37846" y="11938"/>
                  </a:lnTo>
                  <a:lnTo>
                    <a:pt x="40005" y="15494"/>
                  </a:lnTo>
                  <a:lnTo>
                    <a:pt x="41656" y="19812"/>
                  </a:lnTo>
                  <a:lnTo>
                    <a:pt x="42799" y="24511"/>
                  </a:lnTo>
                  <a:lnTo>
                    <a:pt x="43053" y="29845"/>
                  </a:lnTo>
                  <a:lnTo>
                    <a:pt x="42545" y="30734"/>
                  </a:lnTo>
                  <a:lnTo>
                    <a:pt x="41656" y="31750"/>
                  </a:lnTo>
                  <a:lnTo>
                    <a:pt x="38100" y="34036"/>
                  </a:lnTo>
                  <a:lnTo>
                    <a:pt x="33147" y="36449"/>
                  </a:lnTo>
                  <a:lnTo>
                    <a:pt x="27305" y="38735"/>
                  </a:lnTo>
                  <a:lnTo>
                    <a:pt x="21336" y="40767"/>
                  </a:lnTo>
                  <a:lnTo>
                    <a:pt x="16129" y="42291"/>
                  </a:lnTo>
                  <a:lnTo>
                    <a:pt x="12446" y="42799"/>
                  </a:lnTo>
                  <a:lnTo>
                    <a:pt x="11049" y="42545"/>
                  </a:lnTo>
                  <a:lnTo>
                    <a:pt x="10541" y="42291"/>
                  </a:lnTo>
                  <a:lnTo>
                    <a:pt x="8509" y="37846"/>
                  </a:lnTo>
                  <a:lnTo>
                    <a:pt x="6350" y="32766"/>
                  </a:lnTo>
                  <a:lnTo>
                    <a:pt x="2286" y="21209"/>
                  </a:lnTo>
                  <a:lnTo>
                    <a:pt x="889" y="15494"/>
                  </a:lnTo>
                  <a:lnTo>
                    <a:pt x="0" y="10541"/>
                  </a:lnTo>
                  <a:lnTo>
                    <a:pt x="0" y="6477"/>
                  </a:lnTo>
                  <a:lnTo>
                    <a:pt x="1143" y="3810"/>
                  </a:lnTo>
                  <a:close/>
                </a:path>
              </a:pathLst>
            </a:custGeom>
            <a:solidFill>
              <a:srgbClr val="DC8723"/>
            </a:solidFill>
            <a:ln w="0" cap="flat" cmpd="sng" algn="ctr">
              <a:solidFill>
                <a:srgbClr val="DC872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41" name="Freeform 540"/>
            <p:cNvSpPr/>
            <p:nvPr/>
          </p:nvSpPr>
          <p:spPr>
            <a:xfrm>
              <a:off x="2367534" y="3613023"/>
              <a:ext cx="33021" cy="40006"/>
            </a:xfrm>
            <a:custGeom>
              <a:avLst/>
              <a:gdLst/>
              <a:ahLst/>
              <a:cxnLst/>
              <a:rect l="0" t="0" r="0" b="0"/>
              <a:pathLst>
                <a:path w="33021" h="40006">
                  <a:moveTo>
                    <a:pt x="3810" y="9398"/>
                  </a:moveTo>
                  <a:lnTo>
                    <a:pt x="7366" y="6223"/>
                  </a:lnTo>
                  <a:lnTo>
                    <a:pt x="11557" y="3175"/>
                  </a:lnTo>
                  <a:lnTo>
                    <a:pt x="15748" y="1143"/>
                  </a:lnTo>
                  <a:lnTo>
                    <a:pt x="20574" y="0"/>
                  </a:lnTo>
                  <a:lnTo>
                    <a:pt x="25019" y="889"/>
                  </a:lnTo>
                  <a:lnTo>
                    <a:pt x="29210" y="3937"/>
                  </a:lnTo>
                  <a:lnTo>
                    <a:pt x="31115" y="6477"/>
                  </a:lnTo>
                  <a:lnTo>
                    <a:pt x="33020" y="9906"/>
                  </a:lnTo>
                  <a:lnTo>
                    <a:pt x="32004" y="16764"/>
                  </a:lnTo>
                  <a:lnTo>
                    <a:pt x="31623" y="22733"/>
                  </a:lnTo>
                  <a:lnTo>
                    <a:pt x="31369" y="28956"/>
                  </a:lnTo>
                  <a:lnTo>
                    <a:pt x="30861" y="32766"/>
                  </a:lnTo>
                  <a:lnTo>
                    <a:pt x="30607" y="37211"/>
                  </a:lnTo>
                  <a:lnTo>
                    <a:pt x="30226" y="37973"/>
                  </a:lnTo>
                  <a:lnTo>
                    <a:pt x="28956" y="38735"/>
                  </a:lnTo>
                  <a:lnTo>
                    <a:pt x="24765" y="39751"/>
                  </a:lnTo>
                  <a:lnTo>
                    <a:pt x="18796" y="40005"/>
                  </a:lnTo>
                  <a:lnTo>
                    <a:pt x="12446" y="38989"/>
                  </a:lnTo>
                  <a:lnTo>
                    <a:pt x="6604" y="36195"/>
                  </a:lnTo>
                  <a:lnTo>
                    <a:pt x="4064" y="33909"/>
                  </a:lnTo>
                  <a:lnTo>
                    <a:pt x="2159" y="30988"/>
                  </a:lnTo>
                  <a:lnTo>
                    <a:pt x="762" y="27432"/>
                  </a:lnTo>
                  <a:lnTo>
                    <a:pt x="0" y="23241"/>
                  </a:lnTo>
                  <a:lnTo>
                    <a:pt x="0" y="18161"/>
                  </a:lnTo>
                  <a:lnTo>
                    <a:pt x="1270" y="12192"/>
                  </a:lnTo>
                  <a:close/>
                </a:path>
              </a:pathLst>
            </a:custGeom>
            <a:solidFill>
              <a:srgbClr val="DC8723"/>
            </a:solidFill>
            <a:ln w="0" cap="flat" cmpd="sng" algn="ctr">
              <a:solidFill>
                <a:srgbClr val="DC872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42" name="Freeform 541"/>
            <p:cNvSpPr/>
            <p:nvPr/>
          </p:nvSpPr>
          <p:spPr>
            <a:xfrm>
              <a:off x="2343404" y="3625215"/>
              <a:ext cx="21845" cy="27052"/>
            </a:xfrm>
            <a:custGeom>
              <a:avLst/>
              <a:gdLst/>
              <a:ahLst/>
              <a:cxnLst/>
              <a:rect l="0" t="0" r="0" b="0"/>
              <a:pathLst>
                <a:path w="21845" h="27052">
                  <a:moveTo>
                    <a:pt x="4572" y="4826"/>
                  </a:moveTo>
                  <a:lnTo>
                    <a:pt x="8636" y="1524"/>
                  </a:lnTo>
                  <a:lnTo>
                    <a:pt x="12446" y="0"/>
                  </a:lnTo>
                  <a:lnTo>
                    <a:pt x="15748" y="508"/>
                  </a:lnTo>
                  <a:lnTo>
                    <a:pt x="18542" y="2794"/>
                  </a:lnTo>
                  <a:lnTo>
                    <a:pt x="20574" y="7493"/>
                  </a:lnTo>
                  <a:lnTo>
                    <a:pt x="21844" y="14224"/>
                  </a:lnTo>
                  <a:lnTo>
                    <a:pt x="21844" y="18288"/>
                  </a:lnTo>
                  <a:lnTo>
                    <a:pt x="21844" y="22860"/>
                  </a:lnTo>
                  <a:lnTo>
                    <a:pt x="20447" y="24511"/>
                  </a:lnTo>
                  <a:lnTo>
                    <a:pt x="17272" y="26035"/>
                  </a:lnTo>
                  <a:lnTo>
                    <a:pt x="13335" y="27051"/>
                  </a:lnTo>
                  <a:lnTo>
                    <a:pt x="8890" y="27051"/>
                  </a:lnTo>
                  <a:lnTo>
                    <a:pt x="4572" y="26035"/>
                  </a:lnTo>
                  <a:lnTo>
                    <a:pt x="2794" y="24765"/>
                  </a:lnTo>
                  <a:lnTo>
                    <a:pt x="1270" y="22860"/>
                  </a:lnTo>
                  <a:lnTo>
                    <a:pt x="381" y="20574"/>
                  </a:lnTo>
                  <a:lnTo>
                    <a:pt x="0" y="17780"/>
                  </a:lnTo>
                  <a:lnTo>
                    <a:pt x="0" y="14224"/>
                  </a:lnTo>
                  <a:lnTo>
                    <a:pt x="889" y="10033"/>
                  </a:lnTo>
                  <a:close/>
                </a:path>
              </a:pathLst>
            </a:custGeom>
            <a:solidFill>
              <a:srgbClr val="DC8723"/>
            </a:solidFill>
            <a:ln w="0" cap="flat" cmpd="sng" algn="ctr">
              <a:solidFill>
                <a:srgbClr val="DC872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43" name="Freeform 542"/>
            <p:cNvSpPr/>
            <p:nvPr/>
          </p:nvSpPr>
          <p:spPr>
            <a:xfrm>
              <a:off x="2378456" y="3541649"/>
              <a:ext cx="24131" cy="57024"/>
            </a:xfrm>
            <a:custGeom>
              <a:avLst/>
              <a:gdLst/>
              <a:ahLst/>
              <a:cxnLst/>
              <a:rect l="0" t="0" r="0" b="0"/>
              <a:pathLst>
                <a:path w="24131" h="57024">
                  <a:moveTo>
                    <a:pt x="8636" y="13589"/>
                  </a:moveTo>
                  <a:lnTo>
                    <a:pt x="12446" y="6985"/>
                  </a:lnTo>
                  <a:lnTo>
                    <a:pt x="15748" y="0"/>
                  </a:lnTo>
                  <a:lnTo>
                    <a:pt x="17526" y="5080"/>
                  </a:lnTo>
                  <a:lnTo>
                    <a:pt x="19304" y="11049"/>
                  </a:lnTo>
                  <a:lnTo>
                    <a:pt x="22098" y="25273"/>
                  </a:lnTo>
                  <a:lnTo>
                    <a:pt x="23749" y="40513"/>
                  </a:lnTo>
                  <a:lnTo>
                    <a:pt x="24130" y="47752"/>
                  </a:lnTo>
                  <a:lnTo>
                    <a:pt x="24130" y="54102"/>
                  </a:lnTo>
                  <a:lnTo>
                    <a:pt x="22860" y="55626"/>
                  </a:lnTo>
                  <a:lnTo>
                    <a:pt x="21082" y="56769"/>
                  </a:lnTo>
                  <a:lnTo>
                    <a:pt x="17145" y="57023"/>
                  </a:lnTo>
                  <a:lnTo>
                    <a:pt x="12700" y="55372"/>
                  </a:lnTo>
                  <a:lnTo>
                    <a:pt x="8128" y="51816"/>
                  </a:lnTo>
                  <a:lnTo>
                    <a:pt x="4191" y="46863"/>
                  </a:lnTo>
                  <a:lnTo>
                    <a:pt x="1397" y="40894"/>
                  </a:lnTo>
                  <a:lnTo>
                    <a:pt x="0" y="34036"/>
                  </a:lnTo>
                  <a:lnTo>
                    <a:pt x="889" y="26543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44" name="Freeform 543"/>
            <p:cNvSpPr/>
            <p:nvPr/>
          </p:nvSpPr>
          <p:spPr>
            <a:xfrm>
              <a:off x="2377694" y="3660013"/>
              <a:ext cx="20702" cy="32767"/>
            </a:xfrm>
            <a:custGeom>
              <a:avLst/>
              <a:gdLst/>
              <a:ahLst/>
              <a:cxnLst/>
              <a:rect l="0" t="0" r="0" b="0"/>
              <a:pathLst>
                <a:path w="20702" h="32767">
                  <a:moveTo>
                    <a:pt x="3810" y="8001"/>
                  </a:moveTo>
                  <a:lnTo>
                    <a:pt x="8255" y="3937"/>
                  </a:lnTo>
                  <a:lnTo>
                    <a:pt x="13208" y="1016"/>
                  </a:lnTo>
                  <a:lnTo>
                    <a:pt x="16256" y="254"/>
                  </a:lnTo>
                  <a:lnTo>
                    <a:pt x="19558" y="0"/>
                  </a:lnTo>
                  <a:lnTo>
                    <a:pt x="19812" y="16510"/>
                  </a:lnTo>
                  <a:lnTo>
                    <a:pt x="20701" y="32766"/>
                  </a:lnTo>
                  <a:lnTo>
                    <a:pt x="17653" y="31496"/>
                  </a:lnTo>
                  <a:lnTo>
                    <a:pt x="14605" y="29718"/>
                  </a:lnTo>
                  <a:lnTo>
                    <a:pt x="8255" y="25019"/>
                  </a:lnTo>
                  <a:lnTo>
                    <a:pt x="3048" y="19431"/>
                  </a:lnTo>
                  <a:lnTo>
                    <a:pt x="1143" y="16256"/>
                  </a:lnTo>
                  <a:lnTo>
                    <a:pt x="0" y="13208"/>
                  </a:lnTo>
                  <a:close/>
                </a:path>
              </a:pathLst>
            </a:custGeom>
            <a:solidFill>
              <a:srgbClr val="E29B47"/>
            </a:solidFill>
            <a:ln w="0" cap="flat" cmpd="sng" algn="ctr">
              <a:solidFill>
                <a:srgbClr val="E29B4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45" name="Freeform 544"/>
            <p:cNvSpPr/>
            <p:nvPr/>
          </p:nvSpPr>
          <p:spPr>
            <a:xfrm>
              <a:off x="2379853" y="3713607"/>
              <a:ext cx="14352" cy="21464"/>
            </a:xfrm>
            <a:custGeom>
              <a:avLst/>
              <a:gdLst/>
              <a:ahLst/>
              <a:cxnLst/>
              <a:rect l="0" t="0" r="0" b="0"/>
              <a:pathLst>
                <a:path w="14352" h="21464">
                  <a:moveTo>
                    <a:pt x="381" y="6223"/>
                  </a:moveTo>
                  <a:lnTo>
                    <a:pt x="635" y="3683"/>
                  </a:lnTo>
                  <a:lnTo>
                    <a:pt x="1143" y="2159"/>
                  </a:lnTo>
                  <a:lnTo>
                    <a:pt x="2159" y="889"/>
                  </a:lnTo>
                  <a:lnTo>
                    <a:pt x="3048" y="381"/>
                  </a:lnTo>
                  <a:lnTo>
                    <a:pt x="4699" y="0"/>
                  </a:lnTo>
                  <a:lnTo>
                    <a:pt x="6985" y="0"/>
                  </a:lnTo>
                  <a:lnTo>
                    <a:pt x="10033" y="0"/>
                  </a:lnTo>
                  <a:lnTo>
                    <a:pt x="12192" y="4699"/>
                  </a:lnTo>
                  <a:lnTo>
                    <a:pt x="13335" y="8636"/>
                  </a:lnTo>
                  <a:lnTo>
                    <a:pt x="14097" y="11938"/>
                  </a:lnTo>
                  <a:lnTo>
                    <a:pt x="14351" y="14732"/>
                  </a:lnTo>
                  <a:lnTo>
                    <a:pt x="14097" y="17145"/>
                  </a:lnTo>
                  <a:lnTo>
                    <a:pt x="13335" y="19177"/>
                  </a:lnTo>
                  <a:lnTo>
                    <a:pt x="11303" y="21209"/>
                  </a:lnTo>
                  <a:lnTo>
                    <a:pt x="8255" y="21463"/>
                  </a:lnTo>
                  <a:lnTo>
                    <a:pt x="4953" y="19685"/>
                  </a:lnTo>
                  <a:lnTo>
                    <a:pt x="1905" y="15875"/>
                  </a:lnTo>
                  <a:lnTo>
                    <a:pt x="635" y="12954"/>
                  </a:lnTo>
                  <a:lnTo>
                    <a:pt x="0" y="9906"/>
                  </a:lnTo>
                  <a:close/>
                </a:path>
              </a:pathLst>
            </a:custGeom>
            <a:solidFill>
              <a:srgbClr val="E29B47"/>
            </a:solidFill>
            <a:ln w="0" cap="flat" cmpd="sng" algn="ctr">
              <a:solidFill>
                <a:srgbClr val="E29B4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46" name="Freeform 545"/>
            <p:cNvSpPr/>
            <p:nvPr/>
          </p:nvSpPr>
          <p:spPr>
            <a:xfrm>
              <a:off x="2403094" y="3763518"/>
              <a:ext cx="17654" cy="23115"/>
            </a:xfrm>
            <a:custGeom>
              <a:avLst/>
              <a:gdLst/>
              <a:ahLst/>
              <a:cxnLst/>
              <a:rect l="0" t="0" r="0" b="0"/>
              <a:pathLst>
                <a:path w="17654" h="23115">
                  <a:moveTo>
                    <a:pt x="508" y="6223"/>
                  </a:moveTo>
                  <a:lnTo>
                    <a:pt x="1016" y="3556"/>
                  </a:lnTo>
                  <a:lnTo>
                    <a:pt x="1397" y="1778"/>
                  </a:lnTo>
                  <a:lnTo>
                    <a:pt x="2159" y="762"/>
                  </a:lnTo>
                  <a:lnTo>
                    <a:pt x="3302" y="254"/>
                  </a:lnTo>
                  <a:lnTo>
                    <a:pt x="4699" y="0"/>
                  </a:lnTo>
                  <a:lnTo>
                    <a:pt x="7112" y="0"/>
                  </a:lnTo>
                  <a:lnTo>
                    <a:pt x="10414" y="0"/>
                  </a:lnTo>
                  <a:lnTo>
                    <a:pt x="13462" y="4064"/>
                  </a:lnTo>
                  <a:lnTo>
                    <a:pt x="15748" y="8001"/>
                  </a:lnTo>
                  <a:lnTo>
                    <a:pt x="17272" y="11303"/>
                  </a:lnTo>
                  <a:lnTo>
                    <a:pt x="17653" y="14478"/>
                  </a:lnTo>
                  <a:lnTo>
                    <a:pt x="17399" y="17018"/>
                  </a:lnTo>
                  <a:lnTo>
                    <a:pt x="16764" y="19304"/>
                  </a:lnTo>
                  <a:lnTo>
                    <a:pt x="15494" y="21082"/>
                  </a:lnTo>
                  <a:lnTo>
                    <a:pt x="13970" y="22479"/>
                  </a:lnTo>
                  <a:lnTo>
                    <a:pt x="10160" y="23114"/>
                  </a:lnTo>
                  <a:lnTo>
                    <a:pt x="5842" y="21463"/>
                  </a:lnTo>
                  <a:lnTo>
                    <a:pt x="4064" y="19558"/>
                  </a:lnTo>
                  <a:lnTo>
                    <a:pt x="2413" y="17018"/>
                  </a:lnTo>
                  <a:lnTo>
                    <a:pt x="1016" y="13589"/>
                  </a:lnTo>
                  <a:lnTo>
                    <a:pt x="0" y="9525"/>
                  </a:lnTo>
                  <a:close/>
                </a:path>
              </a:pathLst>
            </a:custGeom>
            <a:solidFill>
              <a:srgbClr val="EBBE86"/>
            </a:solidFill>
            <a:ln w="0" cap="flat" cmpd="sng" algn="ctr">
              <a:solidFill>
                <a:srgbClr val="EBBE8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47" name="Freeform 546"/>
            <p:cNvSpPr/>
            <p:nvPr/>
          </p:nvSpPr>
          <p:spPr>
            <a:xfrm>
              <a:off x="2388108" y="3775329"/>
              <a:ext cx="15241" cy="17019"/>
            </a:xfrm>
            <a:custGeom>
              <a:avLst/>
              <a:gdLst/>
              <a:ahLst/>
              <a:cxnLst/>
              <a:rect l="0" t="0" r="0" b="0"/>
              <a:pathLst>
                <a:path w="15241" h="17019">
                  <a:moveTo>
                    <a:pt x="381" y="6223"/>
                  </a:moveTo>
                  <a:lnTo>
                    <a:pt x="635" y="3810"/>
                  </a:lnTo>
                  <a:lnTo>
                    <a:pt x="1397" y="2032"/>
                  </a:lnTo>
                  <a:lnTo>
                    <a:pt x="2032" y="762"/>
                  </a:lnTo>
                  <a:lnTo>
                    <a:pt x="3302" y="254"/>
                  </a:lnTo>
                  <a:lnTo>
                    <a:pt x="4826" y="0"/>
                  </a:lnTo>
                  <a:lnTo>
                    <a:pt x="6985" y="0"/>
                  </a:lnTo>
                  <a:lnTo>
                    <a:pt x="10033" y="0"/>
                  </a:lnTo>
                  <a:lnTo>
                    <a:pt x="12700" y="2794"/>
                  </a:lnTo>
                  <a:lnTo>
                    <a:pt x="14224" y="5207"/>
                  </a:lnTo>
                  <a:lnTo>
                    <a:pt x="14986" y="7493"/>
                  </a:lnTo>
                  <a:lnTo>
                    <a:pt x="15240" y="9779"/>
                  </a:lnTo>
                  <a:lnTo>
                    <a:pt x="14097" y="13462"/>
                  </a:lnTo>
                  <a:lnTo>
                    <a:pt x="11430" y="16002"/>
                  </a:lnTo>
                  <a:lnTo>
                    <a:pt x="7874" y="17018"/>
                  </a:lnTo>
                  <a:lnTo>
                    <a:pt x="4445" y="16764"/>
                  </a:lnTo>
                  <a:lnTo>
                    <a:pt x="1397" y="14224"/>
                  </a:lnTo>
                  <a:lnTo>
                    <a:pt x="381" y="12446"/>
                  </a:lnTo>
                  <a:lnTo>
                    <a:pt x="0" y="9779"/>
                  </a:lnTo>
                  <a:close/>
                </a:path>
              </a:pathLst>
            </a:custGeom>
            <a:solidFill>
              <a:srgbClr val="EBBE86"/>
            </a:solidFill>
            <a:ln w="0" cap="flat" cmpd="sng" algn="ctr">
              <a:solidFill>
                <a:srgbClr val="EBBE8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48" name="Freeform 547"/>
            <p:cNvSpPr/>
            <p:nvPr/>
          </p:nvSpPr>
          <p:spPr>
            <a:xfrm>
              <a:off x="2389632" y="3759835"/>
              <a:ext cx="12955" cy="12193"/>
            </a:xfrm>
            <a:custGeom>
              <a:avLst/>
              <a:gdLst/>
              <a:ahLst/>
              <a:cxnLst/>
              <a:rect l="0" t="0" r="0" b="0"/>
              <a:pathLst>
                <a:path w="12955" h="12193">
                  <a:moveTo>
                    <a:pt x="508" y="6223"/>
                  </a:moveTo>
                  <a:lnTo>
                    <a:pt x="1016" y="3937"/>
                  </a:lnTo>
                  <a:lnTo>
                    <a:pt x="1524" y="2032"/>
                  </a:lnTo>
                  <a:lnTo>
                    <a:pt x="2159" y="1016"/>
                  </a:lnTo>
                  <a:lnTo>
                    <a:pt x="3302" y="635"/>
                  </a:lnTo>
                  <a:lnTo>
                    <a:pt x="5080" y="254"/>
                  </a:lnTo>
                  <a:lnTo>
                    <a:pt x="7366" y="0"/>
                  </a:lnTo>
                  <a:lnTo>
                    <a:pt x="10414" y="0"/>
                  </a:lnTo>
                  <a:lnTo>
                    <a:pt x="12573" y="2667"/>
                  </a:lnTo>
                  <a:lnTo>
                    <a:pt x="12954" y="5461"/>
                  </a:lnTo>
                  <a:lnTo>
                    <a:pt x="11811" y="7747"/>
                  </a:lnTo>
                  <a:lnTo>
                    <a:pt x="9652" y="10033"/>
                  </a:lnTo>
                  <a:lnTo>
                    <a:pt x="7112" y="11684"/>
                  </a:lnTo>
                  <a:lnTo>
                    <a:pt x="4318" y="12192"/>
                  </a:lnTo>
                  <a:lnTo>
                    <a:pt x="2032" y="11684"/>
                  </a:lnTo>
                  <a:lnTo>
                    <a:pt x="0" y="9906"/>
                  </a:lnTo>
                  <a:close/>
                </a:path>
              </a:pathLst>
            </a:custGeom>
            <a:solidFill>
              <a:srgbClr val="EBBE86"/>
            </a:solidFill>
            <a:ln w="0" cap="flat" cmpd="sng" algn="ctr">
              <a:solidFill>
                <a:srgbClr val="EBBE8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49" name="Freeform 548"/>
            <p:cNvSpPr/>
            <p:nvPr/>
          </p:nvSpPr>
          <p:spPr>
            <a:xfrm>
              <a:off x="2393442" y="3734816"/>
              <a:ext cx="20067" cy="21464"/>
            </a:xfrm>
            <a:custGeom>
              <a:avLst/>
              <a:gdLst/>
              <a:ahLst/>
              <a:cxnLst/>
              <a:rect l="0" t="0" r="0" b="0"/>
              <a:pathLst>
                <a:path w="20067" h="21464">
                  <a:moveTo>
                    <a:pt x="508" y="6223"/>
                  </a:moveTo>
                  <a:lnTo>
                    <a:pt x="1016" y="3556"/>
                  </a:lnTo>
                  <a:lnTo>
                    <a:pt x="1397" y="1905"/>
                  </a:lnTo>
                  <a:lnTo>
                    <a:pt x="2159" y="762"/>
                  </a:lnTo>
                  <a:lnTo>
                    <a:pt x="3048" y="254"/>
                  </a:lnTo>
                  <a:lnTo>
                    <a:pt x="4699" y="0"/>
                  </a:lnTo>
                  <a:lnTo>
                    <a:pt x="7112" y="0"/>
                  </a:lnTo>
                  <a:lnTo>
                    <a:pt x="10160" y="0"/>
                  </a:lnTo>
                  <a:lnTo>
                    <a:pt x="14351" y="4445"/>
                  </a:lnTo>
                  <a:lnTo>
                    <a:pt x="17399" y="8255"/>
                  </a:lnTo>
                  <a:lnTo>
                    <a:pt x="19304" y="11557"/>
                  </a:lnTo>
                  <a:lnTo>
                    <a:pt x="20066" y="14478"/>
                  </a:lnTo>
                  <a:lnTo>
                    <a:pt x="20066" y="17018"/>
                  </a:lnTo>
                  <a:lnTo>
                    <a:pt x="19304" y="18796"/>
                  </a:lnTo>
                  <a:lnTo>
                    <a:pt x="17907" y="20193"/>
                  </a:lnTo>
                  <a:lnTo>
                    <a:pt x="16002" y="21209"/>
                  </a:lnTo>
                  <a:lnTo>
                    <a:pt x="11303" y="21463"/>
                  </a:lnTo>
                  <a:lnTo>
                    <a:pt x="6604" y="19685"/>
                  </a:lnTo>
                  <a:lnTo>
                    <a:pt x="4318" y="18034"/>
                  </a:lnTo>
                  <a:lnTo>
                    <a:pt x="2413" y="15748"/>
                  </a:lnTo>
                  <a:lnTo>
                    <a:pt x="1016" y="13208"/>
                  </a:lnTo>
                  <a:lnTo>
                    <a:pt x="0" y="9525"/>
                  </a:lnTo>
                  <a:close/>
                </a:path>
              </a:pathLst>
            </a:custGeom>
            <a:solidFill>
              <a:srgbClr val="EBBE86"/>
            </a:solidFill>
            <a:ln w="0" cap="flat" cmpd="sng" algn="ctr">
              <a:solidFill>
                <a:srgbClr val="EBBE8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50" name="Freeform 549"/>
            <p:cNvSpPr/>
            <p:nvPr/>
          </p:nvSpPr>
          <p:spPr>
            <a:xfrm>
              <a:off x="2393188" y="3705479"/>
              <a:ext cx="18162" cy="27052"/>
            </a:xfrm>
            <a:custGeom>
              <a:avLst/>
              <a:gdLst/>
              <a:ahLst/>
              <a:cxnLst/>
              <a:rect l="0" t="0" r="0" b="0"/>
              <a:pathLst>
                <a:path w="18162" h="27052">
                  <a:moveTo>
                    <a:pt x="508" y="6096"/>
                  </a:moveTo>
                  <a:lnTo>
                    <a:pt x="1016" y="3556"/>
                  </a:lnTo>
                  <a:lnTo>
                    <a:pt x="1524" y="2032"/>
                  </a:lnTo>
                  <a:lnTo>
                    <a:pt x="2159" y="762"/>
                  </a:lnTo>
                  <a:lnTo>
                    <a:pt x="3302" y="127"/>
                  </a:lnTo>
                  <a:lnTo>
                    <a:pt x="4953" y="0"/>
                  </a:lnTo>
                  <a:lnTo>
                    <a:pt x="7366" y="0"/>
                  </a:lnTo>
                  <a:lnTo>
                    <a:pt x="10414" y="0"/>
                  </a:lnTo>
                  <a:lnTo>
                    <a:pt x="12446" y="5080"/>
                  </a:lnTo>
                  <a:lnTo>
                    <a:pt x="14224" y="10541"/>
                  </a:lnTo>
                  <a:lnTo>
                    <a:pt x="15748" y="17018"/>
                  </a:lnTo>
                  <a:lnTo>
                    <a:pt x="16764" y="20828"/>
                  </a:lnTo>
                  <a:lnTo>
                    <a:pt x="18161" y="25273"/>
                  </a:lnTo>
                  <a:lnTo>
                    <a:pt x="16002" y="26543"/>
                  </a:lnTo>
                  <a:lnTo>
                    <a:pt x="13716" y="27051"/>
                  </a:lnTo>
                  <a:lnTo>
                    <a:pt x="11176" y="26797"/>
                  </a:lnTo>
                  <a:lnTo>
                    <a:pt x="8509" y="25527"/>
                  </a:lnTo>
                  <a:lnTo>
                    <a:pt x="5969" y="23241"/>
                  </a:lnTo>
                  <a:lnTo>
                    <a:pt x="3556" y="19812"/>
                  </a:lnTo>
                  <a:lnTo>
                    <a:pt x="1651" y="15367"/>
                  </a:lnTo>
                  <a:lnTo>
                    <a:pt x="0" y="9779"/>
                  </a:lnTo>
                  <a:close/>
                </a:path>
              </a:pathLst>
            </a:custGeom>
            <a:solidFill>
              <a:srgbClr val="E29B47"/>
            </a:solidFill>
            <a:ln w="0" cap="flat" cmpd="sng" algn="ctr">
              <a:solidFill>
                <a:srgbClr val="E29B4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51" name="Freeform 550"/>
            <p:cNvSpPr/>
            <p:nvPr/>
          </p:nvSpPr>
          <p:spPr>
            <a:xfrm>
              <a:off x="2395601" y="3800856"/>
              <a:ext cx="13082" cy="16257"/>
            </a:xfrm>
            <a:custGeom>
              <a:avLst/>
              <a:gdLst/>
              <a:ahLst/>
              <a:cxnLst/>
              <a:rect l="0" t="0" r="0" b="0"/>
              <a:pathLst>
                <a:path w="13082" h="16257">
                  <a:moveTo>
                    <a:pt x="254" y="4953"/>
                  </a:moveTo>
                  <a:lnTo>
                    <a:pt x="254" y="2667"/>
                  </a:lnTo>
                  <a:lnTo>
                    <a:pt x="381" y="1270"/>
                  </a:lnTo>
                  <a:lnTo>
                    <a:pt x="635" y="254"/>
                  </a:lnTo>
                  <a:lnTo>
                    <a:pt x="1397" y="0"/>
                  </a:lnTo>
                  <a:lnTo>
                    <a:pt x="2540" y="0"/>
                  </a:lnTo>
                  <a:lnTo>
                    <a:pt x="4699" y="254"/>
                  </a:lnTo>
                  <a:lnTo>
                    <a:pt x="7493" y="254"/>
                  </a:lnTo>
                  <a:lnTo>
                    <a:pt x="10033" y="2921"/>
                  </a:lnTo>
                  <a:lnTo>
                    <a:pt x="11811" y="5461"/>
                  </a:lnTo>
                  <a:lnTo>
                    <a:pt x="12700" y="7493"/>
                  </a:lnTo>
                  <a:lnTo>
                    <a:pt x="13081" y="9906"/>
                  </a:lnTo>
                  <a:lnTo>
                    <a:pt x="12192" y="13208"/>
                  </a:lnTo>
                  <a:lnTo>
                    <a:pt x="10033" y="15240"/>
                  </a:lnTo>
                  <a:lnTo>
                    <a:pt x="6985" y="16256"/>
                  </a:lnTo>
                  <a:lnTo>
                    <a:pt x="3683" y="15494"/>
                  </a:lnTo>
                  <a:lnTo>
                    <a:pt x="1143" y="12954"/>
                  </a:lnTo>
                  <a:lnTo>
                    <a:pt x="381" y="11049"/>
                  </a:lnTo>
                  <a:lnTo>
                    <a:pt x="0" y="8509"/>
                  </a:lnTo>
                  <a:close/>
                </a:path>
              </a:pathLst>
            </a:custGeom>
            <a:solidFill>
              <a:srgbClr val="EBBE86"/>
            </a:solidFill>
            <a:ln w="0" cap="flat" cmpd="sng" algn="ctr">
              <a:solidFill>
                <a:srgbClr val="EBBE8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52" name="Freeform 551"/>
            <p:cNvSpPr/>
            <p:nvPr/>
          </p:nvSpPr>
          <p:spPr>
            <a:xfrm>
              <a:off x="2393442" y="3821049"/>
              <a:ext cx="9653" cy="10542"/>
            </a:xfrm>
            <a:custGeom>
              <a:avLst/>
              <a:gdLst/>
              <a:ahLst/>
              <a:cxnLst/>
              <a:rect l="0" t="0" r="0" b="0"/>
              <a:pathLst>
                <a:path w="9653" h="10542">
                  <a:moveTo>
                    <a:pt x="254" y="4953"/>
                  </a:moveTo>
                  <a:lnTo>
                    <a:pt x="508" y="2540"/>
                  </a:lnTo>
                  <a:lnTo>
                    <a:pt x="508" y="1016"/>
                  </a:lnTo>
                  <a:lnTo>
                    <a:pt x="762" y="254"/>
                  </a:lnTo>
                  <a:lnTo>
                    <a:pt x="1397" y="0"/>
                  </a:lnTo>
                  <a:lnTo>
                    <a:pt x="2794" y="0"/>
                  </a:lnTo>
                  <a:lnTo>
                    <a:pt x="4699" y="0"/>
                  </a:lnTo>
                  <a:lnTo>
                    <a:pt x="7874" y="254"/>
                  </a:lnTo>
                  <a:lnTo>
                    <a:pt x="9398" y="2794"/>
                  </a:lnTo>
                  <a:lnTo>
                    <a:pt x="9652" y="5080"/>
                  </a:lnTo>
                  <a:lnTo>
                    <a:pt x="8890" y="7366"/>
                  </a:lnTo>
                  <a:lnTo>
                    <a:pt x="7366" y="9271"/>
                  </a:lnTo>
                  <a:lnTo>
                    <a:pt x="5461" y="10287"/>
                  </a:lnTo>
                  <a:lnTo>
                    <a:pt x="3302" y="10541"/>
                  </a:lnTo>
                  <a:lnTo>
                    <a:pt x="1397" y="10033"/>
                  </a:lnTo>
                  <a:lnTo>
                    <a:pt x="0" y="8255"/>
                  </a:lnTo>
                  <a:close/>
                </a:path>
              </a:pathLst>
            </a:custGeom>
            <a:solidFill>
              <a:srgbClr val="EBBE86"/>
            </a:solidFill>
            <a:ln w="0" cap="flat" cmpd="sng" algn="ctr">
              <a:solidFill>
                <a:srgbClr val="EBBE8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53" name="Freeform 552"/>
            <p:cNvSpPr/>
            <p:nvPr/>
          </p:nvSpPr>
          <p:spPr>
            <a:xfrm>
              <a:off x="2400046" y="3842131"/>
              <a:ext cx="9653" cy="10669"/>
            </a:xfrm>
            <a:custGeom>
              <a:avLst/>
              <a:gdLst/>
              <a:ahLst/>
              <a:cxnLst/>
              <a:rect l="0" t="0" r="0" b="0"/>
              <a:pathLst>
                <a:path w="9653" h="10669">
                  <a:moveTo>
                    <a:pt x="508" y="4953"/>
                  </a:moveTo>
                  <a:lnTo>
                    <a:pt x="508" y="2540"/>
                  </a:lnTo>
                  <a:lnTo>
                    <a:pt x="508" y="1143"/>
                  </a:lnTo>
                  <a:lnTo>
                    <a:pt x="762" y="254"/>
                  </a:lnTo>
                  <a:lnTo>
                    <a:pt x="1397" y="0"/>
                  </a:lnTo>
                  <a:lnTo>
                    <a:pt x="2794" y="0"/>
                  </a:lnTo>
                  <a:lnTo>
                    <a:pt x="4699" y="0"/>
                  </a:lnTo>
                  <a:lnTo>
                    <a:pt x="7747" y="254"/>
                  </a:lnTo>
                  <a:lnTo>
                    <a:pt x="9398" y="2921"/>
                  </a:lnTo>
                  <a:lnTo>
                    <a:pt x="9652" y="5207"/>
                  </a:lnTo>
                  <a:lnTo>
                    <a:pt x="8890" y="7493"/>
                  </a:lnTo>
                  <a:lnTo>
                    <a:pt x="7366" y="9398"/>
                  </a:lnTo>
                  <a:lnTo>
                    <a:pt x="5461" y="10414"/>
                  </a:lnTo>
                  <a:lnTo>
                    <a:pt x="3302" y="10668"/>
                  </a:lnTo>
                  <a:lnTo>
                    <a:pt x="1397" y="10033"/>
                  </a:lnTo>
                  <a:lnTo>
                    <a:pt x="0" y="8255"/>
                  </a:lnTo>
                  <a:close/>
                </a:path>
              </a:pathLst>
            </a:custGeom>
            <a:solidFill>
              <a:srgbClr val="F3D5B4"/>
            </a:solidFill>
            <a:ln w="0" cap="flat" cmpd="sng" algn="ctr">
              <a:solidFill>
                <a:srgbClr val="F3D5B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54" name="Freeform 553"/>
            <p:cNvSpPr/>
            <p:nvPr/>
          </p:nvSpPr>
          <p:spPr>
            <a:xfrm>
              <a:off x="2413762" y="3828796"/>
              <a:ext cx="9653" cy="10542"/>
            </a:xfrm>
            <a:custGeom>
              <a:avLst/>
              <a:gdLst/>
              <a:ahLst/>
              <a:cxnLst/>
              <a:rect l="0" t="0" r="0" b="0"/>
              <a:pathLst>
                <a:path w="9653" h="10542">
                  <a:moveTo>
                    <a:pt x="254" y="4826"/>
                  </a:moveTo>
                  <a:lnTo>
                    <a:pt x="381" y="2540"/>
                  </a:lnTo>
                  <a:lnTo>
                    <a:pt x="381" y="1016"/>
                  </a:lnTo>
                  <a:lnTo>
                    <a:pt x="635" y="254"/>
                  </a:lnTo>
                  <a:lnTo>
                    <a:pt x="1397" y="0"/>
                  </a:lnTo>
                  <a:lnTo>
                    <a:pt x="2794" y="0"/>
                  </a:lnTo>
                  <a:lnTo>
                    <a:pt x="4572" y="0"/>
                  </a:lnTo>
                  <a:lnTo>
                    <a:pt x="7747" y="254"/>
                  </a:lnTo>
                  <a:lnTo>
                    <a:pt x="9398" y="2794"/>
                  </a:lnTo>
                  <a:lnTo>
                    <a:pt x="9652" y="5080"/>
                  </a:lnTo>
                  <a:lnTo>
                    <a:pt x="8890" y="7493"/>
                  </a:lnTo>
                  <a:lnTo>
                    <a:pt x="7239" y="9271"/>
                  </a:lnTo>
                  <a:lnTo>
                    <a:pt x="5334" y="10287"/>
                  </a:lnTo>
                  <a:lnTo>
                    <a:pt x="3302" y="10541"/>
                  </a:lnTo>
                  <a:lnTo>
                    <a:pt x="1397" y="10033"/>
                  </a:lnTo>
                  <a:lnTo>
                    <a:pt x="0" y="8255"/>
                  </a:lnTo>
                  <a:close/>
                </a:path>
              </a:pathLst>
            </a:custGeom>
            <a:solidFill>
              <a:srgbClr val="EBBE86"/>
            </a:solidFill>
            <a:ln w="0" cap="flat" cmpd="sng" algn="ctr">
              <a:solidFill>
                <a:srgbClr val="EBBE8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55" name="Freeform 554"/>
            <p:cNvSpPr/>
            <p:nvPr/>
          </p:nvSpPr>
          <p:spPr>
            <a:xfrm>
              <a:off x="2401062" y="3867658"/>
              <a:ext cx="9653" cy="10923"/>
            </a:xfrm>
            <a:custGeom>
              <a:avLst/>
              <a:gdLst/>
              <a:ahLst/>
              <a:cxnLst/>
              <a:rect l="0" t="0" r="0" b="0"/>
              <a:pathLst>
                <a:path w="9653" h="10923">
                  <a:moveTo>
                    <a:pt x="254" y="4953"/>
                  </a:moveTo>
                  <a:lnTo>
                    <a:pt x="381" y="2667"/>
                  </a:lnTo>
                  <a:lnTo>
                    <a:pt x="381" y="1143"/>
                  </a:lnTo>
                  <a:lnTo>
                    <a:pt x="635" y="381"/>
                  </a:lnTo>
                  <a:lnTo>
                    <a:pt x="1270" y="0"/>
                  </a:lnTo>
                  <a:lnTo>
                    <a:pt x="2794" y="0"/>
                  </a:lnTo>
                  <a:lnTo>
                    <a:pt x="4572" y="0"/>
                  </a:lnTo>
                  <a:lnTo>
                    <a:pt x="7620" y="381"/>
                  </a:lnTo>
                  <a:lnTo>
                    <a:pt x="9398" y="2921"/>
                  </a:lnTo>
                  <a:lnTo>
                    <a:pt x="9652" y="5461"/>
                  </a:lnTo>
                  <a:lnTo>
                    <a:pt x="8890" y="7493"/>
                  </a:lnTo>
                  <a:lnTo>
                    <a:pt x="7239" y="9398"/>
                  </a:lnTo>
                  <a:lnTo>
                    <a:pt x="5334" y="10414"/>
                  </a:lnTo>
                  <a:lnTo>
                    <a:pt x="3302" y="10922"/>
                  </a:lnTo>
                  <a:lnTo>
                    <a:pt x="1270" y="10160"/>
                  </a:lnTo>
                  <a:lnTo>
                    <a:pt x="0" y="8636"/>
                  </a:lnTo>
                  <a:close/>
                </a:path>
              </a:pathLst>
            </a:custGeom>
            <a:solidFill>
              <a:srgbClr val="F3D5B4"/>
            </a:solidFill>
            <a:ln w="0" cap="flat" cmpd="sng" algn="ctr">
              <a:solidFill>
                <a:srgbClr val="F3D5B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56" name="Freeform 555"/>
            <p:cNvSpPr/>
            <p:nvPr/>
          </p:nvSpPr>
          <p:spPr>
            <a:xfrm>
              <a:off x="2406650" y="3890899"/>
              <a:ext cx="9653" cy="10923"/>
            </a:xfrm>
            <a:custGeom>
              <a:avLst/>
              <a:gdLst/>
              <a:ahLst/>
              <a:cxnLst/>
              <a:rect l="0" t="0" r="0" b="0"/>
              <a:pathLst>
                <a:path w="9653" h="10923">
                  <a:moveTo>
                    <a:pt x="508" y="4953"/>
                  </a:moveTo>
                  <a:lnTo>
                    <a:pt x="508" y="2667"/>
                  </a:lnTo>
                  <a:lnTo>
                    <a:pt x="762" y="1016"/>
                  </a:lnTo>
                  <a:lnTo>
                    <a:pt x="762" y="254"/>
                  </a:lnTo>
                  <a:lnTo>
                    <a:pt x="1397" y="0"/>
                  </a:lnTo>
                  <a:lnTo>
                    <a:pt x="2794" y="0"/>
                  </a:lnTo>
                  <a:lnTo>
                    <a:pt x="4699" y="0"/>
                  </a:lnTo>
                  <a:lnTo>
                    <a:pt x="7747" y="254"/>
                  </a:lnTo>
                  <a:lnTo>
                    <a:pt x="9398" y="2921"/>
                  </a:lnTo>
                  <a:lnTo>
                    <a:pt x="9652" y="5461"/>
                  </a:lnTo>
                  <a:lnTo>
                    <a:pt x="8890" y="7493"/>
                  </a:lnTo>
                  <a:lnTo>
                    <a:pt x="7493" y="9271"/>
                  </a:lnTo>
                  <a:lnTo>
                    <a:pt x="5334" y="10287"/>
                  </a:lnTo>
                  <a:lnTo>
                    <a:pt x="3302" y="10922"/>
                  </a:lnTo>
                  <a:lnTo>
                    <a:pt x="1397" y="10033"/>
                  </a:lnTo>
                  <a:lnTo>
                    <a:pt x="0" y="8255"/>
                  </a:lnTo>
                  <a:close/>
                </a:path>
              </a:pathLst>
            </a:custGeom>
            <a:solidFill>
              <a:srgbClr val="F7E6D2"/>
            </a:solidFill>
            <a:ln w="0" cap="flat" cmpd="sng" algn="ctr">
              <a:solidFill>
                <a:srgbClr val="F7E6D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57" name="Freeform 556"/>
            <p:cNvSpPr/>
            <p:nvPr/>
          </p:nvSpPr>
          <p:spPr>
            <a:xfrm>
              <a:off x="2411603" y="3947668"/>
              <a:ext cx="9653" cy="10542"/>
            </a:xfrm>
            <a:custGeom>
              <a:avLst/>
              <a:gdLst/>
              <a:ahLst/>
              <a:cxnLst/>
              <a:rect l="0" t="0" r="0" b="0"/>
              <a:pathLst>
                <a:path w="9653" h="10542">
                  <a:moveTo>
                    <a:pt x="254" y="4953"/>
                  </a:moveTo>
                  <a:lnTo>
                    <a:pt x="381" y="2540"/>
                  </a:lnTo>
                  <a:lnTo>
                    <a:pt x="381" y="1016"/>
                  </a:lnTo>
                  <a:lnTo>
                    <a:pt x="635" y="254"/>
                  </a:lnTo>
                  <a:lnTo>
                    <a:pt x="1397" y="0"/>
                  </a:lnTo>
                  <a:lnTo>
                    <a:pt x="2794" y="0"/>
                  </a:lnTo>
                  <a:lnTo>
                    <a:pt x="4699" y="254"/>
                  </a:lnTo>
                  <a:lnTo>
                    <a:pt x="7747" y="254"/>
                  </a:lnTo>
                  <a:lnTo>
                    <a:pt x="9398" y="2794"/>
                  </a:lnTo>
                  <a:lnTo>
                    <a:pt x="9652" y="5207"/>
                  </a:lnTo>
                  <a:lnTo>
                    <a:pt x="8890" y="7493"/>
                  </a:lnTo>
                  <a:lnTo>
                    <a:pt x="7239" y="9398"/>
                  </a:lnTo>
                  <a:lnTo>
                    <a:pt x="5461" y="10414"/>
                  </a:lnTo>
                  <a:lnTo>
                    <a:pt x="3302" y="10541"/>
                  </a:lnTo>
                  <a:lnTo>
                    <a:pt x="1397" y="10033"/>
                  </a:lnTo>
                  <a:lnTo>
                    <a:pt x="0" y="8255"/>
                  </a:lnTo>
                  <a:close/>
                </a:path>
              </a:pathLst>
            </a:custGeom>
            <a:solidFill>
              <a:srgbClr val="F7E6D2"/>
            </a:solidFill>
            <a:ln w="0" cap="flat" cmpd="sng" algn="ctr">
              <a:solidFill>
                <a:srgbClr val="F7E6D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58" name="Freeform 557"/>
            <p:cNvSpPr/>
            <p:nvPr/>
          </p:nvSpPr>
          <p:spPr>
            <a:xfrm>
              <a:off x="2416556" y="3897122"/>
              <a:ext cx="8129" cy="9018"/>
            </a:xfrm>
            <a:custGeom>
              <a:avLst/>
              <a:gdLst/>
              <a:ahLst/>
              <a:cxnLst/>
              <a:rect l="0" t="0" r="0" b="0"/>
              <a:pathLst>
                <a:path w="8129" h="9018">
                  <a:moveTo>
                    <a:pt x="1651" y="2794"/>
                  </a:moveTo>
                  <a:lnTo>
                    <a:pt x="2794" y="1270"/>
                  </a:lnTo>
                  <a:lnTo>
                    <a:pt x="3937" y="0"/>
                  </a:lnTo>
                  <a:lnTo>
                    <a:pt x="5334" y="1016"/>
                  </a:lnTo>
                  <a:lnTo>
                    <a:pt x="6350" y="2032"/>
                  </a:lnTo>
                  <a:lnTo>
                    <a:pt x="8128" y="3683"/>
                  </a:lnTo>
                  <a:lnTo>
                    <a:pt x="8128" y="6223"/>
                  </a:lnTo>
                  <a:lnTo>
                    <a:pt x="7239" y="7747"/>
                  </a:lnTo>
                  <a:lnTo>
                    <a:pt x="5842" y="8763"/>
                  </a:lnTo>
                  <a:lnTo>
                    <a:pt x="4191" y="9017"/>
                  </a:lnTo>
                  <a:lnTo>
                    <a:pt x="2540" y="8763"/>
                  </a:lnTo>
                  <a:lnTo>
                    <a:pt x="1143" y="7747"/>
                  </a:lnTo>
                  <a:lnTo>
                    <a:pt x="254" y="6477"/>
                  </a:lnTo>
                  <a:lnTo>
                    <a:pt x="0" y="4699"/>
                  </a:lnTo>
                  <a:close/>
                </a:path>
              </a:pathLst>
            </a:custGeom>
            <a:solidFill>
              <a:srgbClr val="F7E6D2"/>
            </a:solidFill>
            <a:ln w="0" cap="flat" cmpd="sng" algn="ctr">
              <a:solidFill>
                <a:srgbClr val="F7E6D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59" name="Freeform 558"/>
            <p:cNvSpPr/>
            <p:nvPr/>
          </p:nvSpPr>
          <p:spPr>
            <a:xfrm>
              <a:off x="2417318" y="3915156"/>
              <a:ext cx="10542" cy="11558"/>
            </a:xfrm>
            <a:custGeom>
              <a:avLst/>
              <a:gdLst/>
              <a:ahLst/>
              <a:cxnLst/>
              <a:rect l="0" t="0" r="0" b="0"/>
              <a:pathLst>
                <a:path w="10542" h="11558">
                  <a:moveTo>
                    <a:pt x="2032" y="3683"/>
                  </a:moveTo>
                  <a:lnTo>
                    <a:pt x="3175" y="1905"/>
                  </a:lnTo>
                  <a:lnTo>
                    <a:pt x="4191" y="508"/>
                  </a:lnTo>
                  <a:lnTo>
                    <a:pt x="4572" y="0"/>
                  </a:lnTo>
                  <a:lnTo>
                    <a:pt x="5334" y="254"/>
                  </a:lnTo>
                  <a:lnTo>
                    <a:pt x="6477" y="1016"/>
                  </a:lnTo>
                  <a:lnTo>
                    <a:pt x="7874" y="2286"/>
                  </a:lnTo>
                  <a:lnTo>
                    <a:pt x="10541" y="4191"/>
                  </a:lnTo>
                  <a:lnTo>
                    <a:pt x="10541" y="7239"/>
                  </a:lnTo>
                  <a:lnTo>
                    <a:pt x="9525" y="9525"/>
                  </a:lnTo>
                  <a:lnTo>
                    <a:pt x="7620" y="11176"/>
                  </a:lnTo>
                  <a:lnTo>
                    <a:pt x="5588" y="11557"/>
                  </a:lnTo>
                  <a:lnTo>
                    <a:pt x="3429" y="11176"/>
                  </a:lnTo>
                  <a:lnTo>
                    <a:pt x="1524" y="10287"/>
                  </a:lnTo>
                  <a:lnTo>
                    <a:pt x="127" y="8509"/>
                  </a:lnTo>
                  <a:lnTo>
                    <a:pt x="0" y="6223"/>
                  </a:lnTo>
                  <a:close/>
                </a:path>
              </a:pathLst>
            </a:custGeom>
            <a:solidFill>
              <a:srgbClr val="F7E6D2"/>
            </a:solidFill>
            <a:ln w="0" cap="flat" cmpd="sng" algn="ctr">
              <a:solidFill>
                <a:srgbClr val="F7E6D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60" name="Freeform 559"/>
            <p:cNvSpPr/>
            <p:nvPr/>
          </p:nvSpPr>
          <p:spPr>
            <a:xfrm>
              <a:off x="2416048" y="3860546"/>
              <a:ext cx="10161" cy="11050"/>
            </a:xfrm>
            <a:custGeom>
              <a:avLst/>
              <a:gdLst/>
              <a:ahLst/>
              <a:cxnLst/>
              <a:rect l="0" t="0" r="0" b="0"/>
              <a:pathLst>
                <a:path w="10161" h="11050">
                  <a:moveTo>
                    <a:pt x="0" y="2286"/>
                  </a:moveTo>
                  <a:lnTo>
                    <a:pt x="1397" y="508"/>
                  </a:lnTo>
                  <a:lnTo>
                    <a:pt x="3556" y="0"/>
                  </a:lnTo>
                  <a:lnTo>
                    <a:pt x="5588" y="254"/>
                  </a:lnTo>
                  <a:lnTo>
                    <a:pt x="7747" y="1524"/>
                  </a:lnTo>
                  <a:lnTo>
                    <a:pt x="9398" y="3302"/>
                  </a:lnTo>
                  <a:lnTo>
                    <a:pt x="10160" y="5588"/>
                  </a:lnTo>
                  <a:lnTo>
                    <a:pt x="9906" y="8255"/>
                  </a:lnTo>
                  <a:lnTo>
                    <a:pt x="8255" y="11049"/>
                  </a:lnTo>
                  <a:lnTo>
                    <a:pt x="4953" y="11049"/>
                  </a:lnTo>
                  <a:lnTo>
                    <a:pt x="2794" y="11049"/>
                  </a:lnTo>
                  <a:lnTo>
                    <a:pt x="1651" y="11049"/>
                  </a:lnTo>
                  <a:lnTo>
                    <a:pt x="1016" y="10795"/>
                  </a:lnTo>
                  <a:lnTo>
                    <a:pt x="508" y="10033"/>
                  </a:lnTo>
                  <a:lnTo>
                    <a:pt x="508" y="8509"/>
                  </a:lnTo>
                  <a:lnTo>
                    <a:pt x="254" y="5842"/>
                  </a:lnTo>
                  <a:close/>
                </a:path>
              </a:pathLst>
            </a:custGeom>
            <a:solidFill>
              <a:srgbClr val="F3D5B4"/>
            </a:solidFill>
            <a:ln w="0" cap="flat" cmpd="sng" algn="ctr">
              <a:solidFill>
                <a:srgbClr val="F3D5B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61" name="Freeform 560"/>
            <p:cNvSpPr/>
            <p:nvPr/>
          </p:nvSpPr>
          <p:spPr>
            <a:xfrm>
              <a:off x="1846453" y="3182239"/>
              <a:ext cx="43562" cy="122048"/>
            </a:xfrm>
            <a:custGeom>
              <a:avLst/>
              <a:gdLst/>
              <a:ahLst/>
              <a:cxnLst/>
              <a:rect l="0" t="0" r="0" b="0"/>
              <a:pathLst>
                <a:path w="43562" h="122048">
                  <a:moveTo>
                    <a:pt x="37211" y="17780"/>
                  </a:moveTo>
                  <a:lnTo>
                    <a:pt x="39243" y="31750"/>
                  </a:lnTo>
                  <a:lnTo>
                    <a:pt x="40767" y="44577"/>
                  </a:lnTo>
                  <a:lnTo>
                    <a:pt x="41656" y="56261"/>
                  </a:lnTo>
                  <a:lnTo>
                    <a:pt x="42164" y="66802"/>
                  </a:lnTo>
                  <a:lnTo>
                    <a:pt x="42291" y="76327"/>
                  </a:lnTo>
                  <a:lnTo>
                    <a:pt x="42799" y="85344"/>
                  </a:lnTo>
                  <a:lnTo>
                    <a:pt x="43561" y="93345"/>
                  </a:lnTo>
                  <a:lnTo>
                    <a:pt x="42545" y="96774"/>
                  </a:lnTo>
                  <a:lnTo>
                    <a:pt x="41021" y="100584"/>
                  </a:lnTo>
                  <a:lnTo>
                    <a:pt x="36195" y="108839"/>
                  </a:lnTo>
                  <a:lnTo>
                    <a:pt x="30099" y="116840"/>
                  </a:lnTo>
                  <a:lnTo>
                    <a:pt x="26543" y="119888"/>
                  </a:lnTo>
                  <a:lnTo>
                    <a:pt x="22860" y="122047"/>
                  </a:lnTo>
                  <a:lnTo>
                    <a:pt x="17399" y="102616"/>
                  </a:lnTo>
                  <a:lnTo>
                    <a:pt x="12700" y="85598"/>
                  </a:lnTo>
                  <a:lnTo>
                    <a:pt x="8763" y="70358"/>
                  </a:lnTo>
                  <a:lnTo>
                    <a:pt x="5715" y="57023"/>
                  </a:lnTo>
                  <a:lnTo>
                    <a:pt x="3048" y="45085"/>
                  </a:lnTo>
                  <a:lnTo>
                    <a:pt x="1397" y="34290"/>
                  </a:lnTo>
                  <a:lnTo>
                    <a:pt x="254" y="24511"/>
                  </a:lnTo>
                  <a:lnTo>
                    <a:pt x="0" y="15240"/>
                  </a:lnTo>
                  <a:lnTo>
                    <a:pt x="4191" y="10541"/>
                  </a:lnTo>
                  <a:lnTo>
                    <a:pt x="9017" y="6477"/>
                  </a:lnTo>
                  <a:lnTo>
                    <a:pt x="14351" y="3683"/>
                  </a:lnTo>
                  <a:lnTo>
                    <a:pt x="19558" y="1270"/>
                  </a:lnTo>
                  <a:lnTo>
                    <a:pt x="24511" y="0"/>
                  </a:lnTo>
                  <a:lnTo>
                    <a:pt x="28702" y="0"/>
                  </a:lnTo>
                  <a:lnTo>
                    <a:pt x="32004" y="762"/>
                  </a:lnTo>
                  <a:lnTo>
                    <a:pt x="33909" y="2540"/>
                  </a:lnTo>
                  <a:close/>
                </a:path>
              </a:pathLst>
            </a:custGeom>
            <a:solidFill>
              <a:srgbClr val="BE6700"/>
            </a:solidFill>
            <a:ln w="0" cap="flat" cmpd="sng" algn="ctr">
              <a:solidFill>
                <a:srgbClr val="BE67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62" name="Freeform 561"/>
            <p:cNvSpPr/>
            <p:nvPr/>
          </p:nvSpPr>
          <p:spPr>
            <a:xfrm>
              <a:off x="1845818" y="3101975"/>
              <a:ext cx="50039" cy="87250"/>
            </a:xfrm>
            <a:custGeom>
              <a:avLst/>
              <a:gdLst/>
              <a:ahLst/>
              <a:cxnLst/>
              <a:rect l="0" t="0" r="0" b="0"/>
              <a:pathLst>
                <a:path w="50039" h="87250">
                  <a:moveTo>
                    <a:pt x="42545" y="24511"/>
                  </a:moveTo>
                  <a:lnTo>
                    <a:pt x="35560" y="39751"/>
                  </a:lnTo>
                  <a:lnTo>
                    <a:pt x="32639" y="46990"/>
                  </a:lnTo>
                  <a:lnTo>
                    <a:pt x="30480" y="54483"/>
                  </a:lnTo>
                  <a:lnTo>
                    <a:pt x="29591" y="62230"/>
                  </a:lnTo>
                  <a:lnTo>
                    <a:pt x="29845" y="69850"/>
                  </a:lnTo>
                  <a:lnTo>
                    <a:pt x="24130" y="71501"/>
                  </a:lnTo>
                  <a:lnTo>
                    <a:pt x="19558" y="73279"/>
                  </a:lnTo>
                  <a:lnTo>
                    <a:pt x="15494" y="75565"/>
                  </a:lnTo>
                  <a:lnTo>
                    <a:pt x="12192" y="77978"/>
                  </a:lnTo>
                  <a:lnTo>
                    <a:pt x="6350" y="82804"/>
                  </a:lnTo>
                  <a:lnTo>
                    <a:pt x="0" y="87249"/>
                  </a:lnTo>
                  <a:lnTo>
                    <a:pt x="635" y="78740"/>
                  </a:lnTo>
                  <a:lnTo>
                    <a:pt x="1524" y="70993"/>
                  </a:lnTo>
                  <a:lnTo>
                    <a:pt x="3048" y="63754"/>
                  </a:lnTo>
                  <a:lnTo>
                    <a:pt x="4826" y="56769"/>
                  </a:lnTo>
                  <a:lnTo>
                    <a:pt x="9144" y="44577"/>
                  </a:lnTo>
                  <a:lnTo>
                    <a:pt x="14224" y="33782"/>
                  </a:lnTo>
                  <a:lnTo>
                    <a:pt x="19558" y="24511"/>
                  </a:lnTo>
                  <a:lnTo>
                    <a:pt x="24638" y="15748"/>
                  </a:lnTo>
                  <a:lnTo>
                    <a:pt x="29210" y="7747"/>
                  </a:lnTo>
                  <a:lnTo>
                    <a:pt x="32639" y="0"/>
                  </a:lnTo>
                  <a:lnTo>
                    <a:pt x="37846" y="1016"/>
                  </a:lnTo>
                  <a:lnTo>
                    <a:pt x="42926" y="2286"/>
                  </a:lnTo>
                  <a:lnTo>
                    <a:pt x="47244" y="4953"/>
                  </a:lnTo>
                  <a:lnTo>
                    <a:pt x="48895" y="6731"/>
                  </a:lnTo>
                  <a:lnTo>
                    <a:pt x="50038" y="8763"/>
                  </a:lnTo>
                  <a:close/>
                </a:path>
              </a:pathLst>
            </a:custGeom>
            <a:solidFill>
              <a:srgbClr val="C46B00"/>
            </a:solidFill>
            <a:ln w="0" cap="flat" cmpd="sng" algn="ctr">
              <a:solidFill>
                <a:srgbClr val="C46B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63" name="Freeform 562"/>
            <p:cNvSpPr/>
            <p:nvPr/>
          </p:nvSpPr>
          <p:spPr>
            <a:xfrm>
              <a:off x="1884426" y="2938653"/>
              <a:ext cx="67692" cy="164847"/>
            </a:xfrm>
            <a:custGeom>
              <a:avLst/>
              <a:gdLst/>
              <a:ahLst/>
              <a:cxnLst/>
              <a:rect l="0" t="0" r="0" b="0"/>
              <a:pathLst>
                <a:path w="67692" h="164847">
                  <a:moveTo>
                    <a:pt x="55245" y="13208"/>
                  </a:moveTo>
                  <a:lnTo>
                    <a:pt x="59690" y="19939"/>
                  </a:lnTo>
                  <a:lnTo>
                    <a:pt x="62992" y="26924"/>
                  </a:lnTo>
                  <a:lnTo>
                    <a:pt x="65405" y="33782"/>
                  </a:lnTo>
                  <a:lnTo>
                    <a:pt x="66802" y="41021"/>
                  </a:lnTo>
                  <a:lnTo>
                    <a:pt x="67437" y="48260"/>
                  </a:lnTo>
                  <a:lnTo>
                    <a:pt x="67691" y="63754"/>
                  </a:lnTo>
                  <a:lnTo>
                    <a:pt x="66548" y="80264"/>
                  </a:lnTo>
                  <a:lnTo>
                    <a:pt x="65151" y="98298"/>
                  </a:lnTo>
                  <a:lnTo>
                    <a:pt x="64897" y="107950"/>
                  </a:lnTo>
                  <a:lnTo>
                    <a:pt x="64897" y="117602"/>
                  </a:lnTo>
                  <a:lnTo>
                    <a:pt x="65405" y="128270"/>
                  </a:lnTo>
                  <a:lnTo>
                    <a:pt x="66548" y="139065"/>
                  </a:lnTo>
                  <a:lnTo>
                    <a:pt x="58039" y="139319"/>
                  </a:lnTo>
                  <a:lnTo>
                    <a:pt x="50038" y="141097"/>
                  </a:lnTo>
                  <a:lnTo>
                    <a:pt x="42291" y="144780"/>
                  </a:lnTo>
                  <a:lnTo>
                    <a:pt x="35306" y="149098"/>
                  </a:lnTo>
                  <a:lnTo>
                    <a:pt x="28956" y="153797"/>
                  </a:lnTo>
                  <a:lnTo>
                    <a:pt x="22987" y="158369"/>
                  </a:lnTo>
                  <a:lnTo>
                    <a:pt x="17780" y="162306"/>
                  </a:lnTo>
                  <a:lnTo>
                    <a:pt x="13843" y="164846"/>
                  </a:lnTo>
                  <a:lnTo>
                    <a:pt x="12954" y="160020"/>
                  </a:lnTo>
                  <a:lnTo>
                    <a:pt x="10541" y="154559"/>
                  </a:lnTo>
                  <a:lnTo>
                    <a:pt x="8128" y="148590"/>
                  </a:lnTo>
                  <a:lnTo>
                    <a:pt x="6731" y="142748"/>
                  </a:lnTo>
                  <a:lnTo>
                    <a:pt x="7620" y="132588"/>
                  </a:lnTo>
                  <a:lnTo>
                    <a:pt x="8128" y="122809"/>
                  </a:lnTo>
                  <a:lnTo>
                    <a:pt x="7874" y="104775"/>
                  </a:lnTo>
                  <a:lnTo>
                    <a:pt x="6731" y="88265"/>
                  </a:lnTo>
                  <a:lnTo>
                    <a:pt x="4826" y="73025"/>
                  </a:lnTo>
                  <a:lnTo>
                    <a:pt x="2794" y="59055"/>
                  </a:lnTo>
                  <a:lnTo>
                    <a:pt x="889" y="45974"/>
                  </a:lnTo>
                  <a:lnTo>
                    <a:pt x="0" y="33528"/>
                  </a:lnTo>
                  <a:lnTo>
                    <a:pt x="127" y="21463"/>
                  </a:lnTo>
                  <a:lnTo>
                    <a:pt x="1524" y="17018"/>
                  </a:lnTo>
                  <a:lnTo>
                    <a:pt x="4191" y="13208"/>
                  </a:lnTo>
                  <a:lnTo>
                    <a:pt x="7874" y="10287"/>
                  </a:lnTo>
                  <a:lnTo>
                    <a:pt x="12192" y="7747"/>
                  </a:lnTo>
                  <a:lnTo>
                    <a:pt x="20193" y="3683"/>
                  </a:lnTo>
                  <a:lnTo>
                    <a:pt x="23241" y="1778"/>
                  </a:lnTo>
                  <a:lnTo>
                    <a:pt x="24638" y="0"/>
                  </a:lnTo>
                  <a:lnTo>
                    <a:pt x="31242" y="508"/>
                  </a:lnTo>
                  <a:lnTo>
                    <a:pt x="38735" y="1397"/>
                  </a:lnTo>
                  <a:lnTo>
                    <a:pt x="42545" y="1778"/>
                  </a:lnTo>
                  <a:lnTo>
                    <a:pt x="45593" y="2794"/>
                  </a:lnTo>
                  <a:lnTo>
                    <a:pt x="48133" y="4445"/>
                  </a:lnTo>
                  <a:lnTo>
                    <a:pt x="49784" y="6477"/>
                  </a:lnTo>
                  <a:close/>
                </a:path>
              </a:pathLst>
            </a:custGeom>
            <a:solidFill>
              <a:srgbClr val="CA6D00"/>
            </a:solidFill>
            <a:ln w="0" cap="flat" cmpd="sng" algn="ctr">
              <a:solidFill>
                <a:srgbClr val="CA6D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64" name="Freeform 563"/>
            <p:cNvSpPr/>
            <p:nvPr/>
          </p:nvSpPr>
          <p:spPr>
            <a:xfrm>
              <a:off x="1910715" y="2831592"/>
              <a:ext cx="95759" cy="104268"/>
            </a:xfrm>
            <a:custGeom>
              <a:avLst/>
              <a:gdLst/>
              <a:ahLst/>
              <a:cxnLst/>
              <a:rect l="0" t="0" r="0" b="0"/>
              <a:pathLst>
                <a:path w="95759" h="104268">
                  <a:moveTo>
                    <a:pt x="69723" y="8255"/>
                  </a:moveTo>
                  <a:lnTo>
                    <a:pt x="74803" y="13970"/>
                  </a:lnTo>
                  <a:lnTo>
                    <a:pt x="79502" y="18796"/>
                  </a:lnTo>
                  <a:lnTo>
                    <a:pt x="83566" y="23495"/>
                  </a:lnTo>
                  <a:lnTo>
                    <a:pt x="86868" y="27432"/>
                  </a:lnTo>
                  <a:lnTo>
                    <a:pt x="89662" y="31242"/>
                  </a:lnTo>
                  <a:lnTo>
                    <a:pt x="93726" y="37719"/>
                  </a:lnTo>
                  <a:lnTo>
                    <a:pt x="95758" y="43307"/>
                  </a:lnTo>
                  <a:lnTo>
                    <a:pt x="95758" y="49022"/>
                  </a:lnTo>
                  <a:lnTo>
                    <a:pt x="94107" y="55245"/>
                  </a:lnTo>
                  <a:lnTo>
                    <a:pt x="91059" y="62484"/>
                  </a:lnTo>
                  <a:lnTo>
                    <a:pt x="81026" y="64770"/>
                  </a:lnTo>
                  <a:lnTo>
                    <a:pt x="71374" y="68453"/>
                  </a:lnTo>
                  <a:lnTo>
                    <a:pt x="62103" y="73279"/>
                  </a:lnTo>
                  <a:lnTo>
                    <a:pt x="53721" y="78740"/>
                  </a:lnTo>
                  <a:lnTo>
                    <a:pt x="45720" y="84963"/>
                  </a:lnTo>
                  <a:lnTo>
                    <a:pt x="38354" y="91567"/>
                  </a:lnTo>
                  <a:lnTo>
                    <a:pt x="32258" y="98044"/>
                  </a:lnTo>
                  <a:lnTo>
                    <a:pt x="26797" y="104267"/>
                  </a:lnTo>
                  <a:lnTo>
                    <a:pt x="19812" y="102743"/>
                  </a:lnTo>
                  <a:lnTo>
                    <a:pt x="13208" y="100838"/>
                  </a:lnTo>
                  <a:lnTo>
                    <a:pt x="6858" y="97028"/>
                  </a:lnTo>
                  <a:lnTo>
                    <a:pt x="3556" y="94488"/>
                  </a:lnTo>
                  <a:lnTo>
                    <a:pt x="0" y="91059"/>
                  </a:lnTo>
                  <a:lnTo>
                    <a:pt x="508" y="88011"/>
                  </a:lnTo>
                  <a:lnTo>
                    <a:pt x="889" y="83947"/>
                  </a:lnTo>
                  <a:lnTo>
                    <a:pt x="1905" y="78740"/>
                  </a:lnTo>
                  <a:lnTo>
                    <a:pt x="2794" y="72771"/>
                  </a:lnTo>
                  <a:lnTo>
                    <a:pt x="5461" y="59436"/>
                  </a:lnTo>
                  <a:lnTo>
                    <a:pt x="8255" y="45212"/>
                  </a:lnTo>
                  <a:lnTo>
                    <a:pt x="11049" y="31242"/>
                  </a:lnTo>
                  <a:lnTo>
                    <a:pt x="13589" y="18796"/>
                  </a:lnTo>
                  <a:lnTo>
                    <a:pt x="14859" y="13970"/>
                  </a:lnTo>
                  <a:lnTo>
                    <a:pt x="15748" y="9779"/>
                  </a:lnTo>
                  <a:lnTo>
                    <a:pt x="16510" y="6731"/>
                  </a:lnTo>
                  <a:lnTo>
                    <a:pt x="16891" y="4953"/>
                  </a:lnTo>
                  <a:lnTo>
                    <a:pt x="18669" y="5207"/>
                  </a:lnTo>
                  <a:lnTo>
                    <a:pt x="20955" y="4953"/>
                  </a:lnTo>
                  <a:lnTo>
                    <a:pt x="26797" y="4191"/>
                  </a:lnTo>
                  <a:lnTo>
                    <a:pt x="34163" y="2921"/>
                  </a:lnTo>
                  <a:lnTo>
                    <a:pt x="41910" y="1524"/>
                  </a:lnTo>
                  <a:lnTo>
                    <a:pt x="49657" y="508"/>
                  </a:lnTo>
                  <a:lnTo>
                    <a:pt x="56261" y="0"/>
                  </a:lnTo>
                  <a:lnTo>
                    <a:pt x="59055" y="0"/>
                  </a:lnTo>
                  <a:lnTo>
                    <a:pt x="61214" y="254"/>
                  </a:lnTo>
                  <a:lnTo>
                    <a:pt x="62865" y="1016"/>
                  </a:lnTo>
                  <a:lnTo>
                    <a:pt x="63754" y="2032"/>
                  </a:lnTo>
                  <a:close/>
                </a:path>
              </a:pathLst>
            </a:custGeom>
            <a:solidFill>
              <a:srgbClr val="D07100"/>
            </a:solidFill>
            <a:ln w="0" cap="flat" cmpd="sng" algn="ctr">
              <a:solidFill>
                <a:srgbClr val="D071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65" name="Freeform 564"/>
            <p:cNvSpPr/>
            <p:nvPr/>
          </p:nvSpPr>
          <p:spPr>
            <a:xfrm>
              <a:off x="1941576" y="2904617"/>
              <a:ext cx="69470" cy="70486"/>
            </a:xfrm>
            <a:custGeom>
              <a:avLst/>
              <a:gdLst/>
              <a:ahLst/>
              <a:cxnLst/>
              <a:rect l="0" t="0" r="0" b="0"/>
              <a:pathLst>
                <a:path w="69470" h="70486">
                  <a:moveTo>
                    <a:pt x="67818" y="5715"/>
                  </a:moveTo>
                  <a:lnTo>
                    <a:pt x="68707" y="9271"/>
                  </a:lnTo>
                  <a:lnTo>
                    <a:pt x="69469" y="16256"/>
                  </a:lnTo>
                  <a:lnTo>
                    <a:pt x="69469" y="20320"/>
                  </a:lnTo>
                  <a:lnTo>
                    <a:pt x="69469" y="25781"/>
                  </a:lnTo>
                  <a:lnTo>
                    <a:pt x="69215" y="32512"/>
                  </a:lnTo>
                  <a:lnTo>
                    <a:pt x="69469" y="41275"/>
                  </a:lnTo>
                  <a:lnTo>
                    <a:pt x="57150" y="48006"/>
                  </a:lnTo>
                  <a:lnTo>
                    <a:pt x="46101" y="54737"/>
                  </a:lnTo>
                  <a:lnTo>
                    <a:pt x="34163" y="62230"/>
                  </a:lnTo>
                  <a:lnTo>
                    <a:pt x="27051" y="66040"/>
                  </a:lnTo>
                  <a:lnTo>
                    <a:pt x="19304" y="70485"/>
                  </a:lnTo>
                  <a:lnTo>
                    <a:pt x="15494" y="68580"/>
                  </a:lnTo>
                  <a:lnTo>
                    <a:pt x="11684" y="65024"/>
                  </a:lnTo>
                  <a:lnTo>
                    <a:pt x="8255" y="59817"/>
                  </a:lnTo>
                  <a:lnTo>
                    <a:pt x="5080" y="54229"/>
                  </a:lnTo>
                  <a:lnTo>
                    <a:pt x="2540" y="48260"/>
                  </a:lnTo>
                  <a:lnTo>
                    <a:pt x="889" y="42799"/>
                  </a:lnTo>
                  <a:lnTo>
                    <a:pt x="0" y="38227"/>
                  </a:lnTo>
                  <a:lnTo>
                    <a:pt x="254" y="35052"/>
                  </a:lnTo>
                  <a:lnTo>
                    <a:pt x="1651" y="35052"/>
                  </a:lnTo>
                  <a:lnTo>
                    <a:pt x="3937" y="33782"/>
                  </a:lnTo>
                  <a:lnTo>
                    <a:pt x="6858" y="31750"/>
                  </a:lnTo>
                  <a:lnTo>
                    <a:pt x="10160" y="29210"/>
                  </a:lnTo>
                  <a:lnTo>
                    <a:pt x="17907" y="22479"/>
                  </a:lnTo>
                  <a:lnTo>
                    <a:pt x="27051" y="14986"/>
                  </a:lnTo>
                  <a:lnTo>
                    <a:pt x="36703" y="8001"/>
                  </a:lnTo>
                  <a:lnTo>
                    <a:pt x="46863" y="2667"/>
                  </a:lnTo>
                  <a:lnTo>
                    <a:pt x="51816" y="1016"/>
                  </a:lnTo>
                  <a:lnTo>
                    <a:pt x="56769" y="0"/>
                  </a:lnTo>
                  <a:lnTo>
                    <a:pt x="61595" y="0"/>
                  </a:lnTo>
                  <a:lnTo>
                    <a:pt x="66167" y="1270"/>
                  </a:lnTo>
                  <a:close/>
                </a:path>
              </a:pathLst>
            </a:custGeom>
            <a:solidFill>
              <a:srgbClr val="D07100"/>
            </a:solidFill>
            <a:ln w="0" cap="flat" cmpd="sng" algn="ctr">
              <a:solidFill>
                <a:srgbClr val="D071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66" name="Freeform 565"/>
            <p:cNvSpPr/>
            <p:nvPr/>
          </p:nvSpPr>
          <p:spPr>
            <a:xfrm>
              <a:off x="1978279" y="2781554"/>
              <a:ext cx="80773" cy="93092"/>
            </a:xfrm>
            <a:custGeom>
              <a:avLst/>
              <a:gdLst/>
              <a:ahLst/>
              <a:cxnLst/>
              <a:rect l="0" t="0" r="0" b="0"/>
              <a:pathLst>
                <a:path w="80773" h="93092">
                  <a:moveTo>
                    <a:pt x="43307" y="5334"/>
                  </a:moveTo>
                  <a:lnTo>
                    <a:pt x="47498" y="11557"/>
                  </a:lnTo>
                  <a:lnTo>
                    <a:pt x="52451" y="18542"/>
                  </a:lnTo>
                  <a:lnTo>
                    <a:pt x="58166" y="25781"/>
                  </a:lnTo>
                  <a:lnTo>
                    <a:pt x="69850" y="40005"/>
                  </a:lnTo>
                  <a:lnTo>
                    <a:pt x="75565" y="46736"/>
                  </a:lnTo>
                  <a:lnTo>
                    <a:pt x="80772" y="52578"/>
                  </a:lnTo>
                  <a:lnTo>
                    <a:pt x="74676" y="56515"/>
                  </a:lnTo>
                  <a:lnTo>
                    <a:pt x="69469" y="61214"/>
                  </a:lnTo>
                  <a:lnTo>
                    <a:pt x="60198" y="71755"/>
                  </a:lnTo>
                  <a:lnTo>
                    <a:pt x="55372" y="77470"/>
                  </a:lnTo>
                  <a:lnTo>
                    <a:pt x="49911" y="83058"/>
                  </a:lnTo>
                  <a:lnTo>
                    <a:pt x="43561" y="88519"/>
                  </a:lnTo>
                  <a:lnTo>
                    <a:pt x="36068" y="93091"/>
                  </a:lnTo>
                  <a:lnTo>
                    <a:pt x="32512" y="86106"/>
                  </a:lnTo>
                  <a:lnTo>
                    <a:pt x="27305" y="78740"/>
                  </a:lnTo>
                  <a:lnTo>
                    <a:pt x="14859" y="63246"/>
                  </a:lnTo>
                  <a:lnTo>
                    <a:pt x="8763" y="56261"/>
                  </a:lnTo>
                  <a:lnTo>
                    <a:pt x="3937" y="50292"/>
                  </a:lnTo>
                  <a:lnTo>
                    <a:pt x="2159" y="47752"/>
                  </a:lnTo>
                  <a:lnTo>
                    <a:pt x="762" y="45339"/>
                  </a:lnTo>
                  <a:lnTo>
                    <a:pt x="0" y="43561"/>
                  </a:lnTo>
                  <a:lnTo>
                    <a:pt x="0" y="42291"/>
                  </a:lnTo>
                  <a:lnTo>
                    <a:pt x="1397" y="42037"/>
                  </a:lnTo>
                  <a:lnTo>
                    <a:pt x="3048" y="41021"/>
                  </a:lnTo>
                  <a:lnTo>
                    <a:pt x="6604" y="36830"/>
                  </a:lnTo>
                  <a:lnTo>
                    <a:pt x="10541" y="30480"/>
                  </a:lnTo>
                  <a:lnTo>
                    <a:pt x="15240" y="22987"/>
                  </a:lnTo>
                  <a:lnTo>
                    <a:pt x="20447" y="15240"/>
                  </a:lnTo>
                  <a:lnTo>
                    <a:pt x="26416" y="8255"/>
                  </a:lnTo>
                  <a:lnTo>
                    <a:pt x="33020" y="2921"/>
                  </a:lnTo>
                  <a:lnTo>
                    <a:pt x="36449" y="1016"/>
                  </a:lnTo>
                  <a:lnTo>
                    <a:pt x="40259" y="0"/>
                  </a:lnTo>
                  <a:close/>
                </a:path>
              </a:pathLst>
            </a:custGeom>
            <a:solidFill>
              <a:srgbClr val="D87B0C"/>
            </a:solidFill>
            <a:ln w="0" cap="flat" cmpd="sng" algn="ctr">
              <a:solidFill>
                <a:srgbClr val="D87B0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67" name="Freeform 566"/>
            <p:cNvSpPr/>
            <p:nvPr/>
          </p:nvSpPr>
          <p:spPr>
            <a:xfrm>
              <a:off x="2008886" y="2841879"/>
              <a:ext cx="88774" cy="96013"/>
            </a:xfrm>
            <a:custGeom>
              <a:avLst/>
              <a:gdLst/>
              <a:ahLst/>
              <a:cxnLst/>
              <a:rect l="0" t="0" r="0" b="0"/>
              <a:pathLst>
                <a:path w="88774" h="96013">
                  <a:moveTo>
                    <a:pt x="62103" y="3175"/>
                  </a:moveTo>
                  <a:lnTo>
                    <a:pt x="65151" y="5715"/>
                  </a:lnTo>
                  <a:lnTo>
                    <a:pt x="72517" y="11430"/>
                  </a:lnTo>
                  <a:lnTo>
                    <a:pt x="76454" y="14986"/>
                  </a:lnTo>
                  <a:lnTo>
                    <a:pt x="80518" y="19431"/>
                  </a:lnTo>
                  <a:lnTo>
                    <a:pt x="84709" y="25019"/>
                  </a:lnTo>
                  <a:lnTo>
                    <a:pt x="88773" y="32258"/>
                  </a:lnTo>
                  <a:lnTo>
                    <a:pt x="85979" y="34290"/>
                  </a:lnTo>
                  <a:lnTo>
                    <a:pt x="83312" y="37211"/>
                  </a:lnTo>
                  <a:lnTo>
                    <a:pt x="81407" y="40259"/>
                  </a:lnTo>
                  <a:lnTo>
                    <a:pt x="80010" y="44196"/>
                  </a:lnTo>
                  <a:lnTo>
                    <a:pt x="77597" y="52451"/>
                  </a:lnTo>
                  <a:lnTo>
                    <a:pt x="76073" y="61722"/>
                  </a:lnTo>
                  <a:lnTo>
                    <a:pt x="73914" y="71247"/>
                  </a:lnTo>
                  <a:lnTo>
                    <a:pt x="70866" y="80010"/>
                  </a:lnTo>
                  <a:lnTo>
                    <a:pt x="68961" y="84201"/>
                  </a:lnTo>
                  <a:lnTo>
                    <a:pt x="66421" y="87503"/>
                  </a:lnTo>
                  <a:lnTo>
                    <a:pt x="63119" y="90932"/>
                  </a:lnTo>
                  <a:lnTo>
                    <a:pt x="59309" y="93218"/>
                  </a:lnTo>
                  <a:lnTo>
                    <a:pt x="52705" y="95250"/>
                  </a:lnTo>
                  <a:lnTo>
                    <a:pt x="46609" y="96012"/>
                  </a:lnTo>
                  <a:lnTo>
                    <a:pt x="41148" y="96012"/>
                  </a:lnTo>
                  <a:lnTo>
                    <a:pt x="35941" y="95758"/>
                  </a:lnTo>
                  <a:lnTo>
                    <a:pt x="25908" y="94234"/>
                  </a:lnTo>
                  <a:lnTo>
                    <a:pt x="20193" y="93726"/>
                  </a:lnTo>
                  <a:lnTo>
                    <a:pt x="14097" y="93980"/>
                  </a:lnTo>
                  <a:lnTo>
                    <a:pt x="12446" y="85471"/>
                  </a:lnTo>
                  <a:lnTo>
                    <a:pt x="10160" y="77978"/>
                  </a:lnTo>
                  <a:lnTo>
                    <a:pt x="7747" y="71247"/>
                  </a:lnTo>
                  <a:lnTo>
                    <a:pt x="5207" y="65532"/>
                  </a:lnTo>
                  <a:lnTo>
                    <a:pt x="2794" y="60706"/>
                  </a:lnTo>
                  <a:lnTo>
                    <a:pt x="1143" y="56769"/>
                  </a:lnTo>
                  <a:lnTo>
                    <a:pt x="0" y="53975"/>
                  </a:lnTo>
                  <a:lnTo>
                    <a:pt x="0" y="52197"/>
                  </a:lnTo>
                  <a:lnTo>
                    <a:pt x="3048" y="45720"/>
                  </a:lnTo>
                  <a:lnTo>
                    <a:pt x="7747" y="40005"/>
                  </a:lnTo>
                  <a:lnTo>
                    <a:pt x="13843" y="34925"/>
                  </a:lnTo>
                  <a:lnTo>
                    <a:pt x="21209" y="29718"/>
                  </a:lnTo>
                  <a:lnTo>
                    <a:pt x="29337" y="24003"/>
                  </a:lnTo>
                  <a:lnTo>
                    <a:pt x="38862" y="17526"/>
                  </a:lnTo>
                  <a:lnTo>
                    <a:pt x="48641" y="9906"/>
                  </a:lnTo>
                  <a:lnTo>
                    <a:pt x="59309" y="0"/>
                  </a:lnTo>
                  <a:close/>
                </a:path>
              </a:pathLst>
            </a:custGeom>
            <a:solidFill>
              <a:srgbClr val="D87B0C"/>
            </a:solidFill>
            <a:ln w="0" cap="flat" cmpd="sng" algn="ctr">
              <a:solidFill>
                <a:srgbClr val="D87B0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68" name="Freeform 567"/>
            <p:cNvSpPr/>
            <p:nvPr/>
          </p:nvSpPr>
          <p:spPr>
            <a:xfrm>
              <a:off x="1861820" y="2807335"/>
              <a:ext cx="55246" cy="130049"/>
            </a:xfrm>
            <a:custGeom>
              <a:avLst/>
              <a:gdLst/>
              <a:ahLst/>
              <a:cxnLst/>
              <a:rect l="0" t="0" r="0" b="0"/>
              <a:pathLst>
                <a:path w="55246" h="130049">
                  <a:moveTo>
                    <a:pt x="48006" y="2667"/>
                  </a:moveTo>
                  <a:lnTo>
                    <a:pt x="48641" y="4953"/>
                  </a:lnTo>
                  <a:lnTo>
                    <a:pt x="49149" y="9271"/>
                  </a:lnTo>
                  <a:lnTo>
                    <a:pt x="49403" y="12319"/>
                  </a:lnTo>
                  <a:lnTo>
                    <a:pt x="50292" y="16256"/>
                  </a:lnTo>
                  <a:lnTo>
                    <a:pt x="51943" y="21463"/>
                  </a:lnTo>
                  <a:lnTo>
                    <a:pt x="53594" y="24765"/>
                  </a:lnTo>
                  <a:lnTo>
                    <a:pt x="55245" y="28702"/>
                  </a:lnTo>
                  <a:lnTo>
                    <a:pt x="54102" y="32258"/>
                  </a:lnTo>
                  <a:lnTo>
                    <a:pt x="53086" y="36830"/>
                  </a:lnTo>
                  <a:lnTo>
                    <a:pt x="52197" y="42672"/>
                  </a:lnTo>
                  <a:lnTo>
                    <a:pt x="51562" y="49276"/>
                  </a:lnTo>
                  <a:lnTo>
                    <a:pt x="49784" y="64008"/>
                  </a:lnTo>
                  <a:lnTo>
                    <a:pt x="48006" y="79756"/>
                  </a:lnTo>
                  <a:lnTo>
                    <a:pt x="45339" y="95250"/>
                  </a:lnTo>
                  <a:lnTo>
                    <a:pt x="43688" y="102743"/>
                  </a:lnTo>
                  <a:lnTo>
                    <a:pt x="41910" y="109347"/>
                  </a:lnTo>
                  <a:lnTo>
                    <a:pt x="39243" y="115570"/>
                  </a:lnTo>
                  <a:lnTo>
                    <a:pt x="36449" y="120777"/>
                  </a:lnTo>
                  <a:lnTo>
                    <a:pt x="33147" y="124841"/>
                  </a:lnTo>
                  <a:lnTo>
                    <a:pt x="29210" y="127762"/>
                  </a:lnTo>
                  <a:lnTo>
                    <a:pt x="25908" y="128778"/>
                  </a:lnTo>
                  <a:lnTo>
                    <a:pt x="23241" y="129540"/>
                  </a:lnTo>
                  <a:lnTo>
                    <a:pt x="19304" y="130048"/>
                  </a:lnTo>
                  <a:lnTo>
                    <a:pt x="16383" y="129286"/>
                  </a:lnTo>
                  <a:lnTo>
                    <a:pt x="14478" y="128270"/>
                  </a:lnTo>
                  <a:lnTo>
                    <a:pt x="12954" y="127000"/>
                  </a:lnTo>
                  <a:lnTo>
                    <a:pt x="10287" y="125730"/>
                  </a:lnTo>
                  <a:lnTo>
                    <a:pt x="6731" y="124841"/>
                  </a:lnTo>
                  <a:lnTo>
                    <a:pt x="4445" y="124587"/>
                  </a:lnTo>
                  <a:lnTo>
                    <a:pt x="1397" y="124587"/>
                  </a:lnTo>
                  <a:lnTo>
                    <a:pt x="889" y="120015"/>
                  </a:lnTo>
                  <a:lnTo>
                    <a:pt x="381" y="114554"/>
                  </a:lnTo>
                  <a:lnTo>
                    <a:pt x="0" y="101981"/>
                  </a:lnTo>
                  <a:lnTo>
                    <a:pt x="254" y="88265"/>
                  </a:lnTo>
                  <a:lnTo>
                    <a:pt x="635" y="74295"/>
                  </a:lnTo>
                  <a:lnTo>
                    <a:pt x="1397" y="61214"/>
                  </a:lnTo>
                  <a:lnTo>
                    <a:pt x="2286" y="50292"/>
                  </a:lnTo>
                  <a:lnTo>
                    <a:pt x="2540" y="45974"/>
                  </a:lnTo>
                  <a:lnTo>
                    <a:pt x="3048" y="42672"/>
                  </a:lnTo>
                  <a:lnTo>
                    <a:pt x="3302" y="40005"/>
                  </a:lnTo>
                  <a:lnTo>
                    <a:pt x="3683" y="38735"/>
                  </a:lnTo>
                  <a:lnTo>
                    <a:pt x="5842" y="32766"/>
                  </a:lnTo>
                  <a:lnTo>
                    <a:pt x="8636" y="28702"/>
                  </a:lnTo>
                  <a:lnTo>
                    <a:pt x="12192" y="25527"/>
                  </a:lnTo>
                  <a:lnTo>
                    <a:pt x="16256" y="22987"/>
                  </a:lnTo>
                  <a:lnTo>
                    <a:pt x="21590" y="19939"/>
                  </a:lnTo>
                  <a:lnTo>
                    <a:pt x="28194" y="15494"/>
                  </a:lnTo>
                  <a:lnTo>
                    <a:pt x="32004" y="12319"/>
                  </a:lnTo>
                  <a:lnTo>
                    <a:pt x="36195" y="9017"/>
                  </a:lnTo>
                  <a:lnTo>
                    <a:pt x="40894" y="4953"/>
                  </a:lnTo>
                  <a:lnTo>
                    <a:pt x="46101" y="0"/>
                  </a:lnTo>
                  <a:close/>
                </a:path>
              </a:pathLst>
            </a:custGeom>
            <a:solidFill>
              <a:srgbClr val="CD7000"/>
            </a:solidFill>
            <a:ln w="0" cap="flat" cmpd="sng" algn="ctr">
              <a:solidFill>
                <a:srgbClr val="CD7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69" name="Freeform 568"/>
            <p:cNvSpPr/>
            <p:nvPr/>
          </p:nvSpPr>
          <p:spPr>
            <a:xfrm>
              <a:off x="1905508" y="2634742"/>
              <a:ext cx="95632" cy="108078"/>
            </a:xfrm>
            <a:custGeom>
              <a:avLst/>
              <a:gdLst/>
              <a:ahLst/>
              <a:cxnLst/>
              <a:rect l="0" t="0" r="0" b="0"/>
              <a:pathLst>
                <a:path w="95632" h="108078">
                  <a:moveTo>
                    <a:pt x="79883" y="20447"/>
                  </a:moveTo>
                  <a:lnTo>
                    <a:pt x="81280" y="27686"/>
                  </a:lnTo>
                  <a:lnTo>
                    <a:pt x="83185" y="35941"/>
                  </a:lnTo>
                  <a:lnTo>
                    <a:pt x="85217" y="45466"/>
                  </a:lnTo>
                  <a:lnTo>
                    <a:pt x="87376" y="55753"/>
                  </a:lnTo>
                  <a:lnTo>
                    <a:pt x="89916" y="66802"/>
                  </a:lnTo>
                  <a:lnTo>
                    <a:pt x="95631" y="90297"/>
                  </a:lnTo>
                  <a:lnTo>
                    <a:pt x="87630" y="92837"/>
                  </a:lnTo>
                  <a:lnTo>
                    <a:pt x="77978" y="95504"/>
                  </a:lnTo>
                  <a:lnTo>
                    <a:pt x="56515" y="100457"/>
                  </a:lnTo>
                  <a:lnTo>
                    <a:pt x="46228" y="102743"/>
                  </a:lnTo>
                  <a:lnTo>
                    <a:pt x="36576" y="104775"/>
                  </a:lnTo>
                  <a:lnTo>
                    <a:pt x="28448" y="106553"/>
                  </a:lnTo>
                  <a:lnTo>
                    <a:pt x="22606" y="108077"/>
                  </a:lnTo>
                  <a:lnTo>
                    <a:pt x="20574" y="106045"/>
                  </a:lnTo>
                  <a:lnTo>
                    <a:pt x="19050" y="103505"/>
                  </a:lnTo>
                  <a:lnTo>
                    <a:pt x="16256" y="97536"/>
                  </a:lnTo>
                  <a:lnTo>
                    <a:pt x="14351" y="94996"/>
                  </a:lnTo>
                  <a:lnTo>
                    <a:pt x="11557" y="92837"/>
                  </a:lnTo>
                  <a:lnTo>
                    <a:pt x="7620" y="91567"/>
                  </a:lnTo>
                  <a:lnTo>
                    <a:pt x="1905" y="91313"/>
                  </a:lnTo>
                  <a:lnTo>
                    <a:pt x="762" y="81280"/>
                  </a:lnTo>
                  <a:lnTo>
                    <a:pt x="0" y="69088"/>
                  </a:lnTo>
                  <a:lnTo>
                    <a:pt x="254" y="55499"/>
                  </a:lnTo>
                  <a:lnTo>
                    <a:pt x="1651" y="41529"/>
                  </a:lnTo>
                  <a:lnTo>
                    <a:pt x="4953" y="28321"/>
                  </a:lnTo>
                  <a:lnTo>
                    <a:pt x="7366" y="22225"/>
                  </a:lnTo>
                  <a:lnTo>
                    <a:pt x="10414" y="16256"/>
                  </a:lnTo>
                  <a:lnTo>
                    <a:pt x="13970" y="11049"/>
                  </a:lnTo>
                  <a:lnTo>
                    <a:pt x="18161" y="6731"/>
                  </a:lnTo>
                  <a:lnTo>
                    <a:pt x="22860" y="2794"/>
                  </a:lnTo>
                  <a:lnTo>
                    <a:pt x="28448" y="0"/>
                  </a:lnTo>
                  <a:lnTo>
                    <a:pt x="33274" y="1016"/>
                  </a:lnTo>
                  <a:lnTo>
                    <a:pt x="37973" y="2540"/>
                  </a:lnTo>
                  <a:lnTo>
                    <a:pt x="48514" y="7239"/>
                  </a:lnTo>
                  <a:lnTo>
                    <a:pt x="54610" y="9525"/>
                  </a:lnTo>
                  <a:lnTo>
                    <a:pt x="61722" y="11811"/>
                  </a:lnTo>
                  <a:lnTo>
                    <a:pt x="69723" y="13462"/>
                  </a:lnTo>
                  <a:lnTo>
                    <a:pt x="78613" y="14478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70" name="Freeform 569"/>
            <p:cNvSpPr/>
            <p:nvPr/>
          </p:nvSpPr>
          <p:spPr>
            <a:xfrm>
              <a:off x="1925574" y="2735580"/>
              <a:ext cx="86869" cy="93219"/>
            </a:xfrm>
            <a:custGeom>
              <a:avLst/>
              <a:gdLst/>
              <a:ahLst/>
              <a:cxnLst/>
              <a:rect l="0" t="0" r="0" b="0"/>
              <a:pathLst>
                <a:path w="86869" h="93219">
                  <a:moveTo>
                    <a:pt x="79121" y="7493"/>
                  </a:moveTo>
                  <a:lnTo>
                    <a:pt x="81153" y="16129"/>
                  </a:lnTo>
                  <a:lnTo>
                    <a:pt x="83947" y="26162"/>
                  </a:lnTo>
                  <a:lnTo>
                    <a:pt x="86868" y="37719"/>
                  </a:lnTo>
                  <a:lnTo>
                    <a:pt x="81915" y="40767"/>
                  </a:lnTo>
                  <a:lnTo>
                    <a:pt x="75946" y="45212"/>
                  </a:lnTo>
                  <a:lnTo>
                    <a:pt x="70358" y="50927"/>
                  </a:lnTo>
                  <a:lnTo>
                    <a:pt x="64643" y="57150"/>
                  </a:lnTo>
                  <a:lnTo>
                    <a:pt x="59944" y="63500"/>
                  </a:lnTo>
                  <a:lnTo>
                    <a:pt x="56261" y="69977"/>
                  </a:lnTo>
                  <a:lnTo>
                    <a:pt x="53848" y="76200"/>
                  </a:lnTo>
                  <a:lnTo>
                    <a:pt x="53594" y="78740"/>
                  </a:lnTo>
                  <a:lnTo>
                    <a:pt x="53594" y="81280"/>
                  </a:lnTo>
                  <a:lnTo>
                    <a:pt x="39751" y="85471"/>
                  </a:lnTo>
                  <a:lnTo>
                    <a:pt x="26543" y="88265"/>
                  </a:lnTo>
                  <a:lnTo>
                    <a:pt x="14732" y="90678"/>
                  </a:lnTo>
                  <a:lnTo>
                    <a:pt x="4699" y="93218"/>
                  </a:lnTo>
                  <a:lnTo>
                    <a:pt x="3556" y="91694"/>
                  </a:lnTo>
                  <a:lnTo>
                    <a:pt x="2286" y="89281"/>
                  </a:lnTo>
                  <a:lnTo>
                    <a:pt x="1651" y="85979"/>
                  </a:lnTo>
                  <a:lnTo>
                    <a:pt x="889" y="81661"/>
                  </a:lnTo>
                  <a:lnTo>
                    <a:pt x="254" y="71501"/>
                  </a:lnTo>
                  <a:lnTo>
                    <a:pt x="0" y="59563"/>
                  </a:lnTo>
                  <a:lnTo>
                    <a:pt x="508" y="47498"/>
                  </a:lnTo>
                  <a:lnTo>
                    <a:pt x="1778" y="35687"/>
                  </a:lnTo>
                  <a:lnTo>
                    <a:pt x="3810" y="25527"/>
                  </a:lnTo>
                  <a:lnTo>
                    <a:pt x="5080" y="21463"/>
                  </a:lnTo>
                  <a:lnTo>
                    <a:pt x="6858" y="17907"/>
                  </a:lnTo>
                  <a:lnTo>
                    <a:pt x="9398" y="17907"/>
                  </a:lnTo>
                  <a:lnTo>
                    <a:pt x="12192" y="17526"/>
                  </a:lnTo>
                  <a:lnTo>
                    <a:pt x="19304" y="15494"/>
                  </a:lnTo>
                  <a:lnTo>
                    <a:pt x="27559" y="12446"/>
                  </a:lnTo>
                  <a:lnTo>
                    <a:pt x="36957" y="9144"/>
                  </a:lnTo>
                  <a:lnTo>
                    <a:pt x="46863" y="5461"/>
                  </a:lnTo>
                  <a:lnTo>
                    <a:pt x="57150" y="2413"/>
                  </a:lnTo>
                  <a:lnTo>
                    <a:pt x="67310" y="635"/>
                  </a:lnTo>
                  <a:lnTo>
                    <a:pt x="77216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71" name="Freeform 570"/>
            <p:cNvSpPr/>
            <p:nvPr/>
          </p:nvSpPr>
          <p:spPr>
            <a:xfrm>
              <a:off x="1872107" y="2679192"/>
              <a:ext cx="29846" cy="60072"/>
            </a:xfrm>
            <a:custGeom>
              <a:avLst/>
              <a:gdLst/>
              <a:ahLst/>
              <a:cxnLst/>
              <a:rect l="0" t="0" r="0" b="0"/>
              <a:pathLst>
                <a:path w="29846" h="60072">
                  <a:moveTo>
                    <a:pt x="27813" y="7112"/>
                  </a:moveTo>
                  <a:lnTo>
                    <a:pt x="27305" y="13843"/>
                  </a:lnTo>
                  <a:lnTo>
                    <a:pt x="27305" y="27813"/>
                  </a:lnTo>
                  <a:lnTo>
                    <a:pt x="28448" y="40894"/>
                  </a:lnTo>
                  <a:lnTo>
                    <a:pt x="29845" y="51816"/>
                  </a:lnTo>
                  <a:lnTo>
                    <a:pt x="26797" y="52832"/>
                  </a:lnTo>
                  <a:lnTo>
                    <a:pt x="24257" y="53848"/>
                  </a:lnTo>
                  <a:lnTo>
                    <a:pt x="20955" y="55372"/>
                  </a:lnTo>
                  <a:lnTo>
                    <a:pt x="19050" y="56388"/>
                  </a:lnTo>
                  <a:lnTo>
                    <a:pt x="18161" y="57023"/>
                  </a:lnTo>
                  <a:lnTo>
                    <a:pt x="16637" y="58293"/>
                  </a:lnTo>
                  <a:lnTo>
                    <a:pt x="14859" y="59055"/>
                  </a:lnTo>
                  <a:lnTo>
                    <a:pt x="11303" y="60071"/>
                  </a:lnTo>
                  <a:lnTo>
                    <a:pt x="10160" y="58801"/>
                  </a:lnTo>
                  <a:lnTo>
                    <a:pt x="8763" y="57023"/>
                  </a:lnTo>
                  <a:lnTo>
                    <a:pt x="5715" y="51562"/>
                  </a:lnTo>
                  <a:lnTo>
                    <a:pt x="2921" y="44323"/>
                  </a:lnTo>
                  <a:lnTo>
                    <a:pt x="635" y="36068"/>
                  </a:lnTo>
                  <a:lnTo>
                    <a:pt x="0" y="27559"/>
                  </a:lnTo>
                  <a:lnTo>
                    <a:pt x="1143" y="19050"/>
                  </a:lnTo>
                  <a:lnTo>
                    <a:pt x="2921" y="15240"/>
                  </a:lnTo>
                  <a:lnTo>
                    <a:pt x="4953" y="11557"/>
                  </a:lnTo>
                  <a:lnTo>
                    <a:pt x="7747" y="8382"/>
                  </a:lnTo>
                  <a:lnTo>
                    <a:pt x="11303" y="5588"/>
                  </a:lnTo>
                  <a:lnTo>
                    <a:pt x="13208" y="3556"/>
                  </a:lnTo>
                  <a:lnTo>
                    <a:pt x="15748" y="2032"/>
                  </a:lnTo>
                  <a:lnTo>
                    <a:pt x="20955" y="127"/>
                  </a:lnTo>
                  <a:lnTo>
                    <a:pt x="25654" y="0"/>
                  </a:lnTo>
                  <a:lnTo>
                    <a:pt x="27559" y="508"/>
                  </a:lnTo>
                  <a:lnTo>
                    <a:pt x="28702" y="1016"/>
                  </a:lnTo>
                  <a:close/>
                </a:path>
              </a:pathLst>
            </a:custGeom>
            <a:solidFill>
              <a:srgbClr val="CD7000"/>
            </a:solidFill>
            <a:ln w="0" cap="flat" cmpd="sng" algn="ctr">
              <a:solidFill>
                <a:srgbClr val="CD7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72" name="Freeform 571"/>
            <p:cNvSpPr/>
            <p:nvPr/>
          </p:nvSpPr>
          <p:spPr>
            <a:xfrm>
              <a:off x="1896618" y="2736850"/>
              <a:ext cx="22607" cy="66930"/>
            </a:xfrm>
            <a:custGeom>
              <a:avLst/>
              <a:gdLst/>
              <a:ahLst/>
              <a:cxnLst/>
              <a:rect l="0" t="0" r="0" b="0"/>
              <a:pathLst>
                <a:path w="22607" h="66930">
                  <a:moveTo>
                    <a:pt x="19939" y="8001"/>
                  </a:moveTo>
                  <a:lnTo>
                    <a:pt x="20447" y="13716"/>
                  </a:lnTo>
                  <a:lnTo>
                    <a:pt x="21082" y="19685"/>
                  </a:lnTo>
                  <a:lnTo>
                    <a:pt x="22098" y="26162"/>
                  </a:lnTo>
                  <a:lnTo>
                    <a:pt x="22606" y="33655"/>
                  </a:lnTo>
                  <a:lnTo>
                    <a:pt x="21844" y="42672"/>
                  </a:lnTo>
                  <a:lnTo>
                    <a:pt x="20955" y="47752"/>
                  </a:lnTo>
                  <a:lnTo>
                    <a:pt x="19812" y="53467"/>
                  </a:lnTo>
                  <a:lnTo>
                    <a:pt x="18034" y="59944"/>
                  </a:lnTo>
                  <a:lnTo>
                    <a:pt x="15748" y="66929"/>
                  </a:lnTo>
                  <a:lnTo>
                    <a:pt x="12192" y="59182"/>
                  </a:lnTo>
                  <a:lnTo>
                    <a:pt x="8382" y="50927"/>
                  </a:lnTo>
                  <a:lnTo>
                    <a:pt x="4445" y="42164"/>
                  </a:lnTo>
                  <a:lnTo>
                    <a:pt x="1651" y="33401"/>
                  </a:lnTo>
                  <a:lnTo>
                    <a:pt x="0" y="24892"/>
                  </a:lnTo>
                  <a:lnTo>
                    <a:pt x="0" y="20701"/>
                  </a:lnTo>
                  <a:lnTo>
                    <a:pt x="508" y="16891"/>
                  </a:lnTo>
                  <a:lnTo>
                    <a:pt x="1651" y="13208"/>
                  </a:lnTo>
                  <a:lnTo>
                    <a:pt x="3556" y="9906"/>
                  </a:lnTo>
                  <a:lnTo>
                    <a:pt x="6096" y="6731"/>
                  </a:lnTo>
                  <a:lnTo>
                    <a:pt x="9906" y="4191"/>
                  </a:lnTo>
                  <a:lnTo>
                    <a:pt x="12954" y="889"/>
                  </a:lnTo>
                  <a:lnTo>
                    <a:pt x="16002" y="0"/>
                  </a:lnTo>
                  <a:lnTo>
                    <a:pt x="18542" y="889"/>
                  </a:lnTo>
                  <a:lnTo>
                    <a:pt x="20701" y="2413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73" name="Freeform 572"/>
            <p:cNvSpPr/>
            <p:nvPr/>
          </p:nvSpPr>
          <p:spPr>
            <a:xfrm>
              <a:off x="1862455" y="2743581"/>
              <a:ext cx="41657" cy="87504"/>
            </a:xfrm>
            <a:custGeom>
              <a:avLst/>
              <a:gdLst/>
              <a:ahLst/>
              <a:cxnLst/>
              <a:rect l="0" t="0" r="0" b="0"/>
              <a:pathLst>
                <a:path w="41657" h="87504">
                  <a:moveTo>
                    <a:pt x="26797" y="12700"/>
                  </a:moveTo>
                  <a:lnTo>
                    <a:pt x="27305" y="18161"/>
                  </a:lnTo>
                  <a:lnTo>
                    <a:pt x="28575" y="23749"/>
                  </a:lnTo>
                  <a:lnTo>
                    <a:pt x="30353" y="29972"/>
                  </a:lnTo>
                  <a:lnTo>
                    <a:pt x="32766" y="36703"/>
                  </a:lnTo>
                  <a:lnTo>
                    <a:pt x="35560" y="43688"/>
                  </a:lnTo>
                  <a:lnTo>
                    <a:pt x="41656" y="58801"/>
                  </a:lnTo>
                  <a:lnTo>
                    <a:pt x="41021" y="59944"/>
                  </a:lnTo>
                  <a:lnTo>
                    <a:pt x="39751" y="61468"/>
                  </a:lnTo>
                  <a:lnTo>
                    <a:pt x="35560" y="64516"/>
                  </a:lnTo>
                  <a:lnTo>
                    <a:pt x="29591" y="68453"/>
                  </a:lnTo>
                  <a:lnTo>
                    <a:pt x="23114" y="72517"/>
                  </a:lnTo>
                  <a:lnTo>
                    <a:pt x="16256" y="76708"/>
                  </a:lnTo>
                  <a:lnTo>
                    <a:pt x="10287" y="80772"/>
                  </a:lnTo>
                  <a:lnTo>
                    <a:pt x="5715" y="84328"/>
                  </a:lnTo>
                  <a:lnTo>
                    <a:pt x="4191" y="86233"/>
                  </a:lnTo>
                  <a:lnTo>
                    <a:pt x="3302" y="87503"/>
                  </a:lnTo>
                  <a:lnTo>
                    <a:pt x="2159" y="83693"/>
                  </a:lnTo>
                  <a:lnTo>
                    <a:pt x="1143" y="79502"/>
                  </a:lnTo>
                  <a:lnTo>
                    <a:pt x="0" y="69977"/>
                  </a:lnTo>
                  <a:lnTo>
                    <a:pt x="254" y="59182"/>
                  </a:lnTo>
                  <a:lnTo>
                    <a:pt x="889" y="47498"/>
                  </a:lnTo>
                  <a:lnTo>
                    <a:pt x="3937" y="23749"/>
                  </a:lnTo>
                  <a:lnTo>
                    <a:pt x="5461" y="12700"/>
                  </a:lnTo>
                  <a:lnTo>
                    <a:pt x="6858" y="2159"/>
                  </a:lnTo>
                  <a:lnTo>
                    <a:pt x="8763" y="254"/>
                  </a:lnTo>
                  <a:lnTo>
                    <a:pt x="11557" y="0"/>
                  </a:lnTo>
                  <a:lnTo>
                    <a:pt x="14605" y="508"/>
                  </a:lnTo>
                  <a:lnTo>
                    <a:pt x="17907" y="1905"/>
                  </a:lnTo>
                  <a:lnTo>
                    <a:pt x="23749" y="4953"/>
                  </a:lnTo>
                  <a:lnTo>
                    <a:pt x="26162" y="6477"/>
                  </a:lnTo>
                  <a:lnTo>
                    <a:pt x="27305" y="7493"/>
                  </a:lnTo>
                  <a:close/>
                </a:path>
              </a:pathLst>
            </a:custGeom>
            <a:solidFill>
              <a:srgbClr val="CD7000"/>
            </a:solidFill>
            <a:ln w="0" cap="flat" cmpd="sng" algn="ctr">
              <a:solidFill>
                <a:srgbClr val="CD7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74" name="Freeform 573"/>
            <p:cNvSpPr/>
            <p:nvPr/>
          </p:nvSpPr>
          <p:spPr>
            <a:xfrm>
              <a:off x="1846072" y="2736850"/>
              <a:ext cx="19940" cy="148718"/>
            </a:xfrm>
            <a:custGeom>
              <a:avLst/>
              <a:gdLst/>
              <a:ahLst/>
              <a:cxnLst/>
              <a:rect l="0" t="0" r="0" b="0"/>
              <a:pathLst>
                <a:path w="19940" h="148718">
                  <a:moveTo>
                    <a:pt x="17526" y="15494"/>
                  </a:moveTo>
                  <a:lnTo>
                    <a:pt x="16129" y="24130"/>
                  </a:lnTo>
                  <a:lnTo>
                    <a:pt x="14224" y="41783"/>
                  </a:lnTo>
                  <a:lnTo>
                    <a:pt x="13970" y="59944"/>
                  </a:lnTo>
                  <a:lnTo>
                    <a:pt x="13970" y="78232"/>
                  </a:lnTo>
                  <a:lnTo>
                    <a:pt x="13970" y="96520"/>
                  </a:lnTo>
                  <a:lnTo>
                    <a:pt x="13335" y="114554"/>
                  </a:lnTo>
                  <a:lnTo>
                    <a:pt x="10922" y="132207"/>
                  </a:lnTo>
                  <a:lnTo>
                    <a:pt x="9144" y="140716"/>
                  </a:lnTo>
                  <a:lnTo>
                    <a:pt x="6350" y="148717"/>
                  </a:lnTo>
                  <a:lnTo>
                    <a:pt x="4826" y="144272"/>
                  </a:lnTo>
                  <a:lnTo>
                    <a:pt x="3429" y="137795"/>
                  </a:lnTo>
                  <a:lnTo>
                    <a:pt x="2540" y="129540"/>
                  </a:lnTo>
                  <a:lnTo>
                    <a:pt x="1524" y="120015"/>
                  </a:lnTo>
                  <a:lnTo>
                    <a:pt x="889" y="109728"/>
                  </a:lnTo>
                  <a:lnTo>
                    <a:pt x="381" y="98298"/>
                  </a:lnTo>
                  <a:lnTo>
                    <a:pt x="0" y="74422"/>
                  </a:lnTo>
                  <a:lnTo>
                    <a:pt x="127" y="50927"/>
                  </a:lnTo>
                  <a:lnTo>
                    <a:pt x="635" y="39751"/>
                  </a:lnTo>
                  <a:lnTo>
                    <a:pt x="1270" y="29464"/>
                  </a:lnTo>
                  <a:lnTo>
                    <a:pt x="2032" y="20193"/>
                  </a:lnTo>
                  <a:lnTo>
                    <a:pt x="2794" y="12700"/>
                  </a:lnTo>
                  <a:lnTo>
                    <a:pt x="3937" y="6604"/>
                  </a:lnTo>
                  <a:lnTo>
                    <a:pt x="5080" y="2413"/>
                  </a:lnTo>
                  <a:lnTo>
                    <a:pt x="6985" y="889"/>
                  </a:lnTo>
                  <a:lnTo>
                    <a:pt x="9144" y="0"/>
                  </a:lnTo>
                  <a:lnTo>
                    <a:pt x="13335" y="1651"/>
                  </a:lnTo>
                  <a:lnTo>
                    <a:pt x="17272" y="4699"/>
                  </a:lnTo>
                  <a:lnTo>
                    <a:pt x="18796" y="6223"/>
                  </a:lnTo>
                  <a:lnTo>
                    <a:pt x="19939" y="7239"/>
                  </a:lnTo>
                  <a:close/>
                </a:path>
              </a:pathLst>
            </a:custGeom>
            <a:solidFill>
              <a:srgbClr val="C46B00"/>
            </a:solidFill>
            <a:ln w="0" cap="flat" cmpd="sng" algn="ctr">
              <a:solidFill>
                <a:srgbClr val="C46B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75" name="Freeform 574"/>
            <p:cNvSpPr/>
            <p:nvPr/>
          </p:nvSpPr>
          <p:spPr>
            <a:xfrm>
              <a:off x="1841500" y="2469388"/>
              <a:ext cx="58167" cy="98299"/>
            </a:xfrm>
            <a:custGeom>
              <a:avLst/>
              <a:gdLst/>
              <a:ahLst/>
              <a:cxnLst/>
              <a:rect l="0" t="0" r="0" b="0"/>
              <a:pathLst>
                <a:path w="58167" h="98299">
                  <a:moveTo>
                    <a:pt x="56261" y="29845"/>
                  </a:moveTo>
                  <a:lnTo>
                    <a:pt x="55118" y="42799"/>
                  </a:lnTo>
                  <a:lnTo>
                    <a:pt x="54102" y="50038"/>
                  </a:lnTo>
                  <a:lnTo>
                    <a:pt x="53213" y="57785"/>
                  </a:lnTo>
                  <a:lnTo>
                    <a:pt x="51562" y="66548"/>
                  </a:lnTo>
                  <a:lnTo>
                    <a:pt x="49530" y="76454"/>
                  </a:lnTo>
                  <a:lnTo>
                    <a:pt x="42418" y="81534"/>
                  </a:lnTo>
                  <a:lnTo>
                    <a:pt x="36068" y="85344"/>
                  </a:lnTo>
                  <a:lnTo>
                    <a:pt x="30226" y="88773"/>
                  </a:lnTo>
                  <a:lnTo>
                    <a:pt x="24765" y="91313"/>
                  </a:lnTo>
                  <a:lnTo>
                    <a:pt x="15113" y="95123"/>
                  </a:lnTo>
                  <a:lnTo>
                    <a:pt x="5842" y="98298"/>
                  </a:lnTo>
                  <a:lnTo>
                    <a:pt x="5715" y="89281"/>
                  </a:lnTo>
                  <a:lnTo>
                    <a:pt x="5207" y="77851"/>
                  </a:lnTo>
                  <a:lnTo>
                    <a:pt x="4572" y="64770"/>
                  </a:lnTo>
                  <a:lnTo>
                    <a:pt x="3556" y="51054"/>
                  </a:lnTo>
                  <a:lnTo>
                    <a:pt x="1397" y="23749"/>
                  </a:lnTo>
                  <a:lnTo>
                    <a:pt x="762" y="11557"/>
                  </a:lnTo>
                  <a:lnTo>
                    <a:pt x="0" y="1270"/>
                  </a:lnTo>
                  <a:lnTo>
                    <a:pt x="1397" y="508"/>
                  </a:lnTo>
                  <a:lnTo>
                    <a:pt x="3810" y="0"/>
                  </a:lnTo>
                  <a:lnTo>
                    <a:pt x="6858" y="254"/>
                  </a:lnTo>
                  <a:lnTo>
                    <a:pt x="10668" y="1016"/>
                  </a:lnTo>
                  <a:lnTo>
                    <a:pt x="19812" y="3302"/>
                  </a:lnTo>
                  <a:lnTo>
                    <a:pt x="29972" y="6477"/>
                  </a:lnTo>
                  <a:lnTo>
                    <a:pt x="40005" y="10287"/>
                  </a:lnTo>
                  <a:lnTo>
                    <a:pt x="48768" y="13716"/>
                  </a:lnTo>
                  <a:lnTo>
                    <a:pt x="52578" y="15240"/>
                  </a:lnTo>
                  <a:lnTo>
                    <a:pt x="55372" y="16510"/>
                  </a:lnTo>
                  <a:lnTo>
                    <a:pt x="57150" y="17526"/>
                  </a:lnTo>
                  <a:lnTo>
                    <a:pt x="58166" y="18034"/>
                  </a:lnTo>
                  <a:close/>
                </a:path>
              </a:pathLst>
            </a:custGeom>
            <a:solidFill>
              <a:srgbClr val="CD7000"/>
            </a:solidFill>
            <a:ln w="0" cap="flat" cmpd="sng" algn="ctr">
              <a:solidFill>
                <a:srgbClr val="CD7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76" name="Freeform 575"/>
            <p:cNvSpPr/>
            <p:nvPr/>
          </p:nvSpPr>
          <p:spPr>
            <a:xfrm>
              <a:off x="1848358" y="2564765"/>
              <a:ext cx="67057" cy="138050"/>
            </a:xfrm>
            <a:custGeom>
              <a:avLst/>
              <a:gdLst/>
              <a:ahLst/>
              <a:cxnLst/>
              <a:rect l="0" t="0" r="0" b="0"/>
              <a:pathLst>
                <a:path w="67057" h="138050">
                  <a:moveTo>
                    <a:pt x="62992" y="27940"/>
                  </a:moveTo>
                  <a:lnTo>
                    <a:pt x="60452" y="33147"/>
                  </a:lnTo>
                  <a:lnTo>
                    <a:pt x="58801" y="37719"/>
                  </a:lnTo>
                  <a:lnTo>
                    <a:pt x="58420" y="41910"/>
                  </a:lnTo>
                  <a:lnTo>
                    <a:pt x="58420" y="45212"/>
                  </a:lnTo>
                  <a:lnTo>
                    <a:pt x="59055" y="48641"/>
                  </a:lnTo>
                  <a:lnTo>
                    <a:pt x="61214" y="54991"/>
                  </a:lnTo>
                  <a:lnTo>
                    <a:pt x="62992" y="62484"/>
                  </a:lnTo>
                  <a:lnTo>
                    <a:pt x="63246" y="66929"/>
                  </a:lnTo>
                  <a:lnTo>
                    <a:pt x="62992" y="72136"/>
                  </a:lnTo>
                  <a:lnTo>
                    <a:pt x="62103" y="77978"/>
                  </a:lnTo>
                  <a:lnTo>
                    <a:pt x="59944" y="85217"/>
                  </a:lnTo>
                  <a:lnTo>
                    <a:pt x="56642" y="93218"/>
                  </a:lnTo>
                  <a:lnTo>
                    <a:pt x="52070" y="102997"/>
                  </a:lnTo>
                  <a:lnTo>
                    <a:pt x="45466" y="103759"/>
                  </a:lnTo>
                  <a:lnTo>
                    <a:pt x="40386" y="105029"/>
                  </a:lnTo>
                  <a:lnTo>
                    <a:pt x="36449" y="106553"/>
                  </a:lnTo>
                  <a:lnTo>
                    <a:pt x="33655" y="108204"/>
                  </a:lnTo>
                  <a:lnTo>
                    <a:pt x="31750" y="109982"/>
                  </a:lnTo>
                  <a:lnTo>
                    <a:pt x="30353" y="112014"/>
                  </a:lnTo>
                  <a:lnTo>
                    <a:pt x="28702" y="116459"/>
                  </a:lnTo>
                  <a:lnTo>
                    <a:pt x="27051" y="121412"/>
                  </a:lnTo>
                  <a:lnTo>
                    <a:pt x="23749" y="126746"/>
                  </a:lnTo>
                  <a:lnTo>
                    <a:pt x="21209" y="129667"/>
                  </a:lnTo>
                  <a:lnTo>
                    <a:pt x="17399" y="132461"/>
                  </a:lnTo>
                  <a:lnTo>
                    <a:pt x="12446" y="135255"/>
                  </a:lnTo>
                  <a:lnTo>
                    <a:pt x="6096" y="138049"/>
                  </a:lnTo>
                  <a:lnTo>
                    <a:pt x="5842" y="132715"/>
                  </a:lnTo>
                  <a:lnTo>
                    <a:pt x="5588" y="126238"/>
                  </a:lnTo>
                  <a:lnTo>
                    <a:pt x="5207" y="118745"/>
                  </a:lnTo>
                  <a:lnTo>
                    <a:pt x="4699" y="110744"/>
                  </a:lnTo>
                  <a:lnTo>
                    <a:pt x="3810" y="92964"/>
                  </a:lnTo>
                  <a:lnTo>
                    <a:pt x="2540" y="74422"/>
                  </a:lnTo>
                  <a:lnTo>
                    <a:pt x="1651" y="55880"/>
                  </a:lnTo>
                  <a:lnTo>
                    <a:pt x="762" y="38989"/>
                  </a:lnTo>
                  <a:lnTo>
                    <a:pt x="508" y="31496"/>
                  </a:lnTo>
                  <a:lnTo>
                    <a:pt x="254" y="24892"/>
                  </a:lnTo>
                  <a:lnTo>
                    <a:pt x="0" y="19431"/>
                  </a:lnTo>
                  <a:lnTo>
                    <a:pt x="254" y="14986"/>
                  </a:lnTo>
                  <a:lnTo>
                    <a:pt x="6604" y="16129"/>
                  </a:lnTo>
                  <a:lnTo>
                    <a:pt x="12192" y="15875"/>
                  </a:lnTo>
                  <a:lnTo>
                    <a:pt x="17399" y="14478"/>
                  </a:lnTo>
                  <a:lnTo>
                    <a:pt x="22098" y="12700"/>
                  </a:lnTo>
                  <a:lnTo>
                    <a:pt x="30099" y="7874"/>
                  </a:lnTo>
                  <a:lnTo>
                    <a:pt x="37211" y="3175"/>
                  </a:lnTo>
                  <a:lnTo>
                    <a:pt x="43942" y="381"/>
                  </a:lnTo>
                  <a:lnTo>
                    <a:pt x="47244" y="0"/>
                  </a:lnTo>
                  <a:lnTo>
                    <a:pt x="50546" y="1143"/>
                  </a:lnTo>
                  <a:lnTo>
                    <a:pt x="54356" y="3683"/>
                  </a:lnTo>
                  <a:lnTo>
                    <a:pt x="58166" y="7620"/>
                  </a:lnTo>
                  <a:lnTo>
                    <a:pt x="62357" y="13462"/>
                  </a:lnTo>
                  <a:lnTo>
                    <a:pt x="67056" y="21717"/>
                  </a:lnTo>
                  <a:close/>
                </a:path>
              </a:pathLst>
            </a:custGeom>
            <a:solidFill>
              <a:srgbClr val="C66C00"/>
            </a:solidFill>
            <a:ln w="0" cap="flat" cmpd="sng" algn="ctr">
              <a:solidFill>
                <a:srgbClr val="C66C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77" name="Freeform 576"/>
            <p:cNvSpPr/>
            <p:nvPr/>
          </p:nvSpPr>
          <p:spPr>
            <a:xfrm>
              <a:off x="1837309" y="2402840"/>
              <a:ext cx="76201" cy="72518"/>
            </a:xfrm>
            <a:custGeom>
              <a:avLst/>
              <a:gdLst/>
              <a:ahLst/>
              <a:cxnLst/>
              <a:rect l="0" t="0" r="0" b="0"/>
              <a:pathLst>
                <a:path w="76201" h="72518">
                  <a:moveTo>
                    <a:pt x="71755" y="24765"/>
                  </a:moveTo>
                  <a:lnTo>
                    <a:pt x="68453" y="32258"/>
                  </a:lnTo>
                  <a:lnTo>
                    <a:pt x="65913" y="40005"/>
                  </a:lnTo>
                  <a:lnTo>
                    <a:pt x="64262" y="47498"/>
                  </a:lnTo>
                  <a:lnTo>
                    <a:pt x="63246" y="54356"/>
                  </a:lnTo>
                  <a:lnTo>
                    <a:pt x="63119" y="60833"/>
                  </a:lnTo>
                  <a:lnTo>
                    <a:pt x="63500" y="66294"/>
                  </a:lnTo>
                  <a:lnTo>
                    <a:pt x="64389" y="70358"/>
                  </a:lnTo>
                  <a:lnTo>
                    <a:pt x="64262" y="71628"/>
                  </a:lnTo>
                  <a:lnTo>
                    <a:pt x="63119" y="72517"/>
                  </a:lnTo>
                  <a:lnTo>
                    <a:pt x="60960" y="72517"/>
                  </a:lnTo>
                  <a:lnTo>
                    <a:pt x="57912" y="72263"/>
                  </a:lnTo>
                  <a:lnTo>
                    <a:pt x="53848" y="71501"/>
                  </a:lnTo>
                  <a:lnTo>
                    <a:pt x="49403" y="70231"/>
                  </a:lnTo>
                  <a:lnTo>
                    <a:pt x="39497" y="67056"/>
                  </a:lnTo>
                  <a:lnTo>
                    <a:pt x="17907" y="59055"/>
                  </a:lnTo>
                  <a:lnTo>
                    <a:pt x="8763" y="55118"/>
                  </a:lnTo>
                  <a:lnTo>
                    <a:pt x="4953" y="53340"/>
                  </a:lnTo>
                  <a:lnTo>
                    <a:pt x="2159" y="51816"/>
                  </a:lnTo>
                  <a:lnTo>
                    <a:pt x="1397" y="43815"/>
                  </a:lnTo>
                  <a:lnTo>
                    <a:pt x="635" y="38100"/>
                  </a:lnTo>
                  <a:lnTo>
                    <a:pt x="0" y="33782"/>
                  </a:lnTo>
                  <a:lnTo>
                    <a:pt x="0" y="29464"/>
                  </a:lnTo>
                  <a:lnTo>
                    <a:pt x="6350" y="30226"/>
                  </a:lnTo>
                  <a:lnTo>
                    <a:pt x="12446" y="29464"/>
                  </a:lnTo>
                  <a:lnTo>
                    <a:pt x="18161" y="27305"/>
                  </a:lnTo>
                  <a:lnTo>
                    <a:pt x="23241" y="24257"/>
                  </a:lnTo>
                  <a:lnTo>
                    <a:pt x="32893" y="16510"/>
                  </a:lnTo>
                  <a:lnTo>
                    <a:pt x="41656" y="8255"/>
                  </a:lnTo>
                  <a:lnTo>
                    <a:pt x="45847" y="4826"/>
                  </a:lnTo>
                  <a:lnTo>
                    <a:pt x="50165" y="2032"/>
                  </a:lnTo>
                  <a:lnTo>
                    <a:pt x="54102" y="254"/>
                  </a:lnTo>
                  <a:lnTo>
                    <a:pt x="58293" y="0"/>
                  </a:lnTo>
                  <a:lnTo>
                    <a:pt x="62357" y="1270"/>
                  </a:lnTo>
                  <a:lnTo>
                    <a:pt x="66802" y="4318"/>
                  </a:lnTo>
                  <a:lnTo>
                    <a:pt x="71247" y="9779"/>
                  </a:lnTo>
                  <a:lnTo>
                    <a:pt x="76200" y="17526"/>
                  </a:lnTo>
                  <a:close/>
                </a:path>
              </a:pathLst>
            </a:custGeom>
            <a:solidFill>
              <a:srgbClr val="CD7000"/>
            </a:solidFill>
            <a:ln w="0" cap="flat" cmpd="sng" algn="ctr">
              <a:solidFill>
                <a:srgbClr val="CD7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78" name="Freeform 577"/>
            <p:cNvSpPr/>
            <p:nvPr/>
          </p:nvSpPr>
          <p:spPr>
            <a:xfrm>
              <a:off x="1858264" y="2710053"/>
              <a:ext cx="12955" cy="27687"/>
            </a:xfrm>
            <a:custGeom>
              <a:avLst/>
              <a:gdLst/>
              <a:ahLst/>
              <a:cxnLst/>
              <a:rect l="0" t="0" r="0" b="0"/>
              <a:pathLst>
                <a:path w="12955" h="27687">
                  <a:moveTo>
                    <a:pt x="2032" y="3048"/>
                  </a:moveTo>
                  <a:lnTo>
                    <a:pt x="3937" y="1270"/>
                  </a:lnTo>
                  <a:lnTo>
                    <a:pt x="5588" y="254"/>
                  </a:lnTo>
                  <a:lnTo>
                    <a:pt x="7112" y="0"/>
                  </a:lnTo>
                  <a:lnTo>
                    <a:pt x="8382" y="762"/>
                  </a:lnTo>
                  <a:lnTo>
                    <a:pt x="9652" y="2413"/>
                  </a:lnTo>
                  <a:lnTo>
                    <a:pt x="11430" y="6477"/>
                  </a:lnTo>
                  <a:lnTo>
                    <a:pt x="12700" y="12192"/>
                  </a:lnTo>
                  <a:lnTo>
                    <a:pt x="12954" y="17907"/>
                  </a:lnTo>
                  <a:lnTo>
                    <a:pt x="12700" y="22733"/>
                  </a:lnTo>
                  <a:lnTo>
                    <a:pt x="11303" y="26162"/>
                  </a:lnTo>
                  <a:lnTo>
                    <a:pt x="10160" y="27178"/>
                  </a:lnTo>
                  <a:lnTo>
                    <a:pt x="8382" y="27686"/>
                  </a:lnTo>
                  <a:lnTo>
                    <a:pt x="6350" y="27178"/>
                  </a:lnTo>
                  <a:lnTo>
                    <a:pt x="4191" y="25527"/>
                  </a:lnTo>
                  <a:lnTo>
                    <a:pt x="2286" y="22987"/>
                  </a:lnTo>
                  <a:lnTo>
                    <a:pt x="889" y="19177"/>
                  </a:lnTo>
                  <a:lnTo>
                    <a:pt x="0" y="13716"/>
                  </a:lnTo>
                  <a:lnTo>
                    <a:pt x="0" y="6477"/>
                  </a:lnTo>
                  <a:close/>
                </a:path>
              </a:pathLst>
            </a:custGeom>
            <a:solidFill>
              <a:srgbClr val="CD7000"/>
            </a:solidFill>
            <a:ln w="0" cap="flat" cmpd="sng" algn="ctr">
              <a:solidFill>
                <a:srgbClr val="CD7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79" name="Freeform 578"/>
            <p:cNvSpPr/>
            <p:nvPr/>
          </p:nvSpPr>
          <p:spPr>
            <a:xfrm>
              <a:off x="1913509" y="2592451"/>
              <a:ext cx="16257" cy="36831"/>
            </a:xfrm>
            <a:custGeom>
              <a:avLst/>
              <a:gdLst/>
              <a:ahLst/>
              <a:cxnLst/>
              <a:rect l="0" t="0" r="0" b="0"/>
              <a:pathLst>
                <a:path w="16257" h="36831">
                  <a:moveTo>
                    <a:pt x="2667" y="2540"/>
                  </a:moveTo>
                  <a:lnTo>
                    <a:pt x="4699" y="762"/>
                  </a:lnTo>
                  <a:lnTo>
                    <a:pt x="6858" y="0"/>
                  </a:lnTo>
                  <a:lnTo>
                    <a:pt x="8763" y="254"/>
                  </a:lnTo>
                  <a:lnTo>
                    <a:pt x="10414" y="1270"/>
                  </a:lnTo>
                  <a:lnTo>
                    <a:pt x="12065" y="3048"/>
                  </a:lnTo>
                  <a:lnTo>
                    <a:pt x="14605" y="8509"/>
                  </a:lnTo>
                  <a:lnTo>
                    <a:pt x="16256" y="15240"/>
                  </a:lnTo>
                  <a:lnTo>
                    <a:pt x="16256" y="22352"/>
                  </a:lnTo>
                  <a:lnTo>
                    <a:pt x="14859" y="29210"/>
                  </a:lnTo>
                  <a:lnTo>
                    <a:pt x="13462" y="32258"/>
                  </a:lnTo>
                  <a:lnTo>
                    <a:pt x="11303" y="34544"/>
                  </a:lnTo>
                  <a:lnTo>
                    <a:pt x="9271" y="35814"/>
                  </a:lnTo>
                  <a:lnTo>
                    <a:pt x="7493" y="36830"/>
                  </a:lnTo>
                  <a:lnTo>
                    <a:pt x="4445" y="36830"/>
                  </a:lnTo>
                  <a:lnTo>
                    <a:pt x="2413" y="35306"/>
                  </a:lnTo>
                  <a:lnTo>
                    <a:pt x="889" y="31750"/>
                  </a:lnTo>
                  <a:lnTo>
                    <a:pt x="254" y="26797"/>
                  </a:lnTo>
                  <a:lnTo>
                    <a:pt x="0" y="20574"/>
                  </a:lnTo>
                  <a:lnTo>
                    <a:pt x="254" y="13716"/>
                  </a:lnTo>
                  <a:lnTo>
                    <a:pt x="508" y="5715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80" name="Freeform 579"/>
            <p:cNvSpPr/>
            <p:nvPr/>
          </p:nvSpPr>
          <p:spPr>
            <a:xfrm>
              <a:off x="1898269" y="2518410"/>
              <a:ext cx="28449" cy="51817"/>
            </a:xfrm>
            <a:custGeom>
              <a:avLst/>
              <a:gdLst/>
              <a:ahLst/>
              <a:cxnLst/>
              <a:rect l="0" t="0" r="0" b="0"/>
              <a:pathLst>
                <a:path w="28449" h="51817">
                  <a:moveTo>
                    <a:pt x="5842" y="1016"/>
                  </a:moveTo>
                  <a:lnTo>
                    <a:pt x="8509" y="0"/>
                  </a:lnTo>
                  <a:lnTo>
                    <a:pt x="10795" y="0"/>
                  </a:lnTo>
                  <a:lnTo>
                    <a:pt x="13335" y="1524"/>
                  </a:lnTo>
                  <a:lnTo>
                    <a:pt x="16002" y="4064"/>
                  </a:lnTo>
                  <a:lnTo>
                    <a:pt x="18542" y="7493"/>
                  </a:lnTo>
                  <a:lnTo>
                    <a:pt x="22987" y="16510"/>
                  </a:lnTo>
                  <a:lnTo>
                    <a:pt x="26543" y="26543"/>
                  </a:lnTo>
                  <a:lnTo>
                    <a:pt x="28194" y="37084"/>
                  </a:lnTo>
                  <a:lnTo>
                    <a:pt x="28448" y="41783"/>
                  </a:lnTo>
                  <a:lnTo>
                    <a:pt x="27940" y="45974"/>
                  </a:lnTo>
                  <a:lnTo>
                    <a:pt x="26797" y="49276"/>
                  </a:lnTo>
                  <a:lnTo>
                    <a:pt x="24892" y="51816"/>
                  </a:lnTo>
                  <a:lnTo>
                    <a:pt x="18542" y="50546"/>
                  </a:lnTo>
                  <a:lnTo>
                    <a:pt x="13335" y="49276"/>
                  </a:lnTo>
                  <a:lnTo>
                    <a:pt x="9144" y="47498"/>
                  </a:lnTo>
                  <a:lnTo>
                    <a:pt x="5842" y="45085"/>
                  </a:lnTo>
                  <a:lnTo>
                    <a:pt x="3302" y="42799"/>
                  </a:lnTo>
                  <a:lnTo>
                    <a:pt x="1651" y="40005"/>
                  </a:lnTo>
                  <a:lnTo>
                    <a:pt x="0" y="34036"/>
                  </a:lnTo>
                  <a:lnTo>
                    <a:pt x="127" y="27432"/>
                  </a:lnTo>
                  <a:lnTo>
                    <a:pt x="1397" y="19812"/>
                  </a:lnTo>
                  <a:lnTo>
                    <a:pt x="2794" y="12192"/>
                  </a:lnTo>
                  <a:lnTo>
                    <a:pt x="3683" y="4064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81" name="Freeform 580"/>
            <p:cNvSpPr/>
            <p:nvPr/>
          </p:nvSpPr>
          <p:spPr>
            <a:xfrm>
              <a:off x="1929384" y="2544445"/>
              <a:ext cx="51436" cy="93092"/>
            </a:xfrm>
            <a:custGeom>
              <a:avLst/>
              <a:gdLst/>
              <a:ahLst/>
              <a:cxnLst/>
              <a:rect l="0" t="0" r="0" b="0"/>
              <a:pathLst>
                <a:path w="51436" h="93092">
                  <a:moveTo>
                    <a:pt x="35052" y="10287"/>
                  </a:moveTo>
                  <a:lnTo>
                    <a:pt x="37084" y="20320"/>
                  </a:lnTo>
                  <a:lnTo>
                    <a:pt x="39497" y="31496"/>
                  </a:lnTo>
                  <a:lnTo>
                    <a:pt x="42037" y="43561"/>
                  </a:lnTo>
                  <a:lnTo>
                    <a:pt x="46990" y="68961"/>
                  </a:lnTo>
                  <a:lnTo>
                    <a:pt x="49403" y="81026"/>
                  </a:lnTo>
                  <a:lnTo>
                    <a:pt x="51435" y="92075"/>
                  </a:lnTo>
                  <a:lnTo>
                    <a:pt x="46990" y="93091"/>
                  </a:lnTo>
                  <a:lnTo>
                    <a:pt x="42545" y="92837"/>
                  </a:lnTo>
                  <a:lnTo>
                    <a:pt x="33782" y="90297"/>
                  </a:lnTo>
                  <a:lnTo>
                    <a:pt x="24130" y="85598"/>
                  </a:lnTo>
                  <a:lnTo>
                    <a:pt x="13335" y="80772"/>
                  </a:lnTo>
                  <a:lnTo>
                    <a:pt x="7747" y="67056"/>
                  </a:lnTo>
                  <a:lnTo>
                    <a:pt x="3429" y="54483"/>
                  </a:lnTo>
                  <a:lnTo>
                    <a:pt x="889" y="42545"/>
                  </a:lnTo>
                  <a:lnTo>
                    <a:pt x="0" y="32004"/>
                  </a:lnTo>
                  <a:lnTo>
                    <a:pt x="635" y="22479"/>
                  </a:lnTo>
                  <a:lnTo>
                    <a:pt x="3175" y="13970"/>
                  </a:lnTo>
                  <a:lnTo>
                    <a:pt x="7874" y="6477"/>
                  </a:lnTo>
                  <a:lnTo>
                    <a:pt x="14224" y="0"/>
                  </a:lnTo>
                  <a:lnTo>
                    <a:pt x="20574" y="1524"/>
                  </a:lnTo>
                  <a:lnTo>
                    <a:pt x="25781" y="2413"/>
                  </a:lnTo>
                  <a:lnTo>
                    <a:pt x="30099" y="2413"/>
                  </a:lnTo>
                  <a:lnTo>
                    <a:pt x="33401" y="2413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82" name="Freeform 581"/>
            <p:cNvSpPr/>
            <p:nvPr/>
          </p:nvSpPr>
          <p:spPr>
            <a:xfrm>
              <a:off x="1877060" y="2318766"/>
              <a:ext cx="52071" cy="66041"/>
            </a:xfrm>
            <a:custGeom>
              <a:avLst/>
              <a:gdLst/>
              <a:ahLst/>
              <a:cxnLst/>
              <a:rect l="0" t="0" r="0" b="0"/>
              <a:pathLst>
                <a:path w="52071" h="66041">
                  <a:moveTo>
                    <a:pt x="30353" y="2540"/>
                  </a:moveTo>
                  <a:lnTo>
                    <a:pt x="36068" y="5588"/>
                  </a:lnTo>
                  <a:lnTo>
                    <a:pt x="41148" y="9017"/>
                  </a:lnTo>
                  <a:lnTo>
                    <a:pt x="44958" y="12827"/>
                  </a:lnTo>
                  <a:lnTo>
                    <a:pt x="47244" y="25527"/>
                  </a:lnTo>
                  <a:lnTo>
                    <a:pt x="49149" y="35814"/>
                  </a:lnTo>
                  <a:lnTo>
                    <a:pt x="50546" y="44069"/>
                  </a:lnTo>
                  <a:lnTo>
                    <a:pt x="52070" y="50038"/>
                  </a:lnTo>
                  <a:lnTo>
                    <a:pt x="46355" y="53086"/>
                  </a:lnTo>
                  <a:lnTo>
                    <a:pt x="42418" y="55372"/>
                  </a:lnTo>
                  <a:lnTo>
                    <a:pt x="39370" y="56642"/>
                  </a:lnTo>
                  <a:lnTo>
                    <a:pt x="36957" y="58039"/>
                  </a:lnTo>
                  <a:lnTo>
                    <a:pt x="34544" y="59055"/>
                  </a:lnTo>
                  <a:lnTo>
                    <a:pt x="31750" y="60579"/>
                  </a:lnTo>
                  <a:lnTo>
                    <a:pt x="28448" y="62865"/>
                  </a:lnTo>
                  <a:lnTo>
                    <a:pt x="23749" y="66040"/>
                  </a:lnTo>
                  <a:lnTo>
                    <a:pt x="22352" y="60833"/>
                  </a:lnTo>
                  <a:lnTo>
                    <a:pt x="19558" y="55372"/>
                  </a:lnTo>
                  <a:lnTo>
                    <a:pt x="11557" y="44069"/>
                  </a:lnTo>
                  <a:lnTo>
                    <a:pt x="7366" y="38862"/>
                  </a:lnTo>
                  <a:lnTo>
                    <a:pt x="3556" y="34290"/>
                  </a:lnTo>
                  <a:lnTo>
                    <a:pt x="1016" y="30480"/>
                  </a:lnTo>
                  <a:lnTo>
                    <a:pt x="254" y="28829"/>
                  </a:lnTo>
                  <a:lnTo>
                    <a:pt x="0" y="27559"/>
                  </a:lnTo>
                  <a:lnTo>
                    <a:pt x="3048" y="21082"/>
                  </a:lnTo>
                  <a:lnTo>
                    <a:pt x="6096" y="16002"/>
                  </a:lnTo>
                  <a:lnTo>
                    <a:pt x="9144" y="12065"/>
                  </a:lnTo>
                  <a:lnTo>
                    <a:pt x="12192" y="9017"/>
                  </a:lnTo>
                  <a:lnTo>
                    <a:pt x="18796" y="4318"/>
                  </a:lnTo>
                  <a:lnTo>
                    <a:pt x="25146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83" name="Freeform 582"/>
            <p:cNvSpPr/>
            <p:nvPr/>
          </p:nvSpPr>
          <p:spPr>
            <a:xfrm>
              <a:off x="1833372" y="2353818"/>
              <a:ext cx="63755" cy="68835"/>
            </a:xfrm>
            <a:custGeom>
              <a:avLst/>
              <a:gdLst/>
              <a:ahLst/>
              <a:cxnLst/>
              <a:rect l="0" t="0" r="0" b="0"/>
              <a:pathLst>
                <a:path w="63755" h="68835">
                  <a:moveTo>
                    <a:pt x="40132" y="4699"/>
                  </a:moveTo>
                  <a:lnTo>
                    <a:pt x="45974" y="9017"/>
                  </a:lnTo>
                  <a:lnTo>
                    <a:pt x="51054" y="13081"/>
                  </a:lnTo>
                  <a:lnTo>
                    <a:pt x="54991" y="17526"/>
                  </a:lnTo>
                  <a:lnTo>
                    <a:pt x="58039" y="21336"/>
                  </a:lnTo>
                  <a:lnTo>
                    <a:pt x="60452" y="25273"/>
                  </a:lnTo>
                  <a:lnTo>
                    <a:pt x="63754" y="32512"/>
                  </a:lnTo>
                  <a:lnTo>
                    <a:pt x="56896" y="37211"/>
                  </a:lnTo>
                  <a:lnTo>
                    <a:pt x="49022" y="43307"/>
                  </a:lnTo>
                  <a:lnTo>
                    <a:pt x="32385" y="56515"/>
                  </a:lnTo>
                  <a:lnTo>
                    <a:pt x="23876" y="62357"/>
                  </a:lnTo>
                  <a:lnTo>
                    <a:pt x="16129" y="66802"/>
                  </a:lnTo>
                  <a:lnTo>
                    <a:pt x="12700" y="68072"/>
                  </a:lnTo>
                  <a:lnTo>
                    <a:pt x="9144" y="68834"/>
                  </a:lnTo>
                  <a:lnTo>
                    <a:pt x="6096" y="68580"/>
                  </a:lnTo>
                  <a:lnTo>
                    <a:pt x="3429" y="67818"/>
                  </a:lnTo>
                  <a:lnTo>
                    <a:pt x="1270" y="49022"/>
                  </a:lnTo>
                  <a:lnTo>
                    <a:pt x="381" y="41021"/>
                  </a:lnTo>
                  <a:lnTo>
                    <a:pt x="0" y="37846"/>
                  </a:lnTo>
                  <a:lnTo>
                    <a:pt x="0" y="35306"/>
                  </a:lnTo>
                  <a:lnTo>
                    <a:pt x="5842" y="31496"/>
                  </a:lnTo>
                  <a:lnTo>
                    <a:pt x="10668" y="26797"/>
                  </a:lnTo>
                  <a:lnTo>
                    <a:pt x="19431" y="16764"/>
                  </a:lnTo>
                  <a:lnTo>
                    <a:pt x="26670" y="6985"/>
                  </a:lnTo>
                  <a:lnTo>
                    <a:pt x="29972" y="3048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84" name="Freeform 583"/>
            <p:cNvSpPr/>
            <p:nvPr/>
          </p:nvSpPr>
          <p:spPr>
            <a:xfrm>
              <a:off x="1905762" y="2440686"/>
              <a:ext cx="53976" cy="95505"/>
            </a:xfrm>
            <a:custGeom>
              <a:avLst/>
              <a:gdLst/>
              <a:ahLst/>
              <a:cxnLst/>
              <a:rect l="0" t="0" r="0" b="0"/>
              <a:pathLst>
                <a:path w="53976" h="95505">
                  <a:moveTo>
                    <a:pt x="37465" y="10287"/>
                  </a:moveTo>
                  <a:lnTo>
                    <a:pt x="39624" y="20447"/>
                  </a:lnTo>
                  <a:lnTo>
                    <a:pt x="41910" y="31750"/>
                  </a:lnTo>
                  <a:lnTo>
                    <a:pt x="44450" y="43942"/>
                  </a:lnTo>
                  <a:lnTo>
                    <a:pt x="49403" y="69469"/>
                  </a:lnTo>
                  <a:lnTo>
                    <a:pt x="51816" y="81788"/>
                  </a:lnTo>
                  <a:lnTo>
                    <a:pt x="53975" y="92964"/>
                  </a:lnTo>
                  <a:lnTo>
                    <a:pt x="49657" y="93980"/>
                  </a:lnTo>
                  <a:lnTo>
                    <a:pt x="45974" y="93980"/>
                  </a:lnTo>
                  <a:lnTo>
                    <a:pt x="39116" y="92710"/>
                  </a:lnTo>
                  <a:lnTo>
                    <a:pt x="35560" y="92202"/>
                  </a:lnTo>
                  <a:lnTo>
                    <a:pt x="31750" y="92202"/>
                  </a:lnTo>
                  <a:lnTo>
                    <a:pt x="27559" y="93218"/>
                  </a:lnTo>
                  <a:lnTo>
                    <a:pt x="22860" y="95504"/>
                  </a:lnTo>
                  <a:lnTo>
                    <a:pt x="17018" y="87757"/>
                  </a:lnTo>
                  <a:lnTo>
                    <a:pt x="11938" y="80010"/>
                  </a:lnTo>
                  <a:lnTo>
                    <a:pt x="8001" y="72390"/>
                  </a:lnTo>
                  <a:lnTo>
                    <a:pt x="4953" y="64770"/>
                  </a:lnTo>
                  <a:lnTo>
                    <a:pt x="2540" y="57912"/>
                  </a:lnTo>
                  <a:lnTo>
                    <a:pt x="1016" y="50927"/>
                  </a:lnTo>
                  <a:lnTo>
                    <a:pt x="0" y="44196"/>
                  </a:lnTo>
                  <a:lnTo>
                    <a:pt x="0" y="37719"/>
                  </a:lnTo>
                  <a:lnTo>
                    <a:pt x="508" y="31496"/>
                  </a:lnTo>
                  <a:lnTo>
                    <a:pt x="1397" y="25781"/>
                  </a:lnTo>
                  <a:lnTo>
                    <a:pt x="3048" y="20447"/>
                  </a:lnTo>
                  <a:lnTo>
                    <a:pt x="4953" y="15494"/>
                  </a:lnTo>
                  <a:lnTo>
                    <a:pt x="7620" y="10922"/>
                  </a:lnTo>
                  <a:lnTo>
                    <a:pt x="10668" y="6858"/>
                  </a:lnTo>
                  <a:lnTo>
                    <a:pt x="13970" y="3175"/>
                  </a:lnTo>
                  <a:lnTo>
                    <a:pt x="17399" y="0"/>
                  </a:lnTo>
                  <a:lnTo>
                    <a:pt x="23622" y="1651"/>
                  </a:lnTo>
                  <a:lnTo>
                    <a:pt x="28448" y="2159"/>
                  </a:lnTo>
                  <a:lnTo>
                    <a:pt x="32512" y="2413"/>
                  </a:lnTo>
                  <a:lnTo>
                    <a:pt x="35814" y="2413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85" name="Freeform 584"/>
            <p:cNvSpPr/>
            <p:nvPr/>
          </p:nvSpPr>
          <p:spPr>
            <a:xfrm>
              <a:off x="1904619" y="2373757"/>
              <a:ext cx="36196" cy="61596"/>
            </a:xfrm>
            <a:custGeom>
              <a:avLst/>
              <a:gdLst/>
              <a:ahLst/>
              <a:cxnLst/>
              <a:rect l="0" t="0" r="0" b="0"/>
              <a:pathLst>
                <a:path w="36196" h="61596">
                  <a:moveTo>
                    <a:pt x="28448" y="18669"/>
                  </a:moveTo>
                  <a:lnTo>
                    <a:pt x="31242" y="36576"/>
                  </a:lnTo>
                  <a:lnTo>
                    <a:pt x="32639" y="44323"/>
                  </a:lnTo>
                  <a:lnTo>
                    <a:pt x="33909" y="51308"/>
                  </a:lnTo>
                  <a:lnTo>
                    <a:pt x="35052" y="57150"/>
                  </a:lnTo>
                  <a:lnTo>
                    <a:pt x="36195" y="61595"/>
                  </a:lnTo>
                  <a:lnTo>
                    <a:pt x="31242" y="60325"/>
                  </a:lnTo>
                  <a:lnTo>
                    <a:pt x="26289" y="58547"/>
                  </a:lnTo>
                  <a:lnTo>
                    <a:pt x="22098" y="57150"/>
                  </a:lnTo>
                  <a:lnTo>
                    <a:pt x="20447" y="56642"/>
                  </a:lnTo>
                  <a:lnTo>
                    <a:pt x="19050" y="56896"/>
                  </a:lnTo>
                  <a:lnTo>
                    <a:pt x="18542" y="51689"/>
                  </a:lnTo>
                  <a:lnTo>
                    <a:pt x="17907" y="46101"/>
                  </a:lnTo>
                  <a:lnTo>
                    <a:pt x="16891" y="40386"/>
                  </a:lnTo>
                  <a:lnTo>
                    <a:pt x="15240" y="34417"/>
                  </a:lnTo>
                  <a:lnTo>
                    <a:pt x="12954" y="29083"/>
                  </a:lnTo>
                  <a:lnTo>
                    <a:pt x="9652" y="24384"/>
                  </a:lnTo>
                  <a:lnTo>
                    <a:pt x="5461" y="20828"/>
                  </a:lnTo>
                  <a:lnTo>
                    <a:pt x="0" y="18542"/>
                  </a:lnTo>
                  <a:lnTo>
                    <a:pt x="2794" y="12573"/>
                  </a:lnTo>
                  <a:lnTo>
                    <a:pt x="5842" y="8382"/>
                  </a:lnTo>
                  <a:lnTo>
                    <a:pt x="8890" y="5842"/>
                  </a:lnTo>
                  <a:lnTo>
                    <a:pt x="12192" y="4572"/>
                  </a:lnTo>
                  <a:lnTo>
                    <a:pt x="18542" y="3048"/>
                  </a:lnTo>
                  <a:lnTo>
                    <a:pt x="21590" y="1651"/>
                  </a:lnTo>
                  <a:lnTo>
                    <a:pt x="24892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86" name="Freeform 585"/>
            <p:cNvSpPr/>
            <p:nvPr/>
          </p:nvSpPr>
          <p:spPr>
            <a:xfrm>
              <a:off x="1872615" y="2266061"/>
              <a:ext cx="48642" cy="46229"/>
            </a:xfrm>
            <a:custGeom>
              <a:avLst/>
              <a:gdLst/>
              <a:ahLst/>
              <a:cxnLst/>
              <a:rect l="0" t="0" r="0" b="0"/>
              <a:pathLst>
                <a:path w="48642" h="46229">
                  <a:moveTo>
                    <a:pt x="4699" y="1143"/>
                  </a:moveTo>
                  <a:lnTo>
                    <a:pt x="8255" y="3937"/>
                  </a:lnTo>
                  <a:lnTo>
                    <a:pt x="12192" y="7239"/>
                  </a:lnTo>
                  <a:lnTo>
                    <a:pt x="17145" y="9525"/>
                  </a:lnTo>
                  <a:lnTo>
                    <a:pt x="22098" y="10414"/>
                  </a:lnTo>
                  <a:lnTo>
                    <a:pt x="26289" y="10033"/>
                  </a:lnTo>
                  <a:lnTo>
                    <a:pt x="30607" y="10414"/>
                  </a:lnTo>
                  <a:lnTo>
                    <a:pt x="34163" y="12192"/>
                  </a:lnTo>
                  <a:lnTo>
                    <a:pt x="37465" y="14986"/>
                  </a:lnTo>
                  <a:lnTo>
                    <a:pt x="40513" y="18669"/>
                  </a:lnTo>
                  <a:lnTo>
                    <a:pt x="44958" y="27051"/>
                  </a:lnTo>
                  <a:lnTo>
                    <a:pt x="47752" y="36322"/>
                  </a:lnTo>
                  <a:lnTo>
                    <a:pt x="48641" y="46228"/>
                  </a:lnTo>
                  <a:lnTo>
                    <a:pt x="38354" y="43307"/>
                  </a:lnTo>
                  <a:lnTo>
                    <a:pt x="29337" y="38735"/>
                  </a:lnTo>
                  <a:lnTo>
                    <a:pt x="21590" y="33020"/>
                  </a:lnTo>
                  <a:lnTo>
                    <a:pt x="14351" y="26035"/>
                  </a:lnTo>
                  <a:lnTo>
                    <a:pt x="8890" y="20066"/>
                  </a:lnTo>
                  <a:lnTo>
                    <a:pt x="3302" y="13462"/>
                  </a:lnTo>
                  <a:lnTo>
                    <a:pt x="1143" y="9779"/>
                  </a:lnTo>
                  <a:lnTo>
                    <a:pt x="0" y="6477"/>
                  </a:lnTo>
                  <a:lnTo>
                    <a:pt x="0" y="3175"/>
                  </a:lnTo>
                  <a:lnTo>
                    <a:pt x="1397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87" name="Freeform 586"/>
            <p:cNvSpPr/>
            <p:nvPr/>
          </p:nvSpPr>
          <p:spPr>
            <a:xfrm>
              <a:off x="1864106" y="2937129"/>
              <a:ext cx="18162" cy="39498"/>
            </a:xfrm>
            <a:custGeom>
              <a:avLst/>
              <a:gdLst/>
              <a:ahLst/>
              <a:cxnLst/>
              <a:rect l="0" t="0" r="0" b="0"/>
              <a:pathLst>
                <a:path w="18162" h="39498">
                  <a:moveTo>
                    <a:pt x="1905" y="508"/>
                  </a:moveTo>
                  <a:lnTo>
                    <a:pt x="4318" y="0"/>
                  </a:lnTo>
                  <a:lnTo>
                    <a:pt x="9398" y="762"/>
                  </a:lnTo>
                  <a:lnTo>
                    <a:pt x="14605" y="3556"/>
                  </a:lnTo>
                  <a:lnTo>
                    <a:pt x="18161" y="7747"/>
                  </a:lnTo>
                  <a:lnTo>
                    <a:pt x="15748" y="11811"/>
                  </a:lnTo>
                  <a:lnTo>
                    <a:pt x="14351" y="16510"/>
                  </a:lnTo>
                  <a:lnTo>
                    <a:pt x="13462" y="25273"/>
                  </a:lnTo>
                  <a:lnTo>
                    <a:pt x="13462" y="33274"/>
                  </a:lnTo>
                  <a:lnTo>
                    <a:pt x="13208" y="36703"/>
                  </a:lnTo>
                  <a:lnTo>
                    <a:pt x="12446" y="39497"/>
                  </a:lnTo>
                  <a:lnTo>
                    <a:pt x="10414" y="35814"/>
                  </a:lnTo>
                  <a:lnTo>
                    <a:pt x="8255" y="31242"/>
                  </a:lnTo>
                  <a:lnTo>
                    <a:pt x="4953" y="20574"/>
                  </a:lnTo>
                  <a:lnTo>
                    <a:pt x="2286" y="10033"/>
                  </a:lnTo>
                  <a:lnTo>
                    <a:pt x="1270" y="5715"/>
                  </a:lnTo>
                  <a:lnTo>
                    <a:pt x="0" y="1778"/>
                  </a:lnTo>
                  <a:close/>
                </a:path>
              </a:pathLst>
            </a:custGeom>
            <a:solidFill>
              <a:srgbClr val="CD7000"/>
            </a:solidFill>
            <a:ln w="0" cap="flat" cmpd="sng" algn="ctr">
              <a:solidFill>
                <a:srgbClr val="CD7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88" name="Freeform 587"/>
            <p:cNvSpPr/>
            <p:nvPr/>
          </p:nvSpPr>
          <p:spPr>
            <a:xfrm>
              <a:off x="2273173" y="3297809"/>
              <a:ext cx="81154" cy="68073"/>
            </a:xfrm>
            <a:custGeom>
              <a:avLst/>
              <a:gdLst/>
              <a:ahLst/>
              <a:cxnLst/>
              <a:rect l="0" t="0" r="0" b="0"/>
              <a:pathLst>
                <a:path w="81154" h="68073">
                  <a:moveTo>
                    <a:pt x="16256" y="4318"/>
                  </a:moveTo>
                  <a:lnTo>
                    <a:pt x="24257" y="9525"/>
                  </a:lnTo>
                  <a:lnTo>
                    <a:pt x="41656" y="20828"/>
                  </a:lnTo>
                  <a:lnTo>
                    <a:pt x="77851" y="45720"/>
                  </a:lnTo>
                  <a:lnTo>
                    <a:pt x="79121" y="46990"/>
                  </a:lnTo>
                  <a:lnTo>
                    <a:pt x="79883" y="48006"/>
                  </a:lnTo>
                  <a:lnTo>
                    <a:pt x="80264" y="51054"/>
                  </a:lnTo>
                  <a:lnTo>
                    <a:pt x="80137" y="53086"/>
                  </a:lnTo>
                  <a:lnTo>
                    <a:pt x="80137" y="55753"/>
                  </a:lnTo>
                  <a:lnTo>
                    <a:pt x="80518" y="59309"/>
                  </a:lnTo>
                  <a:lnTo>
                    <a:pt x="81153" y="64008"/>
                  </a:lnTo>
                  <a:lnTo>
                    <a:pt x="76835" y="63627"/>
                  </a:lnTo>
                  <a:lnTo>
                    <a:pt x="73279" y="64008"/>
                  </a:lnTo>
                  <a:lnTo>
                    <a:pt x="70231" y="64770"/>
                  </a:lnTo>
                  <a:lnTo>
                    <a:pt x="67564" y="65786"/>
                  </a:lnTo>
                  <a:lnTo>
                    <a:pt x="63119" y="67818"/>
                  </a:lnTo>
                  <a:lnTo>
                    <a:pt x="60833" y="68072"/>
                  </a:lnTo>
                  <a:lnTo>
                    <a:pt x="58166" y="67818"/>
                  </a:lnTo>
                  <a:lnTo>
                    <a:pt x="53467" y="61341"/>
                  </a:lnTo>
                  <a:lnTo>
                    <a:pt x="47625" y="54991"/>
                  </a:lnTo>
                  <a:lnTo>
                    <a:pt x="40513" y="48768"/>
                  </a:lnTo>
                  <a:lnTo>
                    <a:pt x="32766" y="42545"/>
                  </a:lnTo>
                  <a:lnTo>
                    <a:pt x="16256" y="31496"/>
                  </a:lnTo>
                  <a:lnTo>
                    <a:pt x="8255" y="26797"/>
                  </a:lnTo>
                  <a:lnTo>
                    <a:pt x="762" y="23495"/>
                  </a:lnTo>
                  <a:lnTo>
                    <a:pt x="0" y="20193"/>
                  </a:lnTo>
                  <a:lnTo>
                    <a:pt x="0" y="16764"/>
                  </a:lnTo>
                  <a:lnTo>
                    <a:pt x="1143" y="9525"/>
                  </a:lnTo>
                  <a:lnTo>
                    <a:pt x="2667" y="6477"/>
                  </a:lnTo>
                  <a:lnTo>
                    <a:pt x="4191" y="3683"/>
                  </a:lnTo>
                  <a:lnTo>
                    <a:pt x="6350" y="1270"/>
                  </a:lnTo>
                  <a:lnTo>
                    <a:pt x="9017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89" name="Freeform 588"/>
            <p:cNvSpPr/>
            <p:nvPr/>
          </p:nvSpPr>
          <p:spPr>
            <a:xfrm>
              <a:off x="2426843" y="3370326"/>
              <a:ext cx="22480" cy="74042"/>
            </a:xfrm>
            <a:custGeom>
              <a:avLst/>
              <a:gdLst/>
              <a:ahLst/>
              <a:cxnLst/>
              <a:rect l="0" t="0" r="0" b="0"/>
              <a:pathLst>
                <a:path w="22480" h="74042">
                  <a:moveTo>
                    <a:pt x="20955" y="18542"/>
                  </a:moveTo>
                  <a:lnTo>
                    <a:pt x="19177" y="35814"/>
                  </a:lnTo>
                  <a:lnTo>
                    <a:pt x="16764" y="53594"/>
                  </a:lnTo>
                  <a:lnTo>
                    <a:pt x="15113" y="63500"/>
                  </a:lnTo>
                  <a:lnTo>
                    <a:pt x="13462" y="74041"/>
                  </a:lnTo>
                  <a:lnTo>
                    <a:pt x="11303" y="74041"/>
                  </a:lnTo>
                  <a:lnTo>
                    <a:pt x="9652" y="73279"/>
                  </a:lnTo>
                  <a:lnTo>
                    <a:pt x="8509" y="71755"/>
                  </a:lnTo>
                  <a:lnTo>
                    <a:pt x="7366" y="69088"/>
                  </a:lnTo>
                  <a:lnTo>
                    <a:pt x="4445" y="63500"/>
                  </a:lnTo>
                  <a:lnTo>
                    <a:pt x="2667" y="60325"/>
                  </a:lnTo>
                  <a:lnTo>
                    <a:pt x="0" y="57531"/>
                  </a:lnTo>
                  <a:lnTo>
                    <a:pt x="2159" y="50546"/>
                  </a:lnTo>
                  <a:lnTo>
                    <a:pt x="4064" y="42799"/>
                  </a:lnTo>
                  <a:lnTo>
                    <a:pt x="7747" y="26543"/>
                  </a:lnTo>
                  <a:lnTo>
                    <a:pt x="10160" y="18542"/>
                  </a:lnTo>
                  <a:lnTo>
                    <a:pt x="13208" y="11303"/>
                  </a:lnTo>
                  <a:lnTo>
                    <a:pt x="17145" y="4953"/>
                  </a:lnTo>
                  <a:lnTo>
                    <a:pt x="22479" y="0"/>
                  </a:lnTo>
                  <a:close/>
                </a:path>
              </a:pathLst>
            </a:custGeom>
            <a:solidFill>
              <a:srgbClr val="C16900"/>
            </a:solidFill>
            <a:ln w="0" cap="flat" cmpd="sng" algn="ctr">
              <a:solidFill>
                <a:srgbClr val="C169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90" name="Freeform 589"/>
            <p:cNvSpPr/>
            <p:nvPr/>
          </p:nvSpPr>
          <p:spPr>
            <a:xfrm>
              <a:off x="2415286" y="3453892"/>
              <a:ext cx="23115" cy="74042"/>
            </a:xfrm>
            <a:custGeom>
              <a:avLst/>
              <a:gdLst/>
              <a:ahLst/>
              <a:cxnLst/>
              <a:rect l="0" t="0" r="0" b="0"/>
              <a:pathLst>
                <a:path w="23115" h="74042">
                  <a:moveTo>
                    <a:pt x="21717" y="9271"/>
                  </a:moveTo>
                  <a:lnTo>
                    <a:pt x="20320" y="17780"/>
                  </a:lnTo>
                  <a:lnTo>
                    <a:pt x="18034" y="32766"/>
                  </a:lnTo>
                  <a:lnTo>
                    <a:pt x="16764" y="40767"/>
                  </a:lnTo>
                  <a:lnTo>
                    <a:pt x="15621" y="50038"/>
                  </a:lnTo>
                  <a:lnTo>
                    <a:pt x="14478" y="60833"/>
                  </a:lnTo>
                  <a:lnTo>
                    <a:pt x="13208" y="74041"/>
                  </a:lnTo>
                  <a:lnTo>
                    <a:pt x="11176" y="73787"/>
                  </a:lnTo>
                  <a:lnTo>
                    <a:pt x="9271" y="71247"/>
                  </a:lnTo>
                  <a:lnTo>
                    <a:pt x="7620" y="67056"/>
                  </a:lnTo>
                  <a:lnTo>
                    <a:pt x="6223" y="61976"/>
                  </a:lnTo>
                  <a:lnTo>
                    <a:pt x="3048" y="49530"/>
                  </a:lnTo>
                  <a:lnTo>
                    <a:pt x="1778" y="43561"/>
                  </a:lnTo>
                  <a:lnTo>
                    <a:pt x="0" y="38227"/>
                  </a:lnTo>
                  <a:lnTo>
                    <a:pt x="2159" y="32004"/>
                  </a:lnTo>
                  <a:lnTo>
                    <a:pt x="3810" y="26543"/>
                  </a:lnTo>
                  <a:lnTo>
                    <a:pt x="8128" y="16764"/>
                  </a:lnTo>
                  <a:lnTo>
                    <a:pt x="10668" y="12446"/>
                  </a:lnTo>
                  <a:lnTo>
                    <a:pt x="13716" y="8255"/>
                  </a:lnTo>
                  <a:lnTo>
                    <a:pt x="18034" y="4064"/>
                  </a:lnTo>
                  <a:lnTo>
                    <a:pt x="23114" y="0"/>
                  </a:lnTo>
                  <a:close/>
                </a:path>
              </a:pathLst>
            </a:custGeom>
            <a:solidFill>
              <a:srgbClr val="8E4D00"/>
            </a:solidFill>
            <a:ln w="0" cap="flat" cmpd="sng" algn="ctr">
              <a:solidFill>
                <a:srgbClr val="8E4D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91" name="Freeform 590"/>
            <p:cNvSpPr/>
            <p:nvPr/>
          </p:nvSpPr>
          <p:spPr>
            <a:xfrm>
              <a:off x="2403856" y="3468878"/>
              <a:ext cx="29592" cy="187453"/>
            </a:xfrm>
            <a:custGeom>
              <a:avLst/>
              <a:gdLst/>
              <a:ahLst/>
              <a:cxnLst/>
              <a:rect l="0" t="0" r="0" b="0"/>
              <a:pathLst>
                <a:path w="29592" h="187453">
                  <a:moveTo>
                    <a:pt x="21844" y="65532"/>
                  </a:moveTo>
                  <a:lnTo>
                    <a:pt x="20828" y="70358"/>
                  </a:lnTo>
                  <a:lnTo>
                    <a:pt x="20193" y="76835"/>
                  </a:lnTo>
                  <a:lnTo>
                    <a:pt x="19939" y="84328"/>
                  </a:lnTo>
                  <a:lnTo>
                    <a:pt x="19939" y="92837"/>
                  </a:lnTo>
                  <a:lnTo>
                    <a:pt x="20447" y="102108"/>
                  </a:lnTo>
                  <a:lnTo>
                    <a:pt x="21844" y="121920"/>
                  </a:lnTo>
                  <a:lnTo>
                    <a:pt x="24003" y="142113"/>
                  </a:lnTo>
                  <a:lnTo>
                    <a:pt x="26289" y="160909"/>
                  </a:lnTo>
                  <a:lnTo>
                    <a:pt x="27305" y="169545"/>
                  </a:lnTo>
                  <a:lnTo>
                    <a:pt x="28194" y="176784"/>
                  </a:lnTo>
                  <a:lnTo>
                    <a:pt x="28956" y="182880"/>
                  </a:lnTo>
                  <a:lnTo>
                    <a:pt x="29591" y="187452"/>
                  </a:lnTo>
                  <a:lnTo>
                    <a:pt x="24003" y="177800"/>
                  </a:lnTo>
                  <a:lnTo>
                    <a:pt x="19050" y="166370"/>
                  </a:lnTo>
                  <a:lnTo>
                    <a:pt x="14478" y="154305"/>
                  </a:lnTo>
                  <a:lnTo>
                    <a:pt x="10541" y="141859"/>
                  </a:lnTo>
                  <a:lnTo>
                    <a:pt x="6985" y="129794"/>
                  </a:lnTo>
                  <a:lnTo>
                    <a:pt x="4191" y="118110"/>
                  </a:lnTo>
                  <a:lnTo>
                    <a:pt x="1651" y="108077"/>
                  </a:lnTo>
                  <a:lnTo>
                    <a:pt x="0" y="99822"/>
                  </a:lnTo>
                  <a:lnTo>
                    <a:pt x="0" y="99314"/>
                  </a:lnTo>
                  <a:lnTo>
                    <a:pt x="254" y="97409"/>
                  </a:lnTo>
                  <a:lnTo>
                    <a:pt x="508" y="94615"/>
                  </a:lnTo>
                  <a:lnTo>
                    <a:pt x="635" y="90805"/>
                  </a:lnTo>
                  <a:lnTo>
                    <a:pt x="1143" y="80772"/>
                  </a:lnTo>
                  <a:lnTo>
                    <a:pt x="1651" y="68326"/>
                  </a:lnTo>
                  <a:lnTo>
                    <a:pt x="2540" y="54610"/>
                  </a:lnTo>
                  <a:lnTo>
                    <a:pt x="3556" y="40767"/>
                  </a:lnTo>
                  <a:lnTo>
                    <a:pt x="4699" y="27305"/>
                  </a:lnTo>
                  <a:lnTo>
                    <a:pt x="6096" y="15367"/>
                  </a:lnTo>
                  <a:lnTo>
                    <a:pt x="10287" y="11049"/>
                  </a:lnTo>
                  <a:lnTo>
                    <a:pt x="13843" y="6350"/>
                  </a:lnTo>
                  <a:lnTo>
                    <a:pt x="17145" y="2540"/>
                  </a:lnTo>
                  <a:lnTo>
                    <a:pt x="20447" y="0"/>
                  </a:lnTo>
                  <a:lnTo>
                    <a:pt x="22098" y="8763"/>
                  </a:lnTo>
                  <a:lnTo>
                    <a:pt x="22860" y="18796"/>
                  </a:lnTo>
                  <a:lnTo>
                    <a:pt x="23241" y="38735"/>
                  </a:lnTo>
                  <a:lnTo>
                    <a:pt x="22987" y="47498"/>
                  </a:lnTo>
                  <a:lnTo>
                    <a:pt x="22987" y="54610"/>
                  </a:lnTo>
                  <a:lnTo>
                    <a:pt x="22987" y="59817"/>
                  </a:lnTo>
                  <a:lnTo>
                    <a:pt x="23241" y="61341"/>
                  </a:lnTo>
                  <a:lnTo>
                    <a:pt x="23495" y="62230"/>
                  </a:lnTo>
                  <a:close/>
                </a:path>
              </a:pathLst>
            </a:custGeom>
            <a:solidFill>
              <a:srgbClr val="6C3A00"/>
            </a:solidFill>
            <a:ln w="0" cap="flat" cmpd="sng" algn="ctr">
              <a:solidFill>
                <a:srgbClr val="6C3A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92" name="Freeform 591"/>
            <p:cNvSpPr/>
            <p:nvPr/>
          </p:nvSpPr>
          <p:spPr>
            <a:xfrm>
              <a:off x="2412492" y="3495675"/>
              <a:ext cx="20067" cy="115317"/>
            </a:xfrm>
            <a:custGeom>
              <a:avLst/>
              <a:gdLst/>
              <a:ahLst/>
              <a:cxnLst/>
              <a:rect l="0" t="0" r="0" b="0"/>
              <a:pathLst>
                <a:path w="20067" h="115317">
                  <a:moveTo>
                    <a:pt x="18415" y="10287"/>
                  </a:moveTo>
                  <a:lnTo>
                    <a:pt x="16764" y="22987"/>
                  </a:lnTo>
                  <a:lnTo>
                    <a:pt x="15748" y="37465"/>
                  </a:lnTo>
                  <a:lnTo>
                    <a:pt x="14859" y="52959"/>
                  </a:lnTo>
                  <a:lnTo>
                    <a:pt x="14351" y="85471"/>
                  </a:lnTo>
                  <a:lnTo>
                    <a:pt x="14351" y="100965"/>
                  </a:lnTo>
                  <a:lnTo>
                    <a:pt x="14859" y="115316"/>
                  </a:lnTo>
                  <a:lnTo>
                    <a:pt x="12700" y="114554"/>
                  </a:lnTo>
                  <a:lnTo>
                    <a:pt x="10668" y="111506"/>
                  </a:lnTo>
                  <a:lnTo>
                    <a:pt x="8763" y="106299"/>
                  </a:lnTo>
                  <a:lnTo>
                    <a:pt x="6858" y="99568"/>
                  </a:lnTo>
                  <a:lnTo>
                    <a:pt x="3556" y="85090"/>
                  </a:lnTo>
                  <a:lnTo>
                    <a:pt x="1651" y="78486"/>
                  </a:lnTo>
                  <a:lnTo>
                    <a:pt x="0" y="73025"/>
                  </a:lnTo>
                  <a:lnTo>
                    <a:pt x="1016" y="59563"/>
                  </a:lnTo>
                  <a:lnTo>
                    <a:pt x="1905" y="47498"/>
                  </a:lnTo>
                  <a:lnTo>
                    <a:pt x="3302" y="36576"/>
                  </a:lnTo>
                  <a:lnTo>
                    <a:pt x="5207" y="26797"/>
                  </a:lnTo>
                  <a:lnTo>
                    <a:pt x="7620" y="18288"/>
                  </a:lnTo>
                  <a:lnTo>
                    <a:pt x="10922" y="11049"/>
                  </a:lnTo>
                  <a:lnTo>
                    <a:pt x="14859" y="4953"/>
                  </a:lnTo>
                  <a:lnTo>
                    <a:pt x="20066" y="0"/>
                  </a:lnTo>
                  <a:close/>
                </a:path>
              </a:pathLst>
            </a:custGeom>
            <a:solidFill>
              <a:srgbClr val="8E4D00"/>
            </a:solidFill>
            <a:ln w="0" cap="flat" cmpd="sng" algn="ctr">
              <a:solidFill>
                <a:srgbClr val="8E4D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93" name="Freeform 592"/>
            <p:cNvSpPr/>
            <p:nvPr/>
          </p:nvSpPr>
          <p:spPr>
            <a:xfrm>
              <a:off x="2422906" y="3305810"/>
              <a:ext cx="27433" cy="62231"/>
            </a:xfrm>
            <a:custGeom>
              <a:avLst/>
              <a:gdLst/>
              <a:ahLst/>
              <a:cxnLst/>
              <a:rect l="0" t="0" r="0" b="0"/>
              <a:pathLst>
                <a:path w="27433" h="62231">
                  <a:moveTo>
                    <a:pt x="24384" y="12573"/>
                  </a:moveTo>
                  <a:lnTo>
                    <a:pt x="26797" y="25273"/>
                  </a:lnTo>
                  <a:lnTo>
                    <a:pt x="27305" y="32512"/>
                  </a:lnTo>
                  <a:lnTo>
                    <a:pt x="27432" y="40259"/>
                  </a:lnTo>
                  <a:lnTo>
                    <a:pt x="27051" y="49276"/>
                  </a:lnTo>
                  <a:lnTo>
                    <a:pt x="25654" y="59563"/>
                  </a:lnTo>
                  <a:lnTo>
                    <a:pt x="20066" y="61468"/>
                  </a:lnTo>
                  <a:lnTo>
                    <a:pt x="13208" y="62230"/>
                  </a:lnTo>
                  <a:lnTo>
                    <a:pt x="6350" y="61468"/>
                  </a:lnTo>
                  <a:lnTo>
                    <a:pt x="3048" y="59817"/>
                  </a:lnTo>
                  <a:lnTo>
                    <a:pt x="0" y="57531"/>
                  </a:lnTo>
                  <a:lnTo>
                    <a:pt x="2540" y="51308"/>
                  </a:lnTo>
                  <a:lnTo>
                    <a:pt x="5842" y="44958"/>
                  </a:lnTo>
                  <a:lnTo>
                    <a:pt x="12954" y="32004"/>
                  </a:lnTo>
                  <a:lnTo>
                    <a:pt x="16256" y="25273"/>
                  </a:lnTo>
                  <a:lnTo>
                    <a:pt x="19050" y="17780"/>
                  </a:lnTo>
                  <a:lnTo>
                    <a:pt x="21082" y="9271"/>
                  </a:lnTo>
                  <a:lnTo>
                    <a:pt x="22098" y="0"/>
                  </a:lnTo>
                  <a:close/>
                </a:path>
              </a:pathLst>
            </a:custGeom>
            <a:solidFill>
              <a:srgbClr val="CA6D00"/>
            </a:solidFill>
            <a:ln w="0" cap="flat" cmpd="sng" algn="ctr">
              <a:solidFill>
                <a:srgbClr val="CA6D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94" name="Freeform 593"/>
            <p:cNvSpPr/>
            <p:nvPr/>
          </p:nvSpPr>
          <p:spPr>
            <a:xfrm>
              <a:off x="2409952" y="3418586"/>
              <a:ext cx="27052" cy="62104"/>
            </a:xfrm>
            <a:custGeom>
              <a:avLst/>
              <a:gdLst/>
              <a:ahLst/>
              <a:cxnLst/>
              <a:rect l="0" t="0" r="0" b="0"/>
              <a:pathLst>
                <a:path w="27052" h="62104">
                  <a:moveTo>
                    <a:pt x="19304" y="40132"/>
                  </a:moveTo>
                  <a:lnTo>
                    <a:pt x="12446" y="48387"/>
                  </a:lnTo>
                  <a:lnTo>
                    <a:pt x="6096" y="56007"/>
                  </a:lnTo>
                  <a:lnTo>
                    <a:pt x="0" y="62103"/>
                  </a:lnTo>
                  <a:lnTo>
                    <a:pt x="762" y="56007"/>
                  </a:lnTo>
                  <a:lnTo>
                    <a:pt x="1651" y="48133"/>
                  </a:lnTo>
                  <a:lnTo>
                    <a:pt x="4191" y="30099"/>
                  </a:lnTo>
                  <a:lnTo>
                    <a:pt x="5588" y="21082"/>
                  </a:lnTo>
                  <a:lnTo>
                    <a:pt x="6858" y="12573"/>
                  </a:lnTo>
                  <a:lnTo>
                    <a:pt x="8001" y="5334"/>
                  </a:lnTo>
                  <a:lnTo>
                    <a:pt x="8890" y="0"/>
                  </a:lnTo>
                  <a:lnTo>
                    <a:pt x="11557" y="4318"/>
                  </a:lnTo>
                  <a:lnTo>
                    <a:pt x="13716" y="8001"/>
                  </a:lnTo>
                  <a:lnTo>
                    <a:pt x="17399" y="14351"/>
                  </a:lnTo>
                  <a:lnTo>
                    <a:pt x="19304" y="17526"/>
                  </a:lnTo>
                  <a:lnTo>
                    <a:pt x="21336" y="21336"/>
                  </a:lnTo>
                  <a:lnTo>
                    <a:pt x="24003" y="25781"/>
                  </a:lnTo>
                  <a:lnTo>
                    <a:pt x="27051" y="31496"/>
                  </a:lnTo>
                  <a:close/>
                </a:path>
              </a:pathLst>
            </a:custGeom>
            <a:solidFill>
              <a:srgbClr val="9D5400"/>
            </a:solidFill>
            <a:ln w="0" cap="flat" cmpd="sng" algn="ctr">
              <a:solidFill>
                <a:srgbClr val="9D54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95" name="Freeform 594"/>
            <p:cNvSpPr/>
            <p:nvPr/>
          </p:nvSpPr>
          <p:spPr>
            <a:xfrm>
              <a:off x="2419604" y="3372612"/>
              <a:ext cx="19559" cy="49785"/>
            </a:xfrm>
            <a:custGeom>
              <a:avLst/>
              <a:gdLst/>
              <a:ahLst/>
              <a:cxnLst/>
              <a:rect l="0" t="0" r="0" b="0"/>
              <a:pathLst>
                <a:path w="19559" h="49785">
                  <a:moveTo>
                    <a:pt x="17399" y="6223"/>
                  </a:moveTo>
                  <a:lnTo>
                    <a:pt x="15494" y="11557"/>
                  </a:lnTo>
                  <a:lnTo>
                    <a:pt x="13716" y="18034"/>
                  </a:lnTo>
                  <a:lnTo>
                    <a:pt x="11938" y="25273"/>
                  </a:lnTo>
                  <a:lnTo>
                    <a:pt x="8890" y="38989"/>
                  </a:lnTo>
                  <a:lnTo>
                    <a:pt x="7493" y="44704"/>
                  </a:lnTo>
                  <a:lnTo>
                    <a:pt x="6096" y="48768"/>
                  </a:lnTo>
                  <a:lnTo>
                    <a:pt x="5080" y="49784"/>
                  </a:lnTo>
                  <a:lnTo>
                    <a:pt x="4445" y="49530"/>
                  </a:lnTo>
                  <a:lnTo>
                    <a:pt x="2794" y="46101"/>
                  </a:lnTo>
                  <a:lnTo>
                    <a:pt x="1397" y="42545"/>
                  </a:lnTo>
                  <a:lnTo>
                    <a:pt x="762" y="42037"/>
                  </a:lnTo>
                  <a:lnTo>
                    <a:pt x="0" y="42799"/>
                  </a:lnTo>
                  <a:lnTo>
                    <a:pt x="762" y="32512"/>
                  </a:lnTo>
                  <a:lnTo>
                    <a:pt x="2032" y="22733"/>
                  </a:lnTo>
                  <a:lnTo>
                    <a:pt x="3302" y="12192"/>
                  </a:lnTo>
                  <a:lnTo>
                    <a:pt x="3556" y="6223"/>
                  </a:lnTo>
                  <a:lnTo>
                    <a:pt x="3556" y="0"/>
                  </a:lnTo>
                  <a:lnTo>
                    <a:pt x="4953" y="508"/>
                  </a:lnTo>
                  <a:lnTo>
                    <a:pt x="7112" y="762"/>
                  </a:lnTo>
                  <a:lnTo>
                    <a:pt x="11684" y="762"/>
                  </a:lnTo>
                  <a:lnTo>
                    <a:pt x="16256" y="1016"/>
                  </a:lnTo>
                  <a:lnTo>
                    <a:pt x="18288" y="1524"/>
                  </a:lnTo>
                  <a:lnTo>
                    <a:pt x="19558" y="2286"/>
                  </a:lnTo>
                  <a:close/>
                </a:path>
              </a:pathLst>
            </a:custGeom>
            <a:solidFill>
              <a:srgbClr val="A95C00"/>
            </a:solidFill>
            <a:ln w="0" cap="flat" cmpd="sng" algn="ctr">
              <a:solidFill>
                <a:srgbClr val="A95C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96" name="Freeform 595"/>
            <p:cNvSpPr/>
            <p:nvPr/>
          </p:nvSpPr>
          <p:spPr>
            <a:xfrm>
              <a:off x="2411349" y="3290062"/>
              <a:ext cx="27052" cy="60707"/>
            </a:xfrm>
            <a:custGeom>
              <a:avLst/>
              <a:gdLst/>
              <a:ahLst/>
              <a:cxnLst/>
              <a:rect l="0" t="0" r="0" b="0"/>
              <a:pathLst>
                <a:path w="27052" h="60707">
                  <a:moveTo>
                    <a:pt x="23749" y="35560"/>
                  </a:moveTo>
                  <a:lnTo>
                    <a:pt x="21209" y="39497"/>
                  </a:lnTo>
                  <a:lnTo>
                    <a:pt x="17653" y="46482"/>
                  </a:lnTo>
                  <a:lnTo>
                    <a:pt x="15113" y="52832"/>
                  </a:lnTo>
                  <a:lnTo>
                    <a:pt x="12319" y="60706"/>
                  </a:lnTo>
                  <a:lnTo>
                    <a:pt x="11049" y="60706"/>
                  </a:lnTo>
                  <a:lnTo>
                    <a:pt x="9906" y="59817"/>
                  </a:lnTo>
                  <a:lnTo>
                    <a:pt x="7493" y="56261"/>
                  </a:lnTo>
                  <a:lnTo>
                    <a:pt x="5715" y="50292"/>
                  </a:lnTo>
                  <a:lnTo>
                    <a:pt x="3810" y="42545"/>
                  </a:lnTo>
                  <a:lnTo>
                    <a:pt x="1143" y="25527"/>
                  </a:lnTo>
                  <a:lnTo>
                    <a:pt x="508" y="17018"/>
                  </a:lnTo>
                  <a:lnTo>
                    <a:pt x="0" y="9779"/>
                  </a:lnTo>
                  <a:lnTo>
                    <a:pt x="635" y="9271"/>
                  </a:lnTo>
                  <a:lnTo>
                    <a:pt x="1397" y="8001"/>
                  </a:lnTo>
                  <a:lnTo>
                    <a:pt x="3937" y="3810"/>
                  </a:lnTo>
                  <a:lnTo>
                    <a:pt x="6858" y="508"/>
                  </a:lnTo>
                  <a:lnTo>
                    <a:pt x="8509" y="0"/>
                  </a:lnTo>
                  <a:lnTo>
                    <a:pt x="9906" y="762"/>
                  </a:lnTo>
                  <a:lnTo>
                    <a:pt x="12065" y="8255"/>
                  </a:lnTo>
                  <a:lnTo>
                    <a:pt x="14351" y="14478"/>
                  </a:lnTo>
                  <a:lnTo>
                    <a:pt x="17145" y="19304"/>
                  </a:lnTo>
                  <a:lnTo>
                    <a:pt x="19812" y="23241"/>
                  </a:lnTo>
                  <a:lnTo>
                    <a:pt x="22098" y="26289"/>
                  </a:lnTo>
                  <a:lnTo>
                    <a:pt x="24257" y="28575"/>
                  </a:lnTo>
                  <a:lnTo>
                    <a:pt x="26162" y="30226"/>
                  </a:lnTo>
                  <a:lnTo>
                    <a:pt x="27051" y="30988"/>
                  </a:lnTo>
                  <a:close/>
                </a:path>
              </a:pathLst>
            </a:custGeom>
            <a:solidFill>
              <a:srgbClr val="B86300"/>
            </a:solidFill>
            <a:ln w="0" cap="flat" cmpd="sng" algn="ctr">
              <a:solidFill>
                <a:srgbClr val="B86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97" name="Freeform 596"/>
            <p:cNvSpPr/>
            <p:nvPr/>
          </p:nvSpPr>
          <p:spPr>
            <a:xfrm>
              <a:off x="1950720" y="3906520"/>
              <a:ext cx="106681" cy="208281"/>
            </a:xfrm>
            <a:custGeom>
              <a:avLst/>
              <a:gdLst/>
              <a:ahLst/>
              <a:cxnLst/>
              <a:rect l="0" t="0" r="0" b="0"/>
              <a:pathLst>
                <a:path w="106681" h="208281">
                  <a:moveTo>
                    <a:pt x="106680" y="0"/>
                  </a:moveTo>
                  <a:lnTo>
                    <a:pt x="105410" y="15240"/>
                  </a:lnTo>
                  <a:lnTo>
                    <a:pt x="102870" y="30480"/>
                  </a:lnTo>
                  <a:lnTo>
                    <a:pt x="99060" y="44450"/>
                  </a:lnTo>
                  <a:lnTo>
                    <a:pt x="93980" y="58420"/>
                  </a:lnTo>
                  <a:lnTo>
                    <a:pt x="88900" y="69850"/>
                  </a:lnTo>
                  <a:lnTo>
                    <a:pt x="81280" y="82550"/>
                  </a:lnTo>
                  <a:lnTo>
                    <a:pt x="74930" y="95250"/>
                  </a:lnTo>
                  <a:lnTo>
                    <a:pt x="66040" y="106680"/>
                  </a:lnTo>
                  <a:lnTo>
                    <a:pt x="48260" y="130810"/>
                  </a:lnTo>
                  <a:lnTo>
                    <a:pt x="30480" y="154940"/>
                  </a:lnTo>
                  <a:lnTo>
                    <a:pt x="21590" y="167640"/>
                  </a:lnTo>
                  <a:lnTo>
                    <a:pt x="13970" y="180340"/>
                  </a:lnTo>
                  <a:lnTo>
                    <a:pt x="6350" y="194310"/>
                  </a:lnTo>
                  <a:lnTo>
                    <a:pt x="0" y="208280"/>
                  </a:lnTo>
                </a:path>
              </a:pathLst>
            </a:custGeom>
            <a:ln w="6223" cap="flat" cmpd="sng" algn="ctr">
              <a:solidFill>
                <a:srgbClr val="F5DC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98" name="Freeform 597"/>
            <p:cNvSpPr/>
            <p:nvPr/>
          </p:nvSpPr>
          <p:spPr>
            <a:xfrm>
              <a:off x="1915160" y="3921760"/>
              <a:ext cx="100331" cy="189231"/>
            </a:xfrm>
            <a:custGeom>
              <a:avLst/>
              <a:gdLst/>
              <a:ahLst/>
              <a:cxnLst/>
              <a:rect l="0" t="0" r="0" b="0"/>
              <a:pathLst>
                <a:path w="100331" h="189231">
                  <a:moveTo>
                    <a:pt x="100330" y="0"/>
                  </a:moveTo>
                  <a:lnTo>
                    <a:pt x="92710" y="10160"/>
                  </a:lnTo>
                  <a:lnTo>
                    <a:pt x="86360" y="20320"/>
                  </a:lnTo>
                  <a:lnTo>
                    <a:pt x="73660" y="43180"/>
                  </a:lnTo>
                  <a:lnTo>
                    <a:pt x="62230" y="67310"/>
                  </a:lnTo>
                  <a:lnTo>
                    <a:pt x="50800" y="91440"/>
                  </a:lnTo>
                  <a:lnTo>
                    <a:pt x="39370" y="116840"/>
                  </a:lnTo>
                  <a:lnTo>
                    <a:pt x="27940" y="140970"/>
                  </a:lnTo>
                  <a:lnTo>
                    <a:pt x="15240" y="165100"/>
                  </a:lnTo>
                  <a:lnTo>
                    <a:pt x="0" y="189230"/>
                  </a:lnTo>
                </a:path>
              </a:pathLst>
            </a:custGeom>
            <a:ln w="6223" cap="flat" cmpd="sng" algn="ctr">
              <a:solidFill>
                <a:srgbClr val="F5DC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99" name="Freeform 598"/>
            <p:cNvSpPr/>
            <p:nvPr/>
          </p:nvSpPr>
          <p:spPr>
            <a:xfrm>
              <a:off x="1943100" y="3957320"/>
              <a:ext cx="87631" cy="154941"/>
            </a:xfrm>
            <a:custGeom>
              <a:avLst/>
              <a:gdLst/>
              <a:ahLst/>
              <a:cxnLst/>
              <a:rect l="0" t="0" r="0" b="0"/>
              <a:pathLst>
                <a:path w="87631" h="154941">
                  <a:moveTo>
                    <a:pt x="87630" y="0"/>
                  </a:moveTo>
                  <a:lnTo>
                    <a:pt x="72390" y="17780"/>
                  </a:lnTo>
                  <a:lnTo>
                    <a:pt x="57150" y="35560"/>
                  </a:lnTo>
                  <a:lnTo>
                    <a:pt x="44450" y="53340"/>
                  </a:lnTo>
                  <a:lnTo>
                    <a:pt x="31750" y="71120"/>
                  </a:lnTo>
                  <a:lnTo>
                    <a:pt x="21590" y="90170"/>
                  </a:lnTo>
                  <a:lnTo>
                    <a:pt x="12700" y="110490"/>
                  </a:lnTo>
                  <a:lnTo>
                    <a:pt x="8890" y="120650"/>
                  </a:lnTo>
                  <a:lnTo>
                    <a:pt x="5080" y="132080"/>
                  </a:lnTo>
                  <a:lnTo>
                    <a:pt x="2540" y="143510"/>
                  </a:lnTo>
                  <a:lnTo>
                    <a:pt x="0" y="154940"/>
                  </a:lnTo>
                </a:path>
              </a:pathLst>
            </a:custGeom>
            <a:ln w="6223" cap="flat" cmpd="sng" algn="ctr">
              <a:solidFill>
                <a:srgbClr val="F5DC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00" name="Freeform 599"/>
            <p:cNvSpPr/>
            <p:nvPr/>
          </p:nvSpPr>
          <p:spPr>
            <a:xfrm>
              <a:off x="1775460" y="3878580"/>
              <a:ext cx="41911" cy="228601"/>
            </a:xfrm>
            <a:custGeom>
              <a:avLst/>
              <a:gdLst/>
              <a:ahLst/>
              <a:cxnLst/>
              <a:rect l="0" t="0" r="0" b="0"/>
              <a:pathLst>
                <a:path w="41911" h="228601">
                  <a:moveTo>
                    <a:pt x="26670" y="0"/>
                  </a:moveTo>
                  <a:lnTo>
                    <a:pt x="24130" y="0"/>
                  </a:lnTo>
                  <a:lnTo>
                    <a:pt x="26670" y="0"/>
                  </a:lnTo>
                  <a:lnTo>
                    <a:pt x="21590" y="6350"/>
                  </a:lnTo>
                  <a:lnTo>
                    <a:pt x="16510" y="12700"/>
                  </a:lnTo>
                  <a:lnTo>
                    <a:pt x="10160" y="25400"/>
                  </a:lnTo>
                  <a:lnTo>
                    <a:pt x="3810" y="39370"/>
                  </a:lnTo>
                  <a:lnTo>
                    <a:pt x="1270" y="53340"/>
                  </a:lnTo>
                  <a:lnTo>
                    <a:pt x="0" y="68580"/>
                  </a:lnTo>
                  <a:lnTo>
                    <a:pt x="0" y="82550"/>
                  </a:lnTo>
                  <a:lnTo>
                    <a:pt x="1270" y="97790"/>
                  </a:lnTo>
                  <a:lnTo>
                    <a:pt x="3810" y="113030"/>
                  </a:lnTo>
                  <a:lnTo>
                    <a:pt x="7620" y="128270"/>
                  </a:lnTo>
                  <a:lnTo>
                    <a:pt x="11430" y="143510"/>
                  </a:lnTo>
                  <a:lnTo>
                    <a:pt x="21590" y="173990"/>
                  </a:lnTo>
                  <a:lnTo>
                    <a:pt x="31750" y="201930"/>
                  </a:lnTo>
                  <a:lnTo>
                    <a:pt x="36830" y="215900"/>
                  </a:lnTo>
                  <a:lnTo>
                    <a:pt x="41910" y="228600"/>
                  </a:lnTo>
                </a:path>
              </a:pathLst>
            </a:custGeom>
            <a:ln w="6223" cap="flat" cmpd="sng" algn="ctr">
              <a:solidFill>
                <a:srgbClr val="F5DC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01" name="Freeform 600"/>
            <p:cNvSpPr/>
            <p:nvPr/>
          </p:nvSpPr>
          <p:spPr>
            <a:xfrm>
              <a:off x="1725930" y="3924300"/>
              <a:ext cx="64771" cy="116841"/>
            </a:xfrm>
            <a:custGeom>
              <a:avLst/>
              <a:gdLst/>
              <a:ahLst/>
              <a:cxnLst/>
              <a:rect l="0" t="0" r="0" b="0"/>
              <a:pathLst>
                <a:path w="64771" h="116841">
                  <a:moveTo>
                    <a:pt x="0" y="0"/>
                  </a:moveTo>
                  <a:lnTo>
                    <a:pt x="0" y="3810"/>
                  </a:lnTo>
                  <a:lnTo>
                    <a:pt x="2540" y="8890"/>
                  </a:lnTo>
                  <a:lnTo>
                    <a:pt x="5080" y="15240"/>
                  </a:lnTo>
                  <a:lnTo>
                    <a:pt x="8890" y="22860"/>
                  </a:lnTo>
                  <a:lnTo>
                    <a:pt x="13970" y="30480"/>
                  </a:lnTo>
                  <a:lnTo>
                    <a:pt x="17780" y="39370"/>
                  </a:lnTo>
                  <a:lnTo>
                    <a:pt x="29210" y="57150"/>
                  </a:lnTo>
                  <a:lnTo>
                    <a:pt x="41910" y="76200"/>
                  </a:lnTo>
                  <a:lnTo>
                    <a:pt x="46990" y="83820"/>
                  </a:lnTo>
                  <a:lnTo>
                    <a:pt x="52070" y="92710"/>
                  </a:lnTo>
                  <a:lnTo>
                    <a:pt x="55880" y="100330"/>
                  </a:lnTo>
                  <a:lnTo>
                    <a:pt x="59690" y="106680"/>
                  </a:lnTo>
                  <a:lnTo>
                    <a:pt x="63500" y="113030"/>
                  </a:lnTo>
                  <a:lnTo>
                    <a:pt x="64770" y="116840"/>
                  </a:lnTo>
                </a:path>
              </a:pathLst>
            </a:custGeom>
            <a:ln w="6223" cap="flat" cmpd="sng" algn="ctr">
              <a:solidFill>
                <a:srgbClr val="F5DC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02" name="Freeform 601"/>
            <p:cNvSpPr/>
            <p:nvPr/>
          </p:nvSpPr>
          <p:spPr>
            <a:xfrm>
              <a:off x="1747520" y="3902710"/>
              <a:ext cx="39371" cy="204471"/>
            </a:xfrm>
            <a:custGeom>
              <a:avLst/>
              <a:gdLst/>
              <a:ahLst/>
              <a:cxnLst/>
              <a:rect l="0" t="0" r="0" b="0"/>
              <a:pathLst>
                <a:path w="39371" h="204471">
                  <a:moveTo>
                    <a:pt x="6350" y="1270"/>
                  </a:moveTo>
                  <a:lnTo>
                    <a:pt x="6350" y="0"/>
                  </a:lnTo>
                  <a:lnTo>
                    <a:pt x="5080" y="2540"/>
                  </a:lnTo>
                  <a:lnTo>
                    <a:pt x="2540" y="5080"/>
                  </a:lnTo>
                  <a:lnTo>
                    <a:pt x="1270" y="8890"/>
                  </a:lnTo>
                  <a:lnTo>
                    <a:pt x="1270" y="13970"/>
                  </a:lnTo>
                  <a:lnTo>
                    <a:pt x="0" y="24130"/>
                  </a:lnTo>
                  <a:lnTo>
                    <a:pt x="0" y="36830"/>
                  </a:lnTo>
                  <a:lnTo>
                    <a:pt x="2540" y="49530"/>
                  </a:lnTo>
                  <a:lnTo>
                    <a:pt x="3810" y="64770"/>
                  </a:lnTo>
                  <a:lnTo>
                    <a:pt x="7620" y="80010"/>
                  </a:lnTo>
                  <a:lnTo>
                    <a:pt x="10160" y="95250"/>
                  </a:lnTo>
                  <a:lnTo>
                    <a:pt x="19050" y="128270"/>
                  </a:lnTo>
                  <a:lnTo>
                    <a:pt x="22860" y="144780"/>
                  </a:lnTo>
                  <a:lnTo>
                    <a:pt x="26670" y="158750"/>
                  </a:lnTo>
                  <a:lnTo>
                    <a:pt x="30480" y="172720"/>
                  </a:lnTo>
                  <a:lnTo>
                    <a:pt x="34290" y="185420"/>
                  </a:lnTo>
                  <a:lnTo>
                    <a:pt x="36830" y="195580"/>
                  </a:lnTo>
                  <a:lnTo>
                    <a:pt x="39370" y="204470"/>
                  </a:lnTo>
                </a:path>
              </a:pathLst>
            </a:custGeom>
            <a:ln w="6223" cap="flat" cmpd="sng" algn="ctr">
              <a:solidFill>
                <a:srgbClr val="F5DC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03" name="Freeform 602"/>
            <p:cNvSpPr/>
            <p:nvPr/>
          </p:nvSpPr>
          <p:spPr>
            <a:xfrm>
              <a:off x="1836420" y="3954780"/>
              <a:ext cx="57151" cy="148591"/>
            </a:xfrm>
            <a:custGeom>
              <a:avLst/>
              <a:gdLst/>
              <a:ahLst/>
              <a:cxnLst/>
              <a:rect l="0" t="0" r="0" b="0"/>
              <a:pathLst>
                <a:path w="57151" h="148591">
                  <a:moveTo>
                    <a:pt x="57150" y="0"/>
                  </a:moveTo>
                  <a:lnTo>
                    <a:pt x="50800" y="7620"/>
                  </a:lnTo>
                  <a:lnTo>
                    <a:pt x="45720" y="15240"/>
                  </a:lnTo>
                  <a:lnTo>
                    <a:pt x="40640" y="24130"/>
                  </a:lnTo>
                  <a:lnTo>
                    <a:pt x="36830" y="33020"/>
                  </a:lnTo>
                  <a:lnTo>
                    <a:pt x="30480" y="50800"/>
                  </a:lnTo>
                  <a:lnTo>
                    <a:pt x="24130" y="69850"/>
                  </a:lnTo>
                  <a:lnTo>
                    <a:pt x="13970" y="110490"/>
                  </a:lnTo>
                  <a:lnTo>
                    <a:pt x="7620" y="129540"/>
                  </a:lnTo>
                  <a:lnTo>
                    <a:pt x="0" y="148590"/>
                  </a:lnTo>
                </a:path>
              </a:pathLst>
            </a:custGeom>
            <a:ln w="6223" cap="flat" cmpd="sng" algn="ctr">
              <a:solidFill>
                <a:srgbClr val="F5DC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04" name="Freeform 603"/>
            <p:cNvSpPr/>
            <p:nvPr/>
          </p:nvSpPr>
          <p:spPr>
            <a:xfrm>
              <a:off x="1823720" y="3624580"/>
              <a:ext cx="124461" cy="445771"/>
            </a:xfrm>
            <a:custGeom>
              <a:avLst/>
              <a:gdLst/>
              <a:ahLst/>
              <a:cxnLst/>
              <a:rect l="0" t="0" r="0" b="0"/>
              <a:pathLst>
                <a:path w="124461" h="445771">
                  <a:moveTo>
                    <a:pt x="64770" y="0"/>
                  </a:moveTo>
                  <a:lnTo>
                    <a:pt x="63500" y="10160"/>
                  </a:lnTo>
                  <a:lnTo>
                    <a:pt x="62230" y="21590"/>
                  </a:lnTo>
                  <a:lnTo>
                    <a:pt x="60960" y="33020"/>
                  </a:lnTo>
                  <a:lnTo>
                    <a:pt x="62230" y="44450"/>
                  </a:lnTo>
                  <a:lnTo>
                    <a:pt x="62230" y="58420"/>
                  </a:lnTo>
                  <a:lnTo>
                    <a:pt x="64770" y="72390"/>
                  </a:lnTo>
                  <a:lnTo>
                    <a:pt x="67310" y="87630"/>
                  </a:lnTo>
                  <a:lnTo>
                    <a:pt x="71120" y="105410"/>
                  </a:lnTo>
                  <a:lnTo>
                    <a:pt x="64770" y="148590"/>
                  </a:lnTo>
                  <a:lnTo>
                    <a:pt x="59690" y="189230"/>
                  </a:lnTo>
                  <a:lnTo>
                    <a:pt x="54610" y="228600"/>
                  </a:lnTo>
                  <a:lnTo>
                    <a:pt x="49530" y="265430"/>
                  </a:lnTo>
                  <a:lnTo>
                    <a:pt x="45720" y="299720"/>
                  </a:lnTo>
                  <a:lnTo>
                    <a:pt x="40640" y="331470"/>
                  </a:lnTo>
                  <a:lnTo>
                    <a:pt x="36830" y="360680"/>
                  </a:lnTo>
                  <a:lnTo>
                    <a:pt x="34290" y="373380"/>
                  </a:lnTo>
                  <a:lnTo>
                    <a:pt x="33020" y="386080"/>
                  </a:lnTo>
                  <a:lnTo>
                    <a:pt x="31750" y="393700"/>
                  </a:lnTo>
                  <a:lnTo>
                    <a:pt x="30480" y="400050"/>
                  </a:lnTo>
                  <a:lnTo>
                    <a:pt x="29210" y="405130"/>
                  </a:lnTo>
                  <a:lnTo>
                    <a:pt x="26670" y="408940"/>
                  </a:lnTo>
                  <a:lnTo>
                    <a:pt x="22860" y="415290"/>
                  </a:lnTo>
                  <a:lnTo>
                    <a:pt x="17780" y="420370"/>
                  </a:lnTo>
                  <a:lnTo>
                    <a:pt x="13970" y="424180"/>
                  </a:lnTo>
                  <a:lnTo>
                    <a:pt x="8890" y="427990"/>
                  </a:lnTo>
                  <a:lnTo>
                    <a:pt x="5080" y="435610"/>
                  </a:lnTo>
                  <a:lnTo>
                    <a:pt x="2540" y="440690"/>
                  </a:lnTo>
                  <a:lnTo>
                    <a:pt x="0" y="445770"/>
                  </a:lnTo>
                  <a:lnTo>
                    <a:pt x="6350" y="445770"/>
                  </a:lnTo>
                  <a:lnTo>
                    <a:pt x="12700" y="445770"/>
                  </a:lnTo>
                  <a:lnTo>
                    <a:pt x="21590" y="445770"/>
                  </a:lnTo>
                  <a:lnTo>
                    <a:pt x="30480" y="445770"/>
                  </a:lnTo>
                  <a:lnTo>
                    <a:pt x="38100" y="444500"/>
                  </a:lnTo>
                  <a:lnTo>
                    <a:pt x="45720" y="443230"/>
                  </a:lnTo>
                  <a:lnTo>
                    <a:pt x="52070" y="440690"/>
                  </a:lnTo>
                  <a:lnTo>
                    <a:pt x="55880" y="438150"/>
                  </a:lnTo>
                  <a:lnTo>
                    <a:pt x="58420" y="435610"/>
                  </a:lnTo>
                  <a:lnTo>
                    <a:pt x="59690" y="431800"/>
                  </a:lnTo>
                  <a:lnTo>
                    <a:pt x="58420" y="424180"/>
                  </a:lnTo>
                  <a:lnTo>
                    <a:pt x="57150" y="419100"/>
                  </a:lnTo>
                  <a:lnTo>
                    <a:pt x="57150" y="416560"/>
                  </a:lnTo>
                  <a:lnTo>
                    <a:pt x="57150" y="415290"/>
                  </a:lnTo>
                  <a:lnTo>
                    <a:pt x="59690" y="414020"/>
                  </a:lnTo>
                  <a:lnTo>
                    <a:pt x="64770" y="408940"/>
                  </a:lnTo>
                  <a:lnTo>
                    <a:pt x="72390" y="406400"/>
                  </a:lnTo>
                  <a:lnTo>
                    <a:pt x="78740" y="401320"/>
                  </a:lnTo>
                  <a:lnTo>
                    <a:pt x="81280" y="398780"/>
                  </a:lnTo>
                  <a:lnTo>
                    <a:pt x="82550" y="396240"/>
                  </a:lnTo>
                  <a:lnTo>
                    <a:pt x="81280" y="379730"/>
                  </a:lnTo>
                  <a:lnTo>
                    <a:pt x="81280" y="360680"/>
                  </a:lnTo>
                  <a:lnTo>
                    <a:pt x="81280" y="341630"/>
                  </a:lnTo>
                  <a:lnTo>
                    <a:pt x="82550" y="321310"/>
                  </a:lnTo>
                  <a:lnTo>
                    <a:pt x="83820" y="299720"/>
                  </a:lnTo>
                  <a:lnTo>
                    <a:pt x="86360" y="278130"/>
                  </a:lnTo>
                  <a:lnTo>
                    <a:pt x="92710" y="234950"/>
                  </a:lnTo>
                  <a:lnTo>
                    <a:pt x="99060" y="193040"/>
                  </a:lnTo>
                  <a:lnTo>
                    <a:pt x="102870" y="172720"/>
                  </a:lnTo>
                  <a:lnTo>
                    <a:pt x="105410" y="153670"/>
                  </a:lnTo>
                  <a:lnTo>
                    <a:pt x="109220" y="135890"/>
                  </a:lnTo>
                  <a:lnTo>
                    <a:pt x="111760" y="118110"/>
                  </a:lnTo>
                  <a:lnTo>
                    <a:pt x="115570" y="104140"/>
                  </a:lnTo>
                  <a:lnTo>
                    <a:pt x="118110" y="90170"/>
                  </a:lnTo>
                  <a:lnTo>
                    <a:pt x="119380" y="69850"/>
                  </a:lnTo>
                  <a:lnTo>
                    <a:pt x="120650" y="46990"/>
                  </a:lnTo>
                  <a:lnTo>
                    <a:pt x="124460" y="2540"/>
                  </a:lnTo>
                </a:path>
              </a:pathLst>
            </a:custGeom>
            <a:ln w="622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05" name="Freeform 604"/>
            <p:cNvSpPr/>
            <p:nvPr/>
          </p:nvSpPr>
          <p:spPr>
            <a:xfrm>
              <a:off x="1734947" y="4004183"/>
              <a:ext cx="820675" cy="135002"/>
            </a:xfrm>
            <a:custGeom>
              <a:avLst/>
              <a:gdLst/>
              <a:ahLst/>
              <a:cxnLst/>
              <a:rect l="0" t="0" r="0" b="0"/>
              <a:pathLst>
                <a:path w="820675" h="135002">
                  <a:moveTo>
                    <a:pt x="1143" y="58801"/>
                  </a:moveTo>
                  <a:lnTo>
                    <a:pt x="1143" y="56261"/>
                  </a:lnTo>
                  <a:lnTo>
                    <a:pt x="5588" y="59055"/>
                  </a:lnTo>
                  <a:lnTo>
                    <a:pt x="8509" y="60833"/>
                  </a:lnTo>
                  <a:lnTo>
                    <a:pt x="10033" y="61849"/>
                  </a:lnTo>
                  <a:lnTo>
                    <a:pt x="11557" y="62484"/>
                  </a:lnTo>
                  <a:lnTo>
                    <a:pt x="13589" y="61849"/>
                  </a:lnTo>
                  <a:lnTo>
                    <a:pt x="17145" y="60579"/>
                  </a:lnTo>
                  <a:lnTo>
                    <a:pt x="19685" y="59817"/>
                  </a:lnTo>
                  <a:lnTo>
                    <a:pt x="22987" y="58801"/>
                  </a:lnTo>
                  <a:lnTo>
                    <a:pt x="26797" y="57785"/>
                  </a:lnTo>
                  <a:lnTo>
                    <a:pt x="31750" y="56261"/>
                  </a:lnTo>
                  <a:lnTo>
                    <a:pt x="31242" y="61468"/>
                  </a:lnTo>
                  <a:lnTo>
                    <a:pt x="29591" y="66040"/>
                  </a:lnTo>
                  <a:lnTo>
                    <a:pt x="48133" y="59563"/>
                  </a:lnTo>
                  <a:lnTo>
                    <a:pt x="67056" y="55245"/>
                  </a:lnTo>
                  <a:lnTo>
                    <a:pt x="86106" y="52197"/>
                  </a:lnTo>
                  <a:lnTo>
                    <a:pt x="105791" y="49022"/>
                  </a:lnTo>
                  <a:lnTo>
                    <a:pt x="105156" y="55245"/>
                  </a:lnTo>
                  <a:lnTo>
                    <a:pt x="103505" y="61214"/>
                  </a:lnTo>
                  <a:lnTo>
                    <a:pt x="125349" y="56261"/>
                  </a:lnTo>
                  <a:lnTo>
                    <a:pt x="120904" y="61214"/>
                  </a:lnTo>
                  <a:lnTo>
                    <a:pt x="126365" y="62230"/>
                  </a:lnTo>
                  <a:lnTo>
                    <a:pt x="131064" y="61722"/>
                  </a:lnTo>
                  <a:lnTo>
                    <a:pt x="135255" y="59563"/>
                  </a:lnTo>
                  <a:lnTo>
                    <a:pt x="139319" y="56515"/>
                  </a:lnTo>
                  <a:lnTo>
                    <a:pt x="146431" y="48514"/>
                  </a:lnTo>
                  <a:lnTo>
                    <a:pt x="153670" y="39751"/>
                  </a:lnTo>
                  <a:lnTo>
                    <a:pt x="156083" y="42545"/>
                  </a:lnTo>
                  <a:lnTo>
                    <a:pt x="158877" y="44958"/>
                  </a:lnTo>
                  <a:lnTo>
                    <a:pt x="162179" y="46990"/>
                  </a:lnTo>
                  <a:lnTo>
                    <a:pt x="165862" y="48514"/>
                  </a:lnTo>
                  <a:lnTo>
                    <a:pt x="174625" y="50546"/>
                  </a:lnTo>
                  <a:lnTo>
                    <a:pt x="184277" y="51054"/>
                  </a:lnTo>
                  <a:lnTo>
                    <a:pt x="193929" y="50038"/>
                  </a:lnTo>
                  <a:lnTo>
                    <a:pt x="203073" y="48006"/>
                  </a:lnTo>
                  <a:lnTo>
                    <a:pt x="210820" y="44323"/>
                  </a:lnTo>
                  <a:lnTo>
                    <a:pt x="214122" y="42037"/>
                  </a:lnTo>
                  <a:lnTo>
                    <a:pt x="216916" y="39751"/>
                  </a:lnTo>
                  <a:lnTo>
                    <a:pt x="212217" y="42037"/>
                  </a:lnTo>
                  <a:lnTo>
                    <a:pt x="208915" y="44958"/>
                  </a:lnTo>
                  <a:lnTo>
                    <a:pt x="206629" y="49022"/>
                  </a:lnTo>
                  <a:lnTo>
                    <a:pt x="203835" y="53975"/>
                  </a:lnTo>
                  <a:lnTo>
                    <a:pt x="211836" y="53467"/>
                  </a:lnTo>
                  <a:lnTo>
                    <a:pt x="218186" y="52197"/>
                  </a:lnTo>
                  <a:lnTo>
                    <a:pt x="223139" y="50038"/>
                  </a:lnTo>
                  <a:lnTo>
                    <a:pt x="227330" y="47498"/>
                  </a:lnTo>
                  <a:lnTo>
                    <a:pt x="230124" y="44577"/>
                  </a:lnTo>
                  <a:lnTo>
                    <a:pt x="232791" y="41783"/>
                  </a:lnTo>
                  <a:lnTo>
                    <a:pt x="236093" y="36703"/>
                  </a:lnTo>
                  <a:lnTo>
                    <a:pt x="237490" y="35052"/>
                  </a:lnTo>
                  <a:lnTo>
                    <a:pt x="238887" y="34036"/>
                  </a:lnTo>
                  <a:lnTo>
                    <a:pt x="240792" y="34036"/>
                  </a:lnTo>
                  <a:lnTo>
                    <a:pt x="242824" y="35306"/>
                  </a:lnTo>
                  <a:lnTo>
                    <a:pt x="245745" y="37973"/>
                  </a:lnTo>
                  <a:lnTo>
                    <a:pt x="249682" y="42037"/>
                  </a:lnTo>
                  <a:lnTo>
                    <a:pt x="254381" y="48260"/>
                  </a:lnTo>
                  <a:lnTo>
                    <a:pt x="257175" y="52197"/>
                  </a:lnTo>
                  <a:lnTo>
                    <a:pt x="260477" y="56261"/>
                  </a:lnTo>
                  <a:lnTo>
                    <a:pt x="268478" y="49530"/>
                  </a:lnTo>
                  <a:lnTo>
                    <a:pt x="275082" y="43942"/>
                  </a:lnTo>
                  <a:lnTo>
                    <a:pt x="280543" y="39243"/>
                  </a:lnTo>
                  <a:lnTo>
                    <a:pt x="284480" y="35941"/>
                  </a:lnTo>
                  <a:lnTo>
                    <a:pt x="287782" y="33274"/>
                  </a:lnTo>
                  <a:lnTo>
                    <a:pt x="289941" y="31496"/>
                  </a:lnTo>
                  <a:lnTo>
                    <a:pt x="291338" y="30734"/>
                  </a:lnTo>
                  <a:lnTo>
                    <a:pt x="292354" y="30734"/>
                  </a:lnTo>
                  <a:lnTo>
                    <a:pt x="292354" y="31496"/>
                  </a:lnTo>
                  <a:lnTo>
                    <a:pt x="292354" y="33020"/>
                  </a:lnTo>
                  <a:lnTo>
                    <a:pt x="291592" y="35052"/>
                  </a:lnTo>
                  <a:lnTo>
                    <a:pt x="290830" y="37973"/>
                  </a:lnTo>
                  <a:lnTo>
                    <a:pt x="289433" y="45212"/>
                  </a:lnTo>
                  <a:lnTo>
                    <a:pt x="288798" y="53975"/>
                  </a:lnTo>
                  <a:lnTo>
                    <a:pt x="296291" y="47244"/>
                  </a:lnTo>
                  <a:lnTo>
                    <a:pt x="304038" y="42291"/>
                  </a:lnTo>
                  <a:lnTo>
                    <a:pt x="312547" y="38481"/>
                  </a:lnTo>
                  <a:lnTo>
                    <a:pt x="321564" y="34798"/>
                  </a:lnTo>
                  <a:lnTo>
                    <a:pt x="321564" y="44323"/>
                  </a:lnTo>
                  <a:lnTo>
                    <a:pt x="338836" y="34798"/>
                  </a:lnTo>
                  <a:lnTo>
                    <a:pt x="339090" y="40767"/>
                  </a:lnTo>
                  <a:lnTo>
                    <a:pt x="339344" y="45974"/>
                  </a:lnTo>
                  <a:lnTo>
                    <a:pt x="339598" y="50038"/>
                  </a:lnTo>
                  <a:lnTo>
                    <a:pt x="340360" y="53594"/>
                  </a:lnTo>
                  <a:lnTo>
                    <a:pt x="341757" y="59055"/>
                  </a:lnTo>
                  <a:lnTo>
                    <a:pt x="343916" y="62230"/>
                  </a:lnTo>
                  <a:lnTo>
                    <a:pt x="346202" y="62865"/>
                  </a:lnTo>
                  <a:lnTo>
                    <a:pt x="349250" y="61849"/>
                  </a:lnTo>
                  <a:lnTo>
                    <a:pt x="352552" y="59309"/>
                  </a:lnTo>
                  <a:lnTo>
                    <a:pt x="356108" y="55499"/>
                  </a:lnTo>
                  <a:lnTo>
                    <a:pt x="360045" y="50546"/>
                  </a:lnTo>
                  <a:lnTo>
                    <a:pt x="364236" y="45212"/>
                  </a:lnTo>
                  <a:lnTo>
                    <a:pt x="372999" y="32766"/>
                  </a:lnTo>
                  <a:lnTo>
                    <a:pt x="382270" y="20701"/>
                  </a:lnTo>
                  <a:lnTo>
                    <a:pt x="386588" y="15240"/>
                  </a:lnTo>
                  <a:lnTo>
                    <a:pt x="391414" y="11176"/>
                  </a:lnTo>
                  <a:lnTo>
                    <a:pt x="391414" y="14478"/>
                  </a:lnTo>
                  <a:lnTo>
                    <a:pt x="391414" y="15748"/>
                  </a:lnTo>
                  <a:lnTo>
                    <a:pt x="391414" y="15494"/>
                  </a:lnTo>
                  <a:lnTo>
                    <a:pt x="391668" y="13716"/>
                  </a:lnTo>
                  <a:lnTo>
                    <a:pt x="391922" y="8001"/>
                  </a:lnTo>
                  <a:lnTo>
                    <a:pt x="392303" y="2032"/>
                  </a:lnTo>
                  <a:lnTo>
                    <a:pt x="392557" y="508"/>
                  </a:lnTo>
                  <a:lnTo>
                    <a:pt x="392811" y="0"/>
                  </a:lnTo>
                  <a:lnTo>
                    <a:pt x="392938" y="1524"/>
                  </a:lnTo>
                  <a:lnTo>
                    <a:pt x="393192" y="5207"/>
                  </a:lnTo>
                  <a:lnTo>
                    <a:pt x="393192" y="11557"/>
                  </a:lnTo>
                  <a:lnTo>
                    <a:pt x="393192" y="16002"/>
                  </a:lnTo>
                  <a:lnTo>
                    <a:pt x="393192" y="21209"/>
                  </a:lnTo>
                  <a:lnTo>
                    <a:pt x="393446" y="27305"/>
                  </a:lnTo>
                  <a:lnTo>
                    <a:pt x="393446" y="34290"/>
                  </a:lnTo>
                  <a:lnTo>
                    <a:pt x="393446" y="42291"/>
                  </a:lnTo>
                  <a:lnTo>
                    <a:pt x="393446" y="51562"/>
                  </a:lnTo>
                  <a:lnTo>
                    <a:pt x="399542" y="44196"/>
                  </a:lnTo>
                  <a:lnTo>
                    <a:pt x="405003" y="36703"/>
                  </a:lnTo>
                  <a:lnTo>
                    <a:pt x="410718" y="29718"/>
                  </a:lnTo>
                  <a:lnTo>
                    <a:pt x="417576" y="22987"/>
                  </a:lnTo>
                  <a:lnTo>
                    <a:pt x="417576" y="46736"/>
                  </a:lnTo>
                  <a:lnTo>
                    <a:pt x="425958" y="43561"/>
                  </a:lnTo>
                  <a:lnTo>
                    <a:pt x="433705" y="39497"/>
                  </a:lnTo>
                  <a:lnTo>
                    <a:pt x="441452" y="35306"/>
                  </a:lnTo>
                  <a:lnTo>
                    <a:pt x="450215" y="32512"/>
                  </a:lnTo>
                  <a:lnTo>
                    <a:pt x="450469" y="39751"/>
                  </a:lnTo>
                  <a:lnTo>
                    <a:pt x="450850" y="44958"/>
                  </a:lnTo>
                  <a:lnTo>
                    <a:pt x="451866" y="48768"/>
                  </a:lnTo>
                  <a:lnTo>
                    <a:pt x="453263" y="51054"/>
                  </a:lnTo>
                  <a:lnTo>
                    <a:pt x="454914" y="52197"/>
                  </a:lnTo>
                  <a:lnTo>
                    <a:pt x="457073" y="52197"/>
                  </a:lnTo>
                  <a:lnTo>
                    <a:pt x="459232" y="51054"/>
                  </a:lnTo>
                  <a:lnTo>
                    <a:pt x="461772" y="49530"/>
                  </a:lnTo>
                  <a:lnTo>
                    <a:pt x="466852" y="44323"/>
                  </a:lnTo>
                  <a:lnTo>
                    <a:pt x="472821" y="38227"/>
                  </a:lnTo>
                  <a:lnTo>
                    <a:pt x="478917" y="32004"/>
                  </a:lnTo>
                  <a:lnTo>
                    <a:pt x="485013" y="27686"/>
                  </a:lnTo>
                  <a:lnTo>
                    <a:pt x="486156" y="32766"/>
                  </a:lnTo>
                  <a:lnTo>
                    <a:pt x="487426" y="37084"/>
                  </a:lnTo>
                  <a:lnTo>
                    <a:pt x="490220" y="43942"/>
                  </a:lnTo>
                  <a:lnTo>
                    <a:pt x="493522" y="48006"/>
                  </a:lnTo>
                  <a:lnTo>
                    <a:pt x="496824" y="50038"/>
                  </a:lnTo>
                  <a:lnTo>
                    <a:pt x="500634" y="50546"/>
                  </a:lnTo>
                  <a:lnTo>
                    <a:pt x="504063" y="50038"/>
                  </a:lnTo>
                  <a:lnTo>
                    <a:pt x="511175" y="47498"/>
                  </a:lnTo>
                  <a:lnTo>
                    <a:pt x="514731" y="45974"/>
                  </a:lnTo>
                  <a:lnTo>
                    <a:pt x="518033" y="45339"/>
                  </a:lnTo>
                  <a:lnTo>
                    <a:pt x="520827" y="45974"/>
                  </a:lnTo>
                  <a:lnTo>
                    <a:pt x="523367" y="48006"/>
                  </a:lnTo>
                  <a:lnTo>
                    <a:pt x="525526" y="51816"/>
                  </a:lnTo>
                  <a:lnTo>
                    <a:pt x="527177" y="58293"/>
                  </a:lnTo>
                  <a:lnTo>
                    <a:pt x="527939" y="62738"/>
                  </a:lnTo>
                  <a:lnTo>
                    <a:pt x="528066" y="67564"/>
                  </a:lnTo>
                  <a:lnTo>
                    <a:pt x="528574" y="73533"/>
                  </a:lnTo>
                  <a:lnTo>
                    <a:pt x="528574" y="80264"/>
                  </a:lnTo>
                  <a:lnTo>
                    <a:pt x="542671" y="67564"/>
                  </a:lnTo>
                  <a:lnTo>
                    <a:pt x="555371" y="55499"/>
                  </a:lnTo>
                  <a:lnTo>
                    <a:pt x="561975" y="49784"/>
                  </a:lnTo>
                  <a:lnTo>
                    <a:pt x="569087" y="44323"/>
                  </a:lnTo>
                  <a:lnTo>
                    <a:pt x="576580" y="39497"/>
                  </a:lnTo>
                  <a:lnTo>
                    <a:pt x="585343" y="34798"/>
                  </a:lnTo>
                  <a:lnTo>
                    <a:pt x="584581" y="41783"/>
                  </a:lnTo>
                  <a:lnTo>
                    <a:pt x="582803" y="49276"/>
                  </a:lnTo>
                  <a:lnTo>
                    <a:pt x="580644" y="56769"/>
                  </a:lnTo>
                  <a:lnTo>
                    <a:pt x="578739" y="63500"/>
                  </a:lnTo>
                  <a:lnTo>
                    <a:pt x="583184" y="62738"/>
                  </a:lnTo>
                  <a:lnTo>
                    <a:pt x="587375" y="60452"/>
                  </a:lnTo>
                  <a:lnTo>
                    <a:pt x="590931" y="56769"/>
                  </a:lnTo>
                  <a:lnTo>
                    <a:pt x="594233" y="52324"/>
                  </a:lnTo>
                  <a:lnTo>
                    <a:pt x="600075" y="42545"/>
                  </a:lnTo>
                  <a:lnTo>
                    <a:pt x="602488" y="37719"/>
                  </a:lnTo>
                  <a:lnTo>
                    <a:pt x="604647" y="33274"/>
                  </a:lnTo>
                  <a:lnTo>
                    <a:pt x="606552" y="29718"/>
                  </a:lnTo>
                  <a:lnTo>
                    <a:pt x="608457" y="27305"/>
                  </a:lnTo>
                  <a:lnTo>
                    <a:pt x="609727" y="26543"/>
                  </a:lnTo>
                  <a:lnTo>
                    <a:pt x="611251" y="27686"/>
                  </a:lnTo>
                  <a:lnTo>
                    <a:pt x="612394" y="30734"/>
                  </a:lnTo>
                  <a:lnTo>
                    <a:pt x="613537" y="36322"/>
                  </a:lnTo>
                  <a:lnTo>
                    <a:pt x="614807" y="44577"/>
                  </a:lnTo>
                  <a:lnTo>
                    <a:pt x="615188" y="50038"/>
                  </a:lnTo>
                  <a:lnTo>
                    <a:pt x="615696" y="56261"/>
                  </a:lnTo>
                  <a:lnTo>
                    <a:pt x="621157" y="53213"/>
                  </a:lnTo>
                  <a:lnTo>
                    <a:pt x="626999" y="50546"/>
                  </a:lnTo>
                  <a:lnTo>
                    <a:pt x="632587" y="48006"/>
                  </a:lnTo>
                  <a:lnTo>
                    <a:pt x="638556" y="44958"/>
                  </a:lnTo>
                  <a:lnTo>
                    <a:pt x="643763" y="40513"/>
                  </a:lnTo>
                  <a:lnTo>
                    <a:pt x="646049" y="37719"/>
                  </a:lnTo>
                  <a:lnTo>
                    <a:pt x="648208" y="34290"/>
                  </a:lnTo>
                  <a:lnTo>
                    <a:pt x="650113" y="30099"/>
                  </a:lnTo>
                  <a:lnTo>
                    <a:pt x="651637" y="25527"/>
                  </a:lnTo>
                  <a:lnTo>
                    <a:pt x="652907" y="19812"/>
                  </a:lnTo>
                  <a:lnTo>
                    <a:pt x="653542" y="13462"/>
                  </a:lnTo>
                  <a:lnTo>
                    <a:pt x="654050" y="15240"/>
                  </a:lnTo>
                  <a:lnTo>
                    <a:pt x="654558" y="19050"/>
                  </a:lnTo>
                  <a:lnTo>
                    <a:pt x="654685" y="24257"/>
                  </a:lnTo>
                  <a:lnTo>
                    <a:pt x="654685" y="29972"/>
                  </a:lnTo>
                  <a:lnTo>
                    <a:pt x="654939" y="35941"/>
                  </a:lnTo>
                  <a:lnTo>
                    <a:pt x="654939" y="40767"/>
                  </a:lnTo>
                  <a:lnTo>
                    <a:pt x="654685" y="44196"/>
                  </a:lnTo>
                  <a:lnTo>
                    <a:pt x="654685" y="45339"/>
                  </a:lnTo>
                  <a:lnTo>
                    <a:pt x="657987" y="45212"/>
                  </a:lnTo>
                  <a:lnTo>
                    <a:pt x="661543" y="43942"/>
                  </a:lnTo>
                  <a:lnTo>
                    <a:pt x="665099" y="41529"/>
                  </a:lnTo>
                  <a:lnTo>
                    <a:pt x="668909" y="38227"/>
                  </a:lnTo>
                  <a:lnTo>
                    <a:pt x="672211" y="33782"/>
                  </a:lnTo>
                  <a:lnTo>
                    <a:pt x="675259" y="28067"/>
                  </a:lnTo>
                  <a:lnTo>
                    <a:pt x="677545" y="21463"/>
                  </a:lnTo>
                  <a:lnTo>
                    <a:pt x="679069" y="13462"/>
                  </a:lnTo>
                  <a:lnTo>
                    <a:pt x="679069" y="13716"/>
                  </a:lnTo>
                  <a:lnTo>
                    <a:pt x="679196" y="14732"/>
                  </a:lnTo>
                  <a:lnTo>
                    <a:pt x="680339" y="18034"/>
                  </a:lnTo>
                  <a:lnTo>
                    <a:pt x="682371" y="23241"/>
                  </a:lnTo>
                  <a:lnTo>
                    <a:pt x="684403" y="28956"/>
                  </a:lnTo>
                  <a:lnTo>
                    <a:pt x="686562" y="34544"/>
                  </a:lnTo>
                  <a:lnTo>
                    <a:pt x="688467" y="39497"/>
                  </a:lnTo>
                  <a:lnTo>
                    <a:pt x="689610" y="43053"/>
                  </a:lnTo>
                  <a:lnTo>
                    <a:pt x="689737" y="44196"/>
                  </a:lnTo>
                  <a:lnTo>
                    <a:pt x="689737" y="44323"/>
                  </a:lnTo>
                  <a:lnTo>
                    <a:pt x="693293" y="40259"/>
                  </a:lnTo>
                  <a:lnTo>
                    <a:pt x="696341" y="36957"/>
                  </a:lnTo>
                  <a:lnTo>
                    <a:pt x="699262" y="34290"/>
                  </a:lnTo>
                  <a:lnTo>
                    <a:pt x="701548" y="32766"/>
                  </a:lnTo>
                  <a:lnTo>
                    <a:pt x="703961" y="32004"/>
                  </a:lnTo>
                  <a:lnTo>
                    <a:pt x="705739" y="31750"/>
                  </a:lnTo>
                  <a:lnTo>
                    <a:pt x="709041" y="32766"/>
                  </a:lnTo>
                  <a:lnTo>
                    <a:pt x="711200" y="35941"/>
                  </a:lnTo>
                  <a:lnTo>
                    <a:pt x="712851" y="40513"/>
                  </a:lnTo>
                  <a:lnTo>
                    <a:pt x="713613" y="45974"/>
                  </a:lnTo>
                  <a:lnTo>
                    <a:pt x="713867" y="51562"/>
                  </a:lnTo>
                  <a:lnTo>
                    <a:pt x="719963" y="48260"/>
                  </a:lnTo>
                  <a:lnTo>
                    <a:pt x="725043" y="44196"/>
                  </a:lnTo>
                  <a:lnTo>
                    <a:pt x="730123" y="39497"/>
                  </a:lnTo>
                  <a:lnTo>
                    <a:pt x="735711" y="34798"/>
                  </a:lnTo>
                  <a:lnTo>
                    <a:pt x="735711" y="41021"/>
                  </a:lnTo>
                  <a:lnTo>
                    <a:pt x="736219" y="45593"/>
                  </a:lnTo>
                  <a:lnTo>
                    <a:pt x="736727" y="49276"/>
                  </a:lnTo>
                  <a:lnTo>
                    <a:pt x="737362" y="51816"/>
                  </a:lnTo>
                  <a:lnTo>
                    <a:pt x="738505" y="53467"/>
                  </a:lnTo>
                  <a:lnTo>
                    <a:pt x="739775" y="53975"/>
                  </a:lnTo>
                  <a:lnTo>
                    <a:pt x="741045" y="53975"/>
                  </a:lnTo>
                  <a:lnTo>
                    <a:pt x="742823" y="53467"/>
                  </a:lnTo>
                  <a:lnTo>
                    <a:pt x="746760" y="50546"/>
                  </a:lnTo>
                  <a:lnTo>
                    <a:pt x="751459" y="46228"/>
                  </a:lnTo>
                  <a:lnTo>
                    <a:pt x="757301" y="41529"/>
                  </a:lnTo>
                  <a:lnTo>
                    <a:pt x="763905" y="37084"/>
                  </a:lnTo>
                  <a:lnTo>
                    <a:pt x="765175" y="41529"/>
                  </a:lnTo>
                  <a:lnTo>
                    <a:pt x="765810" y="45339"/>
                  </a:lnTo>
                  <a:lnTo>
                    <a:pt x="766064" y="53975"/>
                  </a:lnTo>
                  <a:lnTo>
                    <a:pt x="773176" y="52324"/>
                  </a:lnTo>
                  <a:lnTo>
                    <a:pt x="780415" y="51562"/>
                  </a:lnTo>
                  <a:lnTo>
                    <a:pt x="795274" y="50292"/>
                  </a:lnTo>
                  <a:lnTo>
                    <a:pt x="802386" y="49022"/>
                  </a:lnTo>
                  <a:lnTo>
                    <a:pt x="809117" y="47244"/>
                  </a:lnTo>
                  <a:lnTo>
                    <a:pt x="815340" y="44196"/>
                  </a:lnTo>
                  <a:lnTo>
                    <a:pt x="820674" y="39751"/>
                  </a:lnTo>
                  <a:lnTo>
                    <a:pt x="820674" y="135001"/>
                  </a:lnTo>
                  <a:lnTo>
                    <a:pt x="0" y="135001"/>
                  </a:lnTo>
                  <a:lnTo>
                    <a:pt x="1143" y="56261"/>
                  </a:lnTo>
                  <a:close/>
                </a:path>
              </a:pathLst>
            </a:custGeom>
            <a:solidFill>
              <a:srgbClr val="D1DD94"/>
            </a:solidFill>
            <a:ln w="0" cap="flat" cmpd="sng" algn="ctr">
              <a:solidFill>
                <a:srgbClr val="D1DD9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06" name="Freeform 605"/>
            <p:cNvSpPr/>
            <p:nvPr/>
          </p:nvSpPr>
          <p:spPr>
            <a:xfrm>
              <a:off x="1734820" y="4004310"/>
              <a:ext cx="820421" cy="134621"/>
            </a:xfrm>
            <a:custGeom>
              <a:avLst/>
              <a:gdLst/>
              <a:ahLst/>
              <a:cxnLst/>
              <a:rect l="0" t="0" r="0" b="0"/>
              <a:pathLst>
                <a:path w="820421" h="134621">
                  <a:moveTo>
                    <a:pt x="1270" y="55880"/>
                  </a:moveTo>
                  <a:lnTo>
                    <a:pt x="0" y="134620"/>
                  </a:lnTo>
                  <a:lnTo>
                    <a:pt x="820420" y="134620"/>
                  </a:lnTo>
                  <a:lnTo>
                    <a:pt x="820420" y="39370"/>
                  </a:lnTo>
                  <a:lnTo>
                    <a:pt x="815340" y="44450"/>
                  </a:lnTo>
                  <a:lnTo>
                    <a:pt x="808990" y="46990"/>
                  </a:lnTo>
                  <a:lnTo>
                    <a:pt x="802640" y="48260"/>
                  </a:lnTo>
                  <a:lnTo>
                    <a:pt x="795020" y="50800"/>
                  </a:lnTo>
                  <a:lnTo>
                    <a:pt x="779780" y="52070"/>
                  </a:lnTo>
                  <a:lnTo>
                    <a:pt x="773430" y="52070"/>
                  </a:lnTo>
                  <a:lnTo>
                    <a:pt x="765810" y="53340"/>
                  </a:lnTo>
                  <a:lnTo>
                    <a:pt x="765810" y="45720"/>
                  </a:lnTo>
                  <a:lnTo>
                    <a:pt x="765810" y="41910"/>
                  </a:lnTo>
                  <a:lnTo>
                    <a:pt x="764540" y="36830"/>
                  </a:lnTo>
                  <a:lnTo>
                    <a:pt x="756920" y="41910"/>
                  </a:lnTo>
                  <a:lnTo>
                    <a:pt x="751840" y="45720"/>
                  </a:lnTo>
                  <a:lnTo>
                    <a:pt x="746760" y="50800"/>
                  </a:lnTo>
                  <a:lnTo>
                    <a:pt x="742950" y="53340"/>
                  </a:lnTo>
                  <a:lnTo>
                    <a:pt x="741680" y="53340"/>
                  </a:lnTo>
                  <a:lnTo>
                    <a:pt x="740410" y="53340"/>
                  </a:lnTo>
                  <a:lnTo>
                    <a:pt x="739140" y="53340"/>
                  </a:lnTo>
                  <a:lnTo>
                    <a:pt x="737870" y="52070"/>
                  </a:lnTo>
                  <a:lnTo>
                    <a:pt x="736600" y="48260"/>
                  </a:lnTo>
                  <a:lnTo>
                    <a:pt x="736600" y="45720"/>
                  </a:lnTo>
                  <a:lnTo>
                    <a:pt x="735330" y="40640"/>
                  </a:lnTo>
                  <a:lnTo>
                    <a:pt x="735330" y="34290"/>
                  </a:lnTo>
                  <a:lnTo>
                    <a:pt x="730250" y="39370"/>
                  </a:lnTo>
                  <a:lnTo>
                    <a:pt x="725170" y="44450"/>
                  </a:lnTo>
                  <a:lnTo>
                    <a:pt x="720090" y="48260"/>
                  </a:lnTo>
                  <a:lnTo>
                    <a:pt x="713740" y="52070"/>
                  </a:lnTo>
                  <a:lnTo>
                    <a:pt x="713740" y="45720"/>
                  </a:lnTo>
                  <a:lnTo>
                    <a:pt x="713740" y="40640"/>
                  </a:lnTo>
                  <a:lnTo>
                    <a:pt x="711200" y="35560"/>
                  </a:lnTo>
                  <a:lnTo>
                    <a:pt x="709930" y="33020"/>
                  </a:lnTo>
                  <a:lnTo>
                    <a:pt x="706120" y="31750"/>
                  </a:lnTo>
                  <a:lnTo>
                    <a:pt x="703580" y="31750"/>
                  </a:lnTo>
                  <a:lnTo>
                    <a:pt x="702310" y="33020"/>
                  </a:lnTo>
                  <a:lnTo>
                    <a:pt x="699770" y="34290"/>
                  </a:lnTo>
                  <a:lnTo>
                    <a:pt x="695960" y="36830"/>
                  </a:lnTo>
                  <a:lnTo>
                    <a:pt x="693420" y="39370"/>
                  </a:lnTo>
                  <a:lnTo>
                    <a:pt x="689610" y="44450"/>
                  </a:lnTo>
                  <a:lnTo>
                    <a:pt x="689610" y="44450"/>
                  </a:lnTo>
                  <a:lnTo>
                    <a:pt x="689610" y="43180"/>
                  </a:lnTo>
                  <a:lnTo>
                    <a:pt x="688340" y="39370"/>
                  </a:lnTo>
                  <a:lnTo>
                    <a:pt x="687070" y="34290"/>
                  </a:lnTo>
                  <a:lnTo>
                    <a:pt x="684530" y="29210"/>
                  </a:lnTo>
                  <a:lnTo>
                    <a:pt x="683260" y="22860"/>
                  </a:lnTo>
                  <a:lnTo>
                    <a:pt x="680720" y="17780"/>
                  </a:lnTo>
                  <a:lnTo>
                    <a:pt x="679450" y="15240"/>
                  </a:lnTo>
                  <a:lnTo>
                    <a:pt x="679450" y="12700"/>
                  </a:lnTo>
                  <a:lnTo>
                    <a:pt x="679450" y="12700"/>
                  </a:lnTo>
                  <a:lnTo>
                    <a:pt x="678180" y="21590"/>
                  </a:lnTo>
                  <a:lnTo>
                    <a:pt x="675640" y="27940"/>
                  </a:lnTo>
                  <a:lnTo>
                    <a:pt x="671830" y="34290"/>
                  </a:lnTo>
                  <a:lnTo>
                    <a:pt x="669290" y="38100"/>
                  </a:lnTo>
                  <a:lnTo>
                    <a:pt x="665480" y="41910"/>
                  </a:lnTo>
                  <a:lnTo>
                    <a:pt x="661670" y="44450"/>
                  </a:lnTo>
                  <a:lnTo>
                    <a:pt x="657860" y="44450"/>
                  </a:lnTo>
                  <a:lnTo>
                    <a:pt x="654050" y="45720"/>
                  </a:lnTo>
                  <a:lnTo>
                    <a:pt x="654050" y="44450"/>
                  </a:lnTo>
                  <a:lnTo>
                    <a:pt x="655320" y="40640"/>
                  </a:lnTo>
                  <a:lnTo>
                    <a:pt x="655320" y="35560"/>
                  </a:lnTo>
                  <a:lnTo>
                    <a:pt x="654050" y="29210"/>
                  </a:lnTo>
                  <a:lnTo>
                    <a:pt x="654050" y="24130"/>
                  </a:lnTo>
                  <a:lnTo>
                    <a:pt x="654050" y="19050"/>
                  </a:lnTo>
                  <a:lnTo>
                    <a:pt x="654050" y="15240"/>
                  </a:lnTo>
                  <a:lnTo>
                    <a:pt x="654050" y="12700"/>
                  </a:lnTo>
                  <a:lnTo>
                    <a:pt x="652780" y="19050"/>
                  </a:lnTo>
                  <a:lnTo>
                    <a:pt x="651510" y="25400"/>
                  </a:lnTo>
                  <a:lnTo>
                    <a:pt x="650240" y="29210"/>
                  </a:lnTo>
                  <a:lnTo>
                    <a:pt x="648970" y="34290"/>
                  </a:lnTo>
                  <a:lnTo>
                    <a:pt x="646430" y="36830"/>
                  </a:lnTo>
                  <a:lnTo>
                    <a:pt x="643890" y="40640"/>
                  </a:lnTo>
                  <a:lnTo>
                    <a:pt x="638810" y="44450"/>
                  </a:lnTo>
                  <a:lnTo>
                    <a:pt x="632460" y="48260"/>
                  </a:lnTo>
                  <a:lnTo>
                    <a:pt x="627380" y="50800"/>
                  </a:lnTo>
                  <a:lnTo>
                    <a:pt x="621030" y="53340"/>
                  </a:lnTo>
                  <a:lnTo>
                    <a:pt x="615950" y="55880"/>
                  </a:lnTo>
                  <a:lnTo>
                    <a:pt x="615950" y="49530"/>
                  </a:lnTo>
                  <a:lnTo>
                    <a:pt x="614680" y="44450"/>
                  </a:lnTo>
                  <a:lnTo>
                    <a:pt x="613410" y="35560"/>
                  </a:lnTo>
                  <a:lnTo>
                    <a:pt x="612140" y="30480"/>
                  </a:lnTo>
                  <a:lnTo>
                    <a:pt x="610870" y="27940"/>
                  </a:lnTo>
                  <a:lnTo>
                    <a:pt x="609600" y="26670"/>
                  </a:lnTo>
                  <a:lnTo>
                    <a:pt x="608330" y="26670"/>
                  </a:lnTo>
                  <a:lnTo>
                    <a:pt x="607060" y="29210"/>
                  </a:lnTo>
                  <a:lnTo>
                    <a:pt x="604520" y="33020"/>
                  </a:lnTo>
                  <a:lnTo>
                    <a:pt x="603250" y="36830"/>
                  </a:lnTo>
                  <a:lnTo>
                    <a:pt x="600710" y="43180"/>
                  </a:lnTo>
                  <a:lnTo>
                    <a:pt x="594360" y="52070"/>
                  </a:lnTo>
                  <a:lnTo>
                    <a:pt x="590550" y="55880"/>
                  </a:lnTo>
                  <a:lnTo>
                    <a:pt x="586740" y="60960"/>
                  </a:lnTo>
                  <a:lnTo>
                    <a:pt x="582930" y="62230"/>
                  </a:lnTo>
                  <a:lnTo>
                    <a:pt x="579120" y="63500"/>
                  </a:lnTo>
                  <a:lnTo>
                    <a:pt x="580390" y="55880"/>
                  </a:lnTo>
                  <a:lnTo>
                    <a:pt x="582930" y="48260"/>
                  </a:lnTo>
                  <a:lnTo>
                    <a:pt x="585470" y="41910"/>
                  </a:lnTo>
                  <a:lnTo>
                    <a:pt x="585470" y="34290"/>
                  </a:lnTo>
                  <a:lnTo>
                    <a:pt x="576580" y="39370"/>
                  </a:lnTo>
                  <a:lnTo>
                    <a:pt x="568960" y="44450"/>
                  </a:lnTo>
                  <a:lnTo>
                    <a:pt x="562610" y="49530"/>
                  </a:lnTo>
                  <a:lnTo>
                    <a:pt x="554990" y="55880"/>
                  </a:lnTo>
                  <a:lnTo>
                    <a:pt x="542290" y="67310"/>
                  </a:lnTo>
                  <a:lnTo>
                    <a:pt x="528320" y="80010"/>
                  </a:lnTo>
                  <a:lnTo>
                    <a:pt x="528320" y="73660"/>
                  </a:lnTo>
                  <a:lnTo>
                    <a:pt x="528320" y="67310"/>
                  </a:lnTo>
                  <a:lnTo>
                    <a:pt x="528320" y="62230"/>
                  </a:lnTo>
                  <a:lnTo>
                    <a:pt x="527050" y="58420"/>
                  </a:lnTo>
                  <a:lnTo>
                    <a:pt x="525780" y="52070"/>
                  </a:lnTo>
                  <a:lnTo>
                    <a:pt x="523240" y="48260"/>
                  </a:lnTo>
                  <a:lnTo>
                    <a:pt x="520700" y="45720"/>
                  </a:lnTo>
                  <a:lnTo>
                    <a:pt x="518160" y="45720"/>
                  </a:lnTo>
                  <a:lnTo>
                    <a:pt x="515620" y="45720"/>
                  </a:lnTo>
                  <a:lnTo>
                    <a:pt x="511810" y="46990"/>
                  </a:lnTo>
                  <a:lnTo>
                    <a:pt x="504190" y="49530"/>
                  </a:lnTo>
                  <a:lnTo>
                    <a:pt x="500380" y="50800"/>
                  </a:lnTo>
                  <a:lnTo>
                    <a:pt x="496570" y="49530"/>
                  </a:lnTo>
                  <a:lnTo>
                    <a:pt x="494030" y="48260"/>
                  </a:lnTo>
                  <a:lnTo>
                    <a:pt x="490220" y="44450"/>
                  </a:lnTo>
                  <a:lnTo>
                    <a:pt x="487680" y="36830"/>
                  </a:lnTo>
                  <a:lnTo>
                    <a:pt x="486410" y="33020"/>
                  </a:lnTo>
                  <a:lnTo>
                    <a:pt x="485140" y="27940"/>
                  </a:lnTo>
                  <a:lnTo>
                    <a:pt x="478790" y="31750"/>
                  </a:lnTo>
                  <a:lnTo>
                    <a:pt x="472440" y="38100"/>
                  </a:lnTo>
                  <a:lnTo>
                    <a:pt x="467360" y="44450"/>
                  </a:lnTo>
                  <a:lnTo>
                    <a:pt x="461010" y="49530"/>
                  </a:lnTo>
                  <a:lnTo>
                    <a:pt x="458470" y="50800"/>
                  </a:lnTo>
                  <a:lnTo>
                    <a:pt x="457200" y="52070"/>
                  </a:lnTo>
                  <a:lnTo>
                    <a:pt x="455930" y="52070"/>
                  </a:lnTo>
                  <a:lnTo>
                    <a:pt x="453390" y="50800"/>
                  </a:lnTo>
                  <a:lnTo>
                    <a:pt x="452120" y="48260"/>
                  </a:lnTo>
                  <a:lnTo>
                    <a:pt x="450850" y="44450"/>
                  </a:lnTo>
                  <a:lnTo>
                    <a:pt x="450850" y="39370"/>
                  </a:lnTo>
                  <a:lnTo>
                    <a:pt x="450850" y="33020"/>
                  </a:lnTo>
                  <a:lnTo>
                    <a:pt x="441960" y="35560"/>
                  </a:lnTo>
                  <a:lnTo>
                    <a:pt x="433070" y="39370"/>
                  </a:lnTo>
                  <a:lnTo>
                    <a:pt x="425450" y="43180"/>
                  </a:lnTo>
                  <a:lnTo>
                    <a:pt x="417830" y="46990"/>
                  </a:lnTo>
                  <a:lnTo>
                    <a:pt x="417830" y="22860"/>
                  </a:lnTo>
                  <a:lnTo>
                    <a:pt x="411480" y="29210"/>
                  </a:lnTo>
                  <a:lnTo>
                    <a:pt x="405130" y="36830"/>
                  </a:lnTo>
                  <a:lnTo>
                    <a:pt x="400050" y="44450"/>
                  </a:lnTo>
                  <a:lnTo>
                    <a:pt x="393700" y="52070"/>
                  </a:lnTo>
                  <a:lnTo>
                    <a:pt x="393700" y="41910"/>
                  </a:lnTo>
                  <a:lnTo>
                    <a:pt x="393700" y="34290"/>
                  </a:lnTo>
                  <a:lnTo>
                    <a:pt x="393700" y="26670"/>
                  </a:lnTo>
                  <a:lnTo>
                    <a:pt x="392430" y="20320"/>
                  </a:lnTo>
                  <a:lnTo>
                    <a:pt x="392430" y="16510"/>
                  </a:lnTo>
                  <a:lnTo>
                    <a:pt x="392430" y="11430"/>
                  </a:lnTo>
                  <a:lnTo>
                    <a:pt x="392430" y="5080"/>
                  </a:lnTo>
                  <a:lnTo>
                    <a:pt x="392430" y="1270"/>
                  </a:lnTo>
                  <a:lnTo>
                    <a:pt x="392430" y="0"/>
                  </a:lnTo>
                  <a:lnTo>
                    <a:pt x="392430" y="0"/>
                  </a:lnTo>
                  <a:lnTo>
                    <a:pt x="392430" y="1270"/>
                  </a:lnTo>
                  <a:lnTo>
                    <a:pt x="392430" y="7620"/>
                  </a:lnTo>
                  <a:lnTo>
                    <a:pt x="392430" y="12700"/>
                  </a:lnTo>
                  <a:lnTo>
                    <a:pt x="392430" y="15240"/>
                  </a:lnTo>
                  <a:lnTo>
                    <a:pt x="392430" y="15240"/>
                  </a:lnTo>
                  <a:lnTo>
                    <a:pt x="392430" y="13970"/>
                  </a:lnTo>
                  <a:lnTo>
                    <a:pt x="392430" y="11430"/>
                  </a:lnTo>
                  <a:lnTo>
                    <a:pt x="387350" y="15240"/>
                  </a:lnTo>
                  <a:lnTo>
                    <a:pt x="382270" y="20320"/>
                  </a:lnTo>
                  <a:lnTo>
                    <a:pt x="373380" y="33020"/>
                  </a:lnTo>
                  <a:lnTo>
                    <a:pt x="364490" y="44450"/>
                  </a:lnTo>
                  <a:lnTo>
                    <a:pt x="360680" y="50800"/>
                  </a:lnTo>
                  <a:lnTo>
                    <a:pt x="356870" y="55880"/>
                  </a:lnTo>
                  <a:lnTo>
                    <a:pt x="353060" y="58420"/>
                  </a:lnTo>
                  <a:lnTo>
                    <a:pt x="349250" y="62230"/>
                  </a:lnTo>
                  <a:lnTo>
                    <a:pt x="346710" y="62230"/>
                  </a:lnTo>
                  <a:lnTo>
                    <a:pt x="344170" y="62230"/>
                  </a:lnTo>
                  <a:lnTo>
                    <a:pt x="341630" y="58420"/>
                  </a:lnTo>
                  <a:lnTo>
                    <a:pt x="340360" y="53340"/>
                  </a:lnTo>
                  <a:lnTo>
                    <a:pt x="339090" y="49530"/>
                  </a:lnTo>
                  <a:lnTo>
                    <a:pt x="339090" y="45720"/>
                  </a:lnTo>
                  <a:lnTo>
                    <a:pt x="339090" y="40640"/>
                  </a:lnTo>
                  <a:lnTo>
                    <a:pt x="339090" y="34290"/>
                  </a:lnTo>
                  <a:lnTo>
                    <a:pt x="321310" y="44450"/>
                  </a:lnTo>
                  <a:lnTo>
                    <a:pt x="321310" y="34290"/>
                  </a:lnTo>
                  <a:lnTo>
                    <a:pt x="312420" y="38100"/>
                  </a:lnTo>
                  <a:lnTo>
                    <a:pt x="303530" y="41910"/>
                  </a:lnTo>
                  <a:lnTo>
                    <a:pt x="295910" y="46990"/>
                  </a:lnTo>
                  <a:lnTo>
                    <a:pt x="289560" y="53340"/>
                  </a:lnTo>
                  <a:lnTo>
                    <a:pt x="289560" y="44450"/>
                  </a:lnTo>
                  <a:lnTo>
                    <a:pt x="290830" y="38100"/>
                  </a:lnTo>
                  <a:lnTo>
                    <a:pt x="292100" y="35560"/>
                  </a:lnTo>
                  <a:lnTo>
                    <a:pt x="292100" y="33020"/>
                  </a:lnTo>
                  <a:lnTo>
                    <a:pt x="292100" y="30480"/>
                  </a:lnTo>
                  <a:lnTo>
                    <a:pt x="292100" y="30480"/>
                  </a:lnTo>
                  <a:lnTo>
                    <a:pt x="292100" y="30480"/>
                  </a:lnTo>
                  <a:lnTo>
                    <a:pt x="290830" y="30480"/>
                  </a:lnTo>
                  <a:lnTo>
                    <a:pt x="288290" y="33020"/>
                  </a:lnTo>
                  <a:lnTo>
                    <a:pt x="284480" y="35560"/>
                  </a:lnTo>
                  <a:lnTo>
                    <a:pt x="280670" y="39370"/>
                  </a:lnTo>
                  <a:lnTo>
                    <a:pt x="275590" y="44450"/>
                  </a:lnTo>
                  <a:lnTo>
                    <a:pt x="267970" y="49530"/>
                  </a:lnTo>
                  <a:lnTo>
                    <a:pt x="260350" y="55880"/>
                  </a:lnTo>
                  <a:lnTo>
                    <a:pt x="257810" y="52070"/>
                  </a:lnTo>
                  <a:lnTo>
                    <a:pt x="255270" y="48260"/>
                  </a:lnTo>
                  <a:lnTo>
                    <a:pt x="250190" y="41910"/>
                  </a:lnTo>
                  <a:lnTo>
                    <a:pt x="246380" y="38100"/>
                  </a:lnTo>
                  <a:lnTo>
                    <a:pt x="242570" y="35560"/>
                  </a:lnTo>
                  <a:lnTo>
                    <a:pt x="241300" y="34290"/>
                  </a:lnTo>
                  <a:lnTo>
                    <a:pt x="238760" y="34290"/>
                  </a:lnTo>
                  <a:lnTo>
                    <a:pt x="237490" y="35560"/>
                  </a:lnTo>
                  <a:lnTo>
                    <a:pt x="236220" y="36830"/>
                  </a:lnTo>
                  <a:lnTo>
                    <a:pt x="232410" y="41910"/>
                  </a:lnTo>
                  <a:lnTo>
                    <a:pt x="231140" y="44450"/>
                  </a:lnTo>
                  <a:lnTo>
                    <a:pt x="227330" y="46990"/>
                  </a:lnTo>
                  <a:lnTo>
                    <a:pt x="223520" y="49530"/>
                  </a:lnTo>
                  <a:lnTo>
                    <a:pt x="218440" y="52070"/>
                  </a:lnTo>
                  <a:lnTo>
                    <a:pt x="212090" y="53340"/>
                  </a:lnTo>
                  <a:lnTo>
                    <a:pt x="203200" y="53340"/>
                  </a:lnTo>
                  <a:lnTo>
                    <a:pt x="207010" y="48260"/>
                  </a:lnTo>
                  <a:lnTo>
                    <a:pt x="209550" y="44450"/>
                  </a:lnTo>
                  <a:lnTo>
                    <a:pt x="212090" y="41910"/>
                  </a:lnTo>
                  <a:lnTo>
                    <a:pt x="217170" y="39370"/>
                  </a:lnTo>
                  <a:lnTo>
                    <a:pt x="214630" y="41910"/>
                  </a:lnTo>
                  <a:lnTo>
                    <a:pt x="210820" y="44450"/>
                  </a:lnTo>
                  <a:lnTo>
                    <a:pt x="203200" y="48260"/>
                  </a:lnTo>
                  <a:lnTo>
                    <a:pt x="194310" y="49530"/>
                  </a:lnTo>
                  <a:lnTo>
                    <a:pt x="184150" y="50800"/>
                  </a:lnTo>
                  <a:lnTo>
                    <a:pt x="173990" y="50800"/>
                  </a:lnTo>
                  <a:lnTo>
                    <a:pt x="166370" y="48260"/>
                  </a:lnTo>
                  <a:lnTo>
                    <a:pt x="162560" y="46990"/>
                  </a:lnTo>
                  <a:lnTo>
                    <a:pt x="158750" y="44450"/>
                  </a:lnTo>
                  <a:lnTo>
                    <a:pt x="156210" y="43180"/>
                  </a:lnTo>
                  <a:lnTo>
                    <a:pt x="153670" y="39370"/>
                  </a:lnTo>
                  <a:lnTo>
                    <a:pt x="146050" y="48260"/>
                  </a:lnTo>
                  <a:lnTo>
                    <a:pt x="139700" y="55880"/>
                  </a:lnTo>
                  <a:lnTo>
                    <a:pt x="134620" y="58420"/>
                  </a:lnTo>
                  <a:lnTo>
                    <a:pt x="132080" y="62230"/>
                  </a:lnTo>
                  <a:lnTo>
                    <a:pt x="127000" y="62230"/>
                  </a:lnTo>
                  <a:lnTo>
                    <a:pt x="120650" y="60960"/>
                  </a:lnTo>
                  <a:lnTo>
                    <a:pt x="125730" y="55880"/>
                  </a:lnTo>
                  <a:lnTo>
                    <a:pt x="102870" y="60960"/>
                  </a:lnTo>
                  <a:lnTo>
                    <a:pt x="105410" y="54610"/>
                  </a:lnTo>
                  <a:lnTo>
                    <a:pt x="105410" y="48260"/>
                  </a:lnTo>
                  <a:lnTo>
                    <a:pt x="86360" y="52070"/>
                  </a:lnTo>
                  <a:lnTo>
                    <a:pt x="67310" y="54610"/>
                  </a:lnTo>
                  <a:lnTo>
                    <a:pt x="48260" y="58420"/>
                  </a:lnTo>
                  <a:lnTo>
                    <a:pt x="30480" y="66040"/>
                  </a:lnTo>
                  <a:lnTo>
                    <a:pt x="31750" y="60960"/>
                  </a:lnTo>
                  <a:lnTo>
                    <a:pt x="31750" y="55880"/>
                  </a:lnTo>
                  <a:lnTo>
                    <a:pt x="26670" y="57150"/>
                  </a:lnTo>
                  <a:lnTo>
                    <a:pt x="22860" y="58420"/>
                  </a:lnTo>
                  <a:lnTo>
                    <a:pt x="20320" y="59690"/>
                  </a:lnTo>
                  <a:lnTo>
                    <a:pt x="17780" y="60960"/>
                  </a:lnTo>
                  <a:lnTo>
                    <a:pt x="13970" y="62230"/>
                  </a:lnTo>
                  <a:lnTo>
                    <a:pt x="11430" y="62230"/>
                  </a:lnTo>
                  <a:lnTo>
                    <a:pt x="10160" y="62230"/>
                  </a:lnTo>
                  <a:lnTo>
                    <a:pt x="8890" y="60960"/>
                  </a:lnTo>
                  <a:lnTo>
                    <a:pt x="5080" y="58420"/>
                  </a:lnTo>
                  <a:lnTo>
                    <a:pt x="1270" y="55880"/>
                  </a:lnTo>
                  <a:lnTo>
                    <a:pt x="1270" y="5842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223" cap="flat" cmpd="sng" algn="ctr">
              <a:solidFill>
                <a:srgbClr val="EEC99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07" name="Freeform 606"/>
            <p:cNvSpPr/>
            <p:nvPr/>
          </p:nvSpPr>
          <p:spPr>
            <a:xfrm>
              <a:off x="1825498" y="2175510"/>
              <a:ext cx="26671" cy="38482"/>
            </a:xfrm>
            <a:custGeom>
              <a:avLst/>
              <a:gdLst/>
              <a:ahLst/>
              <a:cxnLst/>
              <a:rect l="0" t="0" r="0" b="0"/>
              <a:pathLst>
                <a:path w="26671" h="38482">
                  <a:moveTo>
                    <a:pt x="11811" y="6223"/>
                  </a:moveTo>
                  <a:lnTo>
                    <a:pt x="11303" y="11049"/>
                  </a:lnTo>
                  <a:lnTo>
                    <a:pt x="11303" y="15240"/>
                  </a:lnTo>
                  <a:lnTo>
                    <a:pt x="12065" y="18542"/>
                  </a:lnTo>
                  <a:lnTo>
                    <a:pt x="13970" y="21971"/>
                  </a:lnTo>
                  <a:lnTo>
                    <a:pt x="16764" y="25527"/>
                  </a:lnTo>
                  <a:lnTo>
                    <a:pt x="20955" y="29972"/>
                  </a:lnTo>
                  <a:lnTo>
                    <a:pt x="26670" y="35560"/>
                  </a:lnTo>
                  <a:lnTo>
                    <a:pt x="23876" y="37719"/>
                  </a:lnTo>
                  <a:lnTo>
                    <a:pt x="20574" y="38481"/>
                  </a:lnTo>
                  <a:lnTo>
                    <a:pt x="16764" y="37973"/>
                  </a:lnTo>
                  <a:lnTo>
                    <a:pt x="12700" y="36703"/>
                  </a:lnTo>
                  <a:lnTo>
                    <a:pt x="8890" y="34544"/>
                  </a:lnTo>
                  <a:lnTo>
                    <a:pt x="5715" y="32004"/>
                  </a:lnTo>
                  <a:lnTo>
                    <a:pt x="2794" y="28575"/>
                  </a:lnTo>
                  <a:lnTo>
                    <a:pt x="1270" y="25527"/>
                  </a:lnTo>
                  <a:lnTo>
                    <a:pt x="254" y="21717"/>
                  </a:lnTo>
                  <a:lnTo>
                    <a:pt x="0" y="17780"/>
                  </a:lnTo>
                  <a:lnTo>
                    <a:pt x="508" y="13462"/>
                  </a:lnTo>
                  <a:lnTo>
                    <a:pt x="1651" y="9525"/>
                  </a:lnTo>
                  <a:lnTo>
                    <a:pt x="3556" y="5969"/>
                  </a:lnTo>
                  <a:lnTo>
                    <a:pt x="5842" y="2794"/>
                  </a:lnTo>
                  <a:lnTo>
                    <a:pt x="9144" y="762"/>
                  </a:lnTo>
                  <a:lnTo>
                    <a:pt x="12954" y="0"/>
                  </a:lnTo>
                  <a:close/>
                </a:path>
              </a:pathLst>
            </a:custGeom>
            <a:solidFill>
              <a:srgbClr val="794100"/>
            </a:solidFill>
            <a:ln w="0" cap="flat" cmpd="sng" algn="ctr">
              <a:solidFill>
                <a:srgbClr val="7941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08" name="Freeform 607"/>
            <p:cNvSpPr/>
            <p:nvPr/>
          </p:nvSpPr>
          <p:spPr>
            <a:xfrm>
              <a:off x="1846072" y="2274062"/>
              <a:ext cx="21591" cy="23496"/>
            </a:xfrm>
            <a:custGeom>
              <a:avLst/>
              <a:gdLst/>
              <a:ahLst/>
              <a:cxnLst/>
              <a:rect l="0" t="0" r="0" b="0"/>
              <a:pathLst>
                <a:path w="21591" h="23496">
                  <a:moveTo>
                    <a:pt x="11176" y="4191"/>
                  </a:moveTo>
                  <a:lnTo>
                    <a:pt x="16129" y="7493"/>
                  </a:lnTo>
                  <a:lnTo>
                    <a:pt x="19685" y="10668"/>
                  </a:lnTo>
                  <a:lnTo>
                    <a:pt x="21590" y="13716"/>
                  </a:lnTo>
                  <a:lnTo>
                    <a:pt x="13335" y="18288"/>
                  </a:lnTo>
                  <a:lnTo>
                    <a:pt x="9779" y="20066"/>
                  </a:lnTo>
                  <a:lnTo>
                    <a:pt x="6477" y="21717"/>
                  </a:lnTo>
                  <a:lnTo>
                    <a:pt x="3937" y="22987"/>
                  </a:lnTo>
                  <a:lnTo>
                    <a:pt x="1778" y="23495"/>
                  </a:lnTo>
                  <a:lnTo>
                    <a:pt x="635" y="23495"/>
                  </a:lnTo>
                  <a:lnTo>
                    <a:pt x="0" y="22987"/>
                  </a:lnTo>
                  <a:lnTo>
                    <a:pt x="1778" y="16002"/>
                  </a:lnTo>
                  <a:lnTo>
                    <a:pt x="2286" y="9271"/>
                  </a:lnTo>
                  <a:lnTo>
                    <a:pt x="3048" y="3810"/>
                  </a:lnTo>
                  <a:lnTo>
                    <a:pt x="3683" y="1524"/>
                  </a:lnTo>
                  <a:lnTo>
                    <a:pt x="4826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09" name="Freeform 608"/>
            <p:cNvSpPr/>
            <p:nvPr/>
          </p:nvSpPr>
          <p:spPr>
            <a:xfrm>
              <a:off x="1848866" y="2261362"/>
              <a:ext cx="9907" cy="11685"/>
            </a:xfrm>
            <a:custGeom>
              <a:avLst/>
              <a:gdLst/>
              <a:ahLst/>
              <a:cxnLst/>
              <a:rect l="0" t="0" r="0" b="0"/>
              <a:pathLst>
                <a:path w="9907" h="11685">
                  <a:moveTo>
                    <a:pt x="8128" y="6858"/>
                  </a:moveTo>
                  <a:lnTo>
                    <a:pt x="6985" y="8255"/>
                  </a:lnTo>
                  <a:lnTo>
                    <a:pt x="5588" y="10414"/>
                  </a:lnTo>
                  <a:lnTo>
                    <a:pt x="3937" y="11176"/>
                  </a:lnTo>
                  <a:lnTo>
                    <a:pt x="1397" y="11684"/>
                  </a:lnTo>
                  <a:lnTo>
                    <a:pt x="254" y="10668"/>
                  </a:lnTo>
                  <a:lnTo>
                    <a:pt x="0" y="8890"/>
                  </a:lnTo>
                  <a:lnTo>
                    <a:pt x="635" y="5842"/>
                  </a:lnTo>
                  <a:lnTo>
                    <a:pt x="2286" y="1905"/>
                  </a:lnTo>
                  <a:lnTo>
                    <a:pt x="3556" y="635"/>
                  </a:lnTo>
                  <a:lnTo>
                    <a:pt x="4445" y="0"/>
                  </a:lnTo>
                  <a:lnTo>
                    <a:pt x="5334" y="381"/>
                  </a:lnTo>
                  <a:lnTo>
                    <a:pt x="6350" y="889"/>
                  </a:lnTo>
                  <a:lnTo>
                    <a:pt x="7747" y="2413"/>
                  </a:lnTo>
                  <a:lnTo>
                    <a:pt x="9906" y="4445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10" name="Freeform 609"/>
            <p:cNvSpPr/>
            <p:nvPr/>
          </p:nvSpPr>
          <p:spPr>
            <a:xfrm>
              <a:off x="1842516" y="2247519"/>
              <a:ext cx="12193" cy="11812"/>
            </a:xfrm>
            <a:custGeom>
              <a:avLst/>
              <a:gdLst/>
              <a:ahLst/>
              <a:cxnLst/>
              <a:rect l="0" t="0" r="0" b="0"/>
              <a:pathLst>
                <a:path w="12193" h="11812">
                  <a:moveTo>
                    <a:pt x="10795" y="6985"/>
                  </a:moveTo>
                  <a:lnTo>
                    <a:pt x="9652" y="8763"/>
                  </a:lnTo>
                  <a:lnTo>
                    <a:pt x="8128" y="10795"/>
                  </a:lnTo>
                  <a:lnTo>
                    <a:pt x="6604" y="11557"/>
                  </a:lnTo>
                  <a:lnTo>
                    <a:pt x="3937" y="11811"/>
                  </a:lnTo>
                  <a:lnTo>
                    <a:pt x="2032" y="10795"/>
                  </a:lnTo>
                  <a:lnTo>
                    <a:pt x="635" y="8763"/>
                  </a:lnTo>
                  <a:lnTo>
                    <a:pt x="0" y="5715"/>
                  </a:lnTo>
                  <a:lnTo>
                    <a:pt x="1143" y="1778"/>
                  </a:lnTo>
                  <a:lnTo>
                    <a:pt x="2540" y="508"/>
                  </a:lnTo>
                  <a:lnTo>
                    <a:pt x="5080" y="0"/>
                  </a:lnTo>
                  <a:lnTo>
                    <a:pt x="8128" y="1016"/>
                  </a:lnTo>
                  <a:lnTo>
                    <a:pt x="10033" y="2540"/>
                  </a:lnTo>
                  <a:lnTo>
                    <a:pt x="12192" y="4572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11" name="Freeform 610"/>
            <p:cNvSpPr/>
            <p:nvPr/>
          </p:nvSpPr>
          <p:spPr>
            <a:xfrm>
              <a:off x="1858518" y="2186813"/>
              <a:ext cx="12193" cy="15241"/>
            </a:xfrm>
            <a:custGeom>
              <a:avLst/>
              <a:gdLst/>
              <a:ahLst/>
              <a:cxnLst/>
              <a:rect l="0" t="0" r="0" b="0"/>
              <a:pathLst>
                <a:path w="12193" h="15241">
                  <a:moveTo>
                    <a:pt x="10795" y="5461"/>
                  </a:moveTo>
                  <a:lnTo>
                    <a:pt x="9906" y="7874"/>
                  </a:lnTo>
                  <a:lnTo>
                    <a:pt x="9144" y="11430"/>
                  </a:lnTo>
                  <a:lnTo>
                    <a:pt x="8382" y="13970"/>
                  </a:lnTo>
                  <a:lnTo>
                    <a:pt x="7493" y="14859"/>
                  </a:lnTo>
                  <a:lnTo>
                    <a:pt x="6096" y="15240"/>
                  </a:lnTo>
                  <a:lnTo>
                    <a:pt x="3937" y="14478"/>
                  </a:lnTo>
                  <a:lnTo>
                    <a:pt x="1397" y="12700"/>
                  </a:lnTo>
                  <a:lnTo>
                    <a:pt x="381" y="11430"/>
                  </a:lnTo>
                  <a:lnTo>
                    <a:pt x="0" y="9652"/>
                  </a:lnTo>
                  <a:lnTo>
                    <a:pt x="0" y="7239"/>
                  </a:lnTo>
                  <a:lnTo>
                    <a:pt x="889" y="4445"/>
                  </a:lnTo>
                  <a:lnTo>
                    <a:pt x="2286" y="2413"/>
                  </a:lnTo>
                  <a:lnTo>
                    <a:pt x="4826" y="635"/>
                  </a:lnTo>
                  <a:lnTo>
                    <a:pt x="6604" y="0"/>
                  </a:lnTo>
                  <a:lnTo>
                    <a:pt x="8128" y="0"/>
                  </a:lnTo>
                  <a:lnTo>
                    <a:pt x="10033" y="1016"/>
                  </a:lnTo>
                  <a:lnTo>
                    <a:pt x="12192" y="3175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12" name="Freeform 611"/>
            <p:cNvSpPr/>
            <p:nvPr/>
          </p:nvSpPr>
          <p:spPr>
            <a:xfrm>
              <a:off x="1865122" y="2205482"/>
              <a:ext cx="11685" cy="11812"/>
            </a:xfrm>
            <a:custGeom>
              <a:avLst/>
              <a:gdLst/>
              <a:ahLst/>
              <a:cxnLst/>
              <a:rect l="0" t="0" r="0" b="0"/>
              <a:pathLst>
                <a:path w="11685" h="11812">
                  <a:moveTo>
                    <a:pt x="10287" y="6858"/>
                  </a:moveTo>
                  <a:lnTo>
                    <a:pt x="9144" y="8763"/>
                  </a:lnTo>
                  <a:lnTo>
                    <a:pt x="7620" y="10795"/>
                  </a:lnTo>
                  <a:lnTo>
                    <a:pt x="6096" y="11557"/>
                  </a:lnTo>
                  <a:lnTo>
                    <a:pt x="3302" y="11811"/>
                  </a:lnTo>
                  <a:lnTo>
                    <a:pt x="1524" y="11049"/>
                  </a:lnTo>
                  <a:lnTo>
                    <a:pt x="381" y="9525"/>
                  </a:lnTo>
                  <a:lnTo>
                    <a:pt x="0" y="6731"/>
                  </a:lnTo>
                  <a:lnTo>
                    <a:pt x="1143" y="3048"/>
                  </a:lnTo>
                  <a:lnTo>
                    <a:pt x="3048" y="1524"/>
                  </a:lnTo>
                  <a:lnTo>
                    <a:pt x="6096" y="0"/>
                  </a:lnTo>
                  <a:lnTo>
                    <a:pt x="7620" y="0"/>
                  </a:lnTo>
                  <a:lnTo>
                    <a:pt x="9144" y="508"/>
                  </a:lnTo>
                  <a:lnTo>
                    <a:pt x="10541" y="2032"/>
                  </a:lnTo>
                  <a:lnTo>
                    <a:pt x="11684" y="4826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13" name="Freeform 612"/>
            <p:cNvSpPr/>
            <p:nvPr/>
          </p:nvSpPr>
          <p:spPr>
            <a:xfrm>
              <a:off x="1853057" y="2199767"/>
              <a:ext cx="10542" cy="10542"/>
            </a:xfrm>
            <a:custGeom>
              <a:avLst/>
              <a:gdLst/>
              <a:ahLst/>
              <a:cxnLst/>
              <a:rect l="0" t="0" r="0" b="0"/>
              <a:pathLst>
                <a:path w="10542" h="10542">
                  <a:moveTo>
                    <a:pt x="9144" y="5715"/>
                  </a:moveTo>
                  <a:lnTo>
                    <a:pt x="8001" y="7493"/>
                  </a:lnTo>
                  <a:lnTo>
                    <a:pt x="6350" y="9271"/>
                  </a:lnTo>
                  <a:lnTo>
                    <a:pt x="4953" y="10287"/>
                  </a:lnTo>
                  <a:lnTo>
                    <a:pt x="2159" y="10541"/>
                  </a:lnTo>
                  <a:lnTo>
                    <a:pt x="635" y="10160"/>
                  </a:lnTo>
                  <a:lnTo>
                    <a:pt x="0" y="9017"/>
                  </a:lnTo>
                  <a:lnTo>
                    <a:pt x="0" y="6985"/>
                  </a:lnTo>
                  <a:lnTo>
                    <a:pt x="1397" y="3556"/>
                  </a:lnTo>
                  <a:lnTo>
                    <a:pt x="2794" y="1905"/>
                  </a:lnTo>
                  <a:lnTo>
                    <a:pt x="4445" y="254"/>
                  </a:lnTo>
                  <a:lnTo>
                    <a:pt x="5715" y="0"/>
                  </a:lnTo>
                  <a:lnTo>
                    <a:pt x="6985" y="254"/>
                  </a:lnTo>
                  <a:lnTo>
                    <a:pt x="8509" y="1524"/>
                  </a:lnTo>
                  <a:lnTo>
                    <a:pt x="10541" y="3302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14" name="Freeform 613"/>
            <p:cNvSpPr/>
            <p:nvPr/>
          </p:nvSpPr>
          <p:spPr>
            <a:xfrm>
              <a:off x="1862074" y="2222246"/>
              <a:ext cx="12193" cy="11812"/>
            </a:xfrm>
            <a:custGeom>
              <a:avLst/>
              <a:gdLst/>
              <a:ahLst/>
              <a:cxnLst/>
              <a:rect l="0" t="0" r="0" b="0"/>
              <a:pathLst>
                <a:path w="12193" h="11812">
                  <a:moveTo>
                    <a:pt x="10668" y="6985"/>
                  </a:moveTo>
                  <a:lnTo>
                    <a:pt x="9652" y="8763"/>
                  </a:lnTo>
                  <a:lnTo>
                    <a:pt x="7874" y="10795"/>
                  </a:lnTo>
                  <a:lnTo>
                    <a:pt x="6477" y="11557"/>
                  </a:lnTo>
                  <a:lnTo>
                    <a:pt x="3683" y="11811"/>
                  </a:lnTo>
                  <a:lnTo>
                    <a:pt x="2032" y="10795"/>
                  </a:lnTo>
                  <a:lnTo>
                    <a:pt x="635" y="8763"/>
                  </a:lnTo>
                  <a:lnTo>
                    <a:pt x="0" y="5588"/>
                  </a:lnTo>
                  <a:lnTo>
                    <a:pt x="889" y="1778"/>
                  </a:lnTo>
                  <a:lnTo>
                    <a:pt x="2540" y="762"/>
                  </a:lnTo>
                  <a:lnTo>
                    <a:pt x="5080" y="0"/>
                  </a:lnTo>
                  <a:lnTo>
                    <a:pt x="8128" y="1270"/>
                  </a:lnTo>
                  <a:lnTo>
                    <a:pt x="10033" y="2540"/>
                  </a:lnTo>
                  <a:lnTo>
                    <a:pt x="12192" y="4572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15" name="Freeform 614"/>
            <p:cNvSpPr/>
            <p:nvPr/>
          </p:nvSpPr>
          <p:spPr>
            <a:xfrm>
              <a:off x="1848866" y="2217801"/>
              <a:ext cx="11431" cy="13971"/>
            </a:xfrm>
            <a:custGeom>
              <a:avLst/>
              <a:gdLst/>
              <a:ahLst/>
              <a:cxnLst/>
              <a:rect l="0" t="0" r="0" b="0"/>
              <a:pathLst>
                <a:path w="11431" h="13971">
                  <a:moveTo>
                    <a:pt x="11430" y="6731"/>
                  </a:moveTo>
                  <a:lnTo>
                    <a:pt x="10033" y="10414"/>
                  </a:lnTo>
                  <a:lnTo>
                    <a:pt x="7239" y="12954"/>
                  </a:lnTo>
                  <a:lnTo>
                    <a:pt x="3683" y="13970"/>
                  </a:lnTo>
                  <a:lnTo>
                    <a:pt x="2032" y="12954"/>
                  </a:lnTo>
                  <a:lnTo>
                    <a:pt x="635" y="10795"/>
                  </a:lnTo>
                  <a:lnTo>
                    <a:pt x="0" y="7747"/>
                  </a:lnTo>
                  <a:lnTo>
                    <a:pt x="889" y="3937"/>
                  </a:lnTo>
                  <a:lnTo>
                    <a:pt x="2540" y="2159"/>
                  </a:lnTo>
                  <a:lnTo>
                    <a:pt x="4699" y="381"/>
                  </a:lnTo>
                  <a:lnTo>
                    <a:pt x="5842" y="0"/>
                  </a:lnTo>
                  <a:lnTo>
                    <a:pt x="7493" y="381"/>
                  </a:lnTo>
                  <a:lnTo>
                    <a:pt x="9398" y="1397"/>
                  </a:lnTo>
                  <a:lnTo>
                    <a:pt x="11176" y="3175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16" name="Freeform 615"/>
            <p:cNvSpPr/>
            <p:nvPr/>
          </p:nvSpPr>
          <p:spPr>
            <a:xfrm>
              <a:off x="1840738" y="2231517"/>
              <a:ext cx="12320" cy="11812"/>
            </a:xfrm>
            <a:custGeom>
              <a:avLst/>
              <a:gdLst/>
              <a:ahLst/>
              <a:cxnLst/>
              <a:rect l="0" t="0" r="0" b="0"/>
              <a:pathLst>
                <a:path w="12320" h="11812">
                  <a:moveTo>
                    <a:pt x="12065" y="6985"/>
                  </a:moveTo>
                  <a:lnTo>
                    <a:pt x="11684" y="8509"/>
                  </a:lnTo>
                  <a:lnTo>
                    <a:pt x="9906" y="10541"/>
                  </a:lnTo>
                  <a:lnTo>
                    <a:pt x="7112" y="11557"/>
                  </a:lnTo>
                  <a:lnTo>
                    <a:pt x="3810" y="11811"/>
                  </a:lnTo>
                  <a:lnTo>
                    <a:pt x="2032" y="10795"/>
                  </a:lnTo>
                  <a:lnTo>
                    <a:pt x="508" y="8763"/>
                  </a:lnTo>
                  <a:lnTo>
                    <a:pt x="0" y="5715"/>
                  </a:lnTo>
                  <a:lnTo>
                    <a:pt x="1016" y="1778"/>
                  </a:lnTo>
                  <a:lnTo>
                    <a:pt x="2667" y="762"/>
                  </a:lnTo>
                  <a:lnTo>
                    <a:pt x="5080" y="0"/>
                  </a:lnTo>
                  <a:lnTo>
                    <a:pt x="8382" y="1270"/>
                  </a:lnTo>
                  <a:lnTo>
                    <a:pt x="10160" y="2540"/>
                  </a:lnTo>
                  <a:lnTo>
                    <a:pt x="12319" y="4572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17" name="Freeform 616"/>
            <p:cNvSpPr/>
            <p:nvPr/>
          </p:nvSpPr>
          <p:spPr>
            <a:xfrm>
              <a:off x="1890522" y="2214753"/>
              <a:ext cx="8891" cy="8256"/>
            </a:xfrm>
            <a:custGeom>
              <a:avLst/>
              <a:gdLst/>
              <a:ahLst/>
              <a:cxnLst/>
              <a:rect l="0" t="0" r="0" b="0"/>
              <a:pathLst>
                <a:path w="8891" h="8256">
                  <a:moveTo>
                    <a:pt x="6985" y="6731"/>
                  </a:moveTo>
                  <a:lnTo>
                    <a:pt x="5080" y="7747"/>
                  </a:lnTo>
                  <a:lnTo>
                    <a:pt x="3556" y="8255"/>
                  </a:lnTo>
                  <a:lnTo>
                    <a:pt x="1778" y="8001"/>
                  </a:lnTo>
                  <a:lnTo>
                    <a:pt x="635" y="7239"/>
                  </a:lnTo>
                  <a:lnTo>
                    <a:pt x="0" y="5842"/>
                  </a:lnTo>
                  <a:lnTo>
                    <a:pt x="0" y="4064"/>
                  </a:lnTo>
                  <a:lnTo>
                    <a:pt x="508" y="2032"/>
                  </a:lnTo>
                  <a:lnTo>
                    <a:pt x="1524" y="762"/>
                  </a:lnTo>
                  <a:lnTo>
                    <a:pt x="3302" y="0"/>
                  </a:lnTo>
                  <a:lnTo>
                    <a:pt x="4191" y="254"/>
                  </a:lnTo>
                  <a:lnTo>
                    <a:pt x="5334" y="1016"/>
                  </a:lnTo>
                  <a:lnTo>
                    <a:pt x="6985" y="2286"/>
                  </a:lnTo>
                  <a:lnTo>
                    <a:pt x="8890" y="4445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18" name="Freeform 617"/>
            <p:cNvSpPr/>
            <p:nvPr/>
          </p:nvSpPr>
          <p:spPr>
            <a:xfrm>
              <a:off x="1891030" y="2205228"/>
              <a:ext cx="8891" cy="8256"/>
            </a:xfrm>
            <a:custGeom>
              <a:avLst/>
              <a:gdLst/>
              <a:ahLst/>
              <a:cxnLst/>
              <a:rect l="0" t="0" r="0" b="0"/>
              <a:pathLst>
                <a:path w="8891" h="8256">
                  <a:moveTo>
                    <a:pt x="7239" y="6731"/>
                  </a:moveTo>
                  <a:lnTo>
                    <a:pt x="5334" y="7747"/>
                  </a:lnTo>
                  <a:lnTo>
                    <a:pt x="3429" y="8255"/>
                  </a:lnTo>
                  <a:lnTo>
                    <a:pt x="2032" y="8001"/>
                  </a:lnTo>
                  <a:lnTo>
                    <a:pt x="889" y="7112"/>
                  </a:lnTo>
                  <a:lnTo>
                    <a:pt x="127" y="5842"/>
                  </a:lnTo>
                  <a:lnTo>
                    <a:pt x="0" y="4064"/>
                  </a:lnTo>
                  <a:lnTo>
                    <a:pt x="635" y="2032"/>
                  </a:lnTo>
                  <a:lnTo>
                    <a:pt x="1524" y="762"/>
                  </a:lnTo>
                  <a:lnTo>
                    <a:pt x="3175" y="0"/>
                  </a:lnTo>
                  <a:lnTo>
                    <a:pt x="4191" y="254"/>
                  </a:lnTo>
                  <a:lnTo>
                    <a:pt x="5334" y="1016"/>
                  </a:lnTo>
                  <a:lnTo>
                    <a:pt x="6985" y="2286"/>
                  </a:lnTo>
                  <a:lnTo>
                    <a:pt x="8890" y="4699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19" name="Freeform 618"/>
            <p:cNvSpPr/>
            <p:nvPr/>
          </p:nvSpPr>
          <p:spPr>
            <a:xfrm>
              <a:off x="1882267" y="2208530"/>
              <a:ext cx="7240" cy="9272"/>
            </a:xfrm>
            <a:custGeom>
              <a:avLst/>
              <a:gdLst/>
              <a:ahLst/>
              <a:cxnLst/>
              <a:rect l="0" t="0" r="0" b="0"/>
              <a:pathLst>
                <a:path w="7240" h="9272">
                  <a:moveTo>
                    <a:pt x="6985" y="2794"/>
                  </a:moveTo>
                  <a:lnTo>
                    <a:pt x="7239" y="5207"/>
                  </a:lnTo>
                  <a:lnTo>
                    <a:pt x="6731" y="7239"/>
                  </a:lnTo>
                  <a:lnTo>
                    <a:pt x="5842" y="8509"/>
                  </a:lnTo>
                  <a:lnTo>
                    <a:pt x="4699" y="9271"/>
                  </a:lnTo>
                  <a:lnTo>
                    <a:pt x="3302" y="9271"/>
                  </a:lnTo>
                  <a:lnTo>
                    <a:pt x="1905" y="8509"/>
                  </a:lnTo>
                  <a:lnTo>
                    <a:pt x="381" y="6985"/>
                  </a:lnTo>
                  <a:lnTo>
                    <a:pt x="0" y="5207"/>
                  </a:lnTo>
                  <a:lnTo>
                    <a:pt x="0" y="3683"/>
                  </a:lnTo>
                  <a:lnTo>
                    <a:pt x="1905" y="1778"/>
                  </a:lnTo>
                  <a:lnTo>
                    <a:pt x="3683" y="762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20" name="Freeform 619"/>
            <p:cNvSpPr/>
            <p:nvPr/>
          </p:nvSpPr>
          <p:spPr>
            <a:xfrm>
              <a:off x="1877314" y="2200021"/>
              <a:ext cx="7240" cy="9526"/>
            </a:xfrm>
            <a:custGeom>
              <a:avLst/>
              <a:gdLst/>
              <a:ahLst/>
              <a:cxnLst/>
              <a:rect l="0" t="0" r="0" b="0"/>
              <a:pathLst>
                <a:path w="7240" h="9526">
                  <a:moveTo>
                    <a:pt x="3302" y="8509"/>
                  </a:moveTo>
                  <a:lnTo>
                    <a:pt x="1651" y="7239"/>
                  </a:lnTo>
                  <a:lnTo>
                    <a:pt x="0" y="3937"/>
                  </a:lnTo>
                  <a:lnTo>
                    <a:pt x="254" y="2667"/>
                  </a:lnTo>
                  <a:lnTo>
                    <a:pt x="889" y="1270"/>
                  </a:lnTo>
                  <a:lnTo>
                    <a:pt x="2286" y="508"/>
                  </a:lnTo>
                  <a:lnTo>
                    <a:pt x="4191" y="0"/>
                  </a:lnTo>
                  <a:lnTo>
                    <a:pt x="5842" y="762"/>
                  </a:lnTo>
                  <a:lnTo>
                    <a:pt x="7112" y="1778"/>
                  </a:lnTo>
                  <a:lnTo>
                    <a:pt x="7239" y="2921"/>
                  </a:lnTo>
                  <a:lnTo>
                    <a:pt x="7239" y="4445"/>
                  </a:lnTo>
                  <a:lnTo>
                    <a:pt x="6858" y="6731"/>
                  </a:lnTo>
                  <a:lnTo>
                    <a:pt x="5842" y="9525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21" name="Freeform 620"/>
            <p:cNvSpPr/>
            <p:nvPr/>
          </p:nvSpPr>
          <p:spPr>
            <a:xfrm>
              <a:off x="1875409" y="2216531"/>
              <a:ext cx="12955" cy="9780"/>
            </a:xfrm>
            <a:custGeom>
              <a:avLst/>
              <a:gdLst/>
              <a:ahLst/>
              <a:cxnLst/>
              <a:rect l="0" t="0" r="0" b="0"/>
              <a:pathLst>
                <a:path w="12955" h="9780">
                  <a:moveTo>
                    <a:pt x="11049" y="9017"/>
                  </a:moveTo>
                  <a:lnTo>
                    <a:pt x="8763" y="9779"/>
                  </a:lnTo>
                  <a:lnTo>
                    <a:pt x="6096" y="9525"/>
                  </a:lnTo>
                  <a:lnTo>
                    <a:pt x="3937" y="8509"/>
                  </a:lnTo>
                  <a:lnTo>
                    <a:pt x="1905" y="6985"/>
                  </a:lnTo>
                  <a:lnTo>
                    <a:pt x="508" y="4953"/>
                  </a:lnTo>
                  <a:lnTo>
                    <a:pt x="0" y="2794"/>
                  </a:lnTo>
                  <a:lnTo>
                    <a:pt x="508" y="508"/>
                  </a:lnTo>
                  <a:lnTo>
                    <a:pt x="2413" y="0"/>
                  </a:lnTo>
                  <a:lnTo>
                    <a:pt x="5207" y="762"/>
                  </a:lnTo>
                  <a:lnTo>
                    <a:pt x="9017" y="3048"/>
                  </a:lnTo>
                  <a:lnTo>
                    <a:pt x="12954" y="7239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22" name="Freeform 621"/>
            <p:cNvSpPr/>
            <p:nvPr/>
          </p:nvSpPr>
          <p:spPr>
            <a:xfrm>
              <a:off x="1891030" y="2243836"/>
              <a:ext cx="13590" cy="10415"/>
            </a:xfrm>
            <a:custGeom>
              <a:avLst/>
              <a:gdLst/>
              <a:ahLst/>
              <a:cxnLst/>
              <a:rect l="0" t="0" r="0" b="0"/>
              <a:pathLst>
                <a:path w="13590" h="10415">
                  <a:moveTo>
                    <a:pt x="11938" y="9398"/>
                  </a:moveTo>
                  <a:lnTo>
                    <a:pt x="10668" y="10414"/>
                  </a:lnTo>
                  <a:lnTo>
                    <a:pt x="8890" y="10414"/>
                  </a:lnTo>
                  <a:lnTo>
                    <a:pt x="6985" y="9398"/>
                  </a:lnTo>
                  <a:lnTo>
                    <a:pt x="5842" y="8509"/>
                  </a:lnTo>
                  <a:lnTo>
                    <a:pt x="4191" y="8509"/>
                  </a:lnTo>
                  <a:lnTo>
                    <a:pt x="2286" y="7747"/>
                  </a:lnTo>
                  <a:lnTo>
                    <a:pt x="635" y="6477"/>
                  </a:lnTo>
                  <a:lnTo>
                    <a:pt x="0" y="4191"/>
                  </a:lnTo>
                  <a:lnTo>
                    <a:pt x="127" y="2667"/>
                  </a:lnTo>
                  <a:lnTo>
                    <a:pt x="889" y="889"/>
                  </a:lnTo>
                  <a:lnTo>
                    <a:pt x="2794" y="0"/>
                  </a:lnTo>
                  <a:lnTo>
                    <a:pt x="5842" y="889"/>
                  </a:lnTo>
                  <a:lnTo>
                    <a:pt x="9398" y="3175"/>
                  </a:lnTo>
                  <a:lnTo>
                    <a:pt x="13589" y="7239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23" name="Freeform 622"/>
            <p:cNvSpPr/>
            <p:nvPr/>
          </p:nvSpPr>
          <p:spPr>
            <a:xfrm>
              <a:off x="1877822" y="2230501"/>
              <a:ext cx="13590" cy="11304"/>
            </a:xfrm>
            <a:custGeom>
              <a:avLst/>
              <a:gdLst/>
              <a:ahLst/>
              <a:cxnLst/>
              <a:rect l="0" t="0" r="0" b="0"/>
              <a:pathLst>
                <a:path w="13590" h="11304">
                  <a:moveTo>
                    <a:pt x="11938" y="9271"/>
                  </a:moveTo>
                  <a:lnTo>
                    <a:pt x="10541" y="10287"/>
                  </a:lnTo>
                  <a:lnTo>
                    <a:pt x="8636" y="11303"/>
                  </a:lnTo>
                  <a:lnTo>
                    <a:pt x="6731" y="10795"/>
                  </a:lnTo>
                  <a:lnTo>
                    <a:pt x="3683" y="10541"/>
                  </a:lnTo>
                  <a:lnTo>
                    <a:pt x="2032" y="9525"/>
                  </a:lnTo>
                  <a:lnTo>
                    <a:pt x="381" y="7493"/>
                  </a:lnTo>
                  <a:lnTo>
                    <a:pt x="0" y="4318"/>
                  </a:lnTo>
                  <a:lnTo>
                    <a:pt x="889" y="508"/>
                  </a:lnTo>
                  <a:lnTo>
                    <a:pt x="2794" y="0"/>
                  </a:lnTo>
                  <a:lnTo>
                    <a:pt x="5588" y="508"/>
                  </a:lnTo>
                  <a:lnTo>
                    <a:pt x="9398" y="2794"/>
                  </a:lnTo>
                  <a:lnTo>
                    <a:pt x="13589" y="7239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24" name="Freeform 623"/>
            <p:cNvSpPr/>
            <p:nvPr/>
          </p:nvSpPr>
          <p:spPr>
            <a:xfrm>
              <a:off x="1817116" y="2205990"/>
              <a:ext cx="26544" cy="18543"/>
            </a:xfrm>
            <a:custGeom>
              <a:avLst/>
              <a:gdLst/>
              <a:ahLst/>
              <a:cxnLst/>
              <a:rect l="0" t="0" r="0" b="0"/>
              <a:pathLst>
                <a:path w="26544" h="18543">
                  <a:moveTo>
                    <a:pt x="23495" y="17272"/>
                  </a:moveTo>
                  <a:lnTo>
                    <a:pt x="20447" y="18542"/>
                  </a:lnTo>
                  <a:lnTo>
                    <a:pt x="17526" y="18034"/>
                  </a:lnTo>
                  <a:lnTo>
                    <a:pt x="14732" y="16256"/>
                  </a:lnTo>
                  <a:lnTo>
                    <a:pt x="9779" y="11049"/>
                  </a:lnTo>
                  <a:lnTo>
                    <a:pt x="7620" y="9271"/>
                  </a:lnTo>
                  <a:lnTo>
                    <a:pt x="5842" y="8509"/>
                  </a:lnTo>
                  <a:lnTo>
                    <a:pt x="3683" y="7747"/>
                  </a:lnTo>
                  <a:lnTo>
                    <a:pt x="1270" y="6223"/>
                  </a:lnTo>
                  <a:lnTo>
                    <a:pt x="0" y="3556"/>
                  </a:lnTo>
                  <a:lnTo>
                    <a:pt x="0" y="2032"/>
                  </a:lnTo>
                  <a:lnTo>
                    <a:pt x="635" y="0"/>
                  </a:lnTo>
                  <a:lnTo>
                    <a:pt x="2032" y="0"/>
                  </a:lnTo>
                  <a:lnTo>
                    <a:pt x="4445" y="1270"/>
                  </a:lnTo>
                  <a:lnTo>
                    <a:pt x="7620" y="3302"/>
                  </a:lnTo>
                  <a:lnTo>
                    <a:pt x="11430" y="5969"/>
                  </a:lnTo>
                  <a:lnTo>
                    <a:pt x="19685" y="10795"/>
                  </a:lnTo>
                  <a:lnTo>
                    <a:pt x="23495" y="12573"/>
                  </a:lnTo>
                  <a:lnTo>
                    <a:pt x="26543" y="13589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25" name="Freeform 624"/>
            <p:cNvSpPr/>
            <p:nvPr/>
          </p:nvSpPr>
          <p:spPr>
            <a:xfrm>
              <a:off x="1803400" y="2165477"/>
              <a:ext cx="13717" cy="11050"/>
            </a:xfrm>
            <a:custGeom>
              <a:avLst/>
              <a:gdLst/>
              <a:ahLst/>
              <a:cxnLst/>
              <a:rect l="0" t="0" r="0" b="0"/>
              <a:pathLst>
                <a:path w="13717" h="11050">
                  <a:moveTo>
                    <a:pt x="12446" y="4064"/>
                  </a:moveTo>
                  <a:lnTo>
                    <a:pt x="10795" y="7493"/>
                  </a:lnTo>
                  <a:lnTo>
                    <a:pt x="8509" y="10033"/>
                  </a:lnTo>
                  <a:lnTo>
                    <a:pt x="5207" y="11049"/>
                  </a:lnTo>
                  <a:lnTo>
                    <a:pt x="1143" y="10795"/>
                  </a:lnTo>
                  <a:lnTo>
                    <a:pt x="0" y="9779"/>
                  </a:lnTo>
                  <a:lnTo>
                    <a:pt x="0" y="8509"/>
                  </a:lnTo>
                  <a:lnTo>
                    <a:pt x="762" y="6731"/>
                  </a:lnTo>
                  <a:lnTo>
                    <a:pt x="2286" y="4826"/>
                  </a:lnTo>
                  <a:lnTo>
                    <a:pt x="4953" y="2286"/>
                  </a:lnTo>
                  <a:lnTo>
                    <a:pt x="8636" y="508"/>
                  </a:lnTo>
                  <a:lnTo>
                    <a:pt x="10795" y="0"/>
                  </a:lnTo>
                  <a:lnTo>
                    <a:pt x="13716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26" name="Freeform 625"/>
            <p:cNvSpPr/>
            <p:nvPr/>
          </p:nvSpPr>
          <p:spPr>
            <a:xfrm>
              <a:off x="1818005" y="2163953"/>
              <a:ext cx="14606" cy="13336"/>
            </a:xfrm>
            <a:custGeom>
              <a:avLst/>
              <a:gdLst/>
              <a:ahLst/>
              <a:cxnLst/>
              <a:rect l="0" t="0" r="0" b="0"/>
              <a:pathLst>
                <a:path w="14606" h="13336">
                  <a:moveTo>
                    <a:pt x="14605" y="1778"/>
                  </a:moveTo>
                  <a:lnTo>
                    <a:pt x="14605" y="3048"/>
                  </a:lnTo>
                  <a:lnTo>
                    <a:pt x="12446" y="5588"/>
                  </a:lnTo>
                  <a:lnTo>
                    <a:pt x="8509" y="9017"/>
                  </a:lnTo>
                  <a:lnTo>
                    <a:pt x="3937" y="13335"/>
                  </a:lnTo>
                  <a:lnTo>
                    <a:pt x="2159" y="13208"/>
                  </a:lnTo>
                  <a:lnTo>
                    <a:pt x="635" y="12065"/>
                  </a:lnTo>
                  <a:lnTo>
                    <a:pt x="0" y="10033"/>
                  </a:lnTo>
                  <a:lnTo>
                    <a:pt x="254" y="8763"/>
                  </a:lnTo>
                  <a:lnTo>
                    <a:pt x="1143" y="6604"/>
                  </a:lnTo>
                  <a:lnTo>
                    <a:pt x="2540" y="4953"/>
                  </a:lnTo>
                  <a:lnTo>
                    <a:pt x="5461" y="2540"/>
                  </a:lnTo>
                  <a:lnTo>
                    <a:pt x="8890" y="508"/>
                  </a:lnTo>
                  <a:lnTo>
                    <a:pt x="11303" y="0"/>
                  </a:lnTo>
                  <a:lnTo>
                    <a:pt x="13843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27" name="Freeform 626"/>
            <p:cNvSpPr/>
            <p:nvPr/>
          </p:nvSpPr>
          <p:spPr>
            <a:xfrm>
              <a:off x="1798701" y="2182241"/>
              <a:ext cx="14860" cy="10542"/>
            </a:xfrm>
            <a:custGeom>
              <a:avLst/>
              <a:gdLst/>
              <a:ahLst/>
              <a:cxnLst/>
              <a:rect l="0" t="0" r="0" b="0"/>
              <a:pathLst>
                <a:path w="14860" h="10542">
                  <a:moveTo>
                    <a:pt x="14351" y="2794"/>
                  </a:moveTo>
                  <a:lnTo>
                    <a:pt x="14859" y="4318"/>
                  </a:lnTo>
                  <a:lnTo>
                    <a:pt x="14097" y="5461"/>
                  </a:lnTo>
                  <a:lnTo>
                    <a:pt x="12954" y="5969"/>
                  </a:lnTo>
                  <a:lnTo>
                    <a:pt x="9017" y="7239"/>
                  </a:lnTo>
                  <a:lnTo>
                    <a:pt x="6604" y="8509"/>
                  </a:lnTo>
                  <a:lnTo>
                    <a:pt x="4191" y="10541"/>
                  </a:lnTo>
                  <a:lnTo>
                    <a:pt x="2413" y="10033"/>
                  </a:lnTo>
                  <a:lnTo>
                    <a:pt x="635" y="8763"/>
                  </a:lnTo>
                  <a:lnTo>
                    <a:pt x="0" y="6731"/>
                  </a:lnTo>
                  <a:lnTo>
                    <a:pt x="254" y="5207"/>
                  </a:lnTo>
                  <a:lnTo>
                    <a:pt x="889" y="3175"/>
                  </a:lnTo>
                  <a:lnTo>
                    <a:pt x="3556" y="2032"/>
                  </a:lnTo>
                  <a:lnTo>
                    <a:pt x="7493" y="1016"/>
                  </a:lnTo>
                  <a:lnTo>
                    <a:pt x="11303" y="254"/>
                  </a:lnTo>
                  <a:lnTo>
                    <a:pt x="12446" y="0"/>
                  </a:lnTo>
                  <a:lnTo>
                    <a:pt x="12954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28" name="Freeform 627"/>
            <p:cNvSpPr/>
            <p:nvPr/>
          </p:nvSpPr>
          <p:spPr>
            <a:xfrm>
              <a:off x="1798066" y="2152269"/>
              <a:ext cx="29973" cy="17019"/>
            </a:xfrm>
            <a:custGeom>
              <a:avLst/>
              <a:gdLst/>
              <a:ahLst/>
              <a:cxnLst/>
              <a:rect l="0" t="0" r="0" b="0"/>
              <a:pathLst>
                <a:path w="29973" h="17019">
                  <a:moveTo>
                    <a:pt x="21336" y="8255"/>
                  </a:moveTo>
                  <a:lnTo>
                    <a:pt x="14478" y="10033"/>
                  </a:lnTo>
                  <a:lnTo>
                    <a:pt x="8890" y="12700"/>
                  </a:lnTo>
                  <a:lnTo>
                    <a:pt x="4191" y="17018"/>
                  </a:lnTo>
                  <a:lnTo>
                    <a:pt x="2540" y="16637"/>
                  </a:lnTo>
                  <a:lnTo>
                    <a:pt x="635" y="15240"/>
                  </a:lnTo>
                  <a:lnTo>
                    <a:pt x="0" y="13208"/>
                  </a:lnTo>
                  <a:lnTo>
                    <a:pt x="127" y="11684"/>
                  </a:lnTo>
                  <a:lnTo>
                    <a:pt x="889" y="9652"/>
                  </a:lnTo>
                  <a:lnTo>
                    <a:pt x="3937" y="6731"/>
                  </a:lnTo>
                  <a:lnTo>
                    <a:pt x="6731" y="4699"/>
                  </a:lnTo>
                  <a:lnTo>
                    <a:pt x="12192" y="2159"/>
                  </a:lnTo>
                  <a:lnTo>
                    <a:pt x="17780" y="1143"/>
                  </a:lnTo>
                  <a:lnTo>
                    <a:pt x="24130" y="0"/>
                  </a:lnTo>
                  <a:lnTo>
                    <a:pt x="25400" y="0"/>
                  </a:lnTo>
                  <a:lnTo>
                    <a:pt x="26289" y="762"/>
                  </a:lnTo>
                  <a:lnTo>
                    <a:pt x="27178" y="2794"/>
                  </a:lnTo>
                  <a:lnTo>
                    <a:pt x="28194" y="5461"/>
                  </a:lnTo>
                  <a:lnTo>
                    <a:pt x="28829" y="6477"/>
                  </a:lnTo>
                  <a:lnTo>
                    <a:pt x="29972" y="6985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29" name="Freeform 628"/>
            <p:cNvSpPr/>
            <p:nvPr/>
          </p:nvSpPr>
          <p:spPr>
            <a:xfrm>
              <a:off x="1741678" y="2153031"/>
              <a:ext cx="28957" cy="29719"/>
            </a:xfrm>
            <a:custGeom>
              <a:avLst/>
              <a:gdLst/>
              <a:ahLst/>
              <a:cxnLst/>
              <a:rect l="0" t="0" r="0" b="0"/>
              <a:pathLst>
                <a:path w="28957" h="29719">
                  <a:moveTo>
                    <a:pt x="26162" y="9906"/>
                  </a:moveTo>
                  <a:lnTo>
                    <a:pt x="23876" y="14224"/>
                  </a:lnTo>
                  <a:lnTo>
                    <a:pt x="23622" y="16891"/>
                  </a:lnTo>
                  <a:lnTo>
                    <a:pt x="23622" y="19939"/>
                  </a:lnTo>
                  <a:lnTo>
                    <a:pt x="24511" y="23749"/>
                  </a:lnTo>
                  <a:lnTo>
                    <a:pt x="26162" y="28194"/>
                  </a:lnTo>
                  <a:lnTo>
                    <a:pt x="22352" y="29718"/>
                  </a:lnTo>
                  <a:lnTo>
                    <a:pt x="17526" y="29718"/>
                  </a:lnTo>
                  <a:lnTo>
                    <a:pt x="12573" y="29718"/>
                  </a:lnTo>
                  <a:lnTo>
                    <a:pt x="9017" y="29718"/>
                  </a:lnTo>
                  <a:lnTo>
                    <a:pt x="7620" y="24765"/>
                  </a:lnTo>
                  <a:lnTo>
                    <a:pt x="4953" y="19177"/>
                  </a:lnTo>
                  <a:lnTo>
                    <a:pt x="2159" y="12954"/>
                  </a:lnTo>
                  <a:lnTo>
                    <a:pt x="0" y="6477"/>
                  </a:lnTo>
                  <a:lnTo>
                    <a:pt x="3048" y="3683"/>
                  </a:lnTo>
                  <a:lnTo>
                    <a:pt x="5969" y="2032"/>
                  </a:lnTo>
                  <a:lnTo>
                    <a:pt x="8255" y="1016"/>
                  </a:lnTo>
                  <a:lnTo>
                    <a:pt x="10668" y="762"/>
                  </a:lnTo>
                  <a:lnTo>
                    <a:pt x="14478" y="635"/>
                  </a:lnTo>
                  <a:lnTo>
                    <a:pt x="17526" y="0"/>
                  </a:lnTo>
                  <a:lnTo>
                    <a:pt x="20574" y="635"/>
                  </a:lnTo>
                  <a:lnTo>
                    <a:pt x="23368" y="2667"/>
                  </a:lnTo>
                  <a:lnTo>
                    <a:pt x="26162" y="4699"/>
                  </a:lnTo>
                  <a:lnTo>
                    <a:pt x="28956" y="5969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30" name="Freeform 629"/>
            <p:cNvSpPr/>
            <p:nvPr/>
          </p:nvSpPr>
          <p:spPr>
            <a:xfrm>
              <a:off x="1728343" y="2094992"/>
              <a:ext cx="61215" cy="61469"/>
            </a:xfrm>
            <a:custGeom>
              <a:avLst/>
              <a:gdLst/>
              <a:ahLst/>
              <a:cxnLst/>
              <a:rect l="0" t="0" r="0" b="0"/>
              <a:pathLst>
                <a:path w="61215" h="61469">
                  <a:moveTo>
                    <a:pt x="60071" y="19939"/>
                  </a:moveTo>
                  <a:lnTo>
                    <a:pt x="58039" y="21209"/>
                  </a:lnTo>
                  <a:lnTo>
                    <a:pt x="56007" y="23495"/>
                  </a:lnTo>
                  <a:lnTo>
                    <a:pt x="54102" y="27305"/>
                  </a:lnTo>
                  <a:lnTo>
                    <a:pt x="52451" y="32766"/>
                  </a:lnTo>
                  <a:lnTo>
                    <a:pt x="51689" y="39497"/>
                  </a:lnTo>
                  <a:lnTo>
                    <a:pt x="52197" y="47752"/>
                  </a:lnTo>
                  <a:lnTo>
                    <a:pt x="53213" y="52451"/>
                  </a:lnTo>
                  <a:lnTo>
                    <a:pt x="54356" y="57277"/>
                  </a:lnTo>
                  <a:lnTo>
                    <a:pt x="45593" y="55245"/>
                  </a:lnTo>
                  <a:lnTo>
                    <a:pt x="37719" y="54229"/>
                  </a:lnTo>
                  <a:lnTo>
                    <a:pt x="30353" y="53975"/>
                  </a:lnTo>
                  <a:lnTo>
                    <a:pt x="23749" y="54483"/>
                  </a:lnTo>
                  <a:lnTo>
                    <a:pt x="18288" y="55753"/>
                  </a:lnTo>
                  <a:lnTo>
                    <a:pt x="13843" y="57658"/>
                  </a:lnTo>
                  <a:lnTo>
                    <a:pt x="11049" y="59436"/>
                  </a:lnTo>
                  <a:lnTo>
                    <a:pt x="9652" y="61468"/>
                  </a:lnTo>
                  <a:lnTo>
                    <a:pt x="6985" y="57658"/>
                  </a:lnTo>
                  <a:lnTo>
                    <a:pt x="4699" y="52959"/>
                  </a:lnTo>
                  <a:lnTo>
                    <a:pt x="2794" y="47498"/>
                  </a:lnTo>
                  <a:lnTo>
                    <a:pt x="1143" y="41529"/>
                  </a:lnTo>
                  <a:lnTo>
                    <a:pt x="254" y="35306"/>
                  </a:lnTo>
                  <a:lnTo>
                    <a:pt x="0" y="29210"/>
                  </a:lnTo>
                  <a:lnTo>
                    <a:pt x="381" y="22733"/>
                  </a:lnTo>
                  <a:lnTo>
                    <a:pt x="2159" y="16637"/>
                  </a:lnTo>
                  <a:lnTo>
                    <a:pt x="2540" y="14478"/>
                  </a:lnTo>
                  <a:lnTo>
                    <a:pt x="3302" y="11938"/>
                  </a:lnTo>
                  <a:lnTo>
                    <a:pt x="5842" y="5969"/>
                  </a:lnTo>
                  <a:lnTo>
                    <a:pt x="8001" y="3429"/>
                  </a:lnTo>
                  <a:lnTo>
                    <a:pt x="11049" y="1397"/>
                  </a:lnTo>
                  <a:lnTo>
                    <a:pt x="15113" y="0"/>
                  </a:lnTo>
                  <a:lnTo>
                    <a:pt x="20193" y="0"/>
                  </a:lnTo>
                  <a:lnTo>
                    <a:pt x="24892" y="508"/>
                  </a:lnTo>
                  <a:lnTo>
                    <a:pt x="29591" y="2159"/>
                  </a:lnTo>
                  <a:lnTo>
                    <a:pt x="40005" y="6985"/>
                  </a:lnTo>
                  <a:lnTo>
                    <a:pt x="50419" y="13462"/>
                  </a:lnTo>
                  <a:lnTo>
                    <a:pt x="61214" y="20193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31" name="Freeform 630"/>
            <p:cNvSpPr/>
            <p:nvPr/>
          </p:nvSpPr>
          <p:spPr>
            <a:xfrm>
              <a:off x="1783588" y="2121662"/>
              <a:ext cx="39117" cy="36069"/>
            </a:xfrm>
            <a:custGeom>
              <a:avLst/>
              <a:gdLst/>
              <a:ahLst/>
              <a:cxnLst/>
              <a:rect l="0" t="0" r="0" b="0"/>
              <a:pathLst>
                <a:path w="39117" h="36069">
                  <a:moveTo>
                    <a:pt x="35814" y="25781"/>
                  </a:moveTo>
                  <a:lnTo>
                    <a:pt x="32766" y="25019"/>
                  </a:lnTo>
                  <a:lnTo>
                    <a:pt x="29210" y="25146"/>
                  </a:lnTo>
                  <a:lnTo>
                    <a:pt x="25400" y="26035"/>
                  </a:lnTo>
                  <a:lnTo>
                    <a:pt x="21463" y="27305"/>
                  </a:lnTo>
                  <a:lnTo>
                    <a:pt x="17907" y="29591"/>
                  </a:lnTo>
                  <a:lnTo>
                    <a:pt x="15113" y="32385"/>
                  </a:lnTo>
                  <a:lnTo>
                    <a:pt x="13208" y="36068"/>
                  </a:lnTo>
                  <a:lnTo>
                    <a:pt x="10922" y="34544"/>
                  </a:lnTo>
                  <a:lnTo>
                    <a:pt x="8509" y="32385"/>
                  </a:lnTo>
                  <a:lnTo>
                    <a:pt x="4572" y="26797"/>
                  </a:lnTo>
                  <a:lnTo>
                    <a:pt x="1524" y="20828"/>
                  </a:lnTo>
                  <a:lnTo>
                    <a:pt x="508" y="18542"/>
                  </a:lnTo>
                  <a:lnTo>
                    <a:pt x="0" y="16510"/>
                  </a:lnTo>
                  <a:lnTo>
                    <a:pt x="2413" y="13081"/>
                  </a:lnTo>
                  <a:lnTo>
                    <a:pt x="4064" y="10033"/>
                  </a:lnTo>
                  <a:lnTo>
                    <a:pt x="5969" y="4318"/>
                  </a:lnTo>
                  <a:lnTo>
                    <a:pt x="7366" y="2286"/>
                  </a:lnTo>
                  <a:lnTo>
                    <a:pt x="9144" y="635"/>
                  </a:lnTo>
                  <a:lnTo>
                    <a:pt x="12446" y="0"/>
                  </a:lnTo>
                  <a:lnTo>
                    <a:pt x="17272" y="254"/>
                  </a:lnTo>
                  <a:lnTo>
                    <a:pt x="19304" y="3048"/>
                  </a:lnTo>
                  <a:lnTo>
                    <a:pt x="22606" y="6604"/>
                  </a:lnTo>
                  <a:lnTo>
                    <a:pt x="31115" y="14605"/>
                  </a:lnTo>
                  <a:lnTo>
                    <a:pt x="35052" y="18542"/>
                  </a:lnTo>
                  <a:lnTo>
                    <a:pt x="37973" y="22098"/>
                  </a:lnTo>
                  <a:lnTo>
                    <a:pt x="39116" y="25019"/>
                  </a:lnTo>
                  <a:lnTo>
                    <a:pt x="38608" y="26289"/>
                  </a:lnTo>
                  <a:lnTo>
                    <a:pt x="37719" y="27051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32" name="Freeform 631"/>
            <p:cNvSpPr/>
            <p:nvPr/>
          </p:nvSpPr>
          <p:spPr>
            <a:xfrm>
              <a:off x="1756791" y="2186559"/>
              <a:ext cx="16765" cy="28703"/>
            </a:xfrm>
            <a:custGeom>
              <a:avLst/>
              <a:gdLst/>
              <a:ahLst/>
              <a:cxnLst/>
              <a:rect l="0" t="0" r="0" b="0"/>
              <a:pathLst>
                <a:path w="16765" h="28703">
                  <a:moveTo>
                    <a:pt x="8763" y="22225"/>
                  </a:moveTo>
                  <a:lnTo>
                    <a:pt x="4953" y="16510"/>
                  </a:lnTo>
                  <a:lnTo>
                    <a:pt x="1905" y="10922"/>
                  </a:lnTo>
                  <a:lnTo>
                    <a:pt x="0" y="4699"/>
                  </a:lnTo>
                  <a:lnTo>
                    <a:pt x="2667" y="2159"/>
                  </a:lnTo>
                  <a:lnTo>
                    <a:pt x="4699" y="889"/>
                  </a:lnTo>
                  <a:lnTo>
                    <a:pt x="6350" y="0"/>
                  </a:lnTo>
                  <a:lnTo>
                    <a:pt x="7239" y="0"/>
                  </a:lnTo>
                  <a:lnTo>
                    <a:pt x="9144" y="889"/>
                  </a:lnTo>
                  <a:lnTo>
                    <a:pt x="10160" y="1143"/>
                  </a:lnTo>
                  <a:lnTo>
                    <a:pt x="11303" y="635"/>
                  </a:lnTo>
                  <a:lnTo>
                    <a:pt x="12446" y="3429"/>
                  </a:lnTo>
                  <a:lnTo>
                    <a:pt x="13589" y="6985"/>
                  </a:lnTo>
                  <a:lnTo>
                    <a:pt x="16002" y="15494"/>
                  </a:lnTo>
                  <a:lnTo>
                    <a:pt x="16764" y="19939"/>
                  </a:lnTo>
                  <a:lnTo>
                    <a:pt x="16510" y="23495"/>
                  </a:lnTo>
                  <a:lnTo>
                    <a:pt x="15621" y="26670"/>
                  </a:lnTo>
                  <a:lnTo>
                    <a:pt x="13462" y="28702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33" name="Freeform 632"/>
            <p:cNvSpPr/>
            <p:nvPr/>
          </p:nvSpPr>
          <p:spPr>
            <a:xfrm>
              <a:off x="1781556" y="2224786"/>
              <a:ext cx="26290" cy="30227"/>
            </a:xfrm>
            <a:custGeom>
              <a:avLst/>
              <a:gdLst/>
              <a:ahLst/>
              <a:cxnLst/>
              <a:rect l="0" t="0" r="0" b="0"/>
              <a:pathLst>
                <a:path w="26290" h="30227">
                  <a:moveTo>
                    <a:pt x="23495" y="17272"/>
                  </a:moveTo>
                  <a:lnTo>
                    <a:pt x="21336" y="20955"/>
                  </a:lnTo>
                  <a:lnTo>
                    <a:pt x="20193" y="23749"/>
                  </a:lnTo>
                  <a:lnTo>
                    <a:pt x="19558" y="26162"/>
                  </a:lnTo>
                  <a:lnTo>
                    <a:pt x="18034" y="29210"/>
                  </a:lnTo>
                  <a:lnTo>
                    <a:pt x="17145" y="29972"/>
                  </a:lnTo>
                  <a:lnTo>
                    <a:pt x="15240" y="30226"/>
                  </a:lnTo>
                  <a:lnTo>
                    <a:pt x="14478" y="28194"/>
                  </a:lnTo>
                  <a:lnTo>
                    <a:pt x="12954" y="25527"/>
                  </a:lnTo>
                  <a:lnTo>
                    <a:pt x="8001" y="19939"/>
                  </a:lnTo>
                  <a:lnTo>
                    <a:pt x="3048" y="13716"/>
                  </a:lnTo>
                  <a:lnTo>
                    <a:pt x="1143" y="10668"/>
                  </a:lnTo>
                  <a:lnTo>
                    <a:pt x="0" y="7239"/>
                  </a:lnTo>
                  <a:lnTo>
                    <a:pt x="2540" y="4699"/>
                  </a:lnTo>
                  <a:lnTo>
                    <a:pt x="4699" y="3048"/>
                  </a:lnTo>
                  <a:lnTo>
                    <a:pt x="6350" y="2667"/>
                  </a:lnTo>
                  <a:lnTo>
                    <a:pt x="7239" y="2667"/>
                  </a:lnTo>
                  <a:lnTo>
                    <a:pt x="9144" y="3429"/>
                  </a:lnTo>
                  <a:lnTo>
                    <a:pt x="10160" y="3429"/>
                  </a:lnTo>
                  <a:lnTo>
                    <a:pt x="11176" y="3048"/>
                  </a:lnTo>
                  <a:lnTo>
                    <a:pt x="14351" y="508"/>
                  </a:lnTo>
                  <a:lnTo>
                    <a:pt x="16637" y="0"/>
                  </a:lnTo>
                  <a:lnTo>
                    <a:pt x="18796" y="1270"/>
                  </a:lnTo>
                  <a:lnTo>
                    <a:pt x="20701" y="3683"/>
                  </a:lnTo>
                  <a:lnTo>
                    <a:pt x="23749" y="9652"/>
                  </a:lnTo>
                  <a:lnTo>
                    <a:pt x="24892" y="11938"/>
                  </a:lnTo>
                  <a:lnTo>
                    <a:pt x="26289" y="13208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34" name="Freeform 633"/>
            <p:cNvSpPr/>
            <p:nvPr/>
          </p:nvSpPr>
          <p:spPr>
            <a:xfrm>
              <a:off x="1773047" y="2155063"/>
              <a:ext cx="21464" cy="18924"/>
            </a:xfrm>
            <a:custGeom>
              <a:avLst/>
              <a:gdLst/>
              <a:ahLst/>
              <a:cxnLst/>
              <a:rect l="0" t="0" r="0" b="0"/>
              <a:pathLst>
                <a:path w="21464" h="18924">
                  <a:moveTo>
                    <a:pt x="18161" y="10160"/>
                  </a:moveTo>
                  <a:lnTo>
                    <a:pt x="15113" y="13208"/>
                  </a:lnTo>
                  <a:lnTo>
                    <a:pt x="12319" y="15240"/>
                  </a:lnTo>
                  <a:lnTo>
                    <a:pt x="9906" y="16891"/>
                  </a:lnTo>
                  <a:lnTo>
                    <a:pt x="5207" y="18415"/>
                  </a:lnTo>
                  <a:lnTo>
                    <a:pt x="889" y="18923"/>
                  </a:lnTo>
                  <a:lnTo>
                    <a:pt x="635" y="17399"/>
                  </a:lnTo>
                  <a:lnTo>
                    <a:pt x="635" y="16256"/>
                  </a:lnTo>
                  <a:lnTo>
                    <a:pt x="889" y="15875"/>
                  </a:lnTo>
                  <a:lnTo>
                    <a:pt x="889" y="14859"/>
                  </a:lnTo>
                  <a:lnTo>
                    <a:pt x="508" y="13208"/>
                  </a:lnTo>
                  <a:lnTo>
                    <a:pt x="0" y="10668"/>
                  </a:lnTo>
                  <a:lnTo>
                    <a:pt x="2667" y="7874"/>
                  </a:lnTo>
                  <a:lnTo>
                    <a:pt x="4445" y="5715"/>
                  </a:lnTo>
                  <a:lnTo>
                    <a:pt x="5842" y="3937"/>
                  </a:lnTo>
                  <a:lnTo>
                    <a:pt x="6858" y="2921"/>
                  </a:lnTo>
                  <a:lnTo>
                    <a:pt x="8001" y="1397"/>
                  </a:lnTo>
                  <a:lnTo>
                    <a:pt x="10033" y="0"/>
                  </a:lnTo>
                  <a:lnTo>
                    <a:pt x="12954" y="889"/>
                  </a:lnTo>
                  <a:lnTo>
                    <a:pt x="16002" y="2667"/>
                  </a:lnTo>
                  <a:lnTo>
                    <a:pt x="18796" y="4699"/>
                  </a:lnTo>
                  <a:lnTo>
                    <a:pt x="21463" y="6223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35" name="Freeform 634"/>
            <p:cNvSpPr/>
            <p:nvPr/>
          </p:nvSpPr>
          <p:spPr>
            <a:xfrm>
              <a:off x="1771904" y="2168271"/>
              <a:ext cx="29592" cy="28449"/>
            </a:xfrm>
            <a:custGeom>
              <a:avLst/>
              <a:gdLst/>
              <a:ahLst/>
              <a:cxnLst/>
              <a:rect l="0" t="0" r="0" b="0"/>
              <a:pathLst>
                <a:path w="29592" h="28449">
                  <a:moveTo>
                    <a:pt x="22606" y="13716"/>
                  </a:moveTo>
                  <a:lnTo>
                    <a:pt x="16256" y="20955"/>
                  </a:lnTo>
                  <a:lnTo>
                    <a:pt x="13462" y="23749"/>
                  </a:lnTo>
                  <a:lnTo>
                    <a:pt x="10541" y="26162"/>
                  </a:lnTo>
                  <a:lnTo>
                    <a:pt x="8001" y="27559"/>
                  </a:lnTo>
                  <a:lnTo>
                    <a:pt x="5588" y="28448"/>
                  </a:lnTo>
                  <a:lnTo>
                    <a:pt x="4699" y="25273"/>
                  </a:lnTo>
                  <a:lnTo>
                    <a:pt x="3302" y="22987"/>
                  </a:lnTo>
                  <a:lnTo>
                    <a:pt x="1651" y="20447"/>
                  </a:lnTo>
                  <a:lnTo>
                    <a:pt x="0" y="15494"/>
                  </a:lnTo>
                  <a:lnTo>
                    <a:pt x="3048" y="12954"/>
                  </a:lnTo>
                  <a:lnTo>
                    <a:pt x="5588" y="11684"/>
                  </a:lnTo>
                  <a:lnTo>
                    <a:pt x="10160" y="10287"/>
                  </a:lnTo>
                  <a:lnTo>
                    <a:pt x="12192" y="9525"/>
                  </a:lnTo>
                  <a:lnTo>
                    <a:pt x="14351" y="7747"/>
                  </a:lnTo>
                  <a:lnTo>
                    <a:pt x="16637" y="4953"/>
                  </a:lnTo>
                  <a:lnTo>
                    <a:pt x="19050" y="0"/>
                  </a:lnTo>
                  <a:lnTo>
                    <a:pt x="21844" y="635"/>
                  </a:lnTo>
                  <a:lnTo>
                    <a:pt x="24384" y="2032"/>
                  </a:lnTo>
                  <a:lnTo>
                    <a:pt x="26797" y="3937"/>
                  </a:lnTo>
                  <a:lnTo>
                    <a:pt x="29591" y="5207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36" name="Freeform 635"/>
            <p:cNvSpPr/>
            <p:nvPr/>
          </p:nvSpPr>
          <p:spPr>
            <a:xfrm>
              <a:off x="1782445" y="2194433"/>
              <a:ext cx="32005" cy="25528"/>
            </a:xfrm>
            <a:custGeom>
              <a:avLst/>
              <a:gdLst/>
              <a:ahLst/>
              <a:cxnLst/>
              <a:rect l="0" t="0" r="0" b="0"/>
              <a:pathLst>
                <a:path w="32005" h="25528">
                  <a:moveTo>
                    <a:pt x="24765" y="15875"/>
                  </a:moveTo>
                  <a:lnTo>
                    <a:pt x="18161" y="21082"/>
                  </a:lnTo>
                  <a:lnTo>
                    <a:pt x="12065" y="24130"/>
                  </a:lnTo>
                  <a:lnTo>
                    <a:pt x="7112" y="25527"/>
                  </a:lnTo>
                  <a:lnTo>
                    <a:pt x="5969" y="21590"/>
                  </a:lnTo>
                  <a:lnTo>
                    <a:pt x="3937" y="17780"/>
                  </a:lnTo>
                  <a:lnTo>
                    <a:pt x="1905" y="13335"/>
                  </a:lnTo>
                  <a:lnTo>
                    <a:pt x="0" y="7874"/>
                  </a:lnTo>
                  <a:lnTo>
                    <a:pt x="2921" y="5080"/>
                  </a:lnTo>
                  <a:lnTo>
                    <a:pt x="5715" y="3048"/>
                  </a:lnTo>
                  <a:lnTo>
                    <a:pt x="10541" y="381"/>
                  </a:lnTo>
                  <a:lnTo>
                    <a:pt x="14859" y="0"/>
                  </a:lnTo>
                  <a:lnTo>
                    <a:pt x="18923" y="1016"/>
                  </a:lnTo>
                  <a:lnTo>
                    <a:pt x="22606" y="2794"/>
                  </a:lnTo>
                  <a:lnTo>
                    <a:pt x="25908" y="4826"/>
                  </a:lnTo>
                  <a:lnTo>
                    <a:pt x="28956" y="6858"/>
                  </a:lnTo>
                  <a:lnTo>
                    <a:pt x="32004" y="8255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37" name="Freeform 636"/>
            <p:cNvSpPr/>
            <p:nvPr/>
          </p:nvSpPr>
          <p:spPr>
            <a:xfrm>
              <a:off x="1865122" y="2294001"/>
              <a:ext cx="27941" cy="34291"/>
            </a:xfrm>
            <a:custGeom>
              <a:avLst/>
              <a:gdLst/>
              <a:ahLst/>
              <a:cxnLst/>
              <a:rect l="0" t="0" r="0" b="0"/>
              <a:pathLst>
                <a:path w="27941" h="34291">
                  <a:moveTo>
                    <a:pt x="24638" y="23114"/>
                  </a:moveTo>
                  <a:lnTo>
                    <a:pt x="21844" y="26543"/>
                  </a:lnTo>
                  <a:lnTo>
                    <a:pt x="19431" y="29083"/>
                  </a:lnTo>
                  <a:lnTo>
                    <a:pt x="17272" y="30861"/>
                  </a:lnTo>
                  <a:lnTo>
                    <a:pt x="13589" y="33528"/>
                  </a:lnTo>
                  <a:lnTo>
                    <a:pt x="9652" y="34290"/>
                  </a:lnTo>
                  <a:lnTo>
                    <a:pt x="7620" y="32893"/>
                  </a:lnTo>
                  <a:lnTo>
                    <a:pt x="5588" y="30861"/>
                  </a:lnTo>
                  <a:lnTo>
                    <a:pt x="3302" y="27813"/>
                  </a:lnTo>
                  <a:lnTo>
                    <a:pt x="1143" y="24257"/>
                  </a:lnTo>
                  <a:lnTo>
                    <a:pt x="0" y="19558"/>
                  </a:lnTo>
                  <a:lnTo>
                    <a:pt x="0" y="13843"/>
                  </a:lnTo>
                  <a:lnTo>
                    <a:pt x="1524" y="7366"/>
                  </a:lnTo>
                  <a:lnTo>
                    <a:pt x="3302" y="3810"/>
                  </a:lnTo>
                  <a:lnTo>
                    <a:pt x="5334" y="0"/>
                  </a:lnTo>
                  <a:lnTo>
                    <a:pt x="10287" y="7366"/>
                  </a:lnTo>
                  <a:lnTo>
                    <a:pt x="16002" y="13081"/>
                  </a:lnTo>
                  <a:lnTo>
                    <a:pt x="21844" y="16637"/>
                  </a:lnTo>
                  <a:lnTo>
                    <a:pt x="27940" y="1905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38" name="Freeform 637"/>
            <p:cNvSpPr/>
            <p:nvPr/>
          </p:nvSpPr>
          <p:spPr>
            <a:xfrm>
              <a:off x="1832610" y="2346071"/>
              <a:ext cx="18289" cy="31497"/>
            </a:xfrm>
            <a:custGeom>
              <a:avLst/>
              <a:gdLst/>
              <a:ahLst/>
              <a:cxnLst/>
              <a:rect l="0" t="0" r="0" b="0"/>
              <a:pathLst>
                <a:path w="18289" h="31497">
                  <a:moveTo>
                    <a:pt x="18288" y="11049"/>
                  </a:moveTo>
                  <a:lnTo>
                    <a:pt x="18288" y="15494"/>
                  </a:lnTo>
                  <a:lnTo>
                    <a:pt x="17780" y="19304"/>
                  </a:lnTo>
                  <a:lnTo>
                    <a:pt x="16764" y="22987"/>
                  </a:lnTo>
                  <a:lnTo>
                    <a:pt x="14732" y="26035"/>
                  </a:lnTo>
                  <a:lnTo>
                    <a:pt x="11684" y="28829"/>
                  </a:lnTo>
                  <a:lnTo>
                    <a:pt x="7493" y="31496"/>
                  </a:lnTo>
                  <a:lnTo>
                    <a:pt x="3937" y="29083"/>
                  </a:lnTo>
                  <a:lnTo>
                    <a:pt x="2032" y="27051"/>
                  </a:lnTo>
                  <a:lnTo>
                    <a:pt x="508" y="24765"/>
                  </a:lnTo>
                  <a:lnTo>
                    <a:pt x="0" y="21463"/>
                  </a:lnTo>
                  <a:lnTo>
                    <a:pt x="508" y="16764"/>
                  </a:lnTo>
                  <a:lnTo>
                    <a:pt x="2286" y="11049"/>
                  </a:lnTo>
                  <a:lnTo>
                    <a:pt x="3937" y="7747"/>
                  </a:lnTo>
                  <a:lnTo>
                    <a:pt x="6350" y="3810"/>
                  </a:lnTo>
                  <a:lnTo>
                    <a:pt x="8382" y="2286"/>
                  </a:lnTo>
                  <a:lnTo>
                    <a:pt x="10160" y="1270"/>
                  </a:lnTo>
                  <a:lnTo>
                    <a:pt x="11684" y="0"/>
                  </a:lnTo>
                  <a:lnTo>
                    <a:pt x="13462" y="0"/>
                  </a:lnTo>
                  <a:lnTo>
                    <a:pt x="14986" y="508"/>
                  </a:lnTo>
                  <a:lnTo>
                    <a:pt x="17653" y="127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39" name="Freeform 638"/>
            <p:cNvSpPr/>
            <p:nvPr/>
          </p:nvSpPr>
          <p:spPr>
            <a:xfrm>
              <a:off x="1826260" y="2304542"/>
              <a:ext cx="17400" cy="35307"/>
            </a:xfrm>
            <a:custGeom>
              <a:avLst/>
              <a:gdLst/>
              <a:ahLst/>
              <a:cxnLst/>
              <a:rect l="0" t="0" r="0" b="0"/>
              <a:pathLst>
                <a:path w="17400" h="35307">
                  <a:moveTo>
                    <a:pt x="17399" y="11303"/>
                  </a:moveTo>
                  <a:lnTo>
                    <a:pt x="16637" y="19812"/>
                  </a:lnTo>
                  <a:lnTo>
                    <a:pt x="14986" y="27559"/>
                  </a:lnTo>
                  <a:lnTo>
                    <a:pt x="12954" y="35306"/>
                  </a:lnTo>
                  <a:lnTo>
                    <a:pt x="9652" y="34544"/>
                  </a:lnTo>
                  <a:lnTo>
                    <a:pt x="6350" y="33020"/>
                  </a:lnTo>
                  <a:lnTo>
                    <a:pt x="3556" y="30607"/>
                  </a:lnTo>
                  <a:lnTo>
                    <a:pt x="1143" y="27305"/>
                  </a:lnTo>
                  <a:lnTo>
                    <a:pt x="0" y="22987"/>
                  </a:lnTo>
                  <a:lnTo>
                    <a:pt x="0" y="17780"/>
                  </a:lnTo>
                  <a:lnTo>
                    <a:pt x="1778" y="11303"/>
                  </a:lnTo>
                  <a:lnTo>
                    <a:pt x="3556" y="7747"/>
                  </a:lnTo>
                  <a:lnTo>
                    <a:pt x="5588" y="3810"/>
                  </a:lnTo>
                  <a:lnTo>
                    <a:pt x="7747" y="2540"/>
                  </a:lnTo>
                  <a:lnTo>
                    <a:pt x="9398" y="1270"/>
                  </a:lnTo>
                  <a:lnTo>
                    <a:pt x="11049" y="0"/>
                  </a:lnTo>
                  <a:lnTo>
                    <a:pt x="12954" y="254"/>
                  </a:lnTo>
                  <a:lnTo>
                    <a:pt x="14478" y="508"/>
                  </a:lnTo>
                  <a:lnTo>
                    <a:pt x="16891" y="127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40" name="Freeform 639"/>
            <p:cNvSpPr/>
            <p:nvPr/>
          </p:nvSpPr>
          <p:spPr>
            <a:xfrm>
              <a:off x="1846072" y="2306828"/>
              <a:ext cx="19686" cy="37974"/>
            </a:xfrm>
            <a:custGeom>
              <a:avLst/>
              <a:gdLst/>
              <a:ahLst/>
              <a:cxnLst/>
              <a:rect l="0" t="0" r="0" b="0"/>
              <a:pathLst>
                <a:path w="19686" h="37974">
                  <a:moveTo>
                    <a:pt x="18034" y="12700"/>
                  </a:moveTo>
                  <a:lnTo>
                    <a:pt x="19304" y="21717"/>
                  </a:lnTo>
                  <a:lnTo>
                    <a:pt x="19685" y="29972"/>
                  </a:lnTo>
                  <a:lnTo>
                    <a:pt x="18288" y="37973"/>
                  </a:lnTo>
                  <a:lnTo>
                    <a:pt x="14986" y="37465"/>
                  </a:lnTo>
                  <a:lnTo>
                    <a:pt x="11176" y="36195"/>
                  </a:lnTo>
                  <a:lnTo>
                    <a:pt x="7493" y="33782"/>
                  </a:lnTo>
                  <a:lnTo>
                    <a:pt x="4191" y="30480"/>
                  </a:lnTo>
                  <a:lnTo>
                    <a:pt x="1524" y="25781"/>
                  </a:lnTo>
                  <a:lnTo>
                    <a:pt x="127" y="19939"/>
                  </a:lnTo>
                  <a:lnTo>
                    <a:pt x="0" y="16256"/>
                  </a:lnTo>
                  <a:lnTo>
                    <a:pt x="381" y="12065"/>
                  </a:lnTo>
                  <a:lnTo>
                    <a:pt x="1143" y="7493"/>
                  </a:lnTo>
                  <a:lnTo>
                    <a:pt x="2286" y="2540"/>
                  </a:lnTo>
                  <a:lnTo>
                    <a:pt x="4572" y="1397"/>
                  </a:lnTo>
                  <a:lnTo>
                    <a:pt x="6477" y="508"/>
                  </a:lnTo>
                  <a:lnTo>
                    <a:pt x="9398" y="0"/>
                  </a:lnTo>
                  <a:lnTo>
                    <a:pt x="12192" y="762"/>
                  </a:lnTo>
                  <a:lnTo>
                    <a:pt x="16637" y="2413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41" name="Freeform 640"/>
            <p:cNvSpPr/>
            <p:nvPr/>
          </p:nvSpPr>
          <p:spPr>
            <a:xfrm>
              <a:off x="1826514" y="2261743"/>
              <a:ext cx="17400" cy="30608"/>
            </a:xfrm>
            <a:custGeom>
              <a:avLst/>
              <a:gdLst/>
              <a:ahLst/>
              <a:cxnLst/>
              <a:rect l="0" t="0" r="0" b="0"/>
              <a:pathLst>
                <a:path w="17400" h="30608">
                  <a:moveTo>
                    <a:pt x="17399" y="4826"/>
                  </a:moveTo>
                  <a:lnTo>
                    <a:pt x="17399" y="8763"/>
                  </a:lnTo>
                  <a:lnTo>
                    <a:pt x="16256" y="15113"/>
                  </a:lnTo>
                  <a:lnTo>
                    <a:pt x="15240" y="21590"/>
                  </a:lnTo>
                  <a:lnTo>
                    <a:pt x="15494" y="25527"/>
                  </a:lnTo>
                  <a:lnTo>
                    <a:pt x="16383" y="30607"/>
                  </a:lnTo>
                  <a:lnTo>
                    <a:pt x="10795" y="29337"/>
                  </a:lnTo>
                  <a:lnTo>
                    <a:pt x="6350" y="26543"/>
                  </a:lnTo>
                  <a:lnTo>
                    <a:pt x="3556" y="23368"/>
                  </a:lnTo>
                  <a:lnTo>
                    <a:pt x="2540" y="21082"/>
                  </a:lnTo>
                  <a:lnTo>
                    <a:pt x="254" y="18034"/>
                  </a:lnTo>
                  <a:lnTo>
                    <a:pt x="0" y="14732"/>
                  </a:lnTo>
                  <a:lnTo>
                    <a:pt x="1778" y="11557"/>
                  </a:lnTo>
                  <a:lnTo>
                    <a:pt x="4699" y="8509"/>
                  </a:lnTo>
                  <a:lnTo>
                    <a:pt x="11938" y="3302"/>
                  </a:lnTo>
                  <a:lnTo>
                    <a:pt x="15240" y="1270"/>
                  </a:lnTo>
                  <a:lnTo>
                    <a:pt x="17399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42" name="Freeform 641"/>
            <p:cNvSpPr/>
            <p:nvPr/>
          </p:nvSpPr>
          <p:spPr>
            <a:xfrm>
              <a:off x="1804416" y="2238756"/>
              <a:ext cx="27433" cy="30481"/>
            </a:xfrm>
            <a:custGeom>
              <a:avLst/>
              <a:gdLst/>
              <a:ahLst/>
              <a:cxnLst/>
              <a:rect l="0" t="0" r="0" b="0"/>
              <a:pathLst>
                <a:path w="27433" h="30481">
                  <a:moveTo>
                    <a:pt x="11938" y="2286"/>
                  </a:moveTo>
                  <a:lnTo>
                    <a:pt x="15494" y="1778"/>
                  </a:lnTo>
                  <a:lnTo>
                    <a:pt x="20574" y="254"/>
                  </a:lnTo>
                  <a:lnTo>
                    <a:pt x="22733" y="0"/>
                  </a:lnTo>
                  <a:lnTo>
                    <a:pt x="24638" y="1270"/>
                  </a:lnTo>
                  <a:lnTo>
                    <a:pt x="26035" y="3556"/>
                  </a:lnTo>
                  <a:lnTo>
                    <a:pt x="27432" y="8255"/>
                  </a:lnTo>
                  <a:lnTo>
                    <a:pt x="23241" y="11303"/>
                  </a:lnTo>
                  <a:lnTo>
                    <a:pt x="19050" y="14986"/>
                  </a:lnTo>
                  <a:lnTo>
                    <a:pt x="11430" y="22606"/>
                  </a:lnTo>
                  <a:lnTo>
                    <a:pt x="8382" y="26289"/>
                  </a:lnTo>
                  <a:lnTo>
                    <a:pt x="6096" y="29083"/>
                  </a:lnTo>
                  <a:lnTo>
                    <a:pt x="4318" y="30480"/>
                  </a:lnTo>
                  <a:lnTo>
                    <a:pt x="3937" y="30480"/>
                  </a:lnTo>
                  <a:lnTo>
                    <a:pt x="1143" y="27051"/>
                  </a:lnTo>
                  <a:lnTo>
                    <a:pt x="0" y="22987"/>
                  </a:lnTo>
                  <a:lnTo>
                    <a:pt x="0" y="18796"/>
                  </a:lnTo>
                  <a:lnTo>
                    <a:pt x="889" y="14478"/>
                  </a:lnTo>
                  <a:lnTo>
                    <a:pt x="2540" y="10541"/>
                  </a:lnTo>
                  <a:lnTo>
                    <a:pt x="4318" y="6985"/>
                  </a:lnTo>
                  <a:lnTo>
                    <a:pt x="6477" y="4064"/>
                  </a:lnTo>
                  <a:lnTo>
                    <a:pt x="8128" y="2286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43" name="Freeform 642"/>
            <p:cNvSpPr/>
            <p:nvPr/>
          </p:nvSpPr>
          <p:spPr>
            <a:xfrm>
              <a:off x="1807845" y="2217801"/>
              <a:ext cx="23496" cy="16765"/>
            </a:xfrm>
            <a:custGeom>
              <a:avLst/>
              <a:gdLst/>
              <a:ahLst/>
              <a:cxnLst/>
              <a:rect l="0" t="0" r="0" b="0"/>
              <a:pathLst>
                <a:path w="23496" h="16765">
                  <a:moveTo>
                    <a:pt x="13208" y="3937"/>
                  </a:moveTo>
                  <a:lnTo>
                    <a:pt x="18161" y="7239"/>
                  </a:lnTo>
                  <a:lnTo>
                    <a:pt x="21717" y="10414"/>
                  </a:lnTo>
                  <a:lnTo>
                    <a:pt x="23495" y="13716"/>
                  </a:lnTo>
                  <a:lnTo>
                    <a:pt x="19304" y="15494"/>
                  </a:lnTo>
                  <a:lnTo>
                    <a:pt x="15367" y="16637"/>
                  </a:lnTo>
                  <a:lnTo>
                    <a:pt x="11303" y="16764"/>
                  </a:lnTo>
                  <a:lnTo>
                    <a:pt x="7493" y="16637"/>
                  </a:lnTo>
                  <a:lnTo>
                    <a:pt x="4445" y="15748"/>
                  </a:lnTo>
                  <a:lnTo>
                    <a:pt x="2159" y="14732"/>
                  </a:lnTo>
                  <a:lnTo>
                    <a:pt x="762" y="13716"/>
                  </a:lnTo>
                  <a:lnTo>
                    <a:pt x="0" y="12700"/>
                  </a:lnTo>
                  <a:lnTo>
                    <a:pt x="1143" y="9652"/>
                  </a:lnTo>
                  <a:lnTo>
                    <a:pt x="2159" y="7239"/>
                  </a:lnTo>
                  <a:lnTo>
                    <a:pt x="3302" y="4191"/>
                  </a:lnTo>
                  <a:lnTo>
                    <a:pt x="4699" y="2159"/>
                  </a:lnTo>
                  <a:lnTo>
                    <a:pt x="6858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44" name="Freeform 643"/>
            <p:cNvSpPr/>
            <p:nvPr/>
          </p:nvSpPr>
          <p:spPr>
            <a:xfrm>
              <a:off x="1821561" y="2284857"/>
              <a:ext cx="12701" cy="28957"/>
            </a:xfrm>
            <a:custGeom>
              <a:avLst/>
              <a:gdLst/>
              <a:ahLst/>
              <a:cxnLst/>
              <a:rect l="0" t="0" r="0" b="0"/>
              <a:pathLst>
                <a:path w="12701" h="28957">
                  <a:moveTo>
                    <a:pt x="5588" y="2413"/>
                  </a:moveTo>
                  <a:lnTo>
                    <a:pt x="8001" y="4191"/>
                  </a:lnTo>
                  <a:lnTo>
                    <a:pt x="10541" y="8128"/>
                  </a:lnTo>
                  <a:lnTo>
                    <a:pt x="11811" y="11684"/>
                  </a:lnTo>
                  <a:lnTo>
                    <a:pt x="12700" y="14732"/>
                  </a:lnTo>
                  <a:lnTo>
                    <a:pt x="8890" y="17399"/>
                  </a:lnTo>
                  <a:lnTo>
                    <a:pt x="6350" y="20193"/>
                  </a:lnTo>
                  <a:lnTo>
                    <a:pt x="4445" y="22733"/>
                  </a:lnTo>
                  <a:lnTo>
                    <a:pt x="3048" y="25146"/>
                  </a:lnTo>
                  <a:lnTo>
                    <a:pt x="2286" y="27178"/>
                  </a:lnTo>
                  <a:lnTo>
                    <a:pt x="1905" y="28448"/>
                  </a:lnTo>
                  <a:lnTo>
                    <a:pt x="1905" y="28956"/>
                  </a:lnTo>
                  <a:lnTo>
                    <a:pt x="1905" y="28702"/>
                  </a:lnTo>
                  <a:lnTo>
                    <a:pt x="381" y="19431"/>
                  </a:lnTo>
                  <a:lnTo>
                    <a:pt x="0" y="10922"/>
                  </a:lnTo>
                  <a:lnTo>
                    <a:pt x="127" y="6985"/>
                  </a:lnTo>
                  <a:lnTo>
                    <a:pt x="381" y="4191"/>
                  </a:lnTo>
                  <a:lnTo>
                    <a:pt x="1397" y="1651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45" name="Freeform 644"/>
            <p:cNvSpPr/>
            <p:nvPr/>
          </p:nvSpPr>
          <p:spPr>
            <a:xfrm>
              <a:off x="1828800" y="2178558"/>
              <a:ext cx="18162" cy="29211"/>
            </a:xfrm>
            <a:custGeom>
              <a:avLst/>
              <a:gdLst/>
              <a:ahLst/>
              <a:cxnLst/>
              <a:rect l="0" t="0" r="0" b="0"/>
              <a:pathLst>
                <a:path w="18162" h="29211">
                  <a:moveTo>
                    <a:pt x="6350" y="5207"/>
                  </a:moveTo>
                  <a:lnTo>
                    <a:pt x="6096" y="9652"/>
                  </a:lnTo>
                  <a:lnTo>
                    <a:pt x="6858" y="13462"/>
                  </a:lnTo>
                  <a:lnTo>
                    <a:pt x="7747" y="16891"/>
                  </a:lnTo>
                  <a:lnTo>
                    <a:pt x="11811" y="22733"/>
                  </a:lnTo>
                  <a:lnTo>
                    <a:pt x="14859" y="25908"/>
                  </a:lnTo>
                  <a:lnTo>
                    <a:pt x="18161" y="29210"/>
                  </a:lnTo>
                  <a:lnTo>
                    <a:pt x="11303" y="27940"/>
                  </a:lnTo>
                  <a:lnTo>
                    <a:pt x="6604" y="26162"/>
                  </a:lnTo>
                  <a:lnTo>
                    <a:pt x="3302" y="23495"/>
                  </a:lnTo>
                  <a:lnTo>
                    <a:pt x="762" y="19685"/>
                  </a:lnTo>
                  <a:lnTo>
                    <a:pt x="0" y="15494"/>
                  </a:lnTo>
                  <a:lnTo>
                    <a:pt x="762" y="10414"/>
                  </a:lnTo>
                  <a:lnTo>
                    <a:pt x="2794" y="4953"/>
                  </a:lnTo>
                  <a:lnTo>
                    <a:pt x="4699" y="2413"/>
                  </a:lnTo>
                  <a:lnTo>
                    <a:pt x="7112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46" name="Freeform 645"/>
            <p:cNvSpPr/>
            <p:nvPr/>
          </p:nvSpPr>
          <p:spPr>
            <a:xfrm>
              <a:off x="1832102" y="2194052"/>
              <a:ext cx="3557" cy="4700"/>
            </a:xfrm>
            <a:custGeom>
              <a:avLst/>
              <a:gdLst/>
              <a:ahLst/>
              <a:cxnLst/>
              <a:rect l="0" t="0" r="0" b="0"/>
              <a:pathLst>
                <a:path w="3557" h="4700">
                  <a:moveTo>
                    <a:pt x="508" y="635"/>
                  </a:moveTo>
                  <a:lnTo>
                    <a:pt x="1905" y="0"/>
                  </a:lnTo>
                  <a:lnTo>
                    <a:pt x="3048" y="635"/>
                  </a:lnTo>
                  <a:lnTo>
                    <a:pt x="3556" y="2413"/>
                  </a:lnTo>
                  <a:lnTo>
                    <a:pt x="3048" y="3937"/>
                  </a:lnTo>
                  <a:lnTo>
                    <a:pt x="1905" y="4699"/>
                  </a:lnTo>
                  <a:lnTo>
                    <a:pt x="508" y="3937"/>
                  </a:lnTo>
                  <a:lnTo>
                    <a:pt x="0" y="2413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47" name="Freeform 646"/>
            <p:cNvSpPr/>
            <p:nvPr/>
          </p:nvSpPr>
          <p:spPr>
            <a:xfrm>
              <a:off x="1866900" y="2273300"/>
              <a:ext cx="54611" cy="41911"/>
            </a:xfrm>
            <a:custGeom>
              <a:avLst/>
              <a:gdLst/>
              <a:ahLst/>
              <a:cxnLst/>
              <a:rect l="0" t="0" r="0" b="0"/>
              <a:pathLst>
                <a:path w="54611" h="41911">
                  <a:moveTo>
                    <a:pt x="0" y="0"/>
                  </a:moveTo>
                  <a:lnTo>
                    <a:pt x="5080" y="8890"/>
                  </a:lnTo>
                  <a:lnTo>
                    <a:pt x="11430" y="16510"/>
                  </a:lnTo>
                  <a:lnTo>
                    <a:pt x="17780" y="22860"/>
                  </a:lnTo>
                  <a:lnTo>
                    <a:pt x="25400" y="29210"/>
                  </a:lnTo>
                  <a:lnTo>
                    <a:pt x="31750" y="34290"/>
                  </a:lnTo>
                  <a:lnTo>
                    <a:pt x="39370" y="38100"/>
                  </a:lnTo>
                  <a:lnTo>
                    <a:pt x="46990" y="40640"/>
                  </a:lnTo>
                  <a:lnTo>
                    <a:pt x="54610" y="41910"/>
                  </a:lnTo>
                </a:path>
              </a:pathLst>
            </a:custGeom>
            <a:ln w="622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48" name="Freeform 647"/>
            <p:cNvSpPr/>
            <p:nvPr/>
          </p:nvSpPr>
          <p:spPr>
            <a:xfrm>
              <a:off x="1916430" y="2250440"/>
              <a:ext cx="3811" cy="31751"/>
            </a:xfrm>
            <a:custGeom>
              <a:avLst/>
              <a:gdLst/>
              <a:ahLst/>
              <a:cxnLst/>
              <a:rect l="0" t="0" r="0" b="0"/>
              <a:pathLst>
                <a:path w="3811" h="31751">
                  <a:moveTo>
                    <a:pt x="0" y="31750"/>
                  </a:moveTo>
                  <a:lnTo>
                    <a:pt x="1270" y="26670"/>
                  </a:lnTo>
                  <a:lnTo>
                    <a:pt x="2540" y="22860"/>
                  </a:lnTo>
                  <a:lnTo>
                    <a:pt x="3810" y="13970"/>
                  </a:lnTo>
                  <a:lnTo>
                    <a:pt x="2540" y="7620"/>
                  </a:lnTo>
                  <a:lnTo>
                    <a:pt x="0" y="0"/>
                  </a:lnTo>
                </a:path>
              </a:pathLst>
            </a:custGeom>
            <a:ln w="622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650" name="TextBox 649"/>
          <p:cNvSpPr txBox="1"/>
          <p:nvPr/>
        </p:nvSpPr>
        <p:spPr>
          <a:xfrm>
            <a:off x="2489200" y="203200"/>
            <a:ext cx="52578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AU" sz="3600" smtClean="0">
                <a:solidFill>
                  <a:srgbClr val="0000FF"/>
                </a:solidFill>
                <a:latin typeface="Calibri - 48"/>
              </a:rPr>
              <a:t>Tall</a:t>
            </a:r>
            <a:r>
              <a:rPr lang="en-AU" sz="3600" smtClean="0">
                <a:solidFill>
                  <a:srgbClr val="3CB371"/>
                </a:solidFill>
                <a:latin typeface="Calibri - 48"/>
              </a:rPr>
              <a:t>est to </a:t>
            </a:r>
            <a:r>
              <a:rPr lang="en-AU" sz="3600" smtClean="0">
                <a:solidFill>
                  <a:srgbClr val="FF6820"/>
                </a:solidFill>
                <a:latin typeface="Calibri - 48"/>
              </a:rPr>
              <a:t>Short</a:t>
            </a:r>
            <a:r>
              <a:rPr lang="en-AU" sz="3600" smtClean="0">
                <a:solidFill>
                  <a:srgbClr val="3CB371"/>
                </a:solidFill>
                <a:latin typeface="Calibri - 48"/>
              </a:rPr>
              <a:t>est</a:t>
            </a:r>
            <a:endParaRPr lang="en-AU" sz="3600">
              <a:solidFill>
                <a:srgbClr val="3CB371"/>
              </a:solidFill>
              <a:latin typeface="Calibri - 48"/>
            </a:endParaRPr>
          </a:p>
        </p:txBody>
      </p:sp>
      <p:cxnSp>
        <p:nvCxnSpPr>
          <p:cNvPr id="651" name="Straight Connector 650"/>
          <p:cNvCxnSpPr/>
          <p:nvPr/>
        </p:nvCxnSpPr>
        <p:spPr>
          <a:xfrm flipV="1">
            <a:off x="368300" y="6464300"/>
            <a:ext cx="8801100" cy="7620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2" name="TextBox 651"/>
          <p:cNvSpPr txBox="1"/>
          <p:nvPr/>
        </p:nvSpPr>
        <p:spPr>
          <a:xfrm>
            <a:off x="1663700" y="6705600"/>
            <a:ext cx="14478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AU" sz="1200" smtClean="0">
                <a:solidFill>
                  <a:srgbClr val="32CD32"/>
                </a:solidFill>
                <a:latin typeface="Comic Sans MS - 16"/>
              </a:rPr>
              <a:t>Tallest</a:t>
            </a:r>
            <a:endParaRPr lang="en-AU" sz="1200">
              <a:solidFill>
                <a:srgbClr val="32CD32"/>
              </a:solidFill>
              <a:latin typeface="Comic Sans MS - 16"/>
            </a:endParaRPr>
          </a:p>
        </p:txBody>
      </p:sp>
      <p:sp>
        <p:nvSpPr>
          <p:cNvPr id="653" name="TextBox 652"/>
          <p:cNvSpPr txBox="1"/>
          <p:nvPr/>
        </p:nvSpPr>
        <p:spPr>
          <a:xfrm>
            <a:off x="4851400" y="6743700"/>
            <a:ext cx="13208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AU" sz="1200" smtClean="0">
                <a:solidFill>
                  <a:srgbClr val="3CB371"/>
                </a:solidFill>
                <a:latin typeface="Comic Sans MS - 16"/>
              </a:rPr>
              <a:t>Middle</a:t>
            </a:r>
            <a:endParaRPr lang="en-AU" sz="1200">
              <a:solidFill>
                <a:srgbClr val="3CB371"/>
              </a:solidFill>
              <a:latin typeface="Comic Sans MS - 16"/>
            </a:endParaRPr>
          </a:p>
        </p:txBody>
      </p:sp>
      <p:sp>
        <p:nvSpPr>
          <p:cNvPr id="654" name="TextBox 653"/>
          <p:cNvSpPr txBox="1"/>
          <p:nvPr/>
        </p:nvSpPr>
        <p:spPr>
          <a:xfrm>
            <a:off x="7353300" y="6667500"/>
            <a:ext cx="1651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AU" sz="1200" smtClean="0">
                <a:solidFill>
                  <a:srgbClr val="3CB371"/>
                </a:solidFill>
                <a:latin typeface="Comic Sans MS - 16"/>
              </a:rPr>
              <a:t>Shortest</a:t>
            </a:r>
            <a:endParaRPr lang="en-AU" sz="1200">
              <a:solidFill>
                <a:srgbClr val="3CB371"/>
              </a:solidFill>
              <a:latin typeface="Comic Sans MS - 16"/>
            </a:endParaRPr>
          </a:p>
        </p:txBody>
      </p:sp>
    </p:spTree>
    <p:extLst>
      <p:ext uri="{BB962C8B-B14F-4D97-AF65-F5344CB8AC3E}">
        <p14:creationId xmlns:p14="http://schemas.microsoft.com/office/powerpoint/2010/main" val="4254102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6500" y="368300"/>
            <a:ext cx="2438400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AU" sz="5400" smtClean="0">
                <a:solidFill>
                  <a:srgbClr val="0000FF"/>
                </a:solidFill>
                <a:latin typeface="Comic Sans MS - 72"/>
              </a:rPr>
              <a:t>tall</a:t>
            </a:r>
            <a:endParaRPr lang="en-AU" sz="5400">
              <a:solidFill>
                <a:srgbClr val="0000FF"/>
              </a:solidFill>
              <a:latin typeface="Comic Sans MS - 7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64300" y="393700"/>
            <a:ext cx="3251200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AU" sz="5400" smtClean="0">
                <a:solidFill>
                  <a:srgbClr val="0000FF"/>
                </a:solidFill>
                <a:latin typeface="Comic Sans MS - 72"/>
              </a:rPr>
              <a:t>short</a:t>
            </a:r>
            <a:endParaRPr lang="en-AU" sz="5400">
              <a:solidFill>
                <a:srgbClr val="0000FF"/>
              </a:solidFill>
              <a:latin typeface="Comic Sans MS - 72"/>
            </a:endParaRPr>
          </a:p>
        </p:txBody>
      </p:sp>
      <p:grpSp>
        <p:nvGrpSpPr>
          <p:cNvPr id="221" name="Group 220"/>
          <p:cNvGrpSpPr/>
          <p:nvPr/>
        </p:nvGrpSpPr>
        <p:grpSpPr>
          <a:xfrm>
            <a:off x="355600" y="2006600"/>
            <a:ext cx="4817111" cy="3804921"/>
            <a:chOff x="355600" y="2006600"/>
            <a:chExt cx="4817111" cy="3804921"/>
          </a:xfrm>
        </p:grpSpPr>
        <p:sp>
          <p:nvSpPr>
            <p:cNvPr id="4" name="TextBox 3"/>
            <p:cNvSpPr txBox="1"/>
            <p:nvPr/>
          </p:nvSpPr>
          <p:spPr>
            <a:xfrm>
              <a:off x="355600" y="3721100"/>
              <a:ext cx="4191000" cy="92333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AU" sz="5400" smtClean="0">
                  <a:solidFill>
                    <a:srgbClr val="0000FF"/>
                  </a:solidFill>
                  <a:latin typeface="Comic Sans MS - 72"/>
                </a:rPr>
                <a:t>tall</a:t>
              </a:r>
              <a:endParaRPr lang="en-AU" sz="5400">
                <a:solidFill>
                  <a:srgbClr val="0000FF"/>
                </a:solidFill>
                <a:latin typeface="Comic Sans MS - 72"/>
              </a:endParaRPr>
            </a:p>
          </p:txBody>
        </p:sp>
        <p:grpSp>
          <p:nvGrpSpPr>
            <p:cNvPr id="220" name="Group 219"/>
            <p:cNvGrpSpPr/>
            <p:nvPr/>
          </p:nvGrpSpPr>
          <p:grpSpPr>
            <a:xfrm>
              <a:off x="3479800" y="2006600"/>
              <a:ext cx="1692911" cy="3804921"/>
              <a:chOff x="3479800" y="2006600"/>
              <a:chExt cx="1692911" cy="3804921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4746752" y="4944110"/>
                <a:ext cx="156973" cy="745491"/>
              </a:xfrm>
              <a:custGeom>
                <a:avLst/>
                <a:gdLst/>
                <a:ahLst/>
                <a:cxnLst/>
                <a:rect l="0" t="0" r="0" b="0"/>
                <a:pathLst>
                  <a:path w="156973" h="745491">
                    <a:moveTo>
                      <a:pt x="88900" y="689356"/>
                    </a:moveTo>
                    <a:lnTo>
                      <a:pt x="87884" y="646176"/>
                    </a:lnTo>
                    <a:lnTo>
                      <a:pt x="86995" y="600964"/>
                    </a:lnTo>
                    <a:lnTo>
                      <a:pt x="85471" y="553974"/>
                    </a:lnTo>
                    <a:lnTo>
                      <a:pt x="83566" y="504952"/>
                    </a:lnTo>
                    <a:lnTo>
                      <a:pt x="80645" y="455549"/>
                    </a:lnTo>
                    <a:lnTo>
                      <a:pt x="73025" y="354711"/>
                    </a:lnTo>
                    <a:lnTo>
                      <a:pt x="67310" y="304419"/>
                    </a:lnTo>
                    <a:lnTo>
                      <a:pt x="61468" y="254889"/>
                    </a:lnTo>
                    <a:lnTo>
                      <a:pt x="54356" y="206883"/>
                    </a:lnTo>
                    <a:lnTo>
                      <a:pt x="45720" y="160401"/>
                    </a:lnTo>
                    <a:lnTo>
                      <a:pt x="36068" y="115697"/>
                    </a:lnTo>
                    <a:lnTo>
                      <a:pt x="25527" y="73914"/>
                    </a:lnTo>
                    <a:lnTo>
                      <a:pt x="13462" y="35560"/>
                    </a:lnTo>
                    <a:lnTo>
                      <a:pt x="0" y="0"/>
                    </a:lnTo>
                    <a:lnTo>
                      <a:pt x="17780" y="45212"/>
                    </a:lnTo>
                    <a:lnTo>
                      <a:pt x="34163" y="87884"/>
                    </a:lnTo>
                    <a:lnTo>
                      <a:pt x="49022" y="129159"/>
                    </a:lnTo>
                    <a:lnTo>
                      <a:pt x="62992" y="169037"/>
                    </a:lnTo>
                    <a:lnTo>
                      <a:pt x="75946" y="207391"/>
                    </a:lnTo>
                    <a:lnTo>
                      <a:pt x="87376" y="245364"/>
                    </a:lnTo>
                    <a:lnTo>
                      <a:pt x="98425" y="281813"/>
                    </a:lnTo>
                    <a:lnTo>
                      <a:pt x="107569" y="317754"/>
                    </a:lnTo>
                    <a:lnTo>
                      <a:pt x="123952" y="389255"/>
                    </a:lnTo>
                    <a:lnTo>
                      <a:pt x="136398" y="460375"/>
                    </a:lnTo>
                    <a:lnTo>
                      <a:pt x="145034" y="532892"/>
                    </a:lnTo>
                    <a:lnTo>
                      <a:pt x="148336" y="570230"/>
                    </a:lnTo>
                    <a:lnTo>
                      <a:pt x="151257" y="609219"/>
                    </a:lnTo>
                    <a:lnTo>
                      <a:pt x="152654" y="626491"/>
                    </a:lnTo>
                    <a:lnTo>
                      <a:pt x="154559" y="645160"/>
                    </a:lnTo>
                    <a:lnTo>
                      <a:pt x="156591" y="664337"/>
                    </a:lnTo>
                    <a:lnTo>
                      <a:pt x="156972" y="683514"/>
                    </a:lnTo>
                    <a:lnTo>
                      <a:pt x="156083" y="701294"/>
                    </a:lnTo>
                    <a:lnTo>
                      <a:pt x="152273" y="717677"/>
                    </a:lnTo>
                    <a:lnTo>
                      <a:pt x="149352" y="724789"/>
                    </a:lnTo>
                    <a:lnTo>
                      <a:pt x="145034" y="731520"/>
                    </a:lnTo>
                    <a:lnTo>
                      <a:pt x="139700" y="737362"/>
                    </a:lnTo>
                    <a:lnTo>
                      <a:pt x="133477" y="742569"/>
                    </a:lnTo>
                    <a:lnTo>
                      <a:pt x="128270" y="744474"/>
                    </a:lnTo>
                    <a:lnTo>
                      <a:pt x="121920" y="745490"/>
                    </a:lnTo>
                    <a:lnTo>
                      <a:pt x="109982" y="743077"/>
                    </a:lnTo>
                    <a:lnTo>
                      <a:pt x="97917" y="737362"/>
                    </a:lnTo>
                    <a:lnTo>
                      <a:pt x="88900" y="729107"/>
                    </a:lnTo>
                    <a:close/>
                  </a:path>
                </a:pathLst>
              </a:custGeom>
              <a:solidFill>
                <a:srgbClr val="BE9E7A"/>
              </a:solidFill>
              <a:ln w="0" cap="flat" cmpd="sng" algn="ctr">
                <a:solidFill>
                  <a:srgbClr val="BE9E7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4747260" y="4944110"/>
                <a:ext cx="156211" cy="745491"/>
              </a:xfrm>
              <a:custGeom>
                <a:avLst/>
                <a:gdLst/>
                <a:ahLst/>
                <a:cxnLst/>
                <a:rect l="0" t="0" r="0" b="0"/>
                <a:pathLst>
                  <a:path w="156211" h="745491">
                    <a:moveTo>
                      <a:pt x="88900" y="728980"/>
                    </a:moveTo>
                    <a:lnTo>
                      <a:pt x="97790" y="737870"/>
                    </a:lnTo>
                    <a:lnTo>
                      <a:pt x="109220" y="742950"/>
                    </a:lnTo>
                    <a:lnTo>
                      <a:pt x="121920" y="745490"/>
                    </a:lnTo>
                    <a:lnTo>
                      <a:pt x="128270" y="744220"/>
                    </a:lnTo>
                    <a:lnTo>
                      <a:pt x="133350" y="742950"/>
                    </a:lnTo>
                    <a:lnTo>
                      <a:pt x="139700" y="737870"/>
                    </a:lnTo>
                    <a:lnTo>
                      <a:pt x="144780" y="731520"/>
                    </a:lnTo>
                    <a:lnTo>
                      <a:pt x="148590" y="725170"/>
                    </a:lnTo>
                    <a:lnTo>
                      <a:pt x="152400" y="717550"/>
                    </a:lnTo>
                    <a:lnTo>
                      <a:pt x="154940" y="701040"/>
                    </a:lnTo>
                    <a:lnTo>
                      <a:pt x="156210" y="683260"/>
                    </a:lnTo>
                    <a:lnTo>
                      <a:pt x="156210" y="664210"/>
                    </a:lnTo>
                    <a:lnTo>
                      <a:pt x="153670" y="645160"/>
                    </a:lnTo>
                    <a:lnTo>
                      <a:pt x="152400" y="626110"/>
                    </a:lnTo>
                    <a:lnTo>
                      <a:pt x="151130" y="609600"/>
                    </a:lnTo>
                    <a:lnTo>
                      <a:pt x="147320" y="570230"/>
                    </a:lnTo>
                    <a:lnTo>
                      <a:pt x="144780" y="533400"/>
                    </a:lnTo>
                    <a:lnTo>
                      <a:pt x="135890" y="459740"/>
                    </a:lnTo>
                    <a:lnTo>
                      <a:pt x="123190" y="388620"/>
                    </a:lnTo>
                    <a:lnTo>
                      <a:pt x="106680" y="317500"/>
                    </a:lnTo>
                    <a:lnTo>
                      <a:pt x="97790" y="281940"/>
                    </a:lnTo>
                    <a:lnTo>
                      <a:pt x="86360" y="245110"/>
                    </a:lnTo>
                    <a:lnTo>
                      <a:pt x="74930" y="207010"/>
                    </a:lnTo>
                    <a:lnTo>
                      <a:pt x="62230" y="168910"/>
                    </a:lnTo>
                    <a:lnTo>
                      <a:pt x="48260" y="129540"/>
                    </a:lnTo>
                    <a:lnTo>
                      <a:pt x="34290" y="87630"/>
                    </a:lnTo>
                    <a:lnTo>
                      <a:pt x="17780" y="45720"/>
                    </a:lnTo>
                    <a:lnTo>
                      <a:pt x="0" y="0"/>
                    </a:lnTo>
                    <a:lnTo>
                      <a:pt x="12700" y="35560"/>
                    </a:lnTo>
                    <a:lnTo>
                      <a:pt x="25400" y="73660"/>
                    </a:lnTo>
                    <a:lnTo>
                      <a:pt x="35560" y="115570"/>
                    </a:lnTo>
                    <a:lnTo>
                      <a:pt x="45720" y="160020"/>
                    </a:lnTo>
                    <a:lnTo>
                      <a:pt x="53340" y="207010"/>
                    </a:lnTo>
                    <a:lnTo>
                      <a:pt x="60960" y="255270"/>
                    </a:lnTo>
                    <a:lnTo>
                      <a:pt x="67310" y="304800"/>
                    </a:lnTo>
                    <a:lnTo>
                      <a:pt x="72390" y="354330"/>
                    </a:lnTo>
                    <a:lnTo>
                      <a:pt x="80010" y="455930"/>
                    </a:lnTo>
                    <a:lnTo>
                      <a:pt x="82550" y="504190"/>
                    </a:lnTo>
                    <a:lnTo>
                      <a:pt x="85090" y="553720"/>
                    </a:lnTo>
                    <a:lnTo>
                      <a:pt x="86360" y="600710"/>
                    </a:lnTo>
                    <a:lnTo>
                      <a:pt x="87630" y="646430"/>
                    </a:lnTo>
                    <a:lnTo>
                      <a:pt x="88900" y="68961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3911092" y="4388358"/>
                <a:ext cx="142622" cy="1281050"/>
              </a:xfrm>
              <a:custGeom>
                <a:avLst/>
                <a:gdLst/>
                <a:ahLst/>
                <a:cxnLst/>
                <a:rect l="0" t="0" r="0" b="0"/>
                <a:pathLst>
                  <a:path w="142622" h="1281050">
                    <a:moveTo>
                      <a:pt x="121031" y="1182624"/>
                    </a:moveTo>
                    <a:lnTo>
                      <a:pt x="119126" y="1186942"/>
                    </a:lnTo>
                    <a:lnTo>
                      <a:pt x="115189" y="1191768"/>
                    </a:lnTo>
                    <a:lnTo>
                      <a:pt x="109474" y="1197610"/>
                    </a:lnTo>
                    <a:lnTo>
                      <a:pt x="102743" y="1203833"/>
                    </a:lnTo>
                    <a:lnTo>
                      <a:pt x="87376" y="1216787"/>
                    </a:lnTo>
                    <a:lnTo>
                      <a:pt x="74422" y="1229741"/>
                    </a:lnTo>
                    <a:lnTo>
                      <a:pt x="75438" y="1240790"/>
                    </a:lnTo>
                    <a:lnTo>
                      <a:pt x="74422" y="1250315"/>
                    </a:lnTo>
                    <a:lnTo>
                      <a:pt x="72009" y="1258570"/>
                    </a:lnTo>
                    <a:lnTo>
                      <a:pt x="68707" y="1265174"/>
                    </a:lnTo>
                    <a:lnTo>
                      <a:pt x="63881" y="1270508"/>
                    </a:lnTo>
                    <a:lnTo>
                      <a:pt x="58166" y="1274318"/>
                    </a:lnTo>
                    <a:lnTo>
                      <a:pt x="45593" y="1279652"/>
                    </a:lnTo>
                    <a:lnTo>
                      <a:pt x="31242" y="1281049"/>
                    </a:lnTo>
                    <a:lnTo>
                      <a:pt x="18288" y="1279652"/>
                    </a:lnTo>
                    <a:lnTo>
                      <a:pt x="7239" y="1276223"/>
                    </a:lnTo>
                    <a:lnTo>
                      <a:pt x="0" y="1271524"/>
                    </a:lnTo>
                    <a:lnTo>
                      <a:pt x="9652" y="1233043"/>
                    </a:lnTo>
                    <a:lnTo>
                      <a:pt x="16891" y="1194689"/>
                    </a:lnTo>
                    <a:lnTo>
                      <a:pt x="27940" y="1117346"/>
                    </a:lnTo>
                    <a:lnTo>
                      <a:pt x="33655" y="1040130"/>
                    </a:lnTo>
                    <a:lnTo>
                      <a:pt x="36068" y="963295"/>
                    </a:lnTo>
                    <a:lnTo>
                      <a:pt x="35052" y="886460"/>
                    </a:lnTo>
                    <a:lnTo>
                      <a:pt x="32258" y="810641"/>
                    </a:lnTo>
                    <a:lnTo>
                      <a:pt x="28829" y="735838"/>
                    </a:lnTo>
                    <a:lnTo>
                      <a:pt x="25019" y="662305"/>
                    </a:lnTo>
                    <a:lnTo>
                      <a:pt x="22098" y="586994"/>
                    </a:lnTo>
                    <a:lnTo>
                      <a:pt x="19177" y="513080"/>
                    </a:lnTo>
                    <a:lnTo>
                      <a:pt x="17780" y="442087"/>
                    </a:lnTo>
                    <a:lnTo>
                      <a:pt x="18288" y="373888"/>
                    </a:lnTo>
                    <a:lnTo>
                      <a:pt x="18796" y="347980"/>
                    </a:lnTo>
                    <a:lnTo>
                      <a:pt x="20701" y="319659"/>
                    </a:lnTo>
                    <a:lnTo>
                      <a:pt x="23114" y="289433"/>
                    </a:lnTo>
                    <a:lnTo>
                      <a:pt x="26924" y="258191"/>
                    </a:lnTo>
                    <a:lnTo>
                      <a:pt x="36576" y="194310"/>
                    </a:lnTo>
                    <a:lnTo>
                      <a:pt x="42799" y="163195"/>
                    </a:lnTo>
                    <a:lnTo>
                      <a:pt x="49911" y="132969"/>
                    </a:lnTo>
                    <a:lnTo>
                      <a:pt x="58547" y="104648"/>
                    </a:lnTo>
                    <a:lnTo>
                      <a:pt x="67183" y="78232"/>
                    </a:lnTo>
                    <a:lnTo>
                      <a:pt x="77343" y="54610"/>
                    </a:lnTo>
                    <a:lnTo>
                      <a:pt x="88900" y="34544"/>
                    </a:lnTo>
                    <a:lnTo>
                      <a:pt x="100330" y="18669"/>
                    </a:lnTo>
                    <a:lnTo>
                      <a:pt x="113284" y="7112"/>
                    </a:lnTo>
                    <a:lnTo>
                      <a:pt x="120523" y="3302"/>
                    </a:lnTo>
                    <a:lnTo>
                      <a:pt x="127762" y="889"/>
                    </a:lnTo>
                    <a:lnTo>
                      <a:pt x="134874" y="0"/>
                    </a:lnTo>
                    <a:lnTo>
                      <a:pt x="142621" y="381"/>
                    </a:lnTo>
                    <a:lnTo>
                      <a:pt x="142621" y="56642"/>
                    </a:lnTo>
                    <a:lnTo>
                      <a:pt x="141097" y="113284"/>
                    </a:lnTo>
                    <a:lnTo>
                      <a:pt x="139192" y="171323"/>
                    </a:lnTo>
                    <a:lnTo>
                      <a:pt x="137287" y="233172"/>
                    </a:lnTo>
                    <a:lnTo>
                      <a:pt x="134874" y="299466"/>
                    </a:lnTo>
                    <a:lnTo>
                      <a:pt x="133985" y="335026"/>
                    </a:lnTo>
                    <a:lnTo>
                      <a:pt x="133477" y="372491"/>
                    </a:lnTo>
                    <a:lnTo>
                      <a:pt x="132969" y="411734"/>
                    </a:lnTo>
                    <a:lnTo>
                      <a:pt x="132969" y="453009"/>
                    </a:lnTo>
                    <a:lnTo>
                      <a:pt x="132969" y="496697"/>
                    </a:lnTo>
                    <a:lnTo>
                      <a:pt x="133477" y="542798"/>
                    </a:lnTo>
                    <a:lnTo>
                      <a:pt x="127762" y="725170"/>
                    </a:lnTo>
                    <a:lnTo>
                      <a:pt x="124841" y="813562"/>
                    </a:lnTo>
                    <a:lnTo>
                      <a:pt x="122428" y="899033"/>
                    </a:lnTo>
                    <a:lnTo>
                      <a:pt x="120523" y="979678"/>
                    </a:lnTo>
                    <a:lnTo>
                      <a:pt x="120015" y="1018032"/>
                    </a:lnTo>
                    <a:lnTo>
                      <a:pt x="119507" y="1054481"/>
                    </a:lnTo>
                    <a:lnTo>
                      <a:pt x="119126" y="1089533"/>
                    </a:lnTo>
                    <a:lnTo>
                      <a:pt x="119507" y="1122680"/>
                    </a:lnTo>
                    <a:lnTo>
                      <a:pt x="120015" y="1153922"/>
                    </a:lnTo>
                    <a:close/>
                  </a:path>
                </a:pathLst>
              </a:custGeom>
              <a:solidFill>
                <a:srgbClr val="BE9E7A"/>
              </a:solidFill>
              <a:ln w="0" cap="flat" cmpd="sng" algn="ctr">
                <a:solidFill>
                  <a:srgbClr val="BE9E7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3911600" y="4387850"/>
                <a:ext cx="142241" cy="1281431"/>
              </a:xfrm>
              <a:custGeom>
                <a:avLst/>
                <a:gdLst/>
                <a:ahLst/>
                <a:cxnLst/>
                <a:rect l="0" t="0" r="0" b="0"/>
                <a:pathLst>
                  <a:path w="142241" h="1281431">
                    <a:moveTo>
                      <a:pt x="120650" y="1182370"/>
                    </a:moveTo>
                    <a:lnTo>
                      <a:pt x="118110" y="1187450"/>
                    </a:lnTo>
                    <a:lnTo>
                      <a:pt x="114300" y="1192530"/>
                    </a:lnTo>
                    <a:lnTo>
                      <a:pt x="109220" y="1197610"/>
                    </a:lnTo>
                    <a:lnTo>
                      <a:pt x="101600" y="1203960"/>
                    </a:lnTo>
                    <a:lnTo>
                      <a:pt x="86360" y="1216660"/>
                    </a:lnTo>
                    <a:lnTo>
                      <a:pt x="73660" y="1230630"/>
                    </a:lnTo>
                    <a:lnTo>
                      <a:pt x="74930" y="1240790"/>
                    </a:lnTo>
                    <a:lnTo>
                      <a:pt x="73660" y="1250950"/>
                    </a:lnTo>
                    <a:lnTo>
                      <a:pt x="71120" y="1258570"/>
                    </a:lnTo>
                    <a:lnTo>
                      <a:pt x="68580" y="1264920"/>
                    </a:lnTo>
                    <a:lnTo>
                      <a:pt x="63500" y="1271270"/>
                    </a:lnTo>
                    <a:lnTo>
                      <a:pt x="57150" y="1275080"/>
                    </a:lnTo>
                    <a:lnTo>
                      <a:pt x="44450" y="1280160"/>
                    </a:lnTo>
                    <a:lnTo>
                      <a:pt x="30480" y="1281430"/>
                    </a:lnTo>
                    <a:lnTo>
                      <a:pt x="17780" y="1280160"/>
                    </a:lnTo>
                    <a:lnTo>
                      <a:pt x="6350" y="1276350"/>
                    </a:lnTo>
                    <a:lnTo>
                      <a:pt x="0" y="1271270"/>
                    </a:lnTo>
                    <a:lnTo>
                      <a:pt x="8890" y="1233170"/>
                    </a:lnTo>
                    <a:lnTo>
                      <a:pt x="16510" y="1195070"/>
                    </a:lnTo>
                    <a:lnTo>
                      <a:pt x="27940" y="1117600"/>
                    </a:lnTo>
                    <a:lnTo>
                      <a:pt x="33020" y="1040130"/>
                    </a:lnTo>
                    <a:lnTo>
                      <a:pt x="35560" y="963930"/>
                    </a:lnTo>
                    <a:lnTo>
                      <a:pt x="34290" y="886460"/>
                    </a:lnTo>
                    <a:lnTo>
                      <a:pt x="31750" y="811530"/>
                    </a:lnTo>
                    <a:lnTo>
                      <a:pt x="27940" y="736600"/>
                    </a:lnTo>
                    <a:lnTo>
                      <a:pt x="24130" y="662940"/>
                    </a:lnTo>
                    <a:lnTo>
                      <a:pt x="21590" y="588010"/>
                    </a:lnTo>
                    <a:lnTo>
                      <a:pt x="19050" y="513080"/>
                    </a:lnTo>
                    <a:lnTo>
                      <a:pt x="17780" y="441960"/>
                    </a:lnTo>
                    <a:lnTo>
                      <a:pt x="17780" y="374650"/>
                    </a:lnTo>
                    <a:lnTo>
                      <a:pt x="17780" y="347980"/>
                    </a:lnTo>
                    <a:lnTo>
                      <a:pt x="20320" y="320040"/>
                    </a:lnTo>
                    <a:lnTo>
                      <a:pt x="22860" y="289560"/>
                    </a:lnTo>
                    <a:lnTo>
                      <a:pt x="26670" y="259080"/>
                    </a:lnTo>
                    <a:lnTo>
                      <a:pt x="35560" y="194310"/>
                    </a:lnTo>
                    <a:lnTo>
                      <a:pt x="41910" y="163830"/>
                    </a:lnTo>
                    <a:lnTo>
                      <a:pt x="49530" y="133350"/>
                    </a:lnTo>
                    <a:lnTo>
                      <a:pt x="58420" y="105410"/>
                    </a:lnTo>
                    <a:lnTo>
                      <a:pt x="66040" y="78740"/>
                    </a:lnTo>
                    <a:lnTo>
                      <a:pt x="76200" y="54610"/>
                    </a:lnTo>
                    <a:lnTo>
                      <a:pt x="88900" y="35560"/>
                    </a:lnTo>
                    <a:lnTo>
                      <a:pt x="100330" y="19050"/>
                    </a:lnTo>
                    <a:lnTo>
                      <a:pt x="113030" y="7620"/>
                    </a:lnTo>
                    <a:lnTo>
                      <a:pt x="120650" y="3810"/>
                    </a:lnTo>
                    <a:lnTo>
                      <a:pt x="127000" y="1270"/>
                    </a:lnTo>
                    <a:lnTo>
                      <a:pt x="134620" y="0"/>
                    </a:lnTo>
                    <a:lnTo>
                      <a:pt x="142240" y="1270"/>
                    </a:lnTo>
                    <a:lnTo>
                      <a:pt x="142240" y="57150"/>
                    </a:lnTo>
                    <a:lnTo>
                      <a:pt x="140970" y="113030"/>
                    </a:lnTo>
                    <a:lnTo>
                      <a:pt x="138430" y="171450"/>
                    </a:lnTo>
                    <a:lnTo>
                      <a:pt x="137160" y="233680"/>
                    </a:lnTo>
                    <a:lnTo>
                      <a:pt x="134620" y="299720"/>
                    </a:lnTo>
                    <a:lnTo>
                      <a:pt x="133350" y="335280"/>
                    </a:lnTo>
                    <a:lnTo>
                      <a:pt x="133350" y="373380"/>
                    </a:lnTo>
                    <a:lnTo>
                      <a:pt x="132080" y="411480"/>
                    </a:lnTo>
                    <a:lnTo>
                      <a:pt x="132080" y="453390"/>
                    </a:lnTo>
                    <a:lnTo>
                      <a:pt x="132080" y="496570"/>
                    </a:lnTo>
                    <a:lnTo>
                      <a:pt x="133350" y="543560"/>
                    </a:lnTo>
                    <a:lnTo>
                      <a:pt x="127000" y="725170"/>
                    </a:lnTo>
                    <a:lnTo>
                      <a:pt x="124460" y="814070"/>
                    </a:lnTo>
                    <a:lnTo>
                      <a:pt x="121920" y="899160"/>
                    </a:lnTo>
                    <a:lnTo>
                      <a:pt x="120650" y="980440"/>
                    </a:lnTo>
                    <a:lnTo>
                      <a:pt x="119380" y="1018540"/>
                    </a:lnTo>
                    <a:lnTo>
                      <a:pt x="119380" y="1055370"/>
                    </a:lnTo>
                    <a:lnTo>
                      <a:pt x="118110" y="1089660"/>
                    </a:lnTo>
                    <a:lnTo>
                      <a:pt x="119380" y="1122680"/>
                    </a:lnTo>
                    <a:lnTo>
                      <a:pt x="119380" y="115443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3928872" y="4388739"/>
                <a:ext cx="124334" cy="777622"/>
              </a:xfrm>
              <a:custGeom>
                <a:avLst/>
                <a:gdLst/>
                <a:ahLst/>
                <a:cxnLst/>
                <a:rect l="0" t="0" r="0" b="0"/>
                <a:pathLst>
                  <a:path w="124334" h="777622">
                    <a:moveTo>
                      <a:pt x="12065" y="764667"/>
                    </a:moveTo>
                    <a:lnTo>
                      <a:pt x="7239" y="662432"/>
                    </a:lnTo>
                    <a:lnTo>
                      <a:pt x="3810" y="586613"/>
                    </a:lnTo>
                    <a:lnTo>
                      <a:pt x="1397" y="513207"/>
                    </a:lnTo>
                    <a:lnTo>
                      <a:pt x="0" y="442087"/>
                    </a:lnTo>
                    <a:lnTo>
                      <a:pt x="0" y="373507"/>
                    </a:lnTo>
                    <a:lnTo>
                      <a:pt x="1016" y="347599"/>
                    </a:lnTo>
                    <a:lnTo>
                      <a:pt x="2921" y="319278"/>
                    </a:lnTo>
                    <a:lnTo>
                      <a:pt x="5334" y="289433"/>
                    </a:lnTo>
                    <a:lnTo>
                      <a:pt x="9144" y="258318"/>
                    </a:lnTo>
                    <a:lnTo>
                      <a:pt x="18796" y="194437"/>
                    </a:lnTo>
                    <a:lnTo>
                      <a:pt x="25019" y="162814"/>
                    </a:lnTo>
                    <a:lnTo>
                      <a:pt x="32131" y="132588"/>
                    </a:lnTo>
                    <a:lnTo>
                      <a:pt x="40386" y="104267"/>
                    </a:lnTo>
                    <a:lnTo>
                      <a:pt x="49403" y="77851"/>
                    </a:lnTo>
                    <a:lnTo>
                      <a:pt x="59563" y="54737"/>
                    </a:lnTo>
                    <a:lnTo>
                      <a:pt x="70612" y="34671"/>
                    </a:lnTo>
                    <a:lnTo>
                      <a:pt x="82550" y="18796"/>
                    </a:lnTo>
                    <a:lnTo>
                      <a:pt x="95504" y="7239"/>
                    </a:lnTo>
                    <a:lnTo>
                      <a:pt x="102743" y="3429"/>
                    </a:lnTo>
                    <a:lnTo>
                      <a:pt x="109474" y="1016"/>
                    </a:lnTo>
                    <a:lnTo>
                      <a:pt x="117094" y="0"/>
                    </a:lnTo>
                    <a:lnTo>
                      <a:pt x="124333" y="0"/>
                    </a:lnTo>
                    <a:lnTo>
                      <a:pt x="124333" y="56642"/>
                    </a:lnTo>
                    <a:lnTo>
                      <a:pt x="123317" y="112903"/>
                    </a:lnTo>
                    <a:lnTo>
                      <a:pt x="121412" y="171450"/>
                    </a:lnTo>
                    <a:lnTo>
                      <a:pt x="118999" y="232791"/>
                    </a:lnTo>
                    <a:lnTo>
                      <a:pt x="117094" y="299593"/>
                    </a:lnTo>
                    <a:lnTo>
                      <a:pt x="116205" y="335026"/>
                    </a:lnTo>
                    <a:lnTo>
                      <a:pt x="115697" y="372110"/>
                    </a:lnTo>
                    <a:lnTo>
                      <a:pt x="115189" y="411353"/>
                    </a:lnTo>
                    <a:lnTo>
                      <a:pt x="114681" y="452628"/>
                    </a:lnTo>
                    <a:lnTo>
                      <a:pt x="115189" y="496316"/>
                    </a:lnTo>
                    <a:lnTo>
                      <a:pt x="115697" y="542417"/>
                    </a:lnTo>
                    <a:lnTo>
                      <a:pt x="113284" y="618744"/>
                    </a:lnTo>
                    <a:lnTo>
                      <a:pt x="110871" y="697484"/>
                    </a:lnTo>
                    <a:lnTo>
                      <a:pt x="102235" y="714756"/>
                    </a:lnTo>
                    <a:lnTo>
                      <a:pt x="92202" y="732536"/>
                    </a:lnTo>
                    <a:lnTo>
                      <a:pt x="81153" y="748792"/>
                    </a:lnTo>
                    <a:lnTo>
                      <a:pt x="68707" y="763270"/>
                    </a:lnTo>
                    <a:lnTo>
                      <a:pt x="55753" y="772795"/>
                    </a:lnTo>
                    <a:lnTo>
                      <a:pt x="49022" y="776224"/>
                    </a:lnTo>
                    <a:lnTo>
                      <a:pt x="42291" y="777621"/>
                    </a:lnTo>
                    <a:lnTo>
                      <a:pt x="35052" y="777113"/>
                    </a:lnTo>
                    <a:lnTo>
                      <a:pt x="27432" y="775208"/>
                    </a:lnTo>
                    <a:lnTo>
                      <a:pt x="20193" y="770890"/>
                    </a:lnTo>
                    <a:close/>
                  </a:path>
                </a:pathLst>
              </a:custGeom>
              <a:solidFill>
                <a:srgbClr val="BE9E7A"/>
              </a:solidFill>
              <a:ln w="0" cap="flat" cmpd="sng" algn="ctr">
                <a:solidFill>
                  <a:srgbClr val="BE9E7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3928872" y="4408043"/>
                <a:ext cx="124334" cy="732918"/>
              </a:xfrm>
              <a:custGeom>
                <a:avLst/>
                <a:gdLst/>
                <a:ahLst/>
                <a:cxnLst/>
                <a:rect l="0" t="0" r="0" b="0"/>
                <a:pathLst>
                  <a:path w="124334" h="732918">
                    <a:moveTo>
                      <a:pt x="11557" y="728091"/>
                    </a:moveTo>
                    <a:lnTo>
                      <a:pt x="6731" y="629666"/>
                    </a:lnTo>
                    <a:lnTo>
                      <a:pt x="3810" y="557276"/>
                    </a:lnTo>
                    <a:lnTo>
                      <a:pt x="1397" y="487172"/>
                    </a:lnTo>
                    <a:lnTo>
                      <a:pt x="0" y="418973"/>
                    </a:lnTo>
                    <a:lnTo>
                      <a:pt x="508" y="354203"/>
                    </a:lnTo>
                    <a:lnTo>
                      <a:pt x="1016" y="334010"/>
                    </a:lnTo>
                    <a:lnTo>
                      <a:pt x="1905" y="312420"/>
                    </a:lnTo>
                    <a:lnTo>
                      <a:pt x="3810" y="289814"/>
                    </a:lnTo>
                    <a:lnTo>
                      <a:pt x="5715" y="266319"/>
                    </a:lnTo>
                    <a:lnTo>
                      <a:pt x="12065" y="217424"/>
                    </a:lnTo>
                    <a:lnTo>
                      <a:pt x="20701" y="167894"/>
                    </a:lnTo>
                    <a:lnTo>
                      <a:pt x="31242" y="120904"/>
                    </a:lnTo>
                    <a:lnTo>
                      <a:pt x="37465" y="98806"/>
                    </a:lnTo>
                    <a:lnTo>
                      <a:pt x="44196" y="77724"/>
                    </a:lnTo>
                    <a:lnTo>
                      <a:pt x="51435" y="58547"/>
                    </a:lnTo>
                    <a:lnTo>
                      <a:pt x="59563" y="41275"/>
                    </a:lnTo>
                    <a:lnTo>
                      <a:pt x="68199" y="25908"/>
                    </a:lnTo>
                    <a:lnTo>
                      <a:pt x="77343" y="13335"/>
                    </a:lnTo>
                    <a:lnTo>
                      <a:pt x="87884" y="4699"/>
                    </a:lnTo>
                    <a:lnTo>
                      <a:pt x="98933" y="0"/>
                    </a:lnTo>
                    <a:lnTo>
                      <a:pt x="111379" y="381"/>
                    </a:lnTo>
                    <a:lnTo>
                      <a:pt x="117602" y="2286"/>
                    </a:lnTo>
                    <a:lnTo>
                      <a:pt x="124333" y="6223"/>
                    </a:lnTo>
                    <a:lnTo>
                      <a:pt x="122428" y="53213"/>
                    </a:lnTo>
                    <a:lnTo>
                      <a:pt x="119507" y="101727"/>
                    </a:lnTo>
                    <a:lnTo>
                      <a:pt x="115697" y="152527"/>
                    </a:lnTo>
                    <a:lnTo>
                      <a:pt x="111887" y="207772"/>
                    </a:lnTo>
                    <a:lnTo>
                      <a:pt x="109982" y="237109"/>
                    </a:lnTo>
                    <a:lnTo>
                      <a:pt x="108077" y="268224"/>
                    </a:lnTo>
                    <a:lnTo>
                      <a:pt x="106553" y="300482"/>
                    </a:lnTo>
                    <a:lnTo>
                      <a:pt x="105156" y="335026"/>
                    </a:lnTo>
                    <a:lnTo>
                      <a:pt x="103759" y="370967"/>
                    </a:lnTo>
                    <a:lnTo>
                      <a:pt x="102743" y="409321"/>
                    </a:lnTo>
                    <a:lnTo>
                      <a:pt x="102235" y="449707"/>
                    </a:lnTo>
                    <a:lnTo>
                      <a:pt x="101727" y="492379"/>
                    </a:lnTo>
                    <a:lnTo>
                      <a:pt x="98425" y="566801"/>
                    </a:lnTo>
                    <a:lnTo>
                      <a:pt x="94996" y="645033"/>
                    </a:lnTo>
                    <a:lnTo>
                      <a:pt x="87884" y="662813"/>
                    </a:lnTo>
                    <a:lnTo>
                      <a:pt x="79248" y="680593"/>
                    </a:lnTo>
                    <a:lnTo>
                      <a:pt x="69596" y="697865"/>
                    </a:lnTo>
                    <a:lnTo>
                      <a:pt x="59563" y="712724"/>
                    </a:lnTo>
                    <a:lnTo>
                      <a:pt x="48006" y="724281"/>
                    </a:lnTo>
                    <a:lnTo>
                      <a:pt x="36449" y="731520"/>
                    </a:lnTo>
                    <a:lnTo>
                      <a:pt x="30734" y="732917"/>
                    </a:lnTo>
                    <a:lnTo>
                      <a:pt x="24511" y="732917"/>
                    </a:lnTo>
                    <a:lnTo>
                      <a:pt x="17780" y="731520"/>
                    </a:lnTo>
                    <a:close/>
                  </a:path>
                </a:pathLst>
              </a:custGeom>
              <a:solidFill>
                <a:srgbClr val="C49E73"/>
              </a:solidFill>
              <a:ln w="0" cap="flat" cmpd="sng" algn="ctr">
                <a:solidFill>
                  <a:srgbClr val="C49E7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3928364" y="4414647"/>
                <a:ext cx="124334" cy="704216"/>
              </a:xfrm>
              <a:custGeom>
                <a:avLst/>
                <a:gdLst/>
                <a:ahLst/>
                <a:cxnLst/>
                <a:rect l="0" t="0" r="0" b="0"/>
                <a:pathLst>
                  <a:path w="124334" h="704216">
                    <a:moveTo>
                      <a:pt x="11049" y="704215"/>
                    </a:moveTo>
                    <a:lnTo>
                      <a:pt x="6731" y="609600"/>
                    </a:lnTo>
                    <a:lnTo>
                      <a:pt x="3937" y="541020"/>
                    </a:lnTo>
                    <a:lnTo>
                      <a:pt x="1524" y="474345"/>
                    </a:lnTo>
                    <a:lnTo>
                      <a:pt x="0" y="409448"/>
                    </a:lnTo>
                    <a:lnTo>
                      <a:pt x="508" y="347599"/>
                    </a:lnTo>
                    <a:lnTo>
                      <a:pt x="1016" y="326009"/>
                    </a:lnTo>
                    <a:lnTo>
                      <a:pt x="2413" y="303403"/>
                    </a:lnTo>
                    <a:lnTo>
                      <a:pt x="4318" y="278892"/>
                    </a:lnTo>
                    <a:lnTo>
                      <a:pt x="6731" y="254000"/>
                    </a:lnTo>
                    <a:lnTo>
                      <a:pt x="13970" y="202184"/>
                    </a:lnTo>
                    <a:lnTo>
                      <a:pt x="23114" y="150241"/>
                    </a:lnTo>
                    <a:lnTo>
                      <a:pt x="28829" y="125349"/>
                    </a:lnTo>
                    <a:lnTo>
                      <a:pt x="35052" y="101346"/>
                    </a:lnTo>
                    <a:lnTo>
                      <a:pt x="42291" y="79248"/>
                    </a:lnTo>
                    <a:lnTo>
                      <a:pt x="49911" y="58674"/>
                    </a:lnTo>
                    <a:lnTo>
                      <a:pt x="58166" y="39878"/>
                    </a:lnTo>
                    <a:lnTo>
                      <a:pt x="67183" y="23622"/>
                    </a:lnTo>
                    <a:lnTo>
                      <a:pt x="76835" y="10668"/>
                    </a:lnTo>
                    <a:lnTo>
                      <a:pt x="86868" y="0"/>
                    </a:lnTo>
                    <a:lnTo>
                      <a:pt x="95504" y="508"/>
                    </a:lnTo>
                    <a:lnTo>
                      <a:pt x="104267" y="4318"/>
                    </a:lnTo>
                    <a:lnTo>
                      <a:pt x="113792" y="12065"/>
                    </a:lnTo>
                    <a:lnTo>
                      <a:pt x="124333" y="24511"/>
                    </a:lnTo>
                    <a:lnTo>
                      <a:pt x="120015" y="62484"/>
                    </a:lnTo>
                    <a:lnTo>
                      <a:pt x="115189" y="102743"/>
                    </a:lnTo>
                    <a:lnTo>
                      <a:pt x="109982" y="146939"/>
                    </a:lnTo>
                    <a:lnTo>
                      <a:pt x="104648" y="195961"/>
                    </a:lnTo>
                    <a:lnTo>
                      <a:pt x="101854" y="222250"/>
                    </a:lnTo>
                    <a:lnTo>
                      <a:pt x="99441" y="249682"/>
                    </a:lnTo>
                    <a:lnTo>
                      <a:pt x="97028" y="279400"/>
                    </a:lnTo>
                    <a:lnTo>
                      <a:pt x="94615" y="310642"/>
                    </a:lnTo>
                    <a:lnTo>
                      <a:pt x="92710" y="343789"/>
                    </a:lnTo>
                    <a:lnTo>
                      <a:pt x="90805" y="378841"/>
                    </a:lnTo>
                    <a:lnTo>
                      <a:pt x="89281" y="415798"/>
                    </a:lnTo>
                    <a:lnTo>
                      <a:pt x="88392" y="455549"/>
                    </a:lnTo>
                    <a:lnTo>
                      <a:pt x="83566" y="528066"/>
                    </a:lnTo>
                    <a:lnTo>
                      <a:pt x="79756" y="605282"/>
                    </a:lnTo>
                    <a:lnTo>
                      <a:pt x="66294" y="641350"/>
                    </a:lnTo>
                    <a:lnTo>
                      <a:pt x="58166" y="659130"/>
                    </a:lnTo>
                    <a:lnTo>
                      <a:pt x="49911" y="674878"/>
                    </a:lnTo>
                    <a:lnTo>
                      <a:pt x="40894" y="688340"/>
                    </a:lnTo>
                    <a:lnTo>
                      <a:pt x="31242" y="698500"/>
                    </a:lnTo>
                    <a:lnTo>
                      <a:pt x="21209" y="703707"/>
                    </a:lnTo>
                    <a:close/>
                  </a:path>
                </a:pathLst>
              </a:custGeom>
              <a:solidFill>
                <a:srgbClr val="CA9D69"/>
              </a:solidFill>
              <a:ln w="0" cap="flat" cmpd="sng" algn="ctr">
                <a:solidFill>
                  <a:srgbClr val="CA9D6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3928872" y="4408424"/>
                <a:ext cx="123318" cy="693675"/>
              </a:xfrm>
              <a:custGeom>
                <a:avLst/>
                <a:gdLst/>
                <a:ahLst/>
                <a:cxnLst/>
                <a:rect l="0" t="0" r="0" b="0"/>
                <a:pathLst>
                  <a:path w="123318" h="693675">
                    <a:moveTo>
                      <a:pt x="10160" y="693674"/>
                    </a:moveTo>
                    <a:lnTo>
                      <a:pt x="5715" y="602869"/>
                    </a:lnTo>
                    <a:lnTo>
                      <a:pt x="2921" y="538099"/>
                    </a:lnTo>
                    <a:lnTo>
                      <a:pt x="1016" y="474345"/>
                    </a:lnTo>
                    <a:lnTo>
                      <a:pt x="0" y="412877"/>
                    </a:lnTo>
                    <a:lnTo>
                      <a:pt x="0" y="353822"/>
                    </a:lnTo>
                    <a:lnTo>
                      <a:pt x="1016" y="331724"/>
                    </a:lnTo>
                    <a:lnTo>
                      <a:pt x="2413" y="307213"/>
                    </a:lnTo>
                    <a:lnTo>
                      <a:pt x="4318" y="281813"/>
                    </a:lnTo>
                    <a:lnTo>
                      <a:pt x="7239" y="254889"/>
                    </a:lnTo>
                    <a:lnTo>
                      <a:pt x="14859" y="200152"/>
                    </a:lnTo>
                    <a:lnTo>
                      <a:pt x="25400" y="145923"/>
                    </a:lnTo>
                    <a:lnTo>
                      <a:pt x="31750" y="120015"/>
                    </a:lnTo>
                    <a:lnTo>
                      <a:pt x="38481" y="95504"/>
                    </a:lnTo>
                    <a:lnTo>
                      <a:pt x="46101" y="73025"/>
                    </a:lnTo>
                    <a:lnTo>
                      <a:pt x="54737" y="52324"/>
                    </a:lnTo>
                    <a:lnTo>
                      <a:pt x="63881" y="34544"/>
                    </a:lnTo>
                    <a:lnTo>
                      <a:pt x="73914" y="19685"/>
                    </a:lnTo>
                    <a:lnTo>
                      <a:pt x="84963" y="8255"/>
                    </a:lnTo>
                    <a:lnTo>
                      <a:pt x="96520" y="0"/>
                    </a:lnTo>
                    <a:lnTo>
                      <a:pt x="102743" y="10160"/>
                    </a:lnTo>
                    <a:lnTo>
                      <a:pt x="109474" y="22098"/>
                    </a:lnTo>
                    <a:lnTo>
                      <a:pt x="116205" y="37465"/>
                    </a:lnTo>
                    <a:lnTo>
                      <a:pt x="123317" y="56261"/>
                    </a:lnTo>
                    <a:lnTo>
                      <a:pt x="117602" y="84963"/>
                    </a:lnTo>
                    <a:lnTo>
                      <a:pt x="110871" y="117602"/>
                    </a:lnTo>
                    <a:lnTo>
                      <a:pt x="103759" y="154559"/>
                    </a:lnTo>
                    <a:lnTo>
                      <a:pt x="96520" y="196850"/>
                    </a:lnTo>
                    <a:lnTo>
                      <a:pt x="93091" y="219837"/>
                    </a:lnTo>
                    <a:lnTo>
                      <a:pt x="89789" y="244856"/>
                    </a:lnTo>
                    <a:lnTo>
                      <a:pt x="86868" y="271272"/>
                    </a:lnTo>
                    <a:lnTo>
                      <a:pt x="83566" y="299593"/>
                    </a:lnTo>
                    <a:lnTo>
                      <a:pt x="80645" y="329311"/>
                    </a:lnTo>
                    <a:lnTo>
                      <a:pt x="78232" y="361442"/>
                    </a:lnTo>
                    <a:lnTo>
                      <a:pt x="76327" y="395605"/>
                    </a:lnTo>
                    <a:lnTo>
                      <a:pt x="74422" y="431546"/>
                    </a:lnTo>
                    <a:lnTo>
                      <a:pt x="71120" y="466090"/>
                    </a:lnTo>
                    <a:lnTo>
                      <a:pt x="68707" y="502666"/>
                    </a:lnTo>
                    <a:lnTo>
                      <a:pt x="65786" y="540004"/>
                    </a:lnTo>
                    <a:lnTo>
                      <a:pt x="63373" y="579374"/>
                    </a:lnTo>
                    <a:lnTo>
                      <a:pt x="52832" y="615823"/>
                    </a:lnTo>
                    <a:lnTo>
                      <a:pt x="46609" y="633603"/>
                    </a:lnTo>
                    <a:lnTo>
                      <a:pt x="39878" y="650875"/>
                    </a:lnTo>
                    <a:lnTo>
                      <a:pt x="32639" y="665861"/>
                    </a:lnTo>
                    <a:lnTo>
                      <a:pt x="25400" y="678307"/>
                    </a:lnTo>
                    <a:lnTo>
                      <a:pt x="17780" y="688340"/>
                    </a:lnTo>
                    <a:close/>
                  </a:path>
                </a:pathLst>
              </a:custGeom>
              <a:solidFill>
                <a:srgbClr val="D09D60"/>
              </a:solidFill>
              <a:ln w="0" cap="flat" cmpd="sng" algn="ctr">
                <a:solidFill>
                  <a:srgbClr val="D09D6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3928364" y="4401693"/>
                <a:ext cx="123445" cy="683134"/>
              </a:xfrm>
              <a:custGeom>
                <a:avLst/>
                <a:gdLst/>
                <a:ahLst/>
                <a:cxnLst/>
                <a:rect l="0" t="0" r="0" b="0"/>
                <a:pathLst>
                  <a:path w="123445" h="683134">
                    <a:moveTo>
                      <a:pt x="9144" y="683133"/>
                    </a:moveTo>
                    <a:lnTo>
                      <a:pt x="5334" y="596265"/>
                    </a:lnTo>
                    <a:lnTo>
                      <a:pt x="2921" y="534797"/>
                    </a:lnTo>
                    <a:lnTo>
                      <a:pt x="1524" y="474726"/>
                    </a:lnTo>
                    <a:lnTo>
                      <a:pt x="0" y="416687"/>
                    </a:lnTo>
                    <a:lnTo>
                      <a:pt x="508" y="360553"/>
                    </a:lnTo>
                    <a:lnTo>
                      <a:pt x="1524" y="337058"/>
                    </a:lnTo>
                    <a:lnTo>
                      <a:pt x="2921" y="311531"/>
                    </a:lnTo>
                    <a:lnTo>
                      <a:pt x="4826" y="284226"/>
                    </a:lnTo>
                    <a:lnTo>
                      <a:pt x="8255" y="255905"/>
                    </a:lnTo>
                    <a:lnTo>
                      <a:pt x="16383" y="198247"/>
                    </a:lnTo>
                    <a:lnTo>
                      <a:pt x="21590" y="169545"/>
                    </a:lnTo>
                    <a:lnTo>
                      <a:pt x="27940" y="141605"/>
                    </a:lnTo>
                    <a:lnTo>
                      <a:pt x="34544" y="114808"/>
                    </a:lnTo>
                    <a:lnTo>
                      <a:pt x="42799" y="89789"/>
                    </a:lnTo>
                    <a:lnTo>
                      <a:pt x="50927" y="66802"/>
                    </a:lnTo>
                    <a:lnTo>
                      <a:pt x="60579" y="46609"/>
                    </a:lnTo>
                    <a:lnTo>
                      <a:pt x="70612" y="29337"/>
                    </a:lnTo>
                    <a:lnTo>
                      <a:pt x="81661" y="15367"/>
                    </a:lnTo>
                    <a:lnTo>
                      <a:pt x="93599" y="5842"/>
                    </a:lnTo>
                    <a:lnTo>
                      <a:pt x="106172" y="0"/>
                    </a:lnTo>
                    <a:lnTo>
                      <a:pt x="110490" y="19304"/>
                    </a:lnTo>
                    <a:lnTo>
                      <a:pt x="114808" y="39878"/>
                    </a:lnTo>
                    <a:lnTo>
                      <a:pt x="119126" y="62484"/>
                    </a:lnTo>
                    <a:lnTo>
                      <a:pt x="123444" y="88392"/>
                    </a:lnTo>
                    <a:lnTo>
                      <a:pt x="115189" y="108077"/>
                    </a:lnTo>
                    <a:lnTo>
                      <a:pt x="106553" y="132588"/>
                    </a:lnTo>
                    <a:lnTo>
                      <a:pt x="97917" y="162306"/>
                    </a:lnTo>
                    <a:lnTo>
                      <a:pt x="89281" y="197866"/>
                    </a:lnTo>
                    <a:lnTo>
                      <a:pt x="84963" y="217932"/>
                    </a:lnTo>
                    <a:lnTo>
                      <a:pt x="81153" y="239522"/>
                    </a:lnTo>
                    <a:lnTo>
                      <a:pt x="77343" y="263144"/>
                    </a:lnTo>
                    <a:lnTo>
                      <a:pt x="73533" y="288544"/>
                    </a:lnTo>
                    <a:lnTo>
                      <a:pt x="69596" y="315468"/>
                    </a:lnTo>
                    <a:lnTo>
                      <a:pt x="66294" y="344170"/>
                    </a:lnTo>
                    <a:lnTo>
                      <a:pt x="63373" y="374904"/>
                    </a:lnTo>
                    <a:lnTo>
                      <a:pt x="60579" y="407543"/>
                    </a:lnTo>
                    <a:lnTo>
                      <a:pt x="57150" y="441706"/>
                    </a:lnTo>
                    <a:lnTo>
                      <a:pt x="53848" y="477139"/>
                    </a:lnTo>
                    <a:lnTo>
                      <a:pt x="50927" y="514096"/>
                    </a:lnTo>
                    <a:lnTo>
                      <a:pt x="48006" y="553466"/>
                    </a:lnTo>
                    <a:lnTo>
                      <a:pt x="39878" y="589915"/>
                    </a:lnTo>
                    <a:lnTo>
                      <a:pt x="30226" y="626491"/>
                    </a:lnTo>
                    <a:lnTo>
                      <a:pt x="25527" y="643255"/>
                    </a:lnTo>
                    <a:lnTo>
                      <a:pt x="20193" y="658622"/>
                    </a:lnTo>
                    <a:lnTo>
                      <a:pt x="14986" y="672084"/>
                    </a:lnTo>
                    <a:close/>
                  </a:path>
                </a:pathLst>
              </a:custGeom>
              <a:solidFill>
                <a:srgbClr val="D59C58"/>
              </a:solidFill>
              <a:ln w="0" cap="flat" cmpd="sng" algn="ctr">
                <a:solidFill>
                  <a:srgbClr val="D59C5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3928872" y="4395470"/>
                <a:ext cx="122937" cy="672466"/>
              </a:xfrm>
              <a:custGeom>
                <a:avLst/>
                <a:gdLst/>
                <a:ahLst/>
                <a:cxnLst/>
                <a:rect l="0" t="0" r="0" b="0"/>
                <a:pathLst>
                  <a:path w="122937" h="672466">
                    <a:moveTo>
                      <a:pt x="8128" y="672465"/>
                    </a:moveTo>
                    <a:lnTo>
                      <a:pt x="4318" y="589534"/>
                    </a:lnTo>
                    <a:lnTo>
                      <a:pt x="2413" y="531876"/>
                    </a:lnTo>
                    <a:lnTo>
                      <a:pt x="508" y="474726"/>
                    </a:lnTo>
                    <a:lnTo>
                      <a:pt x="0" y="419989"/>
                    </a:lnTo>
                    <a:lnTo>
                      <a:pt x="0" y="366776"/>
                    </a:lnTo>
                    <a:lnTo>
                      <a:pt x="1016" y="342265"/>
                    </a:lnTo>
                    <a:lnTo>
                      <a:pt x="2413" y="315341"/>
                    </a:lnTo>
                    <a:lnTo>
                      <a:pt x="4826" y="286639"/>
                    </a:lnTo>
                    <a:lnTo>
                      <a:pt x="8128" y="256794"/>
                    </a:lnTo>
                    <a:lnTo>
                      <a:pt x="17272" y="196342"/>
                    </a:lnTo>
                    <a:lnTo>
                      <a:pt x="23114" y="166116"/>
                    </a:lnTo>
                    <a:lnTo>
                      <a:pt x="29718" y="137287"/>
                    </a:lnTo>
                    <a:lnTo>
                      <a:pt x="37465" y="109474"/>
                    </a:lnTo>
                    <a:lnTo>
                      <a:pt x="46101" y="84074"/>
                    </a:lnTo>
                    <a:lnTo>
                      <a:pt x="55245" y="60579"/>
                    </a:lnTo>
                    <a:lnTo>
                      <a:pt x="65278" y="40386"/>
                    </a:lnTo>
                    <a:lnTo>
                      <a:pt x="76327" y="24003"/>
                    </a:lnTo>
                    <a:lnTo>
                      <a:pt x="88392" y="11049"/>
                    </a:lnTo>
                    <a:lnTo>
                      <a:pt x="101346" y="2921"/>
                    </a:lnTo>
                    <a:lnTo>
                      <a:pt x="115189" y="0"/>
                    </a:lnTo>
                    <a:lnTo>
                      <a:pt x="118999" y="57658"/>
                    </a:lnTo>
                    <a:lnTo>
                      <a:pt x="121031" y="87884"/>
                    </a:lnTo>
                    <a:lnTo>
                      <a:pt x="122936" y="120015"/>
                    </a:lnTo>
                    <a:lnTo>
                      <a:pt x="112395" y="130556"/>
                    </a:lnTo>
                    <a:lnTo>
                      <a:pt x="102235" y="146939"/>
                    </a:lnTo>
                    <a:lnTo>
                      <a:pt x="97028" y="157480"/>
                    </a:lnTo>
                    <a:lnTo>
                      <a:pt x="91694" y="169418"/>
                    </a:lnTo>
                    <a:lnTo>
                      <a:pt x="86360" y="183388"/>
                    </a:lnTo>
                    <a:lnTo>
                      <a:pt x="81661" y="198755"/>
                    </a:lnTo>
                    <a:lnTo>
                      <a:pt x="76327" y="216027"/>
                    </a:lnTo>
                    <a:lnTo>
                      <a:pt x="71501" y="234696"/>
                    </a:lnTo>
                    <a:lnTo>
                      <a:pt x="66675" y="254889"/>
                    </a:lnTo>
                    <a:lnTo>
                      <a:pt x="62357" y="276987"/>
                    </a:lnTo>
                    <a:lnTo>
                      <a:pt x="58039" y="300990"/>
                    </a:lnTo>
                    <a:lnTo>
                      <a:pt x="53721" y="326898"/>
                    </a:lnTo>
                    <a:lnTo>
                      <a:pt x="49911" y="354330"/>
                    </a:lnTo>
                    <a:lnTo>
                      <a:pt x="46609" y="384048"/>
                    </a:lnTo>
                    <a:lnTo>
                      <a:pt x="42291" y="416687"/>
                    </a:lnTo>
                    <a:lnTo>
                      <a:pt x="38481" y="451739"/>
                    </a:lnTo>
                    <a:lnTo>
                      <a:pt x="35052" y="488188"/>
                    </a:lnTo>
                    <a:lnTo>
                      <a:pt x="31750" y="527050"/>
                    </a:lnTo>
                    <a:lnTo>
                      <a:pt x="26416" y="564007"/>
                    </a:lnTo>
                    <a:lnTo>
                      <a:pt x="20701" y="601980"/>
                    </a:lnTo>
                    <a:lnTo>
                      <a:pt x="14478" y="638937"/>
                    </a:lnTo>
                    <a:close/>
                  </a:path>
                </a:pathLst>
              </a:custGeom>
              <a:solidFill>
                <a:srgbClr val="DC9C51"/>
              </a:solidFill>
              <a:ln w="0" cap="flat" cmpd="sng" algn="ctr">
                <a:solidFill>
                  <a:srgbClr val="DC9C5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3928872" y="4388739"/>
                <a:ext cx="124334" cy="662433"/>
              </a:xfrm>
              <a:custGeom>
                <a:avLst/>
                <a:gdLst/>
                <a:ahLst/>
                <a:cxnLst/>
                <a:rect l="0" t="0" r="0" b="0"/>
                <a:pathLst>
                  <a:path w="124334" h="662433">
                    <a:moveTo>
                      <a:pt x="7239" y="662432"/>
                    </a:moveTo>
                    <a:lnTo>
                      <a:pt x="3810" y="586613"/>
                    </a:lnTo>
                    <a:lnTo>
                      <a:pt x="1397" y="513207"/>
                    </a:lnTo>
                    <a:lnTo>
                      <a:pt x="0" y="442087"/>
                    </a:lnTo>
                    <a:lnTo>
                      <a:pt x="0" y="373507"/>
                    </a:lnTo>
                    <a:lnTo>
                      <a:pt x="1016" y="347599"/>
                    </a:lnTo>
                    <a:lnTo>
                      <a:pt x="2921" y="319278"/>
                    </a:lnTo>
                    <a:lnTo>
                      <a:pt x="5334" y="289433"/>
                    </a:lnTo>
                    <a:lnTo>
                      <a:pt x="9144" y="258318"/>
                    </a:lnTo>
                    <a:lnTo>
                      <a:pt x="18796" y="194437"/>
                    </a:lnTo>
                    <a:lnTo>
                      <a:pt x="25019" y="162814"/>
                    </a:lnTo>
                    <a:lnTo>
                      <a:pt x="32131" y="132588"/>
                    </a:lnTo>
                    <a:lnTo>
                      <a:pt x="40386" y="104267"/>
                    </a:lnTo>
                    <a:lnTo>
                      <a:pt x="49403" y="77851"/>
                    </a:lnTo>
                    <a:lnTo>
                      <a:pt x="59563" y="54737"/>
                    </a:lnTo>
                    <a:lnTo>
                      <a:pt x="70612" y="34671"/>
                    </a:lnTo>
                    <a:lnTo>
                      <a:pt x="82550" y="18796"/>
                    </a:lnTo>
                    <a:lnTo>
                      <a:pt x="95504" y="7239"/>
                    </a:lnTo>
                    <a:lnTo>
                      <a:pt x="102743" y="3429"/>
                    </a:lnTo>
                    <a:lnTo>
                      <a:pt x="109474" y="1016"/>
                    </a:lnTo>
                    <a:lnTo>
                      <a:pt x="117094" y="0"/>
                    </a:lnTo>
                    <a:lnTo>
                      <a:pt x="124333" y="0"/>
                    </a:lnTo>
                    <a:lnTo>
                      <a:pt x="124333" y="75438"/>
                    </a:lnTo>
                    <a:lnTo>
                      <a:pt x="122428" y="151765"/>
                    </a:lnTo>
                    <a:lnTo>
                      <a:pt x="112776" y="152146"/>
                    </a:lnTo>
                    <a:lnTo>
                      <a:pt x="103251" y="156972"/>
                    </a:lnTo>
                    <a:lnTo>
                      <a:pt x="94107" y="166116"/>
                    </a:lnTo>
                    <a:lnTo>
                      <a:pt x="84455" y="179070"/>
                    </a:lnTo>
                    <a:lnTo>
                      <a:pt x="75438" y="196850"/>
                    </a:lnTo>
                    <a:lnTo>
                      <a:pt x="66675" y="218440"/>
                    </a:lnTo>
                    <a:lnTo>
                      <a:pt x="58039" y="244348"/>
                    </a:lnTo>
                    <a:lnTo>
                      <a:pt x="49403" y="274066"/>
                    </a:lnTo>
                    <a:lnTo>
                      <a:pt x="41783" y="308229"/>
                    </a:lnTo>
                    <a:lnTo>
                      <a:pt x="34544" y="346583"/>
                    </a:lnTo>
                    <a:lnTo>
                      <a:pt x="28321" y="388874"/>
                    </a:lnTo>
                    <a:lnTo>
                      <a:pt x="22098" y="435356"/>
                    </a:lnTo>
                    <a:lnTo>
                      <a:pt x="17272" y="485775"/>
                    </a:lnTo>
                    <a:lnTo>
                      <a:pt x="12954" y="540512"/>
                    </a:lnTo>
                    <a:lnTo>
                      <a:pt x="9652" y="599567"/>
                    </a:lnTo>
                    <a:close/>
                  </a:path>
                </a:pathLst>
              </a:custGeom>
              <a:solidFill>
                <a:srgbClr val="E29B47"/>
              </a:solidFill>
              <a:ln w="0" cap="flat" cmpd="sng" algn="ctr">
                <a:solidFill>
                  <a:srgbClr val="E29B4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3911600" y="4385310"/>
                <a:ext cx="142241" cy="1281431"/>
              </a:xfrm>
              <a:custGeom>
                <a:avLst/>
                <a:gdLst/>
                <a:ahLst/>
                <a:cxnLst/>
                <a:rect l="0" t="0" r="0" b="0"/>
                <a:pathLst>
                  <a:path w="142241" h="1281431">
                    <a:moveTo>
                      <a:pt x="71120" y="1238250"/>
                    </a:moveTo>
                    <a:lnTo>
                      <a:pt x="68580" y="1248410"/>
                    </a:lnTo>
                    <a:lnTo>
                      <a:pt x="60960" y="1258570"/>
                    </a:lnTo>
                    <a:lnTo>
                      <a:pt x="52070" y="1267460"/>
                    </a:lnTo>
                    <a:lnTo>
                      <a:pt x="40640" y="1275080"/>
                    </a:lnTo>
                    <a:lnTo>
                      <a:pt x="29210" y="1280160"/>
                    </a:lnTo>
                    <a:lnTo>
                      <a:pt x="17780" y="1281430"/>
                    </a:lnTo>
                    <a:lnTo>
                      <a:pt x="7620" y="1280160"/>
                    </a:lnTo>
                    <a:lnTo>
                      <a:pt x="3810" y="1278890"/>
                    </a:lnTo>
                    <a:lnTo>
                      <a:pt x="0" y="1275080"/>
                    </a:lnTo>
                    <a:lnTo>
                      <a:pt x="8890" y="1236980"/>
                    </a:lnTo>
                    <a:lnTo>
                      <a:pt x="16510" y="1197610"/>
                    </a:lnTo>
                    <a:lnTo>
                      <a:pt x="27940" y="1120140"/>
                    </a:lnTo>
                    <a:lnTo>
                      <a:pt x="33020" y="1043940"/>
                    </a:lnTo>
                    <a:lnTo>
                      <a:pt x="35560" y="966470"/>
                    </a:lnTo>
                    <a:lnTo>
                      <a:pt x="34290" y="890270"/>
                    </a:lnTo>
                    <a:lnTo>
                      <a:pt x="31750" y="814070"/>
                    </a:lnTo>
                    <a:lnTo>
                      <a:pt x="27940" y="739140"/>
                    </a:lnTo>
                    <a:lnTo>
                      <a:pt x="24130" y="665480"/>
                    </a:lnTo>
                    <a:lnTo>
                      <a:pt x="21590" y="590550"/>
                    </a:lnTo>
                    <a:lnTo>
                      <a:pt x="19050" y="516890"/>
                    </a:lnTo>
                    <a:lnTo>
                      <a:pt x="17780" y="444500"/>
                    </a:lnTo>
                    <a:lnTo>
                      <a:pt x="17780" y="377190"/>
                    </a:lnTo>
                    <a:lnTo>
                      <a:pt x="17780" y="350520"/>
                    </a:lnTo>
                    <a:lnTo>
                      <a:pt x="20320" y="321310"/>
                    </a:lnTo>
                    <a:lnTo>
                      <a:pt x="22860" y="290830"/>
                    </a:lnTo>
                    <a:lnTo>
                      <a:pt x="26670" y="257810"/>
                    </a:lnTo>
                    <a:lnTo>
                      <a:pt x="36830" y="190500"/>
                    </a:lnTo>
                    <a:lnTo>
                      <a:pt x="43180" y="157480"/>
                    </a:lnTo>
                    <a:lnTo>
                      <a:pt x="49530" y="125730"/>
                    </a:lnTo>
                    <a:lnTo>
                      <a:pt x="58420" y="96520"/>
                    </a:lnTo>
                    <a:lnTo>
                      <a:pt x="67310" y="68580"/>
                    </a:lnTo>
                    <a:lnTo>
                      <a:pt x="77470" y="45720"/>
                    </a:lnTo>
                    <a:lnTo>
                      <a:pt x="88900" y="26670"/>
                    </a:lnTo>
                    <a:lnTo>
                      <a:pt x="100330" y="11430"/>
                    </a:lnTo>
                    <a:lnTo>
                      <a:pt x="106680" y="6350"/>
                    </a:lnTo>
                    <a:lnTo>
                      <a:pt x="113030" y="2540"/>
                    </a:lnTo>
                    <a:lnTo>
                      <a:pt x="120650" y="0"/>
                    </a:lnTo>
                    <a:lnTo>
                      <a:pt x="127000" y="0"/>
                    </a:lnTo>
                    <a:lnTo>
                      <a:pt x="134620" y="0"/>
                    </a:lnTo>
                    <a:lnTo>
                      <a:pt x="142240" y="3810"/>
                    </a:lnTo>
                    <a:lnTo>
                      <a:pt x="142240" y="59690"/>
                    </a:lnTo>
                    <a:lnTo>
                      <a:pt x="140970" y="115570"/>
                    </a:lnTo>
                    <a:lnTo>
                      <a:pt x="138430" y="175260"/>
                    </a:lnTo>
                    <a:lnTo>
                      <a:pt x="137160" y="236220"/>
                    </a:lnTo>
                    <a:lnTo>
                      <a:pt x="134620" y="302260"/>
                    </a:lnTo>
                    <a:lnTo>
                      <a:pt x="133350" y="337820"/>
                    </a:lnTo>
                    <a:lnTo>
                      <a:pt x="133350" y="375920"/>
                    </a:lnTo>
                    <a:lnTo>
                      <a:pt x="132080" y="414020"/>
                    </a:lnTo>
                    <a:lnTo>
                      <a:pt x="132080" y="455930"/>
                    </a:lnTo>
                    <a:lnTo>
                      <a:pt x="132080" y="499110"/>
                    </a:lnTo>
                    <a:lnTo>
                      <a:pt x="133350" y="546100"/>
                    </a:lnTo>
                    <a:lnTo>
                      <a:pt x="130810" y="631190"/>
                    </a:lnTo>
                    <a:lnTo>
                      <a:pt x="127000" y="717550"/>
                    </a:lnTo>
                    <a:lnTo>
                      <a:pt x="125730" y="806450"/>
                    </a:lnTo>
                    <a:lnTo>
                      <a:pt x="123190" y="894080"/>
                    </a:lnTo>
                    <a:lnTo>
                      <a:pt x="120650" y="979170"/>
                    </a:lnTo>
                    <a:lnTo>
                      <a:pt x="119380" y="1018540"/>
                    </a:lnTo>
                    <a:lnTo>
                      <a:pt x="119380" y="1057910"/>
                    </a:lnTo>
                    <a:lnTo>
                      <a:pt x="118110" y="1093470"/>
                    </a:lnTo>
                    <a:lnTo>
                      <a:pt x="118110" y="1129030"/>
                    </a:lnTo>
                    <a:lnTo>
                      <a:pt x="118110" y="1160780"/>
                    </a:lnTo>
                    <a:lnTo>
                      <a:pt x="118110" y="1189990"/>
                    </a:lnTo>
                    <a:lnTo>
                      <a:pt x="116840" y="1196340"/>
                    </a:lnTo>
                    <a:lnTo>
                      <a:pt x="110490" y="1202690"/>
                    </a:lnTo>
                    <a:lnTo>
                      <a:pt x="95250" y="1215390"/>
                    </a:lnTo>
                    <a:lnTo>
                      <a:pt x="80010" y="1226820"/>
                    </a:lnTo>
                    <a:lnTo>
                      <a:pt x="73660" y="123317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3485388" y="2006600"/>
                <a:ext cx="1513460" cy="3783839"/>
              </a:xfrm>
              <a:custGeom>
                <a:avLst/>
                <a:gdLst/>
                <a:ahLst/>
                <a:cxnLst/>
                <a:rect l="0" t="0" r="0" b="0"/>
                <a:pathLst>
                  <a:path w="1513460" h="3783839">
                    <a:moveTo>
                      <a:pt x="49911" y="2794"/>
                    </a:moveTo>
                    <a:lnTo>
                      <a:pt x="65786" y="7112"/>
                    </a:lnTo>
                    <a:lnTo>
                      <a:pt x="79629" y="13843"/>
                    </a:lnTo>
                    <a:lnTo>
                      <a:pt x="93091" y="21082"/>
                    </a:lnTo>
                    <a:lnTo>
                      <a:pt x="106553" y="28702"/>
                    </a:lnTo>
                    <a:lnTo>
                      <a:pt x="121920" y="35941"/>
                    </a:lnTo>
                    <a:lnTo>
                      <a:pt x="139192" y="42672"/>
                    </a:lnTo>
                    <a:lnTo>
                      <a:pt x="159766" y="47498"/>
                    </a:lnTo>
                    <a:lnTo>
                      <a:pt x="173228" y="56642"/>
                    </a:lnTo>
                    <a:lnTo>
                      <a:pt x="186690" y="67564"/>
                    </a:lnTo>
                    <a:lnTo>
                      <a:pt x="214122" y="91567"/>
                    </a:lnTo>
                    <a:lnTo>
                      <a:pt x="243332" y="116586"/>
                    </a:lnTo>
                    <a:lnTo>
                      <a:pt x="273558" y="139573"/>
                    </a:lnTo>
                    <a:lnTo>
                      <a:pt x="280797" y="145415"/>
                    </a:lnTo>
                    <a:lnTo>
                      <a:pt x="291338" y="149733"/>
                    </a:lnTo>
                    <a:lnTo>
                      <a:pt x="303784" y="153035"/>
                    </a:lnTo>
                    <a:lnTo>
                      <a:pt x="317246" y="155956"/>
                    </a:lnTo>
                    <a:lnTo>
                      <a:pt x="331216" y="158877"/>
                    </a:lnTo>
                    <a:lnTo>
                      <a:pt x="344170" y="162687"/>
                    </a:lnTo>
                    <a:lnTo>
                      <a:pt x="355219" y="167005"/>
                    </a:lnTo>
                    <a:lnTo>
                      <a:pt x="363855" y="173228"/>
                    </a:lnTo>
                    <a:lnTo>
                      <a:pt x="368173" y="176530"/>
                    </a:lnTo>
                    <a:lnTo>
                      <a:pt x="372999" y="178943"/>
                    </a:lnTo>
                    <a:lnTo>
                      <a:pt x="384937" y="182372"/>
                    </a:lnTo>
                    <a:lnTo>
                      <a:pt x="399796" y="183769"/>
                    </a:lnTo>
                    <a:lnTo>
                      <a:pt x="415163" y="184277"/>
                    </a:lnTo>
                    <a:lnTo>
                      <a:pt x="431038" y="185166"/>
                    </a:lnTo>
                    <a:lnTo>
                      <a:pt x="445897" y="187198"/>
                    </a:lnTo>
                    <a:lnTo>
                      <a:pt x="459359" y="191008"/>
                    </a:lnTo>
                    <a:lnTo>
                      <a:pt x="465074" y="193929"/>
                    </a:lnTo>
                    <a:lnTo>
                      <a:pt x="469392" y="197739"/>
                    </a:lnTo>
                    <a:lnTo>
                      <a:pt x="470408" y="203962"/>
                    </a:lnTo>
                    <a:lnTo>
                      <a:pt x="468884" y="209677"/>
                    </a:lnTo>
                    <a:lnTo>
                      <a:pt x="464185" y="215519"/>
                    </a:lnTo>
                    <a:lnTo>
                      <a:pt x="457962" y="220726"/>
                    </a:lnTo>
                    <a:lnTo>
                      <a:pt x="440563" y="230886"/>
                    </a:lnTo>
                    <a:lnTo>
                      <a:pt x="421005" y="240919"/>
                    </a:lnTo>
                    <a:lnTo>
                      <a:pt x="401701" y="251968"/>
                    </a:lnTo>
                    <a:lnTo>
                      <a:pt x="393573" y="257175"/>
                    </a:lnTo>
                    <a:lnTo>
                      <a:pt x="386842" y="263525"/>
                    </a:lnTo>
                    <a:lnTo>
                      <a:pt x="382016" y="269748"/>
                    </a:lnTo>
                    <a:lnTo>
                      <a:pt x="379603" y="276479"/>
                    </a:lnTo>
                    <a:lnTo>
                      <a:pt x="380111" y="283591"/>
                    </a:lnTo>
                    <a:lnTo>
                      <a:pt x="383921" y="291338"/>
                    </a:lnTo>
                    <a:lnTo>
                      <a:pt x="397002" y="287909"/>
                    </a:lnTo>
                    <a:lnTo>
                      <a:pt x="408940" y="285496"/>
                    </a:lnTo>
                    <a:lnTo>
                      <a:pt x="420497" y="284099"/>
                    </a:lnTo>
                    <a:lnTo>
                      <a:pt x="431546" y="283591"/>
                    </a:lnTo>
                    <a:lnTo>
                      <a:pt x="450723" y="285115"/>
                    </a:lnTo>
                    <a:lnTo>
                      <a:pt x="466598" y="289433"/>
                    </a:lnTo>
                    <a:lnTo>
                      <a:pt x="479044" y="295148"/>
                    </a:lnTo>
                    <a:lnTo>
                      <a:pt x="487680" y="302387"/>
                    </a:lnTo>
                    <a:lnTo>
                      <a:pt x="491490" y="309118"/>
                    </a:lnTo>
                    <a:lnTo>
                      <a:pt x="490982" y="315849"/>
                    </a:lnTo>
                    <a:lnTo>
                      <a:pt x="487680" y="321056"/>
                    </a:lnTo>
                    <a:lnTo>
                      <a:pt x="482854" y="325882"/>
                    </a:lnTo>
                    <a:lnTo>
                      <a:pt x="477520" y="329692"/>
                    </a:lnTo>
                    <a:lnTo>
                      <a:pt x="470916" y="332613"/>
                    </a:lnTo>
                    <a:lnTo>
                      <a:pt x="455549" y="337439"/>
                    </a:lnTo>
                    <a:lnTo>
                      <a:pt x="438658" y="340233"/>
                    </a:lnTo>
                    <a:lnTo>
                      <a:pt x="421386" y="342646"/>
                    </a:lnTo>
                    <a:lnTo>
                      <a:pt x="405638" y="344170"/>
                    </a:lnTo>
                    <a:lnTo>
                      <a:pt x="392176" y="346456"/>
                    </a:lnTo>
                    <a:lnTo>
                      <a:pt x="382524" y="349377"/>
                    </a:lnTo>
                    <a:lnTo>
                      <a:pt x="391668" y="363347"/>
                    </a:lnTo>
                    <a:lnTo>
                      <a:pt x="398399" y="376809"/>
                    </a:lnTo>
                    <a:lnTo>
                      <a:pt x="404114" y="389255"/>
                    </a:lnTo>
                    <a:lnTo>
                      <a:pt x="411353" y="400304"/>
                    </a:lnTo>
                    <a:lnTo>
                      <a:pt x="415163" y="405511"/>
                    </a:lnTo>
                    <a:lnTo>
                      <a:pt x="415671" y="408940"/>
                    </a:lnTo>
                    <a:lnTo>
                      <a:pt x="413766" y="411353"/>
                    </a:lnTo>
                    <a:lnTo>
                      <a:pt x="409956" y="412750"/>
                    </a:lnTo>
                    <a:lnTo>
                      <a:pt x="399796" y="412750"/>
                    </a:lnTo>
                    <a:lnTo>
                      <a:pt x="395478" y="412242"/>
                    </a:lnTo>
                    <a:lnTo>
                      <a:pt x="393065" y="412242"/>
                    </a:lnTo>
                    <a:lnTo>
                      <a:pt x="404622" y="439674"/>
                    </a:lnTo>
                    <a:lnTo>
                      <a:pt x="416560" y="471805"/>
                    </a:lnTo>
                    <a:lnTo>
                      <a:pt x="429133" y="508762"/>
                    </a:lnTo>
                    <a:lnTo>
                      <a:pt x="442595" y="550037"/>
                    </a:lnTo>
                    <a:lnTo>
                      <a:pt x="455930" y="594614"/>
                    </a:lnTo>
                    <a:lnTo>
                      <a:pt x="469900" y="643128"/>
                    </a:lnTo>
                    <a:lnTo>
                      <a:pt x="484759" y="694563"/>
                    </a:lnTo>
                    <a:lnTo>
                      <a:pt x="499618" y="748792"/>
                    </a:lnTo>
                    <a:lnTo>
                      <a:pt x="514985" y="804926"/>
                    </a:lnTo>
                    <a:lnTo>
                      <a:pt x="530860" y="862457"/>
                    </a:lnTo>
                    <a:lnTo>
                      <a:pt x="564007" y="981964"/>
                    </a:lnTo>
                    <a:lnTo>
                      <a:pt x="599059" y="1102995"/>
                    </a:lnTo>
                    <a:lnTo>
                      <a:pt x="636016" y="1223518"/>
                    </a:lnTo>
                    <a:lnTo>
                      <a:pt x="647446" y="1242695"/>
                    </a:lnTo>
                    <a:lnTo>
                      <a:pt x="658495" y="1260475"/>
                    </a:lnTo>
                    <a:lnTo>
                      <a:pt x="669163" y="1277239"/>
                    </a:lnTo>
                    <a:lnTo>
                      <a:pt x="678688" y="1293495"/>
                    </a:lnTo>
                    <a:lnTo>
                      <a:pt x="696468" y="1322832"/>
                    </a:lnTo>
                    <a:lnTo>
                      <a:pt x="712724" y="1348740"/>
                    </a:lnTo>
                    <a:lnTo>
                      <a:pt x="727710" y="1372235"/>
                    </a:lnTo>
                    <a:lnTo>
                      <a:pt x="741045" y="1393825"/>
                    </a:lnTo>
                    <a:lnTo>
                      <a:pt x="766064" y="1434719"/>
                    </a:lnTo>
                    <a:lnTo>
                      <a:pt x="791083" y="1475486"/>
                    </a:lnTo>
                    <a:lnTo>
                      <a:pt x="804037" y="1497965"/>
                    </a:lnTo>
                    <a:lnTo>
                      <a:pt x="818388" y="1521968"/>
                    </a:lnTo>
                    <a:lnTo>
                      <a:pt x="833755" y="1548892"/>
                    </a:lnTo>
                    <a:lnTo>
                      <a:pt x="850519" y="1579118"/>
                    </a:lnTo>
                    <a:lnTo>
                      <a:pt x="860171" y="1596009"/>
                    </a:lnTo>
                    <a:lnTo>
                      <a:pt x="869696" y="1613281"/>
                    </a:lnTo>
                    <a:lnTo>
                      <a:pt x="880364" y="1631950"/>
                    </a:lnTo>
                    <a:lnTo>
                      <a:pt x="891286" y="1652143"/>
                    </a:lnTo>
                    <a:lnTo>
                      <a:pt x="904240" y="1673225"/>
                    </a:lnTo>
                    <a:lnTo>
                      <a:pt x="912495" y="1684782"/>
                    </a:lnTo>
                    <a:lnTo>
                      <a:pt x="921131" y="1696720"/>
                    </a:lnTo>
                    <a:lnTo>
                      <a:pt x="931164" y="1709674"/>
                    </a:lnTo>
                    <a:lnTo>
                      <a:pt x="942213" y="1723644"/>
                    </a:lnTo>
                    <a:lnTo>
                      <a:pt x="954278" y="1738503"/>
                    </a:lnTo>
                    <a:lnTo>
                      <a:pt x="966724" y="1754378"/>
                    </a:lnTo>
                    <a:lnTo>
                      <a:pt x="997458" y="1785493"/>
                    </a:lnTo>
                    <a:lnTo>
                      <a:pt x="1028573" y="1812417"/>
                    </a:lnTo>
                    <a:lnTo>
                      <a:pt x="1059815" y="1834515"/>
                    </a:lnTo>
                    <a:lnTo>
                      <a:pt x="1091057" y="1853692"/>
                    </a:lnTo>
                    <a:lnTo>
                      <a:pt x="1122680" y="1870456"/>
                    </a:lnTo>
                    <a:lnTo>
                      <a:pt x="1153922" y="1885823"/>
                    </a:lnTo>
                    <a:lnTo>
                      <a:pt x="1214882" y="1916049"/>
                    </a:lnTo>
                    <a:lnTo>
                      <a:pt x="1244600" y="1932432"/>
                    </a:lnTo>
                    <a:lnTo>
                      <a:pt x="1273937" y="1950720"/>
                    </a:lnTo>
                    <a:lnTo>
                      <a:pt x="1301750" y="1972310"/>
                    </a:lnTo>
                    <a:lnTo>
                      <a:pt x="1329055" y="1997202"/>
                    </a:lnTo>
                    <a:lnTo>
                      <a:pt x="1342009" y="2011680"/>
                    </a:lnTo>
                    <a:lnTo>
                      <a:pt x="1354963" y="2027047"/>
                    </a:lnTo>
                    <a:lnTo>
                      <a:pt x="1367536" y="2044319"/>
                    </a:lnTo>
                    <a:lnTo>
                      <a:pt x="1379474" y="2062480"/>
                    </a:lnTo>
                    <a:lnTo>
                      <a:pt x="1391539" y="2082673"/>
                    </a:lnTo>
                    <a:lnTo>
                      <a:pt x="1402969" y="2104263"/>
                    </a:lnTo>
                    <a:lnTo>
                      <a:pt x="1414018" y="2128266"/>
                    </a:lnTo>
                    <a:lnTo>
                      <a:pt x="1424559" y="2153666"/>
                    </a:lnTo>
                    <a:lnTo>
                      <a:pt x="1436624" y="2178685"/>
                    </a:lnTo>
                    <a:lnTo>
                      <a:pt x="1446276" y="2203196"/>
                    </a:lnTo>
                    <a:lnTo>
                      <a:pt x="1454404" y="2227199"/>
                    </a:lnTo>
                    <a:lnTo>
                      <a:pt x="1460627" y="2251202"/>
                    </a:lnTo>
                    <a:lnTo>
                      <a:pt x="1465453" y="2275205"/>
                    </a:lnTo>
                    <a:lnTo>
                      <a:pt x="1468247" y="2298700"/>
                    </a:lnTo>
                    <a:lnTo>
                      <a:pt x="1470660" y="2345182"/>
                    </a:lnTo>
                    <a:lnTo>
                      <a:pt x="1468755" y="2391791"/>
                    </a:lnTo>
                    <a:lnTo>
                      <a:pt x="1463929" y="2438400"/>
                    </a:lnTo>
                    <a:lnTo>
                      <a:pt x="1456309" y="2485390"/>
                    </a:lnTo>
                    <a:lnTo>
                      <a:pt x="1448181" y="2533396"/>
                    </a:lnTo>
                    <a:lnTo>
                      <a:pt x="1439545" y="2582799"/>
                    </a:lnTo>
                    <a:lnTo>
                      <a:pt x="1431798" y="2633218"/>
                    </a:lnTo>
                    <a:lnTo>
                      <a:pt x="1426083" y="2685542"/>
                    </a:lnTo>
                    <a:lnTo>
                      <a:pt x="1423670" y="2740279"/>
                    </a:lnTo>
                    <a:lnTo>
                      <a:pt x="1423670" y="2768600"/>
                    </a:lnTo>
                    <a:lnTo>
                      <a:pt x="1425067" y="2797810"/>
                    </a:lnTo>
                    <a:lnTo>
                      <a:pt x="1427480" y="2827147"/>
                    </a:lnTo>
                    <a:lnTo>
                      <a:pt x="1431798" y="2857881"/>
                    </a:lnTo>
                    <a:lnTo>
                      <a:pt x="1437132" y="2889123"/>
                    </a:lnTo>
                    <a:lnTo>
                      <a:pt x="1444244" y="2920746"/>
                    </a:lnTo>
                    <a:lnTo>
                      <a:pt x="1453388" y="2953893"/>
                    </a:lnTo>
                    <a:lnTo>
                      <a:pt x="1464437" y="2987929"/>
                    </a:lnTo>
                    <a:lnTo>
                      <a:pt x="1458214" y="3017266"/>
                    </a:lnTo>
                    <a:lnTo>
                      <a:pt x="1451991" y="3045587"/>
                    </a:lnTo>
                    <a:lnTo>
                      <a:pt x="1442339" y="3100324"/>
                    </a:lnTo>
                    <a:lnTo>
                      <a:pt x="1436624" y="3153537"/>
                    </a:lnTo>
                    <a:lnTo>
                      <a:pt x="1434719" y="3207258"/>
                    </a:lnTo>
                    <a:lnTo>
                      <a:pt x="1450594" y="3331591"/>
                    </a:lnTo>
                    <a:lnTo>
                      <a:pt x="1470279" y="3453511"/>
                    </a:lnTo>
                    <a:lnTo>
                      <a:pt x="1491869" y="3572637"/>
                    </a:lnTo>
                    <a:lnTo>
                      <a:pt x="1502918" y="3629660"/>
                    </a:lnTo>
                    <a:lnTo>
                      <a:pt x="1513459" y="3685921"/>
                    </a:lnTo>
                    <a:lnTo>
                      <a:pt x="1511554" y="3694557"/>
                    </a:lnTo>
                    <a:lnTo>
                      <a:pt x="1509141" y="3701669"/>
                    </a:lnTo>
                    <a:lnTo>
                      <a:pt x="1506220" y="3707511"/>
                    </a:lnTo>
                    <a:lnTo>
                      <a:pt x="1502918" y="3711829"/>
                    </a:lnTo>
                    <a:lnTo>
                      <a:pt x="1496187" y="3717544"/>
                    </a:lnTo>
                    <a:lnTo>
                      <a:pt x="1489456" y="3721862"/>
                    </a:lnTo>
                    <a:lnTo>
                      <a:pt x="1483233" y="3727196"/>
                    </a:lnTo>
                    <a:lnTo>
                      <a:pt x="1480820" y="3730498"/>
                    </a:lnTo>
                    <a:lnTo>
                      <a:pt x="1478915" y="3735324"/>
                    </a:lnTo>
                    <a:lnTo>
                      <a:pt x="1477391" y="3741039"/>
                    </a:lnTo>
                    <a:lnTo>
                      <a:pt x="1476883" y="3748278"/>
                    </a:lnTo>
                    <a:lnTo>
                      <a:pt x="1477391" y="3757930"/>
                    </a:lnTo>
                    <a:lnTo>
                      <a:pt x="1478407" y="3769360"/>
                    </a:lnTo>
                    <a:lnTo>
                      <a:pt x="1451483" y="3779012"/>
                    </a:lnTo>
                    <a:lnTo>
                      <a:pt x="1425067" y="3783330"/>
                    </a:lnTo>
                    <a:lnTo>
                      <a:pt x="1400175" y="3783838"/>
                    </a:lnTo>
                    <a:lnTo>
                      <a:pt x="1378077" y="3781425"/>
                    </a:lnTo>
                    <a:lnTo>
                      <a:pt x="1388110" y="3762248"/>
                    </a:lnTo>
                    <a:lnTo>
                      <a:pt x="1396746" y="3743960"/>
                    </a:lnTo>
                    <a:lnTo>
                      <a:pt x="1403985" y="3726180"/>
                    </a:lnTo>
                    <a:lnTo>
                      <a:pt x="1409700" y="3708400"/>
                    </a:lnTo>
                    <a:lnTo>
                      <a:pt x="1413129" y="3691128"/>
                    </a:lnTo>
                    <a:lnTo>
                      <a:pt x="1415034" y="3673856"/>
                    </a:lnTo>
                    <a:lnTo>
                      <a:pt x="1414018" y="3656584"/>
                    </a:lnTo>
                    <a:lnTo>
                      <a:pt x="1411224" y="3638804"/>
                    </a:lnTo>
                    <a:lnTo>
                      <a:pt x="1403477" y="3561588"/>
                    </a:lnTo>
                    <a:lnTo>
                      <a:pt x="1394333" y="3484245"/>
                    </a:lnTo>
                    <a:lnTo>
                      <a:pt x="1382395" y="3406013"/>
                    </a:lnTo>
                    <a:lnTo>
                      <a:pt x="1368425" y="3327273"/>
                    </a:lnTo>
                    <a:lnTo>
                      <a:pt x="1351661" y="3247136"/>
                    </a:lnTo>
                    <a:lnTo>
                      <a:pt x="1332484" y="3165094"/>
                    </a:lnTo>
                    <a:lnTo>
                      <a:pt x="1309878" y="3081020"/>
                    </a:lnTo>
                    <a:lnTo>
                      <a:pt x="1284478" y="2994660"/>
                    </a:lnTo>
                    <a:lnTo>
                      <a:pt x="1259967" y="2940939"/>
                    </a:lnTo>
                    <a:lnTo>
                      <a:pt x="1235964" y="2889123"/>
                    </a:lnTo>
                    <a:lnTo>
                      <a:pt x="1211961" y="2839085"/>
                    </a:lnTo>
                    <a:lnTo>
                      <a:pt x="1187450" y="2792095"/>
                    </a:lnTo>
                    <a:lnTo>
                      <a:pt x="1162050" y="2747899"/>
                    </a:lnTo>
                    <a:lnTo>
                      <a:pt x="1135634" y="2707132"/>
                    </a:lnTo>
                    <a:lnTo>
                      <a:pt x="1107821" y="2669667"/>
                    </a:lnTo>
                    <a:lnTo>
                      <a:pt x="1092962" y="2652395"/>
                    </a:lnTo>
                    <a:lnTo>
                      <a:pt x="1078103" y="2636647"/>
                    </a:lnTo>
                    <a:lnTo>
                      <a:pt x="1068451" y="2619248"/>
                    </a:lnTo>
                    <a:lnTo>
                      <a:pt x="1059307" y="2600071"/>
                    </a:lnTo>
                    <a:lnTo>
                      <a:pt x="1040130" y="2557907"/>
                    </a:lnTo>
                    <a:lnTo>
                      <a:pt x="1030986" y="2537206"/>
                    </a:lnTo>
                    <a:lnTo>
                      <a:pt x="1022350" y="2517013"/>
                    </a:lnTo>
                    <a:lnTo>
                      <a:pt x="1014222" y="2498852"/>
                    </a:lnTo>
                    <a:lnTo>
                      <a:pt x="1006983" y="2483485"/>
                    </a:lnTo>
                    <a:lnTo>
                      <a:pt x="979170" y="2491613"/>
                    </a:lnTo>
                    <a:lnTo>
                      <a:pt x="950341" y="2496947"/>
                    </a:lnTo>
                    <a:lnTo>
                      <a:pt x="920623" y="2499360"/>
                    </a:lnTo>
                    <a:lnTo>
                      <a:pt x="889381" y="2499360"/>
                    </a:lnTo>
                    <a:lnTo>
                      <a:pt x="857758" y="2496947"/>
                    </a:lnTo>
                    <a:lnTo>
                      <a:pt x="825627" y="2492629"/>
                    </a:lnTo>
                    <a:lnTo>
                      <a:pt x="793369" y="2486406"/>
                    </a:lnTo>
                    <a:lnTo>
                      <a:pt x="760730" y="2478151"/>
                    </a:lnTo>
                    <a:lnTo>
                      <a:pt x="696468" y="2458974"/>
                    </a:lnTo>
                    <a:lnTo>
                      <a:pt x="634492" y="2436368"/>
                    </a:lnTo>
                    <a:lnTo>
                      <a:pt x="576453" y="2412873"/>
                    </a:lnTo>
                    <a:lnTo>
                      <a:pt x="549529" y="2401443"/>
                    </a:lnTo>
                    <a:lnTo>
                      <a:pt x="524637" y="2389886"/>
                    </a:lnTo>
                    <a:lnTo>
                      <a:pt x="519303" y="2408047"/>
                    </a:lnTo>
                    <a:lnTo>
                      <a:pt x="513588" y="2430653"/>
                    </a:lnTo>
                    <a:lnTo>
                      <a:pt x="507873" y="2458085"/>
                    </a:lnTo>
                    <a:lnTo>
                      <a:pt x="501142" y="2488692"/>
                    </a:lnTo>
                    <a:lnTo>
                      <a:pt x="494919" y="2523363"/>
                    </a:lnTo>
                    <a:lnTo>
                      <a:pt x="488188" y="2561209"/>
                    </a:lnTo>
                    <a:lnTo>
                      <a:pt x="481457" y="2601595"/>
                    </a:lnTo>
                    <a:lnTo>
                      <a:pt x="474726" y="2644267"/>
                    </a:lnTo>
                    <a:lnTo>
                      <a:pt x="467995" y="2688844"/>
                    </a:lnTo>
                    <a:lnTo>
                      <a:pt x="461772" y="2734564"/>
                    </a:lnTo>
                    <a:lnTo>
                      <a:pt x="450723" y="2829052"/>
                    </a:lnTo>
                    <a:lnTo>
                      <a:pt x="441579" y="2924048"/>
                    </a:lnTo>
                    <a:lnTo>
                      <a:pt x="438277" y="2971165"/>
                    </a:lnTo>
                    <a:lnTo>
                      <a:pt x="435864" y="3016758"/>
                    </a:lnTo>
                    <a:lnTo>
                      <a:pt x="430022" y="3041269"/>
                    </a:lnTo>
                    <a:lnTo>
                      <a:pt x="423799" y="3068574"/>
                    </a:lnTo>
                    <a:lnTo>
                      <a:pt x="417068" y="3099816"/>
                    </a:lnTo>
                    <a:lnTo>
                      <a:pt x="409956" y="3133344"/>
                    </a:lnTo>
                    <a:lnTo>
                      <a:pt x="402717" y="3168904"/>
                    </a:lnTo>
                    <a:lnTo>
                      <a:pt x="395986" y="3206369"/>
                    </a:lnTo>
                    <a:lnTo>
                      <a:pt x="382524" y="3284601"/>
                    </a:lnTo>
                    <a:lnTo>
                      <a:pt x="371475" y="3365246"/>
                    </a:lnTo>
                    <a:lnTo>
                      <a:pt x="367157" y="3405124"/>
                    </a:lnTo>
                    <a:lnTo>
                      <a:pt x="364363" y="3444367"/>
                    </a:lnTo>
                    <a:lnTo>
                      <a:pt x="361950" y="3482340"/>
                    </a:lnTo>
                    <a:lnTo>
                      <a:pt x="361442" y="3518789"/>
                    </a:lnTo>
                    <a:lnTo>
                      <a:pt x="362331" y="3553333"/>
                    </a:lnTo>
                    <a:lnTo>
                      <a:pt x="364744" y="3585591"/>
                    </a:lnTo>
                    <a:lnTo>
                      <a:pt x="360045" y="3590798"/>
                    </a:lnTo>
                    <a:lnTo>
                      <a:pt x="354711" y="3595624"/>
                    </a:lnTo>
                    <a:lnTo>
                      <a:pt x="341249" y="3603244"/>
                    </a:lnTo>
                    <a:lnTo>
                      <a:pt x="327787" y="3609975"/>
                    </a:lnTo>
                    <a:lnTo>
                      <a:pt x="315849" y="3616706"/>
                    </a:lnTo>
                    <a:lnTo>
                      <a:pt x="312420" y="3618611"/>
                    </a:lnTo>
                    <a:lnTo>
                      <a:pt x="311531" y="3622929"/>
                    </a:lnTo>
                    <a:lnTo>
                      <a:pt x="312420" y="3628771"/>
                    </a:lnTo>
                    <a:lnTo>
                      <a:pt x="314325" y="3635502"/>
                    </a:lnTo>
                    <a:lnTo>
                      <a:pt x="315849" y="3650361"/>
                    </a:lnTo>
                    <a:lnTo>
                      <a:pt x="313944" y="3657092"/>
                    </a:lnTo>
                    <a:lnTo>
                      <a:pt x="309118" y="3663315"/>
                    </a:lnTo>
                    <a:lnTo>
                      <a:pt x="300990" y="3667633"/>
                    </a:lnTo>
                    <a:lnTo>
                      <a:pt x="288417" y="3671443"/>
                    </a:lnTo>
                    <a:lnTo>
                      <a:pt x="273558" y="3674364"/>
                    </a:lnTo>
                    <a:lnTo>
                      <a:pt x="256286" y="3676777"/>
                    </a:lnTo>
                    <a:lnTo>
                      <a:pt x="239014" y="3678174"/>
                    </a:lnTo>
                    <a:lnTo>
                      <a:pt x="222250" y="3678682"/>
                    </a:lnTo>
                    <a:lnTo>
                      <a:pt x="207391" y="3678174"/>
                    </a:lnTo>
                    <a:lnTo>
                      <a:pt x="195834" y="3676777"/>
                    </a:lnTo>
                    <a:lnTo>
                      <a:pt x="199644" y="3666617"/>
                    </a:lnTo>
                    <a:lnTo>
                      <a:pt x="203962" y="3657981"/>
                    </a:lnTo>
                    <a:lnTo>
                      <a:pt x="213106" y="3645535"/>
                    </a:lnTo>
                    <a:lnTo>
                      <a:pt x="222758" y="3636899"/>
                    </a:lnTo>
                    <a:lnTo>
                      <a:pt x="232283" y="3629660"/>
                    </a:lnTo>
                    <a:lnTo>
                      <a:pt x="241427" y="3621024"/>
                    </a:lnTo>
                    <a:lnTo>
                      <a:pt x="250063" y="3609086"/>
                    </a:lnTo>
                    <a:lnTo>
                      <a:pt x="253873" y="3601339"/>
                    </a:lnTo>
                    <a:lnTo>
                      <a:pt x="257302" y="3591306"/>
                    </a:lnTo>
                    <a:lnTo>
                      <a:pt x="260096" y="3579749"/>
                    </a:lnTo>
                    <a:lnTo>
                      <a:pt x="262509" y="3565398"/>
                    </a:lnTo>
                    <a:lnTo>
                      <a:pt x="265938" y="3542284"/>
                    </a:lnTo>
                    <a:lnTo>
                      <a:pt x="269240" y="3517392"/>
                    </a:lnTo>
                    <a:lnTo>
                      <a:pt x="277368" y="3463671"/>
                    </a:lnTo>
                    <a:lnTo>
                      <a:pt x="286004" y="3405124"/>
                    </a:lnTo>
                    <a:lnTo>
                      <a:pt x="296164" y="3341751"/>
                    </a:lnTo>
                    <a:lnTo>
                      <a:pt x="306197" y="3273552"/>
                    </a:lnTo>
                    <a:lnTo>
                      <a:pt x="316738" y="3201035"/>
                    </a:lnTo>
                    <a:lnTo>
                      <a:pt x="327279" y="3124327"/>
                    </a:lnTo>
                    <a:lnTo>
                      <a:pt x="337947" y="3043174"/>
                    </a:lnTo>
                    <a:lnTo>
                      <a:pt x="331216" y="3011043"/>
                    </a:lnTo>
                    <a:lnTo>
                      <a:pt x="325882" y="2981706"/>
                    </a:lnTo>
                    <a:lnTo>
                      <a:pt x="322580" y="2955290"/>
                    </a:lnTo>
                    <a:lnTo>
                      <a:pt x="320675" y="2931287"/>
                    </a:lnTo>
                    <a:lnTo>
                      <a:pt x="320167" y="2908808"/>
                    </a:lnTo>
                    <a:lnTo>
                      <a:pt x="320675" y="2888107"/>
                    </a:lnTo>
                    <a:lnTo>
                      <a:pt x="322961" y="2867914"/>
                    </a:lnTo>
                    <a:lnTo>
                      <a:pt x="326898" y="2847848"/>
                    </a:lnTo>
                    <a:lnTo>
                      <a:pt x="327279" y="2783459"/>
                    </a:lnTo>
                    <a:lnTo>
                      <a:pt x="326898" y="2717673"/>
                    </a:lnTo>
                    <a:lnTo>
                      <a:pt x="325882" y="2650998"/>
                    </a:lnTo>
                    <a:lnTo>
                      <a:pt x="323977" y="2583815"/>
                    </a:lnTo>
                    <a:lnTo>
                      <a:pt x="320675" y="2516124"/>
                    </a:lnTo>
                    <a:lnTo>
                      <a:pt x="315849" y="2447925"/>
                    </a:lnTo>
                    <a:lnTo>
                      <a:pt x="309118" y="2380234"/>
                    </a:lnTo>
                    <a:lnTo>
                      <a:pt x="300482" y="2312162"/>
                    </a:lnTo>
                    <a:lnTo>
                      <a:pt x="294259" y="2280920"/>
                    </a:lnTo>
                    <a:lnTo>
                      <a:pt x="286004" y="2250186"/>
                    </a:lnTo>
                    <a:lnTo>
                      <a:pt x="266319" y="2190242"/>
                    </a:lnTo>
                    <a:lnTo>
                      <a:pt x="257302" y="2159889"/>
                    </a:lnTo>
                    <a:lnTo>
                      <a:pt x="249047" y="2128774"/>
                    </a:lnTo>
                    <a:lnTo>
                      <a:pt x="242824" y="2096643"/>
                    </a:lnTo>
                    <a:lnTo>
                      <a:pt x="240030" y="2063496"/>
                    </a:lnTo>
                    <a:lnTo>
                      <a:pt x="239014" y="2037588"/>
                    </a:lnTo>
                    <a:lnTo>
                      <a:pt x="240919" y="2014474"/>
                    </a:lnTo>
                    <a:lnTo>
                      <a:pt x="245237" y="1993900"/>
                    </a:lnTo>
                    <a:lnTo>
                      <a:pt x="251968" y="1974723"/>
                    </a:lnTo>
                    <a:lnTo>
                      <a:pt x="260096" y="1956435"/>
                    </a:lnTo>
                    <a:lnTo>
                      <a:pt x="269240" y="1939163"/>
                    </a:lnTo>
                    <a:lnTo>
                      <a:pt x="289941" y="1904619"/>
                    </a:lnTo>
                    <a:lnTo>
                      <a:pt x="299974" y="1886331"/>
                    </a:lnTo>
                    <a:lnTo>
                      <a:pt x="309626" y="1866646"/>
                    </a:lnTo>
                    <a:lnTo>
                      <a:pt x="317754" y="1846072"/>
                    </a:lnTo>
                    <a:lnTo>
                      <a:pt x="324485" y="1822450"/>
                    </a:lnTo>
                    <a:lnTo>
                      <a:pt x="328803" y="1797050"/>
                    </a:lnTo>
                    <a:lnTo>
                      <a:pt x="330708" y="1767840"/>
                    </a:lnTo>
                    <a:lnTo>
                      <a:pt x="330200" y="1752473"/>
                    </a:lnTo>
                    <a:lnTo>
                      <a:pt x="329311" y="1735201"/>
                    </a:lnTo>
                    <a:lnTo>
                      <a:pt x="327279" y="1717929"/>
                    </a:lnTo>
                    <a:lnTo>
                      <a:pt x="324485" y="1698625"/>
                    </a:lnTo>
                    <a:lnTo>
                      <a:pt x="311023" y="1674241"/>
                    </a:lnTo>
                    <a:lnTo>
                      <a:pt x="298577" y="1646809"/>
                    </a:lnTo>
                    <a:lnTo>
                      <a:pt x="287020" y="1617091"/>
                    </a:lnTo>
                    <a:lnTo>
                      <a:pt x="276987" y="1584960"/>
                    </a:lnTo>
                    <a:lnTo>
                      <a:pt x="267843" y="1551305"/>
                    </a:lnTo>
                    <a:lnTo>
                      <a:pt x="259715" y="1515745"/>
                    </a:lnTo>
                    <a:lnTo>
                      <a:pt x="252984" y="1479296"/>
                    </a:lnTo>
                    <a:lnTo>
                      <a:pt x="247650" y="1441831"/>
                    </a:lnTo>
                    <a:lnTo>
                      <a:pt x="241427" y="1366520"/>
                    </a:lnTo>
                    <a:lnTo>
                      <a:pt x="240030" y="1329055"/>
                    </a:lnTo>
                    <a:lnTo>
                      <a:pt x="240030" y="1292606"/>
                    </a:lnTo>
                    <a:lnTo>
                      <a:pt x="241935" y="1256538"/>
                    </a:lnTo>
                    <a:lnTo>
                      <a:pt x="244729" y="1221994"/>
                    </a:lnTo>
                    <a:lnTo>
                      <a:pt x="249555" y="1189355"/>
                    </a:lnTo>
                    <a:lnTo>
                      <a:pt x="255778" y="1158621"/>
                    </a:lnTo>
                    <a:lnTo>
                      <a:pt x="252984" y="1091438"/>
                    </a:lnTo>
                    <a:lnTo>
                      <a:pt x="249555" y="1025652"/>
                    </a:lnTo>
                    <a:lnTo>
                      <a:pt x="245745" y="961898"/>
                    </a:lnTo>
                    <a:lnTo>
                      <a:pt x="241935" y="899922"/>
                    </a:lnTo>
                    <a:lnTo>
                      <a:pt x="238125" y="839978"/>
                    </a:lnTo>
                    <a:lnTo>
                      <a:pt x="233680" y="782320"/>
                    </a:lnTo>
                    <a:lnTo>
                      <a:pt x="228981" y="727202"/>
                    </a:lnTo>
                    <a:lnTo>
                      <a:pt x="224155" y="674370"/>
                    </a:lnTo>
                    <a:lnTo>
                      <a:pt x="219329" y="623951"/>
                    </a:lnTo>
                    <a:lnTo>
                      <a:pt x="214122" y="575945"/>
                    </a:lnTo>
                    <a:lnTo>
                      <a:pt x="208788" y="530860"/>
                    </a:lnTo>
                    <a:lnTo>
                      <a:pt x="203073" y="488569"/>
                    </a:lnTo>
                    <a:lnTo>
                      <a:pt x="197231" y="449199"/>
                    </a:lnTo>
                    <a:lnTo>
                      <a:pt x="191008" y="412750"/>
                    </a:lnTo>
                    <a:lnTo>
                      <a:pt x="184785" y="379603"/>
                    </a:lnTo>
                    <a:lnTo>
                      <a:pt x="178562" y="349377"/>
                    </a:lnTo>
                    <a:lnTo>
                      <a:pt x="170815" y="342646"/>
                    </a:lnTo>
                    <a:lnTo>
                      <a:pt x="162179" y="335026"/>
                    </a:lnTo>
                    <a:lnTo>
                      <a:pt x="144907" y="316230"/>
                    </a:lnTo>
                    <a:lnTo>
                      <a:pt x="125730" y="292735"/>
                    </a:lnTo>
                    <a:lnTo>
                      <a:pt x="106045" y="265811"/>
                    </a:lnTo>
                    <a:lnTo>
                      <a:pt x="85852" y="235204"/>
                    </a:lnTo>
                    <a:lnTo>
                      <a:pt x="65786" y="201549"/>
                    </a:lnTo>
                    <a:lnTo>
                      <a:pt x="45593" y="165100"/>
                    </a:lnTo>
                    <a:lnTo>
                      <a:pt x="26924" y="125730"/>
                    </a:lnTo>
                    <a:lnTo>
                      <a:pt x="20193" y="118999"/>
                    </a:lnTo>
                    <a:lnTo>
                      <a:pt x="14859" y="111252"/>
                    </a:lnTo>
                    <a:lnTo>
                      <a:pt x="6223" y="93599"/>
                    </a:lnTo>
                    <a:lnTo>
                      <a:pt x="1397" y="74803"/>
                    </a:lnTo>
                    <a:lnTo>
                      <a:pt x="0" y="55118"/>
                    </a:lnTo>
                    <a:lnTo>
                      <a:pt x="2413" y="36957"/>
                    </a:lnTo>
                    <a:lnTo>
                      <a:pt x="4826" y="28321"/>
                    </a:lnTo>
                    <a:lnTo>
                      <a:pt x="8128" y="20574"/>
                    </a:lnTo>
                    <a:lnTo>
                      <a:pt x="12446" y="13843"/>
                    </a:lnTo>
                    <a:lnTo>
                      <a:pt x="18161" y="8128"/>
                    </a:lnTo>
                    <a:lnTo>
                      <a:pt x="24003" y="3302"/>
                    </a:lnTo>
                    <a:lnTo>
                      <a:pt x="3124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3484880" y="2006600"/>
                <a:ext cx="1513841" cy="3783331"/>
              </a:xfrm>
              <a:custGeom>
                <a:avLst/>
                <a:gdLst/>
                <a:ahLst/>
                <a:cxnLst/>
                <a:rect l="0" t="0" r="0" b="0"/>
                <a:pathLst>
                  <a:path w="1513841" h="3783331">
                    <a:moveTo>
                      <a:pt x="31750" y="0"/>
                    </a:moveTo>
                    <a:lnTo>
                      <a:pt x="24130" y="3810"/>
                    </a:lnTo>
                    <a:lnTo>
                      <a:pt x="19050" y="7620"/>
                    </a:lnTo>
                    <a:lnTo>
                      <a:pt x="12700" y="13970"/>
                    </a:lnTo>
                    <a:lnTo>
                      <a:pt x="8890" y="20320"/>
                    </a:lnTo>
                    <a:lnTo>
                      <a:pt x="5080" y="27940"/>
                    </a:lnTo>
                    <a:lnTo>
                      <a:pt x="2540" y="36830"/>
                    </a:lnTo>
                    <a:lnTo>
                      <a:pt x="0" y="54610"/>
                    </a:lnTo>
                    <a:lnTo>
                      <a:pt x="2540" y="74930"/>
                    </a:lnTo>
                    <a:lnTo>
                      <a:pt x="6350" y="93980"/>
                    </a:lnTo>
                    <a:lnTo>
                      <a:pt x="15240" y="111760"/>
                    </a:lnTo>
                    <a:lnTo>
                      <a:pt x="20320" y="119380"/>
                    </a:lnTo>
                    <a:lnTo>
                      <a:pt x="27940" y="125730"/>
                    </a:lnTo>
                    <a:lnTo>
                      <a:pt x="45720" y="165100"/>
                    </a:lnTo>
                    <a:lnTo>
                      <a:pt x="66040" y="201930"/>
                    </a:lnTo>
                    <a:lnTo>
                      <a:pt x="86360" y="234950"/>
                    </a:lnTo>
                    <a:lnTo>
                      <a:pt x="106680" y="265430"/>
                    </a:lnTo>
                    <a:lnTo>
                      <a:pt x="125730" y="292100"/>
                    </a:lnTo>
                    <a:lnTo>
                      <a:pt x="144780" y="316230"/>
                    </a:lnTo>
                    <a:lnTo>
                      <a:pt x="162560" y="335280"/>
                    </a:lnTo>
                    <a:lnTo>
                      <a:pt x="171450" y="342900"/>
                    </a:lnTo>
                    <a:lnTo>
                      <a:pt x="179070" y="349250"/>
                    </a:lnTo>
                    <a:lnTo>
                      <a:pt x="185420" y="379730"/>
                    </a:lnTo>
                    <a:lnTo>
                      <a:pt x="191770" y="412750"/>
                    </a:lnTo>
                    <a:lnTo>
                      <a:pt x="198120" y="449580"/>
                    </a:lnTo>
                    <a:lnTo>
                      <a:pt x="203200" y="488950"/>
                    </a:lnTo>
                    <a:lnTo>
                      <a:pt x="209550" y="530860"/>
                    </a:lnTo>
                    <a:lnTo>
                      <a:pt x="214630" y="575310"/>
                    </a:lnTo>
                    <a:lnTo>
                      <a:pt x="219710" y="623570"/>
                    </a:lnTo>
                    <a:lnTo>
                      <a:pt x="224790" y="674370"/>
                    </a:lnTo>
                    <a:lnTo>
                      <a:pt x="229870" y="727710"/>
                    </a:lnTo>
                    <a:lnTo>
                      <a:pt x="233680" y="782320"/>
                    </a:lnTo>
                    <a:lnTo>
                      <a:pt x="238760" y="839470"/>
                    </a:lnTo>
                    <a:lnTo>
                      <a:pt x="242570" y="899160"/>
                    </a:lnTo>
                    <a:lnTo>
                      <a:pt x="246380" y="961390"/>
                    </a:lnTo>
                    <a:lnTo>
                      <a:pt x="250190" y="1026160"/>
                    </a:lnTo>
                    <a:lnTo>
                      <a:pt x="254000" y="1090930"/>
                    </a:lnTo>
                    <a:lnTo>
                      <a:pt x="256540" y="1158240"/>
                    </a:lnTo>
                    <a:lnTo>
                      <a:pt x="250190" y="1188720"/>
                    </a:lnTo>
                    <a:lnTo>
                      <a:pt x="245110" y="1221740"/>
                    </a:lnTo>
                    <a:lnTo>
                      <a:pt x="242570" y="1256030"/>
                    </a:lnTo>
                    <a:lnTo>
                      <a:pt x="240030" y="1292860"/>
                    </a:lnTo>
                    <a:lnTo>
                      <a:pt x="240030" y="1328420"/>
                    </a:lnTo>
                    <a:lnTo>
                      <a:pt x="242570" y="1366520"/>
                    </a:lnTo>
                    <a:lnTo>
                      <a:pt x="247650" y="1441450"/>
                    </a:lnTo>
                    <a:lnTo>
                      <a:pt x="254000" y="1479550"/>
                    </a:lnTo>
                    <a:lnTo>
                      <a:pt x="260350" y="1515110"/>
                    </a:lnTo>
                    <a:lnTo>
                      <a:pt x="267970" y="1550670"/>
                    </a:lnTo>
                    <a:lnTo>
                      <a:pt x="276860" y="1584960"/>
                    </a:lnTo>
                    <a:lnTo>
                      <a:pt x="287020" y="1616710"/>
                    </a:lnTo>
                    <a:lnTo>
                      <a:pt x="299720" y="1647190"/>
                    </a:lnTo>
                    <a:lnTo>
                      <a:pt x="311150" y="1673860"/>
                    </a:lnTo>
                    <a:lnTo>
                      <a:pt x="325120" y="1697990"/>
                    </a:lnTo>
                    <a:lnTo>
                      <a:pt x="327660" y="1718310"/>
                    </a:lnTo>
                    <a:lnTo>
                      <a:pt x="330200" y="1734820"/>
                    </a:lnTo>
                    <a:lnTo>
                      <a:pt x="330200" y="1752600"/>
                    </a:lnTo>
                    <a:lnTo>
                      <a:pt x="331470" y="1767840"/>
                    </a:lnTo>
                    <a:lnTo>
                      <a:pt x="328930" y="1797050"/>
                    </a:lnTo>
                    <a:lnTo>
                      <a:pt x="325120" y="1822450"/>
                    </a:lnTo>
                    <a:lnTo>
                      <a:pt x="318770" y="1846580"/>
                    </a:lnTo>
                    <a:lnTo>
                      <a:pt x="309880" y="1866900"/>
                    </a:lnTo>
                    <a:lnTo>
                      <a:pt x="300990" y="1885950"/>
                    </a:lnTo>
                    <a:lnTo>
                      <a:pt x="290830" y="1905000"/>
                    </a:lnTo>
                    <a:lnTo>
                      <a:pt x="269240" y="1939290"/>
                    </a:lnTo>
                    <a:lnTo>
                      <a:pt x="260350" y="1955800"/>
                    </a:lnTo>
                    <a:lnTo>
                      <a:pt x="252730" y="1974850"/>
                    </a:lnTo>
                    <a:lnTo>
                      <a:pt x="245110" y="1993900"/>
                    </a:lnTo>
                    <a:lnTo>
                      <a:pt x="241300" y="2014220"/>
                    </a:lnTo>
                    <a:lnTo>
                      <a:pt x="240030" y="2037080"/>
                    </a:lnTo>
                    <a:lnTo>
                      <a:pt x="240030" y="2063750"/>
                    </a:lnTo>
                    <a:lnTo>
                      <a:pt x="243840" y="2096770"/>
                    </a:lnTo>
                    <a:lnTo>
                      <a:pt x="250190" y="2128520"/>
                    </a:lnTo>
                    <a:lnTo>
                      <a:pt x="257810" y="2160270"/>
                    </a:lnTo>
                    <a:lnTo>
                      <a:pt x="266700" y="2189480"/>
                    </a:lnTo>
                    <a:lnTo>
                      <a:pt x="287020" y="2250440"/>
                    </a:lnTo>
                    <a:lnTo>
                      <a:pt x="294640" y="2280920"/>
                    </a:lnTo>
                    <a:lnTo>
                      <a:pt x="300990" y="2312670"/>
                    </a:lnTo>
                    <a:lnTo>
                      <a:pt x="309880" y="2379980"/>
                    </a:lnTo>
                    <a:lnTo>
                      <a:pt x="316230" y="2447290"/>
                    </a:lnTo>
                    <a:lnTo>
                      <a:pt x="321310" y="2515870"/>
                    </a:lnTo>
                    <a:lnTo>
                      <a:pt x="325120" y="2583180"/>
                    </a:lnTo>
                    <a:lnTo>
                      <a:pt x="326390" y="2650490"/>
                    </a:lnTo>
                    <a:lnTo>
                      <a:pt x="327660" y="2717800"/>
                    </a:lnTo>
                    <a:lnTo>
                      <a:pt x="327660" y="2783840"/>
                    </a:lnTo>
                    <a:lnTo>
                      <a:pt x="327660" y="2847340"/>
                    </a:lnTo>
                    <a:lnTo>
                      <a:pt x="323850" y="2867660"/>
                    </a:lnTo>
                    <a:lnTo>
                      <a:pt x="321310" y="2887980"/>
                    </a:lnTo>
                    <a:lnTo>
                      <a:pt x="321310" y="2908300"/>
                    </a:lnTo>
                    <a:lnTo>
                      <a:pt x="321310" y="2931160"/>
                    </a:lnTo>
                    <a:lnTo>
                      <a:pt x="322580" y="2955290"/>
                    </a:lnTo>
                    <a:lnTo>
                      <a:pt x="326390" y="2981960"/>
                    </a:lnTo>
                    <a:lnTo>
                      <a:pt x="331470" y="3011170"/>
                    </a:lnTo>
                    <a:lnTo>
                      <a:pt x="339090" y="3042920"/>
                    </a:lnTo>
                    <a:lnTo>
                      <a:pt x="327660" y="3124200"/>
                    </a:lnTo>
                    <a:lnTo>
                      <a:pt x="317500" y="3200400"/>
                    </a:lnTo>
                    <a:lnTo>
                      <a:pt x="307340" y="3274060"/>
                    </a:lnTo>
                    <a:lnTo>
                      <a:pt x="297180" y="3341370"/>
                    </a:lnTo>
                    <a:lnTo>
                      <a:pt x="287020" y="3404870"/>
                    </a:lnTo>
                    <a:lnTo>
                      <a:pt x="278130" y="3463290"/>
                    </a:lnTo>
                    <a:lnTo>
                      <a:pt x="269240" y="3517900"/>
                    </a:lnTo>
                    <a:lnTo>
                      <a:pt x="266700" y="3542030"/>
                    </a:lnTo>
                    <a:lnTo>
                      <a:pt x="262890" y="3564890"/>
                    </a:lnTo>
                    <a:lnTo>
                      <a:pt x="260350" y="3580130"/>
                    </a:lnTo>
                    <a:lnTo>
                      <a:pt x="257810" y="3591560"/>
                    </a:lnTo>
                    <a:lnTo>
                      <a:pt x="254000" y="3601720"/>
                    </a:lnTo>
                    <a:lnTo>
                      <a:pt x="250190" y="3609340"/>
                    </a:lnTo>
                    <a:lnTo>
                      <a:pt x="242570" y="3620770"/>
                    </a:lnTo>
                    <a:lnTo>
                      <a:pt x="232410" y="3629660"/>
                    </a:lnTo>
                    <a:lnTo>
                      <a:pt x="223520" y="3637280"/>
                    </a:lnTo>
                    <a:lnTo>
                      <a:pt x="213360" y="3644900"/>
                    </a:lnTo>
                    <a:lnTo>
                      <a:pt x="204470" y="3657600"/>
                    </a:lnTo>
                    <a:lnTo>
                      <a:pt x="200660" y="3666490"/>
                    </a:lnTo>
                    <a:lnTo>
                      <a:pt x="196850" y="3676650"/>
                    </a:lnTo>
                    <a:lnTo>
                      <a:pt x="208280" y="3677920"/>
                    </a:lnTo>
                    <a:lnTo>
                      <a:pt x="222250" y="3677920"/>
                    </a:lnTo>
                    <a:lnTo>
                      <a:pt x="240030" y="3677920"/>
                    </a:lnTo>
                    <a:lnTo>
                      <a:pt x="256540" y="3676650"/>
                    </a:lnTo>
                    <a:lnTo>
                      <a:pt x="274320" y="3674110"/>
                    </a:lnTo>
                    <a:lnTo>
                      <a:pt x="289560" y="3671570"/>
                    </a:lnTo>
                    <a:lnTo>
                      <a:pt x="300990" y="3667760"/>
                    </a:lnTo>
                    <a:lnTo>
                      <a:pt x="309880" y="3662680"/>
                    </a:lnTo>
                    <a:lnTo>
                      <a:pt x="314960" y="3657600"/>
                    </a:lnTo>
                    <a:lnTo>
                      <a:pt x="316230" y="3649980"/>
                    </a:lnTo>
                    <a:lnTo>
                      <a:pt x="314960" y="3636010"/>
                    </a:lnTo>
                    <a:lnTo>
                      <a:pt x="312420" y="3628390"/>
                    </a:lnTo>
                    <a:lnTo>
                      <a:pt x="312420" y="3623310"/>
                    </a:lnTo>
                    <a:lnTo>
                      <a:pt x="312420" y="3618230"/>
                    </a:lnTo>
                    <a:lnTo>
                      <a:pt x="316230" y="3616960"/>
                    </a:lnTo>
                    <a:lnTo>
                      <a:pt x="327660" y="3609340"/>
                    </a:lnTo>
                    <a:lnTo>
                      <a:pt x="341630" y="3602990"/>
                    </a:lnTo>
                    <a:lnTo>
                      <a:pt x="355600" y="3595370"/>
                    </a:lnTo>
                    <a:lnTo>
                      <a:pt x="360680" y="3590290"/>
                    </a:lnTo>
                    <a:lnTo>
                      <a:pt x="365760" y="3585210"/>
                    </a:lnTo>
                    <a:lnTo>
                      <a:pt x="363220" y="3553460"/>
                    </a:lnTo>
                    <a:lnTo>
                      <a:pt x="361950" y="3519170"/>
                    </a:lnTo>
                    <a:lnTo>
                      <a:pt x="361950" y="3482340"/>
                    </a:lnTo>
                    <a:lnTo>
                      <a:pt x="364490" y="3444240"/>
                    </a:lnTo>
                    <a:lnTo>
                      <a:pt x="367030" y="3404870"/>
                    </a:lnTo>
                    <a:lnTo>
                      <a:pt x="372110" y="3365500"/>
                    </a:lnTo>
                    <a:lnTo>
                      <a:pt x="383540" y="3284220"/>
                    </a:lnTo>
                    <a:lnTo>
                      <a:pt x="396240" y="3206750"/>
                    </a:lnTo>
                    <a:lnTo>
                      <a:pt x="403860" y="3168650"/>
                    </a:lnTo>
                    <a:lnTo>
                      <a:pt x="410210" y="3133090"/>
                    </a:lnTo>
                    <a:lnTo>
                      <a:pt x="417830" y="3100070"/>
                    </a:lnTo>
                    <a:lnTo>
                      <a:pt x="424180" y="3068320"/>
                    </a:lnTo>
                    <a:lnTo>
                      <a:pt x="430530" y="3041650"/>
                    </a:lnTo>
                    <a:lnTo>
                      <a:pt x="436880" y="3016250"/>
                    </a:lnTo>
                    <a:lnTo>
                      <a:pt x="439420" y="2970530"/>
                    </a:lnTo>
                    <a:lnTo>
                      <a:pt x="441960" y="2923540"/>
                    </a:lnTo>
                    <a:lnTo>
                      <a:pt x="450850" y="2829560"/>
                    </a:lnTo>
                    <a:lnTo>
                      <a:pt x="462280" y="2734310"/>
                    </a:lnTo>
                    <a:lnTo>
                      <a:pt x="468630" y="2688590"/>
                    </a:lnTo>
                    <a:lnTo>
                      <a:pt x="474980" y="2644140"/>
                    </a:lnTo>
                    <a:lnTo>
                      <a:pt x="482600" y="2600960"/>
                    </a:lnTo>
                    <a:lnTo>
                      <a:pt x="488950" y="2561590"/>
                    </a:lnTo>
                    <a:lnTo>
                      <a:pt x="495300" y="2523490"/>
                    </a:lnTo>
                    <a:lnTo>
                      <a:pt x="501650" y="2487930"/>
                    </a:lnTo>
                    <a:lnTo>
                      <a:pt x="508000" y="2457450"/>
                    </a:lnTo>
                    <a:lnTo>
                      <a:pt x="514350" y="2430780"/>
                    </a:lnTo>
                    <a:lnTo>
                      <a:pt x="519430" y="2407920"/>
                    </a:lnTo>
                    <a:lnTo>
                      <a:pt x="524510" y="2390140"/>
                    </a:lnTo>
                    <a:lnTo>
                      <a:pt x="549910" y="2401570"/>
                    </a:lnTo>
                    <a:lnTo>
                      <a:pt x="576580" y="2413000"/>
                    </a:lnTo>
                    <a:lnTo>
                      <a:pt x="635000" y="2435860"/>
                    </a:lnTo>
                    <a:lnTo>
                      <a:pt x="697230" y="2458720"/>
                    </a:lnTo>
                    <a:lnTo>
                      <a:pt x="760730" y="2477770"/>
                    </a:lnTo>
                    <a:lnTo>
                      <a:pt x="793750" y="2486660"/>
                    </a:lnTo>
                    <a:lnTo>
                      <a:pt x="826770" y="2493010"/>
                    </a:lnTo>
                    <a:lnTo>
                      <a:pt x="858520" y="2496820"/>
                    </a:lnTo>
                    <a:lnTo>
                      <a:pt x="890270" y="2499360"/>
                    </a:lnTo>
                    <a:lnTo>
                      <a:pt x="920750" y="2499360"/>
                    </a:lnTo>
                    <a:lnTo>
                      <a:pt x="951230" y="2496820"/>
                    </a:lnTo>
                    <a:lnTo>
                      <a:pt x="979170" y="2491740"/>
                    </a:lnTo>
                    <a:lnTo>
                      <a:pt x="1007110" y="2482850"/>
                    </a:lnTo>
                    <a:lnTo>
                      <a:pt x="1014730" y="2499360"/>
                    </a:lnTo>
                    <a:lnTo>
                      <a:pt x="1022350" y="2517140"/>
                    </a:lnTo>
                    <a:lnTo>
                      <a:pt x="1031240" y="2537460"/>
                    </a:lnTo>
                    <a:lnTo>
                      <a:pt x="1040130" y="2557780"/>
                    </a:lnTo>
                    <a:lnTo>
                      <a:pt x="1060450" y="2599690"/>
                    </a:lnTo>
                    <a:lnTo>
                      <a:pt x="1069340" y="2618740"/>
                    </a:lnTo>
                    <a:lnTo>
                      <a:pt x="1078230" y="2636520"/>
                    </a:lnTo>
                    <a:lnTo>
                      <a:pt x="1093470" y="2651760"/>
                    </a:lnTo>
                    <a:lnTo>
                      <a:pt x="1108710" y="2669540"/>
                    </a:lnTo>
                    <a:lnTo>
                      <a:pt x="1136650" y="2706370"/>
                    </a:lnTo>
                    <a:lnTo>
                      <a:pt x="1162050" y="2748280"/>
                    </a:lnTo>
                    <a:lnTo>
                      <a:pt x="1187450" y="2791460"/>
                    </a:lnTo>
                    <a:lnTo>
                      <a:pt x="1212850" y="2838450"/>
                    </a:lnTo>
                    <a:lnTo>
                      <a:pt x="1236980" y="2889250"/>
                    </a:lnTo>
                    <a:lnTo>
                      <a:pt x="1259840" y="2941320"/>
                    </a:lnTo>
                    <a:lnTo>
                      <a:pt x="1285240" y="2994660"/>
                    </a:lnTo>
                    <a:lnTo>
                      <a:pt x="1310640" y="3081020"/>
                    </a:lnTo>
                    <a:lnTo>
                      <a:pt x="1333500" y="3164840"/>
                    </a:lnTo>
                    <a:lnTo>
                      <a:pt x="1352550" y="3247390"/>
                    </a:lnTo>
                    <a:lnTo>
                      <a:pt x="1369060" y="3327400"/>
                    </a:lnTo>
                    <a:lnTo>
                      <a:pt x="1383030" y="3406140"/>
                    </a:lnTo>
                    <a:lnTo>
                      <a:pt x="1394460" y="3483610"/>
                    </a:lnTo>
                    <a:lnTo>
                      <a:pt x="1404620" y="3561080"/>
                    </a:lnTo>
                    <a:lnTo>
                      <a:pt x="1412240" y="3638550"/>
                    </a:lnTo>
                    <a:lnTo>
                      <a:pt x="1414780" y="3656330"/>
                    </a:lnTo>
                    <a:lnTo>
                      <a:pt x="1416050" y="3674110"/>
                    </a:lnTo>
                    <a:lnTo>
                      <a:pt x="1413510" y="3690620"/>
                    </a:lnTo>
                    <a:lnTo>
                      <a:pt x="1409700" y="3708400"/>
                    </a:lnTo>
                    <a:lnTo>
                      <a:pt x="1404620" y="3726180"/>
                    </a:lnTo>
                    <a:lnTo>
                      <a:pt x="1397000" y="3743960"/>
                    </a:lnTo>
                    <a:lnTo>
                      <a:pt x="1388110" y="3761740"/>
                    </a:lnTo>
                    <a:lnTo>
                      <a:pt x="1379220" y="3780790"/>
                    </a:lnTo>
                    <a:lnTo>
                      <a:pt x="1400810" y="3783330"/>
                    </a:lnTo>
                    <a:lnTo>
                      <a:pt x="1424940" y="3783330"/>
                    </a:lnTo>
                    <a:lnTo>
                      <a:pt x="1451610" y="3778250"/>
                    </a:lnTo>
                    <a:lnTo>
                      <a:pt x="1479550" y="3769360"/>
                    </a:lnTo>
                    <a:lnTo>
                      <a:pt x="1478280" y="3757930"/>
                    </a:lnTo>
                    <a:lnTo>
                      <a:pt x="1477010" y="3747770"/>
                    </a:lnTo>
                    <a:lnTo>
                      <a:pt x="1478280" y="3741420"/>
                    </a:lnTo>
                    <a:lnTo>
                      <a:pt x="1479550" y="3735070"/>
                    </a:lnTo>
                    <a:lnTo>
                      <a:pt x="1480820" y="3729990"/>
                    </a:lnTo>
                    <a:lnTo>
                      <a:pt x="1483360" y="3727450"/>
                    </a:lnTo>
                    <a:lnTo>
                      <a:pt x="1489710" y="3721100"/>
                    </a:lnTo>
                    <a:lnTo>
                      <a:pt x="1497330" y="3717290"/>
                    </a:lnTo>
                    <a:lnTo>
                      <a:pt x="1503680" y="3712210"/>
                    </a:lnTo>
                    <a:lnTo>
                      <a:pt x="1506220" y="3707130"/>
                    </a:lnTo>
                    <a:lnTo>
                      <a:pt x="1510030" y="3702050"/>
                    </a:lnTo>
                    <a:lnTo>
                      <a:pt x="1512570" y="3694430"/>
                    </a:lnTo>
                    <a:lnTo>
                      <a:pt x="1513840" y="3685540"/>
                    </a:lnTo>
                    <a:lnTo>
                      <a:pt x="1503680" y="3629660"/>
                    </a:lnTo>
                    <a:lnTo>
                      <a:pt x="1492250" y="3572510"/>
                    </a:lnTo>
                    <a:lnTo>
                      <a:pt x="1470660" y="3453130"/>
                    </a:lnTo>
                    <a:lnTo>
                      <a:pt x="1451610" y="3331210"/>
                    </a:lnTo>
                    <a:lnTo>
                      <a:pt x="1435100" y="3206750"/>
                    </a:lnTo>
                    <a:lnTo>
                      <a:pt x="1437640" y="3153410"/>
                    </a:lnTo>
                    <a:lnTo>
                      <a:pt x="1442720" y="3100070"/>
                    </a:lnTo>
                    <a:lnTo>
                      <a:pt x="1452880" y="3045460"/>
                    </a:lnTo>
                    <a:lnTo>
                      <a:pt x="1459230" y="3017520"/>
                    </a:lnTo>
                    <a:lnTo>
                      <a:pt x="1465580" y="2988310"/>
                    </a:lnTo>
                    <a:lnTo>
                      <a:pt x="1454150" y="2954020"/>
                    </a:lnTo>
                    <a:lnTo>
                      <a:pt x="1445260" y="2921000"/>
                    </a:lnTo>
                    <a:lnTo>
                      <a:pt x="1437640" y="2889250"/>
                    </a:lnTo>
                    <a:lnTo>
                      <a:pt x="1432560" y="2857500"/>
                    </a:lnTo>
                    <a:lnTo>
                      <a:pt x="1427480" y="2827020"/>
                    </a:lnTo>
                    <a:lnTo>
                      <a:pt x="1424940" y="2797810"/>
                    </a:lnTo>
                    <a:lnTo>
                      <a:pt x="1423670" y="2768600"/>
                    </a:lnTo>
                    <a:lnTo>
                      <a:pt x="1423670" y="2740660"/>
                    </a:lnTo>
                    <a:lnTo>
                      <a:pt x="1426210" y="2684780"/>
                    </a:lnTo>
                    <a:lnTo>
                      <a:pt x="1432560" y="2632710"/>
                    </a:lnTo>
                    <a:lnTo>
                      <a:pt x="1440180" y="2583180"/>
                    </a:lnTo>
                    <a:lnTo>
                      <a:pt x="1449070" y="2533650"/>
                    </a:lnTo>
                    <a:lnTo>
                      <a:pt x="1456690" y="2485390"/>
                    </a:lnTo>
                    <a:lnTo>
                      <a:pt x="1464310" y="2438400"/>
                    </a:lnTo>
                    <a:lnTo>
                      <a:pt x="1469390" y="2391410"/>
                    </a:lnTo>
                    <a:lnTo>
                      <a:pt x="1470660" y="2344420"/>
                    </a:lnTo>
                    <a:lnTo>
                      <a:pt x="1468120" y="2298700"/>
                    </a:lnTo>
                    <a:lnTo>
                      <a:pt x="1465580" y="2274570"/>
                    </a:lnTo>
                    <a:lnTo>
                      <a:pt x="1461770" y="2251710"/>
                    </a:lnTo>
                    <a:lnTo>
                      <a:pt x="1455420" y="2227580"/>
                    </a:lnTo>
                    <a:lnTo>
                      <a:pt x="1446530" y="2203450"/>
                    </a:lnTo>
                    <a:lnTo>
                      <a:pt x="1437640" y="2178050"/>
                    </a:lnTo>
                    <a:lnTo>
                      <a:pt x="1424940" y="2153920"/>
                    </a:lnTo>
                    <a:lnTo>
                      <a:pt x="1414780" y="2128520"/>
                    </a:lnTo>
                    <a:lnTo>
                      <a:pt x="1403350" y="2104390"/>
                    </a:lnTo>
                    <a:lnTo>
                      <a:pt x="1391920" y="2082800"/>
                    </a:lnTo>
                    <a:lnTo>
                      <a:pt x="1380490" y="2062480"/>
                    </a:lnTo>
                    <a:lnTo>
                      <a:pt x="1367790" y="2044700"/>
                    </a:lnTo>
                    <a:lnTo>
                      <a:pt x="1355090" y="2026920"/>
                    </a:lnTo>
                    <a:lnTo>
                      <a:pt x="1342390" y="2011680"/>
                    </a:lnTo>
                    <a:lnTo>
                      <a:pt x="1329690" y="1997710"/>
                    </a:lnTo>
                    <a:lnTo>
                      <a:pt x="1301750" y="1972310"/>
                    </a:lnTo>
                    <a:lnTo>
                      <a:pt x="1275080" y="1950720"/>
                    </a:lnTo>
                    <a:lnTo>
                      <a:pt x="1244600" y="1931670"/>
                    </a:lnTo>
                    <a:lnTo>
                      <a:pt x="1215390" y="1916430"/>
                    </a:lnTo>
                    <a:lnTo>
                      <a:pt x="1154430" y="1885950"/>
                    </a:lnTo>
                    <a:lnTo>
                      <a:pt x="1122680" y="1870710"/>
                    </a:lnTo>
                    <a:lnTo>
                      <a:pt x="1092200" y="1852930"/>
                    </a:lnTo>
                    <a:lnTo>
                      <a:pt x="1060450" y="1833880"/>
                    </a:lnTo>
                    <a:lnTo>
                      <a:pt x="1028700" y="1812290"/>
                    </a:lnTo>
                    <a:lnTo>
                      <a:pt x="998220" y="1785620"/>
                    </a:lnTo>
                    <a:lnTo>
                      <a:pt x="967740" y="1753870"/>
                    </a:lnTo>
                    <a:lnTo>
                      <a:pt x="955040" y="1738630"/>
                    </a:lnTo>
                    <a:lnTo>
                      <a:pt x="942340" y="1723390"/>
                    </a:lnTo>
                    <a:lnTo>
                      <a:pt x="932180" y="1709420"/>
                    </a:lnTo>
                    <a:lnTo>
                      <a:pt x="922020" y="1696720"/>
                    </a:lnTo>
                    <a:lnTo>
                      <a:pt x="913130" y="1684020"/>
                    </a:lnTo>
                    <a:lnTo>
                      <a:pt x="904240" y="1672590"/>
                    </a:lnTo>
                    <a:lnTo>
                      <a:pt x="891540" y="1652270"/>
                    </a:lnTo>
                    <a:lnTo>
                      <a:pt x="881380" y="1631950"/>
                    </a:lnTo>
                    <a:lnTo>
                      <a:pt x="869950" y="1612900"/>
                    </a:lnTo>
                    <a:lnTo>
                      <a:pt x="861060" y="1596390"/>
                    </a:lnTo>
                    <a:lnTo>
                      <a:pt x="850900" y="1578610"/>
                    </a:lnTo>
                    <a:lnTo>
                      <a:pt x="834390" y="1548130"/>
                    </a:lnTo>
                    <a:lnTo>
                      <a:pt x="819150" y="1521460"/>
                    </a:lnTo>
                    <a:lnTo>
                      <a:pt x="805180" y="1497330"/>
                    </a:lnTo>
                    <a:lnTo>
                      <a:pt x="791210" y="1475740"/>
                    </a:lnTo>
                    <a:lnTo>
                      <a:pt x="767080" y="1435100"/>
                    </a:lnTo>
                    <a:lnTo>
                      <a:pt x="741680" y="1393190"/>
                    </a:lnTo>
                    <a:lnTo>
                      <a:pt x="727710" y="1371600"/>
                    </a:lnTo>
                    <a:lnTo>
                      <a:pt x="713740" y="1348740"/>
                    </a:lnTo>
                    <a:lnTo>
                      <a:pt x="697230" y="1323340"/>
                    </a:lnTo>
                    <a:lnTo>
                      <a:pt x="679450" y="1292860"/>
                    </a:lnTo>
                    <a:lnTo>
                      <a:pt x="669290" y="1277620"/>
                    </a:lnTo>
                    <a:lnTo>
                      <a:pt x="659130" y="1259840"/>
                    </a:lnTo>
                    <a:lnTo>
                      <a:pt x="647700" y="1242060"/>
                    </a:lnTo>
                    <a:lnTo>
                      <a:pt x="636270" y="1223010"/>
                    </a:lnTo>
                    <a:lnTo>
                      <a:pt x="599440" y="1102360"/>
                    </a:lnTo>
                    <a:lnTo>
                      <a:pt x="565150" y="981710"/>
                    </a:lnTo>
                    <a:lnTo>
                      <a:pt x="530860" y="862330"/>
                    </a:lnTo>
                    <a:lnTo>
                      <a:pt x="515620" y="805180"/>
                    </a:lnTo>
                    <a:lnTo>
                      <a:pt x="500380" y="749300"/>
                    </a:lnTo>
                    <a:lnTo>
                      <a:pt x="485140" y="694690"/>
                    </a:lnTo>
                    <a:lnTo>
                      <a:pt x="469900" y="642620"/>
                    </a:lnTo>
                    <a:lnTo>
                      <a:pt x="455930" y="594360"/>
                    </a:lnTo>
                    <a:lnTo>
                      <a:pt x="443230" y="549910"/>
                    </a:lnTo>
                    <a:lnTo>
                      <a:pt x="429260" y="508000"/>
                    </a:lnTo>
                    <a:lnTo>
                      <a:pt x="416560" y="471170"/>
                    </a:lnTo>
                    <a:lnTo>
                      <a:pt x="405130" y="439420"/>
                    </a:lnTo>
                    <a:lnTo>
                      <a:pt x="393700" y="412750"/>
                    </a:lnTo>
                    <a:lnTo>
                      <a:pt x="396240" y="412750"/>
                    </a:lnTo>
                    <a:lnTo>
                      <a:pt x="400050" y="412750"/>
                    </a:lnTo>
                    <a:lnTo>
                      <a:pt x="410210" y="412750"/>
                    </a:lnTo>
                    <a:lnTo>
                      <a:pt x="414020" y="411480"/>
                    </a:lnTo>
                    <a:lnTo>
                      <a:pt x="416560" y="408940"/>
                    </a:lnTo>
                    <a:lnTo>
                      <a:pt x="415290" y="405130"/>
                    </a:lnTo>
                    <a:lnTo>
                      <a:pt x="411480" y="400050"/>
                    </a:lnTo>
                    <a:lnTo>
                      <a:pt x="405130" y="388620"/>
                    </a:lnTo>
                    <a:lnTo>
                      <a:pt x="398780" y="377190"/>
                    </a:lnTo>
                    <a:lnTo>
                      <a:pt x="392430" y="363220"/>
                    </a:lnTo>
                    <a:lnTo>
                      <a:pt x="383540" y="349250"/>
                    </a:lnTo>
                    <a:lnTo>
                      <a:pt x="392430" y="346710"/>
                    </a:lnTo>
                    <a:lnTo>
                      <a:pt x="406400" y="344170"/>
                    </a:lnTo>
                    <a:lnTo>
                      <a:pt x="421640" y="342900"/>
                    </a:lnTo>
                    <a:lnTo>
                      <a:pt x="439420" y="340360"/>
                    </a:lnTo>
                    <a:lnTo>
                      <a:pt x="455930" y="337820"/>
                    </a:lnTo>
                    <a:lnTo>
                      <a:pt x="471170" y="332740"/>
                    </a:lnTo>
                    <a:lnTo>
                      <a:pt x="477520" y="330200"/>
                    </a:lnTo>
                    <a:lnTo>
                      <a:pt x="483870" y="325120"/>
                    </a:lnTo>
                    <a:lnTo>
                      <a:pt x="487680" y="321310"/>
                    </a:lnTo>
                    <a:lnTo>
                      <a:pt x="491490" y="316230"/>
                    </a:lnTo>
                    <a:lnTo>
                      <a:pt x="491490" y="308610"/>
                    </a:lnTo>
                    <a:lnTo>
                      <a:pt x="487680" y="302260"/>
                    </a:lnTo>
                    <a:lnTo>
                      <a:pt x="480060" y="294640"/>
                    </a:lnTo>
                    <a:lnTo>
                      <a:pt x="467360" y="289560"/>
                    </a:lnTo>
                    <a:lnTo>
                      <a:pt x="450850" y="284480"/>
                    </a:lnTo>
                    <a:lnTo>
                      <a:pt x="431800" y="283210"/>
                    </a:lnTo>
                    <a:lnTo>
                      <a:pt x="420370" y="284480"/>
                    </a:lnTo>
                    <a:lnTo>
                      <a:pt x="408940" y="285750"/>
                    </a:lnTo>
                    <a:lnTo>
                      <a:pt x="397510" y="288290"/>
                    </a:lnTo>
                    <a:lnTo>
                      <a:pt x="384810" y="290830"/>
                    </a:lnTo>
                    <a:lnTo>
                      <a:pt x="381000" y="283210"/>
                    </a:lnTo>
                    <a:lnTo>
                      <a:pt x="379730" y="276860"/>
                    </a:lnTo>
                    <a:lnTo>
                      <a:pt x="382270" y="269240"/>
                    </a:lnTo>
                    <a:lnTo>
                      <a:pt x="387350" y="262890"/>
                    </a:lnTo>
                    <a:lnTo>
                      <a:pt x="393700" y="256540"/>
                    </a:lnTo>
                    <a:lnTo>
                      <a:pt x="402590" y="251460"/>
                    </a:lnTo>
                    <a:lnTo>
                      <a:pt x="421640" y="241300"/>
                    </a:lnTo>
                    <a:lnTo>
                      <a:pt x="440690" y="231140"/>
                    </a:lnTo>
                    <a:lnTo>
                      <a:pt x="458470" y="220980"/>
                    </a:lnTo>
                    <a:lnTo>
                      <a:pt x="464820" y="215900"/>
                    </a:lnTo>
                    <a:lnTo>
                      <a:pt x="469900" y="209550"/>
                    </a:lnTo>
                    <a:lnTo>
                      <a:pt x="471170" y="203200"/>
                    </a:lnTo>
                    <a:lnTo>
                      <a:pt x="469900" y="198120"/>
                    </a:lnTo>
                    <a:lnTo>
                      <a:pt x="466090" y="194310"/>
                    </a:lnTo>
                    <a:lnTo>
                      <a:pt x="459740" y="190500"/>
                    </a:lnTo>
                    <a:lnTo>
                      <a:pt x="445770" y="186690"/>
                    </a:lnTo>
                    <a:lnTo>
                      <a:pt x="431800" y="185420"/>
                    </a:lnTo>
                    <a:lnTo>
                      <a:pt x="415290" y="184150"/>
                    </a:lnTo>
                    <a:lnTo>
                      <a:pt x="400050" y="184150"/>
                    </a:lnTo>
                    <a:lnTo>
                      <a:pt x="384810" y="182880"/>
                    </a:lnTo>
                    <a:lnTo>
                      <a:pt x="373380" y="179070"/>
                    </a:lnTo>
                    <a:lnTo>
                      <a:pt x="368300" y="176530"/>
                    </a:lnTo>
                    <a:lnTo>
                      <a:pt x="364490" y="172720"/>
                    </a:lnTo>
                    <a:lnTo>
                      <a:pt x="355600" y="166370"/>
                    </a:lnTo>
                    <a:lnTo>
                      <a:pt x="344170" y="162560"/>
                    </a:lnTo>
                    <a:lnTo>
                      <a:pt x="331470" y="158750"/>
                    </a:lnTo>
                    <a:lnTo>
                      <a:pt x="317500" y="156210"/>
                    </a:lnTo>
                    <a:lnTo>
                      <a:pt x="304800" y="152400"/>
                    </a:lnTo>
                    <a:lnTo>
                      <a:pt x="292100" y="149860"/>
                    </a:lnTo>
                    <a:lnTo>
                      <a:pt x="281940" y="144780"/>
                    </a:lnTo>
                    <a:lnTo>
                      <a:pt x="274320" y="139700"/>
                    </a:lnTo>
                    <a:lnTo>
                      <a:pt x="243840" y="116840"/>
                    </a:lnTo>
                    <a:lnTo>
                      <a:pt x="214630" y="91440"/>
                    </a:lnTo>
                    <a:lnTo>
                      <a:pt x="186690" y="67310"/>
                    </a:lnTo>
                    <a:lnTo>
                      <a:pt x="173990" y="55880"/>
                    </a:lnTo>
                    <a:lnTo>
                      <a:pt x="160020" y="46990"/>
                    </a:lnTo>
                    <a:lnTo>
                      <a:pt x="139700" y="41910"/>
                    </a:lnTo>
                    <a:lnTo>
                      <a:pt x="121920" y="35560"/>
                    </a:lnTo>
                    <a:lnTo>
                      <a:pt x="106680" y="29210"/>
                    </a:lnTo>
                    <a:lnTo>
                      <a:pt x="93980" y="21590"/>
                    </a:lnTo>
                    <a:lnTo>
                      <a:pt x="80010" y="13970"/>
                    </a:lnTo>
                    <a:lnTo>
                      <a:pt x="66040" y="6350"/>
                    </a:lnTo>
                    <a:lnTo>
                      <a:pt x="50800" y="254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3821430" y="2200021"/>
                <a:ext cx="132843" cy="95505"/>
              </a:xfrm>
              <a:custGeom>
                <a:avLst/>
                <a:gdLst/>
                <a:ahLst/>
                <a:cxnLst/>
                <a:rect l="0" t="0" r="0" b="0"/>
                <a:pathLst>
                  <a:path w="132843" h="95505">
                    <a:moveTo>
                      <a:pt x="119888" y="0"/>
                    </a:moveTo>
                    <a:lnTo>
                      <a:pt x="126238" y="889"/>
                    </a:lnTo>
                    <a:lnTo>
                      <a:pt x="130937" y="3810"/>
                    </a:lnTo>
                    <a:lnTo>
                      <a:pt x="132461" y="6223"/>
                    </a:lnTo>
                    <a:lnTo>
                      <a:pt x="132842" y="9525"/>
                    </a:lnTo>
                    <a:lnTo>
                      <a:pt x="131445" y="15748"/>
                    </a:lnTo>
                    <a:lnTo>
                      <a:pt x="127635" y="21082"/>
                    </a:lnTo>
                    <a:lnTo>
                      <a:pt x="122301" y="25908"/>
                    </a:lnTo>
                    <a:lnTo>
                      <a:pt x="115570" y="30734"/>
                    </a:lnTo>
                    <a:lnTo>
                      <a:pt x="98806" y="39370"/>
                    </a:lnTo>
                    <a:lnTo>
                      <a:pt x="81026" y="48006"/>
                    </a:lnTo>
                    <a:lnTo>
                      <a:pt x="63754" y="57023"/>
                    </a:lnTo>
                    <a:lnTo>
                      <a:pt x="56642" y="61849"/>
                    </a:lnTo>
                    <a:lnTo>
                      <a:pt x="50292" y="67183"/>
                    </a:lnTo>
                    <a:lnTo>
                      <a:pt x="45974" y="73406"/>
                    </a:lnTo>
                    <a:lnTo>
                      <a:pt x="43180" y="79629"/>
                    </a:lnTo>
                    <a:lnTo>
                      <a:pt x="42672" y="86868"/>
                    </a:lnTo>
                    <a:lnTo>
                      <a:pt x="45085" y="94996"/>
                    </a:lnTo>
                    <a:lnTo>
                      <a:pt x="38354" y="95504"/>
                    </a:lnTo>
                    <a:lnTo>
                      <a:pt x="30607" y="94488"/>
                    </a:lnTo>
                    <a:lnTo>
                      <a:pt x="16256" y="89789"/>
                    </a:lnTo>
                    <a:lnTo>
                      <a:pt x="10033" y="86360"/>
                    </a:lnTo>
                    <a:lnTo>
                      <a:pt x="4699" y="81534"/>
                    </a:lnTo>
                    <a:lnTo>
                      <a:pt x="1397" y="76327"/>
                    </a:lnTo>
                    <a:lnTo>
                      <a:pt x="0" y="70104"/>
                    </a:lnTo>
                    <a:lnTo>
                      <a:pt x="5715" y="57023"/>
                    </a:lnTo>
                    <a:lnTo>
                      <a:pt x="15240" y="44577"/>
                    </a:lnTo>
                    <a:lnTo>
                      <a:pt x="28321" y="33147"/>
                    </a:lnTo>
                    <a:lnTo>
                      <a:pt x="43561" y="22987"/>
                    </a:lnTo>
                    <a:lnTo>
                      <a:pt x="60960" y="13843"/>
                    </a:lnTo>
                    <a:lnTo>
                      <a:pt x="79121" y="6731"/>
                    </a:lnTo>
                    <a:lnTo>
                      <a:pt x="96901" y="2413"/>
                    </a:lnTo>
                    <a:lnTo>
                      <a:pt x="114173" y="0"/>
                    </a:lnTo>
                    <a:close/>
                  </a:path>
                </a:pathLst>
              </a:custGeom>
              <a:solidFill>
                <a:srgbClr val="AF5F00"/>
              </a:solidFill>
              <a:ln w="0" cap="flat" cmpd="sng" algn="ctr">
                <a:solidFill>
                  <a:srgbClr val="AF5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4857750" y="4749292"/>
                <a:ext cx="92584" cy="475616"/>
              </a:xfrm>
              <a:custGeom>
                <a:avLst/>
                <a:gdLst/>
                <a:ahLst/>
                <a:cxnLst/>
                <a:rect l="0" t="0" r="0" b="0"/>
                <a:pathLst>
                  <a:path w="92584" h="475616">
                    <a:moveTo>
                      <a:pt x="61341" y="448310"/>
                    </a:moveTo>
                    <a:lnTo>
                      <a:pt x="58928" y="422910"/>
                    </a:lnTo>
                    <a:lnTo>
                      <a:pt x="56642" y="398907"/>
                    </a:lnTo>
                    <a:lnTo>
                      <a:pt x="54229" y="375793"/>
                    </a:lnTo>
                    <a:lnTo>
                      <a:pt x="52197" y="354711"/>
                    </a:lnTo>
                    <a:lnTo>
                      <a:pt x="49403" y="335534"/>
                    </a:lnTo>
                    <a:lnTo>
                      <a:pt x="46990" y="317246"/>
                    </a:lnTo>
                    <a:lnTo>
                      <a:pt x="44069" y="300990"/>
                    </a:lnTo>
                    <a:lnTo>
                      <a:pt x="41275" y="286004"/>
                    </a:lnTo>
                    <a:lnTo>
                      <a:pt x="37846" y="272669"/>
                    </a:lnTo>
                    <a:lnTo>
                      <a:pt x="34544" y="260604"/>
                    </a:lnTo>
                    <a:lnTo>
                      <a:pt x="30226" y="250571"/>
                    </a:lnTo>
                    <a:lnTo>
                      <a:pt x="25908" y="241935"/>
                    </a:lnTo>
                    <a:lnTo>
                      <a:pt x="21082" y="234696"/>
                    </a:lnTo>
                    <a:lnTo>
                      <a:pt x="15748" y="228981"/>
                    </a:lnTo>
                    <a:lnTo>
                      <a:pt x="10033" y="224663"/>
                    </a:lnTo>
                    <a:lnTo>
                      <a:pt x="3810" y="198755"/>
                    </a:lnTo>
                    <a:lnTo>
                      <a:pt x="381" y="171323"/>
                    </a:lnTo>
                    <a:lnTo>
                      <a:pt x="0" y="143002"/>
                    </a:lnTo>
                    <a:lnTo>
                      <a:pt x="889" y="114173"/>
                    </a:lnTo>
                    <a:lnTo>
                      <a:pt x="4699" y="56642"/>
                    </a:lnTo>
                    <a:lnTo>
                      <a:pt x="6223" y="27813"/>
                    </a:lnTo>
                    <a:lnTo>
                      <a:pt x="6223" y="0"/>
                    </a:lnTo>
                    <a:lnTo>
                      <a:pt x="10541" y="21082"/>
                    </a:lnTo>
                    <a:lnTo>
                      <a:pt x="15240" y="40259"/>
                    </a:lnTo>
                    <a:lnTo>
                      <a:pt x="21082" y="59055"/>
                    </a:lnTo>
                    <a:lnTo>
                      <a:pt x="26797" y="75819"/>
                    </a:lnTo>
                    <a:lnTo>
                      <a:pt x="39751" y="107061"/>
                    </a:lnTo>
                    <a:lnTo>
                      <a:pt x="52705" y="135763"/>
                    </a:lnTo>
                    <a:lnTo>
                      <a:pt x="65659" y="162687"/>
                    </a:lnTo>
                    <a:lnTo>
                      <a:pt x="77216" y="189103"/>
                    </a:lnTo>
                    <a:lnTo>
                      <a:pt x="86868" y="216408"/>
                    </a:lnTo>
                    <a:lnTo>
                      <a:pt x="90170" y="230886"/>
                    </a:lnTo>
                    <a:lnTo>
                      <a:pt x="92583" y="246253"/>
                    </a:lnTo>
                    <a:lnTo>
                      <a:pt x="85344" y="266319"/>
                    </a:lnTo>
                    <a:lnTo>
                      <a:pt x="79629" y="286512"/>
                    </a:lnTo>
                    <a:lnTo>
                      <a:pt x="74803" y="307594"/>
                    </a:lnTo>
                    <a:lnTo>
                      <a:pt x="70993" y="331216"/>
                    </a:lnTo>
                    <a:lnTo>
                      <a:pt x="68072" y="358521"/>
                    </a:lnTo>
                    <a:lnTo>
                      <a:pt x="67183" y="374396"/>
                    </a:lnTo>
                    <a:lnTo>
                      <a:pt x="66167" y="391160"/>
                    </a:lnTo>
                    <a:lnTo>
                      <a:pt x="65278" y="409448"/>
                    </a:lnTo>
                    <a:lnTo>
                      <a:pt x="64770" y="429514"/>
                    </a:lnTo>
                    <a:lnTo>
                      <a:pt x="64262" y="451612"/>
                    </a:lnTo>
                    <a:lnTo>
                      <a:pt x="63754" y="475615"/>
                    </a:lnTo>
                    <a:close/>
                  </a:path>
                </a:pathLst>
              </a:custGeom>
              <a:solidFill>
                <a:srgbClr val="B89976"/>
              </a:solidFill>
              <a:ln w="0" cap="flat" cmpd="sng" algn="ctr">
                <a:solidFill>
                  <a:srgbClr val="B8997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4857750" y="4748530"/>
                <a:ext cx="92711" cy="476251"/>
              </a:xfrm>
              <a:custGeom>
                <a:avLst/>
                <a:gdLst/>
                <a:ahLst/>
                <a:cxnLst/>
                <a:rect l="0" t="0" r="0" b="0"/>
                <a:pathLst>
                  <a:path w="92711" h="476251">
                    <a:moveTo>
                      <a:pt x="63500" y="476250"/>
                    </a:moveTo>
                    <a:lnTo>
                      <a:pt x="64770" y="452120"/>
                    </a:lnTo>
                    <a:lnTo>
                      <a:pt x="64770" y="430530"/>
                    </a:lnTo>
                    <a:lnTo>
                      <a:pt x="64770" y="410210"/>
                    </a:lnTo>
                    <a:lnTo>
                      <a:pt x="66040" y="392430"/>
                    </a:lnTo>
                    <a:lnTo>
                      <a:pt x="67310" y="374650"/>
                    </a:lnTo>
                    <a:lnTo>
                      <a:pt x="68580" y="359410"/>
                    </a:lnTo>
                    <a:lnTo>
                      <a:pt x="71120" y="331470"/>
                    </a:lnTo>
                    <a:lnTo>
                      <a:pt x="74930" y="308610"/>
                    </a:lnTo>
                    <a:lnTo>
                      <a:pt x="80010" y="287020"/>
                    </a:lnTo>
                    <a:lnTo>
                      <a:pt x="85090" y="266700"/>
                    </a:lnTo>
                    <a:lnTo>
                      <a:pt x="92710" y="246380"/>
                    </a:lnTo>
                    <a:lnTo>
                      <a:pt x="90170" y="231140"/>
                    </a:lnTo>
                    <a:lnTo>
                      <a:pt x="86360" y="217170"/>
                    </a:lnTo>
                    <a:lnTo>
                      <a:pt x="77470" y="189230"/>
                    </a:lnTo>
                    <a:lnTo>
                      <a:pt x="66040" y="163830"/>
                    </a:lnTo>
                    <a:lnTo>
                      <a:pt x="52070" y="135890"/>
                    </a:lnTo>
                    <a:lnTo>
                      <a:pt x="39370" y="107950"/>
                    </a:lnTo>
                    <a:lnTo>
                      <a:pt x="26670" y="76200"/>
                    </a:lnTo>
                    <a:lnTo>
                      <a:pt x="21590" y="59690"/>
                    </a:lnTo>
                    <a:lnTo>
                      <a:pt x="15240" y="40640"/>
                    </a:lnTo>
                    <a:lnTo>
                      <a:pt x="10160" y="21590"/>
                    </a:lnTo>
                    <a:lnTo>
                      <a:pt x="6350" y="0"/>
                    </a:lnTo>
                    <a:lnTo>
                      <a:pt x="6350" y="27940"/>
                    </a:lnTo>
                    <a:lnTo>
                      <a:pt x="5080" y="57150"/>
                    </a:lnTo>
                    <a:lnTo>
                      <a:pt x="1270" y="114300"/>
                    </a:lnTo>
                    <a:lnTo>
                      <a:pt x="0" y="143510"/>
                    </a:lnTo>
                    <a:lnTo>
                      <a:pt x="0" y="171450"/>
                    </a:lnTo>
                    <a:lnTo>
                      <a:pt x="3810" y="199390"/>
                    </a:lnTo>
                    <a:lnTo>
                      <a:pt x="10160" y="224790"/>
                    </a:lnTo>
                    <a:lnTo>
                      <a:pt x="15240" y="229870"/>
                    </a:lnTo>
                    <a:lnTo>
                      <a:pt x="21590" y="234950"/>
                    </a:lnTo>
                    <a:lnTo>
                      <a:pt x="25400" y="242570"/>
                    </a:lnTo>
                    <a:lnTo>
                      <a:pt x="30480" y="251460"/>
                    </a:lnTo>
                    <a:lnTo>
                      <a:pt x="34290" y="261620"/>
                    </a:lnTo>
                    <a:lnTo>
                      <a:pt x="38100" y="273050"/>
                    </a:lnTo>
                    <a:lnTo>
                      <a:pt x="41910" y="287020"/>
                    </a:lnTo>
                    <a:lnTo>
                      <a:pt x="44450" y="300990"/>
                    </a:lnTo>
                    <a:lnTo>
                      <a:pt x="46990" y="317500"/>
                    </a:lnTo>
                    <a:lnTo>
                      <a:pt x="49530" y="336550"/>
                    </a:lnTo>
                    <a:lnTo>
                      <a:pt x="52070" y="355600"/>
                    </a:lnTo>
                    <a:lnTo>
                      <a:pt x="54610" y="375920"/>
                    </a:lnTo>
                    <a:lnTo>
                      <a:pt x="57150" y="400050"/>
                    </a:lnTo>
                    <a:lnTo>
                      <a:pt x="58420" y="424180"/>
                    </a:lnTo>
                    <a:lnTo>
                      <a:pt x="60960" y="44958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3681222" y="4985893"/>
                <a:ext cx="240412" cy="699390"/>
              </a:xfrm>
              <a:custGeom>
                <a:avLst/>
                <a:gdLst/>
                <a:ahLst/>
                <a:cxnLst/>
                <a:rect l="0" t="0" r="0" b="0"/>
                <a:pathLst>
                  <a:path w="240412" h="699390">
                    <a:moveTo>
                      <a:pt x="160274" y="47117"/>
                    </a:moveTo>
                    <a:lnTo>
                      <a:pt x="175641" y="32639"/>
                    </a:lnTo>
                    <a:lnTo>
                      <a:pt x="189103" y="21590"/>
                    </a:lnTo>
                    <a:lnTo>
                      <a:pt x="200660" y="12954"/>
                    </a:lnTo>
                    <a:lnTo>
                      <a:pt x="210185" y="6731"/>
                    </a:lnTo>
                    <a:lnTo>
                      <a:pt x="218440" y="2413"/>
                    </a:lnTo>
                    <a:lnTo>
                      <a:pt x="224663" y="508"/>
                    </a:lnTo>
                    <a:lnTo>
                      <a:pt x="229870" y="0"/>
                    </a:lnTo>
                    <a:lnTo>
                      <a:pt x="233807" y="1397"/>
                    </a:lnTo>
                    <a:lnTo>
                      <a:pt x="236601" y="3810"/>
                    </a:lnTo>
                    <a:lnTo>
                      <a:pt x="238506" y="7747"/>
                    </a:lnTo>
                    <a:lnTo>
                      <a:pt x="239522" y="12446"/>
                    </a:lnTo>
                    <a:lnTo>
                      <a:pt x="240411" y="24003"/>
                    </a:lnTo>
                    <a:lnTo>
                      <a:pt x="240030" y="36957"/>
                    </a:lnTo>
                    <a:lnTo>
                      <a:pt x="234188" y="61468"/>
                    </a:lnTo>
                    <a:lnTo>
                      <a:pt x="227965" y="89281"/>
                    </a:lnTo>
                    <a:lnTo>
                      <a:pt x="221234" y="120523"/>
                    </a:lnTo>
                    <a:lnTo>
                      <a:pt x="214122" y="153670"/>
                    </a:lnTo>
                    <a:lnTo>
                      <a:pt x="206883" y="189103"/>
                    </a:lnTo>
                    <a:lnTo>
                      <a:pt x="200152" y="226568"/>
                    </a:lnTo>
                    <a:lnTo>
                      <a:pt x="186690" y="304800"/>
                    </a:lnTo>
                    <a:lnTo>
                      <a:pt x="176149" y="385445"/>
                    </a:lnTo>
                    <a:lnTo>
                      <a:pt x="171831" y="425831"/>
                    </a:lnTo>
                    <a:lnTo>
                      <a:pt x="168529" y="464693"/>
                    </a:lnTo>
                    <a:lnTo>
                      <a:pt x="166116" y="503047"/>
                    </a:lnTo>
                    <a:lnTo>
                      <a:pt x="165608" y="539496"/>
                    </a:lnTo>
                    <a:lnTo>
                      <a:pt x="166497" y="574040"/>
                    </a:lnTo>
                    <a:lnTo>
                      <a:pt x="168910" y="606298"/>
                    </a:lnTo>
                    <a:lnTo>
                      <a:pt x="164592" y="611505"/>
                    </a:lnTo>
                    <a:lnTo>
                      <a:pt x="158877" y="615823"/>
                    </a:lnTo>
                    <a:lnTo>
                      <a:pt x="145923" y="623570"/>
                    </a:lnTo>
                    <a:lnTo>
                      <a:pt x="131953" y="630301"/>
                    </a:lnTo>
                    <a:lnTo>
                      <a:pt x="120015" y="637413"/>
                    </a:lnTo>
                    <a:lnTo>
                      <a:pt x="116586" y="639318"/>
                    </a:lnTo>
                    <a:lnTo>
                      <a:pt x="115697" y="643255"/>
                    </a:lnTo>
                    <a:lnTo>
                      <a:pt x="117094" y="648970"/>
                    </a:lnTo>
                    <a:lnTo>
                      <a:pt x="118491" y="655701"/>
                    </a:lnTo>
                    <a:lnTo>
                      <a:pt x="120015" y="670560"/>
                    </a:lnTo>
                    <a:lnTo>
                      <a:pt x="118491" y="677799"/>
                    </a:lnTo>
                    <a:lnTo>
                      <a:pt x="113284" y="684022"/>
                    </a:lnTo>
                    <a:lnTo>
                      <a:pt x="105156" y="688340"/>
                    </a:lnTo>
                    <a:lnTo>
                      <a:pt x="92583" y="692150"/>
                    </a:lnTo>
                    <a:lnTo>
                      <a:pt x="77724" y="695071"/>
                    </a:lnTo>
                    <a:lnTo>
                      <a:pt x="60960" y="697484"/>
                    </a:lnTo>
                    <a:lnTo>
                      <a:pt x="43180" y="698881"/>
                    </a:lnTo>
                    <a:lnTo>
                      <a:pt x="26416" y="699389"/>
                    </a:lnTo>
                    <a:lnTo>
                      <a:pt x="11557" y="698881"/>
                    </a:lnTo>
                    <a:lnTo>
                      <a:pt x="0" y="697484"/>
                    </a:lnTo>
                    <a:lnTo>
                      <a:pt x="3810" y="686943"/>
                    </a:lnTo>
                    <a:lnTo>
                      <a:pt x="8128" y="678688"/>
                    </a:lnTo>
                    <a:lnTo>
                      <a:pt x="17272" y="666242"/>
                    </a:lnTo>
                    <a:lnTo>
                      <a:pt x="26924" y="657606"/>
                    </a:lnTo>
                    <a:lnTo>
                      <a:pt x="36449" y="649986"/>
                    </a:lnTo>
                    <a:lnTo>
                      <a:pt x="46101" y="641731"/>
                    </a:lnTo>
                    <a:lnTo>
                      <a:pt x="54229" y="629793"/>
                    </a:lnTo>
                    <a:lnTo>
                      <a:pt x="58039" y="621665"/>
                    </a:lnTo>
                    <a:lnTo>
                      <a:pt x="61468" y="612013"/>
                    </a:lnTo>
                    <a:lnTo>
                      <a:pt x="64262" y="600456"/>
                    </a:lnTo>
                    <a:lnTo>
                      <a:pt x="66675" y="586105"/>
                    </a:lnTo>
                    <a:lnTo>
                      <a:pt x="70104" y="562610"/>
                    </a:lnTo>
                    <a:lnTo>
                      <a:pt x="73406" y="537591"/>
                    </a:lnTo>
                    <a:lnTo>
                      <a:pt x="81534" y="484378"/>
                    </a:lnTo>
                    <a:lnTo>
                      <a:pt x="90170" y="425831"/>
                    </a:lnTo>
                    <a:lnTo>
                      <a:pt x="100330" y="361950"/>
                    </a:lnTo>
                    <a:lnTo>
                      <a:pt x="110363" y="293751"/>
                    </a:lnTo>
                    <a:lnTo>
                      <a:pt x="120904" y="221234"/>
                    </a:lnTo>
                    <a:lnTo>
                      <a:pt x="131445" y="145034"/>
                    </a:lnTo>
                    <a:lnTo>
                      <a:pt x="142113" y="63881"/>
                    </a:lnTo>
                    <a:close/>
                  </a:path>
                </a:pathLst>
              </a:custGeom>
              <a:solidFill>
                <a:srgbClr val="CAA881"/>
              </a:solidFill>
              <a:ln w="0" cap="flat" cmpd="sng" algn="ctr">
                <a:solidFill>
                  <a:srgbClr val="CAA88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3798316" y="4986401"/>
                <a:ext cx="123318" cy="503556"/>
              </a:xfrm>
              <a:custGeom>
                <a:avLst/>
                <a:gdLst/>
                <a:ahLst/>
                <a:cxnLst/>
                <a:rect l="0" t="0" r="0" b="0"/>
                <a:pathLst>
                  <a:path w="123318" h="503556">
                    <a:moveTo>
                      <a:pt x="43180" y="46609"/>
                    </a:moveTo>
                    <a:lnTo>
                      <a:pt x="58547" y="32639"/>
                    </a:lnTo>
                    <a:lnTo>
                      <a:pt x="72009" y="21590"/>
                    </a:lnTo>
                    <a:lnTo>
                      <a:pt x="83566" y="12954"/>
                    </a:lnTo>
                    <a:lnTo>
                      <a:pt x="93091" y="6731"/>
                    </a:lnTo>
                    <a:lnTo>
                      <a:pt x="101346" y="2413"/>
                    </a:lnTo>
                    <a:lnTo>
                      <a:pt x="107569" y="508"/>
                    </a:lnTo>
                    <a:lnTo>
                      <a:pt x="112776" y="0"/>
                    </a:lnTo>
                    <a:lnTo>
                      <a:pt x="116713" y="1397"/>
                    </a:lnTo>
                    <a:lnTo>
                      <a:pt x="119507" y="3810"/>
                    </a:lnTo>
                    <a:lnTo>
                      <a:pt x="121412" y="7620"/>
                    </a:lnTo>
                    <a:lnTo>
                      <a:pt x="122428" y="12446"/>
                    </a:lnTo>
                    <a:lnTo>
                      <a:pt x="123317" y="24003"/>
                    </a:lnTo>
                    <a:lnTo>
                      <a:pt x="122936" y="36957"/>
                    </a:lnTo>
                    <a:lnTo>
                      <a:pt x="118999" y="53213"/>
                    </a:lnTo>
                    <a:lnTo>
                      <a:pt x="114681" y="70993"/>
                    </a:lnTo>
                    <a:lnTo>
                      <a:pt x="110363" y="90170"/>
                    </a:lnTo>
                    <a:lnTo>
                      <a:pt x="106045" y="110871"/>
                    </a:lnTo>
                    <a:lnTo>
                      <a:pt x="96520" y="155956"/>
                    </a:lnTo>
                    <a:lnTo>
                      <a:pt x="86868" y="204978"/>
                    </a:lnTo>
                    <a:lnTo>
                      <a:pt x="84963" y="213614"/>
                    </a:lnTo>
                    <a:lnTo>
                      <a:pt x="83058" y="225044"/>
                    </a:lnTo>
                    <a:lnTo>
                      <a:pt x="80645" y="238506"/>
                    </a:lnTo>
                    <a:lnTo>
                      <a:pt x="77724" y="253873"/>
                    </a:lnTo>
                    <a:lnTo>
                      <a:pt x="74930" y="271145"/>
                    </a:lnTo>
                    <a:lnTo>
                      <a:pt x="72009" y="289941"/>
                    </a:lnTo>
                    <a:lnTo>
                      <a:pt x="65786" y="330200"/>
                    </a:lnTo>
                    <a:lnTo>
                      <a:pt x="59055" y="373888"/>
                    </a:lnTo>
                    <a:lnTo>
                      <a:pt x="52324" y="418592"/>
                    </a:lnTo>
                    <a:lnTo>
                      <a:pt x="46101" y="462280"/>
                    </a:lnTo>
                    <a:lnTo>
                      <a:pt x="40767" y="503555"/>
                    </a:lnTo>
                    <a:lnTo>
                      <a:pt x="37465" y="502539"/>
                    </a:lnTo>
                    <a:lnTo>
                      <a:pt x="33655" y="496824"/>
                    </a:lnTo>
                    <a:lnTo>
                      <a:pt x="29718" y="487172"/>
                    </a:lnTo>
                    <a:lnTo>
                      <a:pt x="25908" y="473710"/>
                    </a:lnTo>
                    <a:lnTo>
                      <a:pt x="22098" y="457962"/>
                    </a:lnTo>
                    <a:lnTo>
                      <a:pt x="18288" y="439166"/>
                    </a:lnTo>
                    <a:lnTo>
                      <a:pt x="14351" y="418592"/>
                    </a:lnTo>
                    <a:lnTo>
                      <a:pt x="11049" y="396494"/>
                    </a:lnTo>
                    <a:lnTo>
                      <a:pt x="5334" y="350393"/>
                    </a:lnTo>
                    <a:lnTo>
                      <a:pt x="1397" y="305689"/>
                    </a:lnTo>
                    <a:lnTo>
                      <a:pt x="508" y="285115"/>
                    </a:lnTo>
                    <a:lnTo>
                      <a:pt x="0" y="266446"/>
                    </a:lnTo>
                    <a:lnTo>
                      <a:pt x="508" y="250063"/>
                    </a:lnTo>
                    <a:lnTo>
                      <a:pt x="1397" y="236601"/>
                    </a:lnTo>
                    <a:lnTo>
                      <a:pt x="13462" y="152654"/>
                    </a:lnTo>
                    <a:lnTo>
                      <a:pt x="25019" y="63373"/>
                    </a:lnTo>
                    <a:close/>
                  </a:path>
                </a:pathLst>
              </a:custGeom>
              <a:solidFill>
                <a:srgbClr val="CAA881"/>
              </a:solidFill>
              <a:ln w="0" cap="flat" cmpd="sng" algn="ctr">
                <a:solidFill>
                  <a:srgbClr val="CAA88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3802126" y="4988306"/>
                <a:ext cx="119508" cy="452629"/>
              </a:xfrm>
              <a:custGeom>
                <a:avLst/>
                <a:gdLst/>
                <a:ahLst/>
                <a:cxnLst/>
                <a:rect l="0" t="0" r="0" b="0"/>
                <a:pathLst>
                  <a:path w="119508" h="452629">
                    <a:moveTo>
                      <a:pt x="31242" y="452628"/>
                    </a:moveTo>
                    <a:lnTo>
                      <a:pt x="29337" y="449326"/>
                    </a:lnTo>
                    <a:lnTo>
                      <a:pt x="26924" y="442087"/>
                    </a:lnTo>
                    <a:lnTo>
                      <a:pt x="24511" y="432054"/>
                    </a:lnTo>
                    <a:lnTo>
                      <a:pt x="21590" y="419100"/>
                    </a:lnTo>
                    <a:lnTo>
                      <a:pt x="18796" y="404114"/>
                    </a:lnTo>
                    <a:lnTo>
                      <a:pt x="15367" y="387350"/>
                    </a:lnTo>
                    <a:lnTo>
                      <a:pt x="9652" y="348996"/>
                    </a:lnTo>
                    <a:lnTo>
                      <a:pt x="4826" y="308610"/>
                    </a:lnTo>
                    <a:lnTo>
                      <a:pt x="1524" y="269240"/>
                    </a:lnTo>
                    <a:lnTo>
                      <a:pt x="508" y="250571"/>
                    </a:lnTo>
                    <a:lnTo>
                      <a:pt x="0" y="233807"/>
                    </a:lnTo>
                    <a:lnTo>
                      <a:pt x="508" y="218821"/>
                    </a:lnTo>
                    <a:lnTo>
                      <a:pt x="1905" y="205867"/>
                    </a:lnTo>
                    <a:lnTo>
                      <a:pt x="12573" y="165608"/>
                    </a:lnTo>
                    <a:lnTo>
                      <a:pt x="21590" y="126746"/>
                    </a:lnTo>
                    <a:lnTo>
                      <a:pt x="29337" y="88773"/>
                    </a:lnTo>
                    <a:lnTo>
                      <a:pt x="36576" y="50927"/>
                    </a:lnTo>
                    <a:lnTo>
                      <a:pt x="51435" y="36957"/>
                    </a:lnTo>
                    <a:lnTo>
                      <a:pt x="64897" y="25400"/>
                    </a:lnTo>
                    <a:lnTo>
                      <a:pt x="76327" y="16383"/>
                    </a:lnTo>
                    <a:lnTo>
                      <a:pt x="85979" y="9652"/>
                    </a:lnTo>
                    <a:lnTo>
                      <a:pt x="94107" y="4318"/>
                    </a:lnTo>
                    <a:lnTo>
                      <a:pt x="100838" y="1397"/>
                    </a:lnTo>
                    <a:lnTo>
                      <a:pt x="106553" y="0"/>
                    </a:lnTo>
                    <a:lnTo>
                      <a:pt x="110871" y="0"/>
                    </a:lnTo>
                    <a:lnTo>
                      <a:pt x="113792" y="1397"/>
                    </a:lnTo>
                    <a:lnTo>
                      <a:pt x="116205" y="4318"/>
                    </a:lnTo>
                    <a:lnTo>
                      <a:pt x="119126" y="11938"/>
                    </a:lnTo>
                    <a:lnTo>
                      <a:pt x="119507" y="22987"/>
                    </a:lnTo>
                    <a:lnTo>
                      <a:pt x="119126" y="34544"/>
                    </a:lnTo>
                    <a:lnTo>
                      <a:pt x="115189" y="50927"/>
                    </a:lnTo>
                    <a:lnTo>
                      <a:pt x="111379" y="68199"/>
                    </a:lnTo>
                    <a:lnTo>
                      <a:pt x="102235" y="107061"/>
                    </a:lnTo>
                    <a:lnTo>
                      <a:pt x="93218" y="151257"/>
                    </a:lnTo>
                    <a:lnTo>
                      <a:pt x="83566" y="199644"/>
                    </a:lnTo>
                    <a:lnTo>
                      <a:pt x="81661" y="208788"/>
                    </a:lnTo>
                    <a:lnTo>
                      <a:pt x="79248" y="219329"/>
                    </a:lnTo>
                    <a:lnTo>
                      <a:pt x="73914" y="244348"/>
                    </a:lnTo>
                    <a:lnTo>
                      <a:pt x="67691" y="273177"/>
                    </a:lnTo>
                    <a:lnTo>
                      <a:pt x="60960" y="305308"/>
                    </a:lnTo>
                    <a:lnTo>
                      <a:pt x="53848" y="339852"/>
                    </a:lnTo>
                    <a:lnTo>
                      <a:pt x="46101" y="376809"/>
                    </a:lnTo>
                    <a:close/>
                  </a:path>
                </a:pathLst>
              </a:custGeom>
              <a:solidFill>
                <a:srgbClr val="D3B796"/>
              </a:solidFill>
              <a:ln w="0" cap="flat" cmpd="sng" algn="ctr">
                <a:solidFill>
                  <a:srgbClr val="D3B79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3806444" y="4990211"/>
                <a:ext cx="115190" cy="401829"/>
              </a:xfrm>
              <a:custGeom>
                <a:avLst/>
                <a:gdLst/>
                <a:ahLst/>
                <a:cxnLst/>
                <a:rect l="0" t="0" r="0" b="0"/>
                <a:pathLst>
                  <a:path w="115190" h="401829">
                    <a:moveTo>
                      <a:pt x="21590" y="401828"/>
                    </a:moveTo>
                    <a:lnTo>
                      <a:pt x="21209" y="395986"/>
                    </a:lnTo>
                    <a:lnTo>
                      <a:pt x="20193" y="387858"/>
                    </a:lnTo>
                    <a:lnTo>
                      <a:pt x="18796" y="377317"/>
                    </a:lnTo>
                    <a:lnTo>
                      <a:pt x="16891" y="364871"/>
                    </a:lnTo>
                    <a:lnTo>
                      <a:pt x="12573" y="335534"/>
                    </a:lnTo>
                    <a:lnTo>
                      <a:pt x="8255" y="302387"/>
                    </a:lnTo>
                    <a:lnTo>
                      <a:pt x="3937" y="267335"/>
                    </a:lnTo>
                    <a:lnTo>
                      <a:pt x="1016" y="233299"/>
                    </a:lnTo>
                    <a:lnTo>
                      <a:pt x="0" y="216916"/>
                    </a:lnTo>
                    <a:lnTo>
                      <a:pt x="0" y="201676"/>
                    </a:lnTo>
                    <a:lnTo>
                      <a:pt x="0" y="187706"/>
                    </a:lnTo>
                    <a:lnTo>
                      <a:pt x="1524" y="175260"/>
                    </a:lnTo>
                    <a:lnTo>
                      <a:pt x="9652" y="155575"/>
                    </a:lnTo>
                    <a:lnTo>
                      <a:pt x="17272" y="136779"/>
                    </a:lnTo>
                    <a:lnTo>
                      <a:pt x="29845" y="101727"/>
                    </a:lnTo>
                    <a:lnTo>
                      <a:pt x="39370" y="69088"/>
                    </a:lnTo>
                    <a:lnTo>
                      <a:pt x="47117" y="38354"/>
                    </a:lnTo>
                    <a:lnTo>
                      <a:pt x="59563" y="27813"/>
                    </a:lnTo>
                    <a:lnTo>
                      <a:pt x="70612" y="18796"/>
                    </a:lnTo>
                    <a:lnTo>
                      <a:pt x="79756" y="11557"/>
                    </a:lnTo>
                    <a:lnTo>
                      <a:pt x="87884" y="6223"/>
                    </a:lnTo>
                    <a:lnTo>
                      <a:pt x="94615" y="2921"/>
                    </a:lnTo>
                    <a:lnTo>
                      <a:pt x="100330" y="1016"/>
                    </a:lnTo>
                    <a:lnTo>
                      <a:pt x="104648" y="0"/>
                    </a:lnTo>
                    <a:lnTo>
                      <a:pt x="108077" y="508"/>
                    </a:lnTo>
                    <a:lnTo>
                      <a:pt x="110871" y="2413"/>
                    </a:lnTo>
                    <a:lnTo>
                      <a:pt x="112903" y="4826"/>
                    </a:lnTo>
                    <a:lnTo>
                      <a:pt x="114808" y="12446"/>
                    </a:lnTo>
                    <a:lnTo>
                      <a:pt x="115189" y="22606"/>
                    </a:lnTo>
                    <a:lnTo>
                      <a:pt x="114808" y="33147"/>
                    </a:lnTo>
                    <a:lnTo>
                      <a:pt x="107061" y="65786"/>
                    </a:lnTo>
                    <a:lnTo>
                      <a:pt x="98425" y="103759"/>
                    </a:lnTo>
                    <a:lnTo>
                      <a:pt x="89281" y="146431"/>
                    </a:lnTo>
                    <a:lnTo>
                      <a:pt x="79756" y="194437"/>
                    </a:lnTo>
                    <a:lnTo>
                      <a:pt x="75438" y="214122"/>
                    </a:lnTo>
                    <a:lnTo>
                      <a:pt x="69596" y="234696"/>
                    </a:lnTo>
                    <a:lnTo>
                      <a:pt x="63373" y="256794"/>
                    </a:lnTo>
                    <a:lnTo>
                      <a:pt x="56261" y="280289"/>
                    </a:lnTo>
                    <a:lnTo>
                      <a:pt x="48006" y="306705"/>
                    </a:lnTo>
                    <a:lnTo>
                      <a:pt x="39878" y="335026"/>
                    </a:lnTo>
                    <a:lnTo>
                      <a:pt x="30734" y="366776"/>
                    </a:lnTo>
                    <a:close/>
                  </a:path>
                </a:pathLst>
              </a:custGeom>
              <a:solidFill>
                <a:srgbClr val="DCC5AB"/>
              </a:solidFill>
              <a:ln w="0" cap="flat" cmpd="sng" algn="ctr">
                <a:solidFill>
                  <a:srgbClr val="DCC5A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3809873" y="4992116"/>
                <a:ext cx="111761" cy="351410"/>
              </a:xfrm>
              <a:custGeom>
                <a:avLst/>
                <a:gdLst/>
                <a:ahLst/>
                <a:cxnLst/>
                <a:rect l="0" t="0" r="0" b="0"/>
                <a:pathLst>
                  <a:path w="111761" h="351410">
                    <a:moveTo>
                      <a:pt x="12446" y="351409"/>
                    </a:moveTo>
                    <a:lnTo>
                      <a:pt x="13462" y="342773"/>
                    </a:lnTo>
                    <a:lnTo>
                      <a:pt x="13843" y="333121"/>
                    </a:lnTo>
                    <a:lnTo>
                      <a:pt x="13462" y="322072"/>
                    </a:lnTo>
                    <a:lnTo>
                      <a:pt x="12954" y="310134"/>
                    </a:lnTo>
                    <a:lnTo>
                      <a:pt x="10033" y="284226"/>
                    </a:lnTo>
                    <a:lnTo>
                      <a:pt x="7239" y="255397"/>
                    </a:lnTo>
                    <a:lnTo>
                      <a:pt x="3810" y="226060"/>
                    </a:lnTo>
                    <a:lnTo>
                      <a:pt x="889" y="196850"/>
                    </a:lnTo>
                    <a:lnTo>
                      <a:pt x="0" y="169037"/>
                    </a:lnTo>
                    <a:lnTo>
                      <a:pt x="508" y="156464"/>
                    </a:lnTo>
                    <a:lnTo>
                      <a:pt x="1905" y="144526"/>
                    </a:lnTo>
                    <a:lnTo>
                      <a:pt x="12954" y="125349"/>
                    </a:lnTo>
                    <a:lnTo>
                      <a:pt x="22479" y="107061"/>
                    </a:lnTo>
                    <a:lnTo>
                      <a:pt x="31115" y="90805"/>
                    </a:lnTo>
                    <a:lnTo>
                      <a:pt x="38354" y="75819"/>
                    </a:lnTo>
                    <a:lnTo>
                      <a:pt x="44577" y="61976"/>
                    </a:lnTo>
                    <a:lnTo>
                      <a:pt x="50419" y="49022"/>
                    </a:lnTo>
                    <a:lnTo>
                      <a:pt x="54737" y="37465"/>
                    </a:lnTo>
                    <a:lnTo>
                      <a:pt x="58547" y="25908"/>
                    </a:lnTo>
                    <a:lnTo>
                      <a:pt x="68199" y="18288"/>
                    </a:lnTo>
                    <a:lnTo>
                      <a:pt x="76835" y="11557"/>
                    </a:lnTo>
                    <a:lnTo>
                      <a:pt x="84455" y="6731"/>
                    </a:lnTo>
                    <a:lnTo>
                      <a:pt x="90678" y="2921"/>
                    </a:lnTo>
                    <a:lnTo>
                      <a:pt x="95504" y="1016"/>
                    </a:lnTo>
                    <a:lnTo>
                      <a:pt x="99822" y="0"/>
                    </a:lnTo>
                    <a:lnTo>
                      <a:pt x="103632" y="0"/>
                    </a:lnTo>
                    <a:lnTo>
                      <a:pt x="106553" y="1016"/>
                    </a:lnTo>
                    <a:lnTo>
                      <a:pt x="109855" y="5842"/>
                    </a:lnTo>
                    <a:lnTo>
                      <a:pt x="111379" y="12573"/>
                    </a:lnTo>
                    <a:lnTo>
                      <a:pt x="111760" y="21590"/>
                    </a:lnTo>
                    <a:lnTo>
                      <a:pt x="111379" y="31242"/>
                    </a:lnTo>
                    <a:lnTo>
                      <a:pt x="103632" y="63373"/>
                    </a:lnTo>
                    <a:lnTo>
                      <a:pt x="94996" y="100330"/>
                    </a:lnTo>
                    <a:lnTo>
                      <a:pt x="86360" y="142113"/>
                    </a:lnTo>
                    <a:lnTo>
                      <a:pt x="81534" y="165100"/>
                    </a:lnTo>
                    <a:lnTo>
                      <a:pt x="76835" y="189611"/>
                    </a:lnTo>
                    <a:lnTo>
                      <a:pt x="72009" y="208788"/>
                    </a:lnTo>
                    <a:lnTo>
                      <a:pt x="66167" y="225171"/>
                    </a:lnTo>
                    <a:lnTo>
                      <a:pt x="59436" y="240538"/>
                    </a:lnTo>
                    <a:lnTo>
                      <a:pt x="51816" y="255905"/>
                    </a:lnTo>
                    <a:lnTo>
                      <a:pt x="43180" y="272669"/>
                    </a:lnTo>
                    <a:lnTo>
                      <a:pt x="34036" y="293751"/>
                    </a:lnTo>
                    <a:lnTo>
                      <a:pt x="28829" y="305308"/>
                    </a:lnTo>
                    <a:lnTo>
                      <a:pt x="23495" y="319278"/>
                    </a:lnTo>
                    <a:lnTo>
                      <a:pt x="18161" y="334137"/>
                    </a:lnTo>
                    <a:close/>
                  </a:path>
                </a:pathLst>
              </a:custGeom>
              <a:solidFill>
                <a:srgbClr val="E4D3C1"/>
              </a:solidFill>
              <a:ln w="0" cap="flat" cmpd="sng" algn="ctr">
                <a:solidFill>
                  <a:srgbClr val="E4D3C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3814191" y="4993640"/>
                <a:ext cx="107062" cy="300864"/>
              </a:xfrm>
              <a:custGeom>
                <a:avLst/>
                <a:gdLst/>
                <a:ahLst/>
                <a:cxnLst/>
                <a:rect l="0" t="0" r="0" b="0"/>
                <a:pathLst>
                  <a:path w="107062" h="300864">
                    <a:moveTo>
                      <a:pt x="2413" y="300863"/>
                    </a:moveTo>
                    <a:lnTo>
                      <a:pt x="6731" y="279273"/>
                    </a:lnTo>
                    <a:lnTo>
                      <a:pt x="8128" y="256794"/>
                    </a:lnTo>
                    <a:lnTo>
                      <a:pt x="7239" y="233172"/>
                    </a:lnTo>
                    <a:lnTo>
                      <a:pt x="5207" y="209677"/>
                    </a:lnTo>
                    <a:lnTo>
                      <a:pt x="508" y="161290"/>
                    </a:lnTo>
                    <a:lnTo>
                      <a:pt x="0" y="137668"/>
                    </a:lnTo>
                    <a:lnTo>
                      <a:pt x="1397" y="114173"/>
                    </a:lnTo>
                    <a:lnTo>
                      <a:pt x="14859" y="95504"/>
                    </a:lnTo>
                    <a:lnTo>
                      <a:pt x="27305" y="78613"/>
                    </a:lnTo>
                    <a:lnTo>
                      <a:pt x="37465" y="64262"/>
                    </a:lnTo>
                    <a:lnTo>
                      <a:pt x="46101" y="51308"/>
                    </a:lnTo>
                    <a:lnTo>
                      <a:pt x="53721" y="39751"/>
                    </a:lnTo>
                    <a:lnTo>
                      <a:pt x="59944" y="30226"/>
                    </a:lnTo>
                    <a:lnTo>
                      <a:pt x="65278" y="21590"/>
                    </a:lnTo>
                    <a:lnTo>
                      <a:pt x="69088" y="14351"/>
                    </a:lnTo>
                    <a:lnTo>
                      <a:pt x="76327" y="9525"/>
                    </a:lnTo>
                    <a:lnTo>
                      <a:pt x="82550" y="5207"/>
                    </a:lnTo>
                    <a:lnTo>
                      <a:pt x="87757" y="2286"/>
                    </a:lnTo>
                    <a:lnTo>
                      <a:pt x="92202" y="889"/>
                    </a:lnTo>
                    <a:lnTo>
                      <a:pt x="96012" y="0"/>
                    </a:lnTo>
                    <a:lnTo>
                      <a:pt x="99314" y="0"/>
                    </a:lnTo>
                    <a:lnTo>
                      <a:pt x="103632" y="2286"/>
                    </a:lnTo>
                    <a:lnTo>
                      <a:pt x="106045" y="6604"/>
                    </a:lnTo>
                    <a:lnTo>
                      <a:pt x="107061" y="13843"/>
                    </a:lnTo>
                    <a:lnTo>
                      <a:pt x="107061" y="29718"/>
                    </a:lnTo>
                    <a:lnTo>
                      <a:pt x="99314" y="61849"/>
                    </a:lnTo>
                    <a:lnTo>
                      <a:pt x="91186" y="97409"/>
                    </a:lnTo>
                    <a:lnTo>
                      <a:pt x="86360" y="117094"/>
                    </a:lnTo>
                    <a:lnTo>
                      <a:pt x="82042" y="138176"/>
                    </a:lnTo>
                    <a:lnTo>
                      <a:pt x="77724" y="160782"/>
                    </a:lnTo>
                    <a:lnTo>
                      <a:pt x="72898" y="185166"/>
                    </a:lnTo>
                    <a:lnTo>
                      <a:pt x="70485" y="195834"/>
                    </a:lnTo>
                    <a:lnTo>
                      <a:pt x="67691" y="203962"/>
                    </a:lnTo>
                    <a:lnTo>
                      <a:pt x="64770" y="211201"/>
                    </a:lnTo>
                    <a:lnTo>
                      <a:pt x="61468" y="216408"/>
                    </a:lnTo>
                    <a:lnTo>
                      <a:pt x="54737" y="224536"/>
                    </a:lnTo>
                    <a:lnTo>
                      <a:pt x="46482" y="231267"/>
                    </a:lnTo>
                    <a:lnTo>
                      <a:pt x="37465" y="239903"/>
                    </a:lnTo>
                    <a:lnTo>
                      <a:pt x="32639" y="245745"/>
                    </a:lnTo>
                    <a:lnTo>
                      <a:pt x="27305" y="252857"/>
                    </a:lnTo>
                    <a:lnTo>
                      <a:pt x="21590" y="261493"/>
                    </a:lnTo>
                    <a:lnTo>
                      <a:pt x="15875" y="272161"/>
                    </a:lnTo>
                    <a:lnTo>
                      <a:pt x="9144" y="285115"/>
                    </a:lnTo>
                    <a:close/>
                  </a:path>
                </a:pathLst>
              </a:custGeom>
              <a:solidFill>
                <a:srgbClr val="EDE2D4"/>
              </a:solidFill>
              <a:ln w="0" cap="flat" cmpd="sng" algn="ctr">
                <a:solidFill>
                  <a:srgbClr val="EDE2D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3811270" y="4992624"/>
                <a:ext cx="109983" cy="252985"/>
              </a:xfrm>
              <a:custGeom>
                <a:avLst/>
                <a:gdLst/>
                <a:ahLst/>
                <a:cxnLst/>
                <a:rect l="0" t="0" r="0" b="0"/>
                <a:pathLst>
                  <a:path w="109983" h="252985">
                    <a:moveTo>
                      <a:pt x="0" y="252984"/>
                    </a:moveTo>
                    <a:lnTo>
                      <a:pt x="3810" y="239522"/>
                    </a:lnTo>
                    <a:lnTo>
                      <a:pt x="7239" y="227584"/>
                    </a:lnTo>
                    <a:lnTo>
                      <a:pt x="10541" y="204470"/>
                    </a:lnTo>
                    <a:lnTo>
                      <a:pt x="11557" y="184277"/>
                    </a:lnTo>
                    <a:lnTo>
                      <a:pt x="10541" y="165100"/>
                    </a:lnTo>
                    <a:lnTo>
                      <a:pt x="7239" y="127635"/>
                    </a:lnTo>
                    <a:lnTo>
                      <a:pt x="6223" y="107950"/>
                    </a:lnTo>
                    <a:lnTo>
                      <a:pt x="8128" y="86360"/>
                    </a:lnTo>
                    <a:lnTo>
                      <a:pt x="24511" y="67691"/>
                    </a:lnTo>
                    <a:lnTo>
                      <a:pt x="38862" y="51816"/>
                    </a:lnTo>
                    <a:lnTo>
                      <a:pt x="50927" y="38862"/>
                    </a:lnTo>
                    <a:lnTo>
                      <a:pt x="61468" y="28321"/>
                    </a:lnTo>
                    <a:lnTo>
                      <a:pt x="69596" y="19685"/>
                    </a:lnTo>
                    <a:lnTo>
                      <a:pt x="76835" y="12954"/>
                    </a:lnTo>
                    <a:lnTo>
                      <a:pt x="82550" y="8128"/>
                    </a:lnTo>
                    <a:lnTo>
                      <a:pt x="86868" y="4826"/>
                    </a:lnTo>
                    <a:lnTo>
                      <a:pt x="95123" y="1016"/>
                    </a:lnTo>
                    <a:lnTo>
                      <a:pt x="101346" y="0"/>
                    </a:lnTo>
                    <a:lnTo>
                      <a:pt x="105664" y="1397"/>
                    </a:lnTo>
                    <a:lnTo>
                      <a:pt x="108077" y="5334"/>
                    </a:lnTo>
                    <a:lnTo>
                      <a:pt x="109474" y="10033"/>
                    </a:lnTo>
                    <a:lnTo>
                      <a:pt x="109982" y="16383"/>
                    </a:lnTo>
                    <a:lnTo>
                      <a:pt x="109982" y="30734"/>
                    </a:lnTo>
                    <a:lnTo>
                      <a:pt x="102235" y="61976"/>
                    </a:lnTo>
                    <a:lnTo>
                      <a:pt x="94107" y="96520"/>
                    </a:lnTo>
                    <a:lnTo>
                      <a:pt x="89789" y="115697"/>
                    </a:lnTo>
                    <a:lnTo>
                      <a:pt x="85471" y="136271"/>
                    </a:lnTo>
                    <a:lnTo>
                      <a:pt x="80645" y="158369"/>
                    </a:lnTo>
                    <a:lnTo>
                      <a:pt x="76327" y="182880"/>
                    </a:lnTo>
                    <a:lnTo>
                      <a:pt x="73406" y="193421"/>
                    </a:lnTo>
                    <a:lnTo>
                      <a:pt x="70612" y="201168"/>
                    </a:lnTo>
                    <a:lnTo>
                      <a:pt x="67691" y="206375"/>
                    </a:lnTo>
                    <a:lnTo>
                      <a:pt x="64389" y="209296"/>
                    </a:lnTo>
                    <a:lnTo>
                      <a:pt x="60960" y="210693"/>
                    </a:lnTo>
                    <a:lnTo>
                      <a:pt x="57150" y="210693"/>
                    </a:lnTo>
                    <a:lnTo>
                      <a:pt x="49022" y="209296"/>
                    </a:lnTo>
                    <a:lnTo>
                      <a:pt x="39370" y="208788"/>
                    </a:lnTo>
                    <a:lnTo>
                      <a:pt x="33655" y="210185"/>
                    </a:lnTo>
                    <a:lnTo>
                      <a:pt x="27813" y="213614"/>
                    </a:lnTo>
                    <a:lnTo>
                      <a:pt x="21590" y="218821"/>
                    </a:lnTo>
                    <a:lnTo>
                      <a:pt x="14859" y="227076"/>
                    </a:lnTo>
                    <a:lnTo>
                      <a:pt x="7747" y="238125"/>
                    </a:lnTo>
                    <a:close/>
                  </a:path>
                </a:pathLst>
              </a:custGeom>
              <a:solidFill>
                <a:srgbClr val="F7F1EB"/>
              </a:solidFill>
              <a:ln w="0" cap="flat" cmpd="sng" algn="ctr">
                <a:solidFill>
                  <a:srgbClr val="F7F1E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3805555" y="4986401"/>
                <a:ext cx="115698" cy="210186"/>
              </a:xfrm>
              <a:custGeom>
                <a:avLst/>
                <a:gdLst/>
                <a:ahLst/>
                <a:cxnLst/>
                <a:rect l="0" t="0" r="0" b="0"/>
                <a:pathLst>
                  <a:path w="115698" h="210186">
                    <a:moveTo>
                      <a:pt x="35433" y="46609"/>
                    </a:moveTo>
                    <a:lnTo>
                      <a:pt x="51308" y="32639"/>
                    </a:lnTo>
                    <a:lnTo>
                      <a:pt x="64770" y="21082"/>
                    </a:lnTo>
                    <a:lnTo>
                      <a:pt x="76327" y="12446"/>
                    </a:lnTo>
                    <a:lnTo>
                      <a:pt x="85852" y="6223"/>
                    </a:lnTo>
                    <a:lnTo>
                      <a:pt x="94107" y="2413"/>
                    </a:lnTo>
                    <a:lnTo>
                      <a:pt x="100330" y="0"/>
                    </a:lnTo>
                    <a:lnTo>
                      <a:pt x="105537" y="0"/>
                    </a:lnTo>
                    <a:lnTo>
                      <a:pt x="109474" y="889"/>
                    </a:lnTo>
                    <a:lnTo>
                      <a:pt x="111760" y="3810"/>
                    </a:lnTo>
                    <a:lnTo>
                      <a:pt x="114173" y="7239"/>
                    </a:lnTo>
                    <a:lnTo>
                      <a:pt x="115189" y="11938"/>
                    </a:lnTo>
                    <a:lnTo>
                      <a:pt x="115697" y="23495"/>
                    </a:lnTo>
                    <a:lnTo>
                      <a:pt x="115697" y="36957"/>
                    </a:lnTo>
                    <a:lnTo>
                      <a:pt x="107950" y="67691"/>
                    </a:lnTo>
                    <a:lnTo>
                      <a:pt x="99822" y="101219"/>
                    </a:lnTo>
                    <a:lnTo>
                      <a:pt x="95504" y="119507"/>
                    </a:lnTo>
                    <a:lnTo>
                      <a:pt x="91186" y="139700"/>
                    </a:lnTo>
                    <a:lnTo>
                      <a:pt x="86868" y="161798"/>
                    </a:lnTo>
                    <a:lnTo>
                      <a:pt x="82042" y="185801"/>
                    </a:lnTo>
                    <a:lnTo>
                      <a:pt x="79121" y="196723"/>
                    </a:lnTo>
                    <a:lnTo>
                      <a:pt x="76327" y="203962"/>
                    </a:lnTo>
                    <a:lnTo>
                      <a:pt x="72898" y="207391"/>
                    </a:lnTo>
                    <a:lnTo>
                      <a:pt x="69596" y="207772"/>
                    </a:lnTo>
                    <a:lnTo>
                      <a:pt x="66167" y="205867"/>
                    </a:lnTo>
                    <a:lnTo>
                      <a:pt x="62357" y="202565"/>
                    </a:lnTo>
                    <a:lnTo>
                      <a:pt x="53721" y="192405"/>
                    </a:lnTo>
                    <a:lnTo>
                      <a:pt x="43180" y="183388"/>
                    </a:lnTo>
                    <a:lnTo>
                      <a:pt x="37465" y="180467"/>
                    </a:lnTo>
                    <a:lnTo>
                      <a:pt x="31115" y="179959"/>
                    </a:lnTo>
                    <a:lnTo>
                      <a:pt x="24511" y="181864"/>
                    </a:lnTo>
                    <a:lnTo>
                      <a:pt x="16764" y="187198"/>
                    </a:lnTo>
                    <a:lnTo>
                      <a:pt x="8636" y="196342"/>
                    </a:lnTo>
                    <a:lnTo>
                      <a:pt x="0" y="210185"/>
                    </a:lnTo>
                    <a:lnTo>
                      <a:pt x="5207" y="194437"/>
                    </a:lnTo>
                    <a:lnTo>
                      <a:pt x="10033" y="180975"/>
                    </a:lnTo>
                    <a:lnTo>
                      <a:pt x="13462" y="168910"/>
                    </a:lnTo>
                    <a:lnTo>
                      <a:pt x="15875" y="158369"/>
                    </a:lnTo>
                    <a:lnTo>
                      <a:pt x="17272" y="149225"/>
                    </a:lnTo>
                    <a:lnTo>
                      <a:pt x="18161" y="140589"/>
                    </a:lnTo>
                    <a:lnTo>
                      <a:pt x="18161" y="126238"/>
                    </a:lnTo>
                    <a:lnTo>
                      <a:pt x="16256" y="99314"/>
                    </a:lnTo>
                    <a:lnTo>
                      <a:pt x="15875" y="83566"/>
                    </a:lnTo>
                    <a:lnTo>
                      <a:pt x="16256" y="74422"/>
                    </a:lnTo>
                    <a:lnTo>
                      <a:pt x="17780" y="6337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4031107" y="4250055"/>
                <a:ext cx="469901" cy="241428"/>
              </a:xfrm>
              <a:custGeom>
                <a:avLst/>
                <a:gdLst/>
                <a:ahLst/>
                <a:cxnLst/>
                <a:rect l="0" t="0" r="0" b="0"/>
                <a:pathLst>
                  <a:path w="469901" h="241428">
                    <a:moveTo>
                      <a:pt x="425831" y="232283"/>
                    </a:moveTo>
                    <a:lnTo>
                      <a:pt x="391160" y="238633"/>
                    </a:lnTo>
                    <a:lnTo>
                      <a:pt x="357632" y="241427"/>
                    </a:lnTo>
                    <a:lnTo>
                      <a:pt x="325501" y="241427"/>
                    </a:lnTo>
                    <a:lnTo>
                      <a:pt x="294259" y="238125"/>
                    </a:lnTo>
                    <a:lnTo>
                      <a:pt x="264033" y="232283"/>
                    </a:lnTo>
                    <a:lnTo>
                      <a:pt x="234696" y="224663"/>
                    </a:lnTo>
                    <a:lnTo>
                      <a:pt x="205994" y="214630"/>
                    </a:lnTo>
                    <a:lnTo>
                      <a:pt x="178562" y="203581"/>
                    </a:lnTo>
                    <a:lnTo>
                      <a:pt x="151257" y="191008"/>
                    </a:lnTo>
                    <a:lnTo>
                      <a:pt x="99441" y="164592"/>
                    </a:lnTo>
                    <a:lnTo>
                      <a:pt x="49022" y="138303"/>
                    </a:lnTo>
                    <a:lnTo>
                      <a:pt x="0" y="114300"/>
                    </a:lnTo>
                    <a:lnTo>
                      <a:pt x="5842" y="108966"/>
                    </a:lnTo>
                    <a:lnTo>
                      <a:pt x="12954" y="104140"/>
                    </a:lnTo>
                    <a:lnTo>
                      <a:pt x="21590" y="100330"/>
                    </a:lnTo>
                    <a:lnTo>
                      <a:pt x="31242" y="97028"/>
                    </a:lnTo>
                    <a:lnTo>
                      <a:pt x="54229" y="91694"/>
                    </a:lnTo>
                    <a:lnTo>
                      <a:pt x="81661" y="87884"/>
                    </a:lnTo>
                    <a:lnTo>
                      <a:pt x="112395" y="84963"/>
                    </a:lnTo>
                    <a:lnTo>
                      <a:pt x="145415" y="83058"/>
                    </a:lnTo>
                    <a:lnTo>
                      <a:pt x="217043" y="78740"/>
                    </a:lnTo>
                    <a:lnTo>
                      <a:pt x="254000" y="76327"/>
                    </a:lnTo>
                    <a:lnTo>
                      <a:pt x="290957" y="72009"/>
                    </a:lnTo>
                    <a:lnTo>
                      <a:pt x="326898" y="66675"/>
                    </a:lnTo>
                    <a:lnTo>
                      <a:pt x="361442" y="59055"/>
                    </a:lnTo>
                    <a:lnTo>
                      <a:pt x="393573" y="49022"/>
                    </a:lnTo>
                    <a:lnTo>
                      <a:pt x="408940" y="43180"/>
                    </a:lnTo>
                    <a:lnTo>
                      <a:pt x="422910" y="36068"/>
                    </a:lnTo>
                    <a:lnTo>
                      <a:pt x="436372" y="28829"/>
                    </a:lnTo>
                    <a:lnTo>
                      <a:pt x="448818" y="20193"/>
                    </a:lnTo>
                    <a:lnTo>
                      <a:pt x="459867" y="10541"/>
                    </a:lnTo>
                    <a:lnTo>
                      <a:pt x="469900" y="0"/>
                    </a:lnTo>
                    <a:lnTo>
                      <a:pt x="462280" y="31750"/>
                    </a:lnTo>
                    <a:lnTo>
                      <a:pt x="458470" y="61976"/>
                    </a:lnTo>
                    <a:lnTo>
                      <a:pt x="457962" y="91186"/>
                    </a:lnTo>
                    <a:lnTo>
                      <a:pt x="459359" y="119507"/>
                    </a:lnTo>
                    <a:lnTo>
                      <a:pt x="461772" y="146939"/>
                    </a:lnTo>
                    <a:lnTo>
                      <a:pt x="463677" y="173355"/>
                    </a:lnTo>
                    <a:lnTo>
                      <a:pt x="463677" y="198247"/>
                    </a:lnTo>
                    <a:lnTo>
                      <a:pt x="461264" y="221742"/>
                    </a:lnTo>
                    <a:close/>
                  </a:path>
                </a:pathLst>
              </a:custGeom>
              <a:solidFill>
                <a:srgbClr val="F8EDDE"/>
              </a:solidFill>
              <a:ln w="0" cap="flat" cmpd="sng" algn="ctr">
                <a:solidFill>
                  <a:srgbClr val="F8EDD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1" name="Freeform 30"/>
              <p:cNvSpPr/>
              <p:nvPr/>
            </p:nvSpPr>
            <p:spPr>
              <a:xfrm>
                <a:off x="4027805" y="4282694"/>
                <a:ext cx="466980" cy="211202"/>
              </a:xfrm>
              <a:custGeom>
                <a:avLst/>
                <a:gdLst/>
                <a:ahLst/>
                <a:cxnLst/>
                <a:rect l="0" t="0" r="0" b="0"/>
                <a:pathLst>
                  <a:path w="466980" h="211202">
                    <a:moveTo>
                      <a:pt x="0" y="86868"/>
                    </a:moveTo>
                    <a:lnTo>
                      <a:pt x="7112" y="83058"/>
                    </a:lnTo>
                    <a:lnTo>
                      <a:pt x="14859" y="80137"/>
                    </a:lnTo>
                    <a:lnTo>
                      <a:pt x="34544" y="75311"/>
                    </a:lnTo>
                    <a:lnTo>
                      <a:pt x="58547" y="72517"/>
                    </a:lnTo>
                    <a:lnTo>
                      <a:pt x="85852" y="70104"/>
                    </a:lnTo>
                    <a:lnTo>
                      <a:pt x="116078" y="68707"/>
                    </a:lnTo>
                    <a:lnTo>
                      <a:pt x="148336" y="67183"/>
                    </a:lnTo>
                    <a:lnTo>
                      <a:pt x="217932" y="64770"/>
                    </a:lnTo>
                    <a:lnTo>
                      <a:pt x="288417" y="59563"/>
                    </a:lnTo>
                    <a:lnTo>
                      <a:pt x="322961" y="54737"/>
                    </a:lnTo>
                    <a:lnTo>
                      <a:pt x="355600" y="48514"/>
                    </a:lnTo>
                    <a:lnTo>
                      <a:pt x="386842" y="40386"/>
                    </a:lnTo>
                    <a:lnTo>
                      <a:pt x="415163" y="29718"/>
                    </a:lnTo>
                    <a:lnTo>
                      <a:pt x="428117" y="23495"/>
                    </a:lnTo>
                    <a:lnTo>
                      <a:pt x="440182" y="16383"/>
                    </a:lnTo>
                    <a:lnTo>
                      <a:pt x="450723" y="8636"/>
                    </a:lnTo>
                    <a:lnTo>
                      <a:pt x="460756" y="0"/>
                    </a:lnTo>
                    <a:lnTo>
                      <a:pt x="456946" y="26416"/>
                    </a:lnTo>
                    <a:lnTo>
                      <a:pt x="456438" y="52324"/>
                    </a:lnTo>
                    <a:lnTo>
                      <a:pt x="457835" y="77343"/>
                    </a:lnTo>
                    <a:lnTo>
                      <a:pt x="460756" y="101727"/>
                    </a:lnTo>
                    <a:lnTo>
                      <a:pt x="463677" y="125730"/>
                    </a:lnTo>
                    <a:lnTo>
                      <a:pt x="466090" y="148336"/>
                    </a:lnTo>
                    <a:lnTo>
                      <a:pt x="466979" y="170434"/>
                    </a:lnTo>
                    <a:lnTo>
                      <a:pt x="465074" y="192024"/>
                    </a:lnTo>
                    <a:lnTo>
                      <a:pt x="430530" y="202057"/>
                    </a:lnTo>
                    <a:lnTo>
                      <a:pt x="396875" y="208280"/>
                    </a:lnTo>
                    <a:lnTo>
                      <a:pt x="363855" y="211201"/>
                    </a:lnTo>
                    <a:lnTo>
                      <a:pt x="332105" y="210693"/>
                    </a:lnTo>
                    <a:lnTo>
                      <a:pt x="300863" y="207899"/>
                    </a:lnTo>
                    <a:lnTo>
                      <a:pt x="270256" y="202057"/>
                    </a:lnTo>
                    <a:lnTo>
                      <a:pt x="240411" y="194437"/>
                    </a:lnTo>
                    <a:lnTo>
                      <a:pt x="211201" y="185293"/>
                    </a:lnTo>
                    <a:lnTo>
                      <a:pt x="182880" y="174244"/>
                    </a:lnTo>
                    <a:lnTo>
                      <a:pt x="154559" y="162306"/>
                    </a:lnTo>
                    <a:lnTo>
                      <a:pt x="100711" y="136271"/>
                    </a:lnTo>
                    <a:lnTo>
                      <a:pt x="49403" y="110363"/>
                    </a:lnTo>
                    <a:close/>
                  </a:path>
                </a:pathLst>
              </a:custGeom>
              <a:solidFill>
                <a:srgbClr val="F5DFC5"/>
              </a:solidFill>
              <a:ln w="0" cap="flat" cmpd="sng" algn="ctr">
                <a:solidFill>
                  <a:srgbClr val="F5DFC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2" name="Freeform 31"/>
              <p:cNvSpPr/>
              <p:nvPr/>
            </p:nvSpPr>
            <p:spPr>
              <a:xfrm>
                <a:off x="4024376" y="4315333"/>
                <a:ext cx="469901" cy="180976"/>
              </a:xfrm>
              <a:custGeom>
                <a:avLst/>
                <a:gdLst/>
                <a:ahLst/>
                <a:cxnLst/>
                <a:rect l="0" t="0" r="0" b="0"/>
                <a:pathLst>
                  <a:path w="469901" h="180976">
                    <a:moveTo>
                      <a:pt x="0" y="59563"/>
                    </a:moveTo>
                    <a:lnTo>
                      <a:pt x="17272" y="56642"/>
                    </a:lnTo>
                    <a:lnTo>
                      <a:pt x="37973" y="54737"/>
                    </a:lnTo>
                    <a:lnTo>
                      <a:pt x="62865" y="53340"/>
                    </a:lnTo>
                    <a:lnTo>
                      <a:pt x="90297" y="52832"/>
                    </a:lnTo>
                    <a:lnTo>
                      <a:pt x="120015" y="52324"/>
                    </a:lnTo>
                    <a:lnTo>
                      <a:pt x="151765" y="51816"/>
                    </a:lnTo>
                    <a:lnTo>
                      <a:pt x="218440" y="50927"/>
                    </a:lnTo>
                    <a:lnTo>
                      <a:pt x="286131" y="47117"/>
                    </a:lnTo>
                    <a:lnTo>
                      <a:pt x="318770" y="43180"/>
                    </a:lnTo>
                    <a:lnTo>
                      <a:pt x="350393" y="38354"/>
                    </a:lnTo>
                    <a:lnTo>
                      <a:pt x="380238" y="31750"/>
                    </a:lnTo>
                    <a:lnTo>
                      <a:pt x="407035" y="23495"/>
                    </a:lnTo>
                    <a:lnTo>
                      <a:pt x="431038" y="12954"/>
                    </a:lnTo>
                    <a:lnTo>
                      <a:pt x="442087" y="6731"/>
                    </a:lnTo>
                    <a:lnTo>
                      <a:pt x="452247" y="0"/>
                    </a:lnTo>
                    <a:lnTo>
                      <a:pt x="451739" y="21590"/>
                    </a:lnTo>
                    <a:lnTo>
                      <a:pt x="454152" y="43180"/>
                    </a:lnTo>
                    <a:lnTo>
                      <a:pt x="462280" y="84455"/>
                    </a:lnTo>
                    <a:lnTo>
                      <a:pt x="466090" y="104140"/>
                    </a:lnTo>
                    <a:lnTo>
                      <a:pt x="469011" y="123825"/>
                    </a:lnTo>
                    <a:lnTo>
                      <a:pt x="469900" y="143510"/>
                    </a:lnTo>
                    <a:lnTo>
                      <a:pt x="467995" y="162687"/>
                    </a:lnTo>
                    <a:lnTo>
                      <a:pt x="435356" y="172339"/>
                    </a:lnTo>
                    <a:lnTo>
                      <a:pt x="402717" y="178054"/>
                    </a:lnTo>
                    <a:lnTo>
                      <a:pt x="370078" y="180975"/>
                    </a:lnTo>
                    <a:lnTo>
                      <a:pt x="338455" y="180467"/>
                    </a:lnTo>
                    <a:lnTo>
                      <a:pt x="307213" y="177673"/>
                    </a:lnTo>
                    <a:lnTo>
                      <a:pt x="276479" y="172339"/>
                    </a:lnTo>
                    <a:lnTo>
                      <a:pt x="245745" y="165100"/>
                    </a:lnTo>
                    <a:lnTo>
                      <a:pt x="216027" y="155956"/>
                    </a:lnTo>
                    <a:lnTo>
                      <a:pt x="186817" y="145415"/>
                    </a:lnTo>
                    <a:lnTo>
                      <a:pt x="157988" y="133985"/>
                    </a:lnTo>
                    <a:lnTo>
                      <a:pt x="102743" y="108458"/>
                    </a:lnTo>
                    <a:lnTo>
                      <a:pt x="49911" y="83058"/>
                    </a:lnTo>
                    <a:lnTo>
                      <a:pt x="24511" y="70993"/>
                    </a:lnTo>
                    <a:close/>
                  </a:path>
                </a:pathLst>
              </a:custGeom>
              <a:solidFill>
                <a:srgbClr val="F1D1A9"/>
              </a:solidFill>
              <a:ln w="0" cap="flat" cmpd="sng" algn="ctr">
                <a:solidFill>
                  <a:srgbClr val="F1D1A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3" name="Freeform 32"/>
              <p:cNvSpPr/>
              <p:nvPr/>
            </p:nvSpPr>
            <p:spPr>
              <a:xfrm>
                <a:off x="4021074" y="4348480"/>
                <a:ext cx="472822" cy="150242"/>
              </a:xfrm>
              <a:custGeom>
                <a:avLst/>
                <a:gdLst/>
                <a:ahLst/>
                <a:cxnLst/>
                <a:rect l="0" t="0" r="0" b="0"/>
                <a:pathLst>
                  <a:path w="472822" h="150242">
                    <a:moveTo>
                      <a:pt x="0" y="32131"/>
                    </a:moveTo>
                    <a:lnTo>
                      <a:pt x="19177" y="32131"/>
                    </a:lnTo>
                    <a:lnTo>
                      <a:pt x="41783" y="33147"/>
                    </a:lnTo>
                    <a:lnTo>
                      <a:pt x="66675" y="34036"/>
                    </a:lnTo>
                    <a:lnTo>
                      <a:pt x="94488" y="35052"/>
                    </a:lnTo>
                    <a:lnTo>
                      <a:pt x="123825" y="35941"/>
                    </a:lnTo>
                    <a:lnTo>
                      <a:pt x="154559" y="36449"/>
                    </a:lnTo>
                    <a:lnTo>
                      <a:pt x="218821" y="36449"/>
                    </a:lnTo>
                    <a:lnTo>
                      <a:pt x="283718" y="34036"/>
                    </a:lnTo>
                    <a:lnTo>
                      <a:pt x="314833" y="31242"/>
                    </a:lnTo>
                    <a:lnTo>
                      <a:pt x="344678" y="27813"/>
                    </a:lnTo>
                    <a:lnTo>
                      <a:pt x="372999" y="22987"/>
                    </a:lnTo>
                    <a:lnTo>
                      <a:pt x="399288" y="16764"/>
                    </a:lnTo>
                    <a:lnTo>
                      <a:pt x="422402" y="9144"/>
                    </a:lnTo>
                    <a:lnTo>
                      <a:pt x="442595" y="0"/>
                    </a:lnTo>
                    <a:lnTo>
                      <a:pt x="446913" y="16764"/>
                    </a:lnTo>
                    <a:lnTo>
                      <a:pt x="451612" y="33528"/>
                    </a:lnTo>
                    <a:lnTo>
                      <a:pt x="463169" y="66167"/>
                    </a:lnTo>
                    <a:lnTo>
                      <a:pt x="467995" y="82550"/>
                    </a:lnTo>
                    <a:lnTo>
                      <a:pt x="471297" y="99314"/>
                    </a:lnTo>
                    <a:lnTo>
                      <a:pt x="472821" y="115697"/>
                    </a:lnTo>
                    <a:lnTo>
                      <a:pt x="471805" y="132461"/>
                    </a:lnTo>
                    <a:lnTo>
                      <a:pt x="440182" y="142113"/>
                    </a:lnTo>
                    <a:lnTo>
                      <a:pt x="408432" y="147828"/>
                    </a:lnTo>
                    <a:lnTo>
                      <a:pt x="376809" y="150241"/>
                    </a:lnTo>
                    <a:lnTo>
                      <a:pt x="345059" y="150241"/>
                    </a:lnTo>
                    <a:lnTo>
                      <a:pt x="313436" y="147320"/>
                    </a:lnTo>
                    <a:lnTo>
                      <a:pt x="282194" y="142494"/>
                    </a:lnTo>
                    <a:lnTo>
                      <a:pt x="251460" y="135382"/>
                    </a:lnTo>
                    <a:lnTo>
                      <a:pt x="220726" y="126238"/>
                    </a:lnTo>
                    <a:lnTo>
                      <a:pt x="191008" y="116205"/>
                    </a:lnTo>
                    <a:lnTo>
                      <a:pt x="161290" y="105156"/>
                    </a:lnTo>
                    <a:lnTo>
                      <a:pt x="104140" y="80645"/>
                    </a:lnTo>
                    <a:lnTo>
                      <a:pt x="50419" y="55245"/>
                    </a:lnTo>
                    <a:lnTo>
                      <a:pt x="24511" y="43180"/>
                    </a:lnTo>
                    <a:close/>
                  </a:path>
                </a:pathLst>
              </a:custGeom>
              <a:solidFill>
                <a:srgbClr val="EDC28F"/>
              </a:solidFill>
              <a:ln w="0" cap="flat" cmpd="sng" algn="ctr">
                <a:solidFill>
                  <a:srgbClr val="EDC28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4017264" y="4381119"/>
                <a:ext cx="476124" cy="120524"/>
              </a:xfrm>
              <a:custGeom>
                <a:avLst/>
                <a:gdLst/>
                <a:ahLst/>
                <a:cxnLst/>
                <a:rect l="0" t="0" r="0" b="0"/>
                <a:pathLst>
                  <a:path w="476124" h="120524">
                    <a:moveTo>
                      <a:pt x="0" y="4826"/>
                    </a:moveTo>
                    <a:lnTo>
                      <a:pt x="21082" y="8636"/>
                    </a:lnTo>
                    <a:lnTo>
                      <a:pt x="45085" y="11938"/>
                    </a:lnTo>
                    <a:lnTo>
                      <a:pt x="70993" y="14859"/>
                    </a:lnTo>
                    <a:lnTo>
                      <a:pt x="98298" y="17272"/>
                    </a:lnTo>
                    <a:lnTo>
                      <a:pt x="127635" y="19685"/>
                    </a:lnTo>
                    <a:lnTo>
                      <a:pt x="157353" y="21082"/>
                    </a:lnTo>
                    <a:lnTo>
                      <a:pt x="219329" y="22606"/>
                    </a:lnTo>
                    <a:lnTo>
                      <a:pt x="281178" y="21590"/>
                    </a:lnTo>
                    <a:lnTo>
                      <a:pt x="310515" y="20193"/>
                    </a:lnTo>
                    <a:lnTo>
                      <a:pt x="338836" y="17780"/>
                    </a:lnTo>
                    <a:lnTo>
                      <a:pt x="366141" y="14351"/>
                    </a:lnTo>
                    <a:lnTo>
                      <a:pt x="391160" y="10541"/>
                    </a:lnTo>
                    <a:lnTo>
                      <a:pt x="413766" y="5715"/>
                    </a:lnTo>
                    <a:lnTo>
                      <a:pt x="433832" y="0"/>
                    </a:lnTo>
                    <a:lnTo>
                      <a:pt x="449707" y="24003"/>
                    </a:lnTo>
                    <a:lnTo>
                      <a:pt x="464058" y="48895"/>
                    </a:lnTo>
                    <a:lnTo>
                      <a:pt x="470408" y="61849"/>
                    </a:lnTo>
                    <a:lnTo>
                      <a:pt x="474218" y="74930"/>
                    </a:lnTo>
                    <a:lnTo>
                      <a:pt x="476123" y="88773"/>
                    </a:lnTo>
                    <a:lnTo>
                      <a:pt x="475107" y="103251"/>
                    </a:lnTo>
                    <a:lnTo>
                      <a:pt x="444881" y="112268"/>
                    </a:lnTo>
                    <a:lnTo>
                      <a:pt x="414147" y="117602"/>
                    </a:lnTo>
                    <a:lnTo>
                      <a:pt x="383032" y="120523"/>
                    </a:lnTo>
                    <a:lnTo>
                      <a:pt x="351790" y="120015"/>
                    </a:lnTo>
                    <a:lnTo>
                      <a:pt x="320167" y="117602"/>
                    </a:lnTo>
                    <a:lnTo>
                      <a:pt x="288417" y="112268"/>
                    </a:lnTo>
                    <a:lnTo>
                      <a:pt x="256794" y="105537"/>
                    </a:lnTo>
                    <a:lnTo>
                      <a:pt x="226060" y="97409"/>
                    </a:lnTo>
                    <a:lnTo>
                      <a:pt x="194818" y="87376"/>
                    </a:lnTo>
                    <a:lnTo>
                      <a:pt x="164592" y="76327"/>
                    </a:lnTo>
                    <a:lnTo>
                      <a:pt x="106045" y="52832"/>
                    </a:lnTo>
                    <a:lnTo>
                      <a:pt x="50800" y="27813"/>
                    </a:lnTo>
                    <a:lnTo>
                      <a:pt x="24384" y="16256"/>
                    </a:lnTo>
                    <a:close/>
                  </a:path>
                </a:pathLst>
              </a:custGeom>
              <a:solidFill>
                <a:srgbClr val="E9B475"/>
              </a:solidFill>
              <a:ln w="0" cap="flat" cmpd="sng" algn="ctr">
                <a:solidFill>
                  <a:srgbClr val="E9B47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4013327" y="4390644"/>
                <a:ext cx="479553" cy="112904"/>
              </a:xfrm>
              <a:custGeom>
                <a:avLst/>
                <a:gdLst/>
                <a:ahLst/>
                <a:cxnLst/>
                <a:rect l="0" t="0" r="0" b="0"/>
                <a:pathLst>
                  <a:path w="479553" h="112904">
                    <a:moveTo>
                      <a:pt x="0" y="0"/>
                    </a:moveTo>
                    <a:lnTo>
                      <a:pt x="23622" y="7239"/>
                    </a:lnTo>
                    <a:lnTo>
                      <a:pt x="48514" y="13462"/>
                    </a:lnTo>
                    <a:lnTo>
                      <a:pt x="75438" y="18796"/>
                    </a:lnTo>
                    <a:lnTo>
                      <a:pt x="103251" y="22606"/>
                    </a:lnTo>
                    <a:lnTo>
                      <a:pt x="161290" y="28321"/>
                    </a:lnTo>
                    <a:lnTo>
                      <a:pt x="220853" y="31242"/>
                    </a:lnTo>
                    <a:lnTo>
                      <a:pt x="278892" y="31750"/>
                    </a:lnTo>
                    <a:lnTo>
                      <a:pt x="307213" y="30734"/>
                    </a:lnTo>
                    <a:lnTo>
                      <a:pt x="334137" y="29845"/>
                    </a:lnTo>
                    <a:lnTo>
                      <a:pt x="359537" y="28829"/>
                    </a:lnTo>
                    <a:lnTo>
                      <a:pt x="383540" y="26924"/>
                    </a:lnTo>
                    <a:lnTo>
                      <a:pt x="405638" y="25019"/>
                    </a:lnTo>
                    <a:lnTo>
                      <a:pt x="425323" y="23114"/>
                    </a:lnTo>
                    <a:lnTo>
                      <a:pt x="447929" y="37465"/>
                    </a:lnTo>
                    <a:lnTo>
                      <a:pt x="457962" y="45212"/>
                    </a:lnTo>
                    <a:lnTo>
                      <a:pt x="466090" y="53848"/>
                    </a:lnTo>
                    <a:lnTo>
                      <a:pt x="472821" y="62992"/>
                    </a:lnTo>
                    <a:lnTo>
                      <a:pt x="477647" y="73025"/>
                    </a:lnTo>
                    <a:lnTo>
                      <a:pt x="479552" y="84074"/>
                    </a:lnTo>
                    <a:lnTo>
                      <a:pt x="479044" y="96012"/>
                    </a:lnTo>
                    <a:lnTo>
                      <a:pt x="450342" y="104648"/>
                    </a:lnTo>
                    <a:lnTo>
                      <a:pt x="420497" y="110490"/>
                    </a:lnTo>
                    <a:lnTo>
                      <a:pt x="389763" y="112903"/>
                    </a:lnTo>
                    <a:lnTo>
                      <a:pt x="358648" y="112395"/>
                    </a:lnTo>
                    <a:lnTo>
                      <a:pt x="326898" y="109982"/>
                    </a:lnTo>
                    <a:lnTo>
                      <a:pt x="295275" y="105156"/>
                    </a:lnTo>
                    <a:lnTo>
                      <a:pt x="263144" y="98933"/>
                    </a:lnTo>
                    <a:lnTo>
                      <a:pt x="231394" y="90805"/>
                    </a:lnTo>
                    <a:lnTo>
                      <a:pt x="168529" y="70612"/>
                    </a:lnTo>
                    <a:lnTo>
                      <a:pt x="108077" y="47625"/>
                    </a:lnTo>
                    <a:lnTo>
                      <a:pt x="51435" y="23114"/>
                    </a:lnTo>
                    <a:lnTo>
                      <a:pt x="25019" y="11557"/>
                    </a:lnTo>
                    <a:close/>
                  </a:path>
                </a:pathLst>
              </a:custGeom>
              <a:solidFill>
                <a:srgbClr val="E4A558"/>
              </a:solidFill>
              <a:ln w="0" cap="flat" cmpd="sng" algn="ctr">
                <a:solidFill>
                  <a:srgbClr val="E4A55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6" name="Freeform 35"/>
              <p:cNvSpPr/>
              <p:nvPr/>
            </p:nvSpPr>
            <p:spPr>
              <a:xfrm>
                <a:off x="4010025" y="4396994"/>
                <a:ext cx="482347" cy="109348"/>
              </a:xfrm>
              <a:custGeom>
                <a:avLst/>
                <a:gdLst/>
                <a:ahLst/>
                <a:cxnLst/>
                <a:rect l="0" t="0" r="0" b="0"/>
                <a:pathLst>
                  <a:path w="482347" h="109348">
                    <a:moveTo>
                      <a:pt x="454533" y="101727"/>
                    </a:moveTo>
                    <a:lnTo>
                      <a:pt x="425704" y="106553"/>
                    </a:lnTo>
                    <a:lnTo>
                      <a:pt x="395986" y="109347"/>
                    </a:lnTo>
                    <a:lnTo>
                      <a:pt x="364744" y="109347"/>
                    </a:lnTo>
                    <a:lnTo>
                      <a:pt x="333121" y="106553"/>
                    </a:lnTo>
                    <a:lnTo>
                      <a:pt x="300990" y="102235"/>
                    </a:lnTo>
                    <a:lnTo>
                      <a:pt x="268351" y="96012"/>
                    </a:lnTo>
                    <a:lnTo>
                      <a:pt x="236093" y="88265"/>
                    </a:lnTo>
                    <a:lnTo>
                      <a:pt x="171831" y="68580"/>
                    </a:lnTo>
                    <a:lnTo>
                      <a:pt x="109474" y="45974"/>
                    </a:lnTo>
                    <a:lnTo>
                      <a:pt x="51816" y="22479"/>
                    </a:lnTo>
                    <a:lnTo>
                      <a:pt x="24892" y="11049"/>
                    </a:lnTo>
                    <a:lnTo>
                      <a:pt x="0" y="0"/>
                    </a:lnTo>
                    <a:lnTo>
                      <a:pt x="37465" y="14351"/>
                    </a:lnTo>
                    <a:lnTo>
                      <a:pt x="76835" y="25400"/>
                    </a:lnTo>
                    <a:lnTo>
                      <a:pt x="117094" y="33528"/>
                    </a:lnTo>
                    <a:lnTo>
                      <a:pt x="158877" y="39370"/>
                    </a:lnTo>
                    <a:lnTo>
                      <a:pt x="200152" y="42672"/>
                    </a:lnTo>
                    <a:lnTo>
                      <a:pt x="240919" y="44577"/>
                    </a:lnTo>
                    <a:lnTo>
                      <a:pt x="280797" y="45974"/>
                    </a:lnTo>
                    <a:lnTo>
                      <a:pt x="318643" y="45974"/>
                    </a:lnTo>
                    <a:lnTo>
                      <a:pt x="354203" y="46990"/>
                    </a:lnTo>
                    <a:lnTo>
                      <a:pt x="386334" y="48006"/>
                    </a:lnTo>
                    <a:lnTo>
                      <a:pt x="415163" y="49911"/>
                    </a:lnTo>
                    <a:lnTo>
                      <a:pt x="428117" y="51308"/>
                    </a:lnTo>
                    <a:lnTo>
                      <a:pt x="439674" y="53213"/>
                    </a:lnTo>
                    <a:lnTo>
                      <a:pt x="450215" y="56134"/>
                    </a:lnTo>
                    <a:lnTo>
                      <a:pt x="459359" y="59055"/>
                    </a:lnTo>
                    <a:lnTo>
                      <a:pt x="466979" y="62865"/>
                    </a:lnTo>
                    <a:lnTo>
                      <a:pt x="473202" y="67183"/>
                    </a:lnTo>
                    <a:lnTo>
                      <a:pt x="478028" y="72390"/>
                    </a:lnTo>
                    <a:lnTo>
                      <a:pt x="480949" y="78232"/>
                    </a:lnTo>
                    <a:lnTo>
                      <a:pt x="482346" y="85344"/>
                    </a:lnTo>
                    <a:lnTo>
                      <a:pt x="481965" y="93091"/>
                    </a:lnTo>
                    <a:close/>
                  </a:path>
                </a:pathLst>
              </a:custGeom>
              <a:solidFill>
                <a:srgbClr val="DF963E"/>
              </a:solidFill>
              <a:ln w="0" cap="flat" cmpd="sng" algn="ctr">
                <a:solidFill>
                  <a:srgbClr val="DF963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7" name="Freeform 36"/>
              <p:cNvSpPr/>
              <p:nvPr/>
            </p:nvSpPr>
            <p:spPr>
              <a:xfrm>
                <a:off x="3878072" y="2418842"/>
                <a:ext cx="395987" cy="1059435"/>
              </a:xfrm>
              <a:custGeom>
                <a:avLst/>
                <a:gdLst/>
                <a:ahLst/>
                <a:cxnLst/>
                <a:rect l="0" t="0" r="0" b="0"/>
                <a:pathLst>
                  <a:path w="395987" h="1059435">
                    <a:moveTo>
                      <a:pt x="11938" y="26924"/>
                    </a:moveTo>
                    <a:lnTo>
                      <a:pt x="23876" y="59563"/>
                    </a:lnTo>
                    <a:lnTo>
                      <a:pt x="36449" y="96520"/>
                    </a:lnTo>
                    <a:lnTo>
                      <a:pt x="49403" y="137287"/>
                    </a:lnTo>
                    <a:lnTo>
                      <a:pt x="62865" y="182372"/>
                    </a:lnTo>
                    <a:lnTo>
                      <a:pt x="77216" y="230886"/>
                    </a:lnTo>
                    <a:lnTo>
                      <a:pt x="91567" y="282321"/>
                    </a:lnTo>
                    <a:lnTo>
                      <a:pt x="106553" y="336042"/>
                    </a:lnTo>
                    <a:lnTo>
                      <a:pt x="121920" y="392176"/>
                    </a:lnTo>
                    <a:lnTo>
                      <a:pt x="138176" y="450215"/>
                    </a:lnTo>
                    <a:lnTo>
                      <a:pt x="171323" y="569341"/>
                    </a:lnTo>
                    <a:lnTo>
                      <a:pt x="206375" y="690753"/>
                    </a:lnTo>
                    <a:lnTo>
                      <a:pt x="242824" y="810768"/>
                    </a:lnTo>
                    <a:lnTo>
                      <a:pt x="257175" y="834263"/>
                    </a:lnTo>
                    <a:lnTo>
                      <a:pt x="270129" y="855853"/>
                    </a:lnTo>
                    <a:lnTo>
                      <a:pt x="282702" y="876046"/>
                    </a:lnTo>
                    <a:lnTo>
                      <a:pt x="294132" y="894715"/>
                    </a:lnTo>
                    <a:lnTo>
                      <a:pt x="304800" y="911987"/>
                    </a:lnTo>
                    <a:lnTo>
                      <a:pt x="314833" y="928370"/>
                    </a:lnTo>
                    <a:lnTo>
                      <a:pt x="333502" y="958088"/>
                    </a:lnTo>
                    <a:lnTo>
                      <a:pt x="350393" y="984504"/>
                    </a:lnTo>
                    <a:lnTo>
                      <a:pt x="365760" y="1009523"/>
                    </a:lnTo>
                    <a:lnTo>
                      <a:pt x="395986" y="1059434"/>
                    </a:lnTo>
                    <a:lnTo>
                      <a:pt x="377698" y="1043559"/>
                    </a:lnTo>
                    <a:lnTo>
                      <a:pt x="360426" y="1028700"/>
                    </a:lnTo>
                    <a:lnTo>
                      <a:pt x="328295" y="1000379"/>
                    </a:lnTo>
                    <a:lnTo>
                      <a:pt x="298450" y="974471"/>
                    </a:lnTo>
                    <a:lnTo>
                      <a:pt x="271653" y="948944"/>
                    </a:lnTo>
                    <a:lnTo>
                      <a:pt x="247142" y="924052"/>
                    </a:lnTo>
                    <a:lnTo>
                      <a:pt x="225044" y="898525"/>
                    </a:lnTo>
                    <a:lnTo>
                      <a:pt x="204851" y="870712"/>
                    </a:lnTo>
                    <a:lnTo>
                      <a:pt x="186690" y="840486"/>
                    </a:lnTo>
                    <a:lnTo>
                      <a:pt x="171831" y="787273"/>
                    </a:lnTo>
                    <a:lnTo>
                      <a:pt x="157353" y="729615"/>
                    </a:lnTo>
                    <a:lnTo>
                      <a:pt x="141986" y="669671"/>
                    </a:lnTo>
                    <a:lnTo>
                      <a:pt x="127127" y="607187"/>
                    </a:lnTo>
                    <a:lnTo>
                      <a:pt x="97409" y="479044"/>
                    </a:lnTo>
                    <a:lnTo>
                      <a:pt x="83439" y="415163"/>
                    </a:lnTo>
                    <a:lnTo>
                      <a:pt x="69977" y="352806"/>
                    </a:lnTo>
                    <a:lnTo>
                      <a:pt x="57023" y="292354"/>
                    </a:lnTo>
                    <a:lnTo>
                      <a:pt x="45085" y="234696"/>
                    </a:lnTo>
                    <a:lnTo>
                      <a:pt x="34544" y="180975"/>
                    </a:lnTo>
                    <a:lnTo>
                      <a:pt x="29210" y="156083"/>
                    </a:lnTo>
                    <a:lnTo>
                      <a:pt x="24892" y="132080"/>
                    </a:lnTo>
                    <a:lnTo>
                      <a:pt x="20066" y="109474"/>
                    </a:lnTo>
                    <a:lnTo>
                      <a:pt x="16256" y="88773"/>
                    </a:lnTo>
                    <a:lnTo>
                      <a:pt x="12446" y="69088"/>
                    </a:lnTo>
                    <a:lnTo>
                      <a:pt x="9017" y="51435"/>
                    </a:lnTo>
                    <a:lnTo>
                      <a:pt x="6223" y="35560"/>
                    </a:lnTo>
                    <a:lnTo>
                      <a:pt x="3810" y="21590"/>
                    </a:lnTo>
                    <a:lnTo>
                      <a:pt x="1905" y="96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6000"/>
              </a:solidFill>
              <a:ln w="0" cap="flat" cmpd="sng" algn="ctr">
                <a:solidFill>
                  <a:srgbClr val="B26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8" name="Freeform 37"/>
              <p:cNvSpPr/>
              <p:nvPr/>
            </p:nvSpPr>
            <p:spPr>
              <a:xfrm>
                <a:off x="3878580" y="2419350"/>
                <a:ext cx="394971" cy="1059181"/>
              </a:xfrm>
              <a:custGeom>
                <a:avLst/>
                <a:gdLst/>
                <a:ahLst/>
                <a:cxnLst/>
                <a:rect l="0" t="0" r="0" b="0"/>
                <a:pathLst>
                  <a:path w="394971" h="1059181">
                    <a:moveTo>
                      <a:pt x="0" y="0"/>
                    </a:moveTo>
                    <a:lnTo>
                      <a:pt x="1270" y="8890"/>
                    </a:lnTo>
                    <a:lnTo>
                      <a:pt x="3810" y="21590"/>
                    </a:lnTo>
                    <a:lnTo>
                      <a:pt x="6350" y="35560"/>
                    </a:lnTo>
                    <a:lnTo>
                      <a:pt x="8890" y="50800"/>
                    </a:lnTo>
                    <a:lnTo>
                      <a:pt x="11430" y="68580"/>
                    </a:lnTo>
                    <a:lnTo>
                      <a:pt x="15240" y="87630"/>
                    </a:lnTo>
                    <a:lnTo>
                      <a:pt x="19050" y="109220"/>
                    </a:lnTo>
                    <a:lnTo>
                      <a:pt x="24130" y="130810"/>
                    </a:lnTo>
                    <a:lnTo>
                      <a:pt x="29210" y="154940"/>
                    </a:lnTo>
                    <a:lnTo>
                      <a:pt x="34290" y="180340"/>
                    </a:lnTo>
                    <a:lnTo>
                      <a:pt x="44450" y="233680"/>
                    </a:lnTo>
                    <a:lnTo>
                      <a:pt x="57150" y="292100"/>
                    </a:lnTo>
                    <a:lnTo>
                      <a:pt x="69850" y="351790"/>
                    </a:lnTo>
                    <a:lnTo>
                      <a:pt x="82550" y="414020"/>
                    </a:lnTo>
                    <a:lnTo>
                      <a:pt x="96520" y="478790"/>
                    </a:lnTo>
                    <a:lnTo>
                      <a:pt x="127000" y="607060"/>
                    </a:lnTo>
                    <a:lnTo>
                      <a:pt x="140970" y="669290"/>
                    </a:lnTo>
                    <a:lnTo>
                      <a:pt x="156210" y="728980"/>
                    </a:lnTo>
                    <a:lnTo>
                      <a:pt x="171450" y="786130"/>
                    </a:lnTo>
                    <a:lnTo>
                      <a:pt x="186690" y="839470"/>
                    </a:lnTo>
                    <a:lnTo>
                      <a:pt x="204470" y="869950"/>
                    </a:lnTo>
                    <a:lnTo>
                      <a:pt x="224790" y="897890"/>
                    </a:lnTo>
                    <a:lnTo>
                      <a:pt x="246380" y="923290"/>
                    </a:lnTo>
                    <a:lnTo>
                      <a:pt x="270510" y="948690"/>
                    </a:lnTo>
                    <a:lnTo>
                      <a:pt x="298450" y="974090"/>
                    </a:lnTo>
                    <a:lnTo>
                      <a:pt x="327660" y="999490"/>
                    </a:lnTo>
                    <a:lnTo>
                      <a:pt x="359410" y="1027430"/>
                    </a:lnTo>
                    <a:lnTo>
                      <a:pt x="377190" y="1042670"/>
                    </a:lnTo>
                    <a:lnTo>
                      <a:pt x="394970" y="1059180"/>
                    </a:lnTo>
                    <a:lnTo>
                      <a:pt x="365760" y="1008380"/>
                    </a:lnTo>
                    <a:lnTo>
                      <a:pt x="350520" y="984250"/>
                    </a:lnTo>
                    <a:lnTo>
                      <a:pt x="332740" y="957580"/>
                    </a:lnTo>
                    <a:lnTo>
                      <a:pt x="314960" y="928370"/>
                    </a:lnTo>
                    <a:lnTo>
                      <a:pt x="304800" y="911860"/>
                    </a:lnTo>
                    <a:lnTo>
                      <a:pt x="293370" y="894080"/>
                    </a:lnTo>
                    <a:lnTo>
                      <a:pt x="281940" y="875030"/>
                    </a:lnTo>
                    <a:lnTo>
                      <a:pt x="269240" y="854710"/>
                    </a:lnTo>
                    <a:lnTo>
                      <a:pt x="256540" y="833120"/>
                    </a:lnTo>
                    <a:lnTo>
                      <a:pt x="242570" y="810260"/>
                    </a:lnTo>
                    <a:lnTo>
                      <a:pt x="205740" y="689610"/>
                    </a:lnTo>
                    <a:lnTo>
                      <a:pt x="171450" y="568960"/>
                    </a:lnTo>
                    <a:lnTo>
                      <a:pt x="137160" y="449580"/>
                    </a:lnTo>
                    <a:lnTo>
                      <a:pt x="121920" y="391160"/>
                    </a:lnTo>
                    <a:lnTo>
                      <a:pt x="105410" y="335280"/>
                    </a:lnTo>
                    <a:lnTo>
                      <a:pt x="91440" y="281940"/>
                    </a:lnTo>
                    <a:lnTo>
                      <a:pt x="76200" y="229870"/>
                    </a:lnTo>
                    <a:lnTo>
                      <a:pt x="62230" y="181610"/>
                    </a:lnTo>
                    <a:lnTo>
                      <a:pt x="48260" y="137160"/>
                    </a:lnTo>
                    <a:lnTo>
                      <a:pt x="35560" y="95250"/>
                    </a:lnTo>
                    <a:lnTo>
                      <a:pt x="22860" y="58420"/>
                    </a:lnTo>
                    <a:lnTo>
                      <a:pt x="11430" y="2667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9" name="Freeform 38"/>
              <p:cNvSpPr/>
              <p:nvPr/>
            </p:nvSpPr>
            <p:spPr>
              <a:xfrm>
                <a:off x="4328287" y="3765296"/>
                <a:ext cx="145416" cy="131065"/>
              </a:xfrm>
              <a:custGeom>
                <a:avLst/>
                <a:gdLst/>
                <a:ahLst/>
                <a:cxnLst/>
                <a:rect l="0" t="0" r="0" b="0"/>
                <a:pathLst>
                  <a:path w="145416" h="131065">
                    <a:moveTo>
                      <a:pt x="70104" y="15367"/>
                    </a:moveTo>
                    <a:lnTo>
                      <a:pt x="81026" y="26416"/>
                    </a:lnTo>
                    <a:lnTo>
                      <a:pt x="92075" y="34036"/>
                    </a:lnTo>
                    <a:lnTo>
                      <a:pt x="103124" y="39751"/>
                    </a:lnTo>
                    <a:lnTo>
                      <a:pt x="125222" y="49403"/>
                    </a:lnTo>
                    <a:lnTo>
                      <a:pt x="135763" y="54229"/>
                    </a:lnTo>
                    <a:lnTo>
                      <a:pt x="145415" y="60960"/>
                    </a:lnTo>
                    <a:lnTo>
                      <a:pt x="135763" y="69596"/>
                    </a:lnTo>
                    <a:lnTo>
                      <a:pt x="129032" y="79121"/>
                    </a:lnTo>
                    <a:lnTo>
                      <a:pt x="118999" y="97409"/>
                    </a:lnTo>
                    <a:lnTo>
                      <a:pt x="114173" y="106045"/>
                    </a:lnTo>
                    <a:lnTo>
                      <a:pt x="109347" y="113792"/>
                    </a:lnTo>
                    <a:lnTo>
                      <a:pt x="103632" y="120015"/>
                    </a:lnTo>
                    <a:lnTo>
                      <a:pt x="95504" y="125222"/>
                    </a:lnTo>
                    <a:lnTo>
                      <a:pt x="86360" y="128651"/>
                    </a:lnTo>
                    <a:lnTo>
                      <a:pt x="73406" y="131064"/>
                    </a:lnTo>
                    <a:lnTo>
                      <a:pt x="58039" y="131064"/>
                    </a:lnTo>
                    <a:lnTo>
                      <a:pt x="42164" y="127635"/>
                    </a:lnTo>
                    <a:lnTo>
                      <a:pt x="35052" y="120396"/>
                    </a:lnTo>
                    <a:lnTo>
                      <a:pt x="28321" y="114681"/>
                    </a:lnTo>
                    <a:lnTo>
                      <a:pt x="16256" y="106045"/>
                    </a:lnTo>
                    <a:lnTo>
                      <a:pt x="6223" y="100330"/>
                    </a:lnTo>
                    <a:lnTo>
                      <a:pt x="0" y="95504"/>
                    </a:lnTo>
                    <a:lnTo>
                      <a:pt x="1905" y="86868"/>
                    </a:lnTo>
                    <a:lnTo>
                      <a:pt x="4826" y="77216"/>
                    </a:lnTo>
                    <a:lnTo>
                      <a:pt x="11938" y="55118"/>
                    </a:lnTo>
                    <a:lnTo>
                      <a:pt x="17780" y="30734"/>
                    </a:lnTo>
                    <a:lnTo>
                      <a:pt x="20066" y="16764"/>
                    </a:lnTo>
                    <a:lnTo>
                      <a:pt x="21082" y="2794"/>
                    </a:lnTo>
                    <a:lnTo>
                      <a:pt x="24892" y="889"/>
                    </a:lnTo>
                    <a:lnTo>
                      <a:pt x="29718" y="0"/>
                    </a:lnTo>
                    <a:lnTo>
                      <a:pt x="40259" y="508"/>
                    </a:lnTo>
                    <a:lnTo>
                      <a:pt x="50800" y="1905"/>
                    </a:lnTo>
                    <a:lnTo>
                      <a:pt x="55626" y="1905"/>
                    </a:lnTo>
                    <a:lnTo>
                      <a:pt x="59944" y="889"/>
                    </a:lnTo>
                    <a:close/>
                  </a:path>
                </a:pathLst>
              </a:custGeom>
              <a:solidFill>
                <a:srgbClr val="DB831B"/>
              </a:solidFill>
              <a:ln w="0" cap="flat" cmpd="sng" algn="ctr">
                <a:solidFill>
                  <a:srgbClr val="DB831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0" name="Freeform 39"/>
              <p:cNvSpPr/>
              <p:nvPr/>
            </p:nvSpPr>
            <p:spPr>
              <a:xfrm>
                <a:off x="4100195" y="3904996"/>
                <a:ext cx="132970" cy="231268"/>
              </a:xfrm>
              <a:custGeom>
                <a:avLst/>
                <a:gdLst/>
                <a:ahLst/>
                <a:cxnLst/>
                <a:rect l="0" t="0" r="0" b="0"/>
                <a:pathLst>
                  <a:path w="132970" h="231268">
                    <a:moveTo>
                      <a:pt x="48514" y="8636"/>
                    </a:moveTo>
                    <a:lnTo>
                      <a:pt x="57150" y="15748"/>
                    </a:lnTo>
                    <a:lnTo>
                      <a:pt x="64897" y="21590"/>
                    </a:lnTo>
                    <a:lnTo>
                      <a:pt x="71120" y="26289"/>
                    </a:lnTo>
                    <a:lnTo>
                      <a:pt x="76327" y="29718"/>
                    </a:lnTo>
                    <a:lnTo>
                      <a:pt x="80264" y="32131"/>
                    </a:lnTo>
                    <a:lnTo>
                      <a:pt x="86995" y="35433"/>
                    </a:lnTo>
                    <a:lnTo>
                      <a:pt x="96520" y="38862"/>
                    </a:lnTo>
                    <a:lnTo>
                      <a:pt x="102235" y="42164"/>
                    </a:lnTo>
                    <a:lnTo>
                      <a:pt x="105664" y="44577"/>
                    </a:lnTo>
                    <a:lnTo>
                      <a:pt x="109982" y="47498"/>
                    </a:lnTo>
                    <a:lnTo>
                      <a:pt x="105664" y="52324"/>
                    </a:lnTo>
                    <a:lnTo>
                      <a:pt x="103759" y="57531"/>
                    </a:lnTo>
                    <a:lnTo>
                      <a:pt x="103251" y="63373"/>
                    </a:lnTo>
                    <a:lnTo>
                      <a:pt x="104267" y="69596"/>
                    </a:lnTo>
                    <a:lnTo>
                      <a:pt x="109474" y="82550"/>
                    </a:lnTo>
                    <a:lnTo>
                      <a:pt x="117221" y="96012"/>
                    </a:lnTo>
                    <a:lnTo>
                      <a:pt x="125349" y="108458"/>
                    </a:lnTo>
                    <a:lnTo>
                      <a:pt x="131572" y="119888"/>
                    </a:lnTo>
                    <a:lnTo>
                      <a:pt x="132969" y="124714"/>
                    </a:lnTo>
                    <a:lnTo>
                      <a:pt x="132969" y="129032"/>
                    </a:lnTo>
                    <a:lnTo>
                      <a:pt x="131572" y="132969"/>
                    </a:lnTo>
                    <a:lnTo>
                      <a:pt x="127762" y="135255"/>
                    </a:lnTo>
                    <a:lnTo>
                      <a:pt x="125857" y="137287"/>
                    </a:lnTo>
                    <a:lnTo>
                      <a:pt x="122936" y="141097"/>
                    </a:lnTo>
                    <a:lnTo>
                      <a:pt x="119634" y="146304"/>
                    </a:lnTo>
                    <a:lnTo>
                      <a:pt x="115316" y="153035"/>
                    </a:lnTo>
                    <a:lnTo>
                      <a:pt x="106172" y="169418"/>
                    </a:lnTo>
                    <a:lnTo>
                      <a:pt x="95123" y="187579"/>
                    </a:lnTo>
                    <a:lnTo>
                      <a:pt x="84074" y="204851"/>
                    </a:lnTo>
                    <a:lnTo>
                      <a:pt x="73025" y="219837"/>
                    </a:lnTo>
                    <a:lnTo>
                      <a:pt x="67691" y="225044"/>
                    </a:lnTo>
                    <a:lnTo>
                      <a:pt x="62484" y="229362"/>
                    </a:lnTo>
                    <a:lnTo>
                      <a:pt x="57658" y="231267"/>
                    </a:lnTo>
                    <a:lnTo>
                      <a:pt x="53340" y="230886"/>
                    </a:lnTo>
                    <a:lnTo>
                      <a:pt x="46101" y="220726"/>
                    </a:lnTo>
                    <a:lnTo>
                      <a:pt x="37973" y="207264"/>
                    </a:lnTo>
                    <a:lnTo>
                      <a:pt x="21717" y="175641"/>
                    </a:lnTo>
                    <a:lnTo>
                      <a:pt x="14478" y="160274"/>
                    </a:lnTo>
                    <a:lnTo>
                      <a:pt x="8255" y="146304"/>
                    </a:lnTo>
                    <a:lnTo>
                      <a:pt x="3429" y="136271"/>
                    </a:lnTo>
                    <a:lnTo>
                      <a:pt x="1524" y="132969"/>
                    </a:lnTo>
                    <a:lnTo>
                      <a:pt x="0" y="130937"/>
                    </a:lnTo>
                    <a:lnTo>
                      <a:pt x="1016" y="125730"/>
                    </a:lnTo>
                    <a:lnTo>
                      <a:pt x="2032" y="118999"/>
                    </a:lnTo>
                    <a:lnTo>
                      <a:pt x="4318" y="101727"/>
                    </a:lnTo>
                    <a:lnTo>
                      <a:pt x="8255" y="81026"/>
                    </a:lnTo>
                    <a:lnTo>
                      <a:pt x="13462" y="60960"/>
                    </a:lnTo>
                    <a:lnTo>
                      <a:pt x="20701" y="43688"/>
                    </a:lnTo>
                    <a:lnTo>
                      <a:pt x="28829" y="27813"/>
                    </a:lnTo>
                    <a:lnTo>
                      <a:pt x="35052" y="13843"/>
                    </a:lnTo>
                    <a:lnTo>
                      <a:pt x="37973" y="0"/>
                    </a:lnTo>
                    <a:close/>
                  </a:path>
                </a:pathLst>
              </a:custGeom>
              <a:solidFill>
                <a:srgbClr val="CA6D00"/>
              </a:solidFill>
              <a:ln w="0" cap="flat" cmpd="sng" algn="ctr">
                <a:solidFill>
                  <a:srgbClr val="CA6D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4201033" y="4033647"/>
                <a:ext cx="169419" cy="265431"/>
              </a:xfrm>
              <a:custGeom>
                <a:avLst/>
                <a:gdLst/>
                <a:ahLst/>
                <a:cxnLst/>
                <a:rect l="0" t="0" r="0" b="0"/>
                <a:pathLst>
                  <a:path w="169419" h="265431">
                    <a:moveTo>
                      <a:pt x="47498" y="1397"/>
                    </a:moveTo>
                    <a:lnTo>
                      <a:pt x="56134" y="0"/>
                    </a:lnTo>
                    <a:lnTo>
                      <a:pt x="72517" y="889"/>
                    </a:lnTo>
                    <a:lnTo>
                      <a:pt x="87376" y="5715"/>
                    </a:lnTo>
                    <a:lnTo>
                      <a:pt x="102235" y="14351"/>
                    </a:lnTo>
                    <a:lnTo>
                      <a:pt x="117094" y="25908"/>
                    </a:lnTo>
                    <a:lnTo>
                      <a:pt x="132969" y="39751"/>
                    </a:lnTo>
                    <a:lnTo>
                      <a:pt x="150241" y="56642"/>
                    </a:lnTo>
                    <a:lnTo>
                      <a:pt x="169418" y="74803"/>
                    </a:lnTo>
                    <a:lnTo>
                      <a:pt x="164719" y="79629"/>
                    </a:lnTo>
                    <a:lnTo>
                      <a:pt x="160782" y="85852"/>
                    </a:lnTo>
                    <a:lnTo>
                      <a:pt x="157988" y="93599"/>
                    </a:lnTo>
                    <a:lnTo>
                      <a:pt x="155575" y="101727"/>
                    </a:lnTo>
                    <a:lnTo>
                      <a:pt x="153670" y="120396"/>
                    </a:lnTo>
                    <a:lnTo>
                      <a:pt x="153670" y="141097"/>
                    </a:lnTo>
                    <a:lnTo>
                      <a:pt x="155956" y="183261"/>
                    </a:lnTo>
                    <a:lnTo>
                      <a:pt x="157480" y="202057"/>
                    </a:lnTo>
                    <a:lnTo>
                      <a:pt x="157480" y="217805"/>
                    </a:lnTo>
                    <a:lnTo>
                      <a:pt x="150241" y="224536"/>
                    </a:lnTo>
                    <a:lnTo>
                      <a:pt x="143002" y="232283"/>
                    </a:lnTo>
                    <a:lnTo>
                      <a:pt x="130048" y="249555"/>
                    </a:lnTo>
                    <a:lnTo>
                      <a:pt x="124333" y="256794"/>
                    </a:lnTo>
                    <a:lnTo>
                      <a:pt x="119507" y="262509"/>
                    </a:lnTo>
                    <a:lnTo>
                      <a:pt x="115697" y="265430"/>
                    </a:lnTo>
                    <a:lnTo>
                      <a:pt x="112776" y="264922"/>
                    </a:lnTo>
                    <a:lnTo>
                      <a:pt x="103759" y="238506"/>
                    </a:lnTo>
                    <a:lnTo>
                      <a:pt x="94107" y="215519"/>
                    </a:lnTo>
                    <a:lnTo>
                      <a:pt x="84074" y="195326"/>
                    </a:lnTo>
                    <a:lnTo>
                      <a:pt x="73914" y="178054"/>
                    </a:lnTo>
                    <a:lnTo>
                      <a:pt x="63881" y="162687"/>
                    </a:lnTo>
                    <a:lnTo>
                      <a:pt x="54229" y="149733"/>
                    </a:lnTo>
                    <a:lnTo>
                      <a:pt x="44704" y="138684"/>
                    </a:lnTo>
                    <a:lnTo>
                      <a:pt x="35560" y="129032"/>
                    </a:lnTo>
                    <a:lnTo>
                      <a:pt x="27432" y="120904"/>
                    </a:lnTo>
                    <a:lnTo>
                      <a:pt x="19685" y="114173"/>
                    </a:lnTo>
                    <a:lnTo>
                      <a:pt x="12954" y="107950"/>
                    </a:lnTo>
                    <a:lnTo>
                      <a:pt x="7747" y="102616"/>
                    </a:lnTo>
                    <a:lnTo>
                      <a:pt x="3810" y="98298"/>
                    </a:lnTo>
                    <a:lnTo>
                      <a:pt x="1016" y="93980"/>
                    </a:lnTo>
                    <a:lnTo>
                      <a:pt x="0" y="89281"/>
                    </a:lnTo>
                    <a:lnTo>
                      <a:pt x="508" y="84963"/>
                    </a:lnTo>
                    <a:lnTo>
                      <a:pt x="4826" y="74803"/>
                    </a:lnTo>
                    <a:lnTo>
                      <a:pt x="10160" y="63754"/>
                    </a:lnTo>
                    <a:lnTo>
                      <a:pt x="22606" y="41656"/>
                    </a:lnTo>
                    <a:lnTo>
                      <a:pt x="28321" y="30607"/>
                    </a:lnTo>
                    <a:lnTo>
                      <a:pt x="33655" y="20574"/>
                    </a:lnTo>
                    <a:lnTo>
                      <a:pt x="36957" y="11430"/>
                    </a:lnTo>
                    <a:lnTo>
                      <a:pt x="38354" y="3810"/>
                    </a:lnTo>
                    <a:close/>
                  </a:path>
                </a:pathLst>
              </a:custGeom>
              <a:solidFill>
                <a:srgbClr val="C46B00"/>
              </a:solidFill>
              <a:ln w="0" cap="flat" cmpd="sng" algn="ctr">
                <a:solidFill>
                  <a:srgbClr val="C46B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2" name="Freeform 41"/>
              <p:cNvSpPr/>
              <p:nvPr/>
            </p:nvSpPr>
            <p:spPr>
              <a:xfrm>
                <a:off x="4312920" y="3904488"/>
                <a:ext cx="151131" cy="188596"/>
              </a:xfrm>
              <a:custGeom>
                <a:avLst/>
                <a:gdLst/>
                <a:ahLst/>
                <a:cxnLst/>
                <a:rect l="0" t="0" r="0" b="0"/>
                <a:pathLst>
                  <a:path w="151131" h="188596">
                    <a:moveTo>
                      <a:pt x="83439" y="0"/>
                    </a:moveTo>
                    <a:lnTo>
                      <a:pt x="99822" y="889"/>
                    </a:lnTo>
                    <a:lnTo>
                      <a:pt x="107061" y="2921"/>
                    </a:lnTo>
                    <a:lnTo>
                      <a:pt x="114173" y="5715"/>
                    </a:lnTo>
                    <a:lnTo>
                      <a:pt x="120396" y="10033"/>
                    </a:lnTo>
                    <a:lnTo>
                      <a:pt x="126238" y="15367"/>
                    </a:lnTo>
                    <a:lnTo>
                      <a:pt x="131445" y="21590"/>
                    </a:lnTo>
                    <a:lnTo>
                      <a:pt x="136271" y="28829"/>
                    </a:lnTo>
                    <a:lnTo>
                      <a:pt x="140589" y="37465"/>
                    </a:lnTo>
                    <a:lnTo>
                      <a:pt x="144018" y="46990"/>
                    </a:lnTo>
                    <a:lnTo>
                      <a:pt x="146812" y="57531"/>
                    </a:lnTo>
                    <a:lnTo>
                      <a:pt x="148717" y="69088"/>
                    </a:lnTo>
                    <a:lnTo>
                      <a:pt x="150241" y="82042"/>
                    </a:lnTo>
                    <a:lnTo>
                      <a:pt x="151130" y="96012"/>
                    </a:lnTo>
                    <a:lnTo>
                      <a:pt x="147828" y="102743"/>
                    </a:lnTo>
                    <a:lnTo>
                      <a:pt x="143002" y="109855"/>
                    </a:lnTo>
                    <a:lnTo>
                      <a:pt x="131064" y="125730"/>
                    </a:lnTo>
                    <a:lnTo>
                      <a:pt x="116586" y="142113"/>
                    </a:lnTo>
                    <a:lnTo>
                      <a:pt x="101219" y="157480"/>
                    </a:lnTo>
                    <a:lnTo>
                      <a:pt x="85852" y="170815"/>
                    </a:lnTo>
                    <a:lnTo>
                      <a:pt x="79121" y="176657"/>
                    </a:lnTo>
                    <a:lnTo>
                      <a:pt x="72898" y="181356"/>
                    </a:lnTo>
                    <a:lnTo>
                      <a:pt x="67183" y="185293"/>
                    </a:lnTo>
                    <a:lnTo>
                      <a:pt x="62865" y="187706"/>
                    </a:lnTo>
                    <a:lnTo>
                      <a:pt x="59436" y="188595"/>
                    </a:lnTo>
                    <a:lnTo>
                      <a:pt x="57531" y="188087"/>
                    </a:lnTo>
                    <a:lnTo>
                      <a:pt x="44577" y="173736"/>
                    </a:lnTo>
                    <a:lnTo>
                      <a:pt x="30226" y="160274"/>
                    </a:lnTo>
                    <a:lnTo>
                      <a:pt x="15367" y="145923"/>
                    </a:lnTo>
                    <a:lnTo>
                      <a:pt x="0" y="128143"/>
                    </a:lnTo>
                    <a:lnTo>
                      <a:pt x="2413" y="122809"/>
                    </a:lnTo>
                    <a:lnTo>
                      <a:pt x="5207" y="116078"/>
                    </a:lnTo>
                    <a:lnTo>
                      <a:pt x="13843" y="100838"/>
                    </a:lnTo>
                    <a:lnTo>
                      <a:pt x="24511" y="82550"/>
                    </a:lnTo>
                    <a:lnTo>
                      <a:pt x="35941" y="63373"/>
                    </a:lnTo>
                    <a:lnTo>
                      <a:pt x="46990" y="44577"/>
                    </a:lnTo>
                    <a:lnTo>
                      <a:pt x="56134" y="27305"/>
                    </a:lnTo>
                    <a:lnTo>
                      <a:pt x="59944" y="20193"/>
                    </a:lnTo>
                    <a:lnTo>
                      <a:pt x="62865" y="13462"/>
                    </a:lnTo>
                    <a:lnTo>
                      <a:pt x="64770" y="8128"/>
                    </a:lnTo>
                    <a:lnTo>
                      <a:pt x="65786" y="3810"/>
                    </a:lnTo>
                    <a:close/>
                  </a:path>
                </a:pathLst>
              </a:custGeom>
              <a:solidFill>
                <a:srgbClr val="D87908"/>
              </a:solidFill>
              <a:ln w="0" cap="flat" cmpd="sng" algn="ctr">
                <a:solidFill>
                  <a:srgbClr val="D8790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3" name="Freeform 42"/>
              <p:cNvSpPr/>
              <p:nvPr/>
            </p:nvSpPr>
            <p:spPr>
              <a:xfrm>
                <a:off x="4457319" y="3944747"/>
                <a:ext cx="156973" cy="149353"/>
              </a:xfrm>
              <a:custGeom>
                <a:avLst/>
                <a:gdLst/>
                <a:ahLst/>
                <a:cxnLst/>
                <a:rect l="0" t="0" r="0" b="0"/>
                <a:pathLst>
                  <a:path w="156973" h="149353">
                    <a:moveTo>
                      <a:pt x="103251" y="508"/>
                    </a:moveTo>
                    <a:lnTo>
                      <a:pt x="111379" y="0"/>
                    </a:lnTo>
                    <a:lnTo>
                      <a:pt x="118618" y="1524"/>
                    </a:lnTo>
                    <a:lnTo>
                      <a:pt x="124333" y="3937"/>
                    </a:lnTo>
                    <a:lnTo>
                      <a:pt x="130175" y="7239"/>
                    </a:lnTo>
                    <a:lnTo>
                      <a:pt x="134493" y="12065"/>
                    </a:lnTo>
                    <a:lnTo>
                      <a:pt x="142113" y="24511"/>
                    </a:lnTo>
                    <a:lnTo>
                      <a:pt x="147447" y="39370"/>
                    </a:lnTo>
                    <a:lnTo>
                      <a:pt x="151257" y="55753"/>
                    </a:lnTo>
                    <a:lnTo>
                      <a:pt x="156972" y="89281"/>
                    </a:lnTo>
                    <a:lnTo>
                      <a:pt x="149860" y="102235"/>
                    </a:lnTo>
                    <a:lnTo>
                      <a:pt x="139700" y="113792"/>
                    </a:lnTo>
                    <a:lnTo>
                      <a:pt x="127762" y="124841"/>
                    </a:lnTo>
                    <a:lnTo>
                      <a:pt x="115189" y="134493"/>
                    </a:lnTo>
                    <a:lnTo>
                      <a:pt x="103251" y="141605"/>
                    </a:lnTo>
                    <a:lnTo>
                      <a:pt x="92710" y="146939"/>
                    </a:lnTo>
                    <a:lnTo>
                      <a:pt x="84582" y="148844"/>
                    </a:lnTo>
                    <a:lnTo>
                      <a:pt x="81661" y="149352"/>
                    </a:lnTo>
                    <a:lnTo>
                      <a:pt x="80264" y="148336"/>
                    </a:lnTo>
                    <a:lnTo>
                      <a:pt x="74422" y="143129"/>
                    </a:lnTo>
                    <a:lnTo>
                      <a:pt x="64897" y="138303"/>
                    </a:lnTo>
                    <a:lnTo>
                      <a:pt x="53848" y="132969"/>
                    </a:lnTo>
                    <a:lnTo>
                      <a:pt x="41275" y="127762"/>
                    </a:lnTo>
                    <a:lnTo>
                      <a:pt x="28829" y="121539"/>
                    </a:lnTo>
                    <a:lnTo>
                      <a:pt x="16891" y="114808"/>
                    </a:lnTo>
                    <a:lnTo>
                      <a:pt x="7239" y="106553"/>
                    </a:lnTo>
                    <a:lnTo>
                      <a:pt x="0" y="97028"/>
                    </a:lnTo>
                    <a:lnTo>
                      <a:pt x="11049" y="80645"/>
                    </a:lnTo>
                    <a:lnTo>
                      <a:pt x="18796" y="63881"/>
                    </a:lnTo>
                    <a:lnTo>
                      <a:pt x="21209" y="56261"/>
                    </a:lnTo>
                    <a:lnTo>
                      <a:pt x="22098" y="49530"/>
                    </a:lnTo>
                    <a:lnTo>
                      <a:pt x="22098" y="43688"/>
                    </a:lnTo>
                    <a:lnTo>
                      <a:pt x="20193" y="39370"/>
                    </a:lnTo>
                    <a:lnTo>
                      <a:pt x="25527" y="36576"/>
                    </a:lnTo>
                    <a:lnTo>
                      <a:pt x="33147" y="32639"/>
                    </a:lnTo>
                    <a:lnTo>
                      <a:pt x="42799" y="27940"/>
                    </a:lnTo>
                    <a:lnTo>
                      <a:pt x="53340" y="23114"/>
                    </a:lnTo>
                    <a:lnTo>
                      <a:pt x="75438" y="12573"/>
                    </a:lnTo>
                    <a:lnTo>
                      <a:pt x="85979" y="7239"/>
                    </a:lnTo>
                    <a:lnTo>
                      <a:pt x="94615" y="2921"/>
                    </a:lnTo>
                    <a:close/>
                  </a:path>
                </a:pathLst>
              </a:custGeom>
              <a:solidFill>
                <a:srgbClr val="DA8014"/>
              </a:solidFill>
              <a:ln w="0" cap="flat" cmpd="sng" algn="ctr">
                <a:solidFill>
                  <a:srgbClr val="DA801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4" name="Freeform 43"/>
              <p:cNvSpPr/>
              <p:nvPr/>
            </p:nvSpPr>
            <p:spPr>
              <a:xfrm>
                <a:off x="4368546" y="4055618"/>
                <a:ext cx="155576" cy="192533"/>
              </a:xfrm>
              <a:custGeom>
                <a:avLst/>
                <a:gdLst/>
                <a:ahLst/>
                <a:cxnLst/>
                <a:rect l="0" t="0" r="0" b="0"/>
                <a:pathLst>
                  <a:path w="155576" h="192533">
                    <a:moveTo>
                      <a:pt x="92710" y="10668"/>
                    </a:moveTo>
                    <a:lnTo>
                      <a:pt x="109982" y="20701"/>
                    </a:lnTo>
                    <a:lnTo>
                      <a:pt x="119507" y="25527"/>
                    </a:lnTo>
                    <a:lnTo>
                      <a:pt x="129667" y="31242"/>
                    </a:lnTo>
                    <a:lnTo>
                      <a:pt x="141605" y="37973"/>
                    </a:lnTo>
                    <a:lnTo>
                      <a:pt x="155575" y="45593"/>
                    </a:lnTo>
                    <a:lnTo>
                      <a:pt x="152654" y="52832"/>
                    </a:lnTo>
                    <a:lnTo>
                      <a:pt x="149352" y="61468"/>
                    </a:lnTo>
                    <a:lnTo>
                      <a:pt x="142621" y="81153"/>
                    </a:lnTo>
                    <a:lnTo>
                      <a:pt x="128651" y="124841"/>
                    </a:lnTo>
                    <a:lnTo>
                      <a:pt x="121920" y="144526"/>
                    </a:lnTo>
                    <a:lnTo>
                      <a:pt x="116205" y="160401"/>
                    </a:lnTo>
                    <a:lnTo>
                      <a:pt x="113792" y="166116"/>
                    </a:lnTo>
                    <a:lnTo>
                      <a:pt x="111887" y="170434"/>
                    </a:lnTo>
                    <a:lnTo>
                      <a:pt x="109982" y="172339"/>
                    </a:lnTo>
                    <a:lnTo>
                      <a:pt x="108458" y="172339"/>
                    </a:lnTo>
                    <a:lnTo>
                      <a:pt x="98425" y="177673"/>
                    </a:lnTo>
                    <a:lnTo>
                      <a:pt x="86868" y="181483"/>
                    </a:lnTo>
                    <a:lnTo>
                      <a:pt x="73914" y="185293"/>
                    </a:lnTo>
                    <a:lnTo>
                      <a:pt x="59563" y="187706"/>
                    </a:lnTo>
                    <a:lnTo>
                      <a:pt x="30226" y="191135"/>
                    </a:lnTo>
                    <a:lnTo>
                      <a:pt x="1016" y="192532"/>
                    </a:lnTo>
                    <a:lnTo>
                      <a:pt x="0" y="168021"/>
                    </a:lnTo>
                    <a:lnTo>
                      <a:pt x="0" y="145923"/>
                    </a:lnTo>
                    <a:lnTo>
                      <a:pt x="0" y="126746"/>
                    </a:lnTo>
                    <a:lnTo>
                      <a:pt x="1524" y="108966"/>
                    </a:lnTo>
                    <a:lnTo>
                      <a:pt x="2921" y="93218"/>
                    </a:lnTo>
                    <a:lnTo>
                      <a:pt x="5334" y="78740"/>
                    </a:lnTo>
                    <a:lnTo>
                      <a:pt x="11049" y="49911"/>
                    </a:lnTo>
                    <a:lnTo>
                      <a:pt x="15875" y="46609"/>
                    </a:lnTo>
                    <a:lnTo>
                      <a:pt x="22098" y="41275"/>
                    </a:lnTo>
                    <a:lnTo>
                      <a:pt x="30226" y="34671"/>
                    </a:lnTo>
                    <a:lnTo>
                      <a:pt x="38862" y="27432"/>
                    </a:lnTo>
                    <a:lnTo>
                      <a:pt x="57658" y="12065"/>
                    </a:lnTo>
                    <a:lnTo>
                      <a:pt x="66802" y="5334"/>
                    </a:lnTo>
                    <a:lnTo>
                      <a:pt x="75438" y="0"/>
                    </a:lnTo>
                    <a:close/>
                  </a:path>
                </a:pathLst>
              </a:custGeom>
              <a:solidFill>
                <a:srgbClr val="CA6D00"/>
              </a:solidFill>
              <a:ln w="0" cap="flat" cmpd="sng" algn="ctr">
                <a:solidFill>
                  <a:srgbClr val="CA6D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5" name="Freeform 44"/>
              <p:cNvSpPr/>
              <p:nvPr/>
            </p:nvSpPr>
            <p:spPr>
              <a:xfrm>
                <a:off x="4217416" y="3869436"/>
                <a:ext cx="143511" cy="155957"/>
              </a:xfrm>
              <a:custGeom>
                <a:avLst/>
                <a:gdLst/>
                <a:ahLst/>
                <a:cxnLst/>
                <a:rect l="0" t="0" r="0" b="0"/>
                <a:pathLst>
                  <a:path w="143511" h="155957">
                    <a:moveTo>
                      <a:pt x="108458" y="5334"/>
                    </a:moveTo>
                    <a:lnTo>
                      <a:pt x="112776" y="9144"/>
                    </a:lnTo>
                    <a:lnTo>
                      <a:pt x="117094" y="15367"/>
                    </a:lnTo>
                    <a:lnTo>
                      <a:pt x="119507" y="18669"/>
                    </a:lnTo>
                    <a:lnTo>
                      <a:pt x="123825" y="22987"/>
                    </a:lnTo>
                    <a:lnTo>
                      <a:pt x="131445" y="28321"/>
                    </a:lnTo>
                    <a:lnTo>
                      <a:pt x="136779" y="32131"/>
                    </a:lnTo>
                    <a:lnTo>
                      <a:pt x="143510" y="35560"/>
                    </a:lnTo>
                    <a:lnTo>
                      <a:pt x="140589" y="42672"/>
                    </a:lnTo>
                    <a:lnTo>
                      <a:pt x="137287" y="50927"/>
                    </a:lnTo>
                    <a:lnTo>
                      <a:pt x="129032" y="70104"/>
                    </a:lnTo>
                    <a:lnTo>
                      <a:pt x="111760" y="111379"/>
                    </a:lnTo>
                    <a:lnTo>
                      <a:pt x="103124" y="130048"/>
                    </a:lnTo>
                    <a:lnTo>
                      <a:pt x="99314" y="137795"/>
                    </a:lnTo>
                    <a:lnTo>
                      <a:pt x="96012" y="144526"/>
                    </a:lnTo>
                    <a:lnTo>
                      <a:pt x="92583" y="150241"/>
                    </a:lnTo>
                    <a:lnTo>
                      <a:pt x="90170" y="154051"/>
                    </a:lnTo>
                    <a:lnTo>
                      <a:pt x="88265" y="155956"/>
                    </a:lnTo>
                    <a:lnTo>
                      <a:pt x="86868" y="155956"/>
                    </a:lnTo>
                    <a:lnTo>
                      <a:pt x="79121" y="154559"/>
                    </a:lnTo>
                    <a:lnTo>
                      <a:pt x="72390" y="154051"/>
                    </a:lnTo>
                    <a:lnTo>
                      <a:pt x="60960" y="154051"/>
                    </a:lnTo>
                    <a:lnTo>
                      <a:pt x="54737" y="154559"/>
                    </a:lnTo>
                    <a:lnTo>
                      <a:pt x="46990" y="155067"/>
                    </a:lnTo>
                    <a:lnTo>
                      <a:pt x="36957" y="155448"/>
                    </a:lnTo>
                    <a:lnTo>
                      <a:pt x="24384" y="155956"/>
                    </a:lnTo>
                    <a:lnTo>
                      <a:pt x="23495" y="144018"/>
                    </a:lnTo>
                    <a:lnTo>
                      <a:pt x="22479" y="134874"/>
                    </a:lnTo>
                    <a:lnTo>
                      <a:pt x="20574" y="127635"/>
                    </a:lnTo>
                    <a:lnTo>
                      <a:pt x="18669" y="122428"/>
                    </a:lnTo>
                    <a:lnTo>
                      <a:pt x="13843" y="116205"/>
                    </a:lnTo>
                    <a:lnTo>
                      <a:pt x="9017" y="112776"/>
                    </a:lnTo>
                    <a:lnTo>
                      <a:pt x="4699" y="109474"/>
                    </a:lnTo>
                    <a:lnTo>
                      <a:pt x="1397" y="103632"/>
                    </a:lnTo>
                    <a:lnTo>
                      <a:pt x="381" y="98933"/>
                    </a:lnTo>
                    <a:lnTo>
                      <a:pt x="0" y="92583"/>
                    </a:lnTo>
                    <a:lnTo>
                      <a:pt x="381" y="84455"/>
                    </a:lnTo>
                    <a:lnTo>
                      <a:pt x="1397" y="73406"/>
                    </a:lnTo>
                    <a:lnTo>
                      <a:pt x="1397" y="66675"/>
                    </a:lnTo>
                    <a:lnTo>
                      <a:pt x="2794" y="61468"/>
                    </a:lnTo>
                    <a:lnTo>
                      <a:pt x="5207" y="57150"/>
                    </a:lnTo>
                    <a:lnTo>
                      <a:pt x="8636" y="53721"/>
                    </a:lnTo>
                    <a:lnTo>
                      <a:pt x="18161" y="48514"/>
                    </a:lnTo>
                    <a:lnTo>
                      <a:pt x="30734" y="43688"/>
                    </a:lnTo>
                    <a:lnTo>
                      <a:pt x="45974" y="38354"/>
                    </a:lnTo>
                    <a:lnTo>
                      <a:pt x="63373" y="30734"/>
                    </a:lnTo>
                    <a:lnTo>
                      <a:pt x="82042" y="18288"/>
                    </a:lnTo>
                    <a:lnTo>
                      <a:pt x="91694" y="10033"/>
                    </a:lnTo>
                    <a:lnTo>
                      <a:pt x="101219" y="0"/>
                    </a:lnTo>
                    <a:close/>
                  </a:path>
                </a:pathLst>
              </a:custGeom>
              <a:solidFill>
                <a:srgbClr val="D87908"/>
              </a:solidFill>
              <a:ln w="0" cap="flat" cmpd="sng" algn="ctr">
                <a:solidFill>
                  <a:srgbClr val="D8790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6" name="Freeform 45"/>
              <p:cNvSpPr/>
              <p:nvPr/>
            </p:nvSpPr>
            <p:spPr>
              <a:xfrm>
                <a:off x="4143883" y="3682746"/>
                <a:ext cx="192533" cy="245238"/>
              </a:xfrm>
              <a:custGeom>
                <a:avLst/>
                <a:gdLst/>
                <a:ahLst/>
                <a:cxnLst/>
                <a:rect l="0" t="0" r="0" b="0"/>
                <a:pathLst>
                  <a:path w="192533" h="245238">
                    <a:moveTo>
                      <a:pt x="144526" y="7112"/>
                    </a:moveTo>
                    <a:lnTo>
                      <a:pt x="150241" y="15748"/>
                    </a:lnTo>
                    <a:lnTo>
                      <a:pt x="155067" y="26797"/>
                    </a:lnTo>
                    <a:lnTo>
                      <a:pt x="159385" y="38354"/>
                    </a:lnTo>
                    <a:lnTo>
                      <a:pt x="164211" y="50419"/>
                    </a:lnTo>
                    <a:lnTo>
                      <a:pt x="170942" y="61849"/>
                    </a:lnTo>
                    <a:lnTo>
                      <a:pt x="180086" y="72898"/>
                    </a:lnTo>
                    <a:lnTo>
                      <a:pt x="192532" y="82042"/>
                    </a:lnTo>
                    <a:lnTo>
                      <a:pt x="190627" y="88265"/>
                    </a:lnTo>
                    <a:lnTo>
                      <a:pt x="189611" y="95504"/>
                    </a:lnTo>
                    <a:lnTo>
                      <a:pt x="189230" y="103632"/>
                    </a:lnTo>
                    <a:lnTo>
                      <a:pt x="188214" y="113284"/>
                    </a:lnTo>
                    <a:lnTo>
                      <a:pt x="186817" y="123825"/>
                    </a:lnTo>
                    <a:lnTo>
                      <a:pt x="183388" y="136271"/>
                    </a:lnTo>
                    <a:lnTo>
                      <a:pt x="178562" y="150241"/>
                    </a:lnTo>
                    <a:lnTo>
                      <a:pt x="171450" y="166497"/>
                    </a:lnTo>
                    <a:lnTo>
                      <a:pt x="169926" y="172339"/>
                    </a:lnTo>
                    <a:lnTo>
                      <a:pt x="167132" y="177546"/>
                    </a:lnTo>
                    <a:lnTo>
                      <a:pt x="162814" y="181864"/>
                    </a:lnTo>
                    <a:lnTo>
                      <a:pt x="157480" y="185674"/>
                    </a:lnTo>
                    <a:lnTo>
                      <a:pt x="143510" y="192405"/>
                    </a:lnTo>
                    <a:lnTo>
                      <a:pt x="127254" y="198628"/>
                    </a:lnTo>
                    <a:lnTo>
                      <a:pt x="109982" y="205359"/>
                    </a:lnTo>
                    <a:lnTo>
                      <a:pt x="93599" y="215011"/>
                    </a:lnTo>
                    <a:lnTo>
                      <a:pt x="86487" y="220726"/>
                    </a:lnTo>
                    <a:lnTo>
                      <a:pt x="79248" y="227457"/>
                    </a:lnTo>
                    <a:lnTo>
                      <a:pt x="73533" y="236093"/>
                    </a:lnTo>
                    <a:lnTo>
                      <a:pt x="69215" y="245237"/>
                    </a:lnTo>
                    <a:lnTo>
                      <a:pt x="53340" y="241427"/>
                    </a:lnTo>
                    <a:lnTo>
                      <a:pt x="39370" y="234188"/>
                    </a:lnTo>
                    <a:lnTo>
                      <a:pt x="32258" y="228981"/>
                    </a:lnTo>
                    <a:lnTo>
                      <a:pt x="24511" y="221742"/>
                    </a:lnTo>
                    <a:lnTo>
                      <a:pt x="15875" y="212598"/>
                    </a:lnTo>
                    <a:lnTo>
                      <a:pt x="5842" y="201041"/>
                    </a:lnTo>
                    <a:lnTo>
                      <a:pt x="4318" y="188595"/>
                    </a:lnTo>
                    <a:lnTo>
                      <a:pt x="2413" y="174625"/>
                    </a:lnTo>
                    <a:lnTo>
                      <a:pt x="1016" y="158877"/>
                    </a:lnTo>
                    <a:lnTo>
                      <a:pt x="0" y="139700"/>
                    </a:lnTo>
                    <a:lnTo>
                      <a:pt x="6350" y="131445"/>
                    </a:lnTo>
                    <a:lnTo>
                      <a:pt x="14986" y="121920"/>
                    </a:lnTo>
                    <a:lnTo>
                      <a:pt x="24511" y="110363"/>
                    </a:lnTo>
                    <a:lnTo>
                      <a:pt x="35560" y="96901"/>
                    </a:lnTo>
                    <a:lnTo>
                      <a:pt x="46609" y="81534"/>
                    </a:lnTo>
                    <a:lnTo>
                      <a:pt x="57658" y="64262"/>
                    </a:lnTo>
                    <a:lnTo>
                      <a:pt x="68707" y="44577"/>
                    </a:lnTo>
                    <a:lnTo>
                      <a:pt x="77851" y="22987"/>
                    </a:lnTo>
                    <a:lnTo>
                      <a:pt x="84963" y="18669"/>
                    </a:lnTo>
                    <a:lnTo>
                      <a:pt x="92202" y="15748"/>
                    </a:lnTo>
                    <a:lnTo>
                      <a:pt x="108585" y="11938"/>
                    </a:lnTo>
                    <a:lnTo>
                      <a:pt x="123825" y="8128"/>
                    </a:lnTo>
                    <a:lnTo>
                      <a:pt x="131064" y="4699"/>
                    </a:lnTo>
                    <a:lnTo>
                      <a:pt x="136906" y="0"/>
                    </a:lnTo>
                    <a:close/>
                  </a:path>
                </a:pathLst>
              </a:custGeom>
              <a:solidFill>
                <a:srgbClr val="D87908"/>
              </a:solidFill>
              <a:ln w="0" cap="flat" cmpd="sng" algn="ctr">
                <a:solidFill>
                  <a:srgbClr val="D8790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7" name="Freeform 46"/>
              <p:cNvSpPr/>
              <p:nvPr/>
            </p:nvSpPr>
            <p:spPr>
              <a:xfrm>
                <a:off x="3951478" y="3584321"/>
                <a:ext cx="266828" cy="241428"/>
              </a:xfrm>
              <a:custGeom>
                <a:avLst/>
                <a:gdLst/>
                <a:ahLst/>
                <a:cxnLst/>
                <a:rect l="0" t="0" r="0" b="0"/>
                <a:pathLst>
                  <a:path w="266828" h="241428">
                    <a:moveTo>
                      <a:pt x="225044" y="7239"/>
                    </a:moveTo>
                    <a:lnTo>
                      <a:pt x="228473" y="11557"/>
                    </a:lnTo>
                    <a:lnTo>
                      <a:pt x="233299" y="23495"/>
                    </a:lnTo>
                    <a:lnTo>
                      <a:pt x="236093" y="37846"/>
                    </a:lnTo>
                    <a:lnTo>
                      <a:pt x="238506" y="53213"/>
                    </a:lnTo>
                    <a:lnTo>
                      <a:pt x="241427" y="69596"/>
                    </a:lnTo>
                    <a:lnTo>
                      <a:pt x="246634" y="84455"/>
                    </a:lnTo>
                    <a:lnTo>
                      <a:pt x="250063" y="91694"/>
                    </a:lnTo>
                    <a:lnTo>
                      <a:pt x="254381" y="97917"/>
                    </a:lnTo>
                    <a:lnTo>
                      <a:pt x="260096" y="103632"/>
                    </a:lnTo>
                    <a:lnTo>
                      <a:pt x="266827" y="107950"/>
                    </a:lnTo>
                    <a:lnTo>
                      <a:pt x="254889" y="133858"/>
                    </a:lnTo>
                    <a:lnTo>
                      <a:pt x="242824" y="155448"/>
                    </a:lnTo>
                    <a:lnTo>
                      <a:pt x="230886" y="172847"/>
                    </a:lnTo>
                    <a:lnTo>
                      <a:pt x="219329" y="187706"/>
                    </a:lnTo>
                    <a:lnTo>
                      <a:pt x="207772" y="200152"/>
                    </a:lnTo>
                    <a:lnTo>
                      <a:pt x="196342" y="210693"/>
                    </a:lnTo>
                    <a:lnTo>
                      <a:pt x="174752" y="230378"/>
                    </a:lnTo>
                    <a:lnTo>
                      <a:pt x="163195" y="228981"/>
                    </a:lnTo>
                    <a:lnTo>
                      <a:pt x="147828" y="227965"/>
                    </a:lnTo>
                    <a:lnTo>
                      <a:pt x="128651" y="227457"/>
                    </a:lnTo>
                    <a:lnTo>
                      <a:pt x="107061" y="227965"/>
                    </a:lnTo>
                    <a:lnTo>
                      <a:pt x="82042" y="229489"/>
                    </a:lnTo>
                    <a:lnTo>
                      <a:pt x="55626" y="231775"/>
                    </a:lnTo>
                    <a:lnTo>
                      <a:pt x="28321" y="236093"/>
                    </a:lnTo>
                    <a:lnTo>
                      <a:pt x="0" y="241427"/>
                    </a:lnTo>
                    <a:lnTo>
                      <a:pt x="0" y="237617"/>
                    </a:lnTo>
                    <a:lnTo>
                      <a:pt x="0" y="230886"/>
                    </a:lnTo>
                    <a:lnTo>
                      <a:pt x="0" y="222758"/>
                    </a:lnTo>
                    <a:lnTo>
                      <a:pt x="508" y="213106"/>
                    </a:lnTo>
                    <a:lnTo>
                      <a:pt x="1397" y="189611"/>
                    </a:lnTo>
                    <a:lnTo>
                      <a:pt x="2413" y="163195"/>
                    </a:lnTo>
                    <a:lnTo>
                      <a:pt x="3302" y="136271"/>
                    </a:lnTo>
                    <a:lnTo>
                      <a:pt x="4318" y="111379"/>
                    </a:lnTo>
                    <a:lnTo>
                      <a:pt x="5207" y="90170"/>
                    </a:lnTo>
                    <a:lnTo>
                      <a:pt x="5207" y="82042"/>
                    </a:lnTo>
                    <a:lnTo>
                      <a:pt x="5715" y="75819"/>
                    </a:lnTo>
                    <a:lnTo>
                      <a:pt x="8636" y="72517"/>
                    </a:lnTo>
                    <a:lnTo>
                      <a:pt x="13462" y="69596"/>
                    </a:lnTo>
                    <a:lnTo>
                      <a:pt x="26416" y="64770"/>
                    </a:lnTo>
                    <a:lnTo>
                      <a:pt x="42672" y="60452"/>
                    </a:lnTo>
                    <a:lnTo>
                      <a:pt x="60960" y="55245"/>
                    </a:lnTo>
                    <a:lnTo>
                      <a:pt x="80137" y="48006"/>
                    </a:lnTo>
                    <a:lnTo>
                      <a:pt x="97917" y="37846"/>
                    </a:lnTo>
                    <a:lnTo>
                      <a:pt x="106045" y="31242"/>
                    </a:lnTo>
                    <a:lnTo>
                      <a:pt x="113284" y="23495"/>
                    </a:lnTo>
                    <a:lnTo>
                      <a:pt x="119507" y="14351"/>
                    </a:lnTo>
                    <a:lnTo>
                      <a:pt x="124333" y="3810"/>
                    </a:lnTo>
                    <a:lnTo>
                      <a:pt x="128143" y="1397"/>
                    </a:lnTo>
                    <a:lnTo>
                      <a:pt x="132969" y="508"/>
                    </a:lnTo>
                    <a:lnTo>
                      <a:pt x="144399" y="0"/>
                    </a:lnTo>
                    <a:lnTo>
                      <a:pt x="158877" y="1905"/>
                    </a:lnTo>
                    <a:lnTo>
                      <a:pt x="173736" y="4318"/>
                    </a:lnTo>
                    <a:lnTo>
                      <a:pt x="188595" y="7239"/>
                    </a:lnTo>
                    <a:lnTo>
                      <a:pt x="202057" y="8636"/>
                    </a:lnTo>
                    <a:lnTo>
                      <a:pt x="213614" y="7620"/>
                    </a:lnTo>
                    <a:lnTo>
                      <a:pt x="217932" y="6223"/>
                    </a:lnTo>
                    <a:lnTo>
                      <a:pt x="221234" y="3810"/>
                    </a:lnTo>
                    <a:close/>
                  </a:path>
                </a:pathLst>
              </a:custGeom>
              <a:solidFill>
                <a:srgbClr val="D87908"/>
              </a:solidFill>
              <a:ln w="0" cap="flat" cmpd="sng" algn="ctr">
                <a:solidFill>
                  <a:srgbClr val="D8790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8" name="Freeform 47"/>
              <p:cNvSpPr/>
              <p:nvPr/>
            </p:nvSpPr>
            <p:spPr>
              <a:xfrm>
                <a:off x="3961511" y="3832479"/>
                <a:ext cx="179071" cy="270257"/>
              </a:xfrm>
              <a:custGeom>
                <a:avLst/>
                <a:gdLst/>
                <a:ahLst/>
                <a:cxnLst/>
                <a:rect l="0" t="0" r="0" b="0"/>
                <a:pathLst>
                  <a:path w="179071" h="270257">
                    <a:moveTo>
                      <a:pt x="175641" y="63373"/>
                    </a:moveTo>
                    <a:lnTo>
                      <a:pt x="172339" y="67691"/>
                    </a:lnTo>
                    <a:lnTo>
                      <a:pt x="164211" y="80137"/>
                    </a:lnTo>
                    <a:lnTo>
                      <a:pt x="155575" y="96520"/>
                    </a:lnTo>
                    <a:lnTo>
                      <a:pt x="147320" y="115697"/>
                    </a:lnTo>
                    <a:lnTo>
                      <a:pt x="139700" y="137287"/>
                    </a:lnTo>
                    <a:lnTo>
                      <a:pt x="133985" y="159385"/>
                    </a:lnTo>
                    <a:lnTo>
                      <a:pt x="131064" y="181864"/>
                    </a:lnTo>
                    <a:lnTo>
                      <a:pt x="131064" y="203454"/>
                    </a:lnTo>
                    <a:lnTo>
                      <a:pt x="112395" y="214122"/>
                    </a:lnTo>
                    <a:lnTo>
                      <a:pt x="97028" y="224155"/>
                    </a:lnTo>
                    <a:lnTo>
                      <a:pt x="84074" y="233807"/>
                    </a:lnTo>
                    <a:lnTo>
                      <a:pt x="73025" y="242443"/>
                    </a:lnTo>
                    <a:lnTo>
                      <a:pt x="54229" y="257810"/>
                    </a:lnTo>
                    <a:lnTo>
                      <a:pt x="44704" y="264414"/>
                    </a:lnTo>
                    <a:lnTo>
                      <a:pt x="34544" y="270256"/>
                    </a:lnTo>
                    <a:lnTo>
                      <a:pt x="26924" y="268351"/>
                    </a:lnTo>
                    <a:lnTo>
                      <a:pt x="21082" y="264922"/>
                    </a:lnTo>
                    <a:lnTo>
                      <a:pt x="16764" y="261112"/>
                    </a:lnTo>
                    <a:lnTo>
                      <a:pt x="13462" y="256794"/>
                    </a:lnTo>
                    <a:lnTo>
                      <a:pt x="7747" y="246253"/>
                    </a:lnTo>
                    <a:lnTo>
                      <a:pt x="0" y="234696"/>
                    </a:lnTo>
                    <a:lnTo>
                      <a:pt x="10541" y="199644"/>
                    </a:lnTo>
                    <a:lnTo>
                      <a:pt x="17272" y="165100"/>
                    </a:lnTo>
                    <a:lnTo>
                      <a:pt x="20701" y="132461"/>
                    </a:lnTo>
                    <a:lnTo>
                      <a:pt x="22098" y="101219"/>
                    </a:lnTo>
                    <a:lnTo>
                      <a:pt x="21590" y="73406"/>
                    </a:lnTo>
                    <a:lnTo>
                      <a:pt x="20701" y="49403"/>
                    </a:lnTo>
                    <a:lnTo>
                      <a:pt x="19685" y="30734"/>
                    </a:lnTo>
                    <a:lnTo>
                      <a:pt x="19177" y="22987"/>
                    </a:lnTo>
                    <a:lnTo>
                      <a:pt x="19177" y="16764"/>
                    </a:lnTo>
                    <a:lnTo>
                      <a:pt x="22098" y="13462"/>
                    </a:lnTo>
                    <a:lnTo>
                      <a:pt x="26416" y="10541"/>
                    </a:lnTo>
                    <a:lnTo>
                      <a:pt x="37465" y="5715"/>
                    </a:lnTo>
                    <a:lnTo>
                      <a:pt x="52832" y="2413"/>
                    </a:lnTo>
                    <a:lnTo>
                      <a:pt x="71120" y="508"/>
                    </a:lnTo>
                    <a:lnTo>
                      <a:pt x="91694" y="0"/>
                    </a:lnTo>
                    <a:lnTo>
                      <a:pt x="114300" y="0"/>
                    </a:lnTo>
                    <a:lnTo>
                      <a:pt x="138303" y="889"/>
                    </a:lnTo>
                    <a:lnTo>
                      <a:pt x="163703" y="2413"/>
                    </a:lnTo>
                    <a:lnTo>
                      <a:pt x="166116" y="889"/>
                    </a:lnTo>
                    <a:lnTo>
                      <a:pt x="168529" y="1905"/>
                    </a:lnTo>
                    <a:lnTo>
                      <a:pt x="169926" y="3810"/>
                    </a:lnTo>
                    <a:lnTo>
                      <a:pt x="170942" y="8128"/>
                    </a:lnTo>
                    <a:lnTo>
                      <a:pt x="171831" y="18669"/>
                    </a:lnTo>
                    <a:lnTo>
                      <a:pt x="172339" y="32131"/>
                    </a:lnTo>
                    <a:lnTo>
                      <a:pt x="172339" y="45593"/>
                    </a:lnTo>
                    <a:lnTo>
                      <a:pt x="172847" y="56134"/>
                    </a:lnTo>
                    <a:lnTo>
                      <a:pt x="173736" y="59563"/>
                    </a:lnTo>
                    <a:lnTo>
                      <a:pt x="175260" y="61849"/>
                    </a:lnTo>
                    <a:lnTo>
                      <a:pt x="176657" y="61849"/>
                    </a:lnTo>
                    <a:lnTo>
                      <a:pt x="179070" y="60452"/>
                    </a:lnTo>
                    <a:close/>
                  </a:path>
                </a:pathLst>
              </a:custGeom>
              <a:solidFill>
                <a:srgbClr val="CA6D00"/>
              </a:solidFill>
              <a:ln w="0" cap="flat" cmpd="sng" algn="ctr">
                <a:solidFill>
                  <a:srgbClr val="CA6D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9" name="Freeform 48"/>
              <p:cNvSpPr/>
              <p:nvPr/>
            </p:nvSpPr>
            <p:spPr>
              <a:xfrm>
                <a:off x="3795903" y="3852672"/>
                <a:ext cx="174245" cy="234697"/>
              </a:xfrm>
              <a:custGeom>
                <a:avLst/>
                <a:gdLst/>
                <a:ahLst/>
                <a:cxnLst/>
                <a:rect l="0" t="0" r="0" b="0"/>
                <a:pathLst>
                  <a:path w="174245" h="234697">
                    <a:moveTo>
                      <a:pt x="172339" y="14859"/>
                    </a:moveTo>
                    <a:lnTo>
                      <a:pt x="174244" y="30734"/>
                    </a:lnTo>
                    <a:lnTo>
                      <a:pt x="173736" y="62357"/>
                    </a:lnTo>
                    <a:lnTo>
                      <a:pt x="169926" y="93980"/>
                    </a:lnTo>
                    <a:lnTo>
                      <a:pt x="164719" y="126238"/>
                    </a:lnTo>
                    <a:lnTo>
                      <a:pt x="158877" y="156972"/>
                    </a:lnTo>
                    <a:lnTo>
                      <a:pt x="154559" y="185674"/>
                    </a:lnTo>
                    <a:lnTo>
                      <a:pt x="153670" y="199136"/>
                    </a:lnTo>
                    <a:lnTo>
                      <a:pt x="153670" y="211582"/>
                    </a:lnTo>
                    <a:lnTo>
                      <a:pt x="154559" y="223647"/>
                    </a:lnTo>
                    <a:lnTo>
                      <a:pt x="156972" y="234696"/>
                    </a:lnTo>
                    <a:lnTo>
                      <a:pt x="143129" y="229870"/>
                    </a:lnTo>
                    <a:lnTo>
                      <a:pt x="130048" y="226060"/>
                    </a:lnTo>
                    <a:lnTo>
                      <a:pt x="106045" y="220218"/>
                    </a:lnTo>
                    <a:lnTo>
                      <a:pt x="85471" y="216408"/>
                    </a:lnTo>
                    <a:lnTo>
                      <a:pt x="67691" y="214503"/>
                    </a:lnTo>
                    <a:lnTo>
                      <a:pt x="52832" y="212598"/>
                    </a:lnTo>
                    <a:lnTo>
                      <a:pt x="41275" y="210693"/>
                    </a:lnTo>
                    <a:lnTo>
                      <a:pt x="32131" y="207772"/>
                    </a:lnTo>
                    <a:lnTo>
                      <a:pt x="25908" y="203454"/>
                    </a:lnTo>
                    <a:lnTo>
                      <a:pt x="15367" y="191897"/>
                    </a:lnTo>
                    <a:lnTo>
                      <a:pt x="8128" y="180467"/>
                    </a:lnTo>
                    <a:lnTo>
                      <a:pt x="3429" y="169418"/>
                    </a:lnTo>
                    <a:lnTo>
                      <a:pt x="1016" y="158369"/>
                    </a:lnTo>
                    <a:lnTo>
                      <a:pt x="0" y="147320"/>
                    </a:lnTo>
                    <a:lnTo>
                      <a:pt x="1524" y="136779"/>
                    </a:lnTo>
                    <a:lnTo>
                      <a:pt x="8128" y="116586"/>
                    </a:lnTo>
                    <a:lnTo>
                      <a:pt x="17272" y="97917"/>
                    </a:lnTo>
                    <a:lnTo>
                      <a:pt x="27432" y="81026"/>
                    </a:lnTo>
                    <a:lnTo>
                      <a:pt x="35052" y="66167"/>
                    </a:lnTo>
                    <a:lnTo>
                      <a:pt x="37465" y="59944"/>
                    </a:lnTo>
                    <a:lnTo>
                      <a:pt x="38481" y="54737"/>
                    </a:lnTo>
                    <a:lnTo>
                      <a:pt x="44704" y="46482"/>
                    </a:lnTo>
                    <a:lnTo>
                      <a:pt x="54737" y="36957"/>
                    </a:lnTo>
                    <a:lnTo>
                      <a:pt x="67691" y="27305"/>
                    </a:lnTo>
                    <a:lnTo>
                      <a:pt x="83566" y="18161"/>
                    </a:lnTo>
                    <a:lnTo>
                      <a:pt x="101727" y="10033"/>
                    </a:lnTo>
                    <a:lnTo>
                      <a:pt x="121920" y="3810"/>
                    </a:lnTo>
                    <a:lnTo>
                      <a:pt x="145034" y="381"/>
                    </a:lnTo>
                    <a:lnTo>
                      <a:pt x="169418" y="0"/>
                    </a:lnTo>
                    <a:close/>
                  </a:path>
                </a:pathLst>
              </a:custGeom>
              <a:solidFill>
                <a:srgbClr val="C46B00"/>
              </a:solidFill>
              <a:ln w="0" cap="flat" cmpd="sng" algn="ctr">
                <a:solidFill>
                  <a:srgbClr val="C46B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50" name="Freeform 49"/>
              <p:cNvSpPr/>
              <p:nvPr/>
            </p:nvSpPr>
            <p:spPr>
              <a:xfrm>
                <a:off x="3816096" y="4073906"/>
                <a:ext cx="170435" cy="166625"/>
              </a:xfrm>
              <a:custGeom>
                <a:avLst/>
                <a:gdLst/>
                <a:ahLst/>
                <a:cxnLst/>
                <a:rect l="0" t="0" r="0" b="0"/>
                <a:pathLst>
                  <a:path w="170435" h="166625">
                    <a:moveTo>
                      <a:pt x="167513" y="50419"/>
                    </a:moveTo>
                    <a:lnTo>
                      <a:pt x="169926" y="62865"/>
                    </a:lnTo>
                    <a:lnTo>
                      <a:pt x="170434" y="73914"/>
                    </a:lnTo>
                    <a:lnTo>
                      <a:pt x="170434" y="83566"/>
                    </a:lnTo>
                    <a:lnTo>
                      <a:pt x="168910" y="92202"/>
                    </a:lnTo>
                    <a:lnTo>
                      <a:pt x="167005" y="99822"/>
                    </a:lnTo>
                    <a:lnTo>
                      <a:pt x="160274" y="112776"/>
                    </a:lnTo>
                    <a:lnTo>
                      <a:pt x="151257" y="123317"/>
                    </a:lnTo>
                    <a:lnTo>
                      <a:pt x="140589" y="133858"/>
                    </a:lnTo>
                    <a:lnTo>
                      <a:pt x="128651" y="144907"/>
                    </a:lnTo>
                    <a:lnTo>
                      <a:pt x="116586" y="157861"/>
                    </a:lnTo>
                    <a:lnTo>
                      <a:pt x="110363" y="161798"/>
                    </a:lnTo>
                    <a:lnTo>
                      <a:pt x="103632" y="164592"/>
                    </a:lnTo>
                    <a:lnTo>
                      <a:pt x="88773" y="166624"/>
                    </a:lnTo>
                    <a:lnTo>
                      <a:pt x="72898" y="165100"/>
                    </a:lnTo>
                    <a:lnTo>
                      <a:pt x="57150" y="160274"/>
                    </a:lnTo>
                    <a:lnTo>
                      <a:pt x="41783" y="153543"/>
                    </a:lnTo>
                    <a:lnTo>
                      <a:pt x="28829" y="146431"/>
                    </a:lnTo>
                    <a:lnTo>
                      <a:pt x="18288" y="138684"/>
                    </a:lnTo>
                    <a:lnTo>
                      <a:pt x="11049" y="131953"/>
                    </a:lnTo>
                    <a:lnTo>
                      <a:pt x="7239" y="108458"/>
                    </a:lnTo>
                    <a:lnTo>
                      <a:pt x="4318" y="87376"/>
                    </a:lnTo>
                    <a:lnTo>
                      <a:pt x="2413" y="68580"/>
                    </a:lnTo>
                    <a:lnTo>
                      <a:pt x="1397" y="51308"/>
                    </a:lnTo>
                    <a:lnTo>
                      <a:pt x="508" y="36449"/>
                    </a:lnTo>
                    <a:lnTo>
                      <a:pt x="0" y="22987"/>
                    </a:lnTo>
                    <a:lnTo>
                      <a:pt x="0" y="0"/>
                    </a:lnTo>
                    <a:lnTo>
                      <a:pt x="20574" y="3810"/>
                    </a:lnTo>
                    <a:lnTo>
                      <a:pt x="45085" y="7239"/>
                    </a:lnTo>
                    <a:lnTo>
                      <a:pt x="96520" y="13970"/>
                    </a:lnTo>
                    <a:lnTo>
                      <a:pt x="120523" y="17780"/>
                    </a:lnTo>
                    <a:lnTo>
                      <a:pt x="141097" y="22606"/>
                    </a:lnTo>
                    <a:lnTo>
                      <a:pt x="149225" y="25400"/>
                    </a:lnTo>
                    <a:lnTo>
                      <a:pt x="155956" y="28321"/>
                    </a:lnTo>
                    <a:lnTo>
                      <a:pt x="161290" y="32131"/>
                    </a:lnTo>
                    <a:lnTo>
                      <a:pt x="164211" y="36449"/>
                    </a:lnTo>
                    <a:close/>
                  </a:path>
                </a:pathLst>
              </a:custGeom>
              <a:solidFill>
                <a:srgbClr val="C46B00"/>
              </a:solidFill>
              <a:ln w="0" cap="flat" cmpd="sng" algn="ctr">
                <a:solidFill>
                  <a:srgbClr val="C46B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51" name="Freeform 50"/>
              <p:cNvSpPr/>
              <p:nvPr/>
            </p:nvSpPr>
            <p:spPr>
              <a:xfrm>
                <a:off x="3997071" y="4062349"/>
                <a:ext cx="149226" cy="178182"/>
              </a:xfrm>
              <a:custGeom>
                <a:avLst/>
                <a:gdLst/>
                <a:ahLst/>
                <a:cxnLst/>
                <a:rect l="0" t="0" r="0" b="0"/>
                <a:pathLst>
                  <a:path w="149226" h="178182">
                    <a:moveTo>
                      <a:pt x="111379" y="14859"/>
                    </a:moveTo>
                    <a:lnTo>
                      <a:pt x="118110" y="26924"/>
                    </a:lnTo>
                    <a:lnTo>
                      <a:pt x="123317" y="36957"/>
                    </a:lnTo>
                    <a:lnTo>
                      <a:pt x="127127" y="44704"/>
                    </a:lnTo>
                    <a:lnTo>
                      <a:pt x="130048" y="51435"/>
                    </a:lnTo>
                    <a:lnTo>
                      <a:pt x="132461" y="56261"/>
                    </a:lnTo>
                    <a:lnTo>
                      <a:pt x="135382" y="63881"/>
                    </a:lnTo>
                    <a:lnTo>
                      <a:pt x="136779" y="69215"/>
                    </a:lnTo>
                    <a:lnTo>
                      <a:pt x="138684" y="75438"/>
                    </a:lnTo>
                    <a:lnTo>
                      <a:pt x="140081" y="79248"/>
                    </a:lnTo>
                    <a:lnTo>
                      <a:pt x="142494" y="84074"/>
                    </a:lnTo>
                    <a:lnTo>
                      <a:pt x="145415" y="90297"/>
                    </a:lnTo>
                    <a:lnTo>
                      <a:pt x="149225" y="97917"/>
                    </a:lnTo>
                    <a:lnTo>
                      <a:pt x="128143" y="117221"/>
                    </a:lnTo>
                    <a:lnTo>
                      <a:pt x="112268" y="135890"/>
                    </a:lnTo>
                    <a:lnTo>
                      <a:pt x="106045" y="145923"/>
                    </a:lnTo>
                    <a:lnTo>
                      <a:pt x="101219" y="156083"/>
                    </a:lnTo>
                    <a:lnTo>
                      <a:pt x="97917" y="166624"/>
                    </a:lnTo>
                    <a:lnTo>
                      <a:pt x="96012" y="178181"/>
                    </a:lnTo>
                    <a:lnTo>
                      <a:pt x="80137" y="165100"/>
                    </a:lnTo>
                    <a:lnTo>
                      <a:pt x="65786" y="153162"/>
                    </a:lnTo>
                    <a:lnTo>
                      <a:pt x="53721" y="141605"/>
                    </a:lnTo>
                    <a:lnTo>
                      <a:pt x="43180" y="131572"/>
                    </a:lnTo>
                    <a:lnTo>
                      <a:pt x="33528" y="121920"/>
                    </a:lnTo>
                    <a:lnTo>
                      <a:pt x="25908" y="113284"/>
                    </a:lnTo>
                    <a:lnTo>
                      <a:pt x="19685" y="105156"/>
                    </a:lnTo>
                    <a:lnTo>
                      <a:pt x="14351" y="97536"/>
                    </a:lnTo>
                    <a:lnTo>
                      <a:pt x="6731" y="84074"/>
                    </a:lnTo>
                    <a:lnTo>
                      <a:pt x="2413" y="72009"/>
                    </a:lnTo>
                    <a:lnTo>
                      <a:pt x="508" y="60960"/>
                    </a:lnTo>
                    <a:lnTo>
                      <a:pt x="0" y="50419"/>
                    </a:lnTo>
                    <a:lnTo>
                      <a:pt x="10541" y="44704"/>
                    </a:lnTo>
                    <a:lnTo>
                      <a:pt x="22987" y="36957"/>
                    </a:lnTo>
                    <a:lnTo>
                      <a:pt x="51816" y="20193"/>
                    </a:lnTo>
                    <a:lnTo>
                      <a:pt x="66675" y="12573"/>
                    </a:lnTo>
                    <a:lnTo>
                      <a:pt x="80645" y="5842"/>
                    </a:lnTo>
                    <a:lnTo>
                      <a:pt x="93599" y="1524"/>
                    </a:lnTo>
                    <a:lnTo>
                      <a:pt x="98806" y="508"/>
                    </a:lnTo>
                    <a:lnTo>
                      <a:pt x="103632" y="0"/>
                    </a:lnTo>
                    <a:close/>
                  </a:path>
                </a:pathLst>
              </a:custGeom>
              <a:solidFill>
                <a:srgbClr val="C46B00"/>
              </a:solidFill>
              <a:ln w="0" cap="flat" cmpd="sng" algn="ctr">
                <a:solidFill>
                  <a:srgbClr val="C46B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52" name="Freeform 51"/>
              <p:cNvSpPr/>
              <p:nvPr/>
            </p:nvSpPr>
            <p:spPr>
              <a:xfrm>
                <a:off x="3942842" y="4168013"/>
                <a:ext cx="158878" cy="217425"/>
              </a:xfrm>
              <a:custGeom>
                <a:avLst/>
                <a:gdLst/>
                <a:ahLst/>
                <a:cxnLst/>
                <a:rect l="0" t="0" r="0" b="0"/>
                <a:pathLst>
                  <a:path w="158878" h="217425">
                    <a:moveTo>
                      <a:pt x="65786" y="12446"/>
                    </a:moveTo>
                    <a:lnTo>
                      <a:pt x="74422" y="23495"/>
                    </a:lnTo>
                    <a:lnTo>
                      <a:pt x="82550" y="32639"/>
                    </a:lnTo>
                    <a:lnTo>
                      <a:pt x="90170" y="40767"/>
                    </a:lnTo>
                    <a:lnTo>
                      <a:pt x="104648" y="53721"/>
                    </a:lnTo>
                    <a:lnTo>
                      <a:pt x="117602" y="63754"/>
                    </a:lnTo>
                    <a:lnTo>
                      <a:pt x="129540" y="72517"/>
                    </a:lnTo>
                    <a:lnTo>
                      <a:pt x="140081" y="82042"/>
                    </a:lnTo>
                    <a:lnTo>
                      <a:pt x="149733" y="93091"/>
                    </a:lnTo>
                    <a:lnTo>
                      <a:pt x="158877" y="107950"/>
                    </a:lnTo>
                    <a:lnTo>
                      <a:pt x="158369" y="109474"/>
                    </a:lnTo>
                    <a:lnTo>
                      <a:pt x="157353" y="113284"/>
                    </a:lnTo>
                    <a:lnTo>
                      <a:pt x="156972" y="118491"/>
                    </a:lnTo>
                    <a:lnTo>
                      <a:pt x="155956" y="125222"/>
                    </a:lnTo>
                    <a:lnTo>
                      <a:pt x="154051" y="142113"/>
                    </a:lnTo>
                    <a:lnTo>
                      <a:pt x="151638" y="160782"/>
                    </a:lnTo>
                    <a:lnTo>
                      <a:pt x="149225" y="179959"/>
                    </a:lnTo>
                    <a:lnTo>
                      <a:pt x="147320" y="196342"/>
                    </a:lnTo>
                    <a:lnTo>
                      <a:pt x="146431" y="203073"/>
                    </a:lnTo>
                    <a:lnTo>
                      <a:pt x="145415" y="208280"/>
                    </a:lnTo>
                    <a:lnTo>
                      <a:pt x="144907" y="212090"/>
                    </a:lnTo>
                    <a:lnTo>
                      <a:pt x="144399" y="213614"/>
                    </a:lnTo>
                    <a:lnTo>
                      <a:pt x="139192" y="216916"/>
                    </a:lnTo>
                    <a:lnTo>
                      <a:pt x="132969" y="217424"/>
                    </a:lnTo>
                    <a:lnTo>
                      <a:pt x="126238" y="216408"/>
                    </a:lnTo>
                    <a:lnTo>
                      <a:pt x="118999" y="213106"/>
                    </a:lnTo>
                    <a:lnTo>
                      <a:pt x="111760" y="208788"/>
                    </a:lnTo>
                    <a:lnTo>
                      <a:pt x="104140" y="202565"/>
                    </a:lnTo>
                    <a:lnTo>
                      <a:pt x="88773" y="187706"/>
                    </a:lnTo>
                    <a:lnTo>
                      <a:pt x="74422" y="169926"/>
                    </a:lnTo>
                    <a:lnTo>
                      <a:pt x="61849" y="151130"/>
                    </a:lnTo>
                    <a:lnTo>
                      <a:pt x="52324" y="133477"/>
                    </a:lnTo>
                    <a:lnTo>
                      <a:pt x="48895" y="125730"/>
                    </a:lnTo>
                    <a:lnTo>
                      <a:pt x="46482" y="118999"/>
                    </a:lnTo>
                    <a:lnTo>
                      <a:pt x="31115" y="121412"/>
                    </a:lnTo>
                    <a:lnTo>
                      <a:pt x="20066" y="123825"/>
                    </a:lnTo>
                    <a:lnTo>
                      <a:pt x="12446" y="124714"/>
                    </a:lnTo>
                    <a:lnTo>
                      <a:pt x="7112" y="123825"/>
                    </a:lnTo>
                    <a:lnTo>
                      <a:pt x="4318" y="118999"/>
                    </a:lnTo>
                    <a:lnTo>
                      <a:pt x="2794" y="109855"/>
                    </a:lnTo>
                    <a:lnTo>
                      <a:pt x="2413" y="103124"/>
                    </a:lnTo>
                    <a:lnTo>
                      <a:pt x="1397" y="94996"/>
                    </a:lnTo>
                    <a:lnTo>
                      <a:pt x="889" y="85471"/>
                    </a:lnTo>
                    <a:lnTo>
                      <a:pt x="0" y="73406"/>
                    </a:lnTo>
                    <a:lnTo>
                      <a:pt x="8636" y="68072"/>
                    </a:lnTo>
                    <a:lnTo>
                      <a:pt x="16764" y="60452"/>
                    </a:lnTo>
                    <a:lnTo>
                      <a:pt x="32131" y="41783"/>
                    </a:lnTo>
                    <a:lnTo>
                      <a:pt x="45593" y="20574"/>
                    </a:lnTo>
                    <a:lnTo>
                      <a:pt x="56642" y="0"/>
                    </a:lnTo>
                    <a:close/>
                  </a:path>
                </a:pathLst>
              </a:custGeom>
              <a:solidFill>
                <a:srgbClr val="BE6700"/>
              </a:solidFill>
              <a:ln w="0" cap="flat" cmpd="sng" algn="ctr">
                <a:solidFill>
                  <a:srgbClr val="BE67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53" name="Freeform 52"/>
              <p:cNvSpPr/>
              <p:nvPr/>
            </p:nvSpPr>
            <p:spPr>
              <a:xfrm>
                <a:off x="4102227" y="4133850"/>
                <a:ext cx="184278" cy="172848"/>
              </a:xfrm>
              <a:custGeom>
                <a:avLst/>
                <a:gdLst/>
                <a:ahLst/>
                <a:cxnLst/>
                <a:rect l="0" t="0" r="0" b="0"/>
                <a:pathLst>
                  <a:path w="184278" h="172848">
                    <a:moveTo>
                      <a:pt x="104140" y="12573"/>
                    </a:moveTo>
                    <a:lnTo>
                      <a:pt x="112268" y="23114"/>
                    </a:lnTo>
                    <a:lnTo>
                      <a:pt x="119888" y="32639"/>
                    </a:lnTo>
                    <a:lnTo>
                      <a:pt x="126619" y="40894"/>
                    </a:lnTo>
                    <a:lnTo>
                      <a:pt x="138684" y="55245"/>
                    </a:lnTo>
                    <a:lnTo>
                      <a:pt x="148717" y="67691"/>
                    </a:lnTo>
                    <a:lnTo>
                      <a:pt x="157861" y="80645"/>
                    </a:lnTo>
                    <a:lnTo>
                      <a:pt x="166497" y="95123"/>
                    </a:lnTo>
                    <a:lnTo>
                      <a:pt x="175133" y="113792"/>
                    </a:lnTo>
                    <a:lnTo>
                      <a:pt x="179451" y="124841"/>
                    </a:lnTo>
                    <a:lnTo>
                      <a:pt x="184277" y="137795"/>
                    </a:lnTo>
                    <a:lnTo>
                      <a:pt x="182880" y="138303"/>
                    </a:lnTo>
                    <a:lnTo>
                      <a:pt x="179451" y="139319"/>
                    </a:lnTo>
                    <a:lnTo>
                      <a:pt x="174244" y="141224"/>
                    </a:lnTo>
                    <a:lnTo>
                      <a:pt x="167894" y="142621"/>
                    </a:lnTo>
                    <a:lnTo>
                      <a:pt x="152527" y="146939"/>
                    </a:lnTo>
                    <a:lnTo>
                      <a:pt x="134874" y="152273"/>
                    </a:lnTo>
                    <a:lnTo>
                      <a:pt x="117094" y="156972"/>
                    </a:lnTo>
                    <a:lnTo>
                      <a:pt x="101219" y="161290"/>
                    </a:lnTo>
                    <a:lnTo>
                      <a:pt x="94996" y="163195"/>
                    </a:lnTo>
                    <a:lnTo>
                      <a:pt x="90170" y="164719"/>
                    </a:lnTo>
                    <a:lnTo>
                      <a:pt x="86868" y="165608"/>
                    </a:lnTo>
                    <a:lnTo>
                      <a:pt x="85344" y="166624"/>
                    </a:lnTo>
                    <a:lnTo>
                      <a:pt x="80137" y="169926"/>
                    </a:lnTo>
                    <a:lnTo>
                      <a:pt x="74295" y="172339"/>
                    </a:lnTo>
                    <a:lnTo>
                      <a:pt x="61849" y="172847"/>
                    </a:lnTo>
                    <a:lnTo>
                      <a:pt x="48895" y="169037"/>
                    </a:lnTo>
                    <a:lnTo>
                      <a:pt x="35941" y="161290"/>
                    </a:lnTo>
                    <a:lnTo>
                      <a:pt x="23495" y="151765"/>
                    </a:lnTo>
                    <a:lnTo>
                      <a:pt x="12954" y="139700"/>
                    </a:lnTo>
                    <a:lnTo>
                      <a:pt x="4699" y="127254"/>
                    </a:lnTo>
                    <a:lnTo>
                      <a:pt x="0" y="114300"/>
                    </a:lnTo>
                    <a:lnTo>
                      <a:pt x="11430" y="97536"/>
                    </a:lnTo>
                    <a:lnTo>
                      <a:pt x="21590" y="83566"/>
                    </a:lnTo>
                    <a:lnTo>
                      <a:pt x="30607" y="72009"/>
                    </a:lnTo>
                    <a:lnTo>
                      <a:pt x="37846" y="61468"/>
                    </a:lnTo>
                    <a:lnTo>
                      <a:pt x="44069" y="51943"/>
                    </a:lnTo>
                    <a:lnTo>
                      <a:pt x="49403" y="42291"/>
                    </a:lnTo>
                    <a:lnTo>
                      <a:pt x="53213" y="31242"/>
                    </a:lnTo>
                    <a:lnTo>
                      <a:pt x="56134" y="18796"/>
                    </a:lnTo>
                    <a:lnTo>
                      <a:pt x="64262" y="14986"/>
                    </a:lnTo>
                    <a:lnTo>
                      <a:pt x="70485" y="11557"/>
                    </a:lnTo>
                    <a:lnTo>
                      <a:pt x="80137" y="7747"/>
                    </a:lnTo>
                    <a:lnTo>
                      <a:pt x="87249" y="4318"/>
                    </a:lnTo>
                    <a:lnTo>
                      <a:pt x="94996" y="0"/>
                    </a:lnTo>
                    <a:close/>
                  </a:path>
                </a:pathLst>
              </a:custGeom>
              <a:solidFill>
                <a:srgbClr val="C46B00"/>
              </a:solidFill>
              <a:ln w="0" cap="flat" cmpd="sng" algn="ctr">
                <a:solidFill>
                  <a:srgbClr val="C46B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54" name="Freeform 53"/>
              <p:cNvSpPr/>
              <p:nvPr/>
            </p:nvSpPr>
            <p:spPr>
              <a:xfrm>
                <a:off x="4181348" y="4283710"/>
                <a:ext cx="142622" cy="131954"/>
              </a:xfrm>
              <a:custGeom>
                <a:avLst/>
                <a:gdLst/>
                <a:ahLst/>
                <a:cxnLst/>
                <a:rect l="0" t="0" r="0" b="0"/>
                <a:pathLst>
                  <a:path w="142622" h="131954">
                    <a:moveTo>
                      <a:pt x="117602" y="15367"/>
                    </a:moveTo>
                    <a:lnTo>
                      <a:pt x="125349" y="27305"/>
                    </a:lnTo>
                    <a:lnTo>
                      <a:pt x="133477" y="40259"/>
                    </a:lnTo>
                    <a:lnTo>
                      <a:pt x="142621" y="56642"/>
                    </a:lnTo>
                    <a:lnTo>
                      <a:pt x="141605" y="57531"/>
                    </a:lnTo>
                    <a:lnTo>
                      <a:pt x="140208" y="60452"/>
                    </a:lnTo>
                    <a:lnTo>
                      <a:pt x="137795" y="64262"/>
                    </a:lnTo>
                    <a:lnTo>
                      <a:pt x="134874" y="68580"/>
                    </a:lnTo>
                    <a:lnTo>
                      <a:pt x="128651" y="80137"/>
                    </a:lnTo>
                    <a:lnTo>
                      <a:pt x="121412" y="93599"/>
                    </a:lnTo>
                    <a:lnTo>
                      <a:pt x="113792" y="106553"/>
                    </a:lnTo>
                    <a:lnTo>
                      <a:pt x="107569" y="117983"/>
                    </a:lnTo>
                    <a:lnTo>
                      <a:pt x="102743" y="126238"/>
                    </a:lnTo>
                    <a:lnTo>
                      <a:pt x="101346" y="129032"/>
                    </a:lnTo>
                    <a:lnTo>
                      <a:pt x="100330" y="130048"/>
                    </a:lnTo>
                    <a:lnTo>
                      <a:pt x="84963" y="131445"/>
                    </a:lnTo>
                    <a:lnTo>
                      <a:pt x="72517" y="131953"/>
                    </a:lnTo>
                    <a:lnTo>
                      <a:pt x="65786" y="131445"/>
                    </a:lnTo>
                    <a:lnTo>
                      <a:pt x="58039" y="130048"/>
                    </a:lnTo>
                    <a:lnTo>
                      <a:pt x="49022" y="127127"/>
                    </a:lnTo>
                    <a:lnTo>
                      <a:pt x="37973" y="123317"/>
                    </a:lnTo>
                    <a:lnTo>
                      <a:pt x="22606" y="101219"/>
                    </a:lnTo>
                    <a:lnTo>
                      <a:pt x="9144" y="79629"/>
                    </a:lnTo>
                    <a:lnTo>
                      <a:pt x="4318" y="68580"/>
                    </a:lnTo>
                    <a:lnTo>
                      <a:pt x="1524" y="56642"/>
                    </a:lnTo>
                    <a:lnTo>
                      <a:pt x="0" y="44577"/>
                    </a:lnTo>
                    <a:lnTo>
                      <a:pt x="1524" y="31115"/>
                    </a:lnTo>
                    <a:lnTo>
                      <a:pt x="12065" y="26797"/>
                    </a:lnTo>
                    <a:lnTo>
                      <a:pt x="26416" y="22098"/>
                    </a:lnTo>
                    <a:lnTo>
                      <a:pt x="60452" y="13843"/>
                    </a:lnTo>
                    <a:lnTo>
                      <a:pt x="77343" y="10033"/>
                    </a:lnTo>
                    <a:lnTo>
                      <a:pt x="92202" y="6223"/>
                    </a:lnTo>
                    <a:lnTo>
                      <a:pt x="104140" y="2794"/>
                    </a:lnTo>
                    <a:lnTo>
                      <a:pt x="111379" y="0"/>
                    </a:lnTo>
                    <a:close/>
                  </a:path>
                </a:pathLst>
              </a:custGeom>
              <a:solidFill>
                <a:srgbClr val="BE6700"/>
              </a:solidFill>
              <a:ln w="0" cap="flat" cmpd="sng" algn="ctr">
                <a:solidFill>
                  <a:srgbClr val="BE67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55" name="Freeform 54"/>
              <p:cNvSpPr/>
              <p:nvPr/>
            </p:nvSpPr>
            <p:spPr>
              <a:xfrm>
                <a:off x="4329176" y="4246753"/>
                <a:ext cx="149734" cy="143003"/>
              </a:xfrm>
              <a:custGeom>
                <a:avLst/>
                <a:gdLst/>
                <a:ahLst/>
                <a:cxnLst/>
                <a:rect l="0" t="0" r="0" b="0"/>
                <a:pathLst>
                  <a:path w="149734" h="143003">
                    <a:moveTo>
                      <a:pt x="44704" y="11938"/>
                    </a:moveTo>
                    <a:lnTo>
                      <a:pt x="48514" y="13843"/>
                    </a:lnTo>
                    <a:lnTo>
                      <a:pt x="53340" y="14859"/>
                    </a:lnTo>
                    <a:lnTo>
                      <a:pt x="59563" y="14351"/>
                    </a:lnTo>
                    <a:lnTo>
                      <a:pt x="73914" y="11430"/>
                    </a:lnTo>
                    <a:lnTo>
                      <a:pt x="89789" y="7112"/>
                    </a:lnTo>
                    <a:lnTo>
                      <a:pt x="106172" y="2413"/>
                    </a:lnTo>
                    <a:lnTo>
                      <a:pt x="121031" y="0"/>
                    </a:lnTo>
                    <a:lnTo>
                      <a:pt x="127762" y="0"/>
                    </a:lnTo>
                    <a:lnTo>
                      <a:pt x="132969" y="889"/>
                    </a:lnTo>
                    <a:lnTo>
                      <a:pt x="137287" y="3302"/>
                    </a:lnTo>
                    <a:lnTo>
                      <a:pt x="140716" y="7112"/>
                    </a:lnTo>
                    <a:lnTo>
                      <a:pt x="140208" y="9017"/>
                    </a:lnTo>
                    <a:lnTo>
                      <a:pt x="140208" y="13843"/>
                    </a:lnTo>
                    <a:lnTo>
                      <a:pt x="140716" y="20574"/>
                    </a:lnTo>
                    <a:lnTo>
                      <a:pt x="141097" y="29210"/>
                    </a:lnTo>
                    <a:lnTo>
                      <a:pt x="142621" y="50292"/>
                    </a:lnTo>
                    <a:lnTo>
                      <a:pt x="145034" y="74803"/>
                    </a:lnTo>
                    <a:lnTo>
                      <a:pt x="146939" y="99822"/>
                    </a:lnTo>
                    <a:lnTo>
                      <a:pt x="148336" y="120904"/>
                    </a:lnTo>
                    <a:lnTo>
                      <a:pt x="149352" y="129540"/>
                    </a:lnTo>
                    <a:lnTo>
                      <a:pt x="149733" y="136271"/>
                    </a:lnTo>
                    <a:lnTo>
                      <a:pt x="149733" y="141097"/>
                    </a:lnTo>
                    <a:lnTo>
                      <a:pt x="149352" y="143002"/>
                    </a:lnTo>
                    <a:lnTo>
                      <a:pt x="144526" y="143002"/>
                    </a:lnTo>
                    <a:lnTo>
                      <a:pt x="138303" y="141986"/>
                    </a:lnTo>
                    <a:lnTo>
                      <a:pt x="130556" y="140081"/>
                    </a:lnTo>
                    <a:lnTo>
                      <a:pt x="122428" y="137668"/>
                    </a:lnTo>
                    <a:lnTo>
                      <a:pt x="103251" y="131445"/>
                    </a:lnTo>
                    <a:lnTo>
                      <a:pt x="82550" y="123825"/>
                    </a:lnTo>
                    <a:lnTo>
                      <a:pt x="61976" y="115189"/>
                    </a:lnTo>
                    <a:lnTo>
                      <a:pt x="41783" y="106934"/>
                    </a:lnTo>
                    <a:lnTo>
                      <a:pt x="23495" y="99822"/>
                    </a:lnTo>
                    <a:lnTo>
                      <a:pt x="15875" y="96393"/>
                    </a:lnTo>
                    <a:lnTo>
                      <a:pt x="9144" y="93980"/>
                    </a:lnTo>
                    <a:lnTo>
                      <a:pt x="4318" y="83947"/>
                    </a:lnTo>
                    <a:lnTo>
                      <a:pt x="1016" y="74295"/>
                    </a:lnTo>
                    <a:lnTo>
                      <a:pt x="0" y="63373"/>
                    </a:lnTo>
                    <a:lnTo>
                      <a:pt x="2921" y="51816"/>
                    </a:lnTo>
                    <a:lnTo>
                      <a:pt x="10541" y="46482"/>
                    </a:lnTo>
                    <a:lnTo>
                      <a:pt x="17272" y="40767"/>
                    </a:lnTo>
                    <a:lnTo>
                      <a:pt x="26924" y="28321"/>
                    </a:lnTo>
                    <a:lnTo>
                      <a:pt x="34544" y="16764"/>
                    </a:lnTo>
                    <a:lnTo>
                      <a:pt x="38481" y="11938"/>
                    </a:lnTo>
                    <a:lnTo>
                      <a:pt x="42799" y="8128"/>
                    </a:lnTo>
                    <a:close/>
                  </a:path>
                </a:pathLst>
              </a:custGeom>
              <a:solidFill>
                <a:srgbClr val="C46B00"/>
              </a:solidFill>
              <a:ln w="0" cap="flat" cmpd="sng" algn="ctr">
                <a:solidFill>
                  <a:srgbClr val="C46B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56" name="Freeform 55"/>
              <p:cNvSpPr/>
              <p:nvPr/>
            </p:nvSpPr>
            <p:spPr>
              <a:xfrm>
                <a:off x="4288917" y="4346067"/>
                <a:ext cx="181865" cy="98934"/>
              </a:xfrm>
              <a:custGeom>
                <a:avLst/>
                <a:gdLst/>
                <a:ahLst/>
                <a:cxnLst/>
                <a:rect l="0" t="0" r="0" b="0"/>
                <a:pathLst>
                  <a:path w="181865" h="98934">
                    <a:moveTo>
                      <a:pt x="48514" y="4318"/>
                    </a:moveTo>
                    <a:lnTo>
                      <a:pt x="52832" y="9144"/>
                    </a:lnTo>
                    <a:lnTo>
                      <a:pt x="65278" y="18669"/>
                    </a:lnTo>
                    <a:lnTo>
                      <a:pt x="82042" y="28829"/>
                    </a:lnTo>
                    <a:lnTo>
                      <a:pt x="101727" y="38862"/>
                    </a:lnTo>
                    <a:lnTo>
                      <a:pt x="123317" y="48006"/>
                    </a:lnTo>
                    <a:lnTo>
                      <a:pt x="144907" y="56134"/>
                    </a:lnTo>
                    <a:lnTo>
                      <a:pt x="164592" y="62357"/>
                    </a:lnTo>
                    <a:lnTo>
                      <a:pt x="173736" y="64770"/>
                    </a:lnTo>
                    <a:lnTo>
                      <a:pt x="181864" y="66294"/>
                    </a:lnTo>
                    <a:lnTo>
                      <a:pt x="180467" y="67183"/>
                    </a:lnTo>
                    <a:lnTo>
                      <a:pt x="177038" y="69088"/>
                    </a:lnTo>
                    <a:lnTo>
                      <a:pt x="171831" y="70993"/>
                    </a:lnTo>
                    <a:lnTo>
                      <a:pt x="165100" y="73914"/>
                    </a:lnTo>
                    <a:lnTo>
                      <a:pt x="148717" y="80137"/>
                    </a:lnTo>
                    <a:lnTo>
                      <a:pt x="129032" y="86868"/>
                    </a:lnTo>
                    <a:lnTo>
                      <a:pt x="107950" y="93091"/>
                    </a:lnTo>
                    <a:lnTo>
                      <a:pt x="87376" y="97409"/>
                    </a:lnTo>
                    <a:lnTo>
                      <a:pt x="77724" y="98425"/>
                    </a:lnTo>
                    <a:lnTo>
                      <a:pt x="68580" y="98933"/>
                    </a:lnTo>
                    <a:lnTo>
                      <a:pt x="60960" y="97917"/>
                    </a:lnTo>
                    <a:lnTo>
                      <a:pt x="53721" y="96520"/>
                    </a:lnTo>
                    <a:lnTo>
                      <a:pt x="49403" y="92202"/>
                    </a:lnTo>
                    <a:lnTo>
                      <a:pt x="41783" y="89281"/>
                    </a:lnTo>
                    <a:lnTo>
                      <a:pt x="22098" y="84455"/>
                    </a:lnTo>
                    <a:lnTo>
                      <a:pt x="12954" y="82042"/>
                    </a:lnTo>
                    <a:lnTo>
                      <a:pt x="5207" y="79248"/>
                    </a:lnTo>
                    <a:lnTo>
                      <a:pt x="508" y="74930"/>
                    </a:lnTo>
                    <a:lnTo>
                      <a:pt x="0" y="72517"/>
                    </a:lnTo>
                    <a:lnTo>
                      <a:pt x="508" y="69596"/>
                    </a:lnTo>
                    <a:lnTo>
                      <a:pt x="8636" y="63373"/>
                    </a:lnTo>
                    <a:lnTo>
                      <a:pt x="15875" y="54737"/>
                    </a:lnTo>
                    <a:lnTo>
                      <a:pt x="22098" y="44196"/>
                    </a:lnTo>
                    <a:lnTo>
                      <a:pt x="27813" y="33147"/>
                    </a:lnTo>
                    <a:lnTo>
                      <a:pt x="32639" y="22098"/>
                    </a:lnTo>
                    <a:lnTo>
                      <a:pt x="37465" y="12446"/>
                    </a:lnTo>
                    <a:lnTo>
                      <a:pt x="41783" y="4318"/>
                    </a:lnTo>
                    <a:lnTo>
                      <a:pt x="46101" y="0"/>
                    </a:lnTo>
                    <a:close/>
                  </a:path>
                </a:pathLst>
              </a:custGeom>
              <a:solidFill>
                <a:srgbClr val="BE6700"/>
              </a:solidFill>
              <a:ln w="0" cap="flat" cmpd="sng" algn="ctr">
                <a:solidFill>
                  <a:srgbClr val="BE67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57" name="Freeform 56"/>
              <p:cNvSpPr/>
              <p:nvPr/>
            </p:nvSpPr>
            <p:spPr>
              <a:xfrm>
                <a:off x="4099306" y="4291330"/>
                <a:ext cx="134875" cy="151258"/>
              </a:xfrm>
              <a:custGeom>
                <a:avLst/>
                <a:gdLst/>
                <a:ahLst/>
                <a:cxnLst/>
                <a:rect l="0" t="0" r="0" b="0"/>
                <a:pathLst>
                  <a:path w="134875" h="151258">
                    <a:moveTo>
                      <a:pt x="18161" y="7747"/>
                    </a:moveTo>
                    <a:lnTo>
                      <a:pt x="24511" y="13462"/>
                    </a:lnTo>
                    <a:lnTo>
                      <a:pt x="29210" y="17272"/>
                    </a:lnTo>
                    <a:lnTo>
                      <a:pt x="34544" y="19685"/>
                    </a:lnTo>
                    <a:lnTo>
                      <a:pt x="40259" y="22098"/>
                    </a:lnTo>
                    <a:lnTo>
                      <a:pt x="47498" y="23495"/>
                    </a:lnTo>
                    <a:lnTo>
                      <a:pt x="57150" y="25400"/>
                    </a:lnTo>
                    <a:lnTo>
                      <a:pt x="70485" y="27813"/>
                    </a:lnTo>
                    <a:lnTo>
                      <a:pt x="70104" y="29337"/>
                    </a:lnTo>
                    <a:lnTo>
                      <a:pt x="70104" y="32131"/>
                    </a:lnTo>
                    <a:lnTo>
                      <a:pt x="70993" y="36449"/>
                    </a:lnTo>
                    <a:lnTo>
                      <a:pt x="72009" y="42291"/>
                    </a:lnTo>
                    <a:lnTo>
                      <a:pt x="75819" y="57150"/>
                    </a:lnTo>
                    <a:lnTo>
                      <a:pt x="82042" y="74930"/>
                    </a:lnTo>
                    <a:lnTo>
                      <a:pt x="91186" y="94615"/>
                    </a:lnTo>
                    <a:lnTo>
                      <a:pt x="102743" y="114681"/>
                    </a:lnTo>
                    <a:lnTo>
                      <a:pt x="117094" y="134366"/>
                    </a:lnTo>
                    <a:lnTo>
                      <a:pt x="125222" y="143002"/>
                    </a:lnTo>
                    <a:lnTo>
                      <a:pt x="134874" y="151257"/>
                    </a:lnTo>
                    <a:lnTo>
                      <a:pt x="118491" y="151257"/>
                    </a:lnTo>
                    <a:lnTo>
                      <a:pt x="100838" y="147320"/>
                    </a:lnTo>
                    <a:lnTo>
                      <a:pt x="82042" y="141605"/>
                    </a:lnTo>
                    <a:lnTo>
                      <a:pt x="62865" y="133477"/>
                    </a:lnTo>
                    <a:lnTo>
                      <a:pt x="44577" y="124841"/>
                    </a:lnTo>
                    <a:lnTo>
                      <a:pt x="27305" y="115697"/>
                    </a:lnTo>
                    <a:lnTo>
                      <a:pt x="12446" y="107569"/>
                    </a:lnTo>
                    <a:lnTo>
                      <a:pt x="0" y="100330"/>
                    </a:lnTo>
                    <a:lnTo>
                      <a:pt x="3810" y="72517"/>
                    </a:lnTo>
                    <a:lnTo>
                      <a:pt x="5207" y="47117"/>
                    </a:lnTo>
                    <a:lnTo>
                      <a:pt x="6731" y="23114"/>
                    </a:lnTo>
                    <a:lnTo>
                      <a:pt x="10033" y="0"/>
                    </a:lnTo>
                    <a:close/>
                  </a:path>
                </a:pathLst>
              </a:custGeom>
              <a:solidFill>
                <a:srgbClr val="BE6700"/>
              </a:solidFill>
              <a:ln w="0" cap="flat" cmpd="sng" algn="ctr">
                <a:solidFill>
                  <a:srgbClr val="BE67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58" name="Freeform 57"/>
              <p:cNvSpPr/>
              <p:nvPr/>
            </p:nvSpPr>
            <p:spPr>
              <a:xfrm>
                <a:off x="3780536" y="4219829"/>
                <a:ext cx="169038" cy="155576"/>
              </a:xfrm>
              <a:custGeom>
                <a:avLst/>
                <a:gdLst/>
                <a:ahLst/>
                <a:cxnLst/>
                <a:rect l="0" t="0" r="0" b="0"/>
                <a:pathLst>
                  <a:path w="169038" h="155576">
                    <a:moveTo>
                      <a:pt x="53340" y="7239"/>
                    </a:moveTo>
                    <a:lnTo>
                      <a:pt x="64897" y="12954"/>
                    </a:lnTo>
                    <a:lnTo>
                      <a:pt x="77343" y="17272"/>
                    </a:lnTo>
                    <a:lnTo>
                      <a:pt x="91186" y="20193"/>
                    </a:lnTo>
                    <a:lnTo>
                      <a:pt x="120523" y="24511"/>
                    </a:lnTo>
                    <a:lnTo>
                      <a:pt x="150749" y="28829"/>
                    </a:lnTo>
                    <a:lnTo>
                      <a:pt x="150749" y="31242"/>
                    </a:lnTo>
                    <a:lnTo>
                      <a:pt x="151257" y="37973"/>
                    </a:lnTo>
                    <a:lnTo>
                      <a:pt x="152146" y="47498"/>
                    </a:lnTo>
                    <a:lnTo>
                      <a:pt x="153670" y="59055"/>
                    </a:lnTo>
                    <a:lnTo>
                      <a:pt x="159385" y="83947"/>
                    </a:lnTo>
                    <a:lnTo>
                      <a:pt x="163703" y="96012"/>
                    </a:lnTo>
                    <a:lnTo>
                      <a:pt x="169037" y="106553"/>
                    </a:lnTo>
                    <a:lnTo>
                      <a:pt x="142113" y="117602"/>
                    </a:lnTo>
                    <a:lnTo>
                      <a:pt x="117094" y="130556"/>
                    </a:lnTo>
                    <a:lnTo>
                      <a:pt x="94615" y="143510"/>
                    </a:lnTo>
                    <a:lnTo>
                      <a:pt x="75438" y="155575"/>
                    </a:lnTo>
                    <a:lnTo>
                      <a:pt x="69596" y="152654"/>
                    </a:lnTo>
                    <a:lnTo>
                      <a:pt x="64389" y="148336"/>
                    </a:lnTo>
                    <a:lnTo>
                      <a:pt x="54229" y="136779"/>
                    </a:lnTo>
                    <a:lnTo>
                      <a:pt x="45212" y="121920"/>
                    </a:lnTo>
                    <a:lnTo>
                      <a:pt x="36576" y="106045"/>
                    </a:lnTo>
                    <a:lnTo>
                      <a:pt x="27813" y="89789"/>
                    </a:lnTo>
                    <a:lnTo>
                      <a:pt x="19177" y="74422"/>
                    </a:lnTo>
                    <a:lnTo>
                      <a:pt x="9652" y="61976"/>
                    </a:lnTo>
                    <a:lnTo>
                      <a:pt x="0" y="53340"/>
                    </a:lnTo>
                    <a:lnTo>
                      <a:pt x="14859" y="41783"/>
                    </a:lnTo>
                    <a:lnTo>
                      <a:pt x="27432" y="31623"/>
                    </a:lnTo>
                    <a:lnTo>
                      <a:pt x="32639" y="25400"/>
                    </a:lnTo>
                    <a:lnTo>
                      <a:pt x="36957" y="18669"/>
                    </a:lnTo>
                    <a:lnTo>
                      <a:pt x="40386" y="10033"/>
                    </a:lnTo>
                    <a:lnTo>
                      <a:pt x="43180" y="0"/>
                    </a:lnTo>
                    <a:close/>
                  </a:path>
                </a:pathLst>
              </a:custGeom>
              <a:solidFill>
                <a:srgbClr val="BE6700"/>
              </a:solidFill>
              <a:ln w="0" cap="flat" cmpd="sng" algn="ctr">
                <a:solidFill>
                  <a:srgbClr val="BE67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59" name="Freeform 58"/>
              <p:cNvSpPr/>
              <p:nvPr/>
            </p:nvSpPr>
            <p:spPr>
              <a:xfrm>
                <a:off x="3854958" y="4334129"/>
                <a:ext cx="154052" cy="158878"/>
              </a:xfrm>
              <a:custGeom>
                <a:avLst/>
                <a:gdLst/>
                <a:ahLst/>
                <a:cxnLst/>
                <a:rect l="0" t="0" r="0" b="0"/>
                <a:pathLst>
                  <a:path w="154052" h="158878">
                    <a:moveTo>
                      <a:pt x="104140" y="8128"/>
                    </a:moveTo>
                    <a:lnTo>
                      <a:pt x="109982" y="15748"/>
                    </a:lnTo>
                    <a:lnTo>
                      <a:pt x="118110" y="30226"/>
                    </a:lnTo>
                    <a:lnTo>
                      <a:pt x="123317" y="37846"/>
                    </a:lnTo>
                    <a:lnTo>
                      <a:pt x="130048" y="45974"/>
                    </a:lnTo>
                    <a:lnTo>
                      <a:pt x="140208" y="55118"/>
                    </a:lnTo>
                    <a:lnTo>
                      <a:pt x="154051" y="65278"/>
                    </a:lnTo>
                    <a:lnTo>
                      <a:pt x="153670" y="66675"/>
                    </a:lnTo>
                    <a:lnTo>
                      <a:pt x="152146" y="69088"/>
                    </a:lnTo>
                    <a:lnTo>
                      <a:pt x="150749" y="72898"/>
                    </a:lnTo>
                    <a:lnTo>
                      <a:pt x="148844" y="78232"/>
                    </a:lnTo>
                    <a:lnTo>
                      <a:pt x="144526" y="92583"/>
                    </a:lnTo>
                    <a:lnTo>
                      <a:pt x="139700" y="112268"/>
                    </a:lnTo>
                    <a:lnTo>
                      <a:pt x="127254" y="117475"/>
                    </a:lnTo>
                    <a:lnTo>
                      <a:pt x="117602" y="122809"/>
                    </a:lnTo>
                    <a:lnTo>
                      <a:pt x="109474" y="129032"/>
                    </a:lnTo>
                    <a:lnTo>
                      <a:pt x="102743" y="134874"/>
                    </a:lnTo>
                    <a:lnTo>
                      <a:pt x="90297" y="147320"/>
                    </a:lnTo>
                    <a:lnTo>
                      <a:pt x="83566" y="153035"/>
                    </a:lnTo>
                    <a:lnTo>
                      <a:pt x="75311" y="158877"/>
                    </a:lnTo>
                    <a:lnTo>
                      <a:pt x="69596" y="155956"/>
                    </a:lnTo>
                    <a:lnTo>
                      <a:pt x="64389" y="151638"/>
                    </a:lnTo>
                    <a:lnTo>
                      <a:pt x="54229" y="140081"/>
                    </a:lnTo>
                    <a:lnTo>
                      <a:pt x="45085" y="125730"/>
                    </a:lnTo>
                    <a:lnTo>
                      <a:pt x="36449" y="109347"/>
                    </a:lnTo>
                    <a:lnTo>
                      <a:pt x="27813" y="93091"/>
                    </a:lnTo>
                    <a:lnTo>
                      <a:pt x="19177" y="77724"/>
                    </a:lnTo>
                    <a:lnTo>
                      <a:pt x="9652" y="65278"/>
                    </a:lnTo>
                    <a:lnTo>
                      <a:pt x="0" y="56515"/>
                    </a:lnTo>
                    <a:lnTo>
                      <a:pt x="19177" y="44069"/>
                    </a:lnTo>
                    <a:lnTo>
                      <a:pt x="43688" y="31115"/>
                    </a:lnTo>
                    <a:lnTo>
                      <a:pt x="70104" y="16764"/>
                    </a:lnTo>
                    <a:lnTo>
                      <a:pt x="96520" y="0"/>
                    </a:lnTo>
                    <a:close/>
                  </a:path>
                </a:pathLst>
              </a:custGeom>
              <a:solidFill>
                <a:srgbClr val="CD7000"/>
              </a:solidFill>
              <a:ln w="0" cap="flat" cmpd="sng" algn="ctr">
                <a:solidFill>
                  <a:srgbClr val="CD7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60" name="Freeform 59"/>
              <p:cNvSpPr/>
              <p:nvPr/>
            </p:nvSpPr>
            <p:spPr>
              <a:xfrm>
                <a:off x="3789172" y="4329303"/>
                <a:ext cx="67692" cy="221235"/>
              </a:xfrm>
              <a:custGeom>
                <a:avLst/>
                <a:gdLst/>
                <a:ahLst/>
                <a:cxnLst/>
                <a:rect l="0" t="0" r="0" b="0"/>
                <a:pathLst>
                  <a:path w="67692" h="221235">
                    <a:moveTo>
                      <a:pt x="16891" y="19177"/>
                    </a:moveTo>
                    <a:lnTo>
                      <a:pt x="32639" y="40767"/>
                    </a:lnTo>
                    <a:lnTo>
                      <a:pt x="49022" y="63754"/>
                    </a:lnTo>
                    <a:lnTo>
                      <a:pt x="67691" y="87757"/>
                    </a:lnTo>
                    <a:lnTo>
                      <a:pt x="67183" y="89281"/>
                    </a:lnTo>
                    <a:lnTo>
                      <a:pt x="66294" y="92075"/>
                    </a:lnTo>
                    <a:lnTo>
                      <a:pt x="64897" y="96901"/>
                    </a:lnTo>
                    <a:lnTo>
                      <a:pt x="62865" y="103124"/>
                    </a:lnTo>
                    <a:lnTo>
                      <a:pt x="58166" y="119507"/>
                    </a:lnTo>
                    <a:lnTo>
                      <a:pt x="51816" y="139700"/>
                    </a:lnTo>
                    <a:lnTo>
                      <a:pt x="44704" y="161290"/>
                    </a:lnTo>
                    <a:lnTo>
                      <a:pt x="36576" y="183261"/>
                    </a:lnTo>
                    <a:lnTo>
                      <a:pt x="27432" y="203454"/>
                    </a:lnTo>
                    <a:lnTo>
                      <a:pt x="17780" y="221234"/>
                    </a:lnTo>
                    <a:lnTo>
                      <a:pt x="14478" y="157861"/>
                    </a:lnTo>
                    <a:lnTo>
                      <a:pt x="9144" y="96393"/>
                    </a:lnTo>
                    <a:lnTo>
                      <a:pt x="6223" y="68072"/>
                    </a:lnTo>
                    <a:lnTo>
                      <a:pt x="3429" y="42164"/>
                    </a:lnTo>
                    <a:lnTo>
                      <a:pt x="1524" y="191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7000"/>
              </a:solidFill>
              <a:ln w="0" cap="flat" cmpd="sng" algn="ctr">
                <a:solidFill>
                  <a:srgbClr val="CD7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61" name="Freeform 60"/>
              <p:cNvSpPr/>
              <p:nvPr/>
            </p:nvSpPr>
            <p:spPr>
              <a:xfrm>
                <a:off x="3953891" y="4299458"/>
                <a:ext cx="144019" cy="131065"/>
              </a:xfrm>
              <a:custGeom>
                <a:avLst/>
                <a:gdLst/>
                <a:ahLst/>
                <a:cxnLst/>
                <a:rect l="0" t="0" r="0" b="0"/>
                <a:pathLst>
                  <a:path w="144019" h="131065">
                    <a:moveTo>
                      <a:pt x="11049" y="2413"/>
                    </a:moveTo>
                    <a:lnTo>
                      <a:pt x="19177" y="4826"/>
                    </a:lnTo>
                    <a:lnTo>
                      <a:pt x="25908" y="8255"/>
                    </a:lnTo>
                    <a:lnTo>
                      <a:pt x="32131" y="12573"/>
                    </a:lnTo>
                    <a:lnTo>
                      <a:pt x="32639" y="13462"/>
                    </a:lnTo>
                    <a:lnTo>
                      <a:pt x="34036" y="16383"/>
                    </a:lnTo>
                    <a:lnTo>
                      <a:pt x="36449" y="20193"/>
                    </a:lnTo>
                    <a:lnTo>
                      <a:pt x="40259" y="25908"/>
                    </a:lnTo>
                    <a:lnTo>
                      <a:pt x="44577" y="32258"/>
                    </a:lnTo>
                    <a:lnTo>
                      <a:pt x="49911" y="39370"/>
                    </a:lnTo>
                    <a:lnTo>
                      <a:pt x="62865" y="55245"/>
                    </a:lnTo>
                    <a:lnTo>
                      <a:pt x="79121" y="71120"/>
                    </a:lnTo>
                    <a:lnTo>
                      <a:pt x="97917" y="84963"/>
                    </a:lnTo>
                    <a:lnTo>
                      <a:pt x="107950" y="90805"/>
                    </a:lnTo>
                    <a:lnTo>
                      <a:pt x="118999" y="95631"/>
                    </a:lnTo>
                    <a:lnTo>
                      <a:pt x="130556" y="98425"/>
                    </a:lnTo>
                    <a:lnTo>
                      <a:pt x="142494" y="99949"/>
                    </a:lnTo>
                    <a:lnTo>
                      <a:pt x="144018" y="103251"/>
                    </a:lnTo>
                    <a:lnTo>
                      <a:pt x="144018" y="107061"/>
                    </a:lnTo>
                    <a:lnTo>
                      <a:pt x="141097" y="116205"/>
                    </a:lnTo>
                    <a:lnTo>
                      <a:pt x="138176" y="124841"/>
                    </a:lnTo>
                    <a:lnTo>
                      <a:pt x="138176" y="128270"/>
                    </a:lnTo>
                    <a:lnTo>
                      <a:pt x="140081" y="131064"/>
                    </a:lnTo>
                    <a:lnTo>
                      <a:pt x="130556" y="129159"/>
                    </a:lnTo>
                    <a:lnTo>
                      <a:pt x="119507" y="126238"/>
                    </a:lnTo>
                    <a:lnTo>
                      <a:pt x="97409" y="117602"/>
                    </a:lnTo>
                    <a:lnTo>
                      <a:pt x="75819" y="107569"/>
                    </a:lnTo>
                    <a:lnTo>
                      <a:pt x="66167" y="101854"/>
                    </a:lnTo>
                    <a:lnTo>
                      <a:pt x="58039" y="96520"/>
                    </a:lnTo>
                    <a:lnTo>
                      <a:pt x="37338" y="68707"/>
                    </a:lnTo>
                    <a:lnTo>
                      <a:pt x="27813" y="56261"/>
                    </a:lnTo>
                    <a:lnTo>
                      <a:pt x="19177" y="44196"/>
                    </a:lnTo>
                    <a:lnTo>
                      <a:pt x="11430" y="33147"/>
                    </a:lnTo>
                    <a:lnTo>
                      <a:pt x="5715" y="22098"/>
                    </a:lnTo>
                    <a:lnTo>
                      <a:pt x="1905" y="110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700"/>
              </a:solidFill>
              <a:ln w="0" cap="flat" cmpd="sng" algn="ctr">
                <a:solidFill>
                  <a:srgbClr val="BE67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62" name="Freeform 61"/>
              <p:cNvSpPr/>
              <p:nvPr/>
            </p:nvSpPr>
            <p:spPr>
              <a:xfrm>
                <a:off x="4189984" y="3476752"/>
                <a:ext cx="143511" cy="210313"/>
              </a:xfrm>
              <a:custGeom>
                <a:avLst/>
                <a:gdLst/>
                <a:ahLst/>
                <a:cxnLst/>
                <a:rect l="0" t="0" r="0" b="0"/>
                <a:pathLst>
                  <a:path w="143511" h="210313">
                    <a:moveTo>
                      <a:pt x="96520" y="34163"/>
                    </a:moveTo>
                    <a:lnTo>
                      <a:pt x="111887" y="66294"/>
                    </a:lnTo>
                    <a:lnTo>
                      <a:pt x="119126" y="80137"/>
                    </a:lnTo>
                    <a:lnTo>
                      <a:pt x="126238" y="93218"/>
                    </a:lnTo>
                    <a:lnTo>
                      <a:pt x="134366" y="104140"/>
                    </a:lnTo>
                    <a:lnTo>
                      <a:pt x="143510" y="112776"/>
                    </a:lnTo>
                    <a:lnTo>
                      <a:pt x="134366" y="122428"/>
                    </a:lnTo>
                    <a:lnTo>
                      <a:pt x="128651" y="133985"/>
                    </a:lnTo>
                    <a:lnTo>
                      <a:pt x="124841" y="145415"/>
                    </a:lnTo>
                    <a:lnTo>
                      <a:pt x="121920" y="157480"/>
                    </a:lnTo>
                    <a:lnTo>
                      <a:pt x="119507" y="169037"/>
                    </a:lnTo>
                    <a:lnTo>
                      <a:pt x="116205" y="179578"/>
                    </a:lnTo>
                    <a:lnTo>
                      <a:pt x="111379" y="188214"/>
                    </a:lnTo>
                    <a:lnTo>
                      <a:pt x="104140" y="193929"/>
                    </a:lnTo>
                    <a:lnTo>
                      <a:pt x="99441" y="195834"/>
                    </a:lnTo>
                    <a:lnTo>
                      <a:pt x="92710" y="198755"/>
                    </a:lnTo>
                    <a:lnTo>
                      <a:pt x="74930" y="205486"/>
                    </a:lnTo>
                    <a:lnTo>
                      <a:pt x="54737" y="209804"/>
                    </a:lnTo>
                    <a:lnTo>
                      <a:pt x="45085" y="210312"/>
                    </a:lnTo>
                    <a:lnTo>
                      <a:pt x="36449" y="208407"/>
                    </a:lnTo>
                    <a:lnTo>
                      <a:pt x="29845" y="198247"/>
                    </a:lnTo>
                    <a:lnTo>
                      <a:pt x="23495" y="183896"/>
                    </a:lnTo>
                    <a:lnTo>
                      <a:pt x="18288" y="167513"/>
                    </a:lnTo>
                    <a:lnTo>
                      <a:pt x="13462" y="150749"/>
                    </a:lnTo>
                    <a:lnTo>
                      <a:pt x="9144" y="133985"/>
                    </a:lnTo>
                    <a:lnTo>
                      <a:pt x="5334" y="119507"/>
                    </a:lnTo>
                    <a:lnTo>
                      <a:pt x="2413" y="108966"/>
                    </a:lnTo>
                    <a:lnTo>
                      <a:pt x="1016" y="105664"/>
                    </a:lnTo>
                    <a:lnTo>
                      <a:pt x="0" y="103759"/>
                    </a:lnTo>
                    <a:lnTo>
                      <a:pt x="2921" y="94615"/>
                    </a:lnTo>
                    <a:lnTo>
                      <a:pt x="8128" y="84074"/>
                    </a:lnTo>
                    <a:lnTo>
                      <a:pt x="14478" y="72517"/>
                    </a:lnTo>
                    <a:lnTo>
                      <a:pt x="21209" y="59563"/>
                    </a:lnTo>
                    <a:lnTo>
                      <a:pt x="34163" y="31750"/>
                    </a:lnTo>
                    <a:lnTo>
                      <a:pt x="38481" y="17272"/>
                    </a:lnTo>
                    <a:lnTo>
                      <a:pt x="39878" y="2921"/>
                    </a:lnTo>
                    <a:lnTo>
                      <a:pt x="44196" y="1016"/>
                    </a:lnTo>
                    <a:lnTo>
                      <a:pt x="49022" y="0"/>
                    </a:lnTo>
                    <a:lnTo>
                      <a:pt x="59563" y="508"/>
                    </a:lnTo>
                    <a:lnTo>
                      <a:pt x="70104" y="1905"/>
                    </a:lnTo>
                    <a:lnTo>
                      <a:pt x="74930" y="1905"/>
                    </a:lnTo>
                    <a:lnTo>
                      <a:pt x="78740" y="1016"/>
                    </a:lnTo>
                    <a:close/>
                  </a:path>
                </a:pathLst>
              </a:custGeom>
              <a:solidFill>
                <a:srgbClr val="DB831B"/>
              </a:solidFill>
              <a:ln w="0" cap="flat" cmpd="sng" algn="ctr">
                <a:solidFill>
                  <a:srgbClr val="DB831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63" name="Freeform 62"/>
              <p:cNvSpPr/>
              <p:nvPr/>
            </p:nvSpPr>
            <p:spPr>
              <a:xfrm>
                <a:off x="4305681" y="3604514"/>
                <a:ext cx="122937" cy="154560"/>
              </a:xfrm>
              <a:custGeom>
                <a:avLst/>
                <a:gdLst/>
                <a:ahLst/>
                <a:cxnLst/>
                <a:rect l="0" t="0" r="0" b="0"/>
                <a:pathLst>
                  <a:path w="122937" h="154560">
                    <a:moveTo>
                      <a:pt x="52832" y="22479"/>
                    </a:moveTo>
                    <a:lnTo>
                      <a:pt x="63373" y="42164"/>
                    </a:lnTo>
                    <a:lnTo>
                      <a:pt x="73914" y="59055"/>
                    </a:lnTo>
                    <a:lnTo>
                      <a:pt x="83566" y="74295"/>
                    </a:lnTo>
                    <a:lnTo>
                      <a:pt x="102235" y="102235"/>
                    </a:lnTo>
                    <a:lnTo>
                      <a:pt x="112268" y="116078"/>
                    </a:lnTo>
                    <a:lnTo>
                      <a:pt x="122936" y="130937"/>
                    </a:lnTo>
                    <a:lnTo>
                      <a:pt x="117602" y="134874"/>
                    </a:lnTo>
                    <a:lnTo>
                      <a:pt x="113792" y="138176"/>
                    </a:lnTo>
                    <a:lnTo>
                      <a:pt x="107569" y="142494"/>
                    </a:lnTo>
                    <a:lnTo>
                      <a:pt x="103632" y="144907"/>
                    </a:lnTo>
                    <a:lnTo>
                      <a:pt x="101346" y="145923"/>
                    </a:lnTo>
                    <a:lnTo>
                      <a:pt x="95504" y="147320"/>
                    </a:lnTo>
                    <a:lnTo>
                      <a:pt x="90297" y="149225"/>
                    </a:lnTo>
                    <a:lnTo>
                      <a:pt x="83058" y="152654"/>
                    </a:lnTo>
                    <a:lnTo>
                      <a:pt x="75311" y="154559"/>
                    </a:lnTo>
                    <a:lnTo>
                      <a:pt x="65278" y="153543"/>
                    </a:lnTo>
                    <a:lnTo>
                      <a:pt x="52832" y="151130"/>
                    </a:lnTo>
                    <a:lnTo>
                      <a:pt x="38354" y="146304"/>
                    </a:lnTo>
                    <a:lnTo>
                      <a:pt x="24003" y="130556"/>
                    </a:lnTo>
                    <a:lnTo>
                      <a:pt x="11557" y="113284"/>
                    </a:lnTo>
                    <a:lnTo>
                      <a:pt x="6731" y="103124"/>
                    </a:lnTo>
                    <a:lnTo>
                      <a:pt x="2921" y="92583"/>
                    </a:lnTo>
                    <a:lnTo>
                      <a:pt x="508" y="80645"/>
                    </a:lnTo>
                    <a:lnTo>
                      <a:pt x="0" y="67183"/>
                    </a:lnTo>
                    <a:lnTo>
                      <a:pt x="3429" y="62865"/>
                    </a:lnTo>
                    <a:lnTo>
                      <a:pt x="8128" y="54229"/>
                    </a:lnTo>
                    <a:lnTo>
                      <a:pt x="13462" y="43180"/>
                    </a:lnTo>
                    <a:lnTo>
                      <a:pt x="19177" y="31115"/>
                    </a:lnTo>
                    <a:lnTo>
                      <a:pt x="25019" y="19685"/>
                    </a:lnTo>
                    <a:lnTo>
                      <a:pt x="30734" y="9525"/>
                    </a:lnTo>
                    <a:lnTo>
                      <a:pt x="36068" y="2413"/>
                    </a:lnTo>
                    <a:lnTo>
                      <a:pt x="38354" y="381"/>
                    </a:lnTo>
                    <a:lnTo>
                      <a:pt x="40386" y="0"/>
                    </a:lnTo>
                    <a:close/>
                  </a:path>
                </a:pathLst>
              </a:custGeom>
              <a:solidFill>
                <a:srgbClr val="DB831B"/>
              </a:solidFill>
              <a:ln w="0" cap="flat" cmpd="sng" algn="ctr">
                <a:solidFill>
                  <a:srgbClr val="DB831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64" name="Freeform 63"/>
              <p:cNvSpPr/>
              <p:nvPr/>
            </p:nvSpPr>
            <p:spPr>
              <a:xfrm>
                <a:off x="4405503" y="3740277"/>
                <a:ext cx="124334" cy="95505"/>
              </a:xfrm>
              <a:custGeom>
                <a:avLst/>
                <a:gdLst/>
                <a:ahLst/>
                <a:cxnLst/>
                <a:rect l="0" t="0" r="0" b="0"/>
                <a:pathLst>
                  <a:path w="124334" h="95505">
                    <a:moveTo>
                      <a:pt x="37465" y="11557"/>
                    </a:moveTo>
                    <a:lnTo>
                      <a:pt x="45593" y="21209"/>
                    </a:lnTo>
                    <a:lnTo>
                      <a:pt x="53340" y="29845"/>
                    </a:lnTo>
                    <a:lnTo>
                      <a:pt x="60452" y="36449"/>
                    </a:lnTo>
                    <a:lnTo>
                      <a:pt x="73025" y="48006"/>
                    </a:lnTo>
                    <a:lnTo>
                      <a:pt x="84455" y="56642"/>
                    </a:lnTo>
                    <a:lnTo>
                      <a:pt x="104140" y="72009"/>
                    </a:lnTo>
                    <a:lnTo>
                      <a:pt x="114300" y="82169"/>
                    </a:lnTo>
                    <a:lnTo>
                      <a:pt x="124333" y="95504"/>
                    </a:lnTo>
                    <a:lnTo>
                      <a:pt x="109982" y="93599"/>
                    </a:lnTo>
                    <a:lnTo>
                      <a:pt x="94615" y="90297"/>
                    </a:lnTo>
                    <a:lnTo>
                      <a:pt x="82169" y="76835"/>
                    </a:lnTo>
                    <a:lnTo>
                      <a:pt x="68707" y="66802"/>
                    </a:lnTo>
                    <a:lnTo>
                      <a:pt x="54737" y="59055"/>
                    </a:lnTo>
                    <a:lnTo>
                      <a:pt x="40767" y="53340"/>
                    </a:lnTo>
                    <a:lnTo>
                      <a:pt x="27813" y="48006"/>
                    </a:lnTo>
                    <a:lnTo>
                      <a:pt x="16383" y="42291"/>
                    </a:lnTo>
                    <a:lnTo>
                      <a:pt x="6731" y="35560"/>
                    </a:lnTo>
                    <a:lnTo>
                      <a:pt x="0" y="26924"/>
                    </a:lnTo>
                    <a:lnTo>
                      <a:pt x="6223" y="20193"/>
                    </a:lnTo>
                    <a:lnTo>
                      <a:pt x="12954" y="11049"/>
                    </a:lnTo>
                    <a:lnTo>
                      <a:pt x="20701" y="3429"/>
                    </a:lnTo>
                    <a:lnTo>
                      <a:pt x="24511" y="1016"/>
                    </a:lnTo>
                    <a:lnTo>
                      <a:pt x="28321" y="0"/>
                    </a:lnTo>
                    <a:close/>
                  </a:path>
                </a:pathLst>
              </a:custGeom>
              <a:solidFill>
                <a:srgbClr val="DB831B"/>
              </a:solidFill>
              <a:ln w="0" cap="flat" cmpd="sng" algn="ctr">
                <a:solidFill>
                  <a:srgbClr val="DB831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65" name="Freeform 64"/>
              <p:cNvSpPr/>
              <p:nvPr/>
            </p:nvSpPr>
            <p:spPr>
              <a:xfrm>
                <a:off x="4443984" y="3837305"/>
                <a:ext cx="129541" cy="129541"/>
              </a:xfrm>
              <a:custGeom>
                <a:avLst/>
                <a:gdLst/>
                <a:ahLst/>
                <a:cxnLst/>
                <a:rect l="0" t="0" r="0" b="0"/>
                <a:pathLst>
                  <a:path w="129541" h="129541">
                    <a:moveTo>
                      <a:pt x="122301" y="41783"/>
                    </a:moveTo>
                    <a:lnTo>
                      <a:pt x="127127" y="54737"/>
                    </a:lnTo>
                    <a:lnTo>
                      <a:pt x="129540" y="65278"/>
                    </a:lnTo>
                    <a:lnTo>
                      <a:pt x="129032" y="73914"/>
                    </a:lnTo>
                    <a:lnTo>
                      <a:pt x="126238" y="81534"/>
                    </a:lnTo>
                    <a:lnTo>
                      <a:pt x="120904" y="87376"/>
                    </a:lnTo>
                    <a:lnTo>
                      <a:pt x="114173" y="92583"/>
                    </a:lnTo>
                    <a:lnTo>
                      <a:pt x="105537" y="96901"/>
                    </a:lnTo>
                    <a:lnTo>
                      <a:pt x="100711" y="99822"/>
                    </a:lnTo>
                    <a:lnTo>
                      <a:pt x="93091" y="105029"/>
                    </a:lnTo>
                    <a:lnTo>
                      <a:pt x="83439" y="110871"/>
                    </a:lnTo>
                    <a:lnTo>
                      <a:pt x="72390" y="117094"/>
                    </a:lnTo>
                    <a:lnTo>
                      <a:pt x="60960" y="122809"/>
                    </a:lnTo>
                    <a:lnTo>
                      <a:pt x="49403" y="127127"/>
                    </a:lnTo>
                    <a:lnTo>
                      <a:pt x="38862" y="129540"/>
                    </a:lnTo>
                    <a:lnTo>
                      <a:pt x="29718" y="128143"/>
                    </a:lnTo>
                    <a:lnTo>
                      <a:pt x="23495" y="119507"/>
                    </a:lnTo>
                    <a:lnTo>
                      <a:pt x="18161" y="109855"/>
                    </a:lnTo>
                    <a:lnTo>
                      <a:pt x="10033" y="89662"/>
                    </a:lnTo>
                    <a:lnTo>
                      <a:pt x="6604" y="80137"/>
                    </a:lnTo>
                    <a:lnTo>
                      <a:pt x="4318" y="72009"/>
                    </a:lnTo>
                    <a:lnTo>
                      <a:pt x="1905" y="65659"/>
                    </a:lnTo>
                    <a:lnTo>
                      <a:pt x="0" y="61849"/>
                    </a:lnTo>
                    <a:lnTo>
                      <a:pt x="11049" y="51308"/>
                    </a:lnTo>
                    <a:lnTo>
                      <a:pt x="23495" y="40259"/>
                    </a:lnTo>
                    <a:lnTo>
                      <a:pt x="29210" y="33020"/>
                    </a:lnTo>
                    <a:lnTo>
                      <a:pt x="34036" y="24384"/>
                    </a:lnTo>
                    <a:lnTo>
                      <a:pt x="37338" y="13843"/>
                    </a:lnTo>
                    <a:lnTo>
                      <a:pt x="38862" y="889"/>
                    </a:lnTo>
                    <a:lnTo>
                      <a:pt x="41275" y="0"/>
                    </a:lnTo>
                    <a:lnTo>
                      <a:pt x="44577" y="0"/>
                    </a:lnTo>
                    <a:lnTo>
                      <a:pt x="53213" y="2413"/>
                    </a:lnTo>
                    <a:lnTo>
                      <a:pt x="64262" y="6731"/>
                    </a:lnTo>
                    <a:lnTo>
                      <a:pt x="76327" y="12446"/>
                    </a:lnTo>
                    <a:lnTo>
                      <a:pt x="88265" y="18161"/>
                    </a:lnTo>
                    <a:lnTo>
                      <a:pt x="99314" y="22987"/>
                    </a:lnTo>
                    <a:lnTo>
                      <a:pt x="107950" y="26416"/>
                    </a:lnTo>
                    <a:lnTo>
                      <a:pt x="111760" y="26797"/>
                    </a:lnTo>
                    <a:lnTo>
                      <a:pt x="114173" y="26416"/>
                    </a:lnTo>
                    <a:close/>
                  </a:path>
                </a:pathLst>
              </a:custGeom>
              <a:solidFill>
                <a:srgbClr val="DA8014"/>
              </a:solidFill>
              <a:ln w="0" cap="flat" cmpd="sng" algn="ctr">
                <a:solidFill>
                  <a:srgbClr val="DA801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66" name="Freeform 65"/>
              <p:cNvSpPr/>
              <p:nvPr/>
            </p:nvSpPr>
            <p:spPr>
              <a:xfrm>
                <a:off x="4569206" y="3911727"/>
                <a:ext cx="126239" cy="125223"/>
              </a:xfrm>
              <a:custGeom>
                <a:avLst/>
                <a:gdLst/>
                <a:ahLst/>
                <a:cxnLst/>
                <a:rect l="0" t="0" r="0" b="0"/>
                <a:pathLst>
                  <a:path w="126239" h="125223">
                    <a:moveTo>
                      <a:pt x="98425" y="21082"/>
                    </a:moveTo>
                    <a:lnTo>
                      <a:pt x="103251" y="26797"/>
                    </a:lnTo>
                    <a:lnTo>
                      <a:pt x="111887" y="35433"/>
                    </a:lnTo>
                    <a:lnTo>
                      <a:pt x="118999" y="41275"/>
                    </a:lnTo>
                    <a:lnTo>
                      <a:pt x="123825" y="47498"/>
                    </a:lnTo>
                    <a:lnTo>
                      <a:pt x="125222" y="51308"/>
                    </a:lnTo>
                    <a:lnTo>
                      <a:pt x="126238" y="56134"/>
                    </a:lnTo>
                    <a:lnTo>
                      <a:pt x="126238" y="62357"/>
                    </a:lnTo>
                    <a:lnTo>
                      <a:pt x="125222" y="69977"/>
                    </a:lnTo>
                    <a:lnTo>
                      <a:pt x="123317" y="80137"/>
                    </a:lnTo>
                    <a:lnTo>
                      <a:pt x="120523" y="91567"/>
                    </a:lnTo>
                    <a:lnTo>
                      <a:pt x="116586" y="106553"/>
                    </a:lnTo>
                    <a:lnTo>
                      <a:pt x="110871" y="123825"/>
                    </a:lnTo>
                    <a:lnTo>
                      <a:pt x="106553" y="124714"/>
                    </a:lnTo>
                    <a:lnTo>
                      <a:pt x="100838" y="125222"/>
                    </a:lnTo>
                    <a:lnTo>
                      <a:pt x="93599" y="124714"/>
                    </a:lnTo>
                    <a:lnTo>
                      <a:pt x="84963" y="123825"/>
                    </a:lnTo>
                    <a:lnTo>
                      <a:pt x="67183" y="120396"/>
                    </a:lnTo>
                    <a:lnTo>
                      <a:pt x="49911" y="115189"/>
                    </a:lnTo>
                    <a:lnTo>
                      <a:pt x="51308" y="101219"/>
                    </a:lnTo>
                    <a:lnTo>
                      <a:pt x="51308" y="88265"/>
                    </a:lnTo>
                    <a:lnTo>
                      <a:pt x="49911" y="77216"/>
                    </a:lnTo>
                    <a:lnTo>
                      <a:pt x="47498" y="67564"/>
                    </a:lnTo>
                    <a:lnTo>
                      <a:pt x="44704" y="59436"/>
                    </a:lnTo>
                    <a:lnTo>
                      <a:pt x="40767" y="52197"/>
                    </a:lnTo>
                    <a:lnTo>
                      <a:pt x="31242" y="41275"/>
                    </a:lnTo>
                    <a:lnTo>
                      <a:pt x="21082" y="34036"/>
                    </a:lnTo>
                    <a:lnTo>
                      <a:pt x="11557" y="28702"/>
                    </a:lnTo>
                    <a:lnTo>
                      <a:pt x="4318" y="25400"/>
                    </a:lnTo>
                    <a:lnTo>
                      <a:pt x="0" y="22987"/>
                    </a:lnTo>
                    <a:lnTo>
                      <a:pt x="5715" y="13843"/>
                    </a:lnTo>
                    <a:lnTo>
                      <a:pt x="8128" y="8636"/>
                    </a:lnTo>
                    <a:lnTo>
                      <a:pt x="9144" y="1905"/>
                    </a:lnTo>
                    <a:lnTo>
                      <a:pt x="11557" y="381"/>
                    </a:lnTo>
                    <a:lnTo>
                      <a:pt x="15367" y="0"/>
                    </a:lnTo>
                    <a:lnTo>
                      <a:pt x="25019" y="889"/>
                    </a:lnTo>
                    <a:lnTo>
                      <a:pt x="37465" y="3302"/>
                    </a:lnTo>
                    <a:lnTo>
                      <a:pt x="51308" y="6223"/>
                    </a:lnTo>
                    <a:lnTo>
                      <a:pt x="64770" y="9525"/>
                    </a:lnTo>
                    <a:lnTo>
                      <a:pt x="77343" y="12446"/>
                    </a:lnTo>
                    <a:lnTo>
                      <a:pt x="87376" y="13843"/>
                    </a:lnTo>
                    <a:lnTo>
                      <a:pt x="90678" y="13843"/>
                    </a:lnTo>
                    <a:lnTo>
                      <a:pt x="93599" y="13335"/>
                    </a:lnTo>
                    <a:close/>
                  </a:path>
                </a:pathLst>
              </a:custGeom>
              <a:solidFill>
                <a:srgbClr val="DB831B"/>
              </a:solidFill>
              <a:ln w="0" cap="flat" cmpd="sng" algn="ctr">
                <a:solidFill>
                  <a:srgbClr val="DB831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67" name="Freeform 66"/>
              <p:cNvSpPr/>
              <p:nvPr/>
            </p:nvSpPr>
            <p:spPr>
              <a:xfrm>
                <a:off x="4534154" y="4042664"/>
                <a:ext cx="187199" cy="175261"/>
              </a:xfrm>
              <a:custGeom>
                <a:avLst/>
                <a:gdLst/>
                <a:ahLst/>
                <a:cxnLst/>
                <a:rect l="0" t="0" r="0" b="0"/>
                <a:pathLst>
                  <a:path w="187199" h="175261">
                    <a:moveTo>
                      <a:pt x="167513" y="24511"/>
                    </a:moveTo>
                    <a:lnTo>
                      <a:pt x="166624" y="34544"/>
                    </a:lnTo>
                    <a:lnTo>
                      <a:pt x="165608" y="51435"/>
                    </a:lnTo>
                    <a:lnTo>
                      <a:pt x="167005" y="64897"/>
                    </a:lnTo>
                    <a:lnTo>
                      <a:pt x="169926" y="76835"/>
                    </a:lnTo>
                    <a:lnTo>
                      <a:pt x="178054" y="97917"/>
                    </a:lnTo>
                    <a:lnTo>
                      <a:pt x="182880" y="109982"/>
                    </a:lnTo>
                    <a:lnTo>
                      <a:pt x="187198" y="123825"/>
                    </a:lnTo>
                    <a:lnTo>
                      <a:pt x="184277" y="125349"/>
                    </a:lnTo>
                    <a:lnTo>
                      <a:pt x="180467" y="127254"/>
                    </a:lnTo>
                    <a:lnTo>
                      <a:pt x="175641" y="130556"/>
                    </a:lnTo>
                    <a:lnTo>
                      <a:pt x="169418" y="134493"/>
                    </a:lnTo>
                    <a:lnTo>
                      <a:pt x="154559" y="143510"/>
                    </a:lnTo>
                    <a:lnTo>
                      <a:pt x="137795" y="153670"/>
                    </a:lnTo>
                    <a:lnTo>
                      <a:pt x="120015" y="162814"/>
                    </a:lnTo>
                    <a:lnTo>
                      <a:pt x="103759" y="169926"/>
                    </a:lnTo>
                    <a:lnTo>
                      <a:pt x="96012" y="172847"/>
                    </a:lnTo>
                    <a:lnTo>
                      <a:pt x="89281" y="174244"/>
                    </a:lnTo>
                    <a:lnTo>
                      <a:pt x="83566" y="175260"/>
                    </a:lnTo>
                    <a:lnTo>
                      <a:pt x="78740" y="174244"/>
                    </a:lnTo>
                    <a:lnTo>
                      <a:pt x="59563" y="160401"/>
                    </a:lnTo>
                    <a:lnTo>
                      <a:pt x="43688" y="144526"/>
                    </a:lnTo>
                    <a:lnTo>
                      <a:pt x="30734" y="127762"/>
                    </a:lnTo>
                    <a:lnTo>
                      <a:pt x="20193" y="111379"/>
                    </a:lnTo>
                    <a:lnTo>
                      <a:pt x="12446" y="96520"/>
                    </a:lnTo>
                    <a:lnTo>
                      <a:pt x="6731" y="84074"/>
                    </a:lnTo>
                    <a:lnTo>
                      <a:pt x="2413" y="74422"/>
                    </a:lnTo>
                    <a:lnTo>
                      <a:pt x="0" y="69215"/>
                    </a:lnTo>
                    <a:lnTo>
                      <a:pt x="1397" y="67691"/>
                    </a:lnTo>
                    <a:lnTo>
                      <a:pt x="4826" y="64897"/>
                    </a:lnTo>
                    <a:lnTo>
                      <a:pt x="9144" y="61468"/>
                    </a:lnTo>
                    <a:lnTo>
                      <a:pt x="14859" y="57150"/>
                    </a:lnTo>
                    <a:lnTo>
                      <a:pt x="28321" y="47625"/>
                    </a:lnTo>
                    <a:lnTo>
                      <a:pt x="43688" y="36957"/>
                    </a:lnTo>
                    <a:lnTo>
                      <a:pt x="59055" y="25908"/>
                    </a:lnTo>
                    <a:lnTo>
                      <a:pt x="72009" y="15875"/>
                    </a:lnTo>
                    <a:lnTo>
                      <a:pt x="77343" y="11557"/>
                    </a:lnTo>
                    <a:lnTo>
                      <a:pt x="81153" y="7239"/>
                    </a:lnTo>
                    <a:lnTo>
                      <a:pt x="84074" y="4318"/>
                    </a:lnTo>
                    <a:lnTo>
                      <a:pt x="84963" y="1524"/>
                    </a:lnTo>
                    <a:lnTo>
                      <a:pt x="87376" y="508"/>
                    </a:lnTo>
                    <a:lnTo>
                      <a:pt x="91186" y="0"/>
                    </a:lnTo>
                    <a:lnTo>
                      <a:pt x="100838" y="1016"/>
                    </a:lnTo>
                    <a:lnTo>
                      <a:pt x="113284" y="3429"/>
                    </a:lnTo>
                    <a:lnTo>
                      <a:pt x="127254" y="6223"/>
                    </a:lnTo>
                    <a:lnTo>
                      <a:pt x="141097" y="9652"/>
                    </a:lnTo>
                    <a:lnTo>
                      <a:pt x="153162" y="12573"/>
                    </a:lnTo>
                    <a:lnTo>
                      <a:pt x="163195" y="13970"/>
                    </a:lnTo>
                    <a:lnTo>
                      <a:pt x="167005" y="13970"/>
                    </a:lnTo>
                    <a:lnTo>
                      <a:pt x="169418" y="13462"/>
                    </a:lnTo>
                    <a:close/>
                  </a:path>
                </a:pathLst>
              </a:custGeom>
              <a:solidFill>
                <a:srgbClr val="DB831B"/>
              </a:solidFill>
              <a:ln w="0" cap="flat" cmpd="sng" algn="ctr">
                <a:solidFill>
                  <a:srgbClr val="DB831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68" name="Freeform 67"/>
              <p:cNvSpPr/>
              <p:nvPr/>
            </p:nvSpPr>
            <p:spPr>
              <a:xfrm>
                <a:off x="4623435" y="4165092"/>
                <a:ext cx="164212" cy="155576"/>
              </a:xfrm>
              <a:custGeom>
                <a:avLst/>
                <a:gdLst/>
                <a:ahLst/>
                <a:cxnLst/>
                <a:rect l="0" t="0" r="0" b="0"/>
                <a:pathLst>
                  <a:path w="164212" h="155576">
                    <a:moveTo>
                      <a:pt x="123317" y="15875"/>
                    </a:moveTo>
                    <a:lnTo>
                      <a:pt x="126238" y="29718"/>
                    </a:lnTo>
                    <a:lnTo>
                      <a:pt x="129667" y="41275"/>
                    </a:lnTo>
                    <a:lnTo>
                      <a:pt x="132461" y="51816"/>
                    </a:lnTo>
                    <a:lnTo>
                      <a:pt x="137287" y="61468"/>
                    </a:lnTo>
                    <a:lnTo>
                      <a:pt x="143510" y="70612"/>
                    </a:lnTo>
                    <a:lnTo>
                      <a:pt x="152146" y="80137"/>
                    </a:lnTo>
                    <a:lnTo>
                      <a:pt x="164211" y="90297"/>
                    </a:lnTo>
                    <a:lnTo>
                      <a:pt x="162306" y="91694"/>
                    </a:lnTo>
                    <a:lnTo>
                      <a:pt x="161290" y="94615"/>
                    </a:lnTo>
                    <a:lnTo>
                      <a:pt x="159385" y="103251"/>
                    </a:lnTo>
                    <a:lnTo>
                      <a:pt x="157988" y="114681"/>
                    </a:lnTo>
                    <a:lnTo>
                      <a:pt x="155956" y="126746"/>
                    </a:lnTo>
                    <a:lnTo>
                      <a:pt x="154051" y="138684"/>
                    </a:lnTo>
                    <a:lnTo>
                      <a:pt x="150749" y="148336"/>
                    </a:lnTo>
                    <a:lnTo>
                      <a:pt x="148336" y="152146"/>
                    </a:lnTo>
                    <a:lnTo>
                      <a:pt x="145923" y="154051"/>
                    </a:lnTo>
                    <a:lnTo>
                      <a:pt x="142621" y="155575"/>
                    </a:lnTo>
                    <a:lnTo>
                      <a:pt x="139192" y="154559"/>
                    </a:lnTo>
                    <a:lnTo>
                      <a:pt x="117094" y="141097"/>
                    </a:lnTo>
                    <a:lnTo>
                      <a:pt x="94615" y="127635"/>
                    </a:lnTo>
                    <a:lnTo>
                      <a:pt x="72009" y="113792"/>
                    </a:lnTo>
                    <a:lnTo>
                      <a:pt x="50419" y="100838"/>
                    </a:lnTo>
                    <a:lnTo>
                      <a:pt x="31750" y="89281"/>
                    </a:lnTo>
                    <a:lnTo>
                      <a:pt x="23495" y="84074"/>
                    </a:lnTo>
                    <a:lnTo>
                      <a:pt x="15875" y="79248"/>
                    </a:lnTo>
                    <a:lnTo>
                      <a:pt x="10033" y="74930"/>
                    </a:lnTo>
                    <a:lnTo>
                      <a:pt x="5334" y="72009"/>
                    </a:lnTo>
                    <a:lnTo>
                      <a:pt x="1905" y="69088"/>
                    </a:lnTo>
                    <a:lnTo>
                      <a:pt x="0" y="67691"/>
                    </a:lnTo>
                    <a:lnTo>
                      <a:pt x="7747" y="65278"/>
                    </a:lnTo>
                    <a:lnTo>
                      <a:pt x="16764" y="62865"/>
                    </a:lnTo>
                    <a:lnTo>
                      <a:pt x="35560" y="54737"/>
                    </a:lnTo>
                    <a:lnTo>
                      <a:pt x="55245" y="45085"/>
                    </a:lnTo>
                    <a:lnTo>
                      <a:pt x="74422" y="34544"/>
                    </a:lnTo>
                    <a:lnTo>
                      <a:pt x="91694" y="24003"/>
                    </a:lnTo>
                    <a:lnTo>
                      <a:pt x="106045" y="13970"/>
                    </a:lnTo>
                    <a:lnTo>
                      <a:pt x="111379" y="9652"/>
                    </a:lnTo>
                    <a:lnTo>
                      <a:pt x="115697" y="5715"/>
                    </a:lnTo>
                    <a:lnTo>
                      <a:pt x="118110" y="2413"/>
                    </a:lnTo>
                    <a:lnTo>
                      <a:pt x="119507" y="0"/>
                    </a:lnTo>
                    <a:close/>
                  </a:path>
                </a:pathLst>
              </a:custGeom>
              <a:solidFill>
                <a:srgbClr val="D67500"/>
              </a:solidFill>
              <a:ln w="0" cap="flat" cmpd="sng" algn="ctr">
                <a:solidFill>
                  <a:srgbClr val="D67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69" name="Freeform 68"/>
              <p:cNvSpPr/>
              <p:nvPr/>
            </p:nvSpPr>
            <p:spPr>
              <a:xfrm>
                <a:off x="4490466" y="4142486"/>
                <a:ext cx="118619" cy="186818"/>
              </a:xfrm>
              <a:custGeom>
                <a:avLst/>
                <a:gdLst/>
                <a:ahLst/>
                <a:cxnLst/>
                <a:rect l="0" t="0" r="0" b="0"/>
                <a:pathLst>
                  <a:path w="118619" h="186818">
                    <a:moveTo>
                      <a:pt x="42291" y="15875"/>
                    </a:moveTo>
                    <a:lnTo>
                      <a:pt x="49403" y="28829"/>
                    </a:lnTo>
                    <a:lnTo>
                      <a:pt x="58547" y="38989"/>
                    </a:lnTo>
                    <a:lnTo>
                      <a:pt x="68707" y="48006"/>
                    </a:lnTo>
                    <a:lnTo>
                      <a:pt x="92202" y="64389"/>
                    </a:lnTo>
                    <a:lnTo>
                      <a:pt x="105156" y="73025"/>
                    </a:lnTo>
                    <a:lnTo>
                      <a:pt x="118618" y="83058"/>
                    </a:lnTo>
                    <a:lnTo>
                      <a:pt x="116713" y="84963"/>
                    </a:lnTo>
                    <a:lnTo>
                      <a:pt x="114300" y="88900"/>
                    </a:lnTo>
                    <a:lnTo>
                      <a:pt x="110871" y="94615"/>
                    </a:lnTo>
                    <a:lnTo>
                      <a:pt x="107569" y="101854"/>
                    </a:lnTo>
                    <a:lnTo>
                      <a:pt x="99822" y="119634"/>
                    </a:lnTo>
                    <a:lnTo>
                      <a:pt x="91186" y="139319"/>
                    </a:lnTo>
                    <a:lnTo>
                      <a:pt x="82042" y="158496"/>
                    </a:lnTo>
                    <a:lnTo>
                      <a:pt x="72517" y="174244"/>
                    </a:lnTo>
                    <a:lnTo>
                      <a:pt x="68199" y="180086"/>
                    </a:lnTo>
                    <a:lnTo>
                      <a:pt x="63881" y="184404"/>
                    </a:lnTo>
                    <a:lnTo>
                      <a:pt x="59563" y="186817"/>
                    </a:lnTo>
                    <a:lnTo>
                      <a:pt x="55245" y="186817"/>
                    </a:lnTo>
                    <a:lnTo>
                      <a:pt x="45085" y="180975"/>
                    </a:lnTo>
                    <a:lnTo>
                      <a:pt x="37465" y="175768"/>
                    </a:lnTo>
                    <a:lnTo>
                      <a:pt x="30226" y="171450"/>
                    </a:lnTo>
                    <a:lnTo>
                      <a:pt x="25019" y="168021"/>
                    </a:lnTo>
                    <a:lnTo>
                      <a:pt x="16764" y="161290"/>
                    </a:lnTo>
                    <a:lnTo>
                      <a:pt x="12065" y="154178"/>
                    </a:lnTo>
                    <a:lnTo>
                      <a:pt x="9144" y="145034"/>
                    </a:lnTo>
                    <a:lnTo>
                      <a:pt x="6731" y="132080"/>
                    </a:lnTo>
                    <a:lnTo>
                      <a:pt x="5842" y="123444"/>
                    </a:lnTo>
                    <a:lnTo>
                      <a:pt x="4318" y="113792"/>
                    </a:lnTo>
                    <a:lnTo>
                      <a:pt x="2413" y="101854"/>
                    </a:lnTo>
                    <a:lnTo>
                      <a:pt x="0" y="87884"/>
                    </a:lnTo>
                    <a:lnTo>
                      <a:pt x="7747" y="69723"/>
                    </a:lnTo>
                    <a:lnTo>
                      <a:pt x="14859" y="53848"/>
                    </a:lnTo>
                    <a:lnTo>
                      <a:pt x="21082" y="40386"/>
                    </a:lnTo>
                    <a:lnTo>
                      <a:pt x="26416" y="28829"/>
                    </a:lnTo>
                    <a:lnTo>
                      <a:pt x="30734" y="18796"/>
                    </a:lnTo>
                    <a:lnTo>
                      <a:pt x="33655" y="11049"/>
                    </a:lnTo>
                    <a:lnTo>
                      <a:pt x="36068" y="4826"/>
                    </a:lnTo>
                    <a:lnTo>
                      <a:pt x="36449" y="0"/>
                    </a:lnTo>
                    <a:close/>
                  </a:path>
                </a:pathLst>
              </a:custGeom>
              <a:solidFill>
                <a:srgbClr val="D97E12"/>
              </a:solidFill>
              <a:ln w="0" cap="flat" cmpd="sng" algn="ctr">
                <a:solidFill>
                  <a:srgbClr val="D97E1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0" name="Freeform 69"/>
              <p:cNvSpPr/>
              <p:nvPr/>
            </p:nvSpPr>
            <p:spPr>
              <a:xfrm>
                <a:off x="4710303" y="4040759"/>
                <a:ext cx="83059" cy="112777"/>
              </a:xfrm>
              <a:custGeom>
                <a:avLst/>
                <a:gdLst/>
                <a:ahLst/>
                <a:cxnLst/>
                <a:rect l="0" t="0" r="0" b="0"/>
                <a:pathLst>
                  <a:path w="83059" h="112777">
                    <a:moveTo>
                      <a:pt x="13462" y="4318"/>
                    </a:moveTo>
                    <a:lnTo>
                      <a:pt x="20701" y="0"/>
                    </a:lnTo>
                    <a:lnTo>
                      <a:pt x="28321" y="508"/>
                    </a:lnTo>
                    <a:lnTo>
                      <a:pt x="36449" y="4826"/>
                    </a:lnTo>
                    <a:lnTo>
                      <a:pt x="45593" y="11557"/>
                    </a:lnTo>
                    <a:lnTo>
                      <a:pt x="56134" y="20701"/>
                    </a:lnTo>
                    <a:lnTo>
                      <a:pt x="67691" y="31242"/>
                    </a:lnTo>
                    <a:lnTo>
                      <a:pt x="80137" y="42291"/>
                    </a:lnTo>
                    <a:lnTo>
                      <a:pt x="82169" y="47498"/>
                    </a:lnTo>
                    <a:lnTo>
                      <a:pt x="83058" y="53340"/>
                    </a:lnTo>
                    <a:lnTo>
                      <a:pt x="81661" y="65278"/>
                    </a:lnTo>
                    <a:lnTo>
                      <a:pt x="76835" y="77851"/>
                    </a:lnTo>
                    <a:lnTo>
                      <a:pt x="70104" y="89789"/>
                    </a:lnTo>
                    <a:lnTo>
                      <a:pt x="61468" y="99822"/>
                    </a:lnTo>
                    <a:lnTo>
                      <a:pt x="51816" y="108077"/>
                    </a:lnTo>
                    <a:lnTo>
                      <a:pt x="42291" y="112395"/>
                    </a:lnTo>
                    <a:lnTo>
                      <a:pt x="37465" y="112776"/>
                    </a:lnTo>
                    <a:lnTo>
                      <a:pt x="33655" y="111887"/>
                    </a:lnTo>
                    <a:lnTo>
                      <a:pt x="24511" y="104140"/>
                    </a:lnTo>
                    <a:lnTo>
                      <a:pt x="16383" y="95123"/>
                    </a:lnTo>
                    <a:lnTo>
                      <a:pt x="9652" y="84963"/>
                    </a:lnTo>
                    <a:lnTo>
                      <a:pt x="4318" y="73914"/>
                    </a:lnTo>
                    <a:lnTo>
                      <a:pt x="1524" y="61468"/>
                    </a:lnTo>
                    <a:lnTo>
                      <a:pt x="0" y="48006"/>
                    </a:lnTo>
                    <a:lnTo>
                      <a:pt x="1905" y="32131"/>
                    </a:lnTo>
                    <a:lnTo>
                      <a:pt x="6731" y="14478"/>
                    </a:lnTo>
                    <a:close/>
                  </a:path>
                </a:pathLst>
              </a:custGeom>
              <a:solidFill>
                <a:srgbClr val="D67500"/>
              </a:solidFill>
              <a:ln w="0" cap="flat" cmpd="sng" algn="ctr">
                <a:solidFill>
                  <a:srgbClr val="D67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1" name="Freeform 70"/>
              <p:cNvSpPr/>
              <p:nvPr/>
            </p:nvSpPr>
            <p:spPr>
              <a:xfrm>
                <a:off x="4701159" y="3947160"/>
                <a:ext cx="105157" cy="91187"/>
              </a:xfrm>
              <a:custGeom>
                <a:avLst/>
                <a:gdLst/>
                <a:ahLst/>
                <a:cxnLst/>
                <a:rect l="0" t="0" r="0" b="0"/>
                <a:pathLst>
                  <a:path w="105157" h="91187">
                    <a:moveTo>
                      <a:pt x="21590" y="1524"/>
                    </a:moveTo>
                    <a:lnTo>
                      <a:pt x="31750" y="0"/>
                    </a:lnTo>
                    <a:lnTo>
                      <a:pt x="42799" y="1905"/>
                    </a:lnTo>
                    <a:lnTo>
                      <a:pt x="53848" y="7239"/>
                    </a:lnTo>
                    <a:lnTo>
                      <a:pt x="65786" y="15367"/>
                    </a:lnTo>
                    <a:lnTo>
                      <a:pt x="77851" y="25019"/>
                    </a:lnTo>
                    <a:lnTo>
                      <a:pt x="104267" y="46609"/>
                    </a:lnTo>
                    <a:lnTo>
                      <a:pt x="105156" y="51435"/>
                    </a:lnTo>
                    <a:lnTo>
                      <a:pt x="104267" y="55753"/>
                    </a:lnTo>
                    <a:lnTo>
                      <a:pt x="100838" y="59563"/>
                    </a:lnTo>
                    <a:lnTo>
                      <a:pt x="96012" y="62865"/>
                    </a:lnTo>
                    <a:lnTo>
                      <a:pt x="89281" y="66294"/>
                    </a:lnTo>
                    <a:lnTo>
                      <a:pt x="81661" y="69088"/>
                    </a:lnTo>
                    <a:lnTo>
                      <a:pt x="63373" y="74422"/>
                    </a:lnTo>
                    <a:lnTo>
                      <a:pt x="43688" y="79248"/>
                    </a:lnTo>
                    <a:lnTo>
                      <a:pt x="25527" y="83566"/>
                    </a:lnTo>
                    <a:lnTo>
                      <a:pt x="10160" y="87376"/>
                    </a:lnTo>
                    <a:lnTo>
                      <a:pt x="4318" y="89281"/>
                    </a:lnTo>
                    <a:lnTo>
                      <a:pt x="0" y="91186"/>
                    </a:lnTo>
                    <a:lnTo>
                      <a:pt x="2921" y="81153"/>
                    </a:lnTo>
                    <a:lnTo>
                      <a:pt x="3937" y="73025"/>
                    </a:lnTo>
                    <a:lnTo>
                      <a:pt x="3429" y="57150"/>
                    </a:lnTo>
                    <a:lnTo>
                      <a:pt x="3429" y="48514"/>
                    </a:lnTo>
                    <a:lnTo>
                      <a:pt x="4318" y="37973"/>
                    </a:lnTo>
                    <a:lnTo>
                      <a:pt x="6731" y="24511"/>
                    </a:lnTo>
                    <a:lnTo>
                      <a:pt x="8636" y="16764"/>
                    </a:lnTo>
                    <a:lnTo>
                      <a:pt x="11557" y="8128"/>
                    </a:lnTo>
                    <a:close/>
                  </a:path>
                </a:pathLst>
              </a:custGeom>
              <a:solidFill>
                <a:srgbClr val="D67500"/>
              </a:solidFill>
              <a:ln w="0" cap="flat" cmpd="sng" algn="ctr">
                <a:solidFill>
                  <a:srgbClr val="D67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2" name="Freeform 71"/>
              <p:cNvSpPr/>
              <p:nvPr/>
            </p:nvSpPr>
            <p:spPr>
              <a:xfrm>
                <a:off x="4572508" y="3859784"/>
                <a:ext cx="92711" cy="49531"/>
              </a:xfrm>
              <a:custGeom>
                <a:avLst/>
                <a:gdLst/>
                <a:ahLst/>
                <a:cxnLst/>
                <a:rect l="0" t="0" r="0" b="0"/>
                <a:pathLst>
                  <a:path w="92711" h="49531">
                    <a:moveTo>
                      <a:pt x="24511" y="12573"/>
                    </a:moveTo>
                    <a:lnTo>
                      <a:pt x="47117" y="24511"/>
                    </a:lnTo>
                    <a:lnTo>
                      <a:pt x="92710" y="48006"/>
                    </a:lnTo>
                    <a:lnTo>
                      <a:pt x="83566" y="49530"/>
                    </a:lnTo>
                    <a:lnTo>
                      <a:pt x="73025" y="49530"/>
                    </a:lnTo>
                    <a:lnTo>
                      <a:pt x="50419" y="46101"/>
                    </a:lnTo>
                    <a:lnTo>
                      <a:pt x="38989" y="44196"/>
                    </a:lnTo>
                    <a:lnTo>
                      <a:pt x="28321" y="43180"/>
                    </a:lnTo>
                    <a:lnTo>
                      <a:pt x="19304" y="43688"/>
                    </a:lnTo>
                    <a:lnTo>
                      <a:pt x="12065" y="46101"/>
                    </a:lnTo>
                    <a:lnTo>
                      <a:pt x="10160" y="31750"/>
                    </a:lnTo>
                    <a:lnTo>
                      <a:pt x="7747" y="20701"/>
                    </a:lnTo>
                    <a:lnTo>
                      <a:pt x="4445" y="110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7500"/>
              </a:solidFill>
              <a:ln w="0" cap="flat" cmpd="sng" algn="ctr">
                <a:solidFill>
                  <a:srgbClr val="D67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3" name="Freeform 72"/>
              <p:cNvSpPr/>
              <p:nvPr/>
            </p:nvSpPr>
            <p:spPr>
              <a:xfrm>
                <a:off x="4675759" y="3911219"/>
                <a:ext cx="54738" cy="40260"/>
              </a:xfrm>
              <a:custGeom>
                <a:avLst/>
                <a:gdLst/>
                <a:ahLst/>
                <a:cxnLst/>
                <a:rect l="0" t="0" r="0" b="0"/>
                <a:pathLst>
                  <a:path w="54738" h="40260">
                    <a:moveTo>
                      <a:pt x="10541" y="5715"/>
                    </a:moveTo>
                    <a:lnTo>
                      <a:pt x="18288" y="9525"/>
                    </a:lnTo>
                    <a:lnTo>
                      <a:pt x="23495" y="12446"/>
                    </a:lnTo>
                    <a:lnTo>
                      <a:pt x="27813" y="15367"/>
                    </a:lnTo>
                    <a:lnTo>
                      <a:pt x="32131" y="17780"/>
                    </a:lnTo>
                    <a:lnTo>
                      <a:pt x="37465" y="20574"/>
                    </a:lnTo>
                    <a:lnTo>
                      <a:pt x="44704" y="24511"/>
                    </a:lnTo>
                    <a:lnTo>
                      <a:pt x="54737" y="29718"/>
                    </a:lnTo>
                    <a:lnTo>
                      <a:pt x="47498" y="32131"/>
                    </a:lnTo>
                    <a:lnTo>
                      <a:pt x="43180" y="33147"/>
                    </a:lnTo>
                    <a:lnTo>
                      <a:pt x="40386" y="34036"/>
                    </a:lnTo>
                    <a:lnTo>
                      <a:pt x="38862" y="34036"/>
                    </a:lnTo>
                    <a:lnTo>
                      <a:pt x="35052" y="35052"/>
                    </a:lnTo>
                    <a:lnTo>
                      <a:pt x="31750" y="36957"/>
                    </a:lnTo>
                    <a:lnTo>
                      <a:pt x="26416" y="40259"/>
                    </a:lnTo>
                    <a:lnTo>
                      <a:pt x="20701" y="32639"/>
                    </a:lnTo>
                    <a:lnTo>
                      <a:pt x="15875" y="26797"/>
                    </a:lnTo>
                    <a:lnTo>
                      <a:pt x="12065" y="22098"/>
                    </a:lnTo>
                    <a:lnTo>
                      <a:pt x="8636" y="17780"/>
                    </a:lnTo>
                    <a:lnTo>
                      <a:pt x="4318" y="100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7500"/>
              </a:solidFill>
              <a:ln w="0" cap="flat" cmpd="sng" algn="ctr">
                <a:solidFill>
                  <a:srgbClr val="D67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4" name="Freeform 73"/>
              <p:cNvSpPr/>
              <p:nvPr/>
            </p:nvSpPr>
            <p:spPr>
              <a:xfrm>
                <a:off x="4751578" y="4004818"/>
                <a:ext cx="126747" cy="93600"/>
              </a:xfrm>
              <a:custGeom>
                <a:avLst/>
                <a:gdLst/>
                <a:ahLst/>
                <a:cxnLst/>
                <a:rect l="0" t="0" r="0" b="0"/>
                <a:pathLst>
                  <a:path w="126747" h="93600">
                    <a:moveTo>
                      <a:pt x="72009" y="11049"/>
                    </a:moveTo>
                    <a:lnTo>
                      <a:pt x="81661" y="22098"/>
                    </a:lnTo>
                    <a:lnTo>
                      <a:pt x="98933" y="42164"/>
                    </a:lnTo>
                    <a:lnTo>
                      <a:pt x="113792" y="63373"/>
                    </a:lnTo>
                    <a:lnTo>
                      <a:pt x="120523" y="75311"/>
                    </a:lnTo>
                    <a:lnTo>
                      <a:pt x="126746" y="88773"/>
                    </a:lnTo>
                    <a:lnTo>
                      <a:pt x="116205" y="92583"/>
                    </a:lnTo>
                    <a:lnTo>
                      <a:pt x="106172" y="93599"/>
                    </a:lnTo>
                    <a:lnTo>
                      <a:pt x="96012" y="93091"/>
                    </a:lnTo>
                    <a:lnTo>
                      <a:pt x="86487" y="90170"/>
                    </a:lnTo>
                    <a:lnTo>
                      <a:pt x="67183" y="81026"/>
                    </a:lnTo>
                    <a:lnTo>
                      <a:pt x="49022" y="68580"/>
                    </a:lnTo>
                    <a:lnTo>
                      <a:pt x="33147" y="55118"/>
                    </a:lnTo>
                    <a:lnTo>
                      <a:pt x="18796" y="43180"/>
                    </a:lnTo>
                    <a:lnTo>
                      <a:pt x="12954" y="38862"/>
                    </a:lnTo>
                    <a:lnTo>
                      <a:pt x="7747" y="35941"/>
                    </a:lnTo>
                    <a:lnTo>
                      <a:pt x="3429" y="35052"/>
                    </a:lnTo>
                    <a:lnTo>
                      <a:pt x="0" y="35433"/>
                    </a:lnTo>
                    <a:lnTo>
                      <a:pt x="22606" y="26797"/>
                    </a:lnTo>
                    <a:lnTo>
                      <a:pt x="43688" y="19177"/>
                    </a:lnTo>
                    <a:lnTo>
                      <a:pt x="52324" y="14859"/>
                    </a:lnTo>
                    <a:lnTo>
                      <a:pt x="58547" y="10541"/>
                    </a:lnTo>
                    <a:lnTo>
                      <a:pt x="61976" y="5715"/>
                    </a:lnTo>
                    <a:lnTo>
                      <a:pt x="61468" y="0"/>
                    </a:lnTo>
                    <a:close/>
                  </a:path>
                </a:pathLst>
              </a:custGeom>
              <a:solidFill>
                <a:srgbClr val="D67500"/>
              </a:solidFill>
              <a:ln w="0" cap="flat" cmpd="sng" algn="ctr">
                <a:solidFill>
                  <a:srgbClr val="D67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5" name="Freeform 74"/>
              <p:cNvSpPr/>
              <p:nvPr/>
            </p:nvSpPr>
            <p:spPr>
              <a:xfrm>
                <a:off x="4755007" y="4090289"/>
                <a:ext cx="126747" cy="177547"/>
              </a:xfrm>
              <a:custGeom>
                <a:avLst/>
                <a:gdLst/>
                <a:ahLst/>
                <a:cxnLst/>
                <a:rect l="0" t="0" r="0" b="0"/>
                <a:pathLst>
                  <a:path w="126747" h="177547">
                    <a:moveTo>
                      <a:pt x="62357" y="12954"/>
                    </a:moveTo>
                    <a:lnTo>
                      <a:pt x="72898" y="27813"/>
                    </a:lnTo>
                    <a:lnTo>
                      <a:pt x="93599" y="61341"/>
                    </a:lnTo>
                    <a:lnTo>
                      <a:pt x="112268" y="95504"/>
                    </a:lnTo>
                    <a:lnTo>
                      <a:pt x="120015" y="111760"/>
                    </a:lnTo>
                    <a:lnTo>
                      <a:pt x="126746" y="126619"/>
                    </a:lnTo>
                    <a:lnTo>
                      <a:pt x="123825" y="128524"/>
                    </a:lnTo>
                    <a:lnTo>
                      <a:pt x="120396" y="131953"/>
                    </a:lnTo>
                    <a:lnTo>
                      <a:pt x="113665" y="142494"/>
                    </a:lnTo>
                    <a:lnTo>
                      <a:pt x="110363" y="149225"/>
                    </a:lnTo>
                    <a:lnTo>
                      <a:pt x="107950" y="157861"/>
                    </a:lnTo>
                    <a:lnTo>
                      <a:pt x="106045" y="167005"/>
                    </a:lnTo>
                    <a:lnTo>
                      <a:pt x="105537" y="177546"/>
                    </a:lnTo>
                    <a:lnTo>
                      <a:pt x="94996" y="172212"/>
                    </a:lnTo>
                    <a:lnTo>
                      <a:pt x="84455" y="167894"/>
                    </a:lnTo>
                    <a:lnTo>
                      <a:pt x="74803" y="165481"/>
                    </a:lnTo>
                    <a:lnTo>
                      <a:pt x="66167" y="163576"/>
                    </a:lnTo>
                    <a:lnTo>
                      <a:pt x="51816" y="161671"/>
                    </a:lnTo>
                    <a:lnTo>
                      <a:pt x="46101" y="160782"/>
                    </a:lnTo>
                    <a:lnTo>
                      <a:pt x="42164" y="159766"/>
                    </a:lnTo>
                    <a:lnTo>
                      <a:pt x="35941" y="155956"/>
                    </a:lnTo>
                    <a:lnTo>
                      <a:pt x="30226" y="151130"/>
                    </a:lnTo>
                    <a:lnTo>
                      <a:pt x="25908" y="144907"/>
                    </a:lnTo>
                    <a:lnTo>
                      <a:pt x="21590" y="138176"/>
                    </a:lnTo>
                    <a:lnTo>
                      <a:pt x="15748" y="123317"/>
                    </a:lnTo>
                    <a:lnTo>
                      <a:pt x="11430" y="107950"/>
                    </a:lnTo>
                    <a:lnTo>
                      <a:pt x="8636" y="93599"/>
                    </a:lnTo>
                    <a:lnTo>
                      <a:pt x="6223" y="82042"/>
                    </a:lnTo>
                    <a:lnTo>
                      <a:pt x="3302" y="74803"/>
                    </a:lnTo>
                    <a:lnTo>
                      <a:pt x="1905" y="73406"/>
                    </a:lnTo>
                    <a:lnTo>
                      <a:pt x="0" y="73914"/>
                    </a:lnTo>
                    <a:lnTo>
                      <a:pt x="10541" y="67564"/>
                    </a:lnTo>
                    <a:lnTo>
                      <a:pt x="21082" y="58928"/>
                    </a:lnTo>
                    <a:lnTo>
                      <a:pt x="30734" y="48895"/>
                    </a:lnTo>
                    <a:lnTo>
                      <a:pt x="38862" y="37846"/>
                    </a:lnTo>
                    <a:lnTo>
                      <a:pt x="45593" y="26797"/>
                    </a:lnTo>
                    <a:lnTo>
                      <a:pt x="50419" y="16764"/>
                    </a:lnTo>
                    <a:lnTo>
                      <a:pt x="52324" y="7112"/>
                    </a:lnTo>
                    <a:lnTo>
                      <a:pt x="51308" y="0"/>
                    </a:lnTo>
                    <a:close/>
                  </a:path>
                </a:pathLst>
              </a:custGeom>
              <a:solidFill>
                <a:srgbClr val="D67500"/>
              </a:solidFill>
              <a:ln w="0" cap="flat" cmpd="sng" algn="ctr">
                <a:solidFill>
                  <a:srgbClr val="D67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6" name="Freeform 75"/>
              <p:cNvSpPr/>
              <p:nvPr/>
            </p:nvSpPr>
            <p:spPr>
              <a:xfrm>
                <a:off x="4835144" y="4100830"/>
                <a:ext cx="107062" cy="177547"/>
              </a:xfrm>
              <a:custGeom>
                <a:avLst/>
                <a:gdLst/>
                <a:ahLst/>
                <a:cxnLst/>
                <a:rect l="0" t="0" r="0" b="0"/>
                <a:pathLst>
                  <a:path w="107062" h="177547">
                    <a:moveTo>
                      <a:pt x="64262" y="36449"/>
                    </a:moveTo>
                    <a:lnTo>
                      <a:pt x="80137" y="72009"/>
                    </a:lnTo>
                    <a:lnTo>
                      <a:pt x="94488" y="105537"/>
                    </a:lnTo>
                    <a:lnTo>
                      <a:pt x="107061" y="135763"/>
                    </a:lnTo>
                    <a:lnTo>
                      <a:pt x="103632" y="139192"/>
                    </a:lnTo>
                    <a:lnTo>
                      <a:pt x="101727" y="146812"/>
                    </a:lnTo>
                    <a:lnTo>
                      <a:pt x="101219" y="152146"/>
                    </a:lnTo>
                    <a:lnTo>
                      <a:pt x="101219" y="158877"/>
                    </a:lnTo>
                    <a:lnTo>
                      <a:pt x="101219" y="167513"/>
                    </a:lnTo>
                    <a:lnTo>
                      <a:pt x="101219" y="177546"/>
                    </a:lnTo>
                    <a:lnTo>
                      <a:pt x="91694" y="170307"/>
                    </a:lnTo>
                    <a:lnTo>
                      <a:pt x="85471" y="161671"/>
                    </a:lnTo>
                    <a:lnTo>
                      <a:pt x="80645" y="152654"/>
                    </a:lnTo>
                    <a:lnTo>
                      <a:pt x="77724" y="143510"/>
                    </a:lnTo>
                    <a:lnTo>
                      <a:pt x="74422" y="127127"/>
                    </a:lnTo>
                    <a:lnTo>
                      <a:pt x="72517" y="121920"/>
                    </a:lnTo>
                    <a:lnTo>
                      <a:pt x="69596" y="118999"/>
                    </a:lnTo>
                    <a:lnTo>
                      <a:pt x="62865" y="115189"/>
                    </a:lnTo>
                    <a:lnTo>
                      <a:pt x="56642" y="109347"/>
                    </a:lnTo>
                    <a:lnTo>
                      <a:pt x="45085" y="94488"/>
                    </a:lnTo>
                    <a:lnTo>
                      <a:pt x="34544" y="76327"/>
                    </a:lnTo>
                    <a:lnTo>
                      <a:pt x="25400" y="57023"/>
                    </a:lnTo>
                    <a:lnTo>
                      <a:pt x="17780" y="38862"/>
                    </a:lnTo>
                    <a:lnTo>
                      <a:pt x="10541" y="24003"/>
                    </a:lnTo>
                    <a:lnTo>
                      <a:pt x="7620" y="18669"/>
                    </a:lnTo>
                    <a:lnTo>
                      <a:pt x="4826" y="14859"/>
                    </a:lnTo>
                    <a:lnTo>
                      <a:pt x="2413" y="12954"/>
                    </a:lnTo>
                    <a:lnTo>
                      <a:pt x="0" y="12954"/>
                    </a:lnTo>
                    <a:lnTo>
                      <a:pt x="10541" y="9017"/>
                    </a:lnTo>
                    <a:lnTo>
                      <a:pt x="20574" y="7620"/>
                    </a:lnTo>
                    <a:lnTo>
                      <a:pt x="29210" y="7112"/>
                    </a:lnTo>
                    <a:lnTo>
                      <a:pt x="36957" y="7620"/>
                    </a:lnTo>
                    <a:lnTo>
                      <a:pt x="42672" y="7620"/>
                    </a:lnTo>
                    <a:lnTo>
                      <a:pt x="46609" y="7112"/>
                    </a:lnTo>
                    <a:lnTo>
                      <a:pt x="48006" y="4699"/>
                    </a:lnTo>
                    <a:lnTo>
                      <a:pt x="46990" y="0"/>
                    </a:lnTo>
                    <a:close/>
                  </a:path>
                </a:pathLst>
              </a:custGeom>
              <a:solidFill>
                <a:srgbClr val="D67500"/>
              </a:solidFill>
              <a:ln w="0" cap="flat" cmpd="sng" algn="ctr">
                <a:solidFill>
                  <a:srgbClr val="D67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7" name="Freeform 76"/>
              <p:cNvSpPr/>
              <p:nvPr/>
            </p:nvSpPr>
            <p:spPr>
              <a:xfrm>
                <a:off x="4774184" y="4264914"/>
                <a:ext cx="116587" cy="147448"/>
              </a:xfrm>
              <a:custGeom>
                <a:avLst/>
                <a:gdLst/>
                <a:ahLst/>
                <a:cxnLst/>
                <a:rect l="0" t="0" r="0" b="0"/>
                <a:pathLst>
                  <a:path w="116587" h="147448">
                    <a:moveTo>
                      <a:pt x="32131" y="4826"/>
                    </a:moveTo>
                    <a:lnTo>
                      <a:pt x="38354" y="8255"/>
                    </a:lnTo>
                    <a:lnTo>
                      <a:pt x="52832" y="11557"/>
                    </a:lnTo>
                    <a:lnTo>
                      <a:pt x="69596" y="13970"/>
                    </a:lnTo>
                    <a:lnTo>
                      <a:pt x="79248" y="15875"/>
                    </a:lnTo>
                    <a:lnTo>
                      <a:pt x="89281" y="18796"/>
                    </a:lnTo>
                    <a:lnTo>
                      <a:pt x="96901" y="29845"/>
                    </a:lnTo>
                    <a:lnTo>
                      <a:pt x="103632" y="44196"/>
                    </a:lnTo>
                    <a:lnTo>
                      <a:pt x="109474" y="60452"/>
                    </a:lnTo>
                    <a:lnTo>
                      <a:pt x="114173" y="78232"/>
                    </a:lnTo>
                    <a:lnTo>
                      <a:pt x="116586" y="96520"/>
                    </a:lnTo>
                    <a:lnTo>
                      <a:pt x="116586" y="114808"/>
                    </a:lnTo>
                    <a:lnTo>
                      <a:pt x="113792" y="132080"/>
                    </a:lnTo>
                    <a:lnTo>
                      <a:pt x="107950" y="147447"/>
                    </a:lnTo>
                    <a:lnTo>
                      <a:pt x="95504" y="145415"/>
                    </a:lnTo>
                    <a:lnTo>
                      <a:pt x="85471" y="144526"/>
                    </a:lnTo>
                    <a:lnTo>
                      <a:pt x="76835" y="144018"/>
                    </a:lnTo>
                    <a:lnTo>
                      <a:pt x="70104" y="144018"/>
                    </a:lnTo>
                    <a:lnTo>
                      <a:pt x="59563" y="144018"/>
                    </a:lnTo>
                    <a:lnTo>
                      <a:pt x="51816" y="142113"/>
                    </a:lnTo>
                    <a:lnTo>
                      <a:pt x="39370" y="134874"/>
                    </a:lnTo>
                    <a:lnTo>
                      <a:pt x="29210" y="126238"/>
                    </a:lnTo>
                    <a:lnTo>
                      <a:pt x="20574" y="116713"/>
                    </a:lnTo>
                    <a:lnTo>
                      <a:pt x="13843" y="106172"/>
                    </a:lnTo>
                    <a:lnTo>
                      <a:pt x="9144" y="95504"/>
                    </a:lnTo>
                    <a:lnTo>
                      <a:pt x="4826" y="85471"/>
                    </a:lnTo>
                    <a:lnTo>
                      <a:pt x="1905" y="76835"/>
                    </a:lnTo>
                    <a:lnTo>
                      <a:pt x="0" y="69596"/>
                    </a:lnTo>
                    <a:lnTo>
                      <a:pt x="12954" y="49022"/>
                    </a:lnTo>
                    <a:lnTo>
                      <a:pt x="22606" y="30734"/>
                    </a:lnTo>
                    <a:lnTo>
                      <a:pt x="25908" y="22098"/>
                    </a:lnTo>
                    <a:lnTo>
                      <a:pt x="27813" y="13970"/>
                    </a:lnTo>
                    <a:lnTo>
                      <a:pt x="28321" y="6731"/>
                    </a:lnTo>
                    <a:lnTo>
                      <a:pt x="26924" y="0"/>
                    </a:lnTo>
                    <a:close/>
                  </a:path>
                </a:pathLst>
              </a:custGeom>
              <a:solidFill>
                <a:srgbClr val="D67500"/>
              </a:solidFill>
              <a:ln w="0" cap="flat" cmpd="sng" algn="ctr">
                <a:solidFill>
                  <a:srgbClr val="D67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8" name="Freeform 77"/>
              <p:cNvSpPr/>
              <p:nvPr/>
            </p:nvSpPr>
            <p:spPr>
              <a:xfrm>
                <a:off x="4551426" y="4294251"/>
                <a:ext cx="156084" cy="142495"/>
              </a:xfrm>
              <a:custGeom>
                <a:avLst/>
                <a:gdLst/>
                <a:ahLst/>
                <a:cxnLst/>
                <a:rect l="0" t="0" r="0" b="0"/>
                <a:pathLst>
                  <a:path w="156084" h="142495">
                    <a:moveTo>
                      <a:pt x="47498" y="10541"/>
                    </a:moveTo>
                    <a:lnTo>
                      <a:pt x="61468" y="18669"/>
                    </a:lnTo>
                    <a:lnTo>
                      <a:pt x="78232" y="25908"/>
                    </a:lnTo>
                    <a:lnTo>
                      <a:pt x="97917" y="32639"/>
                    </a:lnTo>
                    <a:lnTo>
                      <a:pt x="102743" y="38862"/>
                    </a:lnTo>
                    <a:lnTo>
                      <a:pt x="108458" y="46990"/>
                    </a:lnTo>
                    <a:lnTo>
                      <a:pt x="123444" y="64262"/>
                    </a:lnTo>
                    <a:lnTo>
                      <a:pt x="139700" y="79629"/>
                    </a:lnTo>
                    <a:lnTo>
                      <a:pt x="147828" y="84963"/>
                    </a:lnTo>
                    <a:lnTo>
                      <a:pt x="156083" y="87757"/>
                    </a:lnTo>
                    <a:lnTo>
                      <a:pt x="145034" y="94107"/>
                    </a:lnTo>
                    <a:lnTo>
                      <a:pt x="136398" y="100838"/>
                    </a:lnTo>
                    <a:lnTo>
                      <a:pt x="130048" y="107061"/>
                    </a:lnTo>
                    <a:lnTo>
                      <a:pt x="125730" y="113792"/>
                    </a:lnTo>
                    <a:lnTo>
                      <a:pt x="119126" y="126746"/>
                    </a:lnTo>
                    <a:lnTo>
                      <a:pt x="113284" y="139700"/>
                    </a:lnTo>
                    <a:lnTo>
                      <a:pt x="101346" y="138176"/>
                    </a:lnTo>
                    <a:lnTo>
                      <a:pt x="91186" y="138176"/>
                    </a:lnTo>
                    <a:lnTo>
                      <a:pt x="83566" y="139192"/>
                    </a:lnTo>
                    <a:lnTo>
                      <a:pt x="77343" y="140081"/>
                    </a:lnTo>
                    <a:lnTo>
                      <a:pt x="67691" y="142494"/>
                    </a:lnTo>
                    <a:lnTo>
                      <a:pt x="60452" y="142113"/>
                    </a:lnTo>
                    <a:lnTo>
                      <a:pt x="48006" y="134366"/>
                    </a:lnTo>
                    <a:lnTo>
                      <a:pt x="36449" y="123825"/>
                    </a:lnTo>
                    <a:lnTo>
                      <a:pt x="26924" y="111379"/>
                    </a:lnTo>
                    <a:lnTo>
                      <a:pt x="18796" y="97917"/>
                    </a:lnTo>
                    <a:lnTo>
                      <a:pt x="12065" y="84455"/>
                    </a:lnTo>
                    <a:lnTo>
                      <a:pt x="6731" y="72009"/>
                    </a:lnTo>
                    <a:lnTo>
                      <a:pt x="2921" y="61468"/>
                    </a:lnTo>
                    <a:lnTo>
                      <a:pt x="0" y="53721"/>
                    </a:lnTo>
                    <a:lnTo>
                      <a:pt x="7239" y="44196"/>
                    </a:lnTo>
                    <a:lnTo>
                      <a:pt x="14478" y="35433"/>
                    </a:lnTo>
                    <a:lnTo>
                      <a:pt x="21082" y="28829"/>
                    </a:lnTo>
                    <a:lnTo>
                      <a:pt x="27432" y="22479"/>
                    </a:lnTo>
                    <a:lnTo>
                      <a:pt x="32131" y="16764"/>
                    </a:lnTo>
                    <a:lnTo>
                      <a:pt x="35560" y="11557"/>
                    </a:lnTo>
                    <a:lnTo>
                      <a:pt x="36449" y="5715"/>
                    </a:lnTo>
                    <a:lnTo>
                      <a:pt x="35560" y="0"/>
                    </a:lnTo>
                    <a:close/>
                  </a:path>
                </a:pathLst>
              </a:custGeom>
              <a:solidFill>
                <a:srgbClr val="D67500"/>
              </a:solidFill>
              <a:ln w="0" cap="flat" cmpd="sng" algn="ctr">
                <a:solidFill>
                  <a:srgbClr val="D67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9" name="Freeform 78"/>
              <p:cNvSpPr/>
              <p:nvPr/>
            </p:nvSpPr>
            <p:spPr>
              <a:xfrm>
                <a:off x="4672457" y="4376801"/>
                <a:ext cx="150242" cy="148337"/>
              </a:xfrm>
              <a:custGeom>
                <a:avLst/>
                <a:gdLst/>
                <a:ahLst/>
                <a:cxnLst/>
                <a:rect l="0" t="0" r="0" b="0"/>
                <a:pathLst>
                  <a:path w="150242" h="148337">
                    <a:moveTo>
                      <a:pt x="45974" y="11049"/>
                    </a:moveTo>
                    <a:lnTo>
                      <a:pt x="55118" y="9144"/>
                    </a:lnTo>
                    <a:lnTo>
                      <a:pt x="72009" y="3302"/>
                    </a:lnTo>
                    <a:lnTo>
                      <a:pt x="88773" y="0"/>
                    </a:lnTo>
                    <a:lnTo>
                      <a:pt x="97409" y="0"/>
                    </a:lnTo>
                    <a:lnTo>
                      <a:pt x="107442" y="2413"/>
                    </a:lnTo>
                    <a:lnTo>
                      <a:pt x="116078" y="13462"/>
                    </a:lnTo>
                    <a:lnTo>
                      <a:pt x="125222" y="24511"/>
                    </a:lnTo>
                    <a:lnTo>
                      <a:pt x="136271" y="34036"/>
                    </a:lnTo>
                    <a:lnTo>
                      <a:pt x="143002" y="37465"/>
                    </a:lnTo>
                    <a:lnTo>
                      <a:pt x="150241" y="39878"/>
                    </a:lnTo>
                    <a:lnTo>
                      <a:pt x="149733" y="44196"/>
                    </a:lnTo>
                    <a:lnTo>
                      <a:pt x="148717" y="49911"/>
                    </a:lnTo>
                    <a:lnTo>
                      <a:pt x="145415" y="64262"/>
                    </a:lnTo>
                    <a:lnTo>
                      <a:pt x="141097" y="80137"/>
                    </a:lnTo>
                    <a:lnTo>
                      <a:pt x="134366" y="94488"/>
                    </a:lnTo>
                    <a:lnTo>
                      <a:pt x="125222" y="113792"/>
                    </a:lnTo>
                    <a:lnTo>
                      <a:pt x="116078" y="127635"/>
                    </a:lnTo>
                    <a:lnTo>
                      <a:pt x="107442" y="137795"/>
                    </a:lnTo>
                    <a:lnTo>
                      <a:pt x="99822" y="144018"/>
                    </a:lnTo>
                    <a:lnTo>
                      <a:pt x="92583" y="147320"/>
                    </a:lnTo>
                    <a:lnTo>
                      <a:pt x="86868" y="148336"/>
                    </a:lnTo>
                    <a:lnTo>
                      <a:pt x="81534" y="147828"/>
                    </a:lnTo>
                    <a:lnTo>
                      <a:pt x="77724" y="146431"/>
                    </a:lnTo>
                    <a:lnTo>
                      <a:pt x="75311" y="133858"/>
                    </a:lnTo>
                    <a:lnTo>
                      <a:pt x="72390" y="123317"/>
                    </a:lnTo>
                    <a:lnTo>
                      <a:pt x="68072" y="114173"/>
                    </a:lnTo>
                    <a:lnTo>
                      <a:pt x="62865" y="106045"/>
                    </a:lnTo>
                    <a:lnTo>
                      <a:pt x="57023" y="99314"/>
                    </a:lnTo>
                    <a:lnTo>
                      <a:pt x="50800" y="94107"/>
                    </a:lnTo>
                    <a:lnTo>
                      <a:pt x="37846" y="85852"/>
                    </a:lnTo>
                    <a:lnTo>
                      <a:pt x="24892" y="80137"/>
                    </a:lnTo>
                    <a:lnTo>
                      <a:pt x="13335" y="75311"/>
                    </a:lnTo>
                    <a:lnTo>
                      <a:pt x="4318" y="71501"/>
                    </a:lnTo>
                    <a:lnTo>
                      <a:pt x="1397" y="68580"/>
                    </a:lnTo>
                    <a:lnTo>
                      <a:pt x="0" y="65786"/>
                    </a:lnTo>
                    <a:lnTo>
                      <a:pt x="6223" y="56134"/>
                    </a:lnTo>
                    <a:lnTo>
                      <a:pt x="11049" y="48514"/>
                    </a:lnTo>
                    <a:lnTo>
                      <a:pt x="18669" y="35560"/>
                    </a:lnTo>
                    <a:lnTo>
                      <a:pt x="25908" y="24892"/>
                    </a:lnTo>
                    <a:lnTo>
                      <a:pt x="30226" y="18669"/>
                    </a:lnTo>
                    <a:lnTo>
                      <a:pt x="35433" y="12446"/>
                    </a:lnTo>
                    <a:close/>
                  </a:path>
                </a:pathLst>
              </a:custGeom>
              <a:solidFill>
                <a:srgbClr val="D67500"/>
              </a:solidFill>
              <a:ln w="0" cap="flat" cmpd="sng" algn="ctr">
                <a:solidFill>
                  <a:srgbClr val="D67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0" name="Freeform 79"/>
              <p:cNvSpPr/>
              <p:nvPr/>
            </p:nvSpPr>
            <p:spPr>
              <a:xfrm>
                <a:off x="4558665" y="4443476"/>
                <a:ext cx="177166" cy="125350"/>
              </a:xfrm>
              <a:custGeom>
                <a:avLst/>
                <a:gdLst/>
                <a:ahLst/>
                <a:cxnLst/>
                <a:rect l="0" t="0" r="0" b="0"/>
                <a:pathLst>
                  <a:path w="177166" h="125350">
                    <a:moveTo>
                      <a:pt x="56642" y="4826"/>
                    </a:moveTo>
                    <a:lnTo>
                      <a:pt x="60960" y="2413"/>
                    </a:lnTo>
                    <a:lnTo>
                      <a:pt x="66167" y="1016"/>
                    </a:lnTo>
                    <a:lnTo>
                      <a:pt x="72898" y="0"/>
                    </a:lnTo>
                    <a:lnTo>
                      <a:pt x="80137" y="508"/>
                    </a:lnTo>
                    <a:lnTo>
                      <a:pt x="88265" y="1524"/>
                    </a:lnTo>
                    <a:lnTo>
                      <a:pt x="97409" y="3429"/>
                    </a:lnTo>
                    <a:lnTo>
                      <a:pt x="107442" y="6731"/>
                    </a:lnTo>
                    <a:lnTo>
                      <a:pt x="114173" y="12573"/>
                    </a:lnTo>
                    <a:lnTo>
                      <a:pt x="123825" y="19177"/>
                    </a:lnTo>
                    <a:lnTo>
                      <a:pt x="135763" y="27432"/>
                    </a:lnTo>
                    <a:lnTo>
                      <a:pt x="148336" y="37973"/>
                    </a:lnTo>
                    <a:lnTo>
                      <a:pt x="159766" y="50419"/>
                    </a:lnTo>
                    <a:lnTo>
                      <a:pt x="169418" y="65786"/>
                    </a:lnTo>
                    <a:lnTo>
                      <a:pt x="173228" y="74422"/>
                    </a:lnTo>
                    <a:lnTo>
                      <a:pt x="175641" y="83566"/>
                    </a:lnTo>
                    <a:lnTo>
                      <a:pt x="177165" y="94107"/>
                    </a:lnTo>
                    <a:lnTo>
                      <a:pt x="177165" y="104648"/>
                    </a:lnTo>
                    <a:lnTo>
                      <a:pt x="175641" y="106553"/>
                    </a:lnTo>
                    <a:lnTo>
                      <a:pt x="172339" y="108458"/>
                    </a:lnTo>
                    <a:lnTo>
                      <a:pt x="166497" y="110490"/>
                    </a:lnTo>
                    <a:lnTo>
                      <a:pt x="159385" y="112395"/>
                    </a:lnTo>
                    <a:lnTo>
                      <a:pt x="142113" y="116205"/>
                    </a:lnTo>
                    <a:lnTo>
                      <a:pt x="121412" y="120015"/>
                    </a:lnTo>
                    <a:lnTo>
                      <a:pt x="100330" y="122936"/>
                    </a:lnTo>
                    <a:lnTo>
                      <a:pt x="81534" y="124841"/>
                    </a:lnTo>
                    <a:lnTo>
                      <a:pt x="73914" y="125349"/>
                    </a:lnTo>
                    <a:lnTo>
                      <a:pt x="67183" y="125349"/>
                    </a:lnTo>
                    <a:lnTo>
                      <a:pt x="62357" y="125349"/>
                    </a:lnTo>
                    <a:lnTo>
                      <a:pt x="59944" y="124841"/>
                    </a:lnTo>
                    <a:lnTo>
                      <a:pt x="52832" y="111887"/>
                    </a:lnTo>
                    <a:lnTo>
                      <a:pt x="44577" y="101854"/>
                    </a:lnTo>
                    <a:lnTo>
                      <a:pt x="35560" y="94615"/>
                    </a:lnTo>
                    <a:lnTo>
                      <a:pt x="25908" y="88773"/>
                    </a:lnTo>
                    <a:lnTo>
                      <a:pt x="9525" y="80137"/>
                    </a:lnTo>
                    <a:lnTo>
                      <a:pt x="3302" y="75819"/>
                    </a:lnTo>
                    <a:lnTo>
                      <a:pt x="0" y="70104"/>
                    </a:lnTo>
                    <a:lnTo>
                      <a:pt x="13843" y="51435"/>
                    </a:lnTo>
                    <a:lnTo>
                      <a:pt x="27813" y="36068"/>
                    </a:lnTo>
                    <a:lnTo>
                      <a:pt x="53721" y="8128"/>
                    </a:lnTo>
                    <a:close/>
                  </a:path>
                </a:pathLst>
              </a:custGeom>
              <a:solidFill>
                <a:srgbClr val="D67500"/>
              </a:solidFill>
              <a:ln w="0" cap="flat" cmpd="sng" algn="ctr">
                <a:solidFill>
                  <a:srgbClr val="D67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1" name="Freeform 80"/>
              <p:cNvSpPr/>
              <p:nvPr/>
            </p:nvSpPr>
            <p:spPr>
              <a:xfrm>
                <a:off x="4745355" y="4525645"/>
                <a:ext cx="116206" cy="135764"/>
              </a:xfrm>
              <a:custGeom>
                <a:avLst/>
                <a:gdLst/>
                <a:ahLst/>
                <a:cxnLst/>
                <a:rect l="0" t="0" r="0" b="0"/>
                <a:pathLst>
                  <a:path w="116206" h="135764">
                    <a:moveTo>
                      <a:pt x="12065" y="6223"/>
                    </a:moveTo>
                    <a:lnTo>
                      <a:pt x="17272" y="1397"/>
                    </a:lnTo>
                    <a:lnTo>
                      <a:pt x="20701" y="381"/>
                    </a:lnTo>
                    <a:lnTo>
                      <a:pt x="25908" y="0"/>
                    </a:lnTo>
                    <a:lnTo>
                      <a:pt x="33147" y="1397"/>
                    </a:lnTo>
                    <a:lnTo>
                      <a:pt x="42291" y="3810"/>
                    </a:lnTo>
                    <a:lnTo>
                      <a:pt x="46609" y="10033"/>
                    </a:lnTo>
                    <a:lnTo>
                      <a:pt x="50927" y="16764"/>
                    </a:lnTo>
                    <a:lnTo>
                      <a:pt x="56134" y="25400"/>
                    </a:lnTo>
                    <a:lnTo>
                      <a:pt x="62865" y="34925"/>
                    </a:lnTo>
                    <a:lnTo>
                      <a:pt x="71501" y="46990"/>
                    </a:lnTo>
                    <a:lnTo>
                      <a:pt x="83058" y="60452"/>
                    </a:lnTo>
                    <a:lnTo>
                      <a:pt x="97409" y="75819"/>
                    </a:lnTo>
                    <a:lnTo>
                      <a:pt x="106045" y="84455"/>
                    </a:lnTo>
                    <a:lnTo>
                      <a:pt x="116205" y="93599"/>
                    </a:lnTo>
                    <a:lnTo>
                      <a:pt x="115189" y="95504"/>
                    </a:lnTo>
                    <a:lnTo>
                      <a:pt x="113284" y="98298"/>
                    </a:lnTo>
                    <a:lnTo>
                      <a:pt x="105664" y="105029"/>
                    </a:lnTo>
                    <a:lnTo>
                      <a:pt x="94615" y="113284"/>
                    </a:lnTo>
                    <a:lnTo>
                      <a:pt x="81153" y="121412"/>
                    </a:lnTo>
                    <a:lnTo>
                      <a:pt x="64770" y="128524"/>
                    </a:lnTo>
                    <a:lnTo>
                      <a:pt x="47498" y="133858"/>
                    </a:lnTo>
                    <a:lnTo>
                      <a:pt x="29718" y="135763"/>
                    </a:lnTo>
                    <a:lnTo>
                      <a:pt x="12065" y="133858"/>
                    </a:lnTo>
                    <a:lnTo>
                      <a:pt x="6223" y="99314"/>
                    </a:lnTo>
                    <a:lnTo>
                      <a:pt x="1016" y="64770"/>
                    </a:lnTo>
                    <a:lnTo>
                      <a:pt x="0" y="48387"/>
                    </a:lnTo>
                    <a:lnTo>
                      <a:pt x="508" y="34544"/>
                    </a:lnTo>
                    <a:lnTo>
                      <a:pt x="2413" y="22479"/>
                    </a:lnTo>
                    <a:lnTo>
                      <a:pt x="7239" y="13335"/>
                    </a:lnTo>
                    <a:close/>
                  </a:path>
                </a:pathLst>
              </a:custGeom>
              <a:solidFill>
                <a:srgbClr val="D67500"/>
              </a:solidFill>
              <a:ln w="0" cap="flat" cmpd="sng" algn="ctr">
                <a:solidFill>
                  <a:srgbClr val="D67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2" name="Freeform 81"/>
              <p:cNvSpPr/>
              <p:nvPr/>
            </p:nvSpPr>
            <p:spPr>
              <a:xfrm>
                <a:off x="4795266" y="4469003"/>
                <a:ext cx="75439" cy="132843"/>
              </a:xfrm>
              <a:custGeom>
                <a:avLst/>
                <a:gdLst/>
                <a:ahLst/>
                <a:cxnLst/>
                <a:rect l="0" t="0" r="0" b="0"/>
                <a:pathLst>
                  <a:path w="75439" h="132843">
                    <a:moveTo>
                      <a:pt x="8636" y="36957"/>
                    </a:moveTo>
                    <a:lnTo>
                      <a:pt x="15367" y="24892"/>
                    </a:lnTo>
                    <a:lnTo>
                      <a:pt x="22606" y="11430"/>
                    </a:lnTo>
                    <a:lnTo>
                      <a:pt x="30734" y="0"/>
                    </a:lnTo>
                    <a:lnTo>
                      <a:pt x="40386" y="10922"/>
                    </a:lnTo>
                    <a:lnTo>
                      <a:pt x="51435" y="24892"/>
                    </a:lnTo>
                    <a:lnTo>
                      <a:pt x="57658" y="33528"/>
                    </a:lnTo>
                    <a:lnTo>
                      <a:pt x="63373" y="44069"/>
                    </a:lnTo>
                    <a:lnTo>
                      <a:pt x="69596" y="56642"/>
                    </a:lnTo>
                    <a:lnTo>
                      <a:pt x="75438" y="71882"/>
                    </a:lnTo>
                    <a:lnTo>
                      <a:pt x="74422" y="80645"/>
                    </a:lnTo>
                    <a:lnTo>
                      <a:pt x="72517" y="93980"/>
                    </a:lnTo>
                    <a:lnTo>
                      <a:pt x="69088" y="111252"/>
                    </a:lnTo>
                    <a:lnTo>
                      <a:pt x="65278" y="132842"/>
                    </a:lnTo>
                    <a:lnTo>
                      <a:pt x="55245" y="121412"/>
                    </a:lnTo>
                    <a:lnTo>
                      <a:pt x="43688" y="108966"/>
                    </a:lnTo>
                    <a:lnTo>
                      <a:pt x="19685" y="85344"/>
                    </a:lnTo>
                    <a:lnTo>
                      <a:pt x="9652" y="74295"/>
                    </a:lnTo>
                    <a:lnTo>
                      <a:pt x="2413" y="63754"/>
                    </a:lnTo>
                    <a:lnTo>
                      <a:pt x="508" y="59436"/>
                    </a:lnTo>
                    <a:lnTo>
                      <a:pt x="0" y="54610"/>
                    </a:lnTo>
                    <a:lnTo>
                      <a:pt x="508" y="50800"/>
                    </a:lnTo>
                    <a:lnTo>
                      <a:pt x="2921" y="46990"/>
                    </a:lnTo>
                    <a:close/>
                  </a:path>
                </a:pathLst>
              </a:custGeom>
              <a:solidFill>
                <a:srgbClr val="D67500"/>
              </a:solidFill>
              <a:ln w="0" cap="flat" cmpd="sng" algn="ctr">
                <a:solidFill>
                  <a:srgbClr val="D67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3" name="Freeform 82"/>
              <p:cNvSpPr/>
              <p:nvPr/>
            </p:nvSpPr>
            <p:spPr>
              <a:xfrm>
                <a:off x="4828921" y="4419473"/>
                <a:ext cx="56643" cy="94616"/>
              </a:xfrm>
              <a:custGeom>
                <a:avLst/>
                <a:gdLst/>
                <a:ahLst/>
                <a:cxnLst/>
                <a:rect l="0" t="0" r="0" b="0"/>
                <a:pathLst>
                  <a:path w="56643" h="94616">
                    <a:moveTo>
                      <a:pt x="0" y="26416"/>
                    </a:moveTo>
                    <a:lnTo>
                      <a:pt x="0" y="17780"/>
                    </a:lnTo>
                    <a:lnTo>
                      <a:pt x="1905" y="9652"/>
                    </a:lnTo>
                    <a:lnTo>
                      <a:pt x="4318" y="5334"/>
                    </a:lnTo>
                    <a:lnTo>
                      <a:pt x="8128" y="0"/>
                    </a:lnTo>
                    <a:lnTo>
                      <a:pt x="16256" y="508"/>
                    </a:lnTo>
                    <a:lnTo>
                      <a:pt x="23495" y="0"/>
                    </a:lnTo>
                    <a:lnTo>
                      <a:pt x="35052" y="508"/>
                    </a:lnTo>
                    <a:lnTo>
                      <a:pt x="45085" y="2413"/>
                    </a:lnTo>
                    <a:lnTo>
                      <a:pt x="50419" y="5334"/>
                    </a:lnTo>
                    <a:lnTo>
                      <a:pt x="56642" y="9144"/>
                    </a:lnTo>
                    <a:lnTo>
                      <a:pt x="56134" y="14478"/>
                    </a:lnTo>
                    <a:lnTo>
                      <a:pt x="55118" y="22098"/>
                    </a:lnTo>
                    <a:lnTo>
                      <a:pt x="54229" y="31750"/>
                    </a:lnTo>
                    <a:lnTo>
                      <a:pt x="53213" y="43180"/>
                    </a:lnTo>
                    <a:lnTo>
                      <a:pt x="49911" y="68707"/>
                    </a:lnTo>
                    <a:lnTo>
                      <a:pt x="46101" y="94615"/>
                    </a:lnTo>
                    <a:lnTo>
                      <a:pt x="38862" y="83566"/>
                    </a:lnTo>
                    <a:lnTo>
                      <a:pt x="32639" y="73914"/>
                    </a:lnTo>
                    <a:lnTo>
                      <a:pt x="27305" y="65786"/>
                    </a:lnTo>
                    <a:lnTo>
                      <a:pt x="22987" y="58547"/>
                    </a:lnTo>
                    <a:lnTo>
                      <a:pt x="13462" y="46101"/>
                    </a:lnTo>
                    <a:lnTo>
                      <a:pt x="7112" y="41275"/>
                    </a:lnTo>
                    <a:lnTo>
                      <a:pt x="508" y="36576"/>
                    </a:lnTo>
                    <a:close/>
                  </a:path>
                </a:pathLst>
              </a:custGeom>
              <a:solidFill>
                <a:srgbClr val="D67500"/>
              </a:solidFill>
              <a:ln w="0" cap="flat" cmpd="sng" algn="ctr">
                <a:solidFill>
                  <a:srgbClr val="D67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4" name="Freeform 83"/>
              <p:cNvSpPr/>
              <p:nvPr/>
            </p:nvSpPr>
            <p:spPr>
              <a:xfrm>
                <a:off x="3808349" y="4427728"/>
                <a:ext cx="111888" cy="234697"/>
              </a:xfrm>
              <a:custGeom>
                <a:avLst/>
                <a:gdLst/>
                <a:ahLst/>
                <a:cxnLst/>
                <a:rect l="0" t="0" r="0" b="0"/>
                <a:pathLst>
                  <a:path w="111888" h="234697">
                    <a:moveTo>
                      <a:pt x="64897" y="8636"/>
                    </a:moveTo>
                    <a:lnTo>
                      <a:pt x="68707" y="16764"/>
                    </a:lnTo>
                    <a:lnTo>
                      <a:pt x="75946" y="34036"/>
                    </a:lnTo>
                    <a:lnTo>
                      <a:pt x="80645" y="43180"/>
                    </a:lnTo>
                    <a:lnTo>
                      <a:pt x="87884" y="52705"/>
                    </a:lnTo>
                    <a:lnTo>
                      <a:pt x="98044" y="62865"/>
                    </a:lnTo>
                    <a:lnTo>
                      <a:pt x="111887" y="73406"/>
                    </a:lnTo>
                    <a:lnTo>
                      <a:pt x="111379" y="75819"/>
                    </a:lnTo>
                    <a:lnTo>
                      <a:pt x="110998" y="82042"/>
                    </a:lnTo>
                    <a:lnTo>
                      <a:pt x="110490" y="90678"/>
                    </a:lnTo>
                    <a:lnTo>
                      <a:pt x="109982" y="101219"/>
                    </a:lnTo>
                    <a:lnTo>
                      <a:pt x="107569" y="125730"/>
                    </a:lnTo>
                    <a:lnTo>
                      <a:pt x="106172" y="138176"/>
                    </a:lnTo>
                    <a:lnTo>
                      <a:pt x="103759" y="149733"/>
                    </a:lnTo>
                    <a:lnTo>
                      <a:pt x="98044" y="152527"/>
                    </a:lnTo>
                    <a:lnTo>
                      <a:pt x="93218" y="156464"/>
                    </a:lnTo>
                    <a:lnTo>
                      <a:pt x="90297" y="161163"/>
                    </a:lnTo>
                    <a:lnTo>
                      <a:pt x="88392" y="166497"/>
                    </a:lnTo>
                    <a:lnTo>
                      <a:pt x="87376" y="178562"/>
                    </a:lnTo>
                    <a:lnTo>
                      <a:pt x="88900" y="191516"/>
                    </a:lnTo>
                    <a:lnTo>
                      <a:pt x="90805" y="204851"/>
                    </a:lnTo>
                    <a:lnTo>
                      <a:pt x="91313" y="216916"/>
                    </a:lnTo>
                    <a:lnTo>
                      <a:pt x="90805" y="222631"/>
                    </a:lnTo>
                    <a:lnTo>
                      <a:pt x="89789" y="227457"/>
                    </a:lnTo>
                    <a:lnTo>
                      <a:pt x="87376" y="231775"/>
                    </a:lnTo>
                    <a:lnTo>
                      <a:pt x="83566" y="234696"/>
                    </a:lnTo>
                    <a:lnTo>
                      <a:pt x="72009" y="227965"/>
                    </a:lnTo>
                    <a:lnTo>
                      <a:pt x="61468" y="216916"/>
                    </a:lnTo>
                    <a:lnTo>
                      <a:pt x="50927" y="203454"/>
                    </a:lnTo>
                    <a:lnTo>
                      <a:pt x="40386" y="188087"/>
                    </a:lnTo>
                    <a:lnTo>
                      <a:pt x="20193" y="158369"/>
                    </a:lnTo>
                    <a:lnTo>
                      <a:pt x="10160" y="146304"/>
                    </a:lnTo>
                    <a:lnTo>
                      <a:pt x="0" y="138176"/>
                    </a:lnTo>
                    <a:lnTo>
                      <a:pt x="8763" y="128524"/>
                    </a:lnTo>
                    <a:lnTo>
                      <a:pt x="16891" y="114173"/>
                    </a:lnTo>
                    <a:lnTo>
                      <a:pt x="25019" y="95885"/>
                    </a:lnTo>
                    <a:lnTo>
                      <a:pt x="33147" y="75311"/>
                    </a:lnTo>
                    <a:lnTo>
                      <a:pt x="40386" y="53721"/>
                    </a:lnTo>
                    <a:lnTo>
                      <a:pt x="47625" y="33020"/>
                    </a:lnTo>
                    <a:lnTo>
                      <a:pt x="53848" y="14859"/>
                    </a:lnTo>
                    <a:lnTo>
                      <a:pt x="59055" y="0"/>
                    </a:lnTo>
                    <a:close/>
                  </a:path>
                </a:pathLst>
              </a:custGeom>
              <a:solidFill>
                <a:srgbClr val="CD7000"/>
              </a:solidFill>
              <a:ln w="0" cap="flat" cmpd="sng" algn="ctr">
                <a:solidFill>
                  <a:srgbClr val="CD7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5" name="Freeform 84"/>
              <p:cNvSpPr/>
              <p:nvPr/>
            </p:nvSpPr>
            <p:spPr>
              <a:xfrm>
                <a:off x="3811778" y="4583176"/>
                <a:ext cx="125731" cy="162307"/>
              </a:xfrm>
              <a:custGeom>
                <a:avLst/>
                <a:gdLst/>
                <a:ahLst/>
                <a:cxnLst/>
                <a:rect l="0" t="0" r="0" b="0"/>
                <a:pathLst>
                  <a:path w="125731" h="162307">
                    <a:moveTo>
                      <a:pt x="8636" y="9652"/>
                    </a:moveTo>
                    <a:lnTo>
                      <a:pt x="16764" y="21590"/>
                    </a:lnTo>
                    <a:lnTo>
                      <a:pt x="26416" y="35052"/>
                    </a:lnTo>
                    <a:lnTo>
                      <a:pt x="36449" y="49022"/>
                    </a:lnTo>
                    <a:lnTo>
                      <a:pt x="46990" y="62357"/>
                    </a:lnTo>
                    <a:lnTo>
                      <a:pt x="58547" y="74930"/>
                    </a:lnTo>
                    <a:lnTo>
                      <a:pt x="70612" y="85979"/>
                    </a:lnTo>
                    <a:lnTo>
                      <a:pt x="83058" y="94107"/>
                    </a:lnTo>
                    <a:lnTo>
                      <a:pt x="83947" y="100838"/>
                    </a:lnTo>
                    <a:lnTo>
                      <a:pt x="85852" y="106045"/>
                    </a:lnTo>
                    <a:lnTo>
                      <a:pt x="90678" y="115189"/>
                    </a:lnTo>
                    <a:lnTo>
                      <a:pt x="96901" y="122428"/>
                    </a:lnTo>
                    <a:lnTo>
                      <a:pt x="104140" y="128143"/>
                    </a:lnTo>
                    <a:lnTo>
                      <a:pt x="111379" y="133985"/>
                    </a:lnTo>
                    <a:lnTo>
                      <a:pt x="118110" y="141097"/>
                    </a:lnTo>
                    <a:lnTo>
                      <a:pt x="122809" y="150241"/>
                    </a:lnTo>
                    <a:lnTo>
                      <a:pt x="124841" y="155575"/>
                    </a:lnTo>
                    <a:lnTo>
                      <a:pt x="125730" y="162306"/>
                    </a:lnTo>
                    <a:lnTo>
                      <a:pt x="112268" y="158369"/>
                    </a:lnTo>
                    <a:lnTo>
                      <a:pt x="96901" y="156972"/>
                    </a:lnTo>
                    <a:lnTo>
                      <a:pt x="79629" y="155956"/>
                    </a:lnTo>
                    <a:lnTo>
                      <a:pt x="61849" y="155575"/>
                    </a:lnTo>
                    <a:lnTo>
                      <a:pt x="44577" y="155067"/>
                    </a:lnTo>
                    <a:lnTo>
                      <a:pt x="27813" y="154051"/>
                    </a:lnTo>
                    <a:lnTo>
                      <a:pt x="13462" y="151257"/>
                    </a:lnTo>
                    <a:lnTo>
                      <a:pt x="889" y="145923"/>
                    </a:lnTo>
                    <a:lnTo>
                      <a:pt x="1397" y="131572"/>
                    </a:lnTo>
                    <a:lnTo>
                      <a:pt x="889" y="114681"/>
                    </a:lnTo>
                    <a:lnTo>
                      <a:pt x="508" y="76327"/>
                    </a:lnTo>
                    <a:lnTo>
                      <a:pt x="0" y="36068"/>
                    </a:lnTo>
                    <a:lnTo>
                      <a:pt x="0" y="17272"/>
                    </a:lnTo>
                    <a:lnTo>
                      <a:pt x="889" y="0"/>
                    </a:lnTo>
                    <a:close/>
                  </a:path>
                </a:pathLst>
              </a:custGeom>
              <a:solidFill>
                <a:srgbClr val="D07100"/>
              </a:solidFill>
              <a:ln w="0" cap="flat" cmpd="sng" algn="ctr">
                <a:solidFill>
                  <a:srgbClr val="D071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6" name="Freeform 85"/>
              <p:cNvSpPr/>
              <p:nvPr/>
            </p:nvSpPr>
            <p:spPr>
              <a:xfrm>
                <a:off x="3925062" y="4465066"/>
                <a:ext cx="60961" cy="129668"/>
              </a:xfrm>
              <a:custGeom>
                <a:avLst/>
                <a:gdLst/>
                <a:ahLst/>
                <a:cxnLst/>
                <a:rect l="0" t="0" r="0" b="0"/>
                <a:pathLst>
                  <a:path w="60961" h="129668">
                    <a:moveTo>
                      <a:pt x="7620" y="40386"/>
                    </a:moveTo>
                    <a:lnTo>
                      <a:pt x="10541" y="41783"/>
                    </a:lnTo>
                    <a:lnTo>
                      <a:pt x="13462" y="41275"/>
                    </a:lnTo>
                    <a:lnTo>
                      <a:pt x="16256" y="38862"/>
                    </a:lnTo>
                    <a:lnTo>
                      <a:pt x="21590" y="31750"/>
                    </a:lnTo>
                    <a:lnTo>
                      <a:pt x="26924" y="21590"/>
                    </a:lnTo>
                    <a:lnTo>
                      <a:pt x="33147" y="11557"/>
                    </a:lnTo>
                    <a:lnTo>
                      <a:pt x="40767" y="3429"/>
                    </a:lnTo>
                    <a:lnTo>
                      <a:pt x="45085" y="1016"/>
                    </a:lnTo>
                    <a:lnTo>
                      <a:pt x="49911" y="0"/>
                    </a:lnTo>
                    <a:lnTo>
                      <a:pt x="55245" y="0"/>
                    </a:lnTo>
                    <a:lnTo>
                      <a:pt x="60960" y="2413"/>
                    </a:lnTo>
                    <a:lnTo>
                      <a:pt x="60960" y="17272"/>
                    </a:lnTo>
                    <a:lnTo>
                      <a:pt x="59055" y="32639"/>
                    </a:lnTo>
                    <a:lnTo>
                      <a:pt x="50927" y="66294"/>
                    </a:lnTo>
                    <a:lnTo>
                      <a:pt x="43180" y="99441"/>
                    </a:lnTo>
                    <a:lnTo>
                      <a:pt x="40767" y="114808"/>
                    </a:lnTo>
                    <a:lnTo>
                      <a:pt x="40767" y="129667"/>
                    </a:lnTo>
                    <a:lnTo>
                      <a:pt x="18669" y="120523"/>
                    </a:lnTo>
                    <a:lnTo>
                      <a:pt x="9144" y="114300"/>
                    </a:lnTo>
                    <a:lnTo>
                      <a:pt x="5715" y="109982"/>
                    </a:lnTo>
                    <a:lnTo>
                      <a:pt x="2921" y="105156"/>
                    </a:lnTo>
                    <a:lnTo>
                      <a:pt x="889" y="98425"/>
                    </a:lnTo>
                    <a:lnTo>
                      <a:pt x="0" y="90805"/>
                    </a:lnTo>
                    <a:lnTo>
                      <a:pt x="508" y="73914"/>
                    </a:lnTo>
                    <a:lnTo>
                      <a:pt x="4318" y="37465"/>
                    </a:lnTo>
                    <a:close/>
                  </a:path>
                </a:pathLst>
              </a:custGeom>
              <a:solidFill>
                <a:srgbClr val="CD7000"/>
              </a:solidFill>
              <a:ln w="0" cap="flat" cmpd="sng" algn="ctr">
                <a:solidFill>
                  <a:srgbClr val="CD7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7" name="Freeform 86"/>
              <p:cNvSpPr/>
              <p:nvPr/>
            </p:nvSpPr>
            <p:spPr>
              <a:xfrm>
                <a:off x="3907282" y="4581779"/>
                <a:ext cx="59056" cy="147321"/>
              </a:xfrm>
              <a:custGeom>
                <a:avLst/>
                <a:gdLst/>
                <a:ahLst/>
                <a:cxnLst/>
                <a:rect l="0" t="0" r="0" b="0"/>
                <a:pathLst>
                  <a:path w="59056" h="147321">
                    <a:moveTo>
                      <a:pt x="20193" y="7112"/>
                    </a:moveTo>
                    <a:lnTo>
                      <a:pt x="25400" y="11938"/>
                    </a:lnTo>
                    <a:lnTo>
                      <a:pt x="30734" y="15367"/>
                    </a:lnTo>
                    <a:lnTo>
                      <a:pt x="35560" y="17272"/>
                    </a:lnTo>
                    <a:lnTo>
                      <a:pt x="45593" y="19177"/>
                    </a:lnTo>
                    <a:lnTo>
                      <a:pt x="51816" y="20574"/>
                    </a:lnTo>
                    <a:lnTo>
                      <a:pt x="59055" y="22098"/>
                    </a:lnTo>
                    <a:lnTo>
                      <a:pt x="55626" y="53721"/>
                    </a:lnTo>
                    <a:lnTo>
                      <a:pt x="50927" y="83947"/>
                    </a:lnTo>
                    <a:lnTo>
                      <a:pt x="46101" y="114173"/>
                    </a:lnTo>
                    <a:lnTo>
                      <a:pt x="42672" y="147320"/>
                    </a:lnTo>
                    <a:lnTo>
                      <a:pt x="31242" y="140589"/>
                    </a:lnTo>
                    <a:lnTo>
                      <a:pt x="20701" y="130048"/>
                    </a:lnTo>
                    <a:lnTo>
                      <a:pt x="11049" y="117602"/>
                    </a:lnTo>
                    <a:lnTo>
                      <a:pt x="4826" y="106045"/>
                    </a:lnTo>
                    <a:lnTo>
                      <a:pt x="3810" y="90678"/>
                    </a:lnTo>
                    <a:lnTo>
                      <a:pt x="2413" y="74422"/>
                    </a:lnTo>
                    <a:lnTo>
                      <a:pt x="1016" y="58039"/>
                    </a:lnTo>
                    <a:lnTo>
                      <a:pt x="0" y="41783"/>
                    </a:lnTo>
                    <a:lnTo>
                      <a:pt x="508" y="26797"/>
                    </a:lnTo>
                    <a:lnTo>
                      <a:pt x="2413" y="14351"/>
                    </a:lnTo>
                    <a:lnTo>
                      <a:pt x="6731" y="5207"/>
                    </a:lnTo>
                    <a:lnTo>
                      <a:pt x="10033" y="1905"/>
                    </a:lnTo>
                    <a:lnTo>
                      <a:pt x="13970" y="0"/>
                    </a:lnTo>
                    <a:close/>
                  </a:path>
                </a:pathLst>
              </a:custGeom>
              <a:solidFill>
                <a:srgbClr val="CD7000"/>
              </a:solidFill>
              <a:ln w="0" cap="flat" cmpd="sng" algn="ctr">
                <a:solidFill>
                  <a:srgbClr val="CD7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8" name="Freeform 87"/>
              <p:cNvSpPr/>
              <p:nvPr/>
            </p:nvSpPr>
            <p:spPr>
              <a:xfrm>
                <a:off x="3880358" y="4753102"/>
                <a:ext cx="62993" cy="93600"/>
              </a:xfrm>
              <a:custGeom>
                <a:avLst/>
                <a:gdLst/>
                <a:ahLst/>
                <a:cxnLst/>
                <a:rect l="0" t="0" r="0" b="0"/>
                <a:pathLst>
                  <a:path w="62993" h="93600">
                    <a:moveTo>
                      <a:pt x="27432" y="508"/>
                    </a:moveTo>
                    <a:lnTo>
                      <a:pt x="37973" y="508"/>
                    </a:lnTo>
                    <a:lnTo>
                      <a:pt x="49022" y="1397"/>
                    </a:lnTo>
                    <a:lnTo>
                      <a:pt x="55753" y="2921"/>
                    </a:lnTo>
                    <a:lnTo>
                      <a:pt x="62992" y="4826"/>
                    </a:lnTo>
                    <a:lnTo>
                      <a:pt x="61468" y="18669"/>
                    </a:lnTo>
                    <a:lnTo>
                      <a:pt x="60579" y="29718"/>
                    </a:lnTo>
                    <a:lnTo>
                      <a:pt x="59055" y="45593"/>
                    </a:lnTo>
                    <a:lnTo>
                      <a:pt x="58166" y="53721"/>
                    </a:lnTo>
                    <a:lnTo>
                      <a:pt x="57150" y="63373"/>
                    </a:lnTo>
                    <a:lnTo>
                      <a:pt x="55245" y="76327"/>
                    </a:lnTo>
                    <a:lnTo>
                      <a:pt x="52324" y="93599"/>
                    </a:lnTo>
                    <a:lnTo>
                      <a:pt x="39878" y="88773"/>
                    </a:lnTo>
                    <a:lnTo>
                      <a:pt x="25019" y="82550"/>
                    </a:lnTo>
                    <a:lnTo>
                      <a:pt x="12065" y="74422"/>
                    </a:lnTo>
                    <a:lnTo>
                      <a:pt x="7239" y="70104"/>
                    </a:lnTo>
                    <a:lnTo>
                      <a:pt x="4318" y="64770"/>
                    </a:lnTo>
                    <a:lnTo>
                      <a:pt x="3429" y="51308"/>
                    </a:lnTo>
                    <a:lnTo>
                      <a:pt x="2032" y="39878"/>
                    </a:lnTo>
                    <a:lnTo>
                      <a:pt x="1016" y="29718"/>
                    </a:lnTo>
                    <a:lnTo>
                      <a:pt x="0" y="21082"/>
                    </a:lnTo>
                    <a:lnTo>
                      <a:pt x="1016" y="13970"/>
                    </a:lnTo>
                    <a:lnTo>
                      <a:pt x="2921" y="8128"/>
                    </a:lnTo>
                    <a:lnTo>
                      <a:pt x="7239" y="3810"/>
                    </a:lnTo>
                    <a:lnTo>
                      <a:pt x="14478" y="0"/>
                    </a:lnTo>
                    <a:close/>
                  </a:path>
                </a:pathLst>
              </a:custGeom>
              <a:solidFill>
                <a:srgbClr val="D97E12"/>
              </a:solidFill>
              <a:ln w="0" cap="flat" cmpd="sng" algn="ctr">
                <a:solidFill>
                  <a:srgbClr val="D97E1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9" name="Freeform 88"/>
              <p:cNvSpPr/>
              <p:nvPr/>
            </p:nvSpPr>
            <p:spPr>
              <a:xfrm>
                <a:off x="3879469" y="4840986"/>
                <a:ext cx="55119" cy="67692"/>
              </a:xfrm>
              <a:custGeom>
                <a:avLst/>
                <a:gdLst/>
                <a:ahLst/>
                <a:cxnLst/>
                <a:rect l="0" t="0" r="0" b="0"/>
                <a:pathLst>
                  <a:path w="55119" h="67692">
                    <a:moveTo>
                      <a:pt x="10541" y="5715"/>
                    </a:moveTo>
                    <a:lnTo>
                      <a:pt x="17780" y="10033"/>
                    </a:lnTo>
                    <a:lnTo>
                      <a:pt x="24003" y="12446"/>
                    </a:lnTo>
                    <a:lnTo>
                      <a:pt x="29718" y="14351"/>
                    </a:lnTo>
                    <a:lnTo>
                      <a:pt x="41275" y="16764"/>
                    </a:lnTo>
                    <a:lnTo>
                      <a:pt x="48006" y="18161"/>
                    </a:lnTo>
                    <a:lnTo>
                      <a:pt x="55118" y="19685"/>
                    </a:lnTo>
                    <a:lnTo>
                      <a:pt x="53721" y="33528"/>
                    </a:lnTo>
                    <a:lnTo>
                      <a:pt x="52832" y="42672"/>
                    </a:lnTo>
                    <a:lnTo>
                      <a:pt x="51816" y="48895"/>
                    </a:lnTo>
                    <a:lnTo>
                      <a:pt x="51308" y="52705"/>
                    </a:lnTo>
                    <a:lnTo>
                      <a:pt x="50419" y="58039"/>
                    </a:lnTo>
                    <a:lnTo>
                      <a:pt x="49403" y="61849"/>
                    </a:lnTo>
                    <a:lnTo>
                      <a:pt x="48895" y="67691"/>
                    </a:lnTo>
                    <a:lnTo>
                      <a:pt x="42164" y="65278"/>
                    </a:lnTo>
                    <a:lnTo>
                      <a:pt x="33528" y="60960"/>
                    </a:lnTo>
                    <a:lnTo>
                      <a:pt x="24003" y="55626"/>
                    </a:lnTo>
                    <a:lnTo>
                      <a:pt x="14859" y="48387"/>
                    </a:lnTo>
                    <a:lnTo>
                      <a:pt x="7239" y="39370"/>
                    </a:lnTo>
                    <a:lnTo>
                      <a:pt x="1905" y="28321"/>
                    </a:lnTo>
                    <a:lnTo>
                      <a:pt x="508" y="22098"/>
                    </a:lnTo>
                    <a:lnTo>
                      <a:pt x="0" y="15367"/>
                    </a:lnTo>
                    <a:lnTo>
                      <a:pt x="889" y="8128"/>
                    </a:lnTo>
                    <a:lnTo>
                      <a:pt x="2921" y="0"/>
                    </a:lnTo>
                    <a:close/>
                  </a:path>
                </a:pathLst>
              </a:custGeom>
              <a:solidFill>
                <a:srgbClr val="D97E12"/>
              </a:solidFill>
              <a:ln w="0" cap="flat" cmpd="sng" algn="ctr">
                <a:solidFill>
                  <a:srgbClr val="D97E1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0" name="Freeform 89"/>
              <p:cNvSpPr/>
              <p:nvPr/>
            </p:nvSpPr>
            <p:spPr>
              <a:xfrm>
                <a:off x="3819017" y="4889373"/>
                <a:ext cx="109856" cy="77852"/>
              </a:xfrm>
              <a:custGeom>
                <a:avLst/>
                <a:gdLst/>
                <a:ahLst/>
                <a:cxnLst/>
                <a:rect l="0" t="0" r="0" b="0"/>
                <a:pathLst>
                  <a:path w="109856" h="77852">
                    <a:moveTo>
                      <a:pt x="66167" y="6350"/>
                    </a:moveTo>
                    <a:lnTo>
                      <a:pt x="73406" y="11557"/>
                    </a:lnTo>
                    <a:lnTo>
                      <a:pt x="84963" y="19304"/>
                    </a:lnTo>
                    <a:lnTo>
                      <a:pt x="96393" y="25019"/>
                    </a:lnTo>
                    <a:lnTo>
                      <a:pt x="109855" y="29845"/>
                    </a:lnTo>
                    <a:lnTo>
                      <a:pt x="108966" y="43307"/>
                    </a:lnTo>
                    <a:lnTo>
                      <a:pt x="107950" y="52832"/>
                    </a:lnTo>
                    <a:lnTo>
                      <a:pt x="106934" y="58674"/>
                    </a:lnTo>
                    <a:lnTo>
                      <a:pt x="106553" y="62484"/>
                    </a:lnTo>
                    <a:lnTo>
                      <a:pt x="105029" y="67691"/>
                    </a:lnTo>
                    <a:lnTo>
                      <a:pt x="104648" y="71628"/>
                    </a:lnTo>
                    <a:lnTo>
                      <a:pt x="103632" y="77851"/>
                    </a:lnTo>
                    <a:lnTo>
                      <a:pt x="101727" y="76835"/>
                    </a:lnTo>
                    <a:lnTo>
                      <a:pt x="97917" y="74930"/>
                    </a:lnTo>
                    <a:lnTo>
                      <a:pt x="92075" y="73025"/>
                    </a:lnTo>
                    <a:lnTo>
                      <a:pt x="85852" y="70612"/>
                    </a:lnTo>
                    <a:lnTo>
                      <a:pt x="70485" y="64389"/>
                    </a:lnTo>
                    <a:lnTo>
                      <a:pt x="53213" y="56642"/>
                    </a:lnTo>
                    <a:lnTo>
                      <a:pt x="35941" y="49022"/>
                    </a:lnTo>
                    <a:lnTo>
                      <a:pt x="19685" y="40894"/>
                    </a:lnTo>
                    <a:lnTo>
                      <a:pt x="7112" y="33655"/>
                    </a:lnTo>
                    <a:lnTo>
                      <a:pt x="2794" y="30353"/>
                    </a:lnTo>
                    <a:lnTo>
                      <a:pt x="0" y="27432"/>
                    </a:lnTo>
                    <a:lnTo>
                      <a:pt x="12446" y="26924"/>
                    </a:lnTo>
                    <a:lnTo>
                      <a:pt x="23495" y="26035"/>
                    </a:lnTo>
                    <a:lnTo>
                      <a:pt x="32639" y="24003"/>
                    </a:lnTo>
                    <a:lnTo>
                      <a:pt x="40259" y="21209"/>
                    </a:lnTo>
                    <a:lnTo>
                      <a:pt x="46482" y="17780"/>
                    </a:lnTo>
                    <a:lnTo>
                      <a:pt x="51816" y="12954"/>
                    </a:lnTo>
                    <a:lnTo>
                      <a:pt x="55626" y="7239"/>
                    </a:lnTo>
                    <a:lnTo>
                      <a:pt x="58547" y="0"/>
                    </a:lnTo>
                    <a:close/>
                  </a:path>
                </a:pathLst>
              </a:custGeom>
              <a:solidFill>
                <a:srgbClr val="E29D4B"/>
              </a:solidFill>
              <a:ln w="0" cap="flat" cmpd="sng" algn="ctr">
                <a:solidFill>
                  <a:srgbClr val="E29D4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1" name="Freeform 90"/>
              <p:cNvSpPr/>
              <p:nvPr/>
            </p:nvSpPr>
            <p:spPr>
              <a:xfrm>
                <a:off x="3838194" y="4939792"/>
                <a:ext cx="83948" cy="84075"/>
              </a:xfrm>
              <a:custGeom>
                <a:avLst/>
                <a:gdLst/>
                <a:ahLst/>
                <a:cxnLst/>
                <a:rect l="0" t="0" r="0" b="0"/>
                <a:pathLst>
                  <a:path w="83948" h="84075">
                    <a:moveTo>
                      <a:pt x="21590" y="14478"/>
                    </a:moveTo>
                    <a:lnTo>
                      <a:pt x="43688" y="27813"/>
                    </a:lnTo>
                    <a:lnTo>
                      <a:pt x="65786" y="38862"/>
                    </a:lnTo>
                    <a:lnTo>
                      <a:pt x="75311" y="43180"/>
                    </a:lnTo>
                    <a:lnTo>
                      <a:pt x="83947" y="46609"/>
                    </a:lnTo>
                    <a:lnTo>
                      <a:pt x="83439" y="53848"/>
                    </a:lnTo>
                    <a:lnTo>
                      <a:pt x="83058" y="59563"/>
                    </a:lnTo>
                    <a:lnTo>
                      <a:pt x="82550" y="67691"/>
                    </a:lnTo>
                    <a:lnTo>
                      <a:pt x="82550" y="72009"/>
                    </a:lnTo>
                    <a:lnTo>
                      <a:pt x="83058" y="73914"/>
                    </a:lnTo>
                    <a:lnTo>
                      <a:pt x="83439" y="75819"/>
                    </a:lnTo>
                    <a:lnTo>
                      <a:pt x="83439" y="78740"/>
                    </a:lnTo>
                    <a:lnTo>
                      <a:pt x="83058" y="84074"/>
                    </a:lnTo>
                    <a:lnTo>
                      <a:pt x="78740" y="82550"/>
                    </a:lnTo>
                    <a:lnTo>
                      <a:pt x="72009" y="80645"/>
                    </a:lnTo>
                    <a:lnTo>
                      <a:pt x="64262" y="77851"/>
                    </a:lnTo>
                    <a:lnTo>
                      <a:pt x="55626" y="74422"/>
                    </a:lnTo>
                    <a:lnTo>
                      <a:pt x="37846" y="66802"/>
                    </a:lnTo>
                    <a:lnTo>
                      <a:pt x="30734" y="61976"/>
                    </a:lnTo>
                    <a:lnTo>
                      <a:pt x="25400" y="56642"/>
                    </a:lnTo>
                    <a:lnTo>
                      <a:pt x="11557" y="43180"/>
                    </a:lnTo>
                    <a:lnTo>
                      <a:pt x="2794" y="29845"/>
                    </a:lnTo>
                    <a:lnTo>
                      <a:pt x="0" y="15367"/>
                    </a:lnTo>
                    <a:lnTo>
                      <a:pt x="508" y="7747"/>
                    </a:lnTo>
                    <a:lnTo>
                      <a:pt x="2413" y="0"/>
                    </a:lnTo>
                    <a:close/>
                  </a:path>
                </a:pathLst>
              </a:custGeom>
              <a:solidFill>
                <a:srgbClr val="E8B272"/>
              </a:solidFill>
              <a:ln w="0" cap="flat" cmpd="sng" algn="ctr">
                <a:solidFill>
                  <a:srgbClr val="E8B27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2" name="Freeform 91"/>
              <p:cNvSpPr/>
              <p:nvPr/>
            </p:nvSpPr>
            <p:spPr>
              <a:xfrm>
                <a:off x="3811778" y="4737735"/>
                <a:ext cx="61469" cy="72010"/>
              </a:xfrm>
              <a:custGeom>
                <a:avLst/>
                <a:gdLst/>
                <a:ahLst/>
                <a:cxnLst/>
                <a:rect l="0" t="0" r="0" b="0"/>
                <a:pathLst>
                  <a:path w="61469" h="72010">
                    <a:moveTo>
                      <a:pt x="11049" y="5334"/>
                    </a:moveTo>
                    <a:lnTo>
                      <a:pt x="18669" y="8636"/>
                    </a:lnTo>
                    <a:lnTo>
                      <a:pt x="25908" y="10541"/>
                    </a:lnTo>
                    <a:lnTo>
                      <a:pt x="32639" y="11049"/>
                    </a:lnTo>
                    <a:lnTo>
                      <a:pt x="46609" y="11049"/>
                    </a:lnTo>
                    <a:lnTo>
                      <a:pt x="53721" y="11557"/>
                    </a:lnTo>
                    <a:lnTo>
                      <a:pt x="61468" y="12954"/>
                    </a:lnTo>
                    <a:lnTo>
                      <a:pt x="60452" y="27432"/>
                    </a:lnTo>
                    <a:lnTo>
                      <a:pt x="59944" y="37973"/>
                    </a:lnTo>
                    <a:lnTo>
                      <a:pt x="59944" y="45593"/>
                    </a:lnTo>
                    <a:lnTo>
                      <a:pt x="59944" y="51435"/>
                    </a:lnTo>
                    <a:lnTo>
                      <a:pt x="60960" y="60452"/>
                    </a:lnTo>
                    <a:lnTo>
                      <a:pt x="60960" y="65786"/>
                    </a:lnTo>
                    <a:lnTo>
                      <a:pt x="59944" y="72009"/>
                    </a:lnTo>
                    <a:lnTo>
                      <a:pt x="55245" y="65278"/>
                    </a:lnTo>
                    <a:lnTo>
                      <a:pt x="50419" y="60452"/>
                    </a:lnTo>
                    <a:lnTo>
                      <a:pt x="41783" y="54737"/>
                    </a:lnTo>
                    <a:lnTo>
                      <a:pt x="33655" y="53340"/>
                    </a:lnTo>
                    <a:lnTo>
                      <a:pt x="25908" y="54229"/>
                    </a:lnTo>
                    <a:lnTo>
                      <a:pt x="12446" y="58039"/>
                    </a:lnTo>
                    <a:lnTo>
                      <a:pt x="7239" y="58039"/>
                    </a:lnTo>
                    <a:lnTo>
                      <a:pt x="2413" y="54737"/>
                    </a:lnTo>
                    <a:lnTo>
                      <a:pt x="1905" y="45593"/>
                    </a:lnTo>
                    <a:lnTo>
                      <a:pt x="1397" y="37973"/>
                    </a:lnTo>
                    <a:lnTo>
                      <a:pt x="0" y="25400"/>
                    </a:lnTo>
                    <a:lnTo>
                      <a:pt x="0" y="13462"/>
                    </a:lnTo>
                    <a:lnTo>
                      <a:pt x="889" y="7239"/>
                    </a:lnTo>
                    <a:lnTo>
                      <a:pt x="2921" y="0"/>
                    </a:lnTo>
                    <a:close/>
                  </a:path>
                </a:pathLst>
              </a:custGeom>
              <a:solidFill>
                <a:srgbClr val="D97E12"/>
              </a:solidFill>
              <a:ln w="0" cap="flat" cmpd="sng" algn="ctr">
                <a:solidFill>
                  <a:srgbClr val="D97E1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3" name="Freeform 92"/>
              <p:cNvSpPr/>
              <p:nvPr/>
            </p:nvSpPr>
            <p:spPr>
              <a:xfrm>
                <a:off x="3811778" y="4807839"/>
                <a:ext cx="60961" cy="66168"/>
              </a:xfrm>
              <a:custGeom>
                <a:avLst/>
                <a:gdLst/>
                <a:ahLst/>
                <a:cxnLst/>
                <a:rect l="0" t="0" r="0" b="0"/>
                <a:pathLst>
                  <a:path w="60961" h="66168">
                    <a:moveTo>
                      <a:pt x="11557" y="2921"/>
                    </a:moveTo>
                    <a:lnTo>
                      <a:pt x="18669" y="1905"/>
                    </a:lnTo>
                    <a:lnTo>
                      <a:pt x="31242" y="0"/>
                    </a:lnTo>
                    <a:lnTo>
                      <a:pt x="37465" y="508"/>
                    </a:lnTo>
                    <a:lnTo>
                      <a:pt x="43688" y="3302"/>
                    </a:lnTo>
                    <a:lnTo>
                      <a:pt x="51816" y="9525"/>
                    </a:lnTo>
                    <a:lnTo>
                      <a:pt x="56134" y="13970"/>
                    </a:lnTo>
                    <a:lnTo>
                      <a:pt x="60960" y="19177"/>
                    </a:lnTo>
                    <a:lnTo>
                      <a:pt x="56642" y="30226"/>
                    </a:lnTo>
                    <a:lnTo>
                      <a:pt x="53721" y="38862"/>
                    </a:lnTo>
                    <a:lnTo>
                      <a:pt x="53721" y="43688"/>
                    </a:lnTo>
                    <a:lnTo>
                      <a:pt x="54737" y="49911"/>
                    </a:lnTo>
                    <a:lnTo>
                      <a:pt x="56642" y="56642"/>
                    </a:lnTo>
                    <a:lnTo>
                      <a:pt x="60452" y="65786"/>
                    </a:lnTo>
                    <a:lnTo>
                      <a:pt x="48895" y="66167"/>
                    </a:lnTo>
                    <a:lnTo>
                      <a:pt x="38862" y="65786"/>
                    </a:lnTo>
                    <a:lnTo>
                      <a:pt x="30226" y="64770"/>
                    </a:lnTo>
                    <a:lnTo>
                      <a:pt x="22606" y="63373"/>
                    </a:lnTo>
                    <a:lnTo>
                      <a:pt x="16256" y="60960"/>
                    </a:lnTo>
                    <a:lnTo>
                      <a:pt x="10541" y="58039"/>
                    </a:lnTo>
                    <a:lnTo>
                      <a:pt x="889" y="49403"/>
                    </a:lnTo>
                    <a:lnTo>
                      <a:pt x="2413" y="41783"/>
                    </a:lnTo>
                    <a:lnTo>
                      <a:pt x="2921" y="35560"/>
                    </a:lnTo>
                    <a:lnTo>
                      <a:pt x="1397" y="25400"/>
                    </a:lnTo>
                    <a:lnTo>
                      <a:pt x="0" y="15875"/>
                    </a:lnTo>
                    <a:lnTo>
                      <a:pt x="508" y="10033"/>
                    </a:lnTo>
                    <a:lnTo>
                      <a:pt x="2413" y="3302"/>
                    </a:lnTo>
                    <a:close/>
                  </a:path>
                </a:pathLst>
              </a:custGeom>
              <a:solidFill>
                <a:srgbClr val="DB851E"/>
              </a:solidFill>
              <a:ln w="0" cap="flat" cmpd="sng" algn="ctr">
                <a:solidFill>
                  <a:srgbClr val="DB85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4" name="Freeform 93"/>
              <p:cNvSpPr/>
              <p:nvPr/>
            </p:nvSpPr>
            <p:spPr>
              <a:xfrm>
                <a:off x="3806063" y="4872101"/>
                <a:ext cx="63755" cy="34164"/>
              </a:xfrm>
              <a:custGeom>
                <a:avLst/>
                <a:gdLst/>
                <a:ahLst/>
                <a:cxnLst/>
                <a:rect l="0" t="0" r="0" b="0"/>
                <a:pathLst>
                  <a:path w="63755" h="34164">
                    <a:moveTo>
                      <a:pt x="14351" y="1524"/>
                    </a:moveTo>
                    <a:lnTo>
                      <a:pt x="21590" y="3937"/>
                    </a:lnTo>
                    <a:lnTo>
                      <a:pt x="34544" y="9652"/>
                    </a:lnTo>
                    <a:lnTo>
                      <a:pt x="46990" y="15367"/>
                    </a:lnTo>
                    <a:lnTo>
                      <a:pt x="54610" y="16383"/>
                    </a:lnTo>
                    <a:lnTo>
                      <a:pt x="63754" y="16383"/>
                    </a:lnTo>
                    <a:lnTo>
                      <a:pt x="60452" y="21590"/>
                    </a:lnTo>
                    <a:lnTo>
                      <a:pt x="54610" y="25908"/>
                    </a:lnTo>
                    <a:lnTo>
                      <a:pt x="46990" y="29337"/>
                    </a:lnTo>
                    <a:lnTo>
                      <a:pt x="38354" y="31242"/>
                    </a:lnTo>
                    <a:lnTo>
                      <a:pt x="18669" y="33147"/>
                    </a:lnTo>
                    <a:lnTo>
                      <a:pt x="0" y="34163"/>
                    </a:lnTo>
                    <a:lnTo>
                      <a:pt x="0" y="26924"/>
                    </a:lnTo>
                    <a:lnTo>
                      <a:pt x="0" y="20701"/>
                    </a:lnTo>
                    <a:lnTo>
                      <a:pt x="1397" y="12573"/>
                    </a:lnTo>
                    <a:lnTo>
                      <a:pt x="2794" y="7239"/>
                    </a:lnTo>
                    <a:lnTo>
                      <a:pt x="5207" y="0"/>
                    </a:lnTo>
                    <a:close/>
                  </a:path>
                </a:pathLst>
              </a:custGeom>
              <a:solidFill>
                <a:srgbClr val="DB851E"/>
              </a:solidFill>
              <a:ln w="0" cap="flat" cmpd="sng" algn="ctr">
                <a:solidFill>
                  <a:srgbClr val="DB85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5" name="Freeform 94"/>
              <p:cNvSpPr/>
              <p:nvPr/>
            </p:nvSpPr>
            <p:spPr>
              <a:xfrm>
                <a:off x="3806952" y="4931664"/>
                <a:ext cx="44197" cy="112777"/>
              </a:xfrm>
              <a:custGeom>
                <a:avLst/>
                <a:gdLst/>
                <a:ahLst/>
                <a:cxnLst/>
                <a:rect l="0" t="0" r="0" b="0"/>
                <a:pathLst>
                  <a:path w="44197" h="112777">
                    <a:moveTo>
                      <a:pt x="6731" y="2921"/>
                    </a:moveTo>
                    <a:lnTo>
                      <a:pt x="12446" y="4318"/>
                    </a:lnTo>
                    <a:lnTo>
                      <a:pt x="25400" y="5715"/>
                    </a:lnTo>
                    <a:lnTo>
                      <a:pt x="24511" y="10033"/>
                    </a:lnTo>
                    <a:lnTo>
                      <a:pt x="23495" y="15875"/>
                    </a:lnTo>
                    <a:lnTo>
                      <a:pt x="23495" y="22606"/>
                    </a:lnTo>
                    <a:lnTo>
                      <a:pt x="24511" y="30734"/>
                    </a:lnTo>
                    <a:lnTo>
                      <a:pt x="26924" y="40386"/>
                    </a:lnTo>
                    <a:lnTo>
                      <a:pt x="30734" y="51308"/>
                    </a:lnTo>
                    <a:lnTo>
                      <a:pt x="36068" y="63881"/>
                    </a:lnTo>
                    <a:lnTo>
                      <a:pt x="44196" y="78232"/>
                    </a:lnTo>
                    <a:lnTo>
                      <a:pt x="43180" y="85471"/>
                    </a:lnTo>
                    <a:lnTo>
                      <a:pt x="40767" y="92202"/>
                    </a:lnTo>
                    <a:lnTo>
                      <a:pt x="37465" y="98425"/>
                    </a:lnTo>
                    <a:lnTo>
                      <a:pt x="33655" y="103251"/>
                    </a:lnTo>
                    <a:lnTo>
                      <a:pt x="24003" y="110363"/>
                    </a:lnTo>
                    <a:lnTo>
                      <a:pt x="19177" y="112268"/>
                    </a:lnTo>
                    <a:lnTo>
                      <a:pt x="15367" y="112776"/>
                    </a:lnTo>
                    <a:lnTo>
                      <a:pt x="14859" y="109982"/>
                    </a:lnTo>
                    <a:lnTo>
                      <a:pt x="14478" y="105664"/>
                    </a:lnTo>
                    <a:lnTo>
                      <a:pt x="12065" y="93599"/>
                    </a:lnTo>
                    <a:lnTo>
                      <a:pt x="9144" y="77724"/>
                    </a:lnTo>
                    <a:lnTo>
                      <a:pt x="5715" y="59944"/>
                    </a:lnTo>
                    <a:lnTo>
                      <a:pt x="2921" y="41783"/>
                    </a:lnTo>
                    <a:lnTo>
                      <a:pt x="508" y="25019"/>
                    </a:lnTo>
                    <a:lnTo>
                      <a:pt x="0" y="10033"/>
                    </a:lnTo>
                    <a:lnTo>
                      <a:pt x="0" y="4318"/>
                    </a:lnTo>
                    <a:lnTo>
                      <a:pt x="1016" y="0"/>
                    </a:lnTo>
                    <a:close/>
                  </a:path>
                </a:pathLst>
              </a:custGeom>
              <a:solidFill>
                <a:srgbClr val="EAB87E"/>
              </a:solidFill>
              <a:ln w="0" cap="flat" cmpd="sng" algn="ctr">
                <a:solidFill>
                  <a:srgbClr val="EAB87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6" name="Freeform 95"/>
              <p:cNvSpPr/>
              <p:nvPr/>
            </p:nvSpPr>
            <p:spPr>
              <a:xfrm>
                <a:off x="4649851" y="4565904"/>
                <a:ext cx="90679" cy="62866"/>
              </a:xfrm>
              <a:custGeom>
                <a:avLst/>
                <a:gdLst/>
                <a:ahLst/>
                <a:cxnLst/>
                <a:rect l="0" t="0" r="0" b="0"/>
                <a:pathLst>
                  <a:path w="90679" h="62866">
                    <a:moveTo>
                      <a:pt x="19177" y="8636"/>
                    </a:moveTo>
                    <a:lnTo>
                      <a:pt x="39878" y="5334"/>
                    </a:lnTo>
                    <a:lnTo>
                      <a:pt x="61976" y="1905"/>
                    </a:lnTo>
                    <a:lnTo>
                      <a:pt x="84455" y="0"/>
                    </a:lnTo>
                    <a:lnTo>
                      <a:pt x="86868" y="18288"/>
                    </a:lnTo>
                    <a:lnTo>
                      <a:pt x="88773" y="32639"/>
                    </a:lnTo>
                    <a:lnTo>
                      <a:pt x="90297" y="46101"/>
                    </a:lnTo>
                    <a:lnTo>
                      <a:pt x="90678" y="60452"/>
                    </a:lnTo>
                    <a:lnTo>
                      <a:pt x="89789" y="61976"/>
                    </a:lnTo>
                    <a:lnTo>
                      <a:pt x="87376" y="62865"/>
                    </a:lnTo>
                    <a:lnTo>
                      <a:pt x="79629" y="62865"/>
                    </a:lnTo>
                    <a:lnTo>
                      <a:pt x="68580" y="61976"/>
                    </a:lnTo>
                    <a:lnTo>
                      <a:pt x="55626" y="59563"/>
                    </a:lnTo>
                    <a:lnTo>
                      <a:pt x="30226" y="53340"/>
                    </a:lnTo>
                    <a:lnTo>
                      <a:pt x="20701" y="50419"/>
                    </a:lnTo>
                    <a:lnTo>
                      <a:pt x="14859" y="48514"/>
                    </a:lnTo>
                    <a:lnTo>
                      <a:pt x="10541" y="35560"/>
                    </a:lnTo>
                    <a:lnTo>
                      <a:pt x="6223" y="25400"/>
                    </a:lnTo>
                    <a:lnTo>
                      <a:pt x="2413" y="17272"/>
                    </a:lnTo>
                    <a:lnTo>
                      <a:pt x="0" y="9652"/>
                    </a:lnTo>
                    <a:close/>
                  </a:path>
                </a:pathLst>
              </a:custGeom>
              <a:solidFill>
                <a:srgbClr val="D67500"/>
              </a:solidFill>
              <a:ln w="0" cap="flat" cmpd="sng" algn="ctr">
                <a:solidFill>
                  <a:srgbClr val="D67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7" name="Freeform 96"/>
              <p:cNvSpPr/>
              <p:nvPr/>
            </p:nvSpPr>
            <p:spPr>
              <a:xfrm>
                <a:off x="4660900" y="4623943"/>
                <a:ext cx="87885" cy="46102"/>
              </a:xfrm>
              <a:custGeom>
                <a:avLst/>
                <a:gdLst/>
                <a:ahLst/>
                <a:cxnLst/>
                <a:rect l="0" t="0" r="0" b="0"/>
                <a:pathLst>
                  <a:path w="87885" h="46102">
                    <a:moveTo>
                      <a:pt x="25400" y="2921"/>
                    </a:moveTo>
                    <a:lnTo>
                      <a:pt x="42672" y="8255"/>
                    </a:lnTo>
                    <a:lnTo>
                      <a:pt x="61468" y="12954"/>
                    </a:lnTo>
                    <a:lnTo>
                      <a:pt x="71501" y="14986"/>
                    </a:lnTo>
                    <a:lnTo>
                      <a:pt x="82550" y="15367"/>
                    </a:lnTo>
                    <a:lnTo>
                      <a:pt x="83947" y="23622"/>
                    </a:lnTo>
                    <a:lnTo>
                      <a:pt x="84963" y="30226"/>
                    </a:lnTo>
                    <a:lnTo>
                      <a:pt x="87884" y="40894"/>
                    </a:lnTo>
                    <a:lnTo>
                      <a:pt x="86868" y="42291"/>
                    </a:lnTo>
                    <a:lnTo>
                      <a:pt x="83947" y="43688"/>
                    </a:lnTo>
                    <a:lnTo>
                      <a:pt x="75311" y="45212"/>
                    </a:lnTo>
                    <a:lnTo>
                      <a:pt x="62357" y="46101"/>
                    </a:lnTo>
                    <a:lnTo>
                      <a:pt x="47498" y="45593"/>
                    </a:lnTo>
                    <a:lnTo>
                      <a:pt x="32639" y="44704"/>
                    </a:lnTo>
                    <a:lnTo>
                      <a:pt x="18669" y="43688"/>
                    </a:lnTo>
                    <a:lnTo>
                      <a:pt x="7620" y="42291"/>
                    </a:lnTo>
                    <a:lnTo>
                      <a:pt x="1397" y="40894"/>
                    </a:lnTo>
                    <a:lnTo>
                      <a:pt x="0" y="33655"/>
                    </a:lnTo>
                    <a:lnTo>
                      <a:pt x="508" y="27432"/>
                    </a:lnTo>
                    <a:lnTo>
                      <a:pt x="3302" y="16891"/>
                    </a:lnTo>
                    <a:lnTo>
                      <a:pt x="6731" y="7747"/>
                    </a:lnTo>
                    <a:lnTo>
                      <a:pt x="8128" y="0"/>
                    </a:lnTo>
                    <a:close/>
                  </a:path>
                </a:pathLst>
              </a:custGeom>
              <a:solidFill>
                <a:srgbClr val="D67500"/>
              </a:solidFill>
              <a:ln w="0" cap="flat" cmpd="sng" algn="ctr">
                <a:solidFill>
                  <a:srgbClr val="D67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8" name="Freeform 97"/>
              <p:cNvSpPr/>
              <p:nvPr/>
            </p:nvSpPr>
            <p:spPr>
              <a:xfrm>
                <a:off x="4694047" y="4669155"/>
                <a:ext cx="68073" cy="36958"/>
              </a:xfrm>
              <a:custGeom>
                <a:avLst/>
                <a:gdLst/>
                <a:ahLst/>
                <a:cxnLst/>
                <a:rect l="0" t="0" r="0" b="0"/>
                <a:pathLst>
                  <a:path w="68073" h="36958">
                    <a:moveTo>
                      <a:pt x="18161" y="8128"/>
                    </a:moveTo>
                    <a:lnTo>
                      <a:pt x="24384" y="8636"/>
                    </a:lnTo>
                    <a:lnTo>
                      <a:pt x="35433" y="7620"/>
                    </a:lnTo>
                    <a:lnTo>
                      <a:pt x="41275" y="6731"/>
                    </a:lnTo>
                    <a:lnTo>
                      <a:pt x="48387" y="5207"/>
                    </a:lnTo>
                    <a:lnTo>
                      <a:pt x="57023" y="2794"/>
                    </a:lnTo>
                    <a:lnTo>
                      <a:pt x="68072" y="0"/>
                    </a:lnTo>
                    <a:lnTo>
                      <a:pt x="66675" y="9017"/>
                    </a:lnTo>
                    <a:lnTo>
                      <a:pt x="61849" y="18161"/>
                    </a:lnTo>
                    <a:lnTo>
                      <a:pt x="57023" y="25908"/>
                    </a:lnTo>
                    <a:lnTo>
                      <a:pt x="55626" y="28702"/>
                    </a:lnTo>
                    <a:lnTo>
                      <a:pt x="55626" y="31623"/>
                    </a:lnTo>
                    <a:lnTo>
                      <a:pt x="53721" y="34544"/>
                    </a:lnTo>
                    <a:lnTo>
                      <a:pt x="48006" y="35941"/>
                    </a:lnTo>
                    <a:lnTo>
                      <a:pt x="40259" y="36957"/>
                    </a:lnTo>
                    <a:lnTo>
                      <a:pt x="31115" y="36957"/>
                    </a:lnTo>
                    <a:lnTo>
                      <a:pt x="13462" y="35433"/>
                    </a:lnTo>
                    <a:lnTo>
                      <a:pt x="5715" y="34544"/>
                    </a:lnTo>
                    <a:lnTo>
                      <a:pt x="889" y="32639"/>
                    </a:lnTo>
                    <a:lnTo>
                      <a:pt x="0" y="26289"/>
                    </a:lnTo>
                    <a:lnTo>
                      <a:pt x="381" y="21971"/>
                    </a:lnTo>
                    <a:lnTo>
                      <a:pt x="1905" y="19177"/>
                    </a:lnTo>
                    <a:lnTo>
                      <a:pt x="4318" y="16764"/>
                    </a:lnTo>
                    <a:lnTo>
                      <a:pt x="8636" y="13335"/>
                    </a:lnTo>
                    <a:lnTo>
                      <a:pt x="10033" y="11049"/>
                    </a:lnTo>
                    <a:lnTo>
                      <a:pt x="10541" y="8128"/>
                    </a:lnTo>
                    <a:close/>
                  </a:path>
                </a:pathLst>
              </a:custGeom>
              <a:solidFill>
                <a:srgbClr val="D67500"/>
              </a:solidFill>
              <a:ln w="0" cap="flat" cmpd="sng" algn="ctr">
                <a:solidFill>
                  <a:srgbClr val="D67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9" name="Freeform 98"/>
              <p:cNvSpPr/>
              <p:nvPr/>
            </p:nvSpPr>
            <p:spPr>
              <a:xfrm>
                <a:off x="4758817" y="4663313"/>
                <a:ext cx="75312" cy="95124"/>
              </a:xfrm>
              <a:custGeom>
                <a:avLst/>
                <a:gdLst/>
                <a:ahLst/>
                <a:cxnLst/>
                <a:rect l="0" t="0" r="0" b="0"/>
                <a:pathLst>
                  <a:path w="75312" h="95124">
                    <a:moveTo>
                      <a:pt x="19177" y="9652"/>
                    </a:moveTo>
                    <a:lnTo>
                      <a:pt x="31623" y="3937"/>
                    </a:lnTo>
                    <a:lnTo>
                      <a:pt x="38862" y="1524"/>
                    </a:lnTo>
                    <a:lnTo>
                      <a:pt x="47498" y="0"/>
                    </a:lnTo>
                    <a:lnTo>
                      <a:pt x="57150" y="0"/>
                    </a:lnTo>
                    <a:lnTo>
                      <a:pt x="68199" y="508"/>
                    </a:lnTo>
                    <a:lnTo>
                      <a:pt x="69596" y="5334"/>
                    </a:lnTo>
                    <a:lnTo>
                      <a:pt x="72517" y="11557"/>
                    </a:lnTo>
                    <a:lnTo>
                      <a:pt x="74930" y="18796"/>
                    </a:lnTo>
                    <a:lnTo>
                      <a:pt x="75311" y="27813"/>
                    </a:lnTo>
                    <a:lnTo>
                      <a:pt x="74930" y="33655"/>
                    </a:lnTo>
                    <a:lnTo>
                      <a:pt x="73406" y="39878"/>
                    </a:lnTo>
                    <a:lnTo>
                      <a:pt x="70612" y="46609"/>
                    </a:lnTo>
                    <a:lnTo>
                      <a:pt x="66675" y="54737"/>
                    </a:lnTo>
                    <a:lnTo>
                      <a:pt x="61468" y="63373"/>
                    </a:lnTo>
                    <a:lnTo>
                      <a:pt x="54737" y="73025"/>
                    </a:lnTo>
                    <a:lnTo>
                      <a:pt x="46101" y="83566"/>
                    </a:lnTo>
                    <a:lnTo>
                      <a:pt x="35941" y="95123"/>
                    </a:lnTo>
                    <a:lnTo>
                      <a:pt x="25400" y="94107"/>
                    </a:lnTo>
                    <a:lnTo>
                      <a:pt x="17272" y="91694"/>
                    </a:lnTo>
                    <a:lnTo>
                      <a:pt x="3302" y="85471"/>
                    </a:lnTo>
                    <a:lnTo>
                      <a:pt x="508" y="69215"/>
                    </a:lnTo>
                    <a:lnTo>
                      <a:pt x="0" y="50419"/>
                    </a:lnTo>
                    <a:lnTo>
                      <a:pt x="2921" y="31750"/>
                    </a:lnTo>
                    <a:lnTo>
                      <a:pt x="5334" y="23114"/>
                    </a:lnTo>
                    <a:lnTo>
                      <a:pt x="9144" y="15367"/>
                    </a:lnTo>
                    <a:close/>
                  </a:path>
                </a:pathLst>
              </a:custGeom>
              <a:solidFill>
                <a:srgbClr val="D67500"/>
              </a:solidFill>
              <a:ln w="0" cap="flat" cmpd="sng" algn="ctr">
                <a:solidFill>
                  <a:srgbClr val="D67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00" name="Freeform 99"/>
              <p:cNvSpPr/>
              <p:nvPr/>
            </p:nvSpPr>
            <p:spPr>
              <a:xfrm>
                <a:off x="4666615" y="4708906"/>
                <a:ext cx="84964" cy="49531"/>
              </a:xfrm>
              <a:custGeom>
                <a:avLst/>
                <a:gdLst/>
                <a:ahLst/>
                <a:cxnLst/>
                <a:rect l="0" t="0" r="0" b="0"/>
                <a:pathLst>
                  <a:path w="84964" h="49531">
                    <a:moveTo>
                      <a:pt x="31242" y="2413"/>
                    </a:moveTo>
                    <a:lnTo>
                      <a:pt x="44704" y="2921"/>
                    </a:lnTo>
                    <a:lnTo>
                      <a:pt x="60960" y="2413"/>
                    </a:lnTo>
                    <a:lnTo>
                      <a:pt x="70104" y="2921"/>
                    </a:lnTo>
                    <a:lnTo>
                      <a:pt x="81153" y="3937"/>
                    </a:lnTo>
                    <a:lnTo>
                      <a:pt x="83566" y="12065"/>
                    </a:lnTo>
                    <a:lnTo>
                      <a:pt x="84963" y="20193"/>
                    </a:lnTo>
                    <a:lnTo>
                      <a:pt x="84455" y="25527"/>
                    </a:lnTo>
                    <a:lnTo>
                      <a:pt x="83058" y="31750"/>
                    </a:lnTo>
                    <a:lnTo>
                      <a:pt x="79248" y="39878"/>
                    </a:lnTo>
                    <a:lnTo>
                      <a:pt x="73914" y="49530"/>
                    </a:lnTo>
                    <a:lnTo>
                      <a:pt x="71120" y="49530"/>
                    </a:lnTo>
                    <a:lnTo>
                      <a:pt x="63373" y="49530"/>
                    </a:lnTo>
                    <a:lnTo>
                      <a:pt x="52832" y="49022"/>
                    </a:lnTo>
                    <a:lnTo>
                      <a:pt x="40894" y="48514"/>
                    </a:lnTo>
                    <a:lnTo>
                      <a:pt x="28321" y="47498"/>
                    </a:lnTo>
                    <a:lnTo>
                      <a:pt x="16891" y="46101"/>
                    </a:lnTo>
                    <a:lnTo>
                      <a:pt x="7239" y="45212"/>
                    </a:lnTo>
                    <a:lnTo>
                      <a:pt x="1524" y="43688"/>
                    </a:lnTo>
                    <a:lnTo>
                      <a:pt x="0" y="28829"/>
                    </a:lnTo>
                    <a:lnTo>
                      <a:pt x="1016" y="21590"/>
                    </a:lnTo>
                    <a:lnTo>
                      <a:pt x="3429" y="14859"/>
                    </a:lnTo>
                    <a:lnTo>
                      <a:pt x="6223" y="9144"/>
                    </a:lnTo>
                    <a:lnTo>
                      <a:pt x="9652" y="4826"/>
                    </a:lnTo>
                    <a:lnTo>
                      <a:pt x="13970" y="1524"/>
                    </a:lnTo>
                    <a:lnTo>
                      <a:pt x="18796" y="0"/>
                    </a:lnTo>
                    <a:close/>
                  </a:path>
                </a:pathLst>
              </a:custGeom>
              <a:solidFill>
                <a:srgbClr val="D67500"/>
              </a:solidFill>
              <a:ln w="0" cap="flat" cmpd="sng" algn="ctr">
                <a:solidFill>
                  <a:srgbClr val="D67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01" name="Freeform 100"/>
              <p:cNvSpPr/>
              <p:nvPr/>
            </p:nvSpPr>
            <p:spPr>
              <a:xfrm>
                <a:off x="4525518" y="4543298"/>
                <a:ext cx="81154" cy="118619"/>
              </a:xfrm>
              <a:custGeom>
                <a:avLst/>
                <a:gdLst/>
                <a:ahLst/>
                <a:cxnLst/>
                <a:rect l="0" t="0" r="0" b="0"/>
                <a:pathLst>
                  <a:path w="81154" h="118619">
                    <a:moveTo>
                      <a:pt x="46609" y="2032"/>
                    </a:moveTo>
                    <a:lnTo>
                      <a:pt x="51435" y="3937"/>
                    </a:lnTo>
                    <a:lnTo>
                      <a:pt x="59055" y="6350"/>
                    </a:lnTo>
                    <a:lnTo>
                      <a:pt x="67691" y="10668"/>
                    </a:lnTo>
                    <a:lnTo>
                      <a:pt x="73406" y="13462"/>
                    </a:lnTo>
                    <a:lnTo>
                      <a:pt x="80645" y="17780"/>
                    </a:lnTo>
                    <a:lnTo>
                      <a:pt x="81153" y="25019"/>
                    </a:lnTo>
                    <a:lnTo>
                      <a:pt x="81153" y="36576"/>
                    </a:lnTo>
                    <a:lnTo>
                      <a:pt x="80645" y="50927"/>
                    </a:lnTo>
                    <a:lnTo>
                      <a:pt x="78740" y="66802"/>
                    </a:lnTo>
                    <a:lnTo>
                      <a:pt x="75819" y="83058"/>
                    </a:lnTo>
                    <a:lnTo>
                      <a:pt x="70993" y="97917"/>
                    </a:lnTo>
                    <a:lnTo>
                      <a:pt x="64770" y="110490"/>
                    </a:lnTo>
                    <a:lnTo>
                      <a:pt x="60452" y="115189"/>
                    </a:lnTo>
                    <a:lnTo>
                      <a:pt x="55753" y="118618"/>
                    </a:lnTo>
                    <a:lnTo>
                      <a:pt x="51435" y="114300"/>
                    </a:lnTo>
                    <a:lnTo>
                      <a:pt x="46990" y="111379"/>
                    </a:lnTo>
                    <a:lnTo>
                      <a:pt x="42672" y="106553"/>
                    </a:lnTo>
                    <a:lnTo>
                      <a:pt x="39878" y="102743"/>
                    </a:lnTo>
                    <a:lnTo>
                      <a:pt x="36957" y="97917"/>
                    </a:lnTo>
                    <a:lnTo>
                      <a:pt x="26416" y="76835"/>
                    </a:lnTo>
                    <a:lnTo>
                      <a:pt x="15875" y="56642"/>
                    </a:lnTo>
                    <a:lnTo>
                      <a:pt x="7239" y="37465"/>
                    </a:lnTo>
                    <a:lnTo>
                      <a:pt x="0" y="19685"/>
                    </a:lnTo>
                    <a:lnTo>
                      <a:pt x="20701" y="7239"/>
                    </a:lnTo>
                    <a:lnTo>
                      <a:pt x="30734" y="2413"/>
                    </a:lnTo>
                    <a:lnTo>
                      <a:pt x="40767" y="0"/>
                    </a:lnTo>
                    <a:close/>
                  </a:path>
                </a:pathLst>
              </a:custGeom>
              <a:solidFill>
                <a:srgbClr val="D67500"/>
              </a:solidFill>
              <a:ln w="0" cap="flat" cmpd="sng" algn="ctr">
                <a:solidFill>
                  <a:srgbClr val="D67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02" name="Freeform 101"/>
              <p:cNvSpPr/>
              <p:nvPr/>
            </p:nvSpPr>
            <p:spPr>
              <a:xfrm>
                <a:off x="4588383" y="4574032"/>
                <a:ext cx="72518" cy="135383"/>
              </a:xfrm>
              <a:custGeom>
                <a:avLst/>
                <a:gdLst/>
                <a:ahLst/>
                <a:cxnLst/>
                <a:rect l="0" t="0" r="0" b="0"/>
                <a:pathLst>
                  <a:path w="72518" h="135383">
                    <a:moveTo>
                      <a:pt x="57150" y="8636"/>
                    </a:moveTo>
                    <a:lnTo>
                      <a:pt x="61976" y="18288"/>
                    </a:lnTo>
                    <a:lnTo>
                      <a:pt x="66294" y="29337"/>
                    </a:lnTo>
                    <a:lnTo>
                      <a:pt x="72517" y="42291"/>
                    </a:lnTo>
                    <a:lnTo>
                      <a:pt x="72517" y="53340"/>
                    </a:lnTo>
                    <a:lnTo>
                      <a:pt x="70612" y="66294"/>
                    </a:lnTo>
                    <a:lnTo>
                      <a:pt x="67183" y="79756"/>
                    </a:lnTo>
                    <a:lnTo>
                      <a:pt x="62484" y="93218"/>
                    </a:lnTo>
                    <a:lnTo>
                      <a:pt x="56642" y="106172"/>
                    </a:lnTo>
                    <a:lnTo>
                      <a:pt x="49022" y="118110"/>
                    </a:lnTo>
                    <a:lnTo>
                      <a:pt x="40386" y="127762"/>
                    </a:lnTo>
                    <a:lnTo>
                      <a:pt x="30734" y="135382"/>
                    </a:lnTo>
                    <a:lnTo>
                      <a:pt x="25019" y="127762"/>
                    </a:lnTo>
                    <a:lnTo>
                      <a:pt x="17780" y="118110"/>
                    </a:lnTo>
                    <a:lnTo>
                      <a:pt x="0" y="96520"/>
                    </a:lnTo>
                    <a:lnTo>
                      <a:pt x="8128" y="83058"/>
                    </a:lnTo>
                    <a:lnTo>
                      <a:pt x="14859" y="69596"/>
                    </a:lnTo>
                    <a:lnTo>
                      <a:pt x="20701" y="57150"/>
                    </a:lnTo>
                    <a:lnTo>
                      <a:pt x="24511" y="45212"/>
                    </a:lnTo>
                    <a:lnTo>
                      <a:pt x="27432" y="34163"/>
                    </a:lnTo>
                    <a:lnTo>
                      <a:pt x="28829" y="23495"/>
                    </a:lnTo>
                    <a:lnTo>
                      <a:pt x="28321" y="13462"/>
                    </a:lnTo>
                    <a:lnTo>
                      <a:pt x="26416" y="4826"/>
                    </a:lnTo>
                    <a:lnTo>
                      <a:pt x="31242" y="2413"/>
                    </a:lnTo>
                    <a:lnTo>
                      <a:pt x="36449" y="1524"/>
                    </a:lnTo>
                    <a:lnTo>
                      <a:pt x="43180" y="508"/>
                    </a:lnTo>
                    <a:lnTo>
                      <a:pt x="51435" y="0"/>
                    </a:lnTo>
                    <a:close/>
                  </a:path>
                </a:pathLst>
              </a:custGeom>
              <a:solidFill>
                <a:srgbClr val="D67500"/>
              </a:solidFill>
              <a:ln w="0" cap="flat" cmpd="sng" algn="ctr">
                <a:solidFill>
                  <a:srgbClr val="D67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03" name="Freeform 102"/>
              <p:cNvSpPr/>
              <p:nvPr/>
            </p:nvSpPr>
            <p:spPr>
              <a:xfrm>
                <a:off x="4493387" y="4494403"/>
                <a:ext cx="63882" cy="63374"/>
              </a:xfrm>
              <a:custGeom>
                <a:avLst/>
                <a:gdLst/>
                <a:ahLst/>
                <a:cxnLst/>
                <a:rect l="0" t="0" r="0" b="0"/>
                <a:pathLst>
                  <a:path w="63882" h="63374">
                    <a:moveTo>
                      <a:pt x="9525" y="0"/>
                    </a:moveTo>
                    <a:lnTo>
                      <a:pt x="18669" y="889"/>
                    </a:lnTo>
                    <a:lnTo>
                      <a:pt x="35052" y="5207"/>
                    </a:lnTo>
                    <a:lnTo>
                      <a:pt x="48514" y="9525"/>
                    </a:lnTo>
                    <a:lnTo>
                      <a:pt x="54229" y="10541"/>
                    </a:lnTo>
                    <a:lnTo>
                      <a:pt x="59563" y="11049"/>
                    </a:lnTo>
                    <a:lnTo>
                      <a:pt x="59563" y="15875"/>
                    </a:lnTo>
                    <a:lnTo>
                      <a:pt x="59944" y="20574"/>
                    </a:lnTo>
                    <a:lnTo>
                      <a:pt x="62357" y="27813"/>
                    </a:lnTo>
                    <a:lnTo>
                      <a:pt x="63881" y="34544"/>
                    </a:lnTo>
                    <a:lnTo>
                      <a:pt x="63881" y="38354"/>
                    </a:lnTo>
                    <a:lnTo>
                      <a:pt x="62357" y="42164"/>
                    </a:lnTo>
                    <a:lnTo>
                      <a:pt x="50800" y="48514"/>
                    </a:lnTo>
                    <a:lnTo>
                      <a:pt x="42672" y="54229"/>
                    </a:lnTo>
                    <a:lnTo>
                      <a:pt x="29210" y="63373"/>
                    </a:lnTo>
                    <a:lnTo>
                      <a:pt x="26416" y="59055"/>
                    </a:lnTo>
                    <a:lnTo>
                      <a:pt x="23495" y="52324"/>
                    </a:lnTo>
                    <a:lnTo>
                      <a:pt x="15875" y="34544"/>
                    </a:lnTo>
                    <a:lnTo>
                      <a:pt x="7620" y="15367"/>
                    </a:lnTo>
                    <a:lnTo>
                      <a:pt x="3302" y="72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7500"/>
              </a:solidFill>
              <a:ln w="0" cap="flat" cmpd="sng" algn="ctr">
                <a:solidFill>
                  <a:srgbClr val="D67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04" name="Freeform 103"/>
              <p:cNvSpPr/>
              <p:nvPr/>
            </p:nvSpPr>
            <p:spPr>
              <a:xfrm>
                <a:off x="4481830" y="4336034"/>
                <a:ext cx="116714" cy="164085"/>
              </a:xfrm>
              <a:custGeom>
                <a:avLst/>
                <a:gdLst/>
                <a:ahLst/>
                <a:cxnLst/>
                <a:rect l="0" t="0" r="0" b="0"/>
                <a:pathLst>
                  <a:path w="116714" h="164085">
                    <a:moveTo>
                      <a:pt x="21082" y="6223"/>
                    </a:moveTo>
                    <a:lnTo>
                      <a:pt x="36957" y="10033"/>
                    </a:lnTo>
                    <a:lnTo>
                      <a:pt x="50927" y="11049"/>
                    </a:lnTo>
                    <a:lnTo>
                      <a:pt x="62357" y="10541"/>
                    </a:lnTo>
                    <a:lnTo>
                      <a:pt x="62357" y="13843"/>
                    </a:lnTo>
                    <a:lnTo>
                      <a:pt x="62865" y="18161"/>
                    </a:lnTo>
                    <a:lnTo>
                      <a:pt x="66294" y="29210"/>
                    </a:lnTo>
                    <a:lnTo>
                      <a:pt x="71501" y="43180"/>
                    </a:lnTo>
                    <a:lnTo>
                      <a:pt x="78740" y="58039"/>
                    </a:lnTo>
                    <a:lnTo>
                      <a:pt x="96520" y="90170"/>
                    </a:lnTo>
                    <a:lnTo>
                      <a:pt x="106553" y="105537"/>
                    </a:lnTo>
                    <a:lnTo>
                      <a:pt x="116713" y="118491"/>
                    </a:lnTo>
                    <a:lnTo>
                      <a:pt x="109982" y="122809"/>
                    </a:lnTo>
                    <a:lnTo>
                      <a:pt x="103251" y="128651"/>
                    </a:lnTo>
                    <a:lnTo>
                      <a:pt x="90297" y="142494"/>
                    </a:lnTo>
                    <a:lnTo>
                      <a:pt x="78740" y="155956"/>
                    </a:lnTo>
                    <a:lnTo>
                      <a:pt x="74422" y="160782"/>
                    </a:lnTo>
                    <a:lnTo>
                      <a:pt x="70612" y="164084"/>
                    </a:lnTo>
                    <a:lnTo>
                      <a:pt x="68199" y="162687"/>
                    </a:lnTo>
                    <a:lnTo>
                      <a:pt x="63881" y="160782"/>
                    </a:lnTo>
                    <a:lnTo>
                      <a:pt x="58039" y="158877"/>
                    </a:lnTo>
                    <a:lnTo>
                      <a:pt x="50927" y="156464"/>
                    </a:lnTo>
                    <a:lnTo>
                      <a:pt x="32639" y="150622"/>
                    </a:lnTo>
                    <a:lnTo>
                      <a:pt x="12446" y="143891"/>
                    </a:lnTo>
                    <a:lnTo>
                      <a:pt x="5334" y="121412"/>
                    </a:lnTo>
                    <a:lnTo>
                      <a:pt x="1397" y="97917"/>
                    </a:lnTo>
                    <a:lnTo>
                      <a:pt x="0" y="74803"/>
                    </a:lnTo>
                    <a:lnTo>
                      <a:pt x="508" y="53213"/>
                    </a:lnTo>
                    <a:lnTo>
                      <a:pt x="1397" y="33528"/>
                    </a:lnTo>
                    <a:lnTo>
                      <a:pt x="2921" y="17653"/>
                    </a:lnTo>
                    <a:lnTo>
                      <a:pt x="3810" y="5715"/>
                    </a:lnTo>
                    <a:lnTo>
                      <a:pt x="3429" y="2413"/>
                    </a:lnTo>
                    <a:lnTo>
                      <a:pt x="2921" y="0"/>
                    </a:lnTo>
                    <a:close/>
                  </a:path>
                </a:pathLst>
              </a:custGeom>
              <a:solidFill>
                <a:srgbClr val="D67500"/>
              </a:solidFill>
              <a:ln w="0" cap="flat" cmpd="sng" algn="ctr">
                <a:solidFill>
                  <a:srgbClr val="D67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05" name="Freeform 104"/>
              <p:cNvSpPr/>
              <p:nvPr/>
            </p:nvSpPr>
            <p:spPr>
              <a:xfrm>
                <a:off x="4471797" y="4231386"/>
                <a:ext cx="24512" cy="91695"/>
              </a:xfrm>
              <a:custGeom>
                <a:avLst/>
                <a:gdLst/>
                <a:ahLst/>
                <a:cxnLst/>
                <a:rect l="0" t="0" r="0" b="0"/>
                <a:pathLst>
                  <a:path w="24512" h="91695">
                    <a:moveTo>
                      <a:pt x="2413" y="10033"/>
                    </a:moveTo>
                    <a:lnTo>
                      <a:pt x="4826" y="9525"/>
                    </a:lnTo>
                    <a:lnTo>
                      <a:pt x="7620" y="5715"/>
                    </a:lnTo>
                    <a:lnTo>
                      <a:pt x="10541" y="1397"/>
                    </a:lnTo>
                    <a:lnTo>
                      <a:pt x="12954" y="0"/>
                    </a:lnTo>
                    <a:lnTo>
                      <a:pt x="14859" y="1905"/>
                    </a:lnTo>
                    <a:lnTo>
                      <a:pt x="15875" y="6731"/>
                    </a:lnTo>
                    <a:lnTo>
                      <a:pt x="16256" y="12954"/>
                    </a:lnTo>
                    <a:lnTo>
                      <a:pt x="16764" y="21590"/>
                    </a:lnTo>
                    <a:lnTo>
                      <a:pt x="17780" y="31623"/>
                    </a:lnTo>
                    <a:lnTo>
                      <a:pt x="19177" y="43180"/>
                    </a:lnTo>
                    <a:lnTo>
                      <a:pt x="21082" y="55626"/>
                    </a:lnTo>
                    <a:lnTo>
                      <a:pt x="24511" y="68580"/>
                    </a:lnTo>
                    <a:lnTo>
                      <a:pt x="20193" y="76327"/>
                    </a:lnTo>
                    <a:lnTo>
                      <a:pt x="16256" y="84963"/>
                    </a:lnTo>
                    <a:lnTo>
                      <a:pt x="12446" y="90678"/>
                    </a:lnTo>
                    <a:lnTo>
                      <a:pt x="10541" y="91694"/>
                    </a:lnTo>
                    <a:lnTo>
                      <a:pt x="8128" y="90678"/>
                    </a:lnTo>
                    <a:lnTo>
                      <a:pt x="7112" y="61849"/>
                    </a:lnTo>
                    <a:lnTo>
                      <a:pt x="4826" y="37338"/>
                    </a:lnTo>
                    <a:lnTo>
                      <a:pt x="3810" y="27305"/>
                    </a:lnTo>
                    <a:lnTo>
                      <a:pt x="2413" y="19177"/>
                    </a:lnTo>
                    <a:lnTo>
                      <a:pt x="1397" y="13462"/>
                    </a:lnTo>
                    <a:lnTo>
                      <a:pt x="0" y="10033"/>
                    </a:lnTo>
                    <a:close/>
                  </a:path>
                </a:pathLst>
              </a:custGeom>
              <a:solidFill>
                <a:srgbClr val="D67500"/>
              </a:solidFill>
              <a:ln w="0" cap="flat" cmpd="sng" algn="ctr">
                <a:solidFill>
                  <a:srgbClr val="D67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06" name="Freeform 105"/>
              <p:cNvSpPr/>
              <p:nvPr/>
            </p:nvSpPr>
            <p:spPr>
              <a:xfrm>
                <a:off x="4638802" y="4674362"/>
                <a:ext cx="58548" cy="31243"/>
              </a:xfrm>
              <a:custGeom>
                <a:avLst/>
                <a:gdLst/>
                <a:ahLst/>
                <a:cxnLst/>
                <a:rect l="0" t="0" r="0" b="0"/>
                <a:pathLst>
                  <a:path w="58548" h="31243">
                    <a:moveTo>
                      <a:pt x="27813" y="2921"/>
                    </a:moveTo>
                    <a:lnTo>
                      <a:pt x="36449" y="3429"/>
                    </a:lnTo>
                    <a:lnTo>
                      <a:pt x="46101" y="2413"/>
                    </a:lnTo>
                    <a:lnTo>
                      <a:pt x="58039" y="0"/>
                    </a:lnTo>
                    <a:lnTo>
                      <a:pt x="58547" y="1016"/>
                    </a:lnTo>
                    <a:lnTo>
                      <a:pt x="57658" y="2921"/>
                    </a:lnTo>
                    <a:lnTo>
                      <a:pt x="55245" y="6731"/>
                    </a:lnTo>
                    <a:lnTo>
                      <a:pt x="52832" y="11049"/>
                    </a:lnTo>
                    <a:lnTo>
                      <a:pt x="46609" y="21590"/>
                    </a:lnTo>
                    <a:lnTo>
                      <a:pt x="44196" y="26416"/>
                    </a:lnTo>
                    <a:lnTo>
                      <a:pt x="42672" y="31242"/>
                    </a:lnTo>
                    <a:lnTo>
                      <a:pt x="30226" y="31242"/>
                    </a:lnTo>
                    <a:lnTo>
                      <a:pt x="16764" y="30734"/>
                    </a:lnTo>
                    <a:lnTo>
                      <a:pt x="5715" y="29845"/>
                    </a:lnTo>
                    <a:lnTo>
                      <a:pt x="1905" y="28829"/>
                    </a:lnTo>
                    <a:lnTo>
                      <a:pt x="0" y="28321"/>
                    </a:lnTo>
                    <a:lnTo>
                      <a:pt x="3429" y="23114"/>
                    </a:lnTo>
                    <a:lnTo>
                      <a:pt x="6223" y="19177"/>
                    </a:lnTo>
                    <a:lnTo>
                      <a:pt x="10541" y="12954"/>
                    </a:lnTo>
                    <a:lnTo>
                      <a:pt x="13970" y="7747"/>
                    </a:lnTo>
                    <a:lnTo>
                      <a:pt x="17780" y="1016"/>
                    </a:lnTo>
                    <a:close/>
                  </a:path>
                </a:pathLst>
              </a:custGeom>
              <a:solidFill>
                <a:srgbClr val="D67500"/>
              </a:solidFill>
              <a:ln w="0" cap="flat" cmpd="sng" algn="ctr">
                <a:solidFill>
                  <a:srgbClr val="D67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07" name="Freeform 106"/>
              <p:cNvSpPr/>
              <p:nvPr/>
            </p:nvSpPr>
            <p:spPr>
              <a:xfrm>
                <a:off x="4623435" y="4705096"/>
                <a:ext cx="43689" cy="63882"/>
              </a:xfrm>
              <a:custGeom>
                <a:avLst/>
                <a:gdLst/>
                <a:ahLst/>
                <a:cxnLst/>
                <a:rect l="0" t="0" r="0" b="0"/>
                <a:pathLst>
                  <a:path w="43689" h="63882">
                    <a:moveTo>
                      <a:pt x="13970" y="508"/>
                    </a:moveTo>
                    <a:lnTo>
                      <a:pt x="17780" y="1397"/>
                    </a:lnTo>
                    <a:lnTo>
                      <a:pt x="27813" y="3429"/>
                    </a:lnTo>
                    <a:lnTo>
                      <a:pt x="37973" y="6223"/>
                    </a:lnTo>
                    <a:lnTo>
                      <a:pt x="41275" y="7239"/>
                    </a:lnTo>
                    <a:lnTo>
                      <a:pt x="43180" y="7747"/>
                    </a:lnTo>
                    <a:lnTo>
                      <a:pt x="43688" y="9144"/>
                    </a:lnTo>
                    <a:lnTo>
                      <a:pt x="43688" y="14351"/>
                    </a:lnTo>
                    <a:lnTo>
                      <a:pt x="42291" y="22098"/>
                    </a:lnTo>
                    <a:lnTo>
                      <a:pt x="40767" y="31242"/>
                    </a:lnTo>
                    <a:lnTo>
                      <a:pt x="37465" y="49911"/>
                    </a:lnTo>
                    <a:lnTo>
                      <a:pt x="35560" y="58039"/>
                    </a:lnTo>
                    <a:lnTo>
                      <a:pt x="34036" y="63881"/>
                    </a:lnTo>
                    <a:lnTo>
                      <a:pt x="24003" y="48514"/>
                    </a:lnTo>
                    <a:lnTo>
                      <a:pt x="13462" y="31750"/>
                    </a:lnTo>
                    <a:lnTo>
                      <a:pt x="9144" y="24511"/>
                    </a:lnTo>
                    <a:lnTo>
                      <a:pt x="4826" y="18288"/>
                    </a:lnTo>
                    <a:lnTo>
                      <a:pt x="1905" y="13970"/>
                    </a:lnTo>
                    <a:lnTo>
                      <a:pt x="0" y="12065"/>
                    </a:lnTo>
                    <a:lnTo>
                      <a:pt x="6731" y="5334"/>
                    </a:lnTo>
                    <a:lnTo>
                      <a:pt x="10033" y="2413"/>
                    </a:lnTo>
                    <a:lnTo>
                      <a:pt x="11557" y="0"/>
                    </a:lnTo>
                    <a:close/>
                  </a:path>
                </a:pathLst>
              </a:custGeom>
              <a:solidFill>
                <a:srgbClr val="D67500"/>
              </a:solidFill>
              <a:ln w="0" cap="flat" cmpd="sng" algn="ctr">
                <a:solidFill>
                  <a:srgbClr val="D67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08" name="Freeform 107"/>
              <p:cNvSpPr/>
              <p:nvPr/>
            </p:nvSpPr>
            <p:spPr>
              <a:xfrm>
                <a:off x="4657471" y="4759325"/>
                <a:ext cx="66295" cy="68708"/>
              </a:xfrm>
              <a:custGeom>
                <a:avLst/>
                <a:gdLst/>
                <a:ahLst/>
                <a:cxnLst/>
                <a:rect l="0" t="0" r="0" b="0"/>
                <a:pathLst>
                  <a:path w="66295" h="68708">
                    <a:moveTo>
                      <a:pt x="20193" y="0"/>
                    </a:moveTo>
                    <a:lnTo>
                      <a:pt x="28321" y="508"/>
                    </a:lnTo>
                    <a:lnTo>
                      <a:pt x="41783" y="2921"/>
                    </a:lnTo>
                    <a:lnTo>
                      <a:pt x="51435" y="7747"/>
                    </a:lnTo>
                    <a:lnTo>
                      <a:pt x="58674" y="14478"/>
                    </a:lnTo>
                    <a:lnTo>
                      <a:pt x="63373" y="22606"/>
                    </a:lnTo>
                    <a:lnTo>
                      <a:pt x="66294" y="31750"/>
                    </a:lnTo>
                    <a:lnTo>
                      <a:pt x="66294" y="50419"/>
                    </a:lnTo>
                    <a:lnTo>
                      <a:pt x="64389" y="54737"/>
                    </a:lnTo>
                    <a:lnTo>
                      <a:pt x="60579" y="57150"/>
                    </a:lnTo>
                    <a:lnTo>
                      <a:pt x="49530" y="60071"/>
                    </a:lnTo>
                    <a:lnTo>
                      <a:pt x="38481" y="62865"/>
                    </a:lnTo>
                    <a:lnTo>
                      <a:pt x="34163" y="65278"/>
                    </a:lnTo>
                    <a:lnTo>
                      <a:pt x="32258" y="68707"/>
                    </a:lnTo>
                    <a:lnTo>
                      <a:pt x="22098" y="52324"/>
                    </a:lnTo>
                    <a:lnTo>
                      <a:pt x="12573" y="34544"/>
                    </a:lnTo>
                    <a:lnTo>
                      <a:pt x="8255" y="26416"/>
                    </a:lnTo>
                    <a:lnTo>
                      <a:pt x="4318" y="19685"/>
                    </a:lnTo>
                    <a:lnTo>
                      <a:pt x="1524" y="14859"/>
                    </a:lnTo>
                    <a:lnTo>
                      <a:pt x="0" y="12954"/>
                    </a:lnTo>
                    <a:lnTo>
                      <a:pt x="6731" y="6223"/>
                    </a:lnTo>
                    <a:lnTo>
                      <a:pt x="9652" y="3429"/>
                    </a:lnTo>
                    <a:lnTo>
                      <a:pt x="11557" y="1016"/>
                    </a:lnTo>
                    <a:close/>
                  </a:path>
                </a:pathLst>
              </a:custGeom>
              <a:solidFill>
                <a:srgbClr val="D67500"/>
              </a:solidFill>
              <a:ln w="0" cap="flat" cmpd="sng" algn="ctr">
                <a:solidFill>
                  <a:srgbClr val="D67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09" name="Freeform 108"/>
              <p:cNvSpPr/>
              <p:nvPr/>
            </p:nvSpPr>
            <p:spPr>
              <a:xfrm>
                <a:off x="4691634" y="4824095"/>
                <a:ext cx="60453" cy="53341"/>
              </a:xfrm>
              <a:custGeom>
                <a:avLst/>
                <a:gdLst/>
                <a:ahLst/>
                <a:cxnLst/>
                <a:rect l="0" t="0" r="0" b="0"/>
                <a:pathLst>
                  <a:path w="60453" h="53341">
                    <a:moveTo>
                      <a:pt x="7620" y="6350"/>
                    </a:moveTo>
                    <a:lnTo>
                      <a:pt x="15367" y="2921"/>
                    </a:lnTo>
                    <a:lnTo>
                      <a:pt x="22098" y="1016"/>
                    </a:lnTo>
                    <a:lnTo>
                      <a:pt x="28321" y="0"/>
                    </a:lnTo>
                    <a:lnTo>
                      <a:pt x="38862" y="508"/>
                    </a:lnTo>
                    <a:lnTo>
                      <a:pt x="46990" y="3429"/>
                    </a:lnTo>
                    <a:lnTo>
                      <a:pt x="52832" y="8255"/>
                    </a:lnTo>
                    <a:lnTo>
                      <a:pt x="57150" y="13970"/>
                    </a:lnTo>
                    <a:lnTo>
                      <a:pt x="59436" y="19685"/>
                    </a:lnTo>
                    <a:lnTo>
                      <a:pt x="60452" y="24511"/>
                    </a:lnTo>
                    <a:lnTo>
                      <a:pt x="58547" y="28321"/>
                    </a:lnTo>
                    <a:lnTo>
                      <a:pt x="54737" y="32639"/>
                    </a:lnTo>
                    <a:lnTo>
                      <a:pt x="42164" y="43688"/>
                    </a:lnTo>
                    <a:lnTo>
                      <a:pt x="35433" y="48514"/>
                    </a:lnTo>
                    <a:lnTo>
                      <a:pt x="29210" y="51943"/>
                    </a:lnTo>
                    <a:lnTo>
                      <a:pt x="24511" y="53340"/>
                    </a:lnTo>
                    <a:lnTo>
                      <a:pt x="22098" y="52832"/>
                    </a:lnTo>
                    <a:lnTo>
                      <a:pt x="14351" y="38989"/>
                    </a:lnTo>
                    <a:lnTo>
                      <a:pt x="8128" y="25527"/>
                    </a:lnTo>
                    <a:lnTo>
                      <a:pt x="5207" y="19685"/>
                    </a:lnTo>
                    <a:lnTo>
                      <a:pt x="2794" y="15367"/>
                    </a:lnTo>
                    <a:lnTo>
                      <a:pt x="889" y="12573"/>
                    </a:lnTo>
                    <a:lnTo>
                      <a:pt x="0" y="11049"/>
                    </a:lnTo>
                    <a:close/>
                  </a:path>
                </a:pathLst>
              </a:custGeom>
              <a:solidFill>
                <a:srgbClr val="DC8723"/>
              </a:solidFill>
              <a:ln w="0" cap="flat" cmpd="sng" algn="ctr">
                <a:solidFill>
                  <a:srgbClr val="DC872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0" name="Freeform 109"/>
              <p:cNvSpPr/>
              <p:nvPr/>
            </p:nvSpPr>
            <p:spPr>
              <a:xfrm>
                <a:off x="4732401" y="4909058"/>
                <a:ext cx="64771" cy="47626"/>
              </a:xfrm>
              <a:custGeom>
                <a:avLst/>
                <a:gdLst/>
                <a:ahLst/>
                <a:cxnLst/>
                <a:rect l="0" t="0" r="0" b="0"/>
                <a:pathLst>
                  <a:path w="64771" h="47626">
                    <a:moveTo>
                      <a:pt x="8128" y="6350"/>
                    </a:moveTo>
                    <a:lnTo>
                      <a:pt x="16383" y="3429"/>
                    </a:lnTo>
                    <a:lnTo>
                      <a:pt x="24003" y="1016"/>
                    </a:lnTo>
                    <a:lnTo>
                      <a:pt x="30734" y="0"/>
                    </a:lnTo>
                    <a:lnTo>
                      <a:pt x="43180" y="1524"/>
                    </a:lnTo>
                    <a:lnTo>
                      <a:pt x="53340" y="5842"/>
                    </a:lnTo>
                    <a:lnTo>
                      <a:pt x="60960" y="12954"/>
                    </a:lnTo>
                    <a:lnTo>
                      <a:pt x="64770" y="21590"/>
                    </a:lnTo>
                    <a:lnTo>
                      <a:pt x="64770" y="31242"/>
                    </a:lnTo>
                    <a:lnTo>
                      <a:pt x="61468" y="41275"/>
                    </a:lnTo>
                    <a:lnTo>
                      <a:pt x="58547" y="43688"/>
                    </a:lnTo>
                    <a:lnTo>
                      <a:pt x="53340" y="45212"/>
                    </a:lnTo>
                    <a:lnTo>
                      <a:pt x="38862" y="47117"/>
                    </a:lnTo>
                    <a:lnTo>
                      <a:pt x="31242" y="47625"/>
                    </a:lnTo>
                    <a:lnTo>
                      <a:pt x="25019" y="47117"/>
                    </a:lnTo>
                    <a:lnTo>
                      <a:pt x="19685" y="45593"/>
                    </a:lnTo>
                    <a:lnTo>
                      <a:pt x="16764" y="44196"/>
                    </a:lnTo>
                    <a:lnTo>
                      <a:pt x="10541" y="31242"/>
                    </a:lnTo>
                    <a:lnTo>
                      <a:pt x="5715" y="21209"/>
                    </a:lnTo>
                    <a:lnTo>
                      <a:pt x="2413" y="13970"/>
                    </a:lnTo>
                    <a:lnTo>
                      <a:pt x="0" y="11049"/>
                    </a:lnTo>
                    <a:close/>
                  </a:path>
                </a:pathLst>
              </a:custGeom>
              <a:solidFill>
                <a:srgbClr val="E29B47"/>
              </a:solidFill>
              <a:ln w="0" cap="flat" cmpd="sng" algn="ctr">
                <a:solidFill>
                  <a:srgbClr val="E29B4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1" name="Freeform 110"/>
              <p:cNvSpPr/>
              <p:nvPr/>
            </p:nvSpPr>
            <p:spPr>
              <a:xfrm>
                <a:off x="4735830" y="4764659"/>
                <a:ext cx="87758" cy="79630"/>
              </a:xfrm>
              <a:custGeom>
                <a:avLst/>
                <a:gdLst/>
                <a:ahLst/>
                <a:cxnLst/>
                <a:rect l="0" t="0" r="0" b="0"/>
                <a:pathLst>
                  <a:path w="87758" h="79630">
                    <a:moveTo>
                      <a:pt x="5715" y="4318"/>
                    </a:moveTo>
                    <a:lnTo>
                      <a:pt x="10541" y="2413"/>
                    </a:lnTo>
                    <a:lnTo>
                      <a:pt x="22479" y="0"/>
                    </a:lnTo>
                    <a:lnTo>
                      <a:pt x="36957" y="508"/>
                    </a:lnTo>
                    <a:lnTo>
                      <a:pt x="51308" y="3810"/>
                    </a:lnTo>
                    <a:lnTo>
                      <a:pt x="65659" y="11049"/>
                    </a:lnTo>
                    <a:lnTo>
                      <a:pt x="71501" y="15748"/>
                    </a:lnTo>
                    <a:lnTo>
                      <a:pt x="77216" y="22098"/>
                    </a:lnTo>
                    <a:lnTo>
                      <a:pt x="81534" y="28829"/>
                    </a:lnTo>
                    <a:lnTo>
                      <a:pt x="84963" y="36957"/>
                    </a:lnTo>
                    <a:lnTo>
                      <a:pt x="87249" y="45593"/>
                    </a:lnTo>
                    <a:lnTo>
                      <a:pt x="87757" y="55626"/>
                    </a:lnTo>
                    <a:lnTo>
                      <a:pt x="86868" y="57150"/>
                    </a:lnTo>
                    <a:lnTo>
                      <a:pt x="84963" y="59055"/>
                    </a:lnTo>
                    <a:lnTo>
                      <a:pt x="77724" y="63373"/>
                    </a:lnTo>
                    <a:lnTo>
                      <a:pt x="67564" y="67691"/>
                    </a:lnTo>
                    <a:lnTo>
                      <a:pt x="55626" y="72009"/>
                    </a:lnTo>
                    <a:lnTo>
                      <a:pt x="43561" y="75819"/>
                    </a:lnTo>
                    <a:lnTo>
                      <a:pt x="33020" y="78740"/>
                    </a:lnTo>
                    <a:lnTo>
                      <a:pt x="25400" y="79629"/>
                    </a:lnTo>
                    <a:lnTo>
                      <a:pt x="22479" y="79121"/>
                    </a:lnTo>
                    <a:lnTo>
                      <a:pt x="21590" y="78740"/>
                    </a:lnTo>
                    <a:lnTo>
                      <a:pt x="17272" y="70485"/>
                    </a:lnTo>
                    <a:lnTo>
                      <a:pt x="12954" y="60960"/>
                    </a:lnTo>
                    <a:lnTo>
                      <a:pt x="4699" y="39370"/>
                    </a:lnTo>
                    <a:lnTo>
                      <a:pt x="1905" y="28829"/>
                    </a:lnTo>
                    <a:lnTo>
                      <a:pt x="0" y="19685"/>
                    </a:lnTo>
                    <a:lnTo>
                      <a:pt x="0" y="11938"/>
                    </a:lnTo>
                    <a:lnTo>
                      <a:pt x="2286" y="7112"/>
                    </a:lnTo>
                    <a:close/>
                  </a:path>
                </a:pathLst>
              </a:custGeom>
              <a:solidFill>
                <a:srgbClr val="DC8723"/>
              </a:solidFill>
              <a:ln w="0" cap="flat" cmpd="sng" algn="ctr">
                <a:solidFill>
                  <a:srgbClr val="DC872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2" name="Freeform 111"/>
              <p:cNvSpPr/>
              <p:nvPr/>
            </p:nvSpPr>
            <p:spPr>
              <a:xfrm>
                <a:off x="4789043" y="4832731"/>
                <a:ext cx="67184" cy="74423"/>
              </a:xfrm>
              <a:custGeom>
                <a:avLst/>
                <a:gdLst/>
                <a:ahLst/>
                <a:cxnLst/>
                <a:rect l="0" t="0" r="0" b="0"/>
                <a:pathLst>
                  <a:path w="67184" h="74423">
                    <a:moveTo>
                      <a:pt x="7747" y="17399"/>
                    </a:moveTo>
                    <a:lnTo>
                      <a:pt x="14859" y="11557"/>
                    </a:lnTo>
                    <a:lnTo>
                      <a:pt x="23495" y="5842"/>
                    </a:lnTo>
                    <a:lnTo>
                      <a:pt x="32131" y="2032"/>
                    </a:lnTo>
                    <a:lnTo>
                      <a:pt x="41783" y="0"/>
                    </a:lnTo>
                    <a:lnTo>
                      <a:pt x="50927" y="1524"/>
                    </a:lnTo>
                    <a:lnTo>
                      <a:pt x="59563" y="7239"/>
                    </a:lnTo>
                    <a:lnTo>
                      <a:pt x="63373" y="12065"/>
                    </a:lnTo>
                    <a:lnTo>
                      <a:pt x="67183" y="18288"/>
                    </a:lnTo>
                    <a:lnTo>
                      <a:pt x="65278" y="31242"/>
                    </a:lnTo>
                    <a:lnTo>
                      <a:pt x="64389" y="42291"/>
                    </a:lnTo>
                    <a:lnTo>
                      <a:pt x="63881" y="53848"/>
                    </a:lnTo>
                    <a:lnTo>
                      <a:pt x="62865" y="60960"/>
                    </a:lnTo>
                    <a:lnTo>
                      <a:pt x="62357" y="69215"/>
                    </a:lnTo>
                    <a:lnTo>
                      <a:pt x="61468" y="70612"/>
                    </a:lnTo>
                    <a:lnTo>
                      <a:pt x="59055" y="72009"/>
                    </a:lnTo>
                    <a:lnTo>
                      <a:pt x="50419" y="73914"/>
                    </a:lnTo>
                    <a:lnTo>
                      <a:pt x="38354" y="74422"/>
                    </a:lnTo>
                    <a:lnTo>
                      <a:pt x="25400" y="72517"/>
                    </a:lnTo>
                    <a:lnTo>
                      <a:pt x="13462" y="67310"/>
                    </a:lnTo>
                    <a:lnTo>
                      <a:pt x="8128" y="62992"/>
                    </a:lnTo>
                    <a:lnTo>
                      <a:pt x="4318" y="57658"/>
                    </a:lnTo>
                    <a:lnTo>
                      <a:pt x="1397" y="50927"/>
                    </a:lnTo>
                    <a:lnTo>
                      <a:pt x="0" y="43307"/>
                    </a:lnTo>
                    <a:lnTo>
                      <a:pt x="0" y="33655"/>
                    </a:lnTo>
                    <a:lnTo>
                      <a:pt x="2413" y="22606"/>
                    </a:lnTo>
                    <a:close/>
                  </a:path>
                </a:pathLst>
              </a:custGeom>
              <a:solidFill>
                <a:srgbClr val="DC8723"/>
              </a:solidFill>
              <a:ln w="0" cap="flat" cmpd="sng" algn="ctr">
                <a:solidFill>
                  <a:srgbClr val="DC872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3" name="Freeform 112"/>
              <p:cNvSpPr/>
              <p:nvPr/>
            </p:nvSpPr>
            <p:spPr>
              <a:xfrm>
                <a:off x="4739640" y="4855337"/>
                <a:ext cx="44578" cy="50420"/>
              </a:xfrm>
              <a:custGeom>
                <a:avLst/>
                <a:gdLst/>
                <a:ahLst/>
                <a:cxnLst/>
                <a:rect l="0" t="0" r="0" b="0"/>
                <a:pathLst>
                  <a:path w="44578" h="50420">
                    <a:moveTo>
                      <a:pt x="9525" y="9144"/>
                    </a:moveTo>
                    <a:lnTo>
                      <a:pt x="17780" y="2921"/>
                    </a:lnTo>
                    <a:lnTo>
                      <a:pt x="25400" y="0"/>
                    </a:lnTo>
                    <a:lnTo>
                      <a:pt x="32131" y="1016"/>
                    </a:lnTo>
                    <a:lnTo>
                      <a:pt x="37846" y="5334"/>
                    </a:lnTo>
                    <a:lnTo>
                      <a:pt x="42164" y="13970"/>
                    </a:lnTo>
                    <a:lnTo>
                      <a:pt x="44577" y="26416"/>
                    </a:lnTo>
                    <a:lnTo>
                      <a:pt x="44577" y="34036"/>
                    </a:lnTo>
                    <a:lnTo>
                      <a:pt x="44577" y="42672"/>
                    </a:lnTo>
                    <a:lnTo>
                      <a:pt x="41783" y="45593"/>
                    </a:lnTo>
                    <a:lnTo>
                      <a:pt x="35433" y="48514"/>
                    </a:lnTo>
                    <a:lnTo>
                      <a:pt x="27305" y="50419"/>
                    </a:lnTo>
                    <a:lnTo>
                      <a:pt x="18161" y="50419"/>
                    </a:lnTo>
                    <a:lnTo>
                      <a:pt x="9525" y="48514"/>
                    </a:lnTo>
                    <a:lnTo>
                      <a:pt x="5715" y="46101"/>
                    </a:lnTo>
                    <a:lnTo>
                      <a:pt x="2794" y="42672"/>
                    </a:lnTo>
                    <a:lnTo>
                      <a:pt x="889" y="38354"/>
                    </a:lnTo>
                    <a:lnTo>
                      <a:pt x="0" y="33147"/>
                    </a:lnTo>
                    <a:lnTo>
                      <a:pt x="0" y="26416"/>
                    </a:lnTo>
                    <a:lnTo>
                      <a:pt x="1905" y="18669"/>
                    </a:lnTo>
                    <a:close/>
                  </a:path>
                </a:pathLst>
              </a:custGeom>
              <a:solidFill>
                <a:srgbClr val="DC8723"/>
              </a:solidFill>
              <a:ln w="0" cap="flat" cmpd="sng" algn="ctr">
                <a:solidFill>
                  <a:srgbClr val="DC872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4" name="Freeform 113"/>
              <p:cNvSpPr/>
              <p:nvPr/>
            </p:nvSpPr>
            <p:spPr>
              <a:xfrm>
                <a:off x="4811141" y="4699889"/>
                <a:ext cx="49404" cy="106046"/>
              </a:xfrm>
              <a:custGeom>
                <a:avLst/>
                <a:gdLst/>
                <a:ahLst/>
                <a:cxnLst/>
                <a:rect l="0" t="0" r="0" b="0"/>
                <a:pathLst>
                  <a:path w="49404" h="106046">
                    <a:moveTo>
                      <a:pt x="17780" y="25400"/>
                    </a:moveTo>
                    <a:lnTo>
                      <a:pt x="25400" y="12954"/>
                    </a:lnTo>
                    <a:lnTo>
                      <a:pt x="32131" y="0"/>
                    </a:lnTo>
                    <a:lnTo>
                      <a:pt x="35941" y="9525"/>
                    </a:lnTo>
                    <a:lnTo>
                      <a:pt x="39370" y="20574"/>
                    </a:lnTo>
                    <a:lnTo>
                      <a:pt x="45085" y="46990"/>
                    </a:lnTo>
                    <a:lnTo>
                      <a:pt x="48514" y="75311"/>
                    </a:lnTo>
                    <a:lnTo>
                      <a:pt x="49403" y="88773"/>
                    </a:lnTo>
                    <a:lnTo>
                      <a:pt x="49403" y="100711"/>
                    </a:lnTo>
                    <a:lnTo>
                      <a:pt x="46609" y="103632"/>
                    </a:lnTo>
                    <a:lnTo>
                      <a:pt x="43180" y="105537"/>
                    </a:lnTo>
                    <a:lnTo>
                      <a:pt x="35052" y="106045"/>
                    </a:lnTo>
                    <a:lnTo>
                      <a:pt x="25908" y="103124"/>
                    </a:lnTo>
                    <a:lnTo>
                      <a:pt x="16764" y="96393"/>
                    </a:lnTo>
                    <a:lnTo>
                      <a:pt x="8636" y="87249"/>
                    </a:lnTo>
                    <a:lnTo>
                      <a:pt x="2921" y="76200"/>
                    </a:lnTo>
                    <a:lnTo>
                      <a:pt x="0" y="63246"/>
                    </a:lnTo>
                    <a:lnTo>
                      <a:pt x="1905" y="49403"/>
                    </a:lnTo>
                    <a:close/>
                  </a:path>
                </a:pathLst>
              </a:custGeom>
              <a:solidFill>
                <a:srgbClr val="D67500"/>
              </a:solidFill>
              <a:ln w="0" cap="flat" cmpd="sng" algn="ctr">
                <a:solidFill>
                  <a:srgbClr val="D67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5" name="Freeform 114"/>
              <p:cNvSpPr/>
              <p:nvPr/>
            </p:nvSpPr>
            <p:spPr>
              <a:xfrm>
                <a:off x="4809744" y="4920107"/>
                <a:ext cx="42165" cy="60961"/>
              </a:xfrm>
              <a:custGeom>
                <a:avLst/>
                <a:gdLst/>
                <a:ahLst/>
                <a:cxnLst/>
                <a:rect l="0" t="0" r="0" b="0"/>
                <a:pathLst>
                  <a:path w="42165" h="60961">
                    <a:moveTo>
                      <a:pt x="7620" y="14859"/>
                    </a:moveTo>
                    <a:lnTo>
                      <a:pt x="16764" y="7239"/>
                    </a:lnTo>
                    <a:lnTo>
                      <a:pt x="26797" y="1905"/>
                    </a:lnTo>
                    <a:lnTo>
                      <a:pt x="33020" y="508"/>
                    </a:lnTo>
                    <a:lnTo>
                      <a:pt x="39751" y="0"/>
                    </a:lnTo>
                    <a:lnTo>
                      <a:pt x="40259" y="30734"/>
                    </a:lnTo>
                    <a:lnTo>
                      <a:pt x="42164" y="60960"/>
                    </a:lnTo>
                    <a:lnTo>
                      <a:pt x="35941" y="58547"/>
                    </a:lnTo>
                    <a:lnTo>
                      <a:pt x="29718" y="55245"/>
                    </a:lnTo>
                    <a:lnTo>
                      <a:pt x="16764" y="46609"/>
                    </a:lnTo>
                    <a:lnTo>
                      <a:pt x="6223" y="36068"/>
                    </a:lnTo>
                    <a:lnTo>
                      <a:pt x="2286" y="30226"/>
                    </a:lnTo>
                    <a:lnTo>
                      <a:pt x="0" y="24511"/>
                    </a:lnTo>
                    <a:close/>
                  </a:path>
                </a:pathLst>
              </a:custGeom>
              <a:solidFill>
                <a:srgbClr val="E29B47"/>
              </a:solidFill>
              <a:ln w="0" cap="flat" cmpd="sng" algn="ctr">
                <a:solidFill>
                  <a:srgbClr val="E29B4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6" name="Freeform 115"/>
              <p:cNvSpPr/>
              <p:nvPr/>
            </p:nvSpPr>
            <p:spPr>
              <a:xfrm>
                <a:off x="4814062" y="5019929"/>
                <a:ext cx="29211" cy="39879"/>
              </a:xfrm>
              <a:custGeom>
                <a:avLst/>
                <a:gdLst/>
                <a:ahLst/>
                <a:cxnLst/>
                <a:rect l="0" t="0" r="0" b="0"/>
                <a:pathLst>
                  <a:path w="29211" h="39879">
                    <a:moveTo>
                      <a:pt x="889" y="11557"/>
                    </a:moveTo>
                    <a:lnTo>
                      <a:pt x="1397" y="6731"/>
                    </a:lnTo>
                    <a:lnTo>
                      <a:pt x="2286" y="3937"/>
                    </a:lnTo>
                    <a:lnTo>
                      <a:pt x="4318" y="1524"/>
                    </a:lnTo>
                    <a:lnTo>
                      <a:pt x="6223" y="508"/>
                    </a:lnTo>
                    <a:lnTo>
                      <a:pt x="9525" y="0"/>
                    </a:lnTo>
                    <a:lnTo>
                      <a:pt x="14351" y="0"/>
                    </a:lnTo>
                    <a:lnTo>
                      <a:pt x="20574" y="0"/>
                    </a:lnTo>
                    <a:lnTo>
                      <a:pt x="24892" y="8636"/>
                    </a:lnTo>
                    <a:lnTo>
                      <a:pt x="27305" y="15875"/>
                    </a:lnTo>
                    <a:lnTo>
                      <a:pt x="28702" y="22098"/>
                    </a:lnTo>
                    <a:lnTo>
                      <a:pt x="29210" y="27432"/>
                    </a:lnTo>
                    <a:lnTo>
                      <a:pt x="28702" y="31750"/>
                    </a:lnTo>
                    <a:lnTo>
                      <a:pt x="27305" y="35560"/>
                    </a:lnTo>
                    <a:lnTo>
                      <a:pt x="22987" y="39370"/>
                    </a:lnTo>
                    <a:lnTo>
                      <a:pt x="16764" y="39878"/>
                    </a:lnTo>
                    <a:lnTo>
                      <a:pt x="10033" y="36576"/>
                    </a:lnTo>
                    <a:lnTo>
                      <a:pt x="3810" y="29337"/>
                    </a:lnTo>
                    <a:lnTo>
                      <a:pt x="1397" y="24003"/>
                    </a:lnTo>
                    <a:lnTo>
                      <a:pt x="0" y="18288"/>
                    </a:lnTo>
                    <a:close/>
                  </a:path>
                </a:pathLst>
              </a:custGeom>
              <a:solidFill>
                <a:srgbClr val="E29B47"/>
              </a:solidFill>
              <a:ln w="0" cap="flat" cmpd="sng" algn="ctr">
                <a:solidFill>
                  <a:srgbClr val="E29B4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7" name="Freeform 116"/>
              <p:cNvSpPr/>
              <p:nvPr/>
            </p:nvSpPr>
            <p:spPr>
              <a:xfrm>
                <a:off x="4861560" y="5112639"/>
                <a:ext cx="35942" cy="43181"/>
              </a:xfrm>
              <a:custGeom>
                <a:avLst/>
                <a:gdLst/>
                <a:ahLst/>
                <a:cxnLst/>
                <a:rect l="0" t="0" r="0" b="0"/>
                <a:pathLst>
                  <a:path w="35942" h="43181">
                    <a:moveTo>
                      <a:pt x="889" y="11557"/>
                    </a:moveTo>
                    <a:lnTo>
                      <a:pt x="1905" y="6731"/>
                    </a:lnTo>
                    <a:lnTo>
                      <a:pt x="2794" y="3302"/>
                    </a:lnTo>
                    <a:lnTo>
                      <a:pt x="4318" y="1397"/>
                    </a:lnTo>
                    <a:lnTo>
                      <a:pt x="6731" y="508"/>
                    </a:lnTo>
                    <a:lnTo>
                      <a:pt x="9525" y="0"/>
                    </a:lnTo>
                    <a:lnTo>
                      <a:pt x="14351" y="0"/>
                    </a:lnTo>
                    <a:lnTo>
                      <a:pt x="21082" y="0"/>
                    </a:lnTo>
                    <a:lnTo>
                      <a:pt x="27305" y="7620"/>
                    </a:lnTo>
                    <a:lnTo>
                      <a:pt x="32131" y="14859"/>
                    </a:lnTo>
                    <a:lnTo>
                      <a:pt x="35052" y="21082"/>
                    </a:lnTo>
                    <a:lnTo>
                      <a:pt x="35941" y="26924"/>
                    </a:lnTo>
                    <a:lnTo>
                      <a:pt x="35433" y="31623"/>
                    </a:lnTo>
                    <a:lnTo>
                      <a:pt x="34036" y="35941"/>
                    </a:lnTo>
                    <a:lnTo>
                      <a:pt x="31623" y="39370"/>
                    </a:lnTo>
                    <a:lnTo>
                      <a:pt x="28321" y="41783"/>
                    </a:lnTo>
                    <a:lnTo>
                      <a:pt x="20574" y="43180"/>
                    </a:lnTo>
                    <a:lnTo>
                      <a:pt x="11938" y="39878"/>
                    </a:lnTo>
                    <a:lnTo>
                      <a:pt x="8128" y="36449"/>
                    </a:lnTo>
                    <a:lnTo>
                      <a:pt x="4826" y="31623"/>
                    </a:lnTo>
                    <a:lnTo>
                      <a:pt x="1905" y="25400"/>
                    </a:lnTo>
                    <a:lnTo>
                      <a:pt x="0" y="17780"/>
                    </a:lnTo>
                    <a:close/>
                  </a:path>
                </a:pathLst>
              </a:custGeom>
              <a:solidFill>
                <a:srgbClr val="EBBE86"/>
              </a:solidFill>
              <a:ln w="0" cap="flat" cmpd="sng" algn="ctr">
                <a:solidFill>
                  <a:srgbClr val="EBBE8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8" name="Freeform 117"/>
              <p:cNvSpPr/>
              <p:nvPr/>
            </p:nvSpPr>
            <p:spPr>
              <a:xfrm>
                <a:off x="4830826" y="5134737"/>
                <a:ext cx="31243" cy="31624"/>
              </a:xfrm>
              <a:custGeom>
                <a:avLst/>
                <a:gdLst/>
                <a:ahLst/>
                <a:cxnLst/>
                <a:rect l="0" t="0" r="0" b="0"/>
                <a:pathLst>
                  <a:path w="31243" h="31624">
                    <a:moveTo>
                      <a:pt x="889" y="11430"/>
                    </a:moveTo>
                    <a:lnTo>
                      <a:pt x="1397" y="7112"/>
                    </a:lnTo>
                    <a:lnTo>
                      <a:pt x="2921" y="3810"/>
                    </a:lnTo>
                    <a:lnTo>
                      <a:pt x="4318" y="1397"/>
                    </a:lnTo>
                    <a:lnTo>
                      <a:pt x="6731" y="508"/>
                    </a:lnTo>
                    <a:lnTo>
                      <a:pt x="10033" y="0"/>
                    </a:lnTo>
                    <a:lnTo>
                      <a:pt x="14351" y="0"/>
                    </a:lnTo>
                    <a:lnTo>
                      <a:pt x="20574" y="0"/>
                    </a:lnTo>
                    <a:lnTo>
                      <a:pt x="25908" y="5207"/>
                    </a:lnTo>
                    <a:lnTo>
                      <a:pt x="29210" y="9525"/>
                    </a:lnTo>
                    <a:lnTo>
                      <a:pt x="30734" y="13843"/>
                    </a:lnTo>
                    <a:lnTo>
                      <a:pt x="31242" y="18161"/>
                    </a:lnTo>
                    <a:lnTo>
                      <a:pt x="28829" y="24892"/>
                    </a:lnTo>
                    <a:lnTo>
                      <a:pt x="23495" y="29718"/>
                    </a:lnTo>
                    <a:lnTo>
                      <a:pt x="16256" y="31623"/>
                    </a:lnTo>
                    <a:lnTo>
                      <a:pt x="9144" y="31115"/>
                    </a:lnTo>
                    <a:lnTo>
                      <a:pt x="2921" y="26416"/>
                    </a:lnTo>
                    <a:lnTo>
                      <a:pt x="889" y="22987"/>
                    </a:lnTo>
                    <a:lnTo>
                      <a:pt x="0" y="18161"/>
                    </a:lnTo>
                    <a:close/>
                  </a:path>
                </a:pathLst>
              </a:custGeom>
              <a:solidFill>
                <a:srgbClr val="EBBE86"/>
              </a:solidFill>
              <a:ln w="0" cap="flat" cmpd="sng" algn="ctr">
                <a:solidFill>
                  <a:srgbClr val="EBBE8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9" name="Freeform 118"/>
              <p:cNvSpPr/>
              <p:nvPr/>
            </p:nvSpPr>
            <p:spPr>
              <a:xfrm>
                <a:off x="4834128" y="5105908"/>
                <a:ext cx="26417" cy="22607"/>
              </a:xfrm>
              <a:custGeom>
                <a:avLst/>
                <a:gdLst/>
                <a:ahLst/>
                <a:cxnLst/>
                <a:rect l="0" t="0" r="0" b="0"/>
                <a:pathLst>
                  <a:path w="26417" h="22607">
                    <a:moveTo>
                      <a:pt x="1016" y="11557"/>
                    </a:moveTo>
                    <a:lnTo>
                      <a:pt x="1905" y="7239"/>
                    </a:lnTo>
                    <a:lnTo>
                      <a:pt x="2921" y="3810"/>
                    </a:lnTo>
                    <a:lnTo>
                      <a:pt x="4318" y="1905"/>
                    </a:lnTo>
                    <a:lnTo>
                      <a:pt x="6731" y="1016"/>
                    </a:lnTo>
                    <a:lnTo>
                      <a:pt x="10160" y="508"/>
                    </a:lnTo>
                    <a:lnTo>
                      <a:pt x="14859" y="0"/>
                    </a:lnTo>
                    <a:lnTo>
                      <a:pt x="21209" y="0"/>
                    </a:lnTo>
                    <a:lnTo>
                      <a:pt x="25527" y="4826"/>
                    </a:lnTo>
                    <a:lnTo>
                      <a:pt x="26416" y="10033"/>
                    </a:lnTo>
                    <a:lnTo>
                      <a:pt x="24003" y="14351"/>
                    </a:lnTo>
                    <a:lnTo>
                      <a:pt x="19685" y="18669"/>
                    </a:lnTo>
                    <a:lnTo>
                      <a:pt x="14478" y="21590"/>
                    </a:lnTo>
                    <a:lnTo>
                      <a:pt x="8636" y="22606"/>
                    </a:lnTo>
                    <a:lnTo>
                      <a:pt x="3937" y="21590"/>
                    </a:lnTo>
                    <a:lnTo>
                      <a:pt x="0" y="18288"/>
                    </a:lnTo>
                    <a:close/>
                  </a:path>
                </a:pathLst>
              </a:custGeom>
              <a:solidFill>
                <a:srgbClr val="EBBE86"/>
              </a:solidFill>
              <a:ln w="0" cap="flat" cmpd="sng" algn="ctr">
                <a:solidFill>
                  <a:srgbClr val="EBBE8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20" name="Freeform 119"/>
              <p:cNvSpPr/>
              <p:nvPr/>
            </p:nvSpPr>
            <p:spPr>
              <a:xfrm>
                <a:off x="4841875" y="5059299"/>
                <a:ext cx="40768" cy="39879"/>
              </a:xfrm>
              <a:custGeom>
                <a:avLst/>
                <a:gdLst/>
                <a:ahLst/>
                <a:cxnLst/>
                <a:rect l="0" t="0" r="0" b="0"/>
                <a:pathLst>
                  <a:path w="40768" h="39879">
                    <a:moveTo>
                      <a:pt x="889" y="11557"/>
                    </a:moveTo>
                    <a:lnTo>
                      <a:pt x="1905" y="6731"/>
                    </a:lnTo>
                    <a:lnTo>
                      <a:pt x="2794" y="3429"/>
                    </a:lnTo>
                    <a:lnTo>
                      <a:pt x="4318" y="1524"/>
                    </a:lnTo>
                    <a:lnTo>
                      <a:pt x="6223" y="508"/>
                    </a:lnTo>
                    <a:lnTo>
                      <a:pt x="9525" y="0"/>
                    </a:lnTo>
                    <a:lnTo>
                      <a:pt x="14351" y="0"/>
                    </a:lnTo>
                    <a:lnTo>
                      <a:pt x="20574" y="0"/>
                    </a:lnTo>
                    <a:lnTo>
                      <a:pt x="29210" y="8255"/>
                    </a:lnTo>
                    <a:lnTo>
                      <a:pt x="35433" y="15367"/>
                    </a:lnTo>
                    <a:lnTo>
                      <a:pt x="39370" y="21590"/>
                    </a:lnTo>
                    <a:lnTo>
                      <a:pt x="40767" y="26924"/>
                    </a:lnTo>
                    <a:lnTo>
                      <a:pt x="40767" y="31750"/>
                    </a:lnTo>
                    <a:lnTo>
                      <a:pt x="39370" y="35052"/>
                    </a:lnTo>
                    <a:lnTo>
                      <a:pt x="36449" y="37465"/>
                    </a:lnTo>
                    <a:lnTo>
                      <a:pt x="32639" y="39370"/>
                    </a:lnTo>
                    <a:lnTo>
                      <a:pt x="22987" y="39878"/>
                    </a:lnTo>
                    <a:lnTo>
                      <a:pt x="13462" y="36576"/>
                    </a:lnTo>
                    <a:lnTo>
                      <a:pt x="8636" y="33655"/>
                    </a:lnTo>
                    <a:lnTo>
                      <a:pt x="4826" y="29337"/>
                    </a:lnTo>
                    <a:lnTo>
                      <a:pt x="1905" y="24511"/>
                    </a:lnTo>
                    <a:lnTo>
                      <a:pt x="0" y="17780"/>
                    </a:lnTo>
                    <a:close/>
                  </a:path>
                </a:pathLst>
              </a:custGeom>
              <a:solidFill>
                <a:srgbClr val="EBBE86"/>
              </a:solidFill>
              <a:ln w="0" cap="flat" cmpd="sng" algn="ctr">
                <a:solidFill>
                  <a:srgbClr val="EBBE8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21" name="Freeform 120"/>
              <p:cNvSpPr/>
              <p:nvPr/>
            </p:nvSpPr>
            <p:spPr>
              <a:xfrm>
                <a:off x="4841367" y="5004689"/>
                <a:ext cx="36958" cy="50293"/>
              </a:xfrm>
              <a:custGeom>
                <a:avLst/>
                <a:gdLst/>
                <a:ahLst/>
                <a:cxnLst/>
                <a:rect l="0" t="0" r="0" b="0"/>
                <a:pathLst>
                  <a:path w="36958" h="50293">
                    <a:moveTo>
                      <a:pt x="1016" y="11430"/>
                    </a:moveTo>
                    <a:lnTo>
                      <a:pt x="1905" y="6604"/>
                    </a:lnTo>
                    <a:lnTo>
                      <a:pt x="2921" y="3810"/>
                    </a:lnTo>
                    <a:lnTo>
                      <a:pt x="4318" y="1397"/>
                    </a:lnTo>
                    <a:lnTo>
                      <a:pt x="6731" y="381"/>
                    </a:lnTo>
                    <a:lnTo>
                      <a:pt x="10033" y="0"/>
                    </a:lnTo>
                    <a:lnTo>
                      <a:pt x="14859" y="0"/>
                    </a:lnTo>
                    <a:lnTo>
                      <a:pt x="21082" y="0"/>
                    </a:lnTo>
                    <a:lnTo>
                      <a:pt x="25400" y="9525"/>
                    </a:lnTo>
                    <a:lnTo>
                      <a:pt x="28829" y="19558"/>
                    </a:lnTo>
                    <a:lnTo>
                      <a:pt x="32131" y="31623"/>
                    </a:lnTo>
                    <a:lnTo>
                      <a:pt x="34036" y="38862"/>
                    </a:lnTo>
                    <a:lnTo>
                      <a:pt x="36957" y="46990"/>
                    </a:lnTo>
                    <a:lnTo>
                      <a:pt x="32639" y="49403"/>
                    </a:lnTo>
                    <a:lnTo>
                      <a:pt x="27813" y="50292"/>
                    </a:lnTo>
                    <a:lnTo>
                      <a:pt x="22606" y="49911"/>
                    </a:lnTo>
                    <a:lnTo>
                      <a:pt x="17272" y="47498"/>
                    </a:lnTo>
                    <a:lnTo>
                      <a:pt x="12065" y="43180"/>
                    </a:lnTo>
                    <a:lnTo>
                      <a:pt x="7239" y="36957"/>
                    </a:lnTo>
                    <a:lnTo>
                      <a:pt x="3302" y="28702"/>
                    </a:lnTo>
                    <a:lnTo>
                      <a:pt x="0" y="18161"/>
                    </a:lnTo>
                    <a:close/>
                  </a:path>
                </a:pathLst>
              </a:custGeom>
              <a:solidFill>
                <a:srgbClr val="E29B47"/>
              </a:solidFill>
              <a:ln w="0" cap="flat" cmpd="sng" algn="ctr">
                <a:solidFill>
                  <a:srgbClr val="E29B4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22" name="Freeform 121"/>
              <p:cNvSpPr/>
              <p:nvPr/>
            </p:nvSpPr>
            <p:spPr>
              <a:xfrm>
                <a:off x="4846193" y="5182235"/>
                <a:ext cx="26798" cy="30227"/>
              </a:xfrm>
              <a:custGeom>
                <a:avLst/>
                <a:gdLst/>
                <a:ahLst/>
                <a:cxnLst/>
                <a:rect l="0" t="0" r="0" b="0"/>
                <a:pathLst>
                  <a:path w="26798" h="30227">
                    <a:moveTo>
                      <a:pt x="508" y="9144"/>
                    </a:moveTo>
                    <a:lnTo>
                      <a:pt x="508" y="4826"/>
                    </a:lnTo>
                    <a:lnTo>
                      <a:pt x="889" y="2413"/>
                    </a:lnTo>
                    <a:lnTo>
                      <a:pt x="1397" y="508"/>
                    </a:lnTo>
                    <a:lnTo>
                      <a:pt x="2794" y="0"/>
                    </a:lnTo>
                    <a:lnTo>
                      <a:pt x="5207" y="0"/>
                    </a:lnTo>
                    <a:lnTo>
                      <a:pt x="9525" y="508"/>
                    </a:lnTo>
                    <a:lnTo>
                      <a:pt x="15367" y="508"/>
                    </a:lnTo>
                    <a:lnTo>
                      <a:pt x="20574" y="5334"/>
                    </a:lnTo>
                    <a:lnTo>
                      <a:pt x="24003" y="10033"/>
                    </a:lnTo>
                    <a:lnTo>
                      <a:pt x="25908" y="13970"/>
                    </a:lnTo>
                    <a:lnTo>
                      <a:pt x="26797" y="18288"/>
                    </a:lnTo>
                    <a:lnTo>
                      <a:pt x="24892" y="24511"/>
                    </a:lnTo>
                    <a:lnTo>
                      <a:pt x="20574" y="28321"/>
                    </a:lnTo>
                    <a:lnTo>
                      <a:pt x="14351" y="30226"/>
                    </a:lnTo>
                    <a:lnTo>
                      <a:pt x="7620" y="28829"/>
                    </a:lnTo>
                    <a:lnTo>
                      <a:pt x="2413" y="24003"/>
                    </a:lnTo>
                    <a:lnTo>
                      <a:pt x="889" y="20574"/>
                    </a:lnTo>
                    <a:lnTo>
                      <a:pt x="0" y="15875"/>
                    </a:lnTo>
                    <a:close/>
                  </a:path>
                </a:pathLst>
              </a:custGeom>
              <a:solidFill>
                <a:srgbClr val="EBBE86"/>
              </a:solidFill>
              <a:ln w="0" cap="flat" cmpd="sng" algn="ctr">
                <a:solidFill>
                  <a:srgbClr val="EBBE8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23" name="Freeform 122"/>
              <p:cNvSpPr/>
              <p:nvPr/>
            </p:nvSpPr>
            <p:spPr>
              <a:xfrm>
                <a:off x="4841875" y="5219700"/>
                <a:ext cx="19686" cy="19686"/>
              </a:xfrm>
              <a:custGeom>
                <a:avLst/>
                <a:gdLst/>
                <a:ahLst/>
                <a:cxnLst/>
                <a:rect l="0" t="0" r="0" b="0"/>
                <a:pathLst>
                  <a:path w="19686" h="19686">
                    <a:moveTo>
                      <a:pt x="508" y="9144"/>
                    </a:moveTo>
                    <a:lnTo>
                      <a:pt x="889" y="4826"/>
                    </a:lnTo>
                    <a:lnTo>
                      <a:pt x="889" y="1905"/>
                    </a:lnTo>
                    <a:lnTo>
                      <a:pt x="1397" y="508"/>
                    </a:lnTo>
                    <a:lnTo>
                      <a:pt x="2794" y="0"/>
                    </a:lnTo>
                    <a:lnTo>
                      <a:pt x="5715" y="0"/>
                    </a:lnTo>
                    <a:lnTo>
                      <a:pt x="9525" y="0"/>
                    </a:lnTo>
                    <a:lnTo>
                      <a:pt x="15875" y="508"/>
                    </a:lnTo>
                    <a:lnTo>
                      <a:pt x="19177" y="5207"/>
                    </a:lnTo>
                    <a:lnTo>
                      <a:pt x="19685" y="9525"/>
                    </a:lnTo>
                    <a:lnTo>
                      <a:pt x="18161" y="13843"/>
                    </a:lnTo>
                    <a:lnTo>
                      <a:pt x="14859" y="17272"/>
                    </a:lnTo>
                    <a:lnTo>
                      <a:pt x="11049" y="19177"/>
                    </a:lnTo>
                    <a:lnTo>
                      <a:pt x="6731" y="19685"/>
                    </a:lnTo>
                    <a:lnTo>
                      <a:pt x="2794" y="18669"/>
                    </a:lnTo>
                    <a:lnTo>
                      <a:pt x="0" y="15367"/>
                    </a:lnTo>
                    <a:close/>
                  </a:path>
                </a:pathLst>
              </a:custGeom>
              <a:solidFill>
                <a:srgbClr val="EBBE86"/>
              </a:solidFill>
              <a:ln w="0" cap="flat" cmpd="sng" algn="ctr">
                <a:solidFill>
                  <a:srgbClr val="EBBE8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24" name="Freeform 123"/>
              <p:cNvSpPr/>
              <p:nvPr/>
            </p:nvSpPr>
            <p:spPr>
              <a:xfrm>
                <a:off x="4855337" y="5259070"/>
                <a:ext cx="19686" cy="19686"/>
              </a:xfrm>
              <a:custGeom>
                <a:avLst/>
                <a:gdLst/>
                <a:ahLst/>
                <a:cxnLst/>
                <a:rect l="0" t="0" r="0" b="0"/>
                <a:pathLst>
                  <a:path w="19686" h="19686">
                    <a:moveTo>
                      <a:pt x="889" y="9017"/>
                    </a:moveTo>
                    <a:lnTo>
                      <a:pt x="889" y="4699"/>
                    </a:lnTo>
                    <a:lnTo>
                      <a:pt x="889" y="1905"/>
                    </a:lnTo>
                    <a:lnTo>
                      <a:pt x="1397" y="381"/>
                    </a:lnTo>
                    <a:lnTo>
                      <a:pt x="2794" y="0"/>
                    </a:lnTo>
                    <a:lnTo>
                      <a:pt x="5715" y="0"/>
                    </a:lnTo>
                    <a:lnTo>
                      <a:pt x="9525" y="0"/>
                    </a:lnTo>
                    <a:lnTo>
                      <a:pt x="15748" y="381"/>
                    </a:lnTo>
                    <a:lnTo>
                      <a:pt x="19177" y="5207"/>
                    </a:lnTo>
                    <a:lnTo>
                      <a:pt x="19685" y="9525"/>
                    </a:lnTo>
                    <a:lnTo>
                      <a:pt x="18161" y="13843"/>
                    </a:lnTo>
                    <a:lnTo>
                      <a:pt x="14859" y="17272"/>
                    </a:lnTo>
                    <a:lnTo>
                      <a:pt x="11049" y="19177"/>
                    </a:lnTo>
                    <a:lnTo>
                      <a:pt x="6731" y="19685"/>
                    </a:lnTo>
                    <a:lnTo>
                      <a:pt x="2794" y="18669"/>
                    </a:lnTo>
                    <a:lnTo>
                      <a:pt x="0" y="15367"/>
                    </a:lnTo>
                    <a:close/>
                  </a:path>
                </a:pathLst>
              </a:custGeom>
              <a:solidFill>
                <a:srgbClr val="F3D5B4"/>
              </a:solidFill>
              <a:ln w="0" cap="flat" cmpd="sng" algn="ctr">
                <a:solidFill>
                  <a:srgbClr val="F3D5B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25" name="Freeform 124"/>
              <p:cNvSpPr/>
              <p:nvPr/>
            </p:nvSpPr>
            <p:spPr>
              <a:xfrm>
                <a:off x="4883150" y="5234051"/>
                <a:ext cx="19686" cy="19686"/>
              </a:xfrm>
              <a:custGeom>
                <a:avLst/>
                <a:gdLst/>
                <a:ahLst/>
                <a:cxnLst/>
                <a:rect l="0" t="0" r="0" b="0"/>
                <a:pathLst>
                  <a:path w="19686" h="19686">
                    <a:moveTo>
                      <a:pt x="508" y="9144"/>
                    </a:moveTo>
                    <a:lnTo>
                      <a:pt x="889" y="4826"/>
                    </a:lnTo>
                    <a:lnTo>
                      <a:pt x="889" y="1905"/>
                    </a:lnTo>
                    <a:lnTo>
                      <a:pt x="1397" y="508"/>
                    </a:lnTo>
                    <a:lnTo>
                      <a:pt x="2921" y="0"/>
                    </a:lnTo>
                    <a:lnTo>
                      <a:pt x="5715" y="0"/>
                    </a:lnTo>
                    <a:lnTo>
                      <a:pt x="9525" y="0"/>
                    </a:lnTo>
                    <a:lnTo>
                      <a:pt x="15875" y="508"/>
                    </a:lnTo>
                    <a:lnTo>
                      <a:pt x="19177" y="5334"/>
                    </a:lnTo>
                    <a:lnTo>
                      <a:pt x="19685" y="9652"/>
                    </a:lnTo>
                    <a:lnTo>
                      <a:pt x="18161" y="13970"/>
                    </a:lnTo>
                    <a:lnTo>
                      <a:pt x="14859" y="17272"/>
                    </a:lnTo>
                    <a:lnTo>
                      <a:pt x="11049" y="19177"/>
                    </a:lnTo>
                    <a:lnTo>
                      <a:pt x="6731" y="19685"/>
                    </a:lnTo>
                    <a:lnTo>
                      <a:pt x="2921" y="18796"/>
                    </a:lnTo>
                    <a:lnTo>
                      <a:pt x="0" y="15367"/>
                    </a:lnTo>
                    <a:close/>
                  </a:path>
                </a:pathLst>
              </a:custGeom>
              <a:solidFill>
                <a:srgbClr val="EBBE86"/>
              </a:solidFill>
              <a:ln w="0" cap="flat" cmpd="sng" algn="ctr">
                <a:solidFill>
                  <a:srgbClr val="EBBE8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26" name="Freeform 125"/>
              <p:cNvSpPr/>
              <p:nvPr/>
            </p:nvSpPr>
            <p:spPr>
              <a:xfrm>
                <a:off x="4857242" y="5306568"/>
                <a:ext cx="19686" cy="20194"/>
              </a:xfrm>
              <a:custGeom>
                <a:avLst/>
                <a:gdLst/>
                <a:ahLst/>
                <a:cxnLst/>
                <a:rect l="0" t="0" r="0" b="0"/>
                <a:pathLst>
                  <a:path w="19686" h="20194">
                    <a:moveTo>
                      <a:pt x="508" y="9144"/>
                    </a:moveTo>
                    <a:lnTo>
                      <a:pt x="889" y="4826"/>
                    </a:lnTo>
                    <a:lnTo>
                      <a:pt x="889" y="1905"/>
                    </a:lnTo>
                    <a:lnTo>
                      <a:pt x="1397" y="508"/>
                    </a:lnTo>
                    <a:lnTo>
                      <a:pt x="2794" y="0"/>
                    </a:lnTo>
                    <a:lnTo>
                      <a:pt x="5715" y="0"/>
                    </a:lnTo>
                    <a:lnTo>
                      <a:pt x="9525" y="0"/>
                    </a:lnTo>
                    <a:lnTo>
                      <a:pt x="15748" y="508"/>
                    </a:lnTo>
                    <a:lnTo>
                      <a:pt x="19177" y="5207"/>
                    </a:lnTo>
                    <a:lnTo>
                      <a:pt x="19685" y="10033"/>
                    </a:lnTo>
                    <a:lnTo>
                      <a:pt x="18161" y="13843"/>
                    </a:lnTo>
                    <a:lnTo>
                      <a:pt x="14859" y="17272"/>
                    </a:lnTo>
                    <a:lnTo>
                      <a:pt x="11049" y="19177"/>
                    </a:lnTo>
                    <a:lnTo>
                      <a:pt x="6731" y="20193"/>
                    </a:lnTo>
                    <a:lnTo>
                      <a:pt x="2794" y="18669"/>
                    </a:lnTo>
                    <a:lnTo>
                      <a:pt x="0" y="15875"/>
                    </a:lnTo>
                    <a:close/>
                  </a:path>
                </a:pathLst>
              </a:custGeom>
              <a:solidFill>
                <a:srgbClr val="F3D5B4"/>
              </a:solidFill>
              <a:ln w="0" cap="flat" cmpd="sng" algn="ctr">
                <a:solidFill>
                  <a:srgbClr val="F3D5B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27" name="Freeform 126"/>
              <p:cNvSpPr/>
              <p:nvPr/>
            </p:nvSpPr>
            <p:spPr>
              <a:xfrm>
                <a:off x="4868672" y="5349748"/>
                <a:ext cx="19686" cy="20194"/>
              </a:xfrm>
              <a:custGeom>
                <a:avLst/>
                <a:gdLst/>
                <a:ahLst/>
                <a:cxnLst/>
                <a:rect l="0" t="0" r="0" b="0"/>
                <a:pathLst>
                  <a:path w="19686" h="20194">
                    <a:moveTo>
                      <a:pt x="1016" y="9144"/>
                    </a:moveTo>
                    <a:lnTo>
                      <a:pt x="1016" y="4826"/>
                    </a:lnTo>
                    <a:lnTo>
                      <a:pt x="1524" y="1905"/>
                    </a:lnTo>
                    <a:lnTo>
                      <a:pt x="1524" y="508"/>
                    </a:lnTo>
                    <a:lnTo>
                      <a:pt x="2921" y="0"/>
                    </a:lnTo>
                    <a:lnTo>
                      <a:pt x="5842" y="0"/>
                    </a:lnTo>
                    <a:lnTo>
                      <a:pt x="9652" y="0"/>
                    </a:lnTo>
                    <a:lnTo>
                      <a:pt x="15875" y="508"/>
                    </a:lnTo>
                    <a:lnTo>
                      <a:pt x="19304" y="5334"/>
                    </a:lnTo>
                    <a:lnTo>
                      <a:pt x="19685" y="10033"/>
                    </a:lnTo>
                    <a:lnTo>
                      <a:pt x="18288" y="13970"/>
                    </a:lnTo>
                    <a:lnTo>
                      <a:pt x="15367" y="17272"/>
                    </a:lnTo>
                    <a:lnTo>
                      <a:pt x="11049" y="19177"/>
                    </a:lnTo>
                    <a:lnTo>
                      <a:pt x="6731" y="20193"/>
                    </a:lnTo>
                    <a:lnTo>
                      <a:pt x="2921" y="18669"/>
                    </a:lnTo>
                    <a:lnTo>
                      <a:pt x="0" y="15367"/>
                    </a:lnTo>
                    <a:close/>
                  </a:path>
                </a:pathLst>
              </a:custGeom>
              <a:solidFill>
                <a:srgbClr val="F7E6D2"/>
              </a:solidFill>
              <a:ln w="0" cap="flat" cmpd="sng" algn="ctr">
                <a:solidFill>
                  <a:srgbClr val="F7E6D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28" name="Freeform 127"/>
              <p:cNvSpPr/>
              <p:nvPr/>
            </p:nvSpPr>
            <p:spPr>
              <a:xfrm>
                <a:off x="4878832" y="5455285"/>
                <a:ext cx="19686" cy="19686"/>
              </a:xfrm>
              <a:custGeom>
                <a:avLst/>
                <a:gdLst/>
                <a:ahLst/>
                <a:cxnLst/>
                <a:rect l="0" t="0" r="0" b="0"/>
                <a:pathLst>
                  <a:path w="19686" h="19686">
                    <a:moveTo>
                      <a:pt x="508" y="9144"/>
                    </a:moveTo>
                    <a:lnTo>
                      <a:pt x="889" y="4826"/>
                    </a:lnTo>
                    <a:lnTo>
                      <a:pt x="889" y="2032"/>
                    </a:lnTo>
                    <a:lnTo>
                      <a:pt x="1397" y="508"/>
                    </a:lnTo>
                    <a:lnTo>
                      <a:pt x="2921" y="0"/>
                    </a:lnTo>
                    <a:lnTo>
                      <a:pt x="5715" y="0"/>
                    </a:lnTo>
                    <a:lnTo>
                      <a:pt x="9525" y="508"/>
                    </a:lnTo>
                    <a:lnTo>
                      <a:pt x="15875" y="508"/>
                    </a:lnTo>
                    <a:lnTo>
                      <a:pt x="19177" y="5334"/>
                    </a:lnTo>
                    <a:lnTo>
                      <a:pt x="19685" y="9652"/>
                    </a:lnTo>
                    <a:lnTo>
                      <a:pt x="18161" y="13970"/>
                    </a:lnTo>
                    <a:lnTo>
                      <a:pt x="14859" y="17399"/>
                    </a:lnTo>
                    <a:lnTo>
                      <a:pt x="11049" y="19304"/>
                    </a:lnTo>
                    <a:lnTo>
                      <a:pt x="6731" y="19685"/>
                    </a:lnTo>
                    <a:lnTo>
                      <a:pt x="2921" y="18796"/>
                    </a:lnTo>
                    <a:lnTo>
                      <a:pt x="0" y="15367"/>
                    </a:lnTo>
                    <a:close/>
                  </a:path>
                </a:pathLst>
              </a:custGeom>
              <a:solidFill>
                <a:srgbClr val="F7E6D2"/>
              </a:solidFill>
              <a:ln w="0" cap="flat" cmpd="sng" algn="ctr">
                <a:solidFill>
                  <a:srgbClr val="F7E6D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29" name="Freeform 128"/>
              <p:cNvSpPr/>
              <p:nvPr/>
            </p:nvSpPr>
            <p:spPr>
              <a:xfrm>
                <a:off x="4888865" y="5361305"/>
                <a:ext cx="16765" cy="16765"/>
              </a:xfrm>
              <a:custGeom>
                <a:avLst/>
                <a:gdLst/>
                <a:ahLst/>
                <a:cxnLst/>
                <a:rect l="0" t="0" r="0" b="0"/>
                <a:pathLst>
                  <a:path w="16765" h="16765">
                    <a:moveTo>
                      <a:pt x="3429" y="5207"/>
                    </a:moveTo>
                    <a:lnTo>
                      <a:pt x="5842" y="2413"/>
                    </a:lnTo>
                    <a:lnTo>
                      <a:pt x="8128" y="0"/>
                    </a:lnTo>
                    <a:lnTo>
                      <a:pt x="11049" y="1905"/>
                    </a:lnTo>
                    <a:lnTo>
                      <a:pt x="12954" y="3810"/>
                    </a:lnTo>
                    <a:lnTo>
                      <a:pt x="16764" y="6731"/>
                    </a:lnTo>
                    <a:lnTo>
                      <a:pt x="16764" y="11430"/>
                    </a:lnTo>
                    <a:lnTo>
                      <a:pt x="14859" y="14351"/>
                    </a:lnTo>
                    <a:lnTo>
                      <a:pt x="12065" y="16256"/>
                    </a:lnTo>
                    <a:lnTo>
                      <a:pt x="8636" y="16764"/>
                    </a:lnTo>
                    <a:lnTo>
                      <a:pt x="5334" y="16256"/>
                    </a:lnTo>
                    <a:lnTo>
                      <a:pt x="2413" y="14351"/>
                    </a:lnTo>
                    <a:lnTo>
                      <a:pt x="508" y="11938"/>
                    </a:lnTo>
                    <a:lnTo>
                      <a:pt x="0" y="8636"/>
                    </a:lnTo>
                    <a:close/>
                  </a:path>
                </a:pathLst>
              </a:custGeom>
              <a:solidFill>
                <a:srgbClr val="F7E6D2"/>
              </a:solidFill>
              <a:ln w="0" cap="flat" cmpd="sng" algn="ctr">
                <a:solidFill>
                  <a:srgbClr val="F7E6D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30" name="Freeform 129"/>
              <p:cNvSpPr/>
              <p:nvPr/>
            </p:nvSpPr>
            <p:spPr>
              <a:xfrm>
                <a:off x="4890389" y="5394833"/>
                <a:ext cx="21591" cy="21591"/>
              </a:xfrm>
              <a:custGeom>
                <a:avLst/>
                <a:gdLst/>
                <a:ahLst/>
                <a:cxnLst/>
                <a:rect l="0" t="0" r="0" b="0"/>
                <a:pathLst>
                  <a:path w="21591" h="21591">
                    <a:moveTo>
                      <a:pt x="4318" y="6731"/>
                    </a:moveTo>
                    <a:lnTo>
                      <a:pt x="6604" y="3429"/>
                    </a:lnTo>
                    <a:lnTo>
                      <a:pt x="8636" y="1016"/>
                    </a:lnTo>
                    <a:lnTo>
                      <a:pt x="9525" y="0"/>
                    </a:lnTo>
                    <a:lnTo>
                      <a:pt x="10922" y="508"/>
                    </a:lnTo>
                    <a:lnTo>
                      <a:pt x="13335" y="1905"/>
                    </a:lnTo>
                    <a:lnTo>
                      <a:pt x="16256" y="4318"/>
                    </a:lnTo>
                    <a:lnTo>
                      <a:pt x="21590" y="7747"/>
                    </a:lnTo>
                    <a:lnTo>
                      <a:pt x="21590" y="13462"/>
                    </a:lnTo>
                    <a:lnTo>
                      <a:pt x="19558" y="17780"/>
                    </a:lnTo>
                    <a:lnTo>
                      <a:pt x="15748" y="20701"/>
                    </a:lnTo>
                    <a:lnTo>
                      <a:pt x="11430" y="21590"/>
                    </a:lnTo>
                    <a:lnTo>
                      <a:pt x="7112" y="20701"/>
                    </a:lnTo>
                    <a:lnTo>
                      <a:pt x="3302" y="19177"/>
                    </a:lnTo>
                    <a:lnTo>
                      <a:pt x="381" y="15875"/>
                    </a:lnTo>
                    <a:lnTo>
                      <a:pt x="0" y="11557"/>
                    </a:lnTo>
                    <a:close/>
                  </a:path>
                </a:pathLst>
              </a:custGeom>
              <a:solidFill>
                <a:srgbClr val="F7E6D2"/>
              </a:solidFill>
              <a:ln w="0" cap="flat" cmpd="sng" algn="ctr">
                <a:solidFill>
                  <a:srgbClr val="F7E6D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31" name="Freeform 130"/>
              <p:cNvSpPr/>
              <p:nvPr/>
            </p:nvSpPr>
            <p:spPr>
              <a:xfrm>
                <a:off x="4887976" y="5293106"/>
                <a:ext cx="20575" cy="20702"/>
              </a:xfrm>
              <a:custGeom>
                <a:avLst/>
                <a:gdLst/>
                <a:ahLst/>
                <a:cxnLst/>
                <a:rect l="0" t="0" r="0" b="0"/>
                <a:pathLst>
                  <a:path w="20575" h="20702">
                    <a:moveTo>
                      <a:pt x="0" y="4318"/>
                    </a:moveTo>
                    <a:lnTo>
                      <a:pt x="2794" y="1016"/>
                    </a:lnTo>
                    <a:lnTo>
                      <a:pt x="7112" y="0"/>
                    </a:lnTo>
                    <a:lnTo>
                      <a:pt x="11430" y="508"/>
                    </a:lnTo>
                    <a:lnTo>
                      <a:pt x="15748" y="2921"/>
                    </a:lnTo>
                    <a:lnTo>
                      <a:pt x="19177" y="6223"/>
                    </a:lnTo>
                    <a:lnTo>
                      <a:pt x="20574" y="10541"/>
                    </a:lnTo>
                    <a:lnTo>
                      <a:pt x="20066" y="15367"/>
                    </a:lnTo>
                    <a:lnTo>
                      <a:pt x="16764" y="20701"/>
                    </a:lnTo>
                    <a:lnTo>
                      <a:pt x="10033" y="20701"/>
                    </a:lnTo>
                    <a:lnTo>
                      <a:pt x="5715" y="20701"/>
                    </a:lnTo>
                    <a:lnTo>
                      <a:pt x="3302" y="20701"/>
                    </a:lnTo>
                    <a:lnTo>
                      <a:pt x="1905" y="20193"/>
                    </a:lnTo>
                    <a:lnTo>
                      <a:pt x="889" y="18669"/>
                    </a:lnTo>
                    <a:lnTo>
                      <a:pt x="889" y="15875"/>
                    </a:lnTo>
                    <a:lnTo>
                      <a:pt x="381" y="11049"/>
                    </a:lnTo>
                    <a:close/>
                  </a:path>
                </a:pathLst>
              </a:custGeom>
              <a:solidFill>
                <a:srgbClr val="F3D5B4"/>
              </a:solidFill>
              <a:ln w="0" cap="flat" cmpd="sng" algn="ctr">
                <a:solidFill>
                  <a:srgbClr val="F3D5B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32" name="Freeform 131"/>
              <p:cNvSpPr/>
              <p:nvPr/>
            </p:nvSpPr>
            <p:spPr>
              <a:xfrm>
                <a:off x="3726307" y="4031234"/>
                <a:ext cx="88774" cy="226950"/>
              </a:xfrm>
              <a:custGeom>
                <a:avLst/>
                <a:gdLst/>
                <a:ahLst/>
                <a:cxnLst/>
                <a:rect l="0" t="0" r="0" b="0"/>
                <a:pathLst>
                  <a:path w="88774" h="226950">
                    <a:moveTo>
                      <a:pt x="75819" y="33020"/>
                    </a:moveTo>
                    <a:lnTo>
                      <a:pt x="80137" y="59055"/>
                    </a:lnTo>
                    <a:lnTo>
                      <a:pt x="83058" y="82931"/>
                    </a:lnTo>
                    <a:lnTo>
                      <a:pt x="84963" y="104648"/>
                    </a:lnTo>
                    <a:lnTo>
                      <a:pt x="85979" y="124333"/>
                    </a:lnTo>
                    <a:lnTo>
                      <a:pt x="86360" y="141986"/>
                    </a:lnTo>
                    <a:lnTo>
                      <a:pt x="87376" y="158877"/>
                    </a:lnTo>
                    <a:lnTo>
                      <a:pt x="88773" y="173736"/>
                    </a:lnTo>
                    <a:lnTo>
                      <a:pt x="86868" y="179959"/>
                    </a:lnTo>
                    <a:lnTo>
                      <a:pt x="83566" y="187198"/>
                    </a:lnTo>
                    <a:lnTo>
                      <a:pt x="73914" y="202565"/>
                    </a:lnTo>
                    <a:lnTo>
                      <a:pt x="61468" y="217424"/>
                    </a:lnTo>
                    <a:lnTo>
                      <a:pt x="54229" y="223139"/>
                    </a:lnTo>
                    <a:lnTo>
                      <a:pt x="46609" y="226949"/>
                    </a:lnTo>
                    <a:lnTo>
                      <a:pt x="35560" y="191008"/>
                    </a:lnTo>
                    <a:lnTo>
                      <a:pt x="25908" y="159258"/>
                    </a:lnTo>
                    <a:lnTo>
                      <a:pt x="17780" y="130937"/>
                    </a:lnTo>
                    <a:lnTo>
                      <a:pt x="11557" y="106045"/>
                    </a:lnTo>
                    <a:lnTo>
                      <a:pt x="6223" y="83947"/>
                    </a:lnTo>
                    <a:lnTo>
                      <a:pt x="2921" y="63754"/>
                    </a:lnTo>
                    <a:lnTo>
                      <a:pt x="508" y="45593"/>
                    </a:lnTo>
                    <a:lnTo>
                      <a:pt x="0" y="28321"/>
                    </a:lnTo>
                    <a:lnTo>
                      <a:pt x="8636" y="19685"/>
                    </a:lnTo>
                    <a:lnTo>
                      <a:pt x="18288" y="11938"/>
                    </a:lnTo>
                    <a:lnTo>
                      <a:pt x="29337" y="6731"/>
                    </a:lnTo>
                    <a:lnTo>
                      <a:pt x="39878" y="2413"/>
                    </a:lnTo>
                    <a:lnTo>
                      <a:pt x="49911" y="0"/>
                    </a:lnTo>
                    <a:lnTo>
                      <a:pt x="58547" y="0"/>
                    </a:lnTo>
                    <a:lnTo>
                      <a:pt x="65278" y="1397"/>
                    </a:lnTo>
                    <a:lnTo>
                      <a:pt x="69088" y="4699"/>
                    </a:lnTo>
                    <a:close/>
                  </a:path>
                </a:pathLst>
              </a:custGeom>
              <a:solidFill>
                <a:srgbClr val="BE6700"/>
              </a:solidFill>
              <a:ln w="0" cap="flat" cmpd="sng" algn="ctr">
                <a:solidFill>
                  <a:srgbClr val="BE67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33" name="Freeform 132"/>
              <p:cNvSpPr/>
              <p:nvPr/>
            </p:nvSpPr>
            <p:spPr>
              <a:xfrm>
                <a:off x="3724910" y="3881882"/>
                <a:ext cx="102236" cy="162307"/>
              </a:xfrm>
              <a:custGeom>
                <a:avLst/>
                <a:gdLst/>
                <a:ahLst/>
                <a:cxnLst/>
                <a:rect l="0" t="0" r="0" b="0"/>
                <a:pathLst>
                  <a:path w="102236" h="162307">
                    <a:moveTo>
                      <a:pt x="86868" y="45593"/>
                    </a:moveTo>
                    <a:lnTo>
                      <a:pt x="72517" y="73914"/>
                    </a:lnTo>
                    <a:lnTo>
                      <a:pt x="66675" y="87376"/>
                    </a:lnTo>
                    <a:lnTo>
                      <a:pt x="62357" y="101346"/>
                    </a:lnTo>
                    <a:lnTo>
                      <a:pt x="60452" y="115697"/>
                    </a:lnTo>
                    <a:lnTo>
                      <a:pt x="60960" y="130048"/>
                    </a:lnTo>
                    <a:lnTo>
                      <a:pt x="49403" y="132969"/>
                    </a:lnTo>
                    <a:lnTo>
                      <a:pt x="39878" y="136398"/>
                    </a:lnTo>
                    <a:lnTo>
                      <a:pt x="31623" y="140716"/>
                    </a:lnTo>
                    <a:lnTo>
                      <a:pt x="24892" y="145034"/>
                    </a:lnTo>
                    <a:lnTo>
                      <a:pt x="12954" y="154051"/>
                    </a:lnTo>
                    <a:lnTo>
                      <a:pt x="0" y="162306"/>
                    </a:lnTo>
                    <a:lnTo>
                      <a:pt x="1397" y="146431"/>
                    </a:lnTo>
                    <a:lnTo>
                      <a:pt x="3302" y="132080"/>
                    </a:lnTo>
                    <a:lnTo>
                      <a:pt x="6223" y="118618"/>
                    </a:lnTo>
                    <a:lnTo>
                      <a:pt x="10033" y="105664"/>
                    </a:lnTo>
                    <a:lnTo>
                      <a:pt x="18669" y="83058"/>
                    </a:lnTo>
                    <a:lnTo>
                      <a:pt x="29210" y="62865"/>
                    </a:lnTo>
                    <a:lnTo>
                      <a:pt x="39878" y="45593"/>
                    </a:lnTo>
                    <a:lnTo>
                      <a:pt x="50419" y="29337"/>
                    </a:lnTo>
                    <a:lnTo>
                      <a:pt x="59563" y="14478"/>
                    </a:lnTo>
                    <a:lnTo>
                      <a:pt x="66675" y="0"/>
                    </a:lnTo>
                    <a:lnTo>
                      <a:pt x="77216" y="1905"/>
                    </a:lnTo>
                    <a:lnTo>
                      <a:pt x="87757" y="4318"/>
                    </a:lnTo>
                    <a:lnTo>
                      <a:pt x="96520" y="9144"/>
                    </a:lnTo>
                    <a:lnTo>
                      <a:pt x="99822" y="12446"/>
                    </a:lnTo>
                    <a:lnTo>
                      <a:pt x="102235" y="16383"/>
                    </a:lnTo>
                    <a:close/>
                  </a:path>
                </a:pathLst>
              </a:custGeom>
              <a:solidFill>
                <a:srgbClr val="C46B00"/>
              </a:solidFill>
              <a:ln w="0" cap="flat" cmpd="sng" algn="ctr">
                <a:solidFill>
                  <a:srgbClr val="C46B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34" name="Freeform 133"/>
              <p:cNvSpPr/>
              <p:nvPr/>
            </p:nvSpPr>
            <p:spPr>
              <a:xfrm>
                <a:off x="3803650" y="3578098"/>
                <a:ext cx="138177" cy="306706"/>
              </a:xfrm>
              <a:custGeom>
                <a:avLst/>
                <a:gdLst/>
                <a:ahLst/>
                <a:cxnLst/>
                <a:rect l="0" t="0" r="0" b="0"/>
                <a:pathLst>
                  <a:path w="138177" h="306706">
                    <a:moveTo>
                      <a:pt x="112776" y="24511"/>
                    </a:moveTo>
                    <a:lnTo>
                      <a:pt x="121920" y="36957"/>
                    </a:lnTo>
                    <a:lnTo>
                      <a:pt x="128651" y="49911"/>
                    </a:lnTo>
                    <a:lnTo>
                      <a:pt x="133350" y="62865"/>
                    </a:lnTo>
                    <a:lnTo>
                      <a:pt x="136271" y="76327"/>
                    </a:lnTo>
                    <a:lnTo>
                      <a:pt x="137668" y="89789"/>
                    </a:lnTo>
                    <a:lnTo>
                      <a:pt x="138176" y="118491"/>
                    </a:lnTo>
                    <a:lnTo>
                      <a:pt x="135763" y="149225"/>
                    </a:lnTo>
                    <a:lnTo>
                      <a:pt x="132969" y="182880"/>
                    </a:lnTo>
                    <a:lnTo>
                      <a:pt x="132461" y="200660"/>
                    </a:lnTo>
                    <a:lnTo>
                      <a:pt x="132461" y="218821"/>
                    </a:lnTo>
                    <a:lnTo>
                      <a:pt x="133350" y="238506"/>
                    </a:lnTo>
                    <a:lnTo>
                      <a:pt x="135763" y="258699"/>
                    </a:lnTo>
                    <a:lnTo>
                      <a:pt x="118491" y="259207"/>
                    </a:lnTo>
                    <a:lnTo>
                      <a:pt x="102235" y="262509"/>
                    </a:lnTo>
                    <a:lnTo>
                      <a:pt x="86360" y="269240"/>
                    </a:lnTo>
                    <a:lnTo>
                      <a:pt x="72009" y="277368"/>
                    </a:lnTo>
                    <a:lnTo>
                      <a:pt x="59055" y="286004"/>
                    </a:lnTo>
                    <a:lnTo>
                      <a:pt x="46990" y="294640"/>
                    </a:lnTo>
                    <a:lnTo>
                      <a:pt x="36449" y="301879"/>
                    </a:lnTo>
                    <a:lnTo>
                      <a:pt x="28321" y="306705"/>
                    </a:lnTo>
                    <a:lnTo>
                      <a:pt x="26416" y="297561"/>
                    </a:lnTo>
                    <a:lnTo>
                      <a:pt x="21590" y="287528"/>
                    </a:lnTo>
                    <a:lnTo>
                      <a:pt x="16764" y="276479"/>
                    </a:lnTo>
                    <a:lnTo>
                      <a:pt x="13843" y="265430"/>
                    </a:lnTo>
                    <a:lnTo>
                      <a:pt x="15748" y="246634"/>
                    </a:lnTo>
                    <a:lnTo>
                      <a:pt x="16764" y="228473"/>
                    </a:lnTo>
                    <a:lnTo>
                      <a:pt x="16256" y="194818"/>
                    </a:lnTo>
                    <a:lnTo>
                      <a:pt x="13843" y="164084"/>
                    </a:lnTo>
                    <a:lnTo>
                      <a:pt x="10033" y="135763"/>
                    </a:lnTo>
                    <a:lnTo>
                      <a:pt x="5715" y="109855"/>
                    </a:lnTo>
                    <a:lnTo>
                      <a:pt x="1905" y="85471"/>
                    </a:lnTo>
                    <a:lnTo>
                      <a:pt x="0" y="62357"/>
                    </a:lnTo>
                    <a:lnTo>
                      <a:pt x="381" y="39751"/>
                    </a:lnTo>
                    <a:lnTo>
                      <a:pt x="3302" y="31623"/>
                    </a:lnTo>
                    <a:lnTo>
                      <a:pt x="8636" y="24511"/>
                    </a:lnTo>
                    <a:lnTo>
                      <a:pt x="16256" y="19177"/>
                    </a:lnTo>
                    <a:lnTo>
                      <a:pt x="24892" y="14351"/>
                    </a:lnTo>
                    <a:lnTo>
                      <a:pt x="41275" y="6731"/>
                    </a:lnTo>
                    <a:lnTo>
                      <a:pt x="47498" y="3302"/>
                    </a:lnTo>
                    <a:lnTo>
                      <a:pt x="50419" y="0"/>
                    </a:lnTo>
                    <a:lnTo>
                      <a:pt x="63754" y="889"/>
                    </a:lnTo>
                    <a:lnTo>
                      <a:pt x="79121" y="2413"/>
                    </a:lnTo>
                    <a:lnTo>
                      <a:pt x="86868" y="3302"/>
                    </a:lnTo>
                    <a:lnTo>
                      <a:pt x="93091" y="5207"/>
                    </a:lnTo>
                    <a:lnTo>
                      <a:pt x="98298" y="8128"/>
                    </a:lnTo>
                    <a:lnTo>
                      <a:pt x="101727" y="11938"/>
                    </a:lnTo>
                    <a:close/>
                  </a:path>
                </a:pathLst>
              </a:custGeom>
              <a:solidFill>
                <a:srgbClr val="CA6D00"/>
              </a:solidFill>
              <a:ln w="0" cap="flat" cmpd="sng" algn="ctr">
                <a:solidFill>
                  <a:srgbClr val="CA6D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35" name="Freeform 134"/>
              <p:cNvSpPr/>
              <p:nvPr/>
            </p:nvSpPr>
            <p:spPr>
              <a:xfrm>
                <a:off x="3857371" y="3378835"/>
                <a:ext cx="195327" cy="193930"/>
              </a:xfrm>
              <a:custGeom>
                <a:avLst/>
                <a:gdLst/>
                <a:ahLst/>
                <a:cxnLst/>
                <a:rect l="0" t="0" r="0" b="0"/>
                <a:pathLst>
                  <a:path w="195327" h="193930">
                    <a:moveTo>
                      <a:pt x="142113" y="15367"/>
                    </a:moveTo>
                    <a:lnTo>
                      <a:pt x="152654" y="25908"/>
                    </a:lnTo>
                    <a:lnTo>
                      <a:pt x="162179" y="35052"/>
                    </a:lnTo>
                    <a:lnTo>
                      <a:pt x="170434" y="43688"/>
                    </a:lnTo>
                    <a:lnTo>
                      <a:pt x="177165" y="50927"/>
                    </a:lnTo>
                    <a:lnTo>
                      <a:pt x="182880" y="58166"/>
                    </a:lnTo>
                    <a:lnTo>
                      <a:pt x="191008" y="70104"/>
                    </a:lnTo>
                    <a:lnTo>
                      <a:pt x="195326" y="80645"/>
                    </a:lnTo>
                    <a:lnTo>
                      <a:pt x="195326" y="91186"/>
                    </a:lnTo>
                    <a:lnTo>
                      <a:pt x="192024" y="102743"/>
                    </a:lnTo>
                    <a:lnTo>
                      <a:pt x="185801" y="116205"/>
                    </a:lnTo>
                    <a:lnTo>
                      <a:pt x="165100" y="120523"/>
                    </a:lnTo>
                    <a:lnTo>
                      <a:pt x="145415" y="127254"/>
                    </a:lnTo>
                    <a:lnTo>
                      <a:pt x="126746" y="136398"/>
                    </a:lnTo>
                    <a:lnTo>
                      <a:pt x="109474" y="146431"/>
                    </a:lnTo>
                    <a:lnTo>
                      <a:pt x="93091" y="157988"/>
                    </a:lnTo>
                    <a:lnTo>
                      <a:pt x="78232" y="170434"/>
                    </a:lnTo>
                    <a:lnTo>
                      <a:pt x="65786" y="182372"/>
                    </a:lnTo>
                    <a:lnTo>
                      <a:pt x="54737" y="193929"/>
                    </a:lnTo>
                    <a:lnTo>
                      <a:pt x="40259" y="191135"/>
                    </a:lnTo>
                    <a:lnTo>
                      <a:pt x="26924" y="187706"/>
                    </a:lnTo>
                    <a:lnTo>
                      <a:pt x="13970" y="180467"/>
                    </a:lnTo>
                    <a:lnTo>
                      <a:pt x="7239" y="175768"/>
                    </a:lnTo>
                    <a:lnTo>
                      <a:pt x="0" y="169418"/>
                    </a:lnTo>
                    <a:lnTo>
                      <a:pt x="1016" y="163703"/>
                    </a:lnTo>
                    <a:lnTo>
                      <a:pt x="1905" y="156083"/>
                    </a:lnTo>
                    <a:lnTo>
                      <a:pt x="3810" y="146431"/>
                    </a:lnTo>
                    <a:lnTo>
                      <a:pt x="5715" y="135382"/>
                    </a:lnTo>
                    <a:lnTo>
                      <a:pt x="11049" y="110490"/>
                    </a:lnTo>
                    <a:lnTo>
                      <a:pt x="16764" y="84074"/>
                    </a:lnTo>
                    <a:lnTo>
                      <a:pt x="22606" y="58166"/>
                    </a:lnTo>
                    <a:lnTo>
                      <a:pt x="27813" y="35052"/>
                    </a:lnTo>
                    <a:lnTo>
                      <a:pt x="30226" y="25908"/>
                    </a:lnTo>
                    <a:lnTo>
                      <a:pt x="32131" y="18288"/>
                    </a:lnTo>
                    <a:lnTo>
                      <a:pt x="33655" y="12573"/>
                    </a:lnTo>
                    <a:lnTo>
                      <a:pt x="34544" y="9144"/>
                    </a:lnTo>
                    <a:lnTo>
                      <a:pt x="37973" y="9652"/>
                    </a:lnTo>
                    <a:lnTo>
                      <a:pt x="42672" y="9144"/>
                    </a:lnTo>
                    <a:lnTo>
                      <a:pt x="54737" y="7747"/>
                    </a:lnTo>
                    <a:lnTo>
                      <a:pt x="69596" y="5334"/>
                    </a:lnTo>
                    <a:lnTo>
                      <a:pt x="85471" y="2921"/>
                    </a:lnTo>
                    <a:lnTo>
                      <a:pt x="101219" y="1016"/>
                    </a:lnTo>
                    <a:lnTo>
                      <a:pt x="114681" y="0"/>
                    </a:lnTo>
                    <a:lnTo>
                      <a:pt x="120523" y="0"/>
                    </a:lnTo>
                    <a:lnTo>
                      <a:pt x="124841" y="508"/>
                    </a:lnTo>
                    <a:lnTo>
                      <a:pt x="128143" y="1905"/>
                    </a:lnTo>
                    <a:lnTo>
                      <a:pt x="130048" y="3810"/>
                    </a:lnTo>
                    <a:close/>
                  </a:path>
                </a:pathLst>
              </a:custGeom>
              <a:solidFill>
                <a:srgbClr val="D07100"/>
              </a:solidFill>
              <a:ln w="0" cap="flat" cmpd="sng" algn="ctr">
                <a:solidFill>
                  <a:srgbClr val="D071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36" name="Freeform 135"/>
              <p:cNvSpPr/>
              <p:nvPr/>
            </p:nvSpPr>
            <p:spPr>
              <a:xfrm>
                <a:off x="3920236" y="3514725"/>
                <a:ext cx="141606" cy="131065"/>
              </a:xfrm>
              <a:custGeom>
                <a:avLst/>
                <a:gdLst/>
                <a:ahLst/>
                <a:cxnLst/>
                <a:rect l="0" t="0" r="0" b="0"/>
                <a:pathLst>
                  <a:path w="141606" h="131065">
                    <a:moveTo>
                      <a:pt x="138303" y="10541"/>
                    </a:moveTo>
                    <a:lnTo>
                      <a:pt x="140208" y="17272"/>
                    </a:lnTo>
                    <a:lnTo>
                      <a:pt x="141605" y="30226"/>
                    </a:lnTo>
                    <a:lnTo>
                      <a:pt x="141605" y="37846"/>
                    </a:lnTo>
                    <a:lnTo>
                      <a:pt x="141605" y="48006"/>
                    </a:lnTo>
                    <a:lnTo>
                      <a:pt x="141097" y="60452"/>
                    </a:lnTo>
                    <a:lnTo>
                      <a:pt x="141605" y="76835"/>
                    </a:lnTo>
                    <a:lnTo>
                      <a:pt x="116713" y="89281"/>
                    </a:lnTo>
                    <a:lnTo>
                      <a:pt x="94107" y="101727"/>
                    </a:lnTo>
                    <a:lnTo>
                      <a:pt x="69596" y="115697"/>
                    </a:lnTo>
                    <a:lnTo>
                      <a:pt x="55245" y="122809"/>
                    </a:lnTo>
                    <a:lnTo>
                      <a:pt x="39370" y="131064"/>
                    </a:lnTo>
                    <a:lnTo>
                      <a:pt x="31750" y="127635"/>
                    </a:lnTo>
                    <a:lnTo>
                      <a:pt x="24003" y="120904"/>
                    </a:lnTo>
                    <a:lnTo>
                      <a:pt x="16764" y="111379"/>
                    </a:lnTo>
                    <a:lnTo>
                      <a:pt x="10541" y="100838"/>
                    </a:lnTo>
                    <a:lnTo>
                      <a:pt x="5334" y="89789"/>
                    </a:lnTo>
                    <a:lnTo>
                      <a:pt x="1905" y="79629"/>
                    </a:lnTo>
                    <a:lnTo>
                      <a:pt x="0" y="70993"/>
                    </a:lnTo>
                    <a:lnTo>
                      <a:pt x="508" y="65278"/>
                    </a:lnTo>
                    <a:lnTo>
                      <a:pt x="3429" y="65278"/>
                    </a:lnTo>
                    <a:lnTo>
                      <a:pt x="8128" y="62865"/>
                    </a:lnTo>
                    <a:lnTo>
                      <a:pt x="13970" y="59055"/>
                    </a:lnTo>
                    <a:lnTo>
                      <a:pt x="20701" y="54229"/>
                    </a:lnTo>
                    <a:lnTo>
                      <a:pt x="36449" y="41783"/>
                    </a:lnTo>
                    <a:lnTo>
                      <a:pt x="55245" y="27813"/>
                    </a:lnTo>
                    <a:lnTo>
                      <a:pt x="74930" y="14859"/>
                    </a:lnTo>
                    <a:lnTo>
                      <a:pt x="95504" y="4826"/>
                    </a:lnTo>
                    <a:lnTo>
                      <a:pt x="105664" y="1905"/>
                    </a:lnTo>
                    <a:lnTo>
                      <a:pt x="115697" y="0"/>
                    </a:lnTo>
                    <a:lnTo>
                      <a:pt x="125730" y="0"/>
                    </a:lnTo>
                    <a:lnTo>
                      <a:pt x="134874" y="2413"/>
                    </a:lnTo>
                    <a:close/>
                  </a:path>
                </a:pathLst>
              </a:custGeom>
              <a:solidFill>
                <a:srgbClr val="D07100"/>
              </a:solidFill>
              <a:ln w="0" cap="flat" cmpd="sng" algn="ctr">
                <a:solidFill>
                  <a:srgbClr val="D071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37" name="Freeform 136"/>
              <p:cNvSpPr/>
              <p:nvPr/>
            </p:nvSpPr>
            <p:spPr>
              <a:xfrm>
                <a:off x="3995166" y="3285744"/>
                <a:ext cx="164593" cy="173229"/>
              </a:xfrm>
              <a:custGeom>
                <a:avLst/>
                <a:gdLst/>
                <a:ahLst/>
                <a:cxnLst/>
                <a:rect l="0" t="0" r="0" b="0"/>
                <a:pathLst>
                  <a:path w="164593" h="173229">
                    <a:moveTo>
                      <a:pt x="88265" y="10033"/>
                    </a:moveTo>
                    <a:lnTo>
                      <a:pt x="96901" y="21590"/>
                    </a:lnTo>
                    <a:lnTo>
                      <a:pt x="107061" y="34544"/>
                    </a:lnTo>
                    <a:lnTo>
                      <a:pt x="118491" y="48006"/>
                    </a:lnTo>
                    <a:lnTo>
                      <a:pt x="142494" y="74422"/>
                    </a:lnTo>
                    <a:lnTo>
                      <a:pt x="154051" y="86868"/>
                    </a:lnTo>
                    <a:lnTo>
                      <a:pt x="164592" y="97917"/>
                    </a:lnTo>
                    <a:lnTo>
                      <a:pt x="152146" y="105156"/>
                    </a:lnTo>
                    <a:lnTo>
                      <a:pt x="141605" y="113792"/>
                    </a:lnTo>
                    <a:lnTo>
                      <a:pt x="122809" y="133477"/>
                    </a:lnTo>
                    <a:lnTo>
                      <a:pt x="112776" y="144018"/>
                    </a:lnTo>
                    <a:lnTo>
                      <a:pt x="101727" y="154559"/>
                    </a:lnTo>
                    <a:lnTo>
                      <a:pt x="88773" y="164592"/>
                    </a:lnTo>
                    <a:lnTo>
                      <a:pt x="73406" y="173228"/>
                    </a:lnTo>
                    <a:lnTo>
                      <a:pt x="66167" y="160274"/>
                    </a:lnTo>
                    <a:lnTo>
                      <a:pt x="55626" y="146431"/>
                    </a:lnTo>
                    <a:lnTo>
                      <a:pt x="30226" y="117602"/>
                    </a:lnTo>
                    <a:lnTo>
                      <a:pt x="17780" y="104648"/>
                    </a:lnTo>
                    <a:lnTo>
                      <a:pt x="8128" y="93599"/>
                    </a:lnTo>
                    <a:lnTo>
                      <a:pt x="4318" y="88773"/>
                    </a:lnTo>
                    <a:lnTo>
                      <a:pt x="1397" y="84455"/>
                    </a:lnTo>
                    <a:lnTo>
                      <a:pt x="0" y="81153"/>
                    </a:lnTo>
                    <a:lnTo>
                      <a:pt x="0" y="78740"/>
                    </a:lnTo>
                    <a:lnTo>
                      <a:pt x="2794" y="78232"/>
                    </a:lnTo>
                    <a:lnTo>
                      <a:pt x="6223" y="76327"/>
                    </a:lnTo>
                    <a:lnTo>
                      <a:pt x="13462" y="68580"/>
                    </a:lnTo>
                    <a:lnTo>
                      <a:pt x="21590" y="56642"/>
                    </a:lnTo>
                    <a:lnTo>
                      <a:pt x="31115" y="42672"/>
                    </a:lnTo>
                    <a:lnTo>
                      <a:pt x="41783" y="28321"/>
                    </a:lnTo>
                    <a:lnTo>
                      <a:pt x="53721" y="15367"/>
                    </a:lnTo>
                    <a:lnTo>
                      <a:pt x="67183" y="5334"/>
                    </a:lnTo>
                    <a:lnTo>
                      <a:pt x="74422" y="1905"/>
                    </a:lnTo>
                    <a:lnTo>
                      <a:pt x="82042" y="0"/>
                    </a:lnTo>
                    <a:close/>
                  </a:path>
                </a:pathLst>
              </a:custGeom>
              <a:solidFill>
                <a:srgbClr val="D87B0C"/>
              </a:solidFill>
              <a:ln w="0" cap="flat" cmpd="sng" algn="ctr">
                <a:solidFill>
                  <a:srgbClr val="D87B0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38" name="Freeform 137"/>
              <p:cNvSpPr/>
              <p:nvPr/>
            </p:nvSpPr>
            <p:spPr>
              <a:xfrm>
                <a:off x="4057523" y="3398012"/>
                <a:ext cx="180976" cy="178563"/>
              </a:xfrm>
              <a:custGeom>
                <a:avLst/>
                <a:gdLst/>
                <a:ahLst/>
                <a:cxnLst/>
                <a:rect l="0" t="0" r="0" b="0"/>
                <a:pathLst>
                  <a:path w="180976" h="178563">
                    <a:moveTo>
                      <a:pt x="126746" y="5842"/>
                    </a:moveTo>
                    <a:lnTo>
                      <a:pt x="132969" y="10668"/>
                    </a:lnTo>
                    <a:lnTo>
                      <a:pt x="147828" y="21209"/>
                    </a:lnTo>
                    <a:lnTo>
                      <a:pt x="155956" y="27940"/>
                    </a:lnTo>
                    <a:lnTo>
                      <a:pt x="164211" y="36068"/>
                    </a:lnTo>
                    <a:lnTo>
                      <a:pt x="172847" y="46609"/>
                    </a:lnTo>
                    <a:lnTo>
                      <a:pt x="180975" y="60071"/>
                    </a:lnTo>
                    <a:lnTo>
                      <a:pt x="175260" y="63881"/>
                    </a:lnTo>
                    <a:lnTo>
                      <a:pt x="169926" y="69215"/>
                    </a:lnTo>
                    <a:lnTo>
                      <a:pt x="166116" y="74930"/>
                    </a:lnTo>
                    <a:lnTo>
                      <a:pt x="163195" y="82169"/>
                    </a:lnTo>
                    <a:lnTo>
                      <a:pt x="158369" y="97536"/>
                    </a:lnTo>
                    <a:lnTo>
                      <a:pt x="155067" y="114808"/>
                    </a:lnTo>
                    <a:lnTo>
                      <a:pt x="150749" y="132588"/>
                    </a:lnTo>
                    <a:lnTo>
                      <a:pt x="144526" y="148844"/>
                    </a:lnTo>
                    <a:lnTo>
                      <a:pt x="140589" y="156591"/>
                    </a:lnTo>
                    <a:lnTo>
                      <a:pt x="135382" y="162814"/>
                    </a:lnTo>
                    <a:lnTo>
                      <a:pt x="128651" y="169037"/>
                    </a:lnTo>
                    <a:lnTo>
                      <a:pt x="120904" y="173355"/>
                    </a:lnTo>
                    <a:lnTo>
                      <a:pt x="107569" y="177165"/>
                    </a:lnTo>
                    <a:lnTo>
                      <a:pt x="94996" y="178562"/>
                    </a:lnTo>
                    <a:lnTo>
                      <a:pt x="83947" y="178562"/>
                    </a:lnTo>
                    <a:lnTo>
                      <a:pt x="73406" y="178181"/>
                    </a:lnTo>
                    <a:lnTo>
                      <a:pt x="52832" y="175260"/>
                    </a:lnTo>
                    <a:lnTo>
                      <a:pt x="41275" y="174244"/>
                    </a:lnTo>
                    <a:lnTo>
                      <a:pt x="28829" y="174752"/>
                    </a:lnTo>
                    <a:lnTo>
                      <a:pt x="25400" y="158877"/>
                    </a:lnTo>
                    <a:lnTo>
                      <a:pt x="20701" y="145034"/>
                    </a:lnTo>
                    <a:lnTo>
                      <a:pt x="15875" y="132588"/>
                    </a:lnTo>
                    <a:lnTo>
                      <a:pt x="10541" y="121920"/>
                    </a:lnTo>
                    <a:lnTo>
                      <a:pt x="5715" y="112903"/>
                    </a:lnTo>
                    <a:lnTo>
                      <a:pt x="2413" y="105664"/>
                    </a:lnTo>
                    <a:lnTo>
                      <a:pt x="0" y="100330"/>
                    </a:lnTo>
                    <a:lnTo>
                      <a:pt x="0" y="97028"/>
                    </a:lnTo>
                    <a:lnTo>
                      <a:pt x="6223" y="84963"/>
                    </a:lnTo>
                    <a:lnTo>
                      <a:pt x="15875" y="74422"/>
                    </a:lnTo>
                    <a:lnTo>
                      <a:pt x="28321" y="64897"/>
                    </a:lnTo>
                    <a:lnTo>
                      <a:pt x="43180" y="55245"/>
                    </a:lnTo>
                    <a:lnTo>
                      <a:pt x="59944" y="44704"/>
                    </a:lnTo>
                    <a:lnTo>
                      <a:pt x="79248" y="32639"/>
                    </a:lnTo>
                    <a:lnTo>
                      <a:pt x="99314" y="18288"/>
                    </a:lnTo>
                    <a:lnTo>
                      <a:pt x="120904" y="0"/>
                    </a:lnTo>
                    <a:close/>
                  </a:path>
                </a:pathLst>
              </a:custGeom>
              <a:solidFill>
                <a:srgbClr val="D87B0C"/>
              </a:solidFill>
              <a:ln w="0" cap="flat" cmpd="sng" algn="ctr">
                <a:solidFill>
                  <a:srgbClr val="D87B0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39" name="Freeform 138"/>
              <p:cNvSpPr/>
              <p:nvPr/>
            </p:nvSpPr>
            <p:spPr>
              <a:xfrm>
                <a:off x="3757549" y="3333750"/>
                <a:ext cx="112777" cy="241936"/>
              </a:xfrm>
              <a:custGeom>
                <a:avLst/>
                <a:gdLst/>
                <a:ahLst/>
                <a:cxnLst/>
                <a:rect l="0" t="0" r="0" b="0"/>
                <a:pathLst>
                  <a:path w="112777" h="241936">
                    <a:moveTo>
                      <a:pt x="97917" y="4826"/>
                    </a:moveTo>
                    <a:lnTo>
                      <a:pt x="99314" y="9144"/>
                    </a:lnTo>
                    <a:lnTo>
                      <a:pt x="100330" y="17272"/>
                    </a:lnTo>
                    <a:lnTo>
                      <a:pt x="100838" y="22987"/>
                    </a:lnTo>
                    <a:lnTo>
                      <a:pt x="102743" y="30226"/>
                    </a:lnTo>
                    <a:lnTo>
                      <a:pt x="106045" y="39878"/>
                    </a:lnTo>
                    <a:lnTo>
                      <a:pt x="109474" y="46101"/>
                    </a:lnTo>
                    <a:lnTo>
                      <a:pt x="112776" y="53340"/>
                    </a:lnTo>
                    <a:lnTo>
                      <a:pt x="110363" y="59944"/>
                    </a:lnTo>
                    <a:lnTo>
                      <a:pt x="108458" y="68580"/>
                    </a:lnTo>
                    <a:lnTo>
                      <a:pt x="106553" y="79248"/>
                    </a:lnTo>
                    <a:lnTo>
                      <a:pt x="105156" y="91694"/>
                    </a:lnTo>
                    <a:lnTo>
                      <a:pt x="101727" y="118999"/>
                    </a:lnTo>
                    <a:lnTo>
                      <a:pt x="97917" y="148336"/>
                    </a:lnTo>
                    <a:lnTo>
                      <a:pt x="92583" y="177165"/>
                    </a:lnTo>
                    <a:lnTo>
                      <a:pt x="89281" y="191008"/>
                    </a:lnTo>
                    <a:lnTo>
                      <a:pt x="85471" y="203454"/>
                    </a:lnTo>
                    <a:lnTo>
                      <a:pt x="80137" y="215011"/>
                    </a:lnTo>
                    <a:lnTo>
                      <a:pt x="74422" y="224663"/>
                    </a:lnTo>
                    <a:lnTo>
                      <a:pt x="67691" y="232283"/>
                    </a:lnTo>
                    <a:lnTo>
                      <a:pt x="59563" y="237617"/>
                    </a:lnTo>
                    <a:lnTo>
                      <a:pt x="52832" y="239522"/>
                    </a:lnTo>
                    <a:lnTo>
                      <a:pt x="47498" y="240919"/>
                    </a:lnTo>
                    <a:lnTo>
                      <a:pt x="39370" y="241935"/>
                    </a:lnTo>
                    <a:lnTo>
                      <a:pt x="33528" y="240538"/>
                    </a:lnTo>
                    <a:lnTo>
                      <a:pt x="29718" y="238506"/>
                    </a:lnTo>
                    <a:lnTo>
                      <a:pt x="26416" y="236220"/>
                    </a:lnTo>
                    <a:lnTo>
                      <a:pt x="21082" y="233807"/>
                    </a:lnTo>
                    <a:lnTo>
                      <a:pt x="13843" y="232283"/>
                    </a:lnTo>
                    <a:lnTo>
                      <a:pt x="9144" y="231775"/>
                    </a:lnTo>
                    <a:lnTo>
                      <a:pt x="2921" y="231775"/>
                    </a:lnTo>
                    <a:lnTo>
                      <a:pt x="1905" y="223139"/>
                    </a:lnTo>
                    <a:lnTo>
                      <a:pt x="889" y="213106"/>
                    </a:lnTo>
                    <a:lnTo>
                      <a:pt x="0" y="189611"/>
                    </a:lnTo>
                    <a:lnTo>
                      <a:pt x="508" y="164211"/>
                    </a:lnTo>
                    <a:lnTo>
                      <a:pt x="1397" y="138176"/>
                    </a:lnTo>
                    <a:lnTo>
                      <a:pt x="2921" y="113792"/>
                    </a:lnTo>
                    <a:lnTo>
                      <a:pt x="4826" y="93599"/>
                    </a:lnTo>
                    <a:lnTo>
                      <a:pt x="5207" y="85471"/>
                    </a:lnTo>
                    <a:lnTo>
                      <a:pt x="6223" y="79248"/>
                    </a:lnTo>
                    <a:lnTo>
                      <a:pt x="6731" y="74422"/>
                    </a:lnTo>
                    <a:lnTo>
                      <a:pt x="7620" y="72009"/>
                    </a:lnTo>
                    <a:lnTo>
                      <a:pt x="11938" y="60960"/>
                    </a:lnTo>
                    <a:lnTo>
                      <a:pt x="17780" y="53340"/>
                    </a:lnTo>
                    <a:lnTo>
                      <a:pt x="24892" y="47498"/>
                    </a:lnTo>
                    <a:lnTo>
                      <a:pt x="33147" y="42672"/>
                    </a:lnTo>
                    <a:lnTo>
                      <a:pt x="44196" y="36957"/>
                    </a:lnTo>
                    <a:lnTo>
                      <a:pt x="57531" y="28829"/>
                    </a:lnTo>
                    <a:lnTo>
                      <a:pt x="65278" y="22987"/>
                    </a:lnTo>
                    <a:lnTo>
                      <a:pt x="73914" y="16764"/>
                    </a:lnTo>
                    <a:lnTo>
                      <a:pt x="83439" y="9144"/>
                    </a:lnTo>
                    <a:lnTo>
                      <a:pt x="94107" y="0"/>
                    </a:lnTo>
                    <a:close/>
                  </a:path>
                </a:pathLst>
              </a:custGeom>
              <a:solidFill>
                <a:srgbClr val="CD7000"/>
              </a:solidFill>
              <a:ln w="0" cap="flat" cmpd="sng" algn="ctr">
                <a:solidFill>
                  <a:srgbClr val="CD7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40" name="Freeform 139"/>
              <p:cNvSpPr/>
              <p:nvPr/>
            </p:nvSpPr>
            <p:spPr>
              <a:xfrm>
                <a:off x="3846830" y="3012567"/>
                <a:ext cx="194819" cy="201169"/>
              </a:xfrm>
              <a:custGeom>
                <a:avLst/>
                <a:gdLst/>
                <a:ahLst/>
                <a:cxnLst/>
                <a:rect l="0" t="0" r="0" b="0"/>
                <a:pathLst>
                  <a:path w="194819" h="201169">
                    <a:moveTo>
                      <a:pt x="162687" y="37973"/>
                    </a:moveTo>
                    <a:lnTo>
                      <a:pt x="165608" y="51435"/>
                    </a:lnTo>
                    <a:lnTo>
                      <a:pt x="169418" y="66802"/>
                    </a:lnTo>
                    <a:lnTo>
                      <a:pt x="173736" y="84582"/>
                    </a:lnTo>
                    <a:lnTo>
                      <a:pt x="178054" y="103759"/>
                    </a:lnTo>
                    <a:lnTo>
                      <a:pt x="183388" y="124333"/>
                    </a:lnTo>
                    <a:lnTo>
                      <a:pt x="194818" y="168021"/>
                    </a:lnTo>
                    <a:lnTo>
                      <a:pt x="178562" y="172847"/>
                    </a:lnTo>
                    <a:lnTo>
                      <a:pt x="158877" y="177673"/>
                    </a:lnTo>
                    <a:lnTo>
                      <a:pt x="115189" y="186817"/>
                    </a:lnTo>
                    <a:lnTo>
                      <a:pt x="94107" y="191135"/>
                    </a:lnTo>
                    <a:lnTo>
                      <a:pt x="74422" y="194945"/>
                    </a:lnTo>
                    <a:lnTo>
                      <a:pt x="58039" y="198247"/>
                    </a:lnTo>
                    <a:lnTo>
                      <a:pt x="46101" y="201168"/>
                    </a:lnTo>
                    <a:lnTo>
                      <a:pt x="41783" y="197358"/>
                    </a:lnTo>
                    <a:lnTo>
                      <a:pt x="38862" y="192532"/>
                    </a:lnTo>
                    <a:lnTo>
                      <a:pt x="33147" y="181483"/>
                    </a:lnTo>
                    <a:lnTo>
                      <a:pt x="29210" y="176657"/>
                    </a:lnTo>
                    <a:lnTo>
                      <a:pt x="23495" y="172847"/>
                    </a:lnTo>
                    <a:lnTo>
                      <a:pt x="15367" y="170434"/>
                    </a:lnTo>
                    <a:lnTo>
                      <a:pt x="3810" y="169926"/>
                    </a:lnTo>
                    <a:lnTo>
                      <a:pt x="1397" y="151257"/>
                    </a:lnTo>
                    <a:lnTo>
                      <a:pt x="0" y="128651"/>
                    </a:lnTo>
                    <a:lnTo>
                      <a:pt x="508" y="103251"/>
                    </a:lnTo>
                    <a:lnTo>
                      <a:pt x="3302" y="77343"/>
                    </a:lnTo>
                    <a:lnTo>
                      <a:pt x="10033" y="52832"/>
                    </a:lnTo>
                    <a:lnTo>
                      <a:pt x="14859" y="41402"/>
                    </a:lnTo>
                    <a:lnTo>
                      <a:pt x="21082" y="30353"/>
                    </a:lnTo>
                    <a:lnTo>
                      <a:pt x="28321" y="20701"/>
                    </a:lnTo>
                    <a:lnTo>
                      <a:pt x="36957" y="12573"/>
                    </a:lnTo>
                    <a:lnTo>
                      <a:pt x="46482" y="5334"/>
                    </a:lnTo>
                    <a:lnTo>
                      <a:pt x="58039" y="0"/>
                    </a:lnTo>
                    <a:lnTo>
                      <a:pt x="67691" y="2032"/>
                    </a:lnTo>
                    <a:lnTo>
                      <a:pt x="77216" y="4826"/>
                    </a:lnTo>
                    <a:lnTo>
                      <a:pt x="98806" y="13462"/>
                    </a:lnTo>
                    <a:lnTo>
                      <a:pt x="111379" y="17780"/>
                    </a:lnTo>
                    <a:lnTo>
                      <a:pt x="125730" y="22098"/>
                    </a:lnTo>
                    <a:lnTo>
                      <a:pt x="142113" y="25019"/>
                    </a:lnTo>
                    <a:lnTo>
                      <a:pt x="160274" y="26924"/>
                    </a:lnTo>
                    <a:close/>
                  </a:path>
                </a:pathLst>
              </a:custGeom>
              <a:solidFill>
                <a:srgbClr val="D67500"/>
              </a:solidFill>
              <a:ln w="0" cap="flat" cmpd="sng" algn="ctr">
                <a:solidFill>
                  <a:srgbClr val="D67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41" name="Freeform 140"/>
              <p:cNvSpPr/>
              <p:nvPr/>
            </p:nvSpPr>
            <p:spPr>
              <a:xfrm>
                <a:off x="3887597" y="3200273"/>
                <a:ext cx="177166" cy="173356"/>
              </a:xfrm>
              <a:custGeom>
                <a:avLst/>
                <a:gdLst/>
                <a:ahLst/>
                <a:cxnLst/>
                <a:rect l="0" t="0" r="0" b="0"/>
                <a:pathLst>
                  <a:path w="177166" h="173356">
                    <a:moveTo>
                      <a:pt x="161290" y="13970"/>
                    </a:moveTo>
                    <a:lnTo>
                      <a:pt x="165608" y="29845"/>
                    </a:lnTo>
                    <a:lnTo>
                      <a:pt x="171323" y="48514"/>
                    </a:lnTo>
                    <a:lnTo>
                      <a:pt x="177165" y="70104"/>
                    </a:lnTo>
                    <a:lnTo>
                      <a:pt x="167005" y="75819"/>
                    </a:lnTo>
                    <a:lnTo>
                      <a:pt x="155067" y="84074"/>
                    </a:lnTo>
                    <a:lnTo>
                      <a:pt x="143510" y="94615"/>
                    </a:lnTo>
                    <a:lnTo>
                      <a:pt x="131953" y="106172"/>
                    </a:lnTo>
                    <a:lnTo>
                      <a:pt x="122428" y="118110"/>
                    </a:lnTo>
                    <a:lnTo>
                      <a:pt x="114681" y="130175"/>
                    </a:lnTo>
                    <a:lnTo>
                      <a:pt x="109982" y="141605"/>
                    </a:lnTo>
                    <a:lnTo>
                      <a:pt x="109474" y="146431"/>
                    </a:lnTo>
                    <a:lnTo>
                      <a:pt x="109474" y="151257"/>
                    </a:lnTo>
                    <a:lnTo>
                      <a:pt x="81153" y="158877"/>
                    </a:lnTo>
                    <a:lnTo>
                      <a:pt x="54229" y="164211"/>
                    </a:lnTo>
                    <a:lnTo>
                      <a:pt x="30226" y="168529"/>
                    </a:lnTo>
                    <a:lnTo>
                      <a:pt x="9652" y="173355"/>
                    </a:lnTo>
                    <a:lnTo>
                      <a:pt x="7239" y="170434"/>
                    </a:lnTo>
                    <a:lnTo>
                      <a:pt x="4826" y="166116"/>
                    </a:lnTo>
                    <a:lnTo>
                      <a:pt x="3429" y="159893"/>
                    </a:lnTo>
                    <a:lnTo>
                      <a:pt x="1905" y="151765"/>
                    </a:lnTo>
                    <a:lnTo>
                      <a:pt x="508" y="132969"/>
                    </a:lnTo>
                    <a:lnTo>
                      <a:pt x="0" y="110871"/>
                    </a:lnTo>
                    <a:lnTo>
                      <a:pt x="1016" y="88392"/>
                    </a:lnTo>
                    <a:lnTo>
                      <a:pt x="3810" y="66294"/>
                    </a:lnTo>
                    <a:lnTo>
                      <a:pt x="7747" y="47498"/>
                    </a:lnTo>
                    <a:lnTo>
                      <a:pt x="10541" y="39878"/>
                    </a:lnTo>
                    <a:lnTo>
                      <a:pt x="13970" y="33147"/>
                    </a:lnTo>
                    <a:lnTo>
                      <a:pt x="19177" y="33147"/>
                    </a:lnTo>
                    <a:lnTo>
                      <a:pt x="25019" y="32639"/>
                    </a:lnTo>
                    <a:lnTo>
                      <a:pt x="39370" y="28829"/>
                    </a:lnTo>
                    <a:lnTo>
                      <a:pt x="56134" y="23114"/>
                    </a:lnTo>
                    <a:lnTo>
                      <a:pt x="75311" y="16891"/>
                    </a:lnTo>
                    <a:lnTo>
                      <a:pt x="95504" y="10160"/>
                    </a:lnTo>
                    <a:lnTo>
                      <a:pt x="116713" y="4318"/>
                    </a:lnTo>
                    <a:lnTo>
                      <a:pt x="137287" y="1016"/>
                    </a:lnTo>
                    <a:lnTo>
                      <a:pt x="157480" y="0"/>
                    </a:lnTo>
                    <a:close/>
                  </a:path>
                </a:pathLst>
              </a:custGeom>
              <a:solidFill>
                <a:srgbClr val="D67500"/>
              </a:solidFill>
              <a:ln w="0" cap="flat" cmpd="sng" algn="ctr">
                <a:solidFill>
                  <a:srgbClr val="D67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42" name="Freeform 141"/>
              <p:cNvSpPr/>
              <p:nvPr/>
            </p:nvSpPr>
            <p:spPr>
              <a:xfrm>
                <a:off x="3778631" y="3095244"/>
                <a:ext cx="60961" cy="111761"/>
              </a:xfrm>
              <a:custGeom>
                <a:avLst/>
                <a:gdLst/>
                <a:ahLst/>
                <a:cxnLst/>
                <a:rect l="0" t="0" r="0" b="0"/>
                <a:pathLst>
                  <a:path w="60961" h="111761">
                    <a:moveTo>
                      <a:pt x="56642" y="13335"/>
                    </a:moveTo>
                    <a:lnTo>
                      <a:pt x="55753" y="25908"/>
                    </a:lnTo>
                    <a:lnTo>
                      <a:pt x="55753" y="51816"/>
                    </a:lnTo>
                    <a:lnTo>
                      <a:pt x="58039" y="76200"/>
                    </a:lnTo>
                    <a:lnTo>
                      <a:pt x="60960" y="96393"/>
                    </a:lnTo>
                    <a:lnTo>
                      <a:pt x="54737" y="98298"/>
                    </a:lnTo>
                    <a:lnTo>
                      <a:pt x="49403" y="100203"/>
                    </a:lnTo>
                    <a:lnTo>
                      <a:pt x="42799" y="103124"/>
                    </a:lnTo>
                    <a:lnTo>
                      <a:pt x="38862" y="105029"/>
                    </a:lnTo>
                    <a:lnTo>
                      <a:pt x="36957" y="106045"/>
                    </a:lnTo>
                    <a:lnTo>
                      <a:pt x="34036" y="108458"/>
                    </a:lnTo>
                    <a:lnTo>
                      <a:pt x="30226" y="109855"/>
                    </a:lnTo>
                    <a:lnTo>
                      <a:pt x="23114" y="111760"/>
                    </a:lnTo>
                    <a:lnTo>
                      <a:pt x="20701" y="109347"/>
                    </a:lnTo>
                    <a:lnTo>
                      <a:pt x="17780" y="106045"/>
                    </a:lnTo>
                    <a:lnTo>
                      <a:pt x="11557" y="95885"/>
                    </a:lnTo>
                    <a:lnTo>
                      <a:pt x="5842" y="82550"/>
                    </a:lnTo>
                    <a:lnTo>
                      <a:pt x="1397" y="67183"/>
                    </a:lnTo>
                    <a:lnTo>
                      <a:pt x="0" y="51308"/>
                    </a:lnTo>
                    <a:lnTo>
                      <a:pt x="2413" y="35433"/>
                    </a:lnTo>
                    <a:lnTo>
                      <a:pt x="5842" y="28321"/>
                    </a:lnTo>
                    <a:lnTo>
                      <a:pt x="10160" y="21590"/>
                    </a:lnTo>
                    <a:lnTo>
                      <a:pt x="15875" y="15748"/>
                    </a:lnTo>
                    <a:lnTo>
                      <a:pt x="23114" y="10541"/>
                    </a:lnTo>
                    <a:lnTo>
                      <a:pt x="26924" y="6604"/>
                    </a:lnTo>
                    <a:lnTo>
                      <a:pt x="32131" y="3810"/>
                    </a:lnTo>
                    <a:lnTo>
                      <a:pt x="42799" y="381"/>
                    </a:lnTo>
                    <a:lnTo>
                      <a:pt x="52324" y="0"/>
                    </a:lnTo>
                    <a:lnTo>
                      <a:pt x="56134" y="889"/>
                    </a:lnTo>
                    <a:lnTo>
                      <a:pt x="58547" y="1905"/>
                    </a:lnTo>
                    <a:close/>
                  </a:path>
                </a:pathLst>
              </a:custGeom>
              <a:solidFill>
                <a:srgbClr val="CD7000"/>
              </a:solidFill>
              <a:ln w="0" cap="flat" cmpd="sng" algn="ctr">
                <a:solidFill>
                  <a:srgbClr val="CD7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43" name="Freeform 142"/>
              <p:cNvSpPr/>
              <p:nvPr/>
            </p:nvSpPr>
            <p:spPr>
              <a:xfrm>
                <a:off x="3828542" y="3202686"/>
                <a:ext cx="46102" cy="124334"/>
              </a:xfrm>
              <a:custGeom>
                <a:avLst/>
                <a:gdLst/>
                <a:ahLst/>
                <a:cxnLst/>
                <a:rect l="0" t="0" r="0" b="0"/>
                <a:pathLst>
                  <a:path w="46102" h="124334">
                    <a:moveTo>
                      <a:pt x="40767" y="14859"/>
                    </a:moveTo>
                    <a:lnTo>
                      <a:pt x="41783" y="25400"/>
                    </a:lnTo>
                    <a:lnTo>
                      <a:pt x="43180" y="36449"/>
                    </a:lnTo>
                    <a:lnTo>
                      <a:pt x="45085" y="48514"/>
                    </a:lnTo>
                    <a:lnTo>
                      <a:pt x="46101" y="62484"/>
                    </a:lnTo>
                    <a:lnTo>
                      <a:pt x="44704" y="79248"/>
                    </a:lnTo>
                    <a:lnTo>
                      <a:pt x="42799" y="88773"/>
                    </a:lnTo>
                    <a:lnTo>
                      <a:pt x="40386" y="99441"/>
                    </a:lnTo>
                    <a:lnTo>
                      <a:pt x="36957" y="111379"/>
                    </a:lnTo>
                    <a:lnTo>
                      <a:pt x="32131" y="124333"/>
                    </a:lnTo>
                    <a:lnTo>
                      <a:pt x="25019" y="109982"/>
                    </a:lnTo>
                    <a:lnTo>
                      <a:pt x="17272" y="94615"/>
                    </a:lnTo>
                    <a:lnTo>
                      <a:pt x="9144" y="78232"/>
                    </a:lnTo>
                    <a:lnTo>
                      <a:pt x="3429" y="61976"/>
                    </a:lnTo>
                    <a:lnTo>
                      <a:pt x="0" y="46101"/>
                    </a:lnTo>
                    <a:lnTo>
                      <a:pt x="0" y="38481"/>
                    </a:lnTo>
                    <a:lnTo>
                      <a:pt x="1016" y="31242"/>
                    </a:lnTo>
                    <a:lnTo>
                      <a:pt x="3429" y="24511"/>
                    </a:lnTo>
                    <a:lnTo>
                      <a:pt x="7239" y="18288"/>
                    </a:lnTo>
                    <a:lnTo>
                      <a:pt x="12446" y="12446"/>
                    </a:lnTo>
                    <a:lnTo>
                      <a:pt x="20193" y="7747"/>
                    </a:lnTo>
                    <a:lnTo>
                      <a:pt x="26416" y="1524"/>
                    </a:lnTo>
                    <a:lnTo>
                      <a:pt x="32639" y="0"/>
                    </a:lnTo>
                    <a:lnTo>
                      <a:pt x="37973" y="1524"/>
                    </a:lnTo>
                    <a:lnTo>
                      <a:pt x="42291" y="4318"/>
                    </a:lnTo>
                    <a:close/>
                  </a:path>
                </a:pathLst>
              </a:custGeom>
              <a:solidFill>
                <a:srgbClr val="D67500"/>
              </a:solidFill>
              <a:ln w="0" cap="flat" cmpd="sng" algn="ctr">
                <a:solidFill>
                  <a:srgbClr val="D67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44" name="Freeform 143"/>
              <p:cNvSpPr/>
              <p:nvPr/>
            </p:nvSpPr>
            <p:spPr>
              <a:xfrm>
                <a:off x="3758946" y="3215132"/>
                <a:ext cx="84964" cy="162815"/>
              </a:xfrm>
              <a:custGeom>
                <a:avLst/>
                <a:gdLst/>
                <a:ahLst/>
                <a:cxnLst/>
                <a:rect l="0" t="0" r="0" b="0"/>
                <a:pathLst>
                  <a:path w="84964" h="162815">
                    <a:moveTo>
                      <a:pt x="54737" y="23622"/>
                    </a:moveTo>
                    <a:lnTo>
                      <a:pt x="55753" y="33655"/>
                    </a:lnTo>
                    <a:lnTo>
                      <a:pt x="58166" y="44196"/>
                    </a:lnTo>
                    <a:lnTo>
                      <a:pt x="61976" y="55753"/>
                    </a:lnTo>
                    <a:lnTo>
                      <a:pt x="66802" y="68199"/>
                    </a:lnTo>
                    <a:lnTo>
                      <a:pt x="72517" y="81153"/>
                    </a:lnTo>
                    <a:lnTo>
                      <a:pt x="84963" y="109474"/>
                    </a:lnTo>
                    <a:lnTo>
                      <a:pt x="83566" y="111379"/>
                    </a:lnTo>
                    <a:lnTo>
                      <a:pt x="81153" y="114300"/>
                    </a:lnTo>
                    <a:lnTo>
                      <a:pt x="72517" y="120015"/>
                    </a:lnTo>
                    <a:lnTo>
                      <a:pt x="60452" y="127254"/>
                    </a:lnTo>
                    <a:lnTo>
                      <a:pt x="47117" y="134874"/>
                    </a:lnTo>
                    <a:lnTo>
                      <a:pt x="33147" y="142621"/>
                    </a:lnTo>
                    <a:lnTo>
                      <a:pt x="21082" y="150241"/>
                    </a:lnTo>
                    <a:lnTo>
                      <a:pt x="11557" y="156972"/>
                    </a:lnTo>
                    <a:lnTo>
                      <a:pt x="8636" y="160401"/>
                    </a:lnTo>
                    <a:lnTo>
                      <a:pt x="6731" y="162814"/>
                    </a:lnTo>
                    <a:lnTo>
                      <a:pt x="4318" y="155575"/>
                    </a:lnTo>
                    <a:lnTo>
                      <a:pt x="2413" y="147955"/>
                    </a:lnTo>
                    <a:lnTo>
                      <a:pt x="0" y="130175"/>
                    </a:lnTo>
                    <a:lnTo>
                      <a:pt x="508" y="109982"/>
                    </a:lnTo>
                    <a:lnTo>
                      <a:pt x="1905" y="88392"/>
                    </a:lnTo>
                    <a:lnTo>
                      <a:pt x="8128" y="44196"/>
                    </a:lnTo>
                    <a:lnTo>
                      <a:pt x="11049" y="23622"/>
                    </a:lnTo>
                    <a:lnTo>
                      <a:pt x="13970" y="3937"/>
                    </a:lnTo>
                    <a:lnTo>
                      <a:pt x="17780" y="508"/>
                    </a:lnTo>
                    <a:lnTo>
                      <a:pt x="23495" y="0"/>
                    </a:lnTo>
                    <a:lnTo>
                      <a:pt x="29845" y="1016"/>
                    </a:lnTo>
                    <a:lnTo>
                      <a:pt x="36449" y="3429"/>
                    </a:lnTo>
                    <a:lnTo>
                      <a:pt x="48514" y="9144"/>
                    </a:lnTo>
                    <a:lnTo>
                      <a:pt x="53340" y="12065"/>
                    </a:lnTo>
                    <a:lnTo>
                      <a:pt x="55753" y="13970"/>
                    </a:lnTo>
                    <a:close/>
                  </a:path>
                </a:pathLst>
              </a:custGeom>
              <a:solidFill>
                <a:srgbClr val="CD7000"/>
              </a:solidFill>
              <a:ln w="0" cap="flat" cmpd="sng" algn="ctr">
                <a:solidFill>
                  <a:srgbClr val="CD7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45" name="Freeform 144"/>
              <p:cNvSpPr/>
              <p:nvPr/>
            </p:nvSpPr>
            <p:spPr>
              <a:xfrm>
                <a:off x="3725418" y="3202686"/>
                <a:ext cx="40768" cy="276480"/>
              </a:xfrm>
              <a:custGeom>
                <a:avLst/>
                <a:gdLst/>
                <a:ahLst/>
                <a:cxnLst/>
                <a:rect l="0" t="0" r="0" b="0"/>
                <a:pathLst>
                  <a:path w="40768" h="276480">
                    <a:moveTo>
                      <a:pt x="35941" y="28829"/>
                    </a:moveTo>
                    <a:lnTo>
                      <a:pt x="33020" y="44704"/>
                    </a:lnTo>
                    <a:lnTo>
                      <a:pt x="29210" y="77724"/>
                    </a:lnTo>
                    <a:lnTo>
                      <a:pt x="28702" y="111379"/>
                    </a:lnTo>
                    <a:lnTo>
                      <a:pt x="28702" y="145415"/>
                    </a:lnTo>
                    <a:lnTo>
                      <a:pt x="28702" y="179578"/>
                    </a:lnTo>
                    <a:lnTo>
                      <a:pt x="27305" y="213106"/>
                    </a:lnTo>
                    <a:lnTo>
                      <a:pt x="22479" y="245745"/>
                    </a:lnTo>
                    <a:lnTo>
                      <a:pt x="18669" y="261620"/>
                    </a:lnTo>
                    <a:lnTo>
                      <a:pt x="12954" y="276479"/>
                    </a:lnTo>
                    <a:lnTo>
                      <a:pt x="10033" y="268351"/>
                    </a:lnTo>
                    <a:lnTo>
                      <a:pt x="7112" y="256286"/>
                    </a:lnTo>
                    <a:lnTo>
                      <a:pt x="5207" y="240919"/>
                    </a:lnTo>
                    <a:lnTo>
                      <a:pt x="3302" y="223266"/>
                    </a:lnTo>
                    <a:lnTo>
                      <a:pt x="1905" y="203962"/>
                    </a:lnTo>
                    <a:lnTo>
                      <a:pt x="889" y="182880"/>
                    </a:lnTo>
                    <a:lnTo>
                      <a:pt x="0" y="138303"/>
                    </a:lnTo>
                    <a:lnTo>
                      <a:pt x="381" y="94615"/>
                    </a:lnTo>
                    <a:lnTo>
                      <a:pt x="1397" y="73914"/>
                    </a:lnTo>
                    <a:lnTo>
                      <a:pt x="2794" y="54737"/>
                    </a:lnTo>
                    <a:lnTo>
                      <a:pt x="4318" y="37465"/>
                    </a:lnTo>
                    <a:lnTo>
                      <a:pt x="5715" y="23495"/>
                    </a:lnTo>
                    <a:lnTo>
                      <a:pt x="8128" y="12065"/>
                    </a:lnTo>
                    <a:lnTo>
                      <a:pt x="10541" y="4318"/>
                    </a:lnTo>
                    <a:lnTo>
                      <a:pt x="14351" y="1524"/>
                    </a:lnTo>
                    <a:lnTo>
                      <a:pt x="18669" y="0"/>
                    </a:lnTo>
                    <a:lnTo>
                      <a:pt x="27305" y="2921"/>
                    </a:lnTo>
                    <a:lnTo>
                      <a:pt x="35433" y="8636"/>
                    </a:lnTo>
                    <a:lnTo>
                      <a:pt x="38354" y="11557"/>
                    </a:lnTo>
                    <a:lnTo>
                      <a:pt x="40767" y="13462"/>
                    </a:lnTo>
                    <a:close/>
                  </a:path>
                </a:pathLst>
              </a:custGeom>
              <a:solidFill>
                <a:srgbClr val="C46B00"/>
              </a:solidFill>
              <a:ln w="0" cap="flat" cmpd="sng" algn="ctr">
                <a:solidFill>
                  <a:srgbClr val="C46B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46" name="Freeform 145"/>
              <p:cNvSpPr/>
              <p:nvPr/>
            </p:nvSpPr>
            <p:spPr>
              <a:xfrm>
                <a:off x="3716274" y="2704973"/>
                <a:ext cx="118492" cy="182881"/>
              </a:xfrm>
              <a:custGeom>
                <a:avLst/>
                <a:gdLst/>
                <a:ahLst/>
                <a:cxnLst/>
                <a:rect l="0" t="0" r="0" b="0"/>
                <a:pathLst>
                  <a:path w="118492" h="182881">
                    <a:moveTo>
                      <a:pt x="114681" y="55626"/>
                    </a:moveTo>
                    <a:lnTo>
                      <a:pt x="112268" y="79629"/>
                    </a:lnTo>
                    <a:lnTo>
                      <a:pt x="110363" y="93091"/>
                    </a:lnTo>
                    <a:lnTo>
                      <a:pt x="108458" y="107442"/>
                    </a:lnTo>
                    <a:lnTo>
                      <a:pt x="105156" y="123825"/>
                    </a:lnTo>
                    <a:lnTo>
                      <a:pt x="100838" y="142113"/>
                    </a:lnTo>
                    <a:lnTo>
                      <a:pt x="86360" y="151638"/>
                    </a:lnTo>
                    <a:lnTo>
                      <a:pt x="73406" y="158877"/>
                    </a:lnTo>
                    <a:lnTo>
                      <a:pt x="61468" y="165100"/>
                    </a:lnTo>
                    <a:lnTo>
                      <a:pt x="50419" y="169926"/>
                    </a:lnTo>
                    <a:lnTo>
                      <a:pt x="30734" y="177038"/>
                    </a:lnTo>
                    <a:lnTo>
                      <a:pt x="11938" y="182880"/>
                    </a:lnTo>
                    <a:lnTo>
                      <a:pt x="11557" y="166116"/>
                    </a:lnTo>
                    <a:lnTo>
                      <a:pt x="10541" y="144907"/>
                    </a:lnTo>
                    <a:lnTo>
                      <a:pt x="9144" y="120396"/>
                    </a:lnTo>
                    <a:lnTo>
                      <a:pt x="7239" y="94996"/>
                    </a:lnTo>
                    <a:lnTo>
                      <a:pt x="2794" y="44196"/>
                    </a:lnTo>
                    <a:lnTo>
                      <a:pt x="1397" y="21590"/>
                    </a:lnTo>
                    <a:lnTo>
                      <a:pt x="0" y="2413"/>
                    </a:lnTo>
                    <a:lnTo>
                      <a:pt x="2794" y="889"/>
                    </a:lnTo>
                    <a:lnTo>
                      <a:pt x="7620" y="0"/>
                    </a:lnTo>
                    <a:lnTo>
                      <a:pt x="13843" y="508"/>
                    </a:lnTo>
                    <a:lnTo>
                      <a:pt x="21590" y="1905"/>
                    </a:lnTo>
                    <a:lnTo>
                      <a:pt x="40259" y="6223"/>
                    </a:lnTo>
                    <a:lnTo>
                      <a:pt x="60960" y="11938"/>
                    </a:lnTo>
                    <a:lnTo>
                      <a:pt x="81534" y="19177"/>
                    </a:lnTo>
                    <a:lnTo>
                      <a:pt x="99314" y="25400"/>
                    </a:lnTo>
                    <a:lnTo>
                      <a:pt x="107061" y="28321"/>
                    </a:lnTo>
                    <a:lnTo>
                      <a:pt x="112776" y="30734"/>
                    </a:lnTo>
                    <a:lnTo>
                      <a:pt x="116586" y="32639"/>
                    </a:lnTo>
                    <a:lnTo>
                      <a:pt x="118491" y="33528"/>
                    </a:lnTo>
                    <a:close/>
                  </a:path>
                </a:pathLst>
              </a:custGeom>
              <a:solidFill>
                <a:srgbClr val="CD7000"/>
              </a:solidFill>
              <a:ln w="0" cap="flat" cmpd="sng" algn="ctr">
                <a:solidFill>
                  <a:srgbClr val="CD7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47" name="Freeform 146"/>
              <p:cNvSpPr/>
              <p:nvPr/>
            </p:nvSpPr>
            <p:spPr>
              <a:xfrm>
                <a:off x="3730117" y="2882519"/>
                <a:ext cx="136907" cy="256795"/>
              </a:xfrm>
              <a:custGeom>
                <a:avLst/>
                <a:gdLst/>
                <a:ahLst/>
                <a:cxnLst/>
                <a:rect l="0" t="0" r="0" b="0"/>
                <a:pathLst>
                  <a:path w="136907" h="256795">
                    <a:moveTo>
                      <a:pt x="128651" y="51816"/>
                    </a:moveTo>
                    <a:lnTo>
                      <a:pt x="123444" y="61468"/>
                    </a:lnTo>
                    <a:lnTo>
                      <a:pt x="120015" y="70104"/>
                    </a:lnTo>
                    <a:lnTo>
                      <a:pt x="119126" y="77851"/>
                    </a:lnTo>
                    <a:lnTo>
                      <a:pt x="119126" y="84074"/>
                    </a:lnTo>
                    <a:lnTo>
                      <a:pt x="120523" y="90297"/>
                    </a:lnTo>
                    <a:lnTo>
                      <a:pt x="124841" y="102235"/>
                    </a:lnTo>
                    <a:lnTo>
                      <a:pt x="128651" y="116205"/>
                    </a:lnTo>
                    <a:lnTo>
                      <a:pt x="129159" y="124333"/>
                    </a:lnTo>
                    <a:lnTo>
                      <a:pt x="128651" y="133985"/>
                    </a:lnTo>
                    <a:lnTo>
                      <a:pt x="126746" y="145034"/>
                    </a:lnTo>
                    <a:lnTo>
                      <a:pt x="122428" y="158369"/>
                    </a:lnTo>
                    <a:lnTo>
                      <a:pt x="115697" y="173355"/>
                    </a:lnTo>
                    <a:lnTo>
                      <a:pt x="106172" y="191516"/>
                    </a:lnTo>
                    <a:lnTo>
                      <a:pt x="92710" y="193040"/>
                    </a:lnTo>
                    <a:lnTo>
                      <a:pt x="82550" y="195326"/>
                    </a:lnTo>
                    <a:lnTo>
                      <a:pt x="74422" y="198247"/>
                    </a:lnTo>
                    <a:lnTo>
                      <a:pt x="68707" y="201168"/>
                    </a:lnTo>
                    <a:lnTo>
                      <a:pt x="64897" y="204470"/>
                    </a:lnTo>
                    <a:lnTo>
                      <a:pt x="61976" y="208407"/>
                    </a:lnTo>
                    <a:lnTo>
                      <a:pt x="58674" y="216535"/>
                    </a:lnTo>
                    <a:lnTo>
                      <a:pt x="55245" y="225679"/>
                    </a:lnTo>
                    <a:lnTo>
                      <a:pt x="48514" y="235712"/>
                    </a:lnTo>
                    <a:lnTo>
                      <a:pt x="43307" y="241046"/>
                    </a:lnTo>
                    <a:lnTo>
                      <a:pt x="35560" y="246253"/>
                    </a:lnTo>
                    <a:lnTo>
                      <a:pt x="25527" y="251587"/>
                    </a:lnTo>
                    <a:lnTo>
                      <a:pt x="12573" y="256794"/>
                    </a:lnTo>
                    <a:lnTo>
                      <a:pt x="12065" y="246761"/>
                    </a:lnTo>
                    <a:lnTo>
                      <a:pt x="11557" y="234696"/>
                    </a:lnTo>
                    <a:lnTo>
                      <a:pt x="10668" y="220853"/>
                    </a:lnTo>
                    <a:lnTo>
                      <a:pt x="9652" y="205994"/>
                    </a:lnTo>
                    <a:lnTo>
                      <a:pt x="7747" y="172847"/>
                    </a:lnTo>
                    <a:lnTo>
                      <a:pt x="5334" y="138303"/>
                    </a:lnTo>
                    <a:lnTo>
                      <a:pt x="3429" y="103759"/>
                    </a:lnTo>
                    <a:lnTo>
                      <a:pt x="1524" y="72517"/>
                    </a:lnTo>
                    <a:lnTo>
                      <a:pt x="1016" y="58547"/>
                    </a:lnTo>
                    <a:lnTo>
                      <a:pt x="508" y="46101"/>
                    </a:lnTo>
                    <a:lnTo>
                      <a:pt x="0" y="36068"/>
                    </a:lnTo>
                    <a:lnTo>
                      <a:pt x="508" y="27813"/>
                    </a:lnTo>
                    <a:lnTo>
                      <a:pt x="13462" y="29845"/>
                    </a:lnTo>
                    <a:lnTo>
                      <a:pt x="25019" y="29337"/>
                    </a:lnTo>
                    <a:lnTo>
                      <a:pt x="35560" y="26924"/>
                    </a:lnTo>
                    <a:lnTo>
                      <a:pt x="45212" y="23495"/>
                    </a:lnTo>
                    <a:lnTo>
                      <a:pt x="61468" y="14478"/>
                    </a:lnTo>
                    <a:lnTo>
                      <a:pt x="75946" y="5842"/>
                    </a:lnTo>
                    <a:lnTo>
                      <a:pt x="89789" y="508"/>
                    </a:lnTo>
                    <a:lnTo>
                      <a:pt x="96520" y="0"/>
                    </a:lnTo>
                    <a:lnTo>
                      <a:pt x="103251" y="1905"/>
                    </a:lnTo>
                    <a:lnTo>
                      <a:pt x="110871" y="6731"/>
                    </a:lnTo>
                    <a:lnTo>
                      <a:pt x="118618" y="13970"/>
                    </a:lnTo>
                    <a:lnTo>
                      <a:pt x="127254" y="25019"/>
                    </a:lnTo>
                    <a:lnTo>
                      <a:pt x="136906" y="40386"/>
                    </a:lnTo>
                    <a:close/>
                  </a:path>
                </a:pathLst>
              </a:custGeom>
              <a:solidFill>
                <a:srgbClr val="C66C00"/>
              </a:solidFill>
              <a:ln w="0" cap="flat" cmpd="sng" algn="ctr">
                <a:solidFill>
                  <a:srgbClr val="C66C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48" name="Freeform 147"/>
              <p:cNvSpPr/>
              <p:nvPr/>
            </p:nvSpPr>
            <p:spPr>
              <a:xfrm>
                <a:off x="3707638" y="2581148"/>
                <a:ext cx="155449" cy="134875"/>
              </a:xfrm>
              <a:custGeom>
                <a:avLst/>
                <a:gdLst/>
                <a:ahLst/>
                <a:cxnLst/>
                <a:rect l="0" t="0" r="0" b="0"/>
                <a:pathLst>
                  <a:path w="155449" h="134875">
                    <a:moveTo>
                      <a:pt x="146431" y="46101"/>
                    </a:moveTo>
                    <a:lnTo>
                      <a:pt x="139700" y="59944"/>
                    </a:lnTo>
                    <a:lnTo>
                      <a:pt x="134366" y="74422"/>
                    </a:lnTo>
                    <a:lnTo>
                      <a:pt x="131064" y="88265"/>
                    </a:lnTo>
                    <a:lnTo>
                      <a:pt x="129032" y="101219"/>
                    </a:lnTo>
                    <a:lnTo>
                      <a:pt x="128651" y="113284"/>
                    </a:lnTo>
                    <a:lnTo>
                      <a:pt x="129540" y="123317"/>
                    </a:lnTo>
                    <a:lnTo>
                      <a:pt x="131445" y="130937"/>
                    </a:lnTo>
                    <a:lnTo>
                      <a:pt x="131064" y="133350"/>
                    </a:lnTo>
                    <a:lnTo>
                      <a:pt x="128651" y="134874"/>
                    </a:lnTo>
                    <a:lnTo>
                      <a:pt x="124333" y="134874"/>
                    </a:lnTo>
                    <a:lnTo>
                      <a:pt x="118110" y="134366"/>
                    </a:lnTo>
                    <a:lnTo>
                      <a:pt x="109855" y="132969"/>
                    </a:lnTo>
                    <a:lnTo>
                      <a:pt x="100711" y="130556"/>
                    </a:lnTo>
                    <a:lnTo>
                      <a:pt x="80645" y="124714"/>
                    </a:lnTo>
                    <a:lnTo>
                      <a:pt x="36449" y="109855"/>
                    </a:lnTo>
                    <a:lnTo>
                      <a:pt x="17780" y="102616"/>
                    </a:lnTo>
                    <a:lnTo>
                      <a:pt x="10033" y="99314"/>
                    </a:lnTo>
                    <a:lnTo>
                      <a:pt x="4318" y="96393"/>
                    </a:lnTo>
                    <a:lnTo>
                      <a:pt x="2794" y="81534"/>
                    </a:lnTo>
                    <a:lnTo>
                      <a:pt x="1397" y="70993"/>
                    </a:lnTo>
                    <a:lnTo>
                      <a:pt x="0" y="62865"/>
                    </a:lnTo>
                    <a:lnTo>
                      <a:pt x="0" y="54737"/>
                    </a:lnTo>
                    <a:lnTo>
                      <a:pt x="12954" y="56134"/>
                    </a:lnTo>
                    <a:lnTo>
                      <a:pt x="25400" y="54737"/>
                    </a:lnTo>
                    <a:lnTo>
                      <a:pt x="36957" y="50800"/>
                    </a:lnTo>
                    <a:lnTo>
                      <a:pt x="47498" y="45085"/>
                    </a:lnTo>
                    <a:lnTo>
                      <a:pt x="67183" y="30734"/>
                    </a:lnTo>
                    <a:lnTo>
                      <a:pt x="84963" y="15367"/>
                    </a:lnTo>
                    <a:lnTo>
                      <a:pt x="93599" y="9017"/>
                    </a:lnTo>
                    <a:lnTo>
                      <a:pt x="102235" y="3810"/>
                    </a:lnTo>
                    <a:lnTo>
                      <a:pt x="110363" y="381"/>
                    </a:lnTo>
                    <a:lnTo>
                      <a:pt x="118999" y="0"/>
                    </a:lnTo>
                    <a:lnTo>
                      <a:pt x="127127" y="2413"/>
                    </a:lnTo>
                    <a:lnTo>
                      <a:pt x="136271" y="8128"/>
                    </a:lnTo>
                    <a:lnTo>
                      <a:pt x="145415" y="18161"/>
                    </a:lnTo>
                    <a:lnTo>
                      <a:pt x="155448" y="32639"/>
                    </a:lnTo>
                    <a:close/>
                  </a:path>
                </a:pathLst>
              </a:custGeom>
              <a:solidFill>
                <a:srgbClr val="CD7000"/>
              </a:solidFill>
              <a:ln w="0" cap="flat" cmpd="sng" algn="ctr">
                <a:solidFill>
                  <a:srgbClr val="CD7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49" name="Freeform 148"/>
              <p:cNvSpPr/>
              <p:nvPr/>
            </p:nvSpPr>
            <p:spPr>
              <a:xfrm>
                <a:off x="3750310" y="3152775"/>
                <a:ext cx="26417" cy="51436"/>
              </a:xfrm>
              <a:custGeom>
                <a:avLst/>
                <a:gdLst/>
                <a:ahLst/>
                <a:cxnLst/>
                <a:rect l="0" t="0" r="0" b="0"/>
                <a:pathLst>
                  <a:path w="26417" h="51436">
                    <a:moveTo>
                      <a:pt x="4318" y="5715"/>
                    </a:moveTo>
                    <a:lnTo>
                      <a:pt x="8128" y="2413"/>
                    </a:lnTo>
                    <a:lnTo>
                      <a:pt x="11557" y="508"/>
                    </a:lnTo>
                    <a:lnTo>
                      <a:pt x="14478" y="0"/>
                    </a:lnTo>
                    <a:lnTo>
                      <a:pt x="17272" y="1397"/>
                    </a:lnTo>
                    <a:lnTo>
                      <a:pt x="19685" y="4318"/>
                    </a:lnTo>
                    <a:lnTo>
                      <a:pt x="23495" y="12065"/>
                    </a:lnTo>
                    <a:lnTo>
                      <a:pt x="25908" y="22606"/>
                    </a:lnTo>
                    <a:lnTo>
                      <a:pt x="26416" y="33147"/>
                    </a:lnTo>
                    <a:lnTo>
                      <a:pt x="25908" y="42291"/>
                    </a:lnTo>
                    <a:lnTo>
                      <a:pt x="23114" y="48514"/>
                    </a:lnTo>
                    <a:lnTo>
                      <a:pt x="20701" y="50419"/>
                    </a:lnTo>
                    <a:lnTo>
                      <a:pt x="17272" y="51435"/>
                    </a:lnTo>
                    <a:lnTo>
                      <a:pt x="12954" y="50419"/>
                    </a:lnTo>
                    <a:lnTo>
                      <a:pt x="8636" y="47498"/>
                    </a:lnTo>
                    <a:lnTo>
                      <a:pt x="4826" y="42672"/>
                    </a:lnTo>
                    <a:lnTo>
                      <a:pt x="1905" y="35560"/>
                    </a:lnTo>
                    <a:lnTo>
                      <a:pt x="0" y="25400"/>
                    </a:lnTo>
                    <a:lnTo>
                      <a:pt x="0" y="12065"/>
                    </a:lnTo>
                    <a:close/>
                  </a:path>
                </a:pathLst>
              </a:custGeom>
              <a:solidFill>
                <a:srgbClr val="CD7000"/>
              </a:solidFill>
              <a:ln w="0" cap="flat" cmpd="sng" algn="ctr">
                <a:solidFill>
                  <a:srgbClr val="CD7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50" name="Freeform 149"/>
              <p:cNvSpPr/>
              <p:nvPr/>
            </p:nvSpPr>
            <p:spPr>
              <a:xfrm>
                <a:off x="3863086" y="2933954"/>
                <a:ext cx="33148" cy="68581"/>
              </a:xfrm>
              <a:custGeom>
                <a:avLst/>
                <a:gdLst/>
                <a:ahLst/>
                <a:cxnLst/>
                <a:rect l="0" t="0" r="0" b="0"/>
                <a:pathLst>
                  <a:path w="33148" h="68581">
                    <a:moveTo>
                      <a:pt x="5334" y="4699"/>
                    </a:moveTo>
                    <a:lnTo>
                      <a:pt x="9652" y="1397"/>
                    </a:lnTo>
                    <a:lnTo>
                      <a:pt x="13970" y="0"/>
                    </a:lnTo>
                    <a:lnTo>
                      <a:pt x="17780" y="381"/>
                    </a:lnTo>
                    <a:lnTo>
                      <a:pt x="21209" y="2413"/>
                    </a:lnTo>
                    <a:lnTo>
                      <a:pt x="24511" y="5715"/>
                    </a:lnTo>
                    <a:lnTo>
                      <a:pt x="29845" y="15748"/>
                    </a:lnTo>
                    <a:lnTo>
                      <a:pt x="33147" y="28321"/>
                    </a:lnTo>
                    <a:lnTo>
                      <a:pt x="33147" y="41656"/>
                    </a:lnTo>
                    <a:lnTo>
                      <a:pt x="30226" y="54229"/>
                    </a:lnTo>
                    <a:lnTo>
                      <a:pt x="27432" y="59944"/>
                    </a:lnTo>
                    <a:lnTo>
                      <a:pt x="23114" y="64262"/>
                    </a:lnTo>
                    <a:lnTo>
                      <a:pt x="18796" y="66675"/>
                    </a:lnTo>
                    <a:lnTo>
                      <a:pt x="15367" y="68580"/>
                    </a:lnTo>
                    <a:lnTo>
                      <a:pt x="9144" y="68580"/>
                    </a:lnTo>
                    <a:lnTo>
                      <a:pt x="4826" y="65659"/>
                    </a:lnTo>
                    <a:lnTo>
                      <a:pt x="1905" y="59055"/>
                    </a:lnTo>
                    <a:lnTo>
                      <a:pt x="508" y="49911"/>
                    </a:lnTo>
                    <a:lnTo>
                      <a:pt x="0" y="38354"/>
                    </a:lnTo>
                    <a:lnTo>
                      <a:pt x="508" y="25400"/>
                    </a:lnTo>
                    <a:lnTo>
                      <a:pt x="1016" y="10541"/>
                    </a:lnTo>
                    <a:close/>
                  </a:path>
                </a:pathLst>
              </a:custGeom>
              <a:solidFill>
                <a:srgbClr val="D67500"/>
              </a:solidFill>
              <a:ln w="0" cap="flat" cmpd="sng" algn="ctr">
                <a:solidFill>
                  <a:srgbClr val="D67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51" name="Freeform 150"/>
              <p:cNvSpPr/>
              <p:nvPr/>
            </p:nvSpPr>
            <p:spPr>
              <a:xfrm>
                <a:off x="3831971" y="2796159"/>
                <a:ext cx="58040" cy="96521"/>
              </a:xfrm>
              <a:custGeom>
                <a:avLst/>
                <a:gdLst/>
                <a:ahLst/>
                <a:cxnLst/>
                <a:rect l="0" t="0" r="0" b="0"/>
                <a:pathLst>
                  <a:path w="58040" h="96521">
                    <a:moveTo>
                      <a:pt x="11938" y="1905"/>
                    </a:moveTo>
                    <a:lnTo>
                      <a:pt x="17272" y="0"/>
                    </a:lnTo>
                    <a:lnTo>
                      <a:pt x="22098" y="0"/>
                    </a:lnTo>
                    <a:lnTo>
                      <a:pt x="27305" y="2921"/>
                    </a:lnTo>
                    <a:lnTo>
                      <a:pt x="32639" y="7620"/>
                    </a:lnTo>
                    <a:lnTo>
                      <a:pt x="37846" y="13970"/>
                    </a:lnTo>
                    <a:lnTo>
                      <a:pt x="46990" y="30734"/>
                    </a:lnTo>
                    <a:lnTo>
                      <a:pt x="54229" y="49403"/>
                    </a:lnTo>
                    <a:lnTo>
                      <a:pt x="57531" y="69088"/>
                    </a:lnTo>
                    <a:lnTo>
                      <a:pt x="58039" y="77724"/>
                    </a:lnTo>
                    <a:lnTo>
                      <a:pt x="57023" y="85471"/>
                    </a:lnTo>
                    <a:lnTo>
                      <a:pt x="54737" y="91694"/>
                    </a:lnTo>
                    <a:lnTo>
                      <a:pt x="50800" y="96520"/>
                    </a:lnTo>
                    <a:lnTo>
                      <a:pt x="37846" y="94107"/>
                    </a:lnTo>
                    <a:lnTo>
                      <a:pt x="27305" y="91694"/>
                    </a:lnTo>
                    <a:lnTo>
                      <a:pt x="18669" y="88265"/>
                    </a:lnTo>
                    <a:lnTo>
                      <a:pt x="11938" y="83947"/>
                    </a:lnTo>
                    <a:lnTo>
                      <a:pt x="6731" y="79629"/>
                    </a:lnTo>
                    <a:lnTo>
                      <a:pt x="3302" y="74422"/>
                    </a:lnTo>
                    <a:lnTo>
                      <a:pt x="0" y="63373"/>
                    </a:lnTo>
                    <a:lnTo>
                      <a:pt x="381" y="50927"/>
                    </a:lnTo>
                    <a:lnTo>
                      <a:pt x="2794" y="36957"/>
                    </a:lnTo>
                    <a:lnTo>
                      <a:pt x="5715" y="22606"/>
                    </a:lnTo>
                    <a:lnTo>
                      <a:pt x="7620" y="7620"/>
                    </a:lnTo>
                    <a:close/>
                  </a:path>
                </a:pathLst>
              </a:custGeom>
              <a:solidFill>
                <a:srgbClr val="D67500"/>
              </a:solidFill>
              <a:ln w="0" cap="flat" cmpd="sng" algn="ctr">
                <a:solidFill>
                  <a:srgbClr val="D67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52" name="Freeform 151"/>
              <p:cNvSpPr/>
              <p:nvPr/>
            </p:nvSpPr>
            <p:spPr>
              <a:xfrm>
                <a:off x="3895344" y="2844673"/>
                <a:ext cx="105030" cy="173229"/>
              </a:xfrm>
              <a:custGeom>
                <a:avLst/>
                <a:gdLst/>
                <a:ahLst/>
                <a:cxnLst/>
                <a:rect l="0" t="0" r="0" b="0"/>
                <a:pathLst>
                  <a:path w="105030" h="173229">
                    <a:moveTo>
                      <a:pt x="71501" y="19177"/>
                    </a:moveTo>
                    <a:lnTo>
                      <a:pt x="75819" y="37846"/>
                    </a:lnTo>
                    <a:lnTo>
                      <a:pt x="80645" y="58547"/>
                    </a:lnTo>
                    <a:lnTo>
                      <a:pt x="85852" y="81026"/>
                    </a:lnTo>
                    <a:lnTo>
                      <a:pt x="95885" y="128143"/>
                    </a:lnTo>
                    <a:lnTo>
                      <a:pt x="100711" y="150622"/>
                    </a:lnTo>
                    <a:lnTo>
                      <a:pt x="105029" y="171323"/>
                    </a:lnTo>
                    <a:lnTo>
                      <a:pt x="95885" y="173228"/>
                    </a:lnTo>
                    <a:lnTo>
                      <a:pt x="86868" y="172720"/>
                    </a:lnTo>
                    <a:lnTo>
                      <a:pt x="69088" y="167894"/>
                    </a:lnTo>
                    <a:lnTo>
                      <a:pt x="49403" y="159258"/>
                    </a:lnTo>
                    <a:lnTo>
                      <a:pt x="27305" y="150241"/>
                    </a:lnTo>
                    <a:lnTo>
                      <a:pt x="15748" y="124714"/>
                    </a:lnTo>
                    <a:lnTo>
                      <a:pt x="7112" y="101219"/>
                    </a:lnTo>
                    <a:lnTo>
                      <a:pt x="1905" y="79121"/>
                    </a:lnTo>
                    <a:lnTo>
                      <a:pt x="0" y="59436"/>
                    </a:lnTo>
                    <a:lnTo>
                      <a:pt x="1397" y="41656"/>
                    </a:lnTo>
                    <a:lnTo>
                      <a:pt x="6604" y="25908"/>
                    </a:lnTo>
                    <a:lnTo>
                      <a:pt x="16256" y="11938"/>
                    </a:lnTo>
                    <a:lnTo>
                      <a:pt x="29210" y="0"/>
                    </a:lnTo>
                    <a:lnTo>
                      <a:pt x="42164" y="2794"/>
                    </a:lnTo>
                    <a:lnTo>
                      <a:pt x="52705" y="4318"/>
                    </a:lnTo>
                    <a:lnTo>
                      <a:pt x="61341" y="4318"/>
                    </a:lnTo>
                    <a:lnTo>
                      <a:pt x="68072" y="4318"/>
                    </a:lnTo>
                    <a:close/>
                  </a:path>
                </a:pathLst>
              </a:custGeom>
              <a:solidFill>
                <a:srgbClr val="D67500"/>
              </a:solidFill>
              <a:ln w="0" cap="flat" cmpd="sng" algn="ctr">
                <a:solidFill>
                  <a:srgbClr val="D67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53" name="Freeform 152"/>
              <p:cNvSpPr/>
              <p:nvPr/>
            </p:nvSpPr>
            <p:spPr>
              <a:xfrm>
                <a:off x="3788791" y="2424684"/>
                <a:ext cx="106046" cy="122810"/>
              </a:xfrm>
              <a:custGeom>
                <a:avLst/>
                <a:gdLst/>
                <a:ahLst/>
                <a:cxnLst/>
                <a:rect l="0" t="0" r="0" b="0"/>
                <a:pathLst>
                  <a:path w="106046" h="122810">
                    <a:moveTo>
                      <a:pt x="61849" y="4699"/>
                    </a:moveTo>
                    <a:lnTo>
                      <a:pt x="73406" y="10541"/>
                    </a:lnTo>
                    <a:lnTo>
                      <a:pt x="83947" y="16764"/>
                    </a:lnTo>
                    <a:lnTo>
                      <a:pt x="91567" y="24003"/>
                    </a:lnTo>
                    <a:lnTo>
                      <a:pt x="96393" y="47498"/>
                    </a:lnTo>
                    <a:lnTo>
                      <a:pt x="100203" y="66675"/>
                    </a:lnTo>
                    <a:lnTo>
                      <a:pt x="103124" y="82042"/>
                    </a:lnTo>
                    <a:lnTo>
                      <a:pt x="106045" y="93091"/>
                    </a:lnTo>
                    <a:lnTo>
                      <a:pt x="94488" y="98806"/>
                    </a:lnTo>
                    <a:lnTo>
                      <a:pt x="86360" y="103124"/>
                    </a:lnTo>
                    <a:lnTo>
                      <a:pt x="80137" y="105537"/>
                    </a:lnTo>
                    <a:lnTo>
                      <a:pt x="75311" y="107950"/>
                    </a:lnTo>
                    <a:lnTo>
                      <a:pt x="70485" y="109855"/>
                    </a:lnTo>
                    <a:lnTo>
                      <a:pt x="64770" y="112776"/>
                    </a:lnTo>
                    <a:lnTo>
                      <a:pt x="58039" y="117094"/>
                    </a:lnTo>
                    <a:lnTo>
                      <a:pt x="48387" y="122809"/>
                    </a:lnTo>
                    <a:lnTo>
                      <a:pt x="45593" y="113284"/>
                    </a:lnTo>
                    <a:lnTo>
                      <a:pt x="39751" y="103124"/>
                    </a:lnTo>
                    <a:lnTo>
                      <a:pt x="23495" y="82042"/>
                    </a:lnTo>
                    <a:lnTo>
                      <a:pt x="14859" y="72390"/>
                    </a:lnTo>
                    <a:lnTo>
                      <a:pt x="7112" y="63754"/>
                    </a:lnTo>
                    <a:lnTo>
                      <a:pt x="1905" y="56642"/>
                    </a:lnTo>
                    <a:lnTo>
                      <a:pt x="381" y="53721"/>
                    </a:lnTo>
                    <a:lnTo>
                      <a:pt x="0" y="51308"/>
                    </a:lnTo>
                    <a:lnTo>
                      <a:pt x="6223" y="39243"/>
                    </a:lnTo>
                    <a:lnTo>
                      <a:pt x="12446" y="29718"/>
                    </a:lnTo>
                    <a:lnTo>
                      <a:pt x="18669" y="22479"/>
                    </a:lnTo>
                    <a:lnTo>
                      <a:pt x="24892" y="16764"/>
                    </a:lnTo>
                    <a:lnTo>
                      <a:pt x="38354" y="8128"/>
                    </a:lnTo>
                    <a:lnTo>
                      <a:pt x="51308" y="0"/>
                    </a:lnTo>
                    <a:close/>
                  </a:path>
                </a:pathLst>
              </a:custGeom>
              <a:solidFill>
                <a:srgbClr val="D67500"/>
              </a:solidFill>
              <a:ln w="0" cap="flat" cmpd="sng" algn="ctr">
                <a:solidFill>
                  <a:srgbClr val="D67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54" name="Freeform 153"/>
              <p:cNvSpPr/>
              <p:nvPr/>
            </p:nvSpPr>
            <p:spPr>
              <a:xfrm>
                <a:off x="3699510" y="2489962"/>
                <a:ext cx="130049" cy="128144"/>
              </a:xfrm>
              <a:custGeom>
                <a:avLst/>
                <a:gdLst/>
                <a:ahLst/>
                <a:cxnLst/>
                <a:rect l="0" t="0" r="0" b="0"/>
                <a:pathLst>
                  <a:path w="130049" h="128144">
                    <a:moveTo>
                      <a:pt x="82042" y="8636"/>
                    </a:moveTo>
                    <a:lnTo>
                      <a:pt x="93980" y="16764"/>
                    </a:lnTo>
                    <a:lnTo>
                      <a:pt x="104140" y="24384"/>
                    </a:lnTo>
                    <a:lnTo>
                      <a:pt x="112268" y="32639"/>
                    </a:lnTo>
                    <a:lnTo>
                      <a:pt x="118491" y="39751"/>
                    </a:lnTo>
                    <a:lnTo>
                      <a:pt x="123317" y="46990"/>
                    </a:lnTo>
                    <a:lnTo>
                      <a:pt x="130048" y="60452"/>
                    </a:lnTo>
                    <a:lnTo>
                      <a:pt x="116078" y="69088"/>
                    </a:lnTo>
                    <a:lnTo>
                      <a:pt x="100203" y="80645"/>
                    </a:lnTo>
                    <a:lnTo>
                      <a:pt x="66167" y="105029"/>
                    </a:lnTo>
                    <a:lnTo>
                      <a:pt x="48895" y="116078"/>
                    </a:lnTo>
                    <a:lnTo>
                      <a:pt x="33020" y="124206"/>
                    </a:lnTo>
                    <a:lnTo>
                      <a:pt x="25908" y="126619"/>
                    </a:lnTo>
                    <a:lnTo>
                      <a:pt x="18669" y="128143"/>
                    </a:lnTo>
                    <a:lnTo>
                      <a:pt x="12446" y="127635"/>
                    </a:lnTo>
                    <a:lnTo>
                      <a:pt x="7112" y="126238"/>
                    </a:lnTo>
                    <a:lnTo>
                      <a:pt x="2794" y="91186"/>
                    </a:lnTo>
                    <a:lnTo>
                      <a:pt x="889" y="76327"/>
                    </a:lnTo>
                    <a:lnTo>
                      <a:pt x="0" y="70485"/>
                    </a:lnTo>
                    <a:lnTo>
                      <a:pt x="0" y="65659"/>
                    </a:lnTo>
                    <a:lnTo>
                      <a:pt x="11938" y="58547"/>
                    </a:lnTo>
                    <a:lnTo>
                      <a:pt x="21971" y="49911"/>
                    </a:lnTo>
                    <a:lnTo>
                      <a:pt x="39751" y="31115"/>
                    </a:lnTo>
                    <a:lnTo>
                      <a:pt x="54610" y="12954"/>
                    </a:lnTo>
                    <a:lnTo>
                      <a:pt x="61341" y="5715"/>
                    </a:lnTo>
                    <a:lnTo>
                      <a:pt x="67564" y="0"/>
                    </a:lnTo>
                    <a:close/>
                  </a:path>
                </a:pathLst>
              </a:custGeom>
              <a:solidFill>
                <a:srgbClr val="D67500"/>
              </a:solidFill>
              <a:ln w="0" cap="flat" cmpd="sng" algn="ctr">
                <a:solidFill>
                  <a:srgbClr val="D67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55" name="Freeform 154"/>
              <p:cNvSpPr/>
              <p:nvPr/>
            </p:nvSpPr>
            <p:spPr>
              <a:xfrm>
                <a:off x="3847338" y="2651633"/>
                <a:ext cx="109856" cy="177674"/>
              </a:xfrm>
              <a:custGeom>
                <a:avLst/>
                <a:gdLst/>
                <a:ahLst/>
                <a:cxnLst/>
                <a:rect l="0" t="0" r="0" b="0"/>
                <a:pathLst>
                  <a:path w="109856" h="177674">
                    <a:moveTo>
                      <a:pt x="76327" y="19177"/>
                    </a:moveTo>
                    <a:lnTo>
                      <a:pt x="80645" y="37973"/>
                    </a:lnTo>
                    <a:lnTo>
                      <a:pt x="85344" y="59055"/>
                    </a:lnTo>
                    <a:lnTo>
                      <a:pt x="90678" y="81661"/>
                    </a:lnTo>
                    <a:lnTo>
                      <a:pt x="100711" y="129159"/>
                    </a:lnTo>
                    <a:lnTo>
                      <a:pt x="105537" y="152146"/>
                    </a:lnTo>
                    <a:lnTo>
                      <a:pt x="109855" y="172847"/>
                    </a:lnTo>
                    <a:lnTo>
                      <a:pt x="101219" y="174752"/>
                    </a:lnTo>
                    <a:lnTo>
                      <a:pt x="93599" y="174752"/>
                    </a:lnTo>
                    <a:lnTo>
                      <a:pt x="79629" y="172339"/>
                    </a:lnTo>
                    <a:lnTo>
                      <a:pt x="72390" y="171450"/>
                    </a:lnTo>
                    <a:lnTo>
                      <a:pt x="64770" y="171450"/>
                    </a:lnTo>
                    <a:lnTo>
                      <a:pt x="56134" y="173355"/>
                    </a:lnTo>
                    <a:lnTo>
                      <a:pt x="46482" y="177673"/>
                    </a:lnTo>
                    <a:lnTo>
                      <a:pt x="34544" y="163195"/>
                    </a:lnTo>
                    <a:lnTo>
                      <a:pt x="24384" y="148844"/>
                    </a:lnTo>
                    <a:lnTo>
                      <a:pt x="16256" y="134493"/>
                    </a:lnTo>
                    <a:lnTo>
                      <a:pt x="10033" y="120523"/>
                    </a:lnTo>
                    <a:lnTo>
                      <a:pt x="5207" y="107569"/>
                    </a:lnTo>
                    <a:lnTo>
                      <a:pt x="1905" y="94615"/>
                    </a:lnTo>
                    <a:lnTo>
                      <a:pt x="0" y="82169"/>
                    </a:lnTo>
                    <a:lnTo>
                      <a:pt x="0" y="70104"/>
                    </a:lnTo>
                    <a:lnTo>
                      <a:pt x="889" y="58547"/>
                    </a:lnTo>
                    <a:lnTo>
                      <a:pt x="2794" y="48006"/>
                    </a:lnTo>
                    <a:lnTo>
                      <a:pt x="6223" y="37973"/>
                    </a:lnTo>
                    <a:lnTo>
                      <a:pt x="10033" y="28829"/>
                    </a:lnTo>
                    <a:lnTo>
                      <a:pt x="15367" y="20193"/>
                    </a:lnTo>
                    <a:lnTo>
                      <a:pt x="21590" y="12573"/>
                    </a:lnTo>
                    <a:lnTo>
                      <a:pt x="28321" y="5842"/>
                    </a:lnTo>
                    <a:lnTo>
                      <a:pt x="35433" y="0"/>
                    </a:lnTo>
                    <a:lnTo>
                      <a:pt x="48006" y="2921"/>
                    </a:lnTo>
                    <a:lnTo>
                      <a:pt x="58039" y="3937"/>
                    </a:lnTo>
                    <a:lnTo>
                      <a:pt x="66167" y="4318"/>
                    </a:lnTo>
                    <a:lnTo>
                      <a:pt x="72898" y="4318"/>
                    </a:lnTo>
                    <a:close/>
                  </a:path>
                </a:pathLst>
              </a:custGeom>
              <a:solidFill>
                <a:srgbClr val="D67500"/>
              </a:solidFill>
              <a:ln w="0" cap="flat" cmpd="sng" algn="ctr">
                <a:solidFill>
                  <a:srgbClr val="D67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56" name="Freeform 155"/>
              <p:cNvSpPr/>
              <p:nvPr/>
            </p:nvSpPr>
            <p:spPr>
              <a:xfrm>
                <a:off x="3844925" y="2526919"/>
                <a:ext cx="73915" cy="114682"/>
              </a:xfrm>
              <a:custGeom>
                <a:avLst/>
                <a:gdLst/>
                <a:ahLst/>
                <a:cxnLst/>
                <a:rect l="0" t="0" r="0" b="0"/>
                <a:pathLst>
                  <a:path w="73915" h="114682">
                    <a:moveTo>
                      <a:pt x="58039" y="34925"/>
                    </a:moveTo>
                    <a:lnTo>
                      <a:pt x="63754" y="68072"/>
                    </a:lnTo>
                    <a:lnTo>
                      <a:pt x="66675" y="82550"/>
                    </a:lnTo>
                    <a:lnTo>
                      <a:pt x="69088" y="95504"/>
                    </a:lnTo>
                    <a:lnTo>
                      <a:pt x="71501" y="106553"/>
                    </a:lnTo>
                    <a:lnTo>
                      <a:pt x="73914" y="114681"/>
                    </a:lnTo>
                    <a:lnTo>
                      <a:pt x="63754" y="112268"/>
                    </a:lnTo>
                    <a:lnTo>
                      <a:pt x="53721" y="108966"/>
                    </a:lnTo>
                    <a:lnTo>
                      <a:pt x="45085" y="106553"/>
                    </a:lnTo>
                    <a:lnTo>
                      <a:pt x="41783" y="105537"/>
                    </a:lnTo>
                    <a:lnTo>
                      <a:pt x="38862" y="106045"/>
                    </a:lnTo>
                    <a:lnTo>
                      <a:pt x="37846" y="96393"/>
                    </a:lnTo>
                    <a:lnTo>
                      <a:pt x="36449" y="85852"/>
                    </a:lnTo>
                    <a:lnTo>
                      <a:pt x="34544" y="75311"/>
                    </a:lnTo>
                    <a:lnTo>
                      <a:pt x="31115" y="64262"/>
                    </a:lnTo>
                    <a:lnTo>
                      <a:pt x="26416" y="54229"/>
                    </a:lnTo>
                    <a:lnTo>
                      <a:pt x="19685" y="45593"/>
                    </a:lnTo>
                    <a:lnTo>
                      <a:pt x="11049" y="38862"/>
                    </a:lnTo>
                    <a:lnTo>
                      <a:pt x="0" y="34544"/>
                    </a:lnTo>
                    <a:lnTo>
                      <a:pt x="5715" y="23495"/>
                    </a:lnTo>
                    <a:lnTo>
                      <a:pt x="11938" y="15748"/>
                    </a:lnTo>
                    <a:lnTo>
                      <a:pt x="18161" y="11049"/>
                    </a:lnTo>
                    <a:lnTo>
                      <a:pt x="24892" y="8636"/>
                    </a:lnTo>
                    <a:lnTo>
                      <a:pt x="37846" y="5715"/>
                    </a:lnTo>
                    <a:lnTo>
                      <a:pt x="44069" y="3302"/>
                    </a:lnTo>
                    <a:lnTo>
                      <a:pt x="50800" y="0"/>
                    </a:lnTo>
                    <a:close/>
                  </a:path>
                </a:pathLst>
              </a:custGeom>
              <a:solidFill>
                <a:srgbClr val="D67500"/>
              </a:solidFill>
              <a:ln w="0" cap="flat" cmpd="sng" algn="ctr">
                <a:solidFill>
                  <a:srgbClr val="D67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57" name="Freeform 156"/>
              <p:cNvSpPr/>
              <p:nvPr/>
            </p:nvSpPr>
            <p:spPr>
              <a:xfrm>
                <a:off x="3779647" y="2326767"/>
                <a:ext cx="99315" cy="85853"/>
              </a:xfrm>
              <a:custGeom>
                <a:avLst/>
                <a:gdLst/>
                <a:ahLst/>
                <a:cxnLst/>
                <a:rect l="0" t="0" r="0" b="0"/>
                <a:pathLst>
                  <a:path w="99315" h="85853">
                    <a:moveTo>
                      <a:pt x="9525" y="1905"/>
                    </a:moveTo>
                    <a:lnTo>
                      <a:pt x="16764" y="7112"/>
                    </a:lnTo>
                    <a:lnTo>
                      <a:pt x="24892" y="13335"/>
                    </a:lnTo>
                    <a:lnTo>
                      <a:pt x="35052" y="17653"/>
                    </a:lnTo>
                    <a:lnTo>
                      <a:pt x="45085" y="19177"/>
                    </a:lnTo>
                    <a:lnTo>
                      <a:pt x="53721" y="18669"/>
                    </a:lnTo>
                    <a:lnTo>
                      <a:pt x="62357" y="19177"/>
                    </a:lnTo>
                    <a:lnTo>
                      <a:pt x="69596" y="22479"/>
                    </a:lnTo>
                    <a:lnTo>
                      <a:pt x="76327" y="27813"/>
                    </a:lnTo>
                    <a:lnTo>
                      <a:pt x="82550" y="34544"/>
                    </a:lnTo>
                    <a:lnTo>
                      <a:pt x="91694" y="50292"/>
                    </a:lnTo>
                    <a:lnTo>
                      <a:pt x="97409" y="67564"/>
                    </a:lnTo>
                    <a:lnTo>
                      <a:pt x="99314" y="85852"/>
                    </a:lnTo>
                    <a:lnTo>
                      <a:pt x="78232" y="80518"/>
                    </a:lnTo>
                    <a:lnTo>
                      <a:pt x="59944" y="71882"/>
                    </a:lnTo>
                    <a:lnTo>
                      <a:pt x="44069" y="61341"/>
                    </a:lnTo>
                    <a:lnTo>
                      <a:pt x="29210" y="48387"/>
                    </a:lnTo>
                    <a:lnTo>
                      <a:pt x="18161" y="37338"/>
                    </a:lnTo>
                    <a:lnTo>
                      <a:pt x="6731" y="24892"/>
                    </a:lnTo>
                    <a:lnTo>
                      <a:pt x="2413" y="18161"/>
                    </a:lnTo>
                    <a:lnTo>
                      <a:pt x="0" y="11938"/>
                    </a:lnTo>
                    <a:lnTo>
                      <a:pt x="0" y="5715"/>
                    </a:lnTo>
                    <a:lnTo>
                      <a:pt x="279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58" name="Freeform 157"/>
              <p:cNvSpPr/>
              <p:nvPr/>
            </p:nvSpPr>
            <p:spPr>
              <a:xfrm>
                <a:off x="3762375" y="3575177"/>
                <a:ext cx="36958" cy="73407"/>
              </a:xfrm>
              <a:custGeom>
                <a:avLst/>
                <a:gdLst/>
                <a:ahLst/>
                <a:cxnLst/>
                <a:rect l="0" t="0" r="0" b="0"/>
                <a:pathLst>
                  <a:path w="36958" h="73407">
                    <a:moveTo>
                      <a:pt x="3810" y="1016"/>
                    </a:moveTo>
                    <a:lnTo>
                      <a:pt x="8636" y="0"/>
                    </a:lnTo>
                    <a:lnTo>
                      <a:pt x="19177" y="1397"/>
                    </a:lnTo>
                    <a:lnTo>
                      <a:pt x="29718" y="6731"/>
                    </a:lnTo>
                    <a:lnTo>
                      <a:pt x="36957" y="14351"/>
                    </a:lnTo>
                    <a:lnTo>
                      <a:pt x="32131" y="22098"/>
                    </a:lnTo>
                    <a:lnTo>
                      <a:pt x="29210" y="30734"/>
                    </a:lnTo>
                    <a:lnTo>
                      <a:pt x="27305" y="46990"/>
                    </a:lnTo>
                    <a:lnTo>
                      <a:pt x="27305" y="61976"/>
                    </a:lnTo>
                    <a:lnTo>
                      <a:pt x="26797" y="68199"/>
                    </a:lnTo>
                    <a:lnTo>
                      <a:pt x="25400" y="73406"/>
                    </a:lnTo>
                    <a:lnTo>
                      <a:pt x="21082" y="66675"/>
                    </a:lnTo>
                    <a:lnTo>
                      <a:pt x="16764" y="58039"/>
                    </a:lnTo>
                    <a:lnTo>
                      <a:pt x="10033" y="38354"/>
                    </a:lnTo>
                    <a:lnTo>
                      <a:pt x="4699" y="18669"/>
                    </a:lnTo>
                    <a:lnTo>
                      <a:pt x="2413" y="10541"/>
                    </a:lnTo>
                    <a:lnTo>
                      <a:pt x="0" y="3429"/>
                    </a:lnTo>
                    <a:close/>
                  </a:path>
                </a:pathLst>
              </a:custGeom>
              <a:solidFill>
                <a:srgbClr val="CD7000"/>
              </a:solidFill>
              <a:ln w="0" cap="flat" cmpd="sng" algn="ctr">
                <a:solidFill>
                  <a:srgbClr val="CD7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59" name="Freeform 158"/>
              <p:cNvSpPr/>
              <p:nvPr/>
            </p:nvSpPr>
            <p:spPr>
              <a:xfrm>
                <a:off x="4596511" y="4246245"/>
                <a:ext cx="165609" cy="126747"/>
              </a:xfrm>
              <a:custGeom>
                <a:avLst/>
                <a:gdLst/>
                <a:ahLst/>
                <a:cxnLst/>
                <a:rect l="0" t="0" r="0" b="0"/>
                <a:pathLst>
                  <a:path w="165609" h="126747">
                    <a:moveTo>
                      <a:pt x="33147" y="8128"/>
                    </a:moveTo>
                    <a:lnTo>
                      <a:pt x="49530" y="17780"/>
                    </a:lnTo>
                    <a:lnTo>
                      <a:pt x="84963" y="38862"/>
                    </a:lnTo>
                    <a:lnTo>
                      <a:pt x="158877" y="84963"/>
                    </a:lnTo>
                    <a:lnTo>
                      <a:pt x="161290" y="87376"/>
                    </a:lnTo>
                    <a:lnTo>
                      <a:pt x="162814" y="89281"/>
                    </a:lnTo>
                    <a:lnTo>
                      <a:pt x="163703" y="94996"/>
                    </a:lnTo>
                    <a:lnTo>
                      <a:pt x="163322" y="98806"/>
                    </a:lnTo>
                    <a:lnTo>
                      <a:pt x="163322" y="103632"/>
                    </a:lnTo>
                    <a:lnTo>
                      <a:pt x="164211" y="110363"/>
                    </a:lnTo>
                    <a:lnTo>
                      <a:pt x="165608" y="118999"/>
                    </a:lnTo>
                    <a:lnTo>
                      <a:pt x="156591" y="118491"/>
                    </a:lnTo>
                    <a:lnTo>
                      <a:pt x="149352" y="118999"/>
                    </a:lnTo>
                    <a:lnTo>
                      <a:pt x="143129" y="120523"/>
                    </a:lnTo>
                    <a:lnTo>
                      <a:pt x="137795" y="122428"/>
                    </a:lnTo>
                    <a:lnTo>
                      <a:pt x="128651" y="126238"/>
                    </a:lnTo>
                    <a:lnTo>
                      <a:pt x="123952" y="126746"/>
                    </a:lnTo>
                    <a:lnTo>
                      <a:pt x="118618" y="126238"/>
                    </a:lnTo>
                    <a:lnTo>
                      <a:pt x="108966" y="114173"/>
                    </a:lnTo>
                    <a:lnTo>
                      <a:pt x="97028" y="102235"/>
                    </a:lnTo>
                    <a:lnTo>
                      <a:pt x="82677" y="90678"/>
                    </a:lnTo>
                    <a:lnTo>
                      <a:pt x="66802" y="79121"/>
                    </a:lnTo>
                    <a:lnTo>
                      <a:pt x="33147" y="58547"/>
                    </a:lnTo>
                    <a:lnTo>
                      <a:pt x="16891" y="49911"/>
                    </a:lnTo>
                    <a:lnTo>
                      <a:pt x="1524" y="43688"/>
                    </a:lnTo>
                    <a:lnTo>
                      <a:pt x="0" y="37465"/>
                    </a:lnTo>
                    <a:lnTo>
                      <a:pt x="0" y="31242"/>
                    </a:lnTo>
                    <a:lnTo>
                      <a:pt x="2413" y="17780"/>
                    </a:lnTo>
                    <a:lnTo>
                      <a:pt x="5334" y="11938"/>
                    </a:lnTo>
                    <a:lnTo>
                      <a:pt x="8636" y="6731"/>
                    </a:lnTo>
                    <a:lnTo>
                      <a:pt x="13081" y="2413"/>
                    </a:lnTo>
                    <a:lnTo>
                      <a:pt x="18288" y="0"/>
                    </a:lnTo>
                    <a:close/>
                  </a:path>
                </a:pathLst>
              </a:custGeom>
              <a:solidFill>
                <a:srgbClr val="D67500"/>
              </a:solidFill>
              <a:ln w="0" cap="flat" cmpd="sng" algn="ctr">
                <a:solidFill>
                  <a:srgbClr val="D67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60" name="Freeform 159"/>
              <p:cNvSpPr/>
              <p:nvPr/>
            </p:nvSpPr>
            <p:spPr>
              <a:xfrm>
                <a:off x="4909947" y="4381119"/>
                <a:ext cx="45721" cy="137796"/>
              </a:xfrm>
              <a:custGeom>
                <a:avLst/>
                <a:gdLst/>
                <a:ahLst/>
                <a:cxnLst/>
                <a:rect l="0" t="0" r="0" b="0"/>
                <a:pathLst>
                  <a:path w="45721" h="137796">
                    <a:moveTo>
                      <a:pt x="42799" y="34544"/>
                    </a:moveTo>
                    <a:lnTo>
                      <a:pt x="38989" y="66675"/>
                    </a:lnTo>
                    <a:lnTo>
                      <a:pt x="34163" y="99822"/>
                    </a:lnTo>
                    <a:lnTo>
                      <a:pt x="30734" y="118110"/>
                    </a:lnTo>
                    <a:lnTo>
                      <a:pt x="27432" y="137795"/>
                    </a:lnTo>
                    <a:lnTo>
                      <a:pt x="23114" y="137795"/>
                    </a:lnTo>
                    <a:lnTo>
                      <a:pt x="19685" y="136271"/>
                    </a:lnTo>
                    <a:lnTo>
                      <a:pt x="17399" y="133477"/>
                    </a:lnTo>
                    <a:lnTo>
                      <a:pt x="14986" y="128651"/>
                    </a:lnTo>
                    <a:lnTo>
                      <a:pt x="9144" y="118110"/>
                    </a:lnTo>
                    <a:lnTo>
                      <a:pt x="5334" y="112268"/>
                    </a:lnTo>
                    <a:lnTo>
                      <a:pt x="0" y="107061"/>
                    </a:lnTo>
                    <a:lnTo>
                      <a:pt x="4445" y="94107"/>
                    </a:lnTo>
                    <a:lnTo>
                      <a:pt x="8255" y="79629"/>
                    </a:lnTo>
                    <a:lnTo>
                      <a:pt x="15875" y="49403"/>
                    </a:lnTo>
                    <a:lnTo>
                      <a:pt x="20701" y="34544"/>
                    </a:lnTo>
                    <a:lnTo>
                      <a:pt x="26924" y="21082"/>
                    </a:lnTo>
                    <a:lnTo>
                      <a:pt x="35052" y="9144"/>
                    </a:lnTo>
                    <a:lnTo>
                      <a:pt x="45720" y="0"/>
                    </a:lnTo>
                    <a:close/>
                  </a:path>
                </a:pathLst>
              </a:custGeom>
              <a:solidFill>
                <a:srgbClr val="C16900"/>
              </a:solidFill>
              <a:ln w="0" cap="flat" cmpd="sng" algn="ctr">
                <a:solidFill>
                  <a:srgbClr val="C169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61" name="Freeform 160"/>
              <p:cNvSpPr/>
              <p:nvPr/>
            </p:nvSpPr>
            <p:spPr>
              <a:xfrm>
                <a:off x="4886452" y="4536567"/>
                <a:ext cx="47118" cy="137796"/>
              </a:xfrm>
              <a:custGeom>
                <a:avLst/>
                <a:gdLst/>
                <a:ahLst/>
                <a:cxnLst/>
                <a:rect l="0" t="0" r="0" b="0"/>
                <a:pathLst>
                  <a:path w="47118" h="137796">
                    <a:moveTo>
                      <a:pt x="44196" y="17399"/>
                    </a:moveTo>
                    <a:lnTo>
                      <a:pt x="41275" y="33147"/>
                    </a:lnTo>
                    <a:lnTo>
                      <a:pt x="36576" y="60960"/>
                    </a:lnTo>
                    <a:lnTo>
                      <a:pt x="34163" y="75946"/>
                    </a:lnTo>
                    <a:lnTo>
                      <a:pt x="31750" y="93218"/>
                    </a:lnTo>
                    <a:lnTo>
                      <a:pt x="29337" y="113284"/>
                    </a:lnTo>
                    <a:lnTo>
                      <a:pt x="26924" y="137795"/>
                    </a:lnTo>
                    <a:lnTo>
                      <a:pt x="22606" y="137287"/>
                    </a:lnTo>
                    <a:lnTo>
                      <a:pt x="18796" y="132588"/>
                    </a:lnTo>
                    <a:lnTo>
                      <a:pt x="15367" y="124841"/>
                    </a:lnTo>
                    <a:lnTo>
                      <a:pt x="12573" y="115316"/>
                    </a:lnTo>
                    <a:lnTo>
                      <a:pt x="6223" y="92202"/>
                    </a:lnTo>
                    <a:lnTo>
                      <a:pt x="3429" y="81153"/>
                    </a:lnTo>
                    <a:lnTo>
                      <a:pt x="0" y="71120"/>
                    </a:lnTo>
                    <a:lnTo>
                      <a:pt x="4318" y="59563"/>
                    </a:lnTo>
                    <a:lnTo>
                      <a:pt x="7747" y="49530"/>
                    </a:lnTo>
                    <a:lnTo>
                      <a:pt x="16383" y="31242"/>
                    </a:lnTo>
                    <a:lnTo>
                      <a:pt x="21590" y="23114"/>
                    </a:lnTo>
                    <a:lnTo>
                      <a:pt x="27940" y="15367"/>
                    </a:lnTo>
                    <a:lnTo>
                      <a:pt x="36576" y="7747"/>
                    </a:lnTo>
                    <a:lnTo>
                      <a:pt x="47117" y="0"/>
                    </a:lnTo>
                    <a:close/>
                  </a:path>
                </a:pathLst>
              </a:custGeom>
              <a:solidFill>
                <a:srgbClr val="8E4D00"/>
              </a:solidFill>
              <a:ln w="0" cap="flat" cmpd="sng" algn="ctr">
                <a:solidFill>
                  <a:srgbClr val="8E4D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62" name="Freeform 161"/>
              <p:cNvSpPr/>
              <p:nvPr/>
            </p:nvSpPr>
            <p:spPr>
              <a:xfrm>
                <a:off x="4862957" y="4564507"/>
                <a:ext cx="60453" cy="348870"/>
              </a:xfrm>
              <a:custGeom>
                <a:avLst/>
                <a:gdLst/>
                <a:ahLst/>
                <a:cxnLst/>
                <a:rect l="0" t="0" r="0" b="0"/>
                <a:pathLst>
                  <a:path w="60453" h="348870">
                    <a:moveTo>
                      <a:pt x="44704" y="121920"/>
                    </a:moveTo>
                    <a:lnTo>
                      <a:pt x="42672" y="130937"/>
                    </a:lnTo>
                    <a:lnTo>
                      <a:pt x="41275" y="143002"/>
                    </a:lnTo>
                    <a:lnTo>
                      <a:pt x="40767" y="156972"/>
                    </a:lnTo>
                    <a:lnTo>
                      <a:pt x="40767" y="172720"/>
                    </a:lnTo>
                    <a:lnTo>
                      <a:pt x="41783" y="189992"/>
                    </a:lnTo>
                    <a:lnTo>
                      <a:pt x="44704" y="226949"/>
                    </a:lnTo>
                    <a:lnTo>
                      <a:pt x="49022" y="264414"/>
                    </a:lnTo>
                    <a:lnTo>
                      <a:pt x="53721" y="299466"/>
                    </a:lnTo>
                    <a:lnTo>
                      <a:pt x="55753" y="315341"/>
                    </a:lnTo>
                    <a:lnTo>
                      <a:pt x="57658" y="328803"/>
                    </a:lnTo>
                    <a:lnTo>
                      <a:pt x="59055" y="340233"/>
                    </a:lnTo>
                    <a:lnTo>
                      <a:pt x="60452" y="348869"/>
                    </a:lnTo>
                    <a:lnTo>
                      <a:pt x="49022" y="330708"/>
                    </a:lnTo>
                    <a:lnTo>
                      <a:pt x="38862" y="309499"/>
                    </a:lnTo>
                    <a:lnTo>
                      <a:pt x="29718" y="287020"/>
                    </a:lnTo>
                    <a:lnTo>
                      <a:pt x="21590" y="263906"/>
                    </a:lnTo>
                    <a:lnTo>
                      <a:pt x="14351" y="241427"/>
                    </a:lnTo>
                    <a:lnTo>
                      <a:pt x="8636" y="219837"/>
                    </a:lnTo>
                    <a:lnTo>
                      <a:pt x="3429" y="201041"/>
                    </a:lnTo>
                    <a:lnTo>
                      <a:pt x="0" y="185674"/>
                    </a:lnTo>
                    <a:lnTo>
                      <a:pt x="0" y="184785"/>
                    </a:lnTo>
                    <a:lnTo>
                      <a:pt x="508" y="181356"/>
                    </a:lnTo>
                    <a:lnTo>
                      <a:pt x="1016" y="176149"/>
                    </a:lnTo>
                    <a:lnTo>
                      <a:pt x="1397" y="168910"/>
                    </a:lnTo>
                    <a:lnTo>
                      <a:pt x="2413" y="150241"/>
                    </a:lnTo>
                    <a:lnTo>
                      <a:pt x="3429" y="127127"/>
                    </a:lnTo>
                    <a:lnTo>
                      <a:pt x="5334" y="101727"/>
                    </a:lnTo>
                    <a:lnTo>
                      <a:pt x="7239" y="75819"/>
                    </a:lnTo>
                    <a:lnTo>
                      <a:pt x="9652" y="50800"/>
                    </a:lnTo>
                    <a:lnTo>
                      <a:pt x="12446" y="28702"/>
                    </a:lnTo>
                    <a:lnTo>
                      <a:pt x="21082" y="20574"/>
                    </a:lnTo>
                    <a:lnTo>
                      <a:pt x="28321" y="11938"/>
                    </a:lnTo>
                    <a:lnTo>
                      <a:pt x="35052" y="4699"/>
                    </a:lnTo>
                    <a:lnTo>
                      <a:pt x="41783" y="0"/>
                    </a:lnTo>
                    <a:lnTo>
                      <a:pt x="45085" y="16256"/>
                    </a:lnTo>
                    <a:lnTo>
                      <a:pt x="46609" y="35052"/>
                    </a:lnTo>
                    <a:lnTo>
                      <a:pt x="47498" y="72009"/>
                    </a:lnTo>
                    <a:lnTo>
                      <a:pt x="46990" y="88265"/>
                    </a:lnTo>
                    <a:lnTo>
                      <a:pt x="46990" y="101727"/>
                    </a:lnTo>
                    <a:lnTo>
                      <a:pt x="46990" y="111379"/>
                    </a:lnTo>
                    <a:lnTo>
                      <a:pt x="47498" y="114173"/>
                    </a:lnTo>
                    <a:lnTo>
                      <a:pt x="48006" y="115697"/>
                    </a:lnTo>
                    <a:close/>
                  </a:path>
                </a:pathLst>
              </a:custGeom>
              <a:solidFill>
                <a:srgbClr val="6C3A00"/>
              </a:solidFill>
              <a:ln w="0" cap="flat" cmpd="sng" algn="ctr">
                <a:solidFill>
                  <a:srgbClr val="6C3A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63" name="Freeform 162"/>
              <p:cNvSpPr/>
              <p:nvPr/>
            </p:nvSpPr>
            <p:spPr>
              <a:xfrm>
                <a:off x="4880737" y="4614418"/>
                <a:ext cx="40768" cy="214504"/>
              </a:xfrm>
              <a:custGeom>
                <a:avLst/>
                <a:gdLst/>
                <a:ahLst/>
                <a:cxnLst/>
                <a:rect l="0" t="0" r="0" b="0"/>
                <a:pathLst>
                  <a:path w="40768" h="214504">
                    <a:moveTo>
                      <a:pt x="37465" y="19177"/>
                    </a:moveTo>
                    <a:lnTo>
                      <a:pt x="34036" y="42672"/>
                    </a:lnTo>
                    <a:lnTo>
                      <a:pt x="32131" y="69596"/>
                    </a:lnTo>
                    <a:lnTo>
                      <a:pt x="30226" y="98425"/>
                    </a:lnTo>
                    <a:lnTo>
                      <a:pt x="29210" y="158877"/>
                    </a:lnTo>
                    <a:lnTo>
                      <a:pt x="29210" y="187706"/>
                    </a:lnTo>
                    <a:lnTo>
                      <a:pt x="30226" y="214503"/>
                    </a:lnTo>
                    <a:lnTo>
                      <a:pt x="25908" y="213106"/>
                    </a:lnTo>
                    <a:lnTo>
                      <a:pt x="21590" y="207391"/>
                    </a:lnTo>
                    <a:lnTo>
                      <a:pt x="17780" y="197739"/>
                    </a:lnTo>
                    <a:lnTo>
                      <a:pt x="13970" y="185293"/>
                    </a:lnTo>
                    <a:lnTo>
                      <a:pt x="7239" y="158369"/>
                    </a:lnTo>
                    <a:lnTo>
                      <a:pt x="3302" y="145923"/>
                    </a:lnTo>
                    <a:lnTo>
                      <a:pt x="0" y="135763"/>
                    </a:lnTo>
                    <a:lnTo>
                      <a:pt x="1905" y="110871"/>
                    </a:lnTo>
                    <a:lnTo>
                      <a:pt x="3810" y="88265"/>
                    </a:lnTo>
                    <a:lnTo>
                      <a:pt x="6731" y="68072"/>
                    </a:lnTo>
                    <a:lnTo>
                      <a:pt x="10541" y="49911"/>
                    </a:lnTo>
                    <a:lnTo>
                      <a:pt x="15367" y="34036"/>
                    </a:lnTo>
                    <a:lnTo>
                      <a:pt x="22098" y="20574"/>
                    </a:lnTo>
                    <a:lnTo>
                      <a:pt x="30226" y="9144"/>
                    </a:lnTo>
                    <a:lnTo>
                      <a:pt x="40767" y="0"/>
                    </a:lnTo>
                    <a:close/>
                  </a:path>
                </a:pathLst>
              </a:custGeom>
              <a:solidFill>
                <a:srgbClr val="8E4D00"/>
              </a:solidFill>
              <a:ln w="0" cap="flat" cmpd="sng" algn="ctr">
                <a:solidFill>
                  <a:srgbClr val="8E4D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64" name="Freeform 163"/>
              <p:cNvSpPr/>
              <p:nvPr/>
            </p:nvSpPr>
            <p:spPr>
              <a:xfrm>
                <a:off x="4901819" y="4261104"/>
                <a:ext cx="56135" cy="115698"/>
              </a:xfrm>
              <a:custGeom>
                <a:avLst/>
                <a:gdLst/>
                <a:ahLst/>
                <a:cxnLst/>
                <a:rect l="0" t="0" r="0" b="0"/>
                <a:pathLst>
                  <a:path w="56135" h="115698">
                    <a:moveTo>
                      <a:pt x="49911" y="23495"/>
                    </a:moveTo>
                    <a:lnTo>
                      <a:pt x="54737" y="46990"/>
                    </a:lnTo>
                    <a:lnTo>
                      <a:pt x="55753" y="60452"/>
                    </a:lnTo>
                    <a:lnTo>
                      <a:pt x="56134" y="74930"/>
                    </a:lnTo>
                    <a:lnTo>
                      <a:pt x="55245" y="91694"/>
                    </a:lnTo>
                    <a:lnTo>
                      <a:pt x="52324" y="110871"/>
                    </a:lnTo>
                    <a:lnTo>
                      <a:pt x="40894" y="114300"/>
                    </a:lnTo>
                    <a:lnTo>
                      <a:pt x="26924" y="115697"/>
                    </a:lnTo>
                    <a:lnTo>
                      <a:pt x="12954" y="114300"/>
                    </a:lnTo>
                    <a:lnTo>
                      <a:pt x="6223" y="111379"/>
                    </a:lnTo>
                    <a:lnTo>
                      <a:pt x="0" y="107061"/>
                    </a:lnTo>
                    <a:lnTo>
                      <a:pt x="5334" y="95504"/>
                    </a:lnTo>
                    <a:lnTo>
                      <a:pt x="12065" y="83566"/>
                    </a:lnTo>
                    <a:lnTo>
                      <a:pt x="26416" y="59563"/>
                    </a:lnTo>
                    <a:lnTo>
                      <a:pt x="33147" y="46990"/>
                    </a:lnTo>
                    <a:lnTo>
                      <a:pt x="38862" y="33147"/>
                    </a:lnTo>
                    <a:lnTo>
                      <a:pt x="43180" y="17272"/>
                    </a:lnTo>
                    <a:lnTo>
                      <a:pt x="45212" y="0"/>
                    </a:lnTo>
                    <a:close/>
                  </a:path>
                </a:pathLst>
              </a:custGeom>
              <a:solidFill>
                <a:srgbClr val="CA6D00"/>
              </a:solidFill>
              <a:ln w="0" cap="flat" cmpd="sng" algn="ctr">
                <a:solidFill>
                  <a:srgbClr val="CA6D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65" name="Freeform 164"/>
              <p:cNvSpPr/>
              <p:nvPr/>
            </p:nvSpPr>
            <p:spPr>
              <a:xfrm>
                <a:off x="4875403" y="4470908"/>
                <a:ext cx="55246" cy="115698"/>
              </a:xfrm>
              <a:custGeom>
                <a:avLst/>
                <a:gdLst/>
                <a:ahLst/>
                <a:cxnLst/>
                <a:rect l="0" t="0" r="0" b="0"/>
                <a:pathLst>
                  <a:path w="55246" h="115698">
                    <a:moveTo>
                      <a:pt x="39370" y="74803"/>
                    </a:moveTo>
                    <a:lnTo>
                      <a:pt x="25527" y="90170"/>
                    </a:lnTo>
                    <a:lnTo>
                      <a:pt x="12573" y="104140"/>
                    </a:lnTo>
                    <a:lnTo>
                      <a:pt x="0" y="115697"/>
                    </a:lnTo>
                    <a:lnTo>
                      <a:pt x="1524" y="104140"/>
                    </a:lnTo>
                    <a:lnTo>
                      <a:pt x="3429" y="89662"/>
                    </a:lnTo>
                    <a:lnTo>
                      <a:pt x="8636" y="56134"/>
                    </a:lnTo>
                    <a:lnTo>
                      <a:pt x="11557" y="39370"/>
                    </a:lnTo>
                    <a:lnTo>
                      <a:pt x="13970" y="23495"/>
                    </a:lnTo>
                    <a:lnTo>
                      <a:pt x="16383" y="10033"/>
                    </a:lnTo>
                    <a:lnTo>
                      <a:pt x="18288" y="0"/>
                    </a:lnTo>
                    <a:lnTo>
                      <a:pt x="23622" y="8128"/>
                    </a:lnTo>
                    <a:lnTo>
                      <a:pt x="27940" y="14859"/>
                    </a:lnTo>
                    <a:lnTo>
                      <a:pt x="35560" y="26797"/>
                    </a:lnTo>
                    <a:lnTo>
                      <a:pt x="39370" y="32639"/>
                    </a:lnTo>
                    <a:lnTo>
                      <a:pt x="43688" y="39751"/>
                    </a:lnTo>
                    <a:lnTo>
                      <a:pt x="49022" y="48006"/>
                    </a:lnTo>
                    <a:lnTo>
                      <a:pt x="55245" y="58547"/>
                    </a:lnTo>
                    <a:close/>
                  </a:path>
                </a:pathLst>
              </a:custGeom>
              <a:solidFill>
                <a:srgbClr val="9D5400"/>
              </a:solidFill>
              <a:ln w="0" cap="flat" cmpd="sng" algn="ctr">
                <a:solidFill>
                  <a:srgbClr val="9D54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66" name="Freeform 165"/>
              <p:cNvSpPr/>
              <p:nvPr/>
            </p:nvSpPr>
            <p:spPr>
              <a:xfrm>
                <a:off x="4895088" y="4385437"/>
                <a:ext cx="39879" cy="92584"/>
              </a:xfrm>
              <a:custGeom>
                <a:avLst/>
                <a:gdLst/>
                <a:ahLst/>
                <a:cxnLst/>
                <a:rect l="0" t="0" r="0" b="0"/>
                <a:pathLst>
                  <a:path w="39879" h="92584">
                    <a:moveTo>
                      <a:pt x="35560" y="11557"/>
                    </a:moveTo>
                    <a:lnTo>
                      <a:pt x="31750" y="21590"/>
                    </a:lnTo>
                    <a:lnTo>
                      <a:pt x="27940" y="33528"/>
                    </a:lnTo>
                    <a:lnTo>
                      <a:pt x="24511" y="46990"/>
                    </a:lnTo>
                    <a:lnTo>
                      <a:pt x="18288" y="72517"/>
                    </a:lnTo>
                    <a:lnTo>
                      <a:pt x="15367" y="83058"/>
                    </a:lnTo>
                    <a:lnTo>
                      <a:pt x="12573" y="90678"/>
                    </a:lnTo>
                    <a:lnTo>
                      <a:pt x="10541" y="92583"/>
                    </a:lnTo>
                    <a:lnTo>
                      <a:pt x="9144" y="92202"/>
                    </a:lnTo>
                    <a:lnTo>
                      <a:pt x="5842" y="85852"/>
                    </a:lnTo>
                    <a:lnTo>
                      <a:pt x="2921" y="79248"/>
                    </a:lnTo>
                    <a:lnTo>
                      <a:pt x="1524" y="78232"/>
                    </a:lnTo>
                    <a:lnTo>
                      <a:pt x="0" y="79629"/>
                    </a:lnTo>
                    <a:lnTo>
                      <a:pt x="1524" y="60452"/>
                    </a:lnTo>
                    <a:lnTo>
                      <a:pt x="4318" y="42291"/>
                    </a:lnTo>
                    <a:lnTo>
                      <a:pt x="6731" y="22606"/>
                    </a:lnTo>
                    <a:lnTo>
                      <a:pt x="7239" y="11557"/>
                    </a:lnTo>
                    <a:lnTo>
                      <a:pt x="7239" y="0"/>
                    </a:lnTo>
                    <a:lnTo>
                      <a:pt x="10160" y="889"/>
                    </a:lnTo>
                    <a:lnTo>
                      <a:pt x="14478" y="1397"/>
                    </a:lnTo>
                    <a:lnTo>
                      <a:pt x="24003" y="1397"/>
                    </a:lnTo>
                    <a:lnTo>
                      <a:pt x="33147" y="1905"/>
                    </a:lnTo>
                    <a:lnTo>
                      <a:pt x="37465" y="2921"/>
                    </a:lnTo>
                    <a:lnTo>
                      <a:pt x="39878" y="4318"/>
                    </a:lnTo>
                    <a:close/>
                  </a:path>
                </a:pathLst>
              </a:custGeom>
              <a:solidFill>
                <a:srgbClr val="A95C00"/>
              </a:solidFill>
              <a:ln w="0" cap="flat" cmpd="sng" algn="ctr">
                <a:solidFill>
                  <a:srgbClr val="A95C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67" name="Freeform 166"/>
              <p:cNvSpPr/>
              <p:nvPr/>
            </p:nvSpPr>
            <p:spPr>
              <a:xfrm>
                <a:off x="4878324" y="4231767"/>
                <a:ext cx="55246" cy="112904"/>
              </a:xfrm>
              <a:custGeom>
                <a:avLst/>
                <a:gdLst/>
                <a:ahLst/>
                <a:cxnLst/>
                <a:rect l="0" t="0" r="0" b="0"/>
                <a:pathLst>
                  <a:path w="55246" h="112904">
                    <a:moveTo>
                      <a:pt x="48514" y="66294"/>
                    </a:moveTo>
                    <a:lnTo>
                      <a:pt x="43180" y="73533"/>
                    </a:lnTo>
                    <a:lnTo>
                      <a:pt x="36068" y="86487"/>
                    </a:lnTo>
                    <a:lnTo>
                      <a:pt x="30734" y="98425"/>
                    </a:lnTo>
                    <a:lnTo>
                      <a:pt x="25019" y="112903"/>
                    </a:lnTo>
                    <a:lnTo>
                      <a:pt x="22606" y="112903"/>
                    </a:lnTo>
                    <a:lnTo>
                      <a:pt x="20193" y="111379"/>
                    </a:lnTo>
                    <a:lnTo>
                      <a:pt x="15367" y="104648"/>
                    </a:lnTo>
                    <a:lnTo>
                      <a:pt x="11557" y="93599"/>
                    </a:lnTo>
                    <a:lnTo>
                      <a:pt x="7747" y="79248"/>
                    </a:lnTo>
                    <a:lnTo>
                      <a:pt x="2413" y="47625"/>
                    </a:lnTo>
                    <a:lnTo>
                      <a:pt x="1016" y="31750"/>
                    </a:lnTo>
                    <a:lnTo>
                      <a:pt x="0" y="18288"/>
                    </a:lnTo>
                    <a:lnTo>
                      <a:pt x="1397" y="17399"/>
                    </a:lnTo>
                    <a:lnTo>
                      <a:pt x="2921" y="14986"/>
                    </a:lnTo>
                    <a:lnTo>
                      <a:pt x="8128" y="7239"/>
                    </a:lnTo>
                    <a:lnTo>
                      <a:pt x="13970" y="1016"/>
                    </a:lnTo>
                    <a:lnTo>
                      <a:pt x="17272" y="0"/>
                    </a:lnTo>
                    <a:lnTo>
                      <a:pt x="20193" y="1524"/>
                    </a:lnTo>
                    <a:lnTo>
                      <a:pt x="24511" y="15367"/>
                    </a:lnTo>
                    <a:lnTo>
                      <a:pt x="29337" y="26924"/>
                    </a:lnTo>
                    <a:lnTo>
                      <a:pt x="35052" y="36068"/>
                    </a:lnTo>
                    <a:lnTo>
                      <a:pt x="40386" y="43307"/>
                    </a:lnTo>
                    <a:lnTo>
                      <a:pt x="45085" y="49022"/>
                    </a:lnTo>
                    <a:lnTo>
                      <a:pt x="49403" y="53340"/>
                    </a:lnTo>
                    <a:lnTo>
                      <a:pt x="53340" y="56261"/>
                    </a:lnTo>
                    <a:lnTo>
                      <a:pt x="55245" y="57658"/>
                    </a:lnTo>
                    <a:close/>
                  </a:path>
                </a:pathLst>
              </a:custGeom>
              <a:solidFill>
                <a:srgbClr val="B86300"/>
              </a:solidFill>
              <a:ln w="0" cap="flat" cmpd="sng" algn="ctr">
                <a:solidFill>
                  <a:srgbClr val="B863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68" name="Freeform 167"/>
              <p:cNvSpPr/>
              <p:nvPr/>
            </p:nvSpPr>
            <p:spPr>
              <a:xfrm>
                <a:off x="3938270" y="5379720"/>
                <a:ext cx="217171" cy="386081"/>
              </a:xfrm>
              <a:custGeom>
                <a:avLst/>
                <a:gdLst/>
                <a:ahLst/>
                <a:cxnLst/>
                <a:rect l="0" t="0" r="0" b="0"/>
                <a:pathLst>
                  <a:path w="217171" h="386081">
                    <a:moveTo>
                      <a:pt x="217170" y="0"/>
                    </a:moveTo>
                    <a:lnTo>
                      <a:pt x="215900" y="27940"/>
                    </a:lnTo>
                    <a:lnTo>
                      <a:pt x="210820" y="55880"/>
                    </a:lnTo>
                    <a:lnTo>
                      <a:pt x="203200" y="81280"/>
                    </a:lnTo>
                    <a:lnTo>
                      <a:pt x="193040" y="106680"/>
                    </a:lnTo>
                    <a:lnTo>
                      <a:pt x="181610" y="129540"/>
                    </a:lnTo>
                    <a:lnTo>
                      <a:pt x="167640" y="152400"/>
                    </a:lnTo>
                    <a:lnTo>
                      <a:pt x="152400" y="175260"/>
                    </a:lnTo>
                    <a:lnTo>
                      <a:pt x="134620" y="198120"/>
                    </a:lnTo>
                    <a:lnTo>
                      <a:pt x="100330" y="242570"/>
                    </a:lnTo>
                    <a:lnTo>
                      <a:pt x="63500" y="288290"/>
                    </a:lnTo>
                    <a:lnTo>
                      <a:pt x="45720" y="311150"/>
                    </a:lnTo>
                    <a:lnTo>
                      <a:pt x="29210" y="335280"/>
                    </a:lnTo>
                    <a:lnTo>
                      <a:pt x="13970" y="360680"/>
                    </a:lnTo>
                    <a:lnTo>
                      <a:pt x="0" y="386080"/>
                    </a:lnTo>
                  </a:path>
                </a:pathLst>
              </a:custGeom>
              <a:ln w="12700" cap="flat" cmpd="sng" algn="ctr">
                <a:solidFill>
                  <a:srgbClr val="F5DCC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69" name="Freeform 168"/>
              <p:cNvSpPr/>
              <p:nvPr/>
            </p:nvSpPr>
            <p:spPr>
              <a:xfrm>
                <a:off x="3867150" y="5406390"/>
                <a:ext cx="203201" cy="351791"/>
              </a:xfrm>
              <a:custGeom>
                <a:avLst/>
                <a:gdLst/>
                <a:ahLst/>
                <a:cxnLst/>
                <a:rect l="0" t="0" r="0" b="0"/>
                <a:pathLst>
                  <a:path w="203201" h="351791">
                    <a:moveTo>
                      <a:pt x="203200" y="0"/>
                    </a:moveTo>
                    <a:lnTo>
                      <a:pt x="189230" y="19050"/>
                    </a:lnTo>
                    <a:lnTo>
                      <a:pt x="175260" y="39370"/>
                    </a:lnTo>
                    <a:lnTo>
                      <a:pt x="148590" y="81280"/>
                    </a:lnTo>
                    <a:lnTo>
                      <a:pt x="125730" y="125730"/>
                    </a:lnTo>
                    <a:lnTo>
                      <a:pt x="101600" y="171450"/>
                    </a:lnTo>
                    <a:lnTo>
                      <a:pt x="78740" y="217170"/>
                    </a:lnTo>
                    <a:lnTo>
                      <a:pt x="55880" y="262890"/>
                    </a:lnTo>
                    <a:lnTo>
                      <a:pt x="29210" y="308610"/>
                    </a:lnTo>
                    <a:lnTo>
                      <a:pt x="0" y="351790"/>
                    </a:lnTo>
                  </a:path>
                </a:pathLst>
              </a:custGeom>
              <a:ln w="12700" cap="flat" cmpd="sng" algn="ctr">
                <a:solidFill>
                  <a:srgbClr val="F5DCC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70" name="Freeform 169"/>
              <p:cNvSpPr/>
              <p:nvPr/>
            </p:nvSpPr>
            <p:spPr>
              <a:xfrm>
                <a:off x="3924300" y="5473700"/>
                <a:ext cx="177801" cy="288291"/>
              </a:xfrm>
              <a:custGeom>
                <a:avLst/>
                <a:gdLst/>
                <a:ahLst/>
                <a:cxnLst/>
                <a:rect l="0" t="0" r="0" b="0"/>
                <a:pathLst>
                  <a:path w="177801" h="288291">
                    <a:moveTo>
                      <a:pt x="177800" y="0"/>
                    </a:moveTo>
                    <a:lnTo>
                      <a:pt x="146050" y="31750"/>
                    </a:lnTo>
                    <a:lnTo>
                      <a:pt x="116840" y="64770"/>
                    </a:lnTo>
                    <a:lnTo>
                      <a:pt x="88900" y="97790"/>
                    </a:lnTo>
                    <a:lnTo>
                      <a:pt x="63500" y="132080"/>
                    </a:lnTo>
                    <a:lnTo>
                      <a:pt x="43180" y="167640"/>
                    </a:lnTo>
                    <a:lnTo>
                      <a:pt x="24130" y="204470"/>
                    </a:lnTo>
                    <a:lnTo>
                      <a:pt x="16510" y="224790"/>
                    </a:lnTo>
                    <a:lnTo>
                      <a:pt x="10160" y="245110"/>
                    </a:lnTo>
                    <a:lnTo>
                      <a:pt x="5080" y="266700"/>
                    </a:lnTo>
                    <a:lnTo>
                      <a:pt x="0" y="288290"/>
                    </a:lnTo>
                  </a:path>
                </a:pathLst>
              </a:custGeom>
              <a:ln w="12700" cap="flat" cmpd="sng" algn="ctr">
                <a:solidFill>
                  <a:srgbClr val="F5DCC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71" name="Freeform 170"/>
              <p:cNvSpPr/>
              <p:nvPr/>
            </p:nvSpPr>
            <p:spPr>
              <a:xfrm>
                <a:off x="3581400" y="5326380"/>
                <a:ext cx="85091" cy="426721"/>
              </a:xfrm>
              <a:custGeom>
                <a:avLst/>
                <a:gdLst/>
                <a:ahLst/>
                <a:cxnLst/>
                <a:rect l="0" t="0" r="0" b="0"/>
                <a:pathLst>
                  <a:path w="85091" h="426721">
                    <a:moveTo>
                      <a:pt x="54610" y="0"/>
                    </a:moveTo>
                    <a:lnTo>
                      <a:pt x="49530" y="0"/>
                    </a:lnTo>
                    <a:lnTo>
                      <a:pt x="54610" y="0"/>
                    </a:lnTo>
                    <a:lnTo>
                      <a:pt x="43180" y="11430"/>
                    </a:lnTo>
                    <a:lnTo>
                      <a:pt x="34290" y="22860"/>
                    </a:lnTo>
                    <a:lnTo>
                      <a:pt x="20320" y="48260"/>
                    </a:lnTo>
                    <a:lnTo>
                      <a:pt x="8890" y="73660"/>
                    </a:lnTo>
                    <a:lnTo>
                      <a:pt x="2540" y="99060"/>
                    </a:lnTo>
                    <a:lnTo>
                      <a:pt x="0" y="127000"/>
                    </a:lnTo>
                    <a:lnTo>
                      <a:pt x="0" y="153670"/>
                    </a:lnTo>
                    <a:lnTo>
                      <a:pt x="2540" y="181610"/>
                    </a:lnTo>
                    <a:lnTo>
                      <a:pt x="7620" y="210820"/>
                    </a:lnTo>
                    <a:lnTo>
                      <a:pt x="15240" y="238760"/>
                    </a:lnTo>
                    <a:lnTo>
                      <a:pt x="24130" y="267970"/>
                    </a:lnTo>
                    <a:lnTo>
                      <a:pt x="44450" y="323850"/>
                    </a:lnTo>
                    <a:lnTo>
                      <a:pt x="66040" y="377190"/>
                    </a:lnTo>
                    <a:lnTo>
                      <a:pt x="76200" y="402590"/>
                    </a:lnTo>
                    <a:lnTo>
                      <a:pt x="85090" y="426720"/>
                    </a:lnTo>
                  </a:path>
                </a:pathLst>
              </a:custGeom>
              <a:ln w="12700" cap="flat" cmpd="sng" algn="ctr">
                <a:solidFill>
                  <a:srgbClr val="F5DCC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72" name="Freeform 171"/>
              <p:cNvSpPr/>
              <p:nvPr/>
            </p:nvSpPr>
            <p:spPr>
              <a:xfrm>
                <a:off x="3479800" y="5411470"/>
                <a:ext cx="133351" cy="217171"/>
              </a:xfrm>
              <a:custGeom>
                <a:avLst/>
                <a:gdLst/>
                <a:ahLst/>
                <a:cxnLst/>
                <a:rect l="0" t="0" r="0" b="0"/>
                <a:pathLst>
                  <a:path w="133351" h="217171">
                    <a:moveTo>
                      <a:pt x="0" y="0"/>
                    </a:moveTo>
                    <a:lnTo>
                      <a:pt x="1270" y="6350"/>
                    </a:lnTo>
                    <a:lnTo>
                      <a:pt x="5080" y="16510"/>
                    </a:lnTo>
                    <a:lnTo>
                      <a:pt x="11430" y="27940"/>
                    </a:lnTo>
                    <a:lnTo>
                      <a:pt x="19050" y="41910"/>
                    </a:lnTo>
                    <a:lnTo>
                      <a:pt x="27940" y="57150"/>
                    </a:lnTo>
                    <a:lnTo>
                      <a:pt x="38100" y="73660"/>
                    </a:lnTo>
                    <a:lnTo>
                      <a:pt x="60960" y="106680"/>
                    </a:lnTo>
                    <a:lnTo>
                      <a:pt x="85090" y="140970"/>
                    </a:lnTo>
                    <a:lnTo>
                      <a:pt x="96520" y="157480"/>
                    </a:lnTo>
                    <a:lnTo>
                      <a:pt x="106680" y="172720"/>
                    </a:lnTo>
                    <a:lnTo>
                      <a:pt x="115570" y="186690"/>
                    </a:lnTo>
                    <a:lnTo>
                      <a:pt x="123190" y="199390"/>
                    </a:lnTo>
                    <a:lnTo>
                      <a:pt x="129540" y="209550"/>
                    </a:lnTo>
                    <a:lnTo>
                      <a:pt x="133350" y="217170"/>
                    </a:lnTo>
                  </a:path>
                </a:pathLst>
              </a:custGeom>
              <a:ln w="12700" cap="flat" cmpd="sng" algn="ctr">
                <a:solidFill>
                  <a:srgbClr val="F5DCC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73" name="Freeform 172"/>
              <p:cNvSpPr/>
              <p:nvPr/>
            </p:nvSpPr>
            <p:spPr>
              <a:xfrm>
                <a:off x="3525520" y="5370830"/>
                <a:ext cx="78741" cy="382271"/>
              </a:xfrm>
              <a:custGeom>
                <a:avLst/>
                <a:gdLst/>
                <a:ahLst/>
                <a:cxnLst/>
                <a:rect l="0" t="0" r="0" b="0"/>
                <a:pathLst>
                  <a:path w="78741" h="382271">
                    <a:moveTo>
                      <a:pt x="12700" y="3810"/>
                    </a:moveTo>
                    <a:lnTo>
                      <a:pt x="12700" y="0"/>
                    </a:lnTo>
                    <a:lnTo>
                      <a:pt x="8890" y="5080"/>
                    </a:lnTo>
                    <a:lnTo>
                      <a:pt x="5080" y="11430"/>
                    </a:lnTo>
                    <a:lnTo>
                      <a:pt x="2540" y="17780"/>
                    </a:lnTo>
                    <a:lnTo>
                      <a:pt x="1270" y="26670"/>
                    </a:lnTo>
                    <a:lnTo>
                      <a:pt x="0" y="45720"/>
                    </a:lnTo>
                    <a:lnTo>
                      <a:pt x="0" y="68580"/>
                    </a:lnTo>
                    <a:lnTo>
                      <a:pt x="3810" y="93980"/>
                    </a:lnTo>
                    <a:lnTo>
                      <a:pt x="7620" y="120650"/>
                    </a:lnTo>
                    <a:lnTo>
                      <a:pt x="13970" y="149860"/>
                    </a:lnTo>
                    <a:lnTo>
                      <a:pt x="20320" y="179070"/>
                    </a:lnTo>
                    <a:lnTo>
                      <a:pt x="36830" y="240030"/>
                    </a:lnTo>
                    <a:lnTo>
                      <a:pt x="44450" y="269240"/>
                    </a:lnTo>
                    <a:lnTo>
                      <a:pt x="53340" y="297180"/>
                    </a:lnTo>
                    <a:lnTo>
                      <a:pt x="60960" y="322580"/>
                    </a:lnTo>
                    <a:lnTo>
                      <a:pt x="68580" y="345440"/>
                    </a:lnTo>
                    <a:lnTo>
                      <a:pt x="73660" y="365760"/>
                    </a:lnTo>
                    <a:lnTo>
                      <a:pt x="78740" y="382270"/>
                    </a:lnTo>
                  </a:path>
                </a:pathLst>
              </a:custGeom>
              <a:ln w="12700" cap="flat" cmpd="sng" algn="ctr">
                <a:solidFill>
                  <a:srgbClr val="F5DCC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74" name="Freeform 173"/>
              <p:cNvSpPr/>
              <p:nvPr/>
            </p:nvSpPr>
            <p:spPr>
              <a:xfrm>
                <a:off x="3707130" y="5468620"/>
                <a:ext cx="115571" cy="275591"/>
              </a:xfrm>
              <a:custGeom>
                <a:avLst/>
                <a:gdLst/>
                <a:ahLst/>
                <a:cxnLst/>
                <a:rect l="0" t="0" r="0" b="0"/>
                <a:pathLst>
                  <a:path w="115571" h="275591">
                    <a:moveTo>
                      <a:pt x="115570" y="0"/>
                    </a:moveTo>
                    <a:lnTo>
                      <a:pt x="102870" y="13970"/>
                    </a:lnTo>
                    <a:lnTo>
                      <a:pt x="91440" y="29210"/>
                    </a:lnTo>
                    <a:lnTo>
                      <a:pt x="82550" y="44450"/>
                    </a:lnTo>
                    <a:lnTo>
                      <a:pt x="73660" y="60960"/>
                    </a:lnTo>
                    <a:lnTo>
                      <a:pt x="59690" y="95250"/>
                    </a:lnTo>
                    <a:lnTo>
                      <a:pt x="46990" y="130810"/>
                    </a:lnTo>
                    <a:lnTo>
                      <a:pt x="26670" y="204470"/>
                    </a:lnTo>
                    <a:lnTo>
                      <a:pt x="13970" y="241300"/>
                    </a:lnTo>
                    <a:lnTo>
                      <a:pt x="0" y="275590"/>
                    </a:lnTo>
                  </a:path>
                </a:pathLst>
              </a:custGeom>
              <a:ln w="12700" cap="flat" cmpd="sng" algn="ctr">
                <a:solidFill>
                  <a:srgbClr val="F5DCC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75" name="Freeform 174"/>
              <p:cNvSpPr/>
              <p:nvPr/>
            </p:nvSpPr>
            <p:spPr>
              <a:xfrm>
                <a:off x="3680460" y="4853940"/>
                <a:ext cx="252731" cy="830581"/>
              </a:xfrm>
              <a:custGeom>
                <a:avLst/>
                <a:gdLst/>
                <a:ahLst/>
                <a:cxnLst/>
                <a:rect l="0" t="0" r="0" b="0"/>
                <a:pathLst>
                  <a:path w="252731" h="830581">
                    <a:moveTo>
                      <a:pt x="132080" y="0"/>
                    </a:moveTo>
                    <a:lnTo>
                      <a:pt x="128270" y="20320"/>
                    </a:lnTo>
                    <a:lnTo>
                      <a:pt x="125730" y="40640"/>
                    </a:lnTo>
                    <a:lnTo>
                      <a:pt x="124460" y="62230"/>
                    </a:lnTo>
                    <a:lnTo>
                      <a:pt x="125730" y="83820"/>
                    </a:lnTo>
                    <a:lnTo>
                      <a:pt x="127000" y="107950"/>
                    </a:lnTo>
                    <a:lnTo>
                      <a:pt x="130810" y="134620"/>
                    </a:lnTo>
                    <a:lnTo>
                      <a:pt x="135890" y="163830"/>
                    </a:lnTo>
                    <a:lnTo>
                      <a:pt x="143510" y="195580"/>
                    </a:lnTo>
                    <a:lnTo>
                      <a:pt x="132080" y="276860"/>
                    </a:lnTo>
                    <a:lnTo>
                      <a:pt x="120650" y="353060"/>
                    </a:lnTo>
                    <a:lnTo>
                      <a:pt x="111760" y="426720"/>
                    </a:lnTo>
                    <a:lnTo>
                      <a:pt x="100330" y="494030"/>
                    </a:lnTo>
                    <a:lnTo>
                      <a:pt x="91440" y="557530"/>
                    </a:lnTo>
                    <a:lnTo>
                      <a:pt x="81280" y="615950"/>
                    </a:lnTo>
                    <a:lnTo>
                      <a:pt x="73660" y="670560"/>
                    </a:lnTo>
                    <a:lnTo>
                      <a:pt x="69850" y="694690"/>
                    </a:lnTo>
                    <a:lnTo>
                      <a:pt x="67310" y="718820"/>
                    </a:lnTo>
                    <a:lnTo>
                      <a:pt x="64770" y="732790"/>
                    </a:lnTo>
                    <a:lnTo>
                      <a:pt x="62230" y="744220"/>
                    </a:lnTo>
                    <a:lnTo>
                      <a:pt x="58420" y="754380"/>
                    </a:lnTo>
                    <a:lnTo>
                      <a:pt x="54610" y="762000"/>
                    </a:lnTo>
                    <a:lnTo>
                      <a:pt x="46990" y="773430"/>
                    </a:lnTo>
                    <a:lnTo>
                      <a:pt x="36830" y="782320"/>
                    </a:lnTo>
                    <a:lnTo>
                      <a:pt x="27940" y="789940"/>
                    </a:lnTo>
                    <a:lnTo>
                      <a:pt x="17780" y="797560"/>
                    </a:lnTo>
                    <a:lnTo>
                      <a:pt x="8890" y="810260"/>
                    </a:lnTo>
                    <a:lnTo>
                      <a:pt x="5080" y="819150"/>
                    </a:lnTo>
                    <a:lnTo>
                      <a:pt x="0" y="829310"/>
                    </a:lnTo>
                    <a:lnTo>
                      <a:pt x="12700" y="830580"/>
                    </a:lnTo>
                    <a:lnTo>
                      <a:pt x="26670" y="830580"/>
                    </a:lnTo>
                    <a:lnTo>
                      <a:pt x="43180" y="830580"/>
                    </a:lnTo>
                    <a:lnTo>
                      <a:pt x="60960" y="829310"/>
                    </a:lnTo>
                    <a:lnTo>
                      <a:pt x="77470" y="826770"/>
                    </a:lnTo>
                    <a:lnTo>
                      <a:pt x="93980" y="824230"/>
                    </a:lnTo>
                    <a:lnTo>
                      <a:pt x="105410" y="820420"/>
                    </a:lnTo>
                    <a:lnTo>
                      <a:pt x="114300" y="815340"/>
                    </a:lnTo>
                    <a:lnTo>
                      <a:pt x="119380" y="810260"/>
                    </a:lnTo>
                    <a:lnTo>
                      <a:pt x="120650" y="802640"/>
                    </a:lnTo>
                    <a:lnTo>
                      <a:pt x="119380" y="788670"/>
                    </a:lnTo>
                    <a:lnTo>
                      <a:pt x="116840" y="781050"/>
                    </a:lnTo>
                    <a:lnTo>
                      <a:pt x="116840" y="775970"/>
                    </a:lnTo>
                    <a:lnTo>
                      <a:pt x="116840" y="772160"/>
                    </a:lnTo>
                    <a:lnTo>
                      <a:pt x="120650" y="769620"/>
                    </a:lnTo>
                    <a:lnTo>
                      <a:pt x="132080" y="762000"/>
                    </a:lnTo>
                    <a:lnTo>
                      <a:pt x="146050" y="755650"/>
                    </a:lnTo>
                    <a:lnTo>
                      <a:pt x="160020" y="748030"/>
                    </a:lnTo>
                    <a:lnTo>
                      <a:pt x="165100" y="742950"/>
                    </a:lnTo>
                    <a:lnTo>
                      <a:pt x="168910" y="737870"/>
                    </a:lnTo>
                    <a:lnTo>
                      <a:pt x="166370" y="706120"/>
                    </a:lnTo>
                    <a:lnTo>
                      <a:pt x="166370" y="671830"/>
                    </a:lnTo>
                    <a:lnTo>
                      <a:pt x="166370" y="635000"/>
                    </a:lnTo>
                    <a:lnTo>
                      <a:pt x="168910" y="596900"/>
                    </a:lnTo>
                    <a:lnTo>
                      <a:pt x="171450" y="557530"/>
                    </a:lnTo>
                    <a:lnTo>
                      <a:pt x="176530" y="518160"/>
                    </a:lnTo>
                    <a:lnTo>
                      <a:pt x="187960" y="436880"/>
                    </a:lnTo>
                    <a:lnTo>
                      <a:pt x="200660" y="359410"/>
                    </a:lnTo>
                    <a:lnTo>
                      <a:pt x="208280" y="321310"/>
                    </a:lnTo>
                    <a:lnTo>
                      <a:pt x="214630" y="285750"/>
                    </a:lnTo>
                    <a:lnTo>
                      <a:pt x="220980" y="252730"/>
                    </a:lnTo>
                    <a:lnTo>
                      <a:pt x="228600" y="220980"/>
                    </a:lnTo>
                    <a:lnTo>
                      <a:pt x="234950" y="194310"/>
                    </a:lnTo>
                    <a:lnTo>
                      <a:pt x="241300" y="168910"/>
                    </a:lnTo>
                    <a:lnTo>
                      <a:pt x="242570" y="129540"/>
                    </a:lnTo>
                    <a:lnTo>
                      <a:pt x="245110" y="87630"/>
                    </a:lnTo>
                    <a:lnTo>
                      <a:pt x="252730" y="3810"/>
                    </a:lnTo>
                  </a:path>
                </a:pathLst>
              </a:cu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76" name="Freeform 175"/>
              <p:cNvSpPr/>
              <p:nvPr/>
            </p:nvSpPr>
            <p:spPr>
              <a:xfrm>
                <a:off x="3498850" y="5560441"/>
                <a:ext cx="1673734" cy="251080"/>
              </a:xfrm>
              <a:custGeom>
                <a:avLst/>
                <a:gdLst/>
                <a:ahLst/>
                <a:cxnLst/>
                <a:rect l="0" t="0" r="0" b="0"/>
                <a:pathLst>
                  <a:path w="1673734" h="251080">
                    <a:moveTo>
                      <a:pt x="2413" y="109474"/>
                    </a:moveTo>
                    <a:lnTo>
                      <a:pt x="2413" y="104648"/>
                    </a:lnTo>
                    <a:lnTo>
                      <a:pt x="11430" y="109982"/>
                    </a:lnTo>
                    <a:lnTo>
                      <a:pt x="17272" y="113284"/>
                    </a:lnTo>
                    <a:lnTo>
                      <a:pt x="20574" y="115189"/>
                    </a:lnTo>
                    <a:lnTo>
                      <a:pt x="23495" y="116205"/>
                    </a:lnTo>
                    <a:lnTo>
                      <a:pt x="27813" y="115189"/>
                    </a:lnTo>
                    <a:lnTo>
                      <a:pt x="35052" y="112776"/>
                    </a:lnTo>
                    <a:lnTo>
                      <a:pt x="40259" y="111379"/>
                    </a:lnTo>
                    <a:lnTo>
                      <a:pt x="46990" y="109474"/>
                    </a:lnTo>
                    <a:lnTo>
                      <a:pt x="54737" y="107569"/>
                    </a:lnTo>
                    <a:lnTo>
                      <a:pt x="64770" y="104648"/>
                    </a:lnTo>
                    <a:lnTo>
                      <a:pt x="63754" y="114300"/>
                    </a:lnTo>
                    <a:lnTo>
                      <a:pt x="60452" y="122936"/>
                    </a:lnTo>
                    <a:lnTo>
                      <a:pt x="98298" y="110871"/>
                    </a:lnTo>
                    <a:lnTo>
                      <a:pt x="136779" y="102743"/>
                    </a:lnTo>
                    <a:lnTo>
                      <a:pt x="175641" y="97028"/>
                    </a:lnTo>
                    <a:lnTo>
                      <a:pt x="215900" y="91186"/>
                    </a:lnTo>
                    <a:lnTo>
                      <a:pt x="214503" y="102743"/>
                    </a:lnTo>
                    <a:lnTo>
                      <a:pt x="211201" y="113792"/>
                    </a:lnTo>
                    <a:lnTo>
                      <a:pt x="255778" y="104648"/>
                    </a:lnTo>
                    <a:lnTo>
                      <a:pt x="246634" y="113792"/>
                    </a:lnTo>
                    <a:lnTo>
                      <a:pt x="257683" y="115697"/>
                    </a:lnTo>
                    <a:lnTo>
                      <a:pt x="267335" y="114808"/>
                    </a:lnTo>
                    <a:lnTo>
                      <a:pt x="275971" y="110871"/>
                    </a:lnTo>
                    <a:lnTo>
                      <a:pt x="284099" y="105156"/>
                    </a:lnTo>
                    <a:lnTo>
                      <a:pt x="298577" y="90297"/>
                    </a:lnTo>
                    <a:lnTo>
                      <a:pt x="313436" y="73914"/>
                    </a:lnTo>
                    <a:lnTo>
                      <a:pt x="318262" y="79248"/>
                    </a:lnTo>
                    <a:lnTo>
                      <a:pt x="323977" y="83566"/>
                    </a:lnTo>
                    <a:lnTo>
                      <a:pt x="330708" y="87376"/>
                    </a:lnTo>
                    <a:lnTo>
                      <a:pt x="338328" y="90297"/>
                    </a:lnTo>
                    <a:lnTo>
                      <a:pt x="356108" y="94107"/>
                    </a:lnTo>
                    <a:lnTo>
                      <a:pt x="375793" y="95123"/>
                    </a:lnTo>
                    <a:lnTo>
                      <a:pt x="395478" y="93091"/>
                    </a:lnTo>
                    <a:lnTo>
                      <a:pt x="414147" y="89281"/>
                    </a:lnTo>
                    <a:lnTo>
                      <a:pt x="430022" y="82550"/>
                    </a:lnTo>
                    <a:lnTo>
                      <a:pt x="436753" y="78232"/>
                    </a:lnTo>
                    <a:lnTo>
                      <a:pt x="442468" y="73914"/>
                    </a:lnTo>
                    <a:lnTo>
                      <a:pt x="432943" y="78232"/>
                    </a:lnTo>
                    <a:lnTo>
                      <a:pt x="426212" y="83566"/>
                    </a:lnTo>
                    <a:lnTo>
                      <a:pt x="421386" y="91186"/>
                    </a:lnTo>
                    <a:lnTo>
                      <a:pt x="415671" y="100330"/>
                    </a:lnTo>
                    <a:lnTo>
                      <a:pt x="431927" y="99441"/>
                    </a:lnTo>
                    <a:lnTo>
                      <a:pt x="444881" y="97028"/>
                    </a:lnTo>
                    <a:lnTo>
                      <a:pt x="455041" y="93091"/>
                    </a:lnTo>
                    <a:lnTo>
                      <a:pt x="463677" y="88392"/>
                    </a:lnTo>
                    <a:lnTo>
                      <a:pt x="469392" y="83058"/>
                    </a:lnTo>
                    <a:lnTo>
                      <a:pt x="474726" y="77724"/>
                    </a:lnTo>
                    <a:lnTo>
                      <a:pt x="481457" y="68199"/>
                    </a:lnTo>
                    <a:lnTo>
                      <a:pt x="484251" y="65278"/>
                    </a:lnTo>
                    <a:lnTo>
                      <a:pt x="487172" y="63373"/>
                    </a:lnTo>
                    <a:lnTo>
                      <a:pt x="490982" y="63373"/>
                    </a:lnTo>
                    <a:lnTo>
                      <a:pt x="495300" y="65786"/>
                    </a:lnTo>
                    <a:lnTo>
                      <a:pt x="501142" y="70612"/>
                    </a:lnTo>
                    <a:lnTo>
                      <a:pt x="509270" y="78232"/>
                    </a:lnTo>
                    <a:lnTo>
                      <a:pt x="518795" y="89789"/>
                    </a:lnTo>
                    <a:lnTo>
                      <a:pt x="524637" y="97028"/>
                    </a:lnTo>
                    <a:lnTo>
                      <a:pt x="531368" y="104648"/>
                    </a:lnTo>
                    <a:lnTo>
                      <a:pt x="547624" y="92202"/>
                    </a:lnTo>
                    <a:lnTo>
                      <a:pt x="561086" y="81661"/>
                    </a:lnTo>
                    <a:lnTo>
                      <a:pt x="572135" y="73025"/>
                    </a:lnTo>
                    <a:lnTo>
                      <a:pt x="580263" y="66802"/>
                    </a:lnTo>
                    <a:lnTo>
                      <a:pt x="586994" y="61976"/>
                    </a:lnTo>
                    <a:lnTo>
                      <a:pt x="591312" y="58547"/>
                    </a:lnTo>
                    <a:lnTo>
                      <a:pt x="594233" y="57150"/>
                    </a:lnTo>
                    <a:lnTo>
                      <a:pt x="596138" y="57150"/>
                    </a:lnTo>
                    <a:lnTo>
                      <a:pt x="596138" y="58547"/>
                    </a:lnTo>
                    <a:lnTo>
                      <a:pt x="596138" y="61468"/>
                    </a:lnTo>
                    <a:lnTo>
                      <a:pt x="594741" y="65278"/>
                    </a:lnTo>
                    <a:lnTo>
                      <a:pt x="593217" y="70612"/>
                    </a:lnTo>
                    <a:lnTo>
                      <a:pt x="590423" y="84074"/>
                    </a:lnTo>
                    <a:lnTo>
                      <a:pt x="588899" y="100330"/>
                    </a:lnTo>
                    <a:lnTo>
                      <a:pt x="604266" y="87884"/>
                    </a:lnTo>
                    <a:lnTo>
                      <a:pt x="620141" y="78740"/>
                    </a:lnTo>
                    <a:lnTo>
                      <a:pt x="637413" y="71501"/>
                    </a:lnTo>
                    <a:lnTo>
                      <a:pt x="655701" y="64770"/>
                    </a:lnTo>
                    <a:lnTo>
                      <a:pt x="655701" y="82550"/>
                    </a:lnTo>
                    <a:lnTo>
                      <a:pt x="691134" y="64770"/>
                    </a:lnTo>
                    <a:lnTo>
                      <a:pt x="691642" y="75819"/>
                    </a:lnTo>
                    <a:lnTo>
                      <a:pt x="692150" y="85471"/>
                    </a:lnTo>
                    <a:lnTo>
                      <a:pt x="692658" y="93091"/>
                    </a:lnTo>
                    <a:lnTo>
                      <a:pt x="694055" y="99822"/>
                    </a:lnTo>
                    <a:lnTo>
                      <a:pt x="696976" y="109982"/>
                    </a:lnTo>
                    <a:lnTo>
                      <a:pt x="701294" y="115697"/>
                    </a:lnTo>
                    <a:lnTo>
                      <a:pt x="705993" y="117094"/>
                    </a:lnTo>
                    <a:lnTo>
                      <a:pt x="712343" y="115189"/>
                    </a:lnTo>
                    <a:lnTo>
                      <a:pt x="718947" y="110363"/>
                    </a:lnTo>
                    <a:lnTo>
                      <a:pt x="726186" y="103251"/>
                    </a:lnTo>
                    <a:lnTo>
                      <a:pt x="734314" y="94107"/>
                    </a:lnTo>
                    <a:lnTo>
                      <a:pt x="742950" y="84074"/>
                    </a:lnTo>
                    <a:lnTo>
                      <a:pt x="760730" y="60960"/>
                    </a:lnTo>
                    <a:lnTo>
                      <a:pt x="779526" y="38481"/>
                    </a:lnTo>
                    <a:lnTo>
                      <a:pt x="788543" y="28321"/>
                    </a:lnTo>
                    <a:lnTo>
                      <a:pt x="798195" y="20701"/>
                    </a:lnTo>
                    <a:lnTo>
                      <a:pt x="798195" y="26924"/>
                    </a:lnTo>
                    <a:lnTo>
                      <a:pt x="798195" y="29337"/>
                    </a:lnTo>
                    <a:lnTo>
                      <a:pt x="798195" y="28829"/>
                    </a:lnTo>
                    <a:lnTo>
                      <a:pt x="798703" y="25527"/>
                    </a:lnTo>
                    <a:lnTo>
                      <a:pt x="799211" y="14859"/>
                    </a:lnTo>
                    <a:lnTo>
                      <a:pt x="800100" y="3810"/>
                    </a:lnTo>
                    <a:lnTo>
                      <a:pt x="800608" y="1016"/>
                    </a:lnTo>
                    <a:lnTo>
                      <a:pt x="801116" y="0"/>
                    </a:lnTo>
                    <a:lnTo>
                      <a:pt x="801497" y="2921"/>
                    </a:lnTo>
                    <a:lnTo>
                      <a:pt x="802005" y="9652"/>
                    </a:lnTo>
                    <a:lnTo>
                      <a:pt x="802005" y="21590"/>
                    </a:lnTo>
                    <a:lnTo>
                      <a:pt x="802005" y="29845"/>
                    </a:lnTo>
                    <a:lnTo>
                      <a:pt x="802005" y="39370"/>
                    </a:lnTo>
                    <a:lnTo>
                      <a:pt x="802513" y="50927"/>
                    </a:lnTo>
                    <a:lnTo>
                      <a:pt x="802513" y="63881"/>
                    </a:lnTo>
                    <a:lnTo>
                      <a:pt x="802513" y="78740"/>
                    </a:lnTo>
                    <a:lnTo>
                      <a:pt x="802513" y="96012"/>
                    </a:lnTo>
                    <a:lnTo>
                      <a:pt x="814959" y="82169"/>
                    </a:lnTo>
                    <a:lnTo>
                      <a:pt x="826008" y="68199"/>
                    </a:lnTo>
                    <a:lnTo>
                      <a:pt x="837565" y="55245"/>
                    </a:lnTo>
                    <a:lnTo>
                      <a:pt x="851535" y="42799"/>
                    </a:lnTo>
                    <a:lnTo>
                      <a:pt x="851535" y="86868"/>
                    </a:lnTo>
                    <a:lnTo>
                      <a:pt x="868807" y="81153"/>
                    </a:lnTo>
                    <a:lnTo>
                      <a:pt x="884555" y="73406"/>
                    </a:lnTo>
                    <a:lnTo>
                      <a:pt x="900430" y="65786"/>
                    </a:lnTo>
                    <a:lnTo>
                      <a:pt x="918210" y="60452"/>
                    </a:lnTo>
                    <a:lnTo>
                      <a:pt x="918718" y="73914"/>
                    </a:lnTo>
                    <a:lnTo>
                      <a:pt x="919607" y="83566"/>
                    </a:lnTo>
                    <a:lnTo>
                      <a:pt x="921512" y="90805"/>
                    </a:lnTo>
                    <a:lnTo>
                      <a:pt x="924433" y="95123"/>
                    </a:lnTo>
                    <a:lnTo>
                      <a:pt x="927862" y="97028"/>
                    </a:lnTo>
                    <a:lnTo>
                      <a:pt x="932180" y="97028"/>
                    </a:lnTo>
                    <a:lnTo>
                      <a:pt x="936498" y="95123"/>
                    </a:lnTo>
                    <a:lnTo>
                      <a:pt x="941705" y="92202"/>
                    </a:lnTo>
                    <a:lnTo>
                      <a:pt x="952246" y="82550"/>
                    </a:lnTo>
                    <a:lnTo>
                      <a:pt x="964311" y="71120"/>
                    </a:lnTo>
                    <a:lnTo>
                      <a:pt x="976757" y="59563"/>
                    </a:lnTo>
                    <a:lnTo>
                      <a:pt x="989203" y="51435"/>
                    </a:lnTo>
                    <a:lnTo>
                      <a:pt x="991616" y="60960"/>
                    </a:lnTo>
                    <a:lnTo>
                      <a:pt x="994029" y="69088"/>
                    </a:lnTo>
                    <a:lnTo>
                      <a:pt x="999744" y="81661"/>
                    </a:lnTo>
                    <a:lnTo>
                      <a:pt x="1006475" y="89281"/>
                    </a:lnTo>
                    <a:lnTo>
                      <a:pt x="1013206" y="93091"/>
                    </a:lnTo>
                    <a:lnTo>
                      <a:pt x="1020953" y="94107"/>
                    </a:lnTo>
                    <a:lnTo>
                      <a:pt x="1028065" y="93091"/>
                    </a:lnTo>
                    <a:lnTo>
                      <a:pt x="1042543" y="88392"/>
                    </a:lnTo>
                    <a:lnTo>
                      <a:pt x="1049782" y="85471"/>
                    </a:lnTo>
                    <a:lnTo>
                      <a:pt x="1056386" y="84455"/>
                    </a:lnTo>
                    <a:lnTo>
                      <a:pt x="1062228" y="85471"/>
                    </a:lnTo>
                    <a:lnTo>
                      <a:pt x="1067435" y="89281"/>
                    </a:lnTo>
                    <a:lnTo>
                      <a:pt x="1071753" y="96520"/>
                    </a:lnTo>
                    <a:lnTo>
                      <a:pt x="1075182" y="108458"/>
                    </a:lnTo>
                    <a:lnTo>
                      <a:pt x="1076579" y="116713"/>
                    </a:lnTo>
                    <a:lnTo>
                      <a:pt x="1077087" y="125730"/>
                    </a:lnTo>
                    <a:lnTo>
                      <a:pt x="1078103" y="136779"/>
                    </a:lnTo>
                    <a:lnTo>
                      <a:pt x="1078103" y="149352"/>
                    </a:lnTo>
                    <a:lnTo>
                      <a:pt x="1106805" y="125730"/>
                    </a:lnTo>
                    <a:lnTo>
                      <a:pt x="1132713" y="103251"/>
                    </a:lnTo>
                    <a:lnTo>
                      <a:pt x="1146175" y="92710"/>
                    </a:lnTo>
                    <a:lnTo>
                      <a:pt x="1160653" y="82550"/>
                    </a:lnTo>
                    <a:lnTo>
                      <a:pt x="1176020" y="73406"/>
                    </a:lnTo>
                    <a:lnTo>
                      <a:pt x="1193673" y="64770"/>
                    </a:lnTo>
                    <a:lnTo>
                      <a:pt x="1192276" y="77724"/>
                    </a:lnTo>
                    <a:lnTo>
                      <a:pt x="1188466" y="91694"/>
                    </a:lnTo>
                    <a:lnTo>
                      <a:pt x="1184148" y="105664"/>
                    </a:lnTo>
                    <a:lnTo>
                      <a:pt x="1180338" y="118110"/>
                    </a:lnTo>
                    <a:lnTo>
                      <a:pt x="1189355" y="116713"/>
                    </a:lnTo>
                    <a:lnTo>
                      <a:pt x="1197991" y="112395"/>
                    </a:lnTo>
                    <a:lnTo>
                      <a:pt x="1205230" y="105664"/>
                    </a:lnTo>
                    <a:lnTo>
                      <a:pt x="1211961" y="97409"/>
                    </a:lnTo>
                    <a:lnTo>
                      <a:pt x="1223899" y="79248"/>
                    </a:lnTo>
                    <a:lnTo>
                      <a:pt x="1228725" y="70104"/>
                    </a:lnTo>
                    <a:lnTo>
                      <a:pt x="1233043" y="61976"/>
                    </a:lnTo>
                    <a:lnTo>
                      <a:pt x="1236980" y="55245"/>
                    </a:lnTo>
                    <a:lnTo>
                      <a:pt x="1240790" y="50927"/>
                    </a:lnTo>
                    <a:lnTo>
                      <a:pt x="1243584" y="49403"/>
                    </a:lnTo>
                    <a:lnTo>
                      <a:pt x="1246505" y="51435"/>
                    </a:lnTo>
                    <a:lnTo>
                      <a:pt x="1248918" y="57150"/>
                    </a:lnTo>
                    <a:lnTo>
                      <a:pt x="1251331" y="67691"/>
                    </a:lnTo>
                    <a:lnTo>
                      <a:pt x="1253744" y="83058"/>
                    </a:lnTo>
                    <a:lnTo>
                      <a:pt x="1254633" y="93091"/>
                    </a:lnTo>
                    <a:lnTo>
                      <a:pt x="1255649" y="104648"/>
                    </a:lnTo>
                    <a:lnTo>
                      <a:pt x="1266698" y="98933"/>
                    </a:lnTo>
                    <a:lnTo>
                      <a:pt x="1278636" y="94107"/>
                    </a:lnTo>
                    <a:lnTo>
                      <a:pt x="1290193" y="89281"/>
                    </a:lnTo>
                    <a:lnTo>
                      <a:pt x="1302258" y="83566"/>
                    </a:lnTo>
                    <a:lnTo>
                      <a:pt x="1312799" y="75438"/>
                    </a:lnTo>
                    <a:lnTo>
                      <a:pt x="1317498" y="70104"/>
                    </a:lnTo>
                    <a:lnTo>
                      <a:pt x="1321943" y="63881"/>
                    </a:lnTo>
                    <a:lnTo>
                      <a:pt x="1325753" y="56134"/>
                    </a:lnTo>
                    <a:lnTo>
                      <a:pt x="1329055" y="47498"/>
                    </a:lnTo>
                    <a:lnTo>
                      <a:pt x="1331468" y="36957"/>
                    </a:lnTo>
                    <a:lnTo>
                      <a:pt x="1332865" y="25019"/>
                    </a:lnTo>
                    <a:lnTo>
                      <a:pt x="1333881" y="28321"/>
                    </a:lnTo>
                    <a:lnTo>
                      <a:pt x="1334897" y="35560"/>
                    </a:lnTo>
                    <a:lnTo>
                      <a:pt x="1335278" y="45085"/>
                    </a:lnTo>
                    <a:lnTo>
                      <a:pt x="1335278" y="55753"/>
                    </a:lnTo>
                    <a:lnTo>
                      <a:pt x="1335786" y="66802"/>
                    </a:lnTo>
                    <a:lnTo>
                      <a:pt x="1335786" y="75819"/>
                    </a:lnTo>
                    <a:lnTo>
                      <a:pt x="1335278" y="82169"/>
                    </a:lnTo>
                    <a:lnTo>
                      <a:pt x="1335278" y="84455"/>
                    </a:lnTo>
                    <a:lnTo>
                      <a:pt x="1342009" y="84074"/>
                    </a:lnTo>
                    <a:lnTo>
                      <a:pt x="1349248" y="81661"/>
                    </a:lnTo>
                    <a:lnTo>
                      <a:pt x="1356487" y="77343"/>
                    </a:lnTo>
                    <a:lnTo>
                      <a:pt x="1364107" y="71120"/>
                    </a:lnTo>
                    <a:lnTo>
                      <a:pt x="1370838" y="62865"/>
                    </a:lnTo>
                    <a:lnTo>
                      <a:pt x="1377061" y="52324"/>
                    </a:lnTo>
                    <a:lnTo>
                      <a:pt x="1381887" y="39878"/>
                    </a:lnTo>
                    <a:lnTo>
                      <a:pt x="1384808" y="25019"/>
                    </a:lnTo>
                    <a:lnTo>
                      <a:pt x="1384808" y="25527"/>
                    </a:lnTo>
                    <a:lnTo>
                      <a:pt x="1385189" y="27432"/>
                    </a:lnTo>
                    <a:lnTo>
                      <a:pt x="1387602" y="33655"/>
                    </a:lnTo>
                    <a:lnTo>
                      <a:pt x="1391539" y="43180"/>
                    </a:lnTo>
                    <a:lnTo>
                      <a:pt x="1395857" y="53848"/>
                    </a:lnTo>
                    <a:lnTo>
                      <a:pt x="1400175" y="64389"/>
                    </a:lnTo>
                    <a:lnTo>
                      <a:pt x="1403985" y="73406"/>
                    </a:lnTo>
                    <a:lnTo>
                      <a:pt x="1406398" y="80137"/>
                    </a:lnTo>
                    <a:lnTo>
                      <a:pt x="1406779" y="82169"/>
                    </a:lnTo>
                    <a:lnTo>
                      <a:pt x="1406779" y="82550"/>
                    </a:lnTo>
                    <a:lnTo>
                      <a:pt x="1414018" y="74930"/>
                    </a:lnTo>
                    <a:lnTo>
                      <a:pt x="1420241" y="68707"/>
                    </a:lnTo>
                    <a:lnTo>
                      <a:pt x="1426083" y="63881"/>
                    </a:lnTo>
                    <a:lnTo>
                      <a:pt x="1430782" y="60960"/>
                    </a:lnTo>
                    <a:lnTo>
                      <a:pt x="1435608" y="59563"/>
                    </a:lnTo>
                    <a:lnTo>
                      <a:pt x="1439418" y="59055"/>
                    </a:lnTo>
                    <a:lnTo>
                      <a:pt x="1446149" y="60960"/>
                    </a:lnTo>
                    <a:lnTo>
                      <a:pt x="1450467" y="66802"/>
                    </a:lnTo>
                    <a:lnTo>
                      <a:pt x="1453896" y="75438"/>
                    </a:lnTo>
                    <a:lnTo>
                      <a:pt x="1455293" y="85471"/>
                    </a:lnTo>
                    <a:lnTo>
                      <a:pt x="1455801" y="96012"/>
                    </a:lnTo>
                    <a:lnTo>
                      <a:pt x="1468247" y="89789"/>
                    </a:lnTo>
                    <a:lnTo>
                      <a:pt x="1478788" y="82169"/>
                    </a:lnTo>
                    <a:lnTo>
                      <a:pt x="1488948" y="73406"/>
                    </a:lnTo>
                    <a:lnTo>
                      <a:pt x="1500378" y="64770"/>
                    </a:lnTo>
                    <a:lnTo>
                      <a:pt x="1500378" y="76327"/>
                    </a:lnTo>
                    <a:lnTo>
                      <a:pt x="1501394" y="84963"/>
                    </a:lnTo>
                    <a:lnTo>
                      <a:pt x="1502410" y="91694"/>
                    </a:lnTo>
                    <a:lnTo>
                      <a:pt x="1503807" y="96520"/>
                    </a:lnTo>
                    <a:lnTo>
                      <a:pt x="1506220" y="99441"/>
                    </a:lnTo>
                    <a:lnTo>
                      <a:pt x="1508633" y="100330"/>
                    </a:lnTo>
                    <a:lnTo>
                      <a:pt x="1511427" y="100330"/>
                    </a:lnTo>
                    <a:lnTo>
                      <a:pt x="1514856" y="99441"/>
                    </a:lnTo>
                    <a:lnTo>
                      <a:pt x="1522984" y="94107"/>
                    </a:lnTo>
                    <a:lnTo>
                      <a:pt x="1532636" y="85979"/>
                    </a:lnTo>
                    <a:lnTo>
                      <a:pt x="1544574" y="77343"/>
                    </a:lnTo>
                    <a:lnTo>
                      <a:pt x="1558036" y="69088"/>
                    </a:lnTo>
                    <a:lnTo>
                      <a:pt x="1560449" y="77343"/>
                    </a:lnTo>
                    <a:lnTo>
                      <a:pt x="1561846" y="84455"/>
                    </a:lnTo>
                    <a:lnTo>
                      <a:pt x="1562354" y="100330"/>
                    </a:lnTo>
                    <a:lnTo>
                      <a:pt x="1576705" y="97409"/>
                    </a:lnTo>
                    <a:lnTo>
                      <a:pt x="1591691" y="96012"/>
                    </a:lnTo>
                    <a:lnTo>
                      <a:pt x="1621917" y="93599"/>
                    </a:lnTo>
                    <a:lnTo>
                      <a:pt x="1636268" y="91186"/>
                    </a:lnTo>
                    <a:lnTo>
                      <a:pt x="1650238" y="87884"/>
                    </a:lnTo>
                    <a:lnTo>
                      <a:pt x="1662684" y="82169"/>
                    </a:lnTo>
                    <a:lnTo>
                      <a:pt x="1673733" y="73914"/>
                    </a:lnTo>
                    <a:lnTo>
                      <a:pt x="1673733" y="251079"/>
                    </a:lnTo>
                    <a:lnTo>
                      <a:pt x="0" y="251079"/>
                    </a:lnTo>
                    <a:lnTo>
                      <a:pt x="2413" y="104648"/>
                    </a:lnTo>
                    <a:close/>
                  </a:path>
                </a:pathLst>
              </a:custGeom>
              <a:solidFill>
                <a:srgbClr val="D1DD94"/>
              </a:solidFill>
              <a:ln w="0" cap="flat" cmpd="sng" algn="ctr">
                <a:solidFill>
                  <a:srgbClr val="D1DD9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77" name="Freeform 176"/>
              <p:cNvSpPr/>
              <p:nvPr/>
            </p:nvSpPr>
            <p:spPr>
              <a:xfrm>
                <a:off x="3498850" y="5560060"/>
                <a:ext cx="1673861" cy="251461"/>
              </a:xfrm>
              <a:custGeom>
                <a:avLst/>
                <a:gdLst/>
                <a:ahLst/>
                <a:cxnLst/>
                <a:rect l="0" t="0" r="0" b="0"/>
                <a:pathLst>
                  <a:path w="1673861" h="251461">
                    <a:moveTo>
                      <a:pt x="2540" y="105410"/>
                    </a:moveTo>
                    <a:lnTo>
                      <a:pt x="0" y="251460"/>
                    </a:lnTo>
                    <a:lnTo>
                      <a:pt x="1673860" y="251460"/>
                    </a:lnTo>
                    <a:lnTo>
                      <a:pt x="1673860" y="73660"/>
                    </a:lnTo>
                    <a:lnTo>
                      <a:pt x="1662430" y="82550"/>
                    </a:lnTo>
                    <a:lnTo>
                      <a:pt x="1649730" y="87630"/>
                    </a:lnTo>
                    <a:lnTo>
                      <a:pt x="1635760" y="91440"/>
                    </a:lnTo>
                    <a:lnTo>
                      <a:pt x="1621790" y="93980"/>
                    </a:lnTo>
                    <a:lnTo>
                      <a:pt x="1591310" y="96520"/>
                    </a:lnTo>
                    <a:lnTo>
                      <a:pt x="1576070" y="97790"/>
                    </a:lnTo>
                    <a:lnTo>
                      <a:pt x="1562100" y="100330"/>
                    </a:lnTo>
                    <a:lnTo>
                      <a:pt x="1562100" y="85090"/>
                    </a:lnTo>
                    <a:lnTo>
                      <a:pt x="1560830" y="77470"/>
                    </a:lnTo>
                    <a:lnTo>
                      <a:pt x="1558290" y="69850"/>
                    </a:lnTo>
                    <a:lnTo>
                      <a:pt x="1544320" y="77470"/>
                    </a:lnTo>
                    <a:lnTo>
                      <a:pt x="1532890" y="86360"/>
                    </a:lnTo>
                    <a:lnTo>
                      <a:pt x="1522730" y="93980"/>
                    </a:lnTo>
                    <a:lnTo>
                      <a:pt x="1515110" y="99060"/>
                    </a:lnTo>
                    <a:lnTo>
                      <a:pt x="1511300" y="100330"/>
                    </a:lnTo>
                    <a:lnTo>
                      <a:pt x="1508760" y="100330"/>
                    </a:lnTo>
                    <a:lnTo>
                      <a:pt x="1506220" y="99060"/>
                    </a:lnTo>
                    <a:lnTo>
                      <a:pt x="1503680" y="96520"/>
                    </a:lnTo>
                    <a:lnTo>
                      <a:pt x="1502410" y="91440"/>
                    </a:lnTo>
                    <a:lnTo>
                      <a:pt x="1501140" y="85090"/>
                    </a:lnTo>
                    <a:lnTo>
                      <a:pt x="1499870" y="76200"/>
                    </a:lnTo>
                    <a:lnTo>
                      <a:pt x="1499870" y="64770"/>
                    </a:lnTo>
                    <a:lnTo>
                      <a:pt x="1488440" y="73660"/>
                    </a:lnTo>
                    <a:lnTo>
                      <a:pt x="1478280" y="82550"/>
                    </a:lnTo>
                    <a:lnTo>
                      <a:pt x="1468120" y="90170"/>
                    </a:lnTo>
                    <a:lnTo>
                      <a:pt x="1455420" y="96520"/>
                    </a:lnTo>
                    <a:lnTo>
                      <a:pt x="1455420" y="85090"/>
                    </a:lnTo>
                    <a:lnTo>
                      <a:pt x="1454150" y="76200"/>
                    </a:lnTo>
                    <a:lnTo>
                      <a:pt x="1450340" y="67310"/>
                    </a:lnTo>
                    <a:lnTo>
                      <a:pt x="1446530" y="60960"/>
                    </a:lnTo>
                    <a:lnTo>
                      <a:pt x="1438910" y="59690"/>
                    </a:lnTo>
                    <a:lnTo>
                      <a:pt x="1435100" y="59690"/>
                    </a:lnTo>
                    <a:lnTo>
                      <a:pt x="1431290" y="60960"/>
                    </a:lnTo>
                    <a:lnTo>
                      <a:pt x="1426210" y="64770"/>
                    </a:lnTo>
                    <a:lnTo>
                      <a:pt x="1419860" y="68580"/>
                    </a:lnTo>
                    <a:lnTo>
                      <a:pt x="1413510" y="74930"/>
                    </a:lnTo>
                    <a:lnTo>
                      <a:pt x="1407160" y="82550"/>
                    </a:lnTo>
                    <a:lnTo>
                      <a:pt x="1407160" y="82550"/>
                    </a:lnTo>
                    <a:lnTo>
                      <a:pt x="1405890" y="80010"/>
                    </a:lnTo>
                    <a:lnTo>
                      <a:pt x="1403350" y="73660"/>
                    </a:lnTo>
                    <a:lnTo>
                      <a:pt x="1400810" y="64770"/>
                    </a:lnTo>
                    <a:lnTo>
                      <a:pt x="1395730" y="54610"/>
                    </a:lnTo>
                    <a:lnTo>
                      <a:pt x="1391920" y="43180"/>
                    </a:lnTo>
                    <a:lnTo>
                      <a:pt x="1388110" y="34290"/>
                    </a:lnTo>
                    <a:lnTo>
                      <a:pt x="1385570" y="27940"/>
                    </a:lnTo>
                    <a:lnTo>
                      <a:pt x="1384300" y="25400"/>
                    </a:lnTo>
                    <a:lnTo>
                      <a:pt x="1384300" y="25400"/>
                    </a:lnTo>
                    <a:lnTo>
                      <a:pt x="1381760" y="40640"/>
                    </a:lnTo>
                    <a:lnTo>
                      <a:pt x="1376680" y="52070"/>
                    </a:lnTo>
                    <a:lnTo>
                      <a:pt x="1370330" y="63500"/>
                    </a:lnTo>
                    <a:lnTo>
                      <a:pt x="1363980" y="71120"/>
                    </a:lnTo>
                    <a:lnTo>
                      <a:pt x="1356360" y="77470"/>
                    </a:lnTo>
                    <a:lnTo>
                      <a:pt x="1348740" y="82550"/>
                    </a:lnTo>
                    <a:lnTo>
                      <a:pt x="1342390" y="83820"/>
                    </a:lnTo>
                    <a:lnTo>
                      <a:pt x="1334770" y="85090"/>
                    </a:lnTo>
                    <a:lnTo>
                      <a:pt x="1334770" y="82550"/>
                    </a:lnTo>
                    <a:lnTo>
                      <a:pt x="1336040" y="76200"/>
                    </a:lnTo>
                    <a:lnTo>
                      <a:pt x="1336040" y="67310"/>
                    </a:lnTo>
                    <a:lnTo>
                      <a:pt x="1334770" y="55880"/>
                    </a:lnTo>
                    <a:lnTo>
                      <a:pt x="1334770" y="45720"/>
                    </a:lnTo>
                    <a:lnTo>
                      <a:pt x="1334770" y="35560"/>
                    </a:lnTo>
                    <a:lnTo>
                      <a:pt x="1333500" y="27940"/>
                    </a:lnTo>
                    <a:lnTo>
                      <a:pt x="1333500" y="25400"/>
                    </a:lnTo>
                    <a:lnTo>
                      <a:pt x="1330960" y="36830"/>
                    </a:lnTo>
                    <a:lnTo>
                      <a:pt x="1328420" y="48260"/>
                    </a:lnTo>
                    <a:lnTo>
                      <a:pt x="1325880" y="55880"/>
                    </a:lnTo>
                    <a:lnTo>
                      <a:pt x="1322070" y="64770"/>
                    </a:lnTo>
                    <a:lnTo>
                      <a:pt x="1316990" y="69850"/>
                    </a:lnTo>
                    <a:lnTo>
                      <a:pt x="1313180" y="76200"/>
                    </a:lnTo>
                    <a:lnTo>
                      <a:pt x="1301750" y="83820"/>
                    </a:lnTo>
                    <a:lnTo>
                      <a:pt x="1290320" y="90170"/>
                    </a:lnTo>
                    <a:lnTo>
                      <a:pt x="1278890" y="93980"/>
                    </a:lnTo>
                    <a:lnTo>
                      <a:pt x="1266190" y="99060"/>
                    </a:lnTo>
                    <a:lnTo>
                      <a:pt x="1256030" y="105410"/>
                    </a:lnTo>
                    <a:lnTo>
                      <a:pt x="1254760" y="92710"/>
                    </a:lnTo>
                    <a:lnTo>
                      <a:pt x="1253490" y="83820"/>
                    </a:lnTo>
                    <a:lnTo>
                      <a:pt x="1250950" y="67310"/>
                    </a:lnTo>
                    <a:lnTo>
                      <a:pt x="1248410" y="57150"/>
                    </a:lnTo>
                    <a:lnTo>
                      <a:pt x="1245870" y="52070"/>
                    </a:lnTo>
                    <a:lnTo>
                      <a:pt x="1243330" y="49530"/>
                    </a:lnTo>
                    <a:lnTo>
                      <a:pt x="1240790" y="50800"/>
                    </a:lnTo>
                    <a:lnTo>
                      <a:pt x="1236980" y="55880"/>
                    </a:lnTo>
                    <a:lnTo>
                      <a:pt x="1233170" y="62230"/>
                    </a:lnTo>
                    <a:lnTo>
                      <a:pt x="1229360" y="69850"/>
                    </a:lnTo>
                    <a:lnTo>
                      <a:pt x="1224280" y="80010"/>
                    </a:lnTo>
                    <a:lnTo>
                      <a:pt x="1211580" y="97790"/>
                    </a:lnTo>
                    <a:lnTo>
                      <a:pt x="1205230" y="105410"/>
                    </a:lnTo>
                    <a:lnTo>
                      <a:pt x="1197610" y="113030"/>
                    </a:lnTo>
                    <a:lnTo>
                      <a:pt x="1188720" y="116840"/>
                    </a:lnTo>
                    <a:lnTo>
                      <a:pt x="1179830" y="118110"/>
                    </a:lnTo>
                    <a:lnTo>
                      <a:pt x="1183640" y="105410"/>
                    </a:lnTo>
                    <a:lnTo>
                      <a:pt x="1188720" y="91440"/>
                    </a:lnTo>
                    <a:lnTo>
                      <a:pt x="1192530" y="77470"/>
                    </a:lnTo>
                    <a:lnTo>
                      <a:pt x="1193800" y="64770"/>
                    </a:lnTo>
                    <a:lnTo>
                      <a:pt x="1176020" y="73660"/>
                    </a:lnTo>
                    <a:lnTo>
                      <a:pt x="1160780" y="82550"/>
                    </a:lnTo>
                    <a:lnTo>
                      <a:pt x="1146810" y="92710"/>
                    </a:lnTo>
                    <a:lnTo>
                      <a:pt x="1132840" y="104140"/>
                    </a:lnTo>
                    <a:lnTo>
                      <a:pt x="1106170" y="125730"/>
                    </a:lnTo>
                    <a:lnTo>
                      <a:pt x="1078230" y="149860"/>
                    </a:lnTo>
                    <a:lnTo>
                      <a:pt x="1078230" y="137160"/>
                    </a:lnTo>
                    <a:lnTo>
                      <a:pt x="1076960" y="125730"/>
                    </a:lnTo>
                    <a:lnTo>
                      <a:pt x="1076960" y="116840"/>
                    </a:lnTo>
                    <a:lnTo>
                      <a:pt x="1075690" y="109220"/>
                    </a:lnTo>
                    <a:lnTo>
                      <a:pt x="1071880" y="96520"/>
                    </a:lnTo>
                    <a:lnTo>
                      <a:pt x="1066800" y="90170"/>
                    </a:lnTo>
                    <a:lnTo>
                      <a:pt x="1061720" y="85090"/>
                    </a:lnTo>
                    <a:lnTo>
                      <a:pt x="1056640" y="85090"/>
                    </a:lnTo>
                    <a:lnTo>
                      <a:pt x="1050290" y="85090"/>
                    </a:lnTo>
                    <a:lnTo>
                      <a:pt x="1042670" y="88900"/>
                    </a:lnTo>
                    <a:lnTo>
                      <a:pt x="1028700" y="92710"/>
                    </a:lnTo>
                    <a:lnTo>
                      <a:pt x="1021080" y="93980"/>
                    </a:lnTo>
                    <a:lnTo>
                      <a:pt x="1013460" y="92710"/>
                    </a:lnTo>
                    <a:lnTo>
                      <a:pt x="1007110" y="90170"/>
                    </a:lnTo>
                    <a:lnTo>
                      <a:pt x="999490" y="82550"/>
                    </a:lnTo>
                    <a:lnTo>
                      <a:pt x="994410" y="69850"/>
                    </a:lnTo>
                    <a:lnTo>
                      <a:pt x="991870" y="60960"/>
                    </a:lnTo>
                    <a:lnTo>
                      <a:pt x="989330" y="52070"/>
                    </a:lnTo>
                    <a:lnTo>
                      <a:pt x="976630" y="59690"/>
                    </a:lnTo>
                    <a:lnTo>
                      <a:pt x="963930" y="71120"/>
                    </a:lnTo>
                    <a:lnTo>
                      <a:pt x="952500" y="82550"/>
                    </a:lnTo>
                    <a:lnTo>
                      <a:pt x="941070" y="92710"/>
                    </a:lnTo>
                    <a:lnTo>
                      <a:pt x="935990" y="95250"/>
                    </a:lnTo>
                    <a:lnTo>
                      <a:pt x="932180" y="97790"/>
                    </a:lnTo>
                    <a:lnTo>
                      <a:pt x="928370" y="97790"/>
                    </a:lnTo>
                    <a:lnTo>
                      <a:pt x="924560" y="95250"/>
                    </a:lnTo>
                    <a:lnTo>
                      <a:pt x="922020" y="91440"/>
                    </a:lnTo>
                    <a:lnTo>
                      <a:pt x="919480" y="83820"/>
                    </a:lnTo>
                    <a:lnTo>
                      <a:pt x="918210" y="73660"/>
                    </a:lnTo>
                    <a:lnTo>
                      <a:pt x="918210" y="60960"/>
                    </a:lnTo>
                    <a:lnTo>
                      <a:pt x="900430" y="66040"/>
                    </a:lnTo>
                    <a:lnTo>
                      <a:pt x="883920" y="73660"/>
                    </a:lnTo>
                    <a:lnTo>
                      <a:pt x="868680" y="81280"/>
                    </a:lnTo>
                    <a:lnTo>
                      <a:pt x="850900" y="87630"/>
                    </a:lnTo>
                    <a:lnTo>
                      <a:pt x="850900" y="43180"/>
                    </a:lnTo>
                    <a:lnTo>
                      <a:pt x="838200" y="55880"/>
                    </a:lnTo>
                    <a:lnTo>
                      <a:pt x="825500" y="68580"/>
                    </a:lnTo>
                    <a:lnTo>
                      <a:pt x="815340" y="82550"/>
                    </a:lnTo>
                    <a:lnTo>
                      <a:pt x="802640" y="96520"/>
                    </a:lnTo>
                    <a:lnTo>
                      <a:pt x="802640" y="78740"/>
                    </a:lnTo>
                    <a:lnTo>
                      <a:pt x="802640" y="64770"/>
                    </a:lnTo>
                    <a:lnTo>
                      <a:pt x="802640" y="50800"/>
                    </a:lnTo>
                    <a:lnTo>
                      <a:pt x="801370" y="39370"/>
                    </a:lnTo>
                    <a:lnTo>
                      <a:pt x="801370" y="30480"/>
                    </a:lnTo>
                    <a:lnTo>
                      <a:pt x="801370" y="21590"/>
                    </a:lnTo>
                    <a:lnTo>
                      <a:pt x="801370" y="10160"/>
                    </a:lnTo>
                    <a:lnTo>
                      <a:pt x="801370" y="2540"/>
                    </a:lnTo>
                    <a:lnTo>
                      <a:pt x="801370" y="0"/>
                    </a:lnTo>
                    <a:lnTo>
                      <a:pt x="800100" y="1270"/>
                    </a:lnTo>
                    <a:lnTo>
                      <a:pt x="800100" y="3810"/>
                    </a:lnTo>
                    <a:lnTo>
                      <a:pt x="798830" y="15240"/>
                    </a:lnTo>
                    <a:lnTo>
                      <a:pt x="798830" y="25400"/>
                    </a:lnTo>
                    <a:lnTo>
                      <a:pt x="798830" y="29210"/>
                    </a:lnTo>
                    <a:lnTo>
                      <a:pt x="798830" y="29210"/>
                    </a:lnTo>
                    <a:lnTo>
                      <a:pt x="798830" y="26670"/>
                    </a:lnTo>
                    <a:lnTo>
                      <a:pt x="798830" y="21590"/>
                    </a:lnTo>
                    <a:lnTo>
                      <a:pt x="788670" y="27940"/>
                    </a:lnTo>
                    <a:lnTo>
                      <a:pt x="779780" y="39370"/>
                    </a:lnTo>
                    <a:lnTo>
                      <a:pt x="760730" y="60960"/>
                    </a:lnTo>
                    <a:lnTo>
                      <a:pt x="742950" y="83820"/>
                    </a:lnTo>
                    <a:lnTo>
                      <a:pt x="734060" y="93980"/>
                    </a:lnTo>
                    <a:lnTo>
                      <a:pt x="726440" y="104140"/>
                    </a:lnTo>
                    <a:lnTo>
                      <a:pt x="718820" y="110490"/>
                    </a:lnTo>
                    <a:lnTo>
                      <a:pt x="712470" y="115570"/>
                    </a:lnTo>
                    <a:lnTo>
                      <a:pt x="706120" y="116840"/>
                    </a:lnTo>
                    <a:lnTo>
                      <a:pt x="701040" y="115570"/>
                    </a:lnTo>
                    <a:lnTo>
                      <a:pt x="697230" y="110490"/>
                    </a:lnTo>
                    <a:lnTo>
                      <a:pt x="694690" y="100330"/>
                    </a:lnTo>
                    <a:lnTo>
                      <a:pt x="692150" y="92710"/>
                    </a:lnTo>
                    <a:lnTo>
                      <a:pt x="692150" y="85090"/>
                    </a:lnTo>
                    <a:lnTo>
                      <a:pt x="692150" y="76200"/>
                    </a:lnTo>
                    <a:lnTo>
                      <a:pt x="690880" y="64770"/>
                    </a:lnTo>
                    <a:lnTo>
                      <a:pt x="655320" y="82550"/>
                    </a:lnTo>
                    <a:lnTo>
                      <a:pt x="655320" y="64770"/>
                    </a:lnTo>
                    <a:lnTo>
                      <a:pt x="637540" y="72390"/>
                    </a:lnTo>
                    <a:lnTo>
                      <a:pt x="619760" y="78740"/>
                    </a:lnTo>
                    <a:lnTo>
                      <a:pt x="604520" y="87630"/>
                    </a:lnTo>
                    <a:lnTo>
                      <a:pt x="589280" y="100330"/>
                    </a:lnTo>
                    <a:lnTo>
                      <a:pt x="590550" y="83820"/>
                    </a:lnTo>
                    <a:lnTo>
                      <a:pt x="593090" y="71120"/>
                    </a:lnTo>
                    <a:lnTo>
                      <a:pt x="594360" y="66040"/>
                    </a:lnTo>
                    <a:lnTo>
                      <a:pt x="595630" y="62230"/>
                    </a:lnTo>
                    <a:lnTo>
                      <a:pt x="595630" y="58420"/>
                    </a:lnTo>
                    <a:lnTo>
                      <a:pt x="595630" y="57150"/>
                    </a:lnTo>
                    <a:lnTo>
                      <a:pt x="594360" y="57150"/>
                    </a:lnTo>
                    <a:lnTo>
                      <a:pt x="591820" y="58420"/>
                    </a:lnTo>
                    <a:lnTo>
                      <a:pt x="586740" y="62230"/>
                    </a:lnTo>
                    <a:lnTo>
                      <a:pt x="580390" y="67310"/>
                    </a:lnTo>
                    <a:lnTo>
                      <a:pt x="571500" y="73660"/>
                    </a:lnTo>
                    <a:lnTo>
                      <a:pt x="561340" y="82550"/>
                    </a:lnTo>
                    <a:lnTo>
                      <a:pt x="547370" y="92710"/>
                    </a:lnTo>
                    <a:lnTo>
                      <a:pt x="530860" y="105410"/>
                    </a:lnTo>
                    <a:lnTo>
                      <a:pt x="524510" y="97790"/>
                    </a:lnTo>
                    <a:lnTo>
                      <a:pt x="519430" y="90170"/>
                    </a:lnTo>
                    <a:lnTo>
                      <a:pt x="509270" y="78740"/>
                    </a:lnTo>
                    <a:lnTo>
                      <a:pt x="501650" y="71120"/>
                    </a:lnTo>
                    <a:lnTo>
                      <a:pt x="495300" y="66040"/>
                    </a:lnTo>
                    <a:lnTo>
                      <a:pt x="491490" y="63500"/>
                    </a:lnTo>
                    <a:lnTo>
                      <a:pt x="487680" y="63500"/>
                    </a:lnTo>
                    <a:lnTo>
                      <a:pt x="483870" y="66040"/>
                    </a:lnTo>
                    <a:lnTo>
                      <a:pt x="481330" y="68580"/>
                    </a:lnTo>
                    <a:lnTo>
                      <a:pt x="474980" y="77470"/>
                    </a:lnTo>
                    <a:lnTo>
                      <a:pt x="469900" y="83820"/>
                    </a:lnTo>
                    <a:lnTo>
                      <a:pt x="463550" y="88900"/>
                    </a:lnTo>
                    <a:lnTo>
                      <a:pt x="454660" y="92710"/>
                    </a:lnTo>
                    <a:lnTo>
                      <a:pt x="444500" y="97790"/>
                    </a:lnTo>
                    <a:lnTo>
                      <a:pt x="431800" y="99060"/>
                    </a:lnTo>
                    <a:lnTo>
                      <a:pt x="415290" y="100330"/>
                    </a:lnTo>
                    <a:lnTo>
                      <a:pt x="421640" y="91440"/>
                    </a:lnTo>
                    <a:lnTo>
                      <a:pt x="426720" y="83820"/>
                    </a:lnTo>
                    <a:lnTo>
                      <a:pt x="433070" y="78740"/>
                    </a:lnTo>
                    <a:lnTo>
                      <a:pt x="441960" y="73660"/>
                    </a:lnTo>
                    <a:lnTo>
                      <a:pt x="436880" y="78740"/>
                    </a:lnTo>
                    <a:lnTo>
                      <a:pt x="430530" y="82550"/>
                    </a:lnTo>
                    <a:lnTo>
                      <a:pt x="414020" y="90170"/>
                    </a:lnTo>
                    <a:lnTo>
                      <a:pt x="394970" y="92710"/>
                    </a:lnTo>
                    <a:lnTo>
                      <a:pt x="375920" y="95250"/>
                    </a:lnTo>
                    <a:lnTo>
                      <a:pt x="355600" y="93980"/>
                    </a:lnTo>
                    <a:lnTo>
                      <a:pt x="337820" y="90170"/>
                    </a:lnTo>
                    <a:lnTo>
                      <a:pt x="330200" y="87630"/>
                    </a:lnTo>
                    <a:lnTo>
                      <a:pt x="323850" y="83820"/>
                    </a:lnTo>
                    <a:lnTo>
                      <a:pt x="318770" y="80010"/>
                    </a:lnTo>
                    <a:lnTo>
                      <a:pt x="313690" y="73660"/>
                    </a:lnTo>
                    <a:lnTo>
                      <a:pt x="298450" y="90170"/>
                    </a:lnTo>
                    <a:lnTo>
                      <a:pt x="284480" y="105410"/>
                    </a:lnTo>
                    <a:lnTo>
                      <a:pt x="275590" y="110490"/>
                    </a:lnTo>
                    <a:lnTo>
                      <a:pt x="267970" y="115570"/>
                    </a:lnTo>
                    <a:lnTo>
                      <a:pt x="257810" y="115570"/>
                    </a:lnTo>
                    <a:lnTo>
                      <a:pt x="246380" y="114300"/>
                    </a:lnTo>
                    <a:lnTo>
                      <a:pt x="255270" y="105410"/>
                    </a:lnTo>
                    <a:lnTo>
                      <a:pt x="210820" y="114300"/>
                    </a:lnTo>
                    <a:lnTo>
                      <a:pt x="214630" y="102870"/>
                    </a:lnTo>
                    <a:lnTo>
                      <a:pt x="215900" y="91440"/>
                    </a:lnTo>
                    <a:lnTo>
                      <a:pt x="175260" y="97790"/>
                    </a:lnTo>
                    <a:lnTo>
                      <a:pt x="137160" y="102870"/>
                    </a:lnTo>
                    <a:lnTo>
                      <a:pt x="97790" y="110490"/>
                    </a:lnTo>
                    <a:lnTo>
                      <a:pt x="60960" y="123190"/>
                    </a:lnTo>
                    <a:lnTo>
                      <a:pt x="63500" y="114300"/>
                    </a:lnTo>
                    <a:lnTo>
                      <a:pt x="64770" y="105410"/>
                    </a:lnTo>
                    <a:lnTo>
                      <a:pt x="54610" y="107950"/>
                    </a:lnTo>
                    <a:lnTo>
                      <a:pt x="46990" y="109220"/>
                    </a:lnTo>
                    <a:lnTo>
                      <a:pt x="40640" y="111760"/>
                    </a:lnTo>
                    <a:lnTo>
                      <a:pt x="35560" y="113030"/>
                    </a:lnTo>
                    <a:lnTo>
                      <a:pt x="27940" y="115570"/>
                    </a:lnTo>
                    <a:lnTo>
                      <a:pt x="24130" y="116840"/>
                    </a:lnTo>
                    <a:lnTo>
                      <a:pt x="20320" y="115570"/>
                    </a:lnTo>
                    <a:lnTo>
                      <a:pt x="17780" y="113030"/>
                    </a:lnTo>
                    <a:lnTo>
                      <a:pt x="11430" y="110490"/>
                    </a:lnTo>
                    <a:lnTo>
                      <a:pt x="2540" y="105410"/>
                    </a:lnTo>
                    <a:lnTo>
                      <a:pt x="2540" y="10922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12700" cap="flat" cmpd="sng" algn="ctr">
                <a:solidFill>
                  <a:srgbClr val="EEC99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78" name="Freeform 177"/>
              <p:cNvSpPr/>
              <p:nvPr/>
            </p:nvSpPr>
            <p:spPr>
              <a:xfrm>
                <a:off x="3683635" y="2158238"/>
                <a:ext cx="54230" cy="71502"/>
              </a:xfrm>
              <a:custGeom>
                <a:avLst/>
                <a:gdLst/>
                <a:ahLst/>
                <a:cxnLst/>
                <a:rect l="0" t="0" r="0" b="0"/>
                <a:pathLst>
                  <a:path w="54230" h="71502">
                    <a:moveTo>
                      <a:pt x="24003" y="11557"/>
                    </a:moveTo>
                    <a:lnTo>
                      <a:pt x="22987" y="20574"/>
                    </a:lnTo>
                    <a:lnTo>
                      <a:pt x="22987" y="28321"/>
                    </a:lnTo>
                    <a:lnTo>
                      <a:pt x="24511" y="34544"/>
                    </a:lnTo>
                    <a:lnTo>
                      <a:pt x="28321" y="40767"/>
                    </a:lnTo>
                    <a:lnTo>
                      <a:pt x="34036" y="47498"/>
                    </a:lnTo>
                    <a:lnTo>
                      <a:pt x="42672" y="55626"/>
                    </a:lnTo>
                    <a:lnTo>
                      <a:pt x="54229" y="66167"/>
                    </a:lnTo>
                    <a:lnTo>
                      <a:pt x="48514" y="70104"/>
                    </a:lnTo>
                    <a:lnTo>
                      <a:pt x="41783" y="71501"/>
                    </a:lnTo>
                    <a:lnTo>
                      <a:pt x="34036" y="70612"/>
                    </a:lnTo>
                    <a:lnTo>
                      <a:pt x="25908" y="68199"/>
                    </a:lnTo>
                    <a:lnTo>
                      <a:pt x="18161" y="64262"/>
                    </a:lnTo>
                    <a:lnTo>
                      <a:pt x="11557" y="59563"/>
                    </a:lnTo>
                    <a:lnTo>
                      <a:pt x="5715" y="53213"/>
                    </a:lnTo>
                    <a:lnTo>
                      <a:pt x="2413" y="47498"/>
                    </a:lnTo>
                    <a:lnTo>
                      <a:pt x="508" y="40259"/>
                    </a:lnTo>
                    <a:lnTo>
                      <a:pt x="0" y="33147"/>
                    </a:lnTo>
                    <a:lnTo>
                      <a:pt x="889" y="24892"/>
                    </a:lnTo>
                    <a:lnTo>
                      <a:pt x="3302" y="17780"/>
                    </a:lnTo>
                    <a:lnTo>
                      <a:pt x="7112" y="11049"/>
                    </a:lnTo>
                    <a:lnTo>
                      <a:pt x="11938" y="5207"/>
                    </a:lnTo>
                    <a:lnTo>
                      <a:pt x="18669" y="1397"/>
                    </a:lnTo>
                    <a:lnTo>
                      <a:pt x="26416" y="0"/>
                    </a:lnTo>
                    <a:close/>
                  </a:path>
                </a:pathLst>
              </a:custGeom>
              <a:solidFill>
                <a:srgbClr val="794100"/>
              </a:solidFill>
              <a:ln w="0" cap="flat" cmpd="sng" algn="ctr">
                <a:solidFill>
                  <a:srgbClr val="7941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79" name="Freeform 178"/>
              <p:cNvSpPr/>
              <p:nvPr/>
            </p:nvSpPr>
            <p:spPr>
              <a:xfrm>
                <a:off x="3725418" y="2341626"/>
                <a:ext cx="44070" cy="43689"/>
              </a:xfrm>
              <a:custGeom>
                <a:avLst/>
                <a:gdLst/>
                <a:ahLst/>
                <a:cxnLst/>
                <a:rect l="0" t="0" r="0" b="0"/>
                <a:pathLst>
                  <a:path w="44070" h="43689">
                    <a:moveTo>
                      <a:pt x="22987" y="7620"/>
                    </a:moveTo>
                    <a:lnTo>
                      <a:pt x="33020" y="13843"/>
                    </a:lnTo>
                    <a:lnTo>
                      <a:pt x="40259" y="19685"/>
                    </a:lnTo>
                    <a:lnTo>
                      <a:pt x="44069" y="25400"/>
                    </a:lnTo>
                    <a:lnTo>
                      <a:pt x="27305" y="34036"/>
                    </a:lnTo>
                    <a:lnTo>
                      <a:pt x="20066" y="37338"/>
                    </a:lnTo>
                    <a:lnTo>
                      <a:pt x="13335" y="40259"/>
                    </a:lnTo>
                    <a:lnTo>
                      <a:pt x="8128" y="42672"/>
                    </a:lnTo>
                    <a:lnTo>
                      <a:pt x="3810" y="43688"/>
                    </a:lnTo>
                    <a:lnTo>
                      <a:pt x="1397" y="43688"/>
                    </a:lnTo>
                    <a:lnTo>
                      <a:pt x="0" y="42672"/>
                    </a:lnTo>
                    <a:lnTo>
                      <a:pt x="3810" y="29718"/>
                    </a:lnTo>
                    <a:lnTo>
                      <a:pt x="4699" y="17272"/>
                    </a:lnTo>
                    <a:lnTo>
                      <a:pt x="6223" y="7112"/>
                    </a:lnTo>
                    <a:lnTo>
                      <a:pt x="7620" y="2794"/>
                    </a:lnTo>
                    <a:lnTo>
                      <a:pt x="10033" y="0"/>
                    </a:lnTo>
                    <a:close/>
                  </a:path>
                </a:pathLst>
              </a:custGeom>
              <a:solidFill>
                <a:srgbClr val="D67500"/>
              </a:solidFill>
              <a:ln w="0" cap="flat" cmpd="sng" algn="ctr">
                <a:solidFill>
                  <a:srgbClr val="D67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80" name="Freeform 179"/>
              <p:cNvSpPr/>
              <p:nvPr/>
            </p:nvSpPr>
            <p:spPr>
              <a:xfrm>
                <a:off x="3731133" y="2318004"/>
                <a:ext cx="20194" cy="21718"/>
              </a:xfrm>
              <a:custGeom>
                <a:avLst/>
                <a:gdLst/>
                <a:ahLst/>
                <a:cxnLst/>
                <a:rect l="0" t="0" r="0" b="0"/>
                <a:pathLst>
                  <a:path w="20194" h="21718">
                    <a:moveTo>
                      <a:pt x="16764" y="12573"/>
                    </a:moveTo>
                    <a:lnTo>
                      <a:pt x="14351" y="15367"/>
                    </a:lnTo>
                    <a:lnTo>
                      <a:pt x="11557" y="19304"/>
                    </a:lnTo>
                    <a:lnTo>
                      <a:pt x="8128" y="20701"/>
                    </a:lnTo>
                    <a:lnTo>
                      <a:pt x="2921" y="21717"/>
                    </a:lnTo>
                    <a:lnTo>
                      <a:pt x="508" y="19685"/>
                    </a:lnTo>
                    <a:lnTo>
                      <a:pt x="0" y="16383"/>
                    </a:lnTo>
                    <a:lnTo>
                      <a:pt x="1397" y="10668"/>
                    </a:lnTo>
                    <a:lnTo>
                      <a:pt x="4826" y="3429"/>
                    </a:lnTo>
                    <a:lnTo>
                      <a:pt x="7239" y="1016"/>
                    </a:lnTo>
                    <a:lnTo>
                      <a:pt x="9144" y="0"/>
                    </a:lnTo>
                    <a:lnTo>
                      <a:pt x="11049" y="508"/>
                    </a:lnTo>
                    <a:lnTo>
                      <a:pt x="12954" y="1524"/>
                    </a:lnTo>
                    <a:lnTo>
                      <a:pt x="15875" y="4445"/>
                    </a:lnTo>
                    <a:lnTo>
                      <a:pt x="20193" y="8255"/>
                    </a:lnTo>
                    <a:close/>
                  </a:path>
                </a:pathLst>
              </a:custGeom>
              <a:solidFill>
                <a:srgbClr val="D67500"/>
              </a:solidFill>
              <a:ln w="0" cap="flat" cmpd="sng" algn="ctr">
                <a:solidFill>
                  <a:srgbClr val="D67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81" name="Freeform 180"/>
              <p:cNvSpPr/>
              <p:nvPr/>
            </p:nvSpPr>
            <p:spPr>
              <a:xfrm>
                <a:off x="3718179" y="2292096"/>
                <a:ext cx="24893" cy="22099"/>
              </a:xfrm>
              <a:custGeom>
                <a:avLst/>
                <a:gdLst/>
                <a:ahLst/>
                <a:cxnLst/>
                <a:rect l="0" t="0" r="0" b="0"/>
                <a:pathLst>
                  <a:path w="24893" h="22099">
                    <a:moveTo>
                      <a:pt x="22098" y="12954"/>
                    </a:moveTo>
                    <a:lnTo>
                      <a:pt x="19685" y="16383"/>
                    </a:lnTo>
                    <a:lnTo>
                      <a:pt x="16764" y="20193"/>
                    </a:lnTo>
                    <a:lnTo>
                      <a:pt x="13462" y="21590"/>
                    </a:lnTo>
                    <a:lnTo>
                      <a:pt x="8128" y="22098"/>
                    </a:lnTo>
                    <a:lnTo>
                      <a:pt x="4318" y="20193"/>
                    </a:lnTo>
                    <a:lnTo>
                      <a:pt x="1397" y="16383"/>
                    </a:lnTo>
                    <a:lnTo>
                      <a:pt x="0" y="10668"/>
                    </a:lnTo>
                    <a:lnTo>
                      <a:pt x="2413" y="3429"/>
                    </a:lnTo>
                    <a:lnTo>
                      <a:pt x="5334" y="1016"/>
                    </a:lnTo>
                    <a:lnTo>
                      <a:pt x="10541" y="0"/>
                    </a:lnTo>
                    <a:lnTo>
                      <a:pt x="16764" y="2032"/>
                    </a:lnTo>
                    <a:lnTo>
                      <a:pt x="20574" y="4826"/>
                    </a:lnTo>
                    <a:lnTo>
                      <a:pt x="24892" y="8636"/>
                    </a:lnTo>
                    <a:close/>
                  </a:path>
                </a:pathLst>
              </a:custGeom>
              <a:solidFill>
                <a:srgbClr val="D67500"/>
              </a:solidFill>
              <a:ln w="0" cap="flat" cmpd="sng" algn="ctr">
                <a:solidFill>
                  <a:srgbClr val="D67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82" name="Freeform 181"/>
              <p:cNvSpPr/>
              <p:nvPr/>
            </p:nvSpPr>
            <p:spPr>
              <a:xfrm>
                <a:off x="3750818" y="2179320"/>
                <a:ext cx="24893" cy="28322"/>
              </a:xfrm>
              <a:custGeom>
                <a:avLst/>
                <a:gdLst/>
                <a:ahLst/>
                <a:cxnLst/>
                <a:rect l="0" t="0" r="0" b="0"/>
                <a:pathLst>
                  <a:path w="24893" h="28322">
                    <a:moveTo>
                      <a:pt x="22098" y="10160"/>
                    </a:moveTo>
                    <a:lnTo>
                      <a:pt x="20193" y="14478"/>
                    </a:lnTo>
                    <a:lnTo>
                      <a:pt x="18669" y="21209"/>
                    </a:lnTo>
                    <a:lnTo>
                      <a:pt x="17272" y="25908"/>
                    </a:lnTo>
                    <a:lnTo>
                      <a:pt x="15367" y="27432"/>
                    </a:lnTo>
                    <a:lnTo>
                      <a:pt x="12446" y="28321"/>
                    </a:lnTo>
                    <a:lnTo>
                      <a:pt x="8128" y="26924"/>
                    </a:lnTo>
                    <a:lnTo>
                      <a:pt x="2921" y="23495"/>
                    </a:lnTo>
                    <a:lnTo>
                      <a:pt x="889" y="21209"/>
                    </a:lnTo>
                    <a:lnTo>
                      <a:pt x="0" y="17780"/>
                    </a:lnTo>
                    <a:lnTo>
                      <a:pt x="0" y="13462"/>
                    </a:lnTo>
                    <a:lnTo>
                      <a:pt x="1905" y="8128"/>
                    </a:lnTo>
                    <a:lnTo>
                      <a:pt x="4826" y="4318"/>
                    </a:lnTo>
                    <a:lnTo>
                      <a:pt x="10033" y="1016"/>
                    </a:lnTo>
                    <a:lnTo>
                      <a:pt x="13462" y="0"/>
                    </a:lnTo>
                    <a:lnTo>
                      <a:pt x="16764" y="0"/>
                    </a:lnTo>
                    <a:lnTo>
                      <a:pt x="20574" y="1905"/>
                    </a:lnTo>
                    <a:lnTo>
                      <a:pt x="24892" y="5842"/>
                    </a:lnTo>
                    <a:close/>
                  </a:path>
                </a:pathLst>
              </a:custGeom>
              <a:solidFill>
                <a:srgbClr val="D67500"/>
              </a:solidFill>
              <a:ln w="0" cap="flat" cmpd="sng" algn="ctr">
                <a:solidFill>
                  <a:srgbClr val="D67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83" name="Freeform 182"/>
              <p:cNvSpPr/>
              <p:nvPr/>
            </p:nvSpPr>
            <p:spPr>
              <a:xfrm>
                <a:off x="3764280" y="2213864"/>
                <a:ext cx="24004" cy="22099"/>
              </a:xfrm>
              <a:custGeom>
                <a:avLst/>
                <a:gdLst/>
                <a:ahLst/>
                <a:cxnLst/>
                <a:rect l="0" t="0" r="0" b="0"/>
                <a:pathLst>
                  <a:path w="24004" h="22099">
                    <a:moveTo>
                      <a:pt x="21082" y="12954"/>
                    </a:moveTo>
                    <a:lnTo>
                      <a:pt x="18669" y="16383"/>
                    </a:lnTo>
                    <a:lnTo>
                      <a:pt x="15748" y="20193"/>
                    </a:lnTo>
                    <a:lnTo>
                      <a:pt x="12446" y="21590"/>
                    </a:lnTo>
                    <a:lnTo>
                      <a:pt x="6731" y="22098"/>
                    </a:lnTo>
                    <a:lnTo>
                      <a:pt x="3302" y="20701"/>
                    </a:lnTo>
                    <a:lnTo>
                      <a:pt x="889" y="17780"/>
                    </a:lnTo>
                    <a:lnTo>
                      <a:pt x="0" y="12573"/>
                    </a:lnTo>
                    <a:lnTo>
                      <a:pt x="2413" y="5842"/>
                    </a:lnTo>
                    <a:lnTo>
                      <a:pt x="6223" y="2921"/>
                    </a:lnTo>
                    <a:lnTo>
                      <a:pt x="12446" y="0"/>
                    </a:lnTo>
                    <a:lnTo>
                      <a:pt x="15748" y="0"/>
                    </a:lnTo>
                    <a:lnTo>
                      <a:pt x="18669" y="1016"/>
                    </a:lnTo>
                    <a:lnTo>
                      <a:pt x="21590" y="3937"/>
                    </a:lnTo>
                    <a:lnTo>
                      <a:pt x="24003" y="9144"/>
                    </a:lnTo>
                    <a:close/>
                  </a:path>
                </a:pathLst>
              </a:custGeom>
              <a:solidFill>
                <a:srgbClr val="D67500"/>
              </a:solidFill>
              <a:ln w="0" cap="flat" cmpd="sng" algn="ctr">
                <a:solidFill>
                  <a:srgbClr val="D67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84" name="Freeform 183"/>
              <p:cNvSpPr/>
              <p:nvPr/>
            </p:nvSpPr>
            <p:spPr>
              <a:xfrm>
                <a:off x="3739769" y="2203323"/>
                <a:ext cx="21591" cy="19686"/>
              </a:xfrm>
              <a:custGeom>
                <a:avLst/>
                <a:gdLst/>
                <a:ahLst/>
                <a:cxnLst/>
                <a:rect l="0" t="0" r="0" b="0"/>
                <a:pathLst>
                  <a:path w="21591" h="19686">
                    <a:moveTo>
                      <a:pt x="18669" y="10541"/>
                    </a:moveTo>
                    <a:lnTo>
                      <a:pt x="16383" y="13970"/>
                    </a:lnTo>
                    <a:lnTo>
                      <a:pt x="12954" y="17272"/>
                    </a:lnTo>
                    <a:lnTo>
                      <a:pt x="10033" y="19177"/>
                    </a:lnTo>
                    <a:lnTo>
                      <a:pt x="4318" y="19685"/>
                    </a:lnTo>
                    <a:lnTo>
                      <a:pt x="1397" y="18796"/>
                    </a:lnTo>
                    <a:lnTo>
                      <a:pt x="0" y="16764"/>
                    </a:lnTo>
                    <a:lnTo>
                      <a:pt x="0" y="12954"/>
                    </a:lnTo>
                    <a:lnTo>
                      <a:pt x="2921" y="6731"/>
                    </a:lnTo>
                    <a:lnTo>
                      <a:pt x="5715" y="3429"/>
                    </a:lnTo>
                    <a:lnTo>
                      <a:pt x="9144" y="508"/>
                    </a:lnTo>
                    <a:lnTo>
                      <a:pt x="11557" y="0"/>
                    </a:lnTo>
                    <a:lnTo>
                      <a:pt x="14351" y="508"/>
                    </a:lnTo>
                    <a:lnTo>
                      <a:pt x="17272" y="2921"/>
                    </a:lnTo>
                    <a:lnTo>
                      <a:pt x="21590" y="6223"/>
                    </a:lnTo>
                    <a:close/>
                  </a:path>
                </a:pathLst>
              </a:custGeom>
              <a:solidFill>
                <a:srgbClr val="D67500"/>
              </a:solidFill>
              <a:ln w="0" cap="flat" cmpd="sng" algn="ctr">
                <a:solidFill>
                  <a:srgbClr val="D67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85" name="Freeform 184"/>
              <p:cNvSpPr/>
              <p:nvPr/>
            </p:nvSpPr>
            <p:spPr>
              <a:xfrm>
                <a:off x="3758057" y="2245106"/>
                <a:ext cx="24893" cy="22099"/>
              </a:xfrm>
              <a:custGeom>
                <a:avLst/>
                <a:gdLst/>
                <a:ahLst/>
                <a:cxnLst/>
                <a:rect l="0" t="0" r="0" b="0"/>
                <a:pathLst>
                  <a:path w="24893" h="22099">
                    <a:moveTo>
                      <a:pt x="21971" y="12954"/>
                    </a:moveTo>
                    <a:lnTo>
                      <a:pt x="19685" y="16383"/>
                    </a:lnTo>
                    <a:lnTo>
                      <a:pt x="16256" y="20193"/>
                    </a:lnTo>
                    <a:lnTo>
                      <a:pt x="13335" y="21590"/>
                    </a:lnTo>
                    <a:lnTo>
                      <a:pt x="7620" y="22098"/>
                    </a:lnTo>
                    <a:lnTo>
                      <a:pt x="4318" y="20193"/>
                    </a:lnTo>
                    <a:lnTo>
                      <a:pt x="1397" y="16383"/>
                    </a:lnTo>
                    <a:lnTo>
                      <a:pt x="0" y="10541"/>
                    </a:lnTo>
                    <a:lnTo>
                      <a:pt x="1905" y="3302"/>
                    </a:lnTo>
                    <a:lnTo>
                      <a:pt x="5207" y="1397"/>
                    </a:lnTo>
                    <a:lnTo>
                      <a:pt x="10541" y="0"/>
                    </a:lnTo>
                    <a:lnTo>
                      <a:pt x="16764" y="2413"/>
                    </a:lnTo>
                    <a:lnTo>
                      <a:pt x="20574" y="4826"/>
                    </a:lnTo>
                    <a:lnTo>
                      <a:pt x="24892" y="8636"/>
                    </a:lnTo>
                    <a:close/>
                  </a:path>
                </a:pathLst>
              </a:custGeom>
              <a:solidFill>
                <a:srgbClr val="D67500"/>
              </a:solidFill>
              <a:ln w="0" cap="flat" cmpd="sng" algn="ctr">
                <a:solidFill>
                  <a:srgbClr val="D67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86" name="Freeform 185"/>
              <p:cNvSpPr/>
              <p:nvPr/>
            </p:nvSpPr>
            <p:spPr>
              <a:xfrm>
                <a:off x="3731133" y="2236978"/>
                <a:ext cx="23496" cy="25909"/>
              </a:xfrm>
              <a:custGeom>
                <a:avLst/>
                <a:gdLst/>
                <a:ahLst/>
                <a:cxnLst/>
                <a:rect l="0" t="0" r="0" b="0"/>
                <a:pathLst>
                  <a:path w="23496" h="25909">
                    <a:moveTo>
                      <a:pt x="23495" y="12446"/>
                    </a:moveTo>
                    <a:lnTo>
                      <a:pt x="20574" y="19177"/>
                    </a:lnTo>
                    <a:lnTo>
                      <a:pt x="14859" y="24003"/>
                    </a:lnTo>
                    <a:lnTo>
                      <a:pt x="7620" y="25908"/>
                    </a:lnTo>
                    <a:lnTo>
                      <a:pt x="4318" y="24003"/>
                    </a:lnTo>
                    <a:lnTo>
                      <a:pt x="1397" y="20066"/>
                    </a:lnTo>
                    <a:lnTo>
                      <a:pt x="0" y="14351"/>
                    </a:lnTo>
                    <a:lnTo>
                      <a:pt x="1905" y="7112"/>
                    </a:lnTo>
                    <a:lnTo>
                      <a:pt x="5334" y="3810"/>
                    </a:lnTo>
                    <a:lnTo>
                      <a:pt x="9652" y="508"/>
                    </a:lnTo>
                    <a:lnTo>
                      <a:pt x="11938" y="0"/>
                    </a:lnTo>
                    <a:lnTo>
                      <a:pt x="15367" y="508"/>
                    </a:lnTo>
                    <a:lnTo>
                      <a:pt x="19177" y="2413"/>
                    </a:lnTo>
                    <a:lnTo>
                      <a:pt x="22987" y="5715"/>
                    </a:lnTo>
                    <a:close/>
                  </a:path>
                </a:pathLst>
              </a:custGeom>
              <a:solidFill>
                <a:srgbClr val="D67500"/>
              </a:solidFill>
              <a:ln w="0" cap="flat" cmpd="sng" algn="ctr">
                <a:solidFill>
                  <a:srgbClr val="D67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87" name="Freeform 186"/>
              <p:cNvSpPr/>
              <p:nvPr/>
            </p:nvSpPr>
            <p:spPr>
              <a:xfrm>
                <a:off x="3714750" y="2262378"/>
                <a:ext cx="25020" cy="22099"/>
              </a:xfrm>
              <a:custGeom>
                <a:avLst/>
                <a:gdLst/>
                <a:ahLst/>
                <a:cxnLst/>
                <a:rect l="0" t="0" r="0" b="0"/>
                <a:pathLst>
                  <a:path w="25020" h="22099">
                    <a:moveTo>
                      <a:pt x="24511" y="12954"/>
                    </a:moveTo>
                    <a:lnTo>
                      <a:pt x="23622" y="15875"/>
                    </a:lnTo>
                    <a:lnTo>
                      <a:pt x="20193" y="19685"/>
                    </a:lnTo>
                    <a:lnTo>
                      <a:pt x="14478" y="21590"/>
                    </a:lnTo>
                    <a:lnTo>
                      <a:pt x="7747" y="22098"/>
                    </a:lnTo>
                    <a:lnTo>
                      <a:pt x="3937" y="20193"/>
                    </a:lnTo>
                    <a:lnTo>
                      <a:pt x="1016" y="16383"/>
                    </a:lnTo>
                    <a:lnTo>
                      <a:pt x="0" y="10541"/>
                    </a:lnTo>
                    <a:lnTo>
                      <a:pt x="2032" y="3429"/>
                    </a:lnTo>
                    <a:lnTo>
                      <a:pt x="5334" y="1397"/>
                    </a:lnTo>
                    <a:lnTo>
                      <a:pt x="10160" y="0"/>
                    </a:lnTo>
                    <a:lnTo>
                      <a:pt x="16891" y="2413"/>
                    </a:lnTo>
                    <a:lnTo>
                      <a:pt x="20701" y="4826"/>
                    </a:lnTo>
                    <a:lnTo>
                      <a:pt x="25019" y="8636"/>
                    </a:lnTo>
                    <a:close/>
                  </a:path>
                </a:pathLst>
              </a:custGeom>
              <a:solidFill>
                <a:srgbClr val="D67500"/>
              </a:solidFill>
              <a:ln w="0" cap="flat" cmpd="sng" algn="ctr">
                <a:solidFill>
                  <a:srgbClr val="D67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88" name="Freeform 187"/>
              <p:cNvSpPr/>
              <p:nvPr/>
            </p:nvSpPr>
            <p:spPr>
              <a:xfrm>
                <a:off x="3816096" y="2231136"/>
                <a:ext cx="18289" cy="15368"/>
              </a:xfrm>
              <a:custGeom>
                <a:avLst/>
                <a:gdLst/>
                <a:ahLst/>
                <a:cxnLst/>
                <a:rect l="0" t="0" r="0" b="0"/>
                <a:pathLst>
                  <a:path w="18289" h="15368">
                    <a:moveTo>
                      <a:pt x="14351" y="12573"/>
                    </a:moveTo>
                    <a:lnTo>
                      <a:pt x="10541" y="14478"/>
                    </a:lnTo>
                    <a:lnTo>
                      <a:pt x="7239" y="15367"/>
                    </a:lnTo>
                    <a:lnTo>
                      <a:pt x="3810" y="14986"/>
                    </a:lnTo>
                    <a:lnTo>
                      <a:pt x="1397" y="13462"/>
                    </a:lnTo>
                    <a:lnTo>
                      <a:pt x="0" y="11049"/>
                    </a:lnTo>
                    <a:lnTo>
                      <a:pt x="0" y="7747"/>
                    </a:lnTo>
                    <a:lnTo>
                      <a:pt x="1016" y="3937"/>
                    </a:lnTo>
                    <a:lnTo>
                      <a:pt x="3302" y="1524"/>
                    </a:lnTo>
                    <a:lnTo>
                      <a:pt x="6731" y="0"/>
                    </a:lnTo>
                    <a:lnTo>
                      <a:pt x="8636" y="508"/>
                    </a:lnTo>
                    <a:lnTo>
                      <a:pt x="11049" y="2032"/>
                    </a:lnTo>
                    <a:lnTo>
                      <a:pt x="14351" y="4318"/>
                    </a:lnTo>
                    <a:lnTo>
                      <a:pt x="18288" y="8255"/>
                    </a:lnTo>
                    <a:close/>
                  </a:path>
                </a:pathLst>
              </a:custGeom>
              <a:solidFill>
                <a:srgbClr val="D67500"/>
              </a:solidFill>
              <a:ln w="0" cap="flat" cmpd="sng" algn="ctr">
                <a:solidFill>
                  <a:srgbClr val="D67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89" name="Freeform 188"/>
              <p:cNvSpPr/>
              <p:nvPr/>
            </p:nvSpPr>
            <p:spPr>
              <a:xfrm>
                <a:off x="3817112" y="2213483"/>
                <a:ext cx="18162" cy="15368"/>
              </a:xfrm>
              <a:custGeom>
                <a:avLst/>
                <a:gdLst/>
                <a:ahLst/>
                <a:cxnLst/>
                <a:rect l="0" t="0" r="0" b="0"/>
                <a:pathLst>
                  <a:path w="18162" h="15368">
                    <a:moveTo>
                      <a:pt x="14859" y="12446"/>
                    </a:moveTo>
                    <a:lnTo>
                      <a:pt x="10922" y="14351"/>
                    </a:lnTo>
                    <a:lnTo>
                      <a:pt x="7112" y="15367"/>
                    </a:lnTo>
                    <a:lnTo>
                      <a:pt x="4318" y="14859"/>
                    </a:lnTo>
                    <a:lnTo>
                      <a:pt x="1905" y="13335"/>
                    </a:lnTo>
                    <a:lnTo>
                      <a:pt x="381" y="10922"/>
                    </a:lnTo>
                    <a:lnTo>
                      <a:pt x="0" y="7620"/>
                    </a:lnTo>
                    <a:lnTo>
                      <a:pt x="1397" y="3810"/>
                    </a:lnTo>
                    <a:lnTo>
                      <a:pt x="3302" y="1397"/>
                    </a:lnTo>
                    <a:lnTo>
                      <a:pt x="6604" y="0"/>
                    </a:lnTo>
                    <a:lnTo>
                      <a:pt x="8636" y="381"/>
                    </a:lnTo>
                    <a:lnTo>
                      <a:pt x="10922" y="1905"/>
                    </a:lnTo>
                    <a:lnTo>
                      <a:pt x="14351" y="4318"/>
                    </a:lnTo>
                    <a:lnTo>
                      <a:pt x="18161" y="8636"/>
                    </a:lnTo>
                    <a:close/>
                  </a:path>
                </a:pathLst>
              </a:custGeom>
              <a:solidFill>
                <a:srgbClr val="D67500"/>
              </a:solidFill>
              <a:ln w="0" cap="flat" cmpd="sng" algn="ctr">
                <a:solidFill>
                  <a:srgbClr val="D67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90" name="Freeform 189"/>
              <p:cNvSpPr/>
              <p:nvPr/>
            </p:nvSpPr>
            <p:spPr>
              <a:xfrm>
                <a:off x="3799332" y="2219706"/>
                <a:ext cx="14860" cy="17273"/>
              </a:xfrm>
              <a:custGeom>
                <a:avLst/>
                <a:gdLst/>
                <a:ahLst/>
                <a:cxnLst/>
                <a:rect l="0" t="0" r="0" b="0"/>
                <a:pathLst>
                  <a:path w="14860" h="17273">
                    <a:moveTo>
                      <a:pt x="14351" y="5207"/>
                    </a:moveTo>
                    <a:lnTo>
                      <a:pt x="14859" y="9525"/>
                    </a:lnTo>
                    <a:lnTo>
                      <a:pt x="13843" y="13462"/>
                    </a:lnTo>
                    <a:lnTo>
                      <a:pt x="11938" y="15748"/>
                    </a:lnTo>
                    <a:lnTo>
                      <a:pt x="9525" y="17272"/>
                    </a:lnTo>
                    <a:lnTo>
                      <a:pt x="6731" y="17272"/>
                    </a:lnTo>
                    <a:lnTo>
                      <a:pt x="3810" y="15748"/>
                    </a:lnTo>
                    <a:lnTo>
                      <a:pt x="889" y="12954"/>
                    </a:lnTo>
                    <a:lnTo>
                      <a:pt x="0" y="9525"/>
                    </a:lnTo>
                    <a:lnTo>
                      <a:pt x="0" y="6731"/>
                    </a:lnTo>
                    <a:lnTo>
                      <a:pt x="3810" y="3302"/>
                    </a:lnTo>
                    <a:lnTo>
                      <a:pt x="7620" y="1397"/>
                    </a:lnTo>
                    <a:lnTo>
                      <a:pt x="12954" y="0"/>
                    </a:lnTo>
                    <a:close/>
                  </a:path>
                </a:pathLst>
              </a:custGeom>
              <a:solidFill>
                <a:srgbClr val="D67500"/>
              </a:solidFill>
              <a:ln w="0" cap="flat" cmpd="sng" algn="ctr">
                <a:solidFill>
                  <a:srgbClr val="D67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91" name="Freeform 190"/>
              <p:cNvSpPr/>
              <p:nvPr/>
            </p:nvSpPr>
            <p:spPr>
              <a:xfrm>
                <a:off x="3789172" y="2203831"/>
                <a:ext cx="14860" cy="17781"/>
              </a:xfrm>
              <a:custGeom>
                <a:avLst/>
                <a:gdLst/>
                <a:ahLst/>
                <a:cxnLst/>
                <a:rect l="0" t="0" r="0" b="0"/>
                <a:pathLst>
                  <a:path w="14860" h="17781">
                    <a:moveTo>
                      <a:pt x="6731" y="15875"/>
                    </a:moveTo>
                    <a:lnTo>
                      <a:pt x="3429" y="13462"/>
                    </a:lnTo>
                    <a:lnTo>
                      <a:pt x="0" y="7239"/>
                    </a:lnTo>
                    <a:lnTo>
                      <a:pt x="508" y="4826"/>
                    </a:lnTo>
                    <a:lnTo>
                      <a:pt x="1905" y="2413"/>
                    </a:lnTo>
                    <a:lnTo>
                      <a:pt x="4826" y="1016"/>
                    </a:lnTo>
                    <a:lnTo>
                      <a:pt x="8636" y="0"/>
                    </a:lnTo>
                    <a:lnTo>
                      <a:pt x="12065" y="1397"/>
                    </a:lnTo>
                    <a:lnTo>
                      <a:pt x="14478" y="3302"/>
                    </a:lnTo>
                    <a:lnTo>
                      <a:pt x="14859" y="5334"/>
                    </a:lnTo>
                    <a:lnTo>
                      <a:pt x="14859" y="8128"/>
                    </a:lnTo>
                    <a:lnTo>
                      <a:pt x="13970" y="12446"/>
                    </a:lnTo>
                    <a:lnTo>
                      <a:pt x="12065" y="17780"/>
                    </a:lnTo>
                    <a:close/>
                  </a:path>
                </a:pathLst>
              </a:custGeom>
              <a:solidFill>
                <a:srgbClr val="D67500"/>
              </a:solidFill>
              <a:ln w="0" cap="flat" cmpd="sng" algn="ctr">
                <a:solidFill>
                  <a:srgbClr val="D67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92" name="Freeform 191"/>
              <p:cNvSpPr/>
              <p:nvPr/>
            </p:nvSpPr>
            <p:spPr>
              <a:xfrm>
                <a:off x="3785362" y="2234565"/>
                <a:ext cx="26417" cy="18162"/>
              </a:xfrm>
              <a:custGeom>
                <a:avLst/>
                <a:gdLst/>
                <a:ahLst/>
                <a:cxnLst/>
                <a:rect l="0" t="0" r="0" b="0"/>
                <a:pathLst>
                  <a:path w="26417" h="18162">
                    <a:moveTo>
                      <a:pt x="22606" y="16764"/>
                    </a:moveTo>
                    <a:lnTo>
                      <a:pt x="17780" y="18161"/>
                    </a:lnTo>
                    <a:lnTo>
                      <a:pt x="12446" y="17780"/>
                    </a:lnTo>
                    <a:lnTo>
                      <a:pt x="8128" y="15875"/>
                    </a:lnTo>
                    <a:lnTo>
                      <a:pt x="3810" y="12954"/>
                    </a:lnTo>
                    <a:lnTo>
                      <a:pt x="1016" y="9144"/>
                    </a:lnTo>
                    <a:lnTo>
                      <a:pt x="0" y="5207"/>
                    </a:lnTo>
                    <a:lnTo>
                      <a:pt x="1016" y="889"/>
                    </a:lnTo>
                    <a:lnTo>
                      <a:pt x="4826" y="0"/>
                    </a:lnTo>
                    <a:lnTo>
                      <a:pt x="10541" y="1397"/>
                    </a:lnTo>
                    <a:lnTo>
                      <a:pt x="18288" y="5715"/>
                    </a:lnTo>
                    <a:lnTo>
                      <a:pt x="26416" y="13462"/>
                    </a:lnTo>
                    <a:close/>
                  </a:path>
                </a:pathLst>
              </a:custGeom>
              <a:solidFill>
                <a:srgbClr val="D67500"/>
              </a:solidFill>
              <a:ln w="0" cap="flat" cmpd="sng" algn="ctr">
                <a:solidFill>
                  <a:srgbClr val="D67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93" name="Freeform 192"/>
              <p:cNvSpPr/>
              <p:nvPr/>
            </p:nvSpPr>
            <p:spPr>
              <a:xfrm>
                <a:off x="3817112" y="2285365"/>
                <a:ext cx="27814" cy="19305"/>
              </a:xfrm>
              <a:custGeom>
                <a:avLst/>
                <a:gdLst/>
                <a:ahLst/>
                <a:cxnLst/>
                <a:rect l="0" t="0" r="0" b="0"/>
                <a:pathLst>
                  <a:path w="27814" h="19305">
                    <a:moveTo>
                      <a:pt x="24384" y="17399"/>
                    </a:moveTo>
                    <a:lnTo>
                      <a:pt x="21971" y="19304"/>
                    </a:lnTo>
                    <a:lnTo>
                      <a:pt x="18161" y="19304"/>
                    </a:lnTo>
                    <a:lnTo>
                      <a:pt x="14351" y="17399"/>
                    </a:lnTo>
                    <a:lnTo>
                      <a:pt x="11938" y="15875"/>
                    </a:lnTo>
                    <a:lnTo>
                      <a:pt x="8636" y="15875"/>
                    </a:lnTo>
                    <a:lnTo>
                      <a:pt x="4699" y="14478"/>
                    </a:lnTo>
                    <a:lnTo>
                      <a:pt x="1397" y="12065"/>
                    </a:lnTo>
                    <a:lnTo>
                      <a:pt x="0" y="7747"/>
                    </a:lnTo>
                    <a:lnTo>
                      <a:pt x="381" y="4826"/>
                    </a:lnTo>
                    <a:lnTo>
                      <a:pt x="1905" y="1524"/>
                    </a:lnTo>
                    <a:lnTo>
                      <a:pt x="5715" y="0"/>
                    </a:lnTo>
                    <a:lnTo>
                      <a:pt x="11938" y="1524"/>
                    </a:lnTo>
                    <a:lnTo>
                      <a:pt x="19177" y="5842"/>
                    </a:lnTo>
                    <a:lnTo>
                      <a:pt x="27813" y="13462"/>
                    </a:lnTo>
                    <a:close/>
                  </a:path>
                </a:pathLst>
              </a:custGeom>
              <a:solidFill>
                <a:srgbClr val="D67500"/>
              </a:solidFill>
              <a:ln w="0" cap="flat" cmpd="sng" algn="ctr">
                <a:solidFill>
                  <a:srgbClr val="D67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94" name="Freeform 193"/>
              <p:cNvSpPr/>
              <p:nvPr/>
            </p:nvSpPr>
            <p:spPr>
              <a:xfrm>
                <a:off x="3790188" y="2260473"/>
                <a:ext cx="27814" cy="21083"/>
              </a:xfrm>
              <a:custGeom>
                <a:avLst/>
                <a:gdLst/>
                <a:ahLst/>
                <a:cxnLst/>
                <a:rect l="0" t="0" r="0" b="0"/>
                <a:pathLst>
                  <a:path w="27814" h="21083">
                    <a:moveTo>
                      <a:pt x="24511" y="17272"/>
                    </a:moveTo>
                    <a:lnTo>
                      <a:pt x="21590" y="19177"/>
                    </a:lnTo>
                    <a:lnTo>
                      <a:pt x="17780" y="21082"/>
                    </a:lnTo>
                    <a:lnTo>
                      <a:pt x="13843" y="20193"/>
                    </a:lnTo>
                    <a:lnTo>
                      <a:pt x="7620" y="19685"/>
                    </a:lnTo>
                    <a:lnTo>
                      <a:pt x="4318" y="17780"/>
                    </a:lnTo>
                    <a:lnTo>
                      <a:pt x="889" y="13970"/>
                    </a:lnTo>
                    <a:lnTo>
                      <a:pt x="0" y="8128"/>
                    </a:lnTo>
                    <a:lnTo>
                      <a:pt x="1905" y="1016"/>
                    </a:lnTo>
                    <a:lnTo>
                      <a:pt x="5715" y="0"/>
                    </a:lnTo>
                    <a:lnTo>
                      <a:pt x="11557" y="1016"/>
                    </a:lnTo>
                    <a:lnTo>
                      <a:pt x="19177" y="5334"/>
                    </a:lnTo>
                    <a:lnTo>
                      <a:pt x="27813" y="13462"/>
                    </a:lnTo>
                    <a:close/>
                  </a:path>
                </a:pathLst>
              </a:custGeom>
              <a:solidFill>
                <a:srgbClr val="D67500"/>
              </a:solidFill>
              <a:ln w="0" cap="flat" cmpd="sng" algn="ctr">
                <a:solidFill>
                  <a:srgbClr val="D67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95" name="Freeform 194"/>
              <p:cNvSpPr/>
              <p:nvPr/>
            </p:nvSpPr>
            <p:spPr>
              <a:xfrm>
                <a:off x="3666363" y="2214880"/>
                <a:ext cx="54230" cy="34545"/>
              </a:xfrm>
              <a:custGeom>
                <a:avLst/>
                <a:gdLst/>
                <a:ahLst/>
                <a:cxnLst/>
                <a:rect l="0" t="0" r="0" b="0"/>
                <a:pathLst>
                  <a:path w="54230" h="34545">
                    <a:moveTo>
                      <a:pt x="48006" y="32131"/>
                    </a:moveTo>
                    <a:lnTo>
                      <a:pt x="41783" y="34544"/>
                    </a:lnTo>
                    <a:lnTo>
                      <a:pt x="35941" y="33528"/>
                    </a:lnTo>
                    <a:lnTo>
                      <a:pt x="30226" y="30226"/>
                    </a:lnTo>
                    <a:lnTo>
                      <a:pt x="20066" y="20574"/>
                    </a:lnTo>
                    <a:lnTo>
                      <a:pt x="15748" y="17272"/>
                    </a:lnTo>
                    <a:lnTo>
                      <a:pt x="11938" y="15875"/>
                    </a:lnTo>
                    <a:lnTo>
                      <a:pt x="7620" y="14351"/>
                    </a:lnTo>
                    <a:lnTo>
                      <a:pt x="2794" y="11557"/>
                    </a:lnTo>
                    <a:lnTo>
                      <a:pt x="0" y="6731"/>
                    </a:lnTo>
                    <a:lnTo>
                      <a:pt x="0" y="3810"/>
                    </a:lnTo>
                    <a:lnTo>
                      <a:pt x="1397" y="0"/>
                    </a:lnTo>
                    <a:lnTo>
                      <a:pt x="4318" y="0"/>
                    </a:lnTo>
                    <a:lnTo>
                      <a:pt x="9144" y="2413"/>
                    </a:lnTo>
                    <a:lnTo>
                      <a:pt x="15748" y="6223"/>
                    </a:lnTo>
                    <a:lnTo>
                      <a:pt x="23495" y="11049"/>
                    </a:lnTo>
                    <a:lnTo>
                      <a:pt x="40259" y="20193"/>
                    </a:lnTo>
                    <a:lnTo>
                      <a:pt x="48006" y="23495"/>
                    </a:lnTo>
                    <a:lnTo>
                      <a:pt x="54229" y="25400"/>
                    </a:lnTo>
                    <a:close/>
                  </a:path>
                </a:pathLst>
              </a:custGeom>
              <a:solidFill>
                <a:srgbClr val="D67500"/>
              </a:solidFill>
              <a:ln w="0" cap="flat" cmpd="sng" algn="ctr">
                <a:solidFill>
                  <a:srgbClr val="D67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96" name="Freeform 195"/>
              <p:cNvSpPr/>
              <p:nvPr/>
            </p:nvSpPr>
            <p:spPr>
              <a:xfrm>
                <a:off x="3638550" y="2139569"/>
                <a:ext cx="27814" cy="20575"/>
              </a:xfrm>
              <a:custGeom>
                <a:avLst/>
                <a:gdLst/>
                <a:ahLst/>
                <a:cxnLst/>
                <a:rect l="0" t="0" r="0" b="0"/>
                <a:pathLst>
                  <a:path w="27814" h="20575">
                    <a:moveTo>
                      <a:pt x="25400" y="7620"/>
                    </a:moveTo>
                    <a:lnTo>
                      <a:pt x="21971" y="13843"/>
                    </a:lnTo>
                    <a:lnTo>
                      <a:pt x="17272" y="18669"/>
                    </a:lnTo>
                    <a:lnTo>
                      <a:pt x="10541" y="20574"/>
                    </a:lnTo>
                    <a:lnTo>
                      <a:pt x="2286" y="20066"/>
                    </a:lnTo>
                    <a:lnTo>
                      <a:pt x="0" y="18161"/>
                    </a:lnTo>
                    <a:lnTo>
                      <a:pt x="0" y="15748"/>
                    </a:lnTo>
                    <a:lnTo>
                      <a:pt x="1397" y="12446"/>
                    </a:lnTo>
                    <a:lnTo>
                      <a:pt x="4699" y="9017"/>
                    </a:lnTo>
                    <a:lnTo>
                      <a:pt x="10033" y="4318"/>
                    </a:lnTo>
                    <a:lnTo>
                      <a:pt x="17653" y="889"/>
                    </a:lnTo>
                    <a:lnTo>
                      <a:pt x="21971" y="0"/>
                    </a:lnTo>
                    <a:lnTo>
                      <a:pt x="27813" y="0"/>
                    </a:lnTo>
                    <a:close/>
                  </a:path>
                </a:pathLst>
              </a:custGeom>
              <a:solidFill>
                <a:srgbClr val="D67500"/>
              </a:solidFill>
              <a:ln w="0" cap="flat" cmpd="sng" algn="ctr">
                <a:solidFill>
                  <a:srgbClr val="D67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97" name="Freeform 196"/>
              <p:cNvSpPr/>
              <p:nvPr/>
            </p:nvSpPr>
            <p:spPr>
              <a:xfrm>
                <a:off x="3668268" y="2136648"/>
                <a:ext cx="29719" cy="24893"/>
              </a:xfrm>
              <a:custGeom>
                <a:avLst/>
                <a:gdLst/>
                <a:ahLst/>
                <a:cxnLst/>
                <a:rect l="0" t="0" r="0" b="0"/>
                <a:pathLst>
                  <a:path w="29719" h="24893">
                    <a:moveTo>
                      <a:pt x="29718" y="3302"/>
                    </a:moveTo>
                    <a:lnTo>
                      <a:pt x="29718" y="5715"/>
                    </a:lnTo>
                    <a:lnTo>
                      <a:pt x="25400" y="10541"/>
                    </a:lnTo>
                    <a:lnTo>
                      <a:pt x="17272" y="16764"/>
                    </a:lnTo>
                    <a:lnTo>
                      <a:pt x="8128" y="24892"/>
                    </a:lnTo>
                    <a:lnTo>
                      <a:pt x="4318" y="24511"/>
                    </a:lnTo>
                    <a:lnTo>
                      <a:pt x="1397" y="22479"/>
                    </a:lnTo>
                    <a:lnTo>
                      <a:pt x="0" y="18669"/>
                    </a:lnTo>
                    <a:lnTo>
                      <a:pt x="508" y="16256"/>
                    </a:lnTo>
                    <a:lnTo>
                      <a:pt x="2413" y="12446"/>
                    </a:lnTo>
                    <a:lnTo>
                      <a:pt x="5207" y="9144"/>
                    </a:lnTo>
                    <a:lnTo>
                      <a:pt x="11049" y="4826"/>
                    </a:lnTo>
                    <a:lnTo>
                      <a:pt x="18161" y="889"/>
                    </a:lnTo>
                    <a:lnTo>
                      <a:pt x="22987" y="0"/>
                    </a:lnTo>
                    <a:lnTo>
                      <a:pt x="28321" y="0"/>
                    </a:lnTo>
                    <a:close/>
                  </a:path>
                </a:pathLst>
              </a:custGeom>
              <a:solidFill>
                <a:srgbClr val="D67500"/>
              </a:solidFill>
              <a:ln w="0" cap="flat" cmpd="sng" algn="ctr">
                <a:solidFill>
                  <a:srgbClr val="D67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98" name="Freeform 197"/>
              <p:cNvSpPr/>
              <p:nvPr/>
            </p:nvSpPr>
            <p:spPr>
              <a:xfrm>
                <a:off x="3628898" y="2170684"/>
                <a:ext cx="30227" cy="19686"/>
              </a:xfrm>
              <a:custGeom>
                <a:avLst/>
                <a:gdLst/>
                <a:ahLst/>
                <a:cxnLst/>
                <a:rect l="0" t="0" r="0" b="0"/>
                <a:pathLst>
                  <a:path w="30227" h="19686">
                    <a:moveTo>
                      <a:pt x="29210" y="5334"/>
                    </a:moveTo>
                    <a:lnTo>
                      <a:pt x="30226" y="8128"/>
                    </a:lnTo>
                    <a:lnTo>
                      <a:pt x="28829" y="10160"/>
                    </a:lnTo>
                    <a:lnTo>
                      <a:pt x="26416" y="11049"/>
                    </a:lnTo>
                    <a:lnTo>
                      <a:pt x="18288" y="13462"/>
                    </a:lnTo>
                    <a:lnTo>
                      <a:pt x="13462" y="15875"/>
                    </a:lnTo>
                    <a:lnTo>
                      <a:pt x="8636" y="19685"/>
                    </a:lnTo>
                    <a:lnTo>
                      <a:pt x="4826" y="18796"/>
                    </a:lnTo>
                    <a:lnTo>
                      <a:pt x="1397" y="16383"/>
                    </a:lnTo>
                    <a:lnTo>
                      <a:pt x="0" y="12446"/>
                    </a:lnTo>
                    <a:lnTo>
                      <a:pt x="508" y="9652"/>
                    </a:lnTo>
                    <a:lnTo>
                      <a:pt x="1905" y="5842"/>
                    </a:lnTo>
                    <a:lnTo>
                      <a:pt x="7239" y="3810"/>
                    </a:lnTo>
                    <a:lnTo>
                      <a:pt x="15367" y="1905"/>
                    </a:lnTo>
                    <a:lnTo>
                      <a:pt x="22987" y="508"/>
                    </a:lnTo>
                    <a:lnTo>
                      <a:pt x="25400" y="0"/>
                    </a:lnTo>
                    <a:lnTo>
                      <a:pt x="26416" y="0"/>
                    </a:lnTo>
                    <a:close/>
                  </a:path>
                </a:pathLst>
              </a:custGeom>
              <a:solidFill>
                <a:srgbClr val="D67500"/>
              </a:solidFill>
              <a:ln w="0" cap="flat" cmpd="sng" algn="ctr">
                <a:solidFill>
                  <a:srgbClr val="D67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99" name="Freeform 198"/>
              <p:cNvSpPr/>
              <p:nvPr/>
            </p:nvSpPr>
            <p:spPr>
              <a:xfrm>
                <a:off x="3627501" y="2115058"/>
                <a:ext cx="61342" cy="31624"/>
              </a:xfrm>
              <a:custGeom>
                <a:avLst/>
                <a:gdLst/>
                <a:ahLst/>
                <a:cxnLst/>
                <a:rect l="0" t="0" r="0" b="0"/>
                <a:pathLst>
                  <a:path w="61342" h="31624">
                    <a:moveTo>
                      <a:pt x="43688" y="15367"/>
                    </a:moveTo>
                    <a:lnTo>
                      <a:pt x="29718" y="18669"/>
                    </a:lnTo>
                    <a:lnTo>
                      <a:pt x="18161" y="23495"/>
                    </a:lnTo>
                    <a:lnTo>
                      <a:pt x="8636" y="31623"/>
                    </a:lnTo>
                    <a:lnTo>
                      <a:pt x="5207" y="30734"/>
                    </a:lnTo>
                    <a:lnTo>
                      <a:pt x="1397" y="28321"/>
                    </a:lnTo>
                    <a:lnTo>
                      <a:pt x="0" y="24511"/>
                    </a:lnTo>
                    <a:lnTo>
                      <a:pt x="381" y="21590"/>
                    </a:lnTo>
                    <a:lnTo>
                      <a:pt x="1905" y="17780"/>
                    </a:lnTo>
                    <a:lnTo>
                      <a:pt x="8128" y="12446"/>
                    </a:lnTo>
                    <a:lnTo>
                      <a:pt x="13843" y="8636"/>
                    </a:lnTo>
                    <a:lnTo>
                      <a:pt x="24892" y="3810"/>
                    </a:lnTo>
                    <a:lnTo>
                      <a:pt x="36449" y="1905"/>
                    </a:lnTo>
                    <a:lnTo>
                      <a:pt x="49403" y="0"/>
                    </a:lnTo>
                    <a:lnTo>
                      <a:pt x="51816" y="0"/>
                    </a:lnTo>
                    <a:lnTo>
                      <a:pt x="53721" y="1397"/>
                    </a:lnTo>
                    <a:lnTo>
                      <a:pt x="55626" y="5207"/>
                    </a:lnTo>
                    <a:lnTo>
                      <a:pt x="57531" y="10033"/>
                    </a:lnTo>
                    <a:lnTo>
                      <a:pt x="58928" y="11938"/>
                    </a:lnTo>
                    <a:lnTo>
                      <a:pt x="61341" y="12954"/>
                    </a:lnTo>
                    <a:close/>
                  </a:path>
                </a:pathLst>
              </a:custGeom>
              <a:solidFill>
                <a:srgbClr val="D67500"/>
              </a:solidFill>
              <a:ln w="0" cap="flat" cmpd="sng" algn="ctr">
                <a:solidFill>
                  <a:srgbClr val="D67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00" name="Freeform 199"/>
              <p:cNvSpPr/>
              <p:nvPr/>
            </p:nvSpPr>
            <p:spPr>
              <a:xfrm>
                <a:off x="3512693" y="2116455"/>
                <a:ext cx="59056" cy="55246"/>
              </a:xfrm>
              <a:custGeom>
                <a:avLst/>
                <a:gdLst/>
                <a:ahLst/>
                <a:cxnLst/>
                <a:rect l="0" t="0" r="0" b="0"/>
                <a:pathLst>
                  <a:path w="59056" h="55246">
                    <a:moveTo>
                      <a:pt x="53340" y="18288"/>
                    </a:moveTo>
                    <a:lnTo>
                      <a:pt x="48514" y="26416"/>
                    </a:lnTo>
                    <a:lnTo>
                      <a:pt x="48006" y="31242"/>
                    </a:lnTo>
                    <a:lnTo>
                      <a:pt x="48006" y="36957"/>
                    </a:lnTo>
                    <a:lnTo>
                      <a:pt x="49911" y="44196"/>
                    </a:lnTo>
                    <a:lnTo>
                      <a:pt x="53340" y="52324"/>
                    </a:lnTo>
                    <a:lnTo>
                      <a:pt x="45593" y="55245"/>
                    </a:lnTo>
                    <a:lnTo>
                      <a:pt x="35560" y="55245"/>
                    </a:lnTo>
                    <a:lnTo>
                      <a:pt x="25527" y="55245"/>
                    </a:lnTo>
                    <a:lnTo>
                      <a:pt x="18288" y="55245"/>
                    </a:lnTo>
                    <a:lnTo>
                      <a:pt x="15367" y="46101"/>
                    </a:lnTo>
                    <a:lnTo>
                      <a:pt x="10160" y="35560"/>
                    </a:lnTo>
                    <a:lnTo>
                      <a:pt x="4318" y="24003"/>
                    </a:lnTo>
                    <a:lnTo>
                      <a:pt x="0" y="12065"/>
                    </a:lnTo>
                    <a:lnTo>
                      <a:pt x="6223" y="6731"/>
                    </a:lnTo>
                    <a:lnTo>
                      <a:pt x="12065" y="3810"/>
                    </a:lnTo>
                    <a:lnTo>
                      <a:pt x="16891" y="1905"/>
                    </a:lnTo>
                    <a:lnTo>
                      <a:pt x="21590" y="1397"/>
                    </a:lnTo>
                    <a:lnTo>
                      <a:pt x="29337" y="1016"/>
                    </a:lnTo>
                    <a:lnTo>
                      <a:pt x="35560" y="0"/>
                    </a:lnTo>
                    <a:lnTo>
                      <a:pt x="41783" y="1016"/>
                    </a:lnTo>
                    <a:lnTo>
                      <a:pt x="47498" y="4826"/>
                    </a:lnTo>
                    <a:lnTo>
                      <a:pt x="53340" y="8636"/>
                    </a:lnTo>
                    <a:lnTo>
                      <a:pt x="59055" y="11049"/>
                    </a:lnTo>
                    <a:close/>
                  </a:path>
                </a:pathLst>
              </a:custGeom>
              <a:solidFill>
                <a:srgbClr val="D67500"/>
              </a:solidFill>
              <a:ln w="0" cap="flat" cmpd="sng" algn="ctr">
                <a:solidFill>
                  <a:srgbClr val="D67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01" name="Freeform 200"/>
              <p:cNvSpPr/>
              <p:nvPr/>
            </p:nvSpPr>
            <p:spPr>
              <a:xfrm>
                <a:off x="3485388" y="2008505"/>
                <a:ext cx="124842" cy="114174"/>
              </a:xfrm>
              <a:custGeom>
                <a:avLst/>
                <a:gdLst/>
                <a:ahLst/>
                <a:cxnLst/>
                <a:rect l="0" t="0" r="0" b="0"/>
                <a:pathLst>
                  <a:path w="124842" h="114174">
                    <a:moveTo>
                      <a:pt x="122428" y="36957"/>
                    </a:moveTo>
                    <a:lnTo>
                      <a:pt x="118491" y="39370"/>
                    </a:lnTo>
                    <a:lnTo>
                      <a:pt x="114173" y="43688"/>
                    </a:lnTo>
                    <a:lnTo>
                      <a:pt x="110363" y="50800"/>
                    </a:lnTo>
                    <a:lnTo>
                      <a:pt x="107061" y="60960"/>
                    </a:lnTo>
                    <a:lnTo>
                      <a:pt x="105537" y="73406"/>
                    </a:lnTo>
                    <a:lnTo>
                      <a:pt x="106553" y="88773"/>
                    </a:lnTo>
                    <a:lnTo>
                      <a:pt x="108458" y="97409"/>
                    </a:lnTo>
                    <a:lnTo>
                      <a:pt x="110871" y="106553"/>
                    </a:lnTo>
                    <a:lnTo>
                      <a:pt x="93091" y="102743"/>
                    </a:lnTo>
                    <a:lnTo>
                      <a:pt x="76835" y="100711"/>
                    </a:lnTo>
                    <a:lnTo>
                      <a:pt x="61849" y="100330"/>
                    </a:lnTo>
                    <a:lnTo>
                      <a:pt x="48514" y="101219"/>
                    </a:lnTo>
                    <a:lnTo>
                      <a:pt x="37465" y="103632"/>
                    </a:lnTo>
                    <a:lnTo>
                      <a:pt x="28321" y="107061"/>
                    </a:lnTo>
                    <a:lnTo>
                      <a:pt x="22479" y="110363"/>
                    </a:lnTo>
                    <a:lnTo>
                      <a:pt x="19685" y="114173"/>
                    </a:lnTo>
                    <a:lnTo>
                      <a:pt x="14351" y="107061"/>
                    </a:lnTo>
                    <a:lnTo>
                      <a:pt x="9525" y="98425"/>
                    </a:lnTo>
                    <a:lnTo>
                      <a:pt x="5715" y="88265"/>
                    </a:lnTo>
                    <a:lnTo>
                      <a:pt x="2413" y="77216"/>
                    </a:lnTo>
                    <a:lnTo>
                      <a:pt x="508" y="65659"/>
                    </a:lnTo>
                    <a:lnTo>
                      <a:pt x="0" y="54229"/>
                    </a:lnTo>
                    <a:lnTo>
                      <a:pt x="889" y="42164"/>
                    </a:lnTo>
                    <a:lnTo>
                      <a:pt x="4318" y="30734"/>
                    </a:lnTo>
                    <a:lnTo>
                      <a:pt x="5207" y="26797"/>
                    </a:lnTo>
                    <a:lnTo>
                      <a:pt x="6731" y="22098"/>
                    </a:lnTo>
                    <a:lnTo>
                      <a:pt x="11938" y="11049"/>
                    </a:lnTo>
                    <a:lnTo>
                      <a:pt x="16256" y="6223"/>
                    </a:lnTo>
                    <a:lnTo>
                      <a:pt x="22479" y="2413"/>
                    </a:lnTo>
                    <a:lnTo>
                      <a:pt x="30734" y="0"/>
                    </a:lnTo>
                    <a:lnTo>
                      <a:pt x="41275" y="0"/>
                    </a:lnTo>
                    <a:lnTo>
                      <a:pt x="50800" y="889"/>
                    </a:lnTo>
                    <a:lnTo>
                      <a:pt x="60452" y="3810"/>
                    </a:lnTo>
                    <a:lnTo>
                      <a:pt x="81534" y="12954"/>
                    </a:lnTo>
                    <a:lnTo>
                      <a:pt x="102743" y="24892"/>
                    </a:lnTo>
                    <a:lnTo>
                      <a:pt x="124841" y="37465"/>
                    </a:lnTo>
                    <a:close/>
                  </a:path>
                </a:pathLst>
              </a:custGeom>
              <a:solidFill>
                <a:srgbClr val="D67500"/>
              </a:solidFill>
              <a:ln w="0" cap="flat" cmpd="sng" algn="ctr">
                <a:solidFill>
                  <a:srgbClr val="D67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02" name="Freeform 201"/>
              <p:cNvSpPr/>
              <p:nvPr/>
            </p:nvSpPr>
            <p:spPr>
              <a:xfrm>
                <a:off x="3598164" y="2057908"/>
                <a:ext cx="79630" cy="67184"/>
              </a:xfrm>
              <a:custGeom>
                <a:avLst/>
                <a:gdLst/>
                <a:ahLst/>
                <a:cxnLst/>
                <a:rect l="0" t="0" r="0" b="0"/>
                <a:pathLst>
                  <a:path w="79630" h="67184">
                    <a:moveTo>
                      <a:pt x="73025" y="48006"/>
                    </a:moveTo>
                    <a:lnTo>
                      <a:pt x="66675" y="46609"/>
                    </a:lnTo>
                    <a:lnTo>
                      <a:pt x="59563" y="46990"/>
                    </a:lnTo>
                    <a:lnTo>
                      <a:pt x="51816" y="48514"/>
                    </a:lnTo>
                    <a:lnTo>
                      <a:pt x="43688" y="50927"/>
                    </a:lnTo>
                    <a:lnTo>
                      <a:pt x="36449" y="55245"/>
                    </a:lnTo>
                    <a:lnTo>
                      <a:pt x="30734" y="60452"/>
                    </a:lnTo>
                    <a:lnTo>
                      <a:pt x="26924" y="67183"/>
                    </a:lnTo>
                    <a:lnTo>
                      <a:pt x="22098" y="64262"/>
                    </a:lnTo>
                    <a:lnTo>
                      <a:pt x="17272" y="60452"/>
                    </a:lnTo>
                    <a:lnTo>
                      <a:pt x="9144" y="49911"/>
                    </a:lnTo>
                    <a:lnTo>
                      <a:pt x="2921" y="38862"/>
                    </a:lnTo>
                    <a:lnTo>
                      <a:pt x="1016" y="34544"/>
                    </a:lnTo>
                    <a:lnTo>
                      <a:pt x="0" y="30734"/>
                    </a:lnTo>
                    <a:lnTo>
                      <a:pt x="4826" y="24511"/>
                    </a:lnTo>
                    <a:lnTo>
                      <a:pt x="8128" y="18669"/>
                    </a:lnTo>
                    <a:lnTo>
                      <a:pt x="12065" y="8128"/>
                    </a:lnTo>
                    <a:lnTo>
                      <a:pt x="14859" y="4318"/>
                    </a:lnTo>
                    <a:lnTo>
                      <a:pt x="18669" y="1397"/>
                    </a:lnTo>
                    <a:lnTo>
                      <a:pt x="25400" y="0"/>
                    </a:lnTo>
                    <a:lnTo>
                      <a:pt x="35052" y="508"/>
                    </a:lnTo>
                    <a:lnTo>
                      <a:pt x="39370" y="5715"/>
                    </a:lnTo>
                    <a:lnTo>
                      <a:pt x="46101" y="12446"/>
                    </a:lnTo>
                    <a:lnTo>
                      <a:pt x="63373" y="27305"/>
                    </a:lnTo>
                    <a:lnTo>
                      <a:pt x="71501" y="34544"/>
                    </a:lnTo>
                    <a:lnTo>
                      <a:pt x="77343" y="41275"/>
                    </a:lnTo>
                    <a:lnTo>
                      <a:pt x="79629" y="46609"/>
                    </a:lnTo>
                    <a:lnTo>
                      <a:pt x="78740" y="49022"/>
                    </a:lnTo>
                    <a:lnTo>
                      <a:pt x="76835" y="50419"/>
                    </a:lnTo>
                    <a:close/>
                  </a:path>
                </a:pathLst>
              </a:custGeom>
              <a:solidFill>
                <a:srgbClr val="D67500"/>
              </a:solidFill>
              <a:ln w="0" cap="flat" cmpd="sng" algn="ctr">
                <a:solidFill>
                  <a:srgbClr val="D67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03" name="Freeform 202"/>
              <p:cNvSpPr/>
              <p:nvPr/>
            </p:nvSpPr>
            <p:spPr>
              <a:xfrm>
                <a:off x="3543427" y="2178812"/>
                <a:ext cx="34164" cy="53341"/>
              </a:xfrm>
              <a:custGeom>
                <a:avLst/>
                <a:gdLst/>
                <a:ahLst/>
                <a:cxnLst/>
                <a:rect l="0" t="0" r="0" b="0"/>
                <a:pathLst>
                  <a:path w="34164" h="53341">
                    <a:moveTo>
                      <a:pt x="17780" y="41275"/>
                    </a:moveTo>
                    <a:lnTo>
                      <a:pt x="10160" y="30734"/>
                    </a:lnTo>
                    <a:lnTo>
                      <a:pt x="3810" y="20193"/>
                    </a:lnTo>
                    <a:lnTo>
                      <a:pt x="0" y="8636"/>
                    </a:lnTo>
                    <a:lnTo>
                      <a:pt x="5334" y="3937"/>
                    </a:lnTo>
                    <a:lnTo>
                      <a:pt x="9652" y="1524"/>
                    </a:lnTo>
                    <a:lnTo>
                      <a:pt x="12954" y="0"/>
                    </a:lnTo>
                    <a:lnTo>
                      <a:pt x="14859" y="0"/>
                    </a:lnTo>
                    <a:lnTo>
                      <a:pt x="18796" y="1524"/>
                    </a:lnTo>
                    <a:lnTo>
                      <a:pt x="20701" y="2032"/>
                    </a:lnTo>
                    <a:lnTo>
                      <a:pt x="23114" y="1016"/>
                    </a:lnTo>
                    <a:lnTo>
                      <a:pt x="25400" y="6350"/>
                    </a:lnTo>
                    <a:lnTo>
                      <a:pt x="27813" y="12954"/>
                    </a:lnTo>
                    <a:lnTo>
                      <a:pt x="32639" y="28829"/>
                    </a:lnTo>
                    <a:lnTo>
                      <a:pt x="34163" y="36957"/>
                    </a:lnTo>
                    <a:lnTo>
                      <a:pt x="33655" y="43688"/>
                    </a:lnTo>
                    <a:lnTo>
                      <a:pt x="31750" y="49530"/>
                    </a:lnTo>
                    <a:lnTo>
                      <a:pt x="27432" y="53340"/>
                    </a:lnTo>
                    <a:close/>
                  </a:path>
                </a:pathLst>
              </a:custGeom>
              <a:solidFill>
                <a:srgbClr val="D67500"/>
              </a:solidFill>
              <a:ln w="0" cap="flat" cmpd="sng" algn="ctr">
                <a:solidFill>
                  <a:srgbClr val="D67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04" name="Freeform 203"/>
              <p:cNvSpPr/>
              <p:nvPr/>
            </p:nvSpPr>
            <p:spPr>
              <a:xfrm>
                <a:off x="3593846" y="2249932"/>
                <a:ext cx="53722" cy="56135"/>
              </a:xfrm>
              <a:custGeom>
                <a:avLst/>
                <a:gdLst/>
                <a:ahLst/>
                <a:cxnLst/>
                <a:rect l="0" t="0" r="0" b="0"/>
                <a:pathLst>
                  <a:path w="53722" h="56135">
                    <a:moveTo>
                      <a:pt x="48006" y="32131"/>
                    </a:moveTo>
                    <a:lnTo>
                      <a:pt x="43688" y="38862"/>
                    </a:lnTo>
                    <a:lnTo>
                      <a:pt x="41275" y="44196"/>
                    </a:lnTo>
                    <a:lnTo>
                      <a:pt x="39878" y="48514"/>
                    </a:lnTo>
                    <a:lnTo>
                      <a:pt x="36957" y="54229"/>
                    </a:lnTo>
                    <a:lnTo>
                      <a:pt x="35052" y="55626"/>
                    </a:lnTo>
                    <a:lnTo>
                      <a:pt x="31242" y="56134"/>
                    </a:lnTo>
                    <a:lnTo>
                      <a:pt x="29718" y="52324"/>
                    </a:lnTo>
                    <a:lnTo>
                      <a:pt x="26416" y="47498"/>
                    </a:lnTo>
                    <a:lnTo>
                      <a:pt x="16383" y="36957"/>
                    </a:lnTo>
                    <a:lnTo>
                      <a:pt x="6223" y="25400"/>
                    </a:lnTo>
                    <a:lnTo>
                      <a:pt x="2413" y="19685"/>
                    </a:lnTo>
                    <a:lnTo>
                      <a:pt x="0" y="13462"/>
                    </a:lnTo>
                    <a:lnTo>
                      <a:pt x="5334" y="8636"/>
                    </a:lnTo>
                    <a:lnTo>
                      <a:pt x="9652" y="5715"/>
                    </a:lnTo>
                    <a:lnTo>
                      <a:pt x="12954" y="4826"/>
                    </a:lnTo>
                    <a:lnTo>
                      <a:pt x="14859" y="4826"/>
                    </a:lnTo>
                    <a:lnTo>
                      <a:pt x="18669" y="6223"/>
                    </a:lnTo>
                    <a:lnTo>
                      <a:pt x="20701" y="6223"/>
                    </a:lnTo>
                    <a:lnTo>
                      <a:pt x="22987" y="5715"/>
                    </a:lnTo>
                    <a:lnTo>
                      <a:pt x="29337" y="889"/>
                    </a:lnTo>
                    <a:lnTo>
                      <a:pt x="34036" y="0"/>
                    </a:lnTo>
                    <a:lnTo>
                      <a:pt x="38354" y="2413"/>
                    </a:lnTo>
                    <a:lnTo>
                      <a:pt x="42291" y="6731"/>
                    </a:lnTo>
                    <a:lnTo>
                      <a:pt x="48514" y="17780"/>
                    </a:lnTo>
                    <a:lnTo>
                      <a:pt x="50927" y="22098"/>
                    </a:lnTo>
                    <a:lnTo>
                      <a:pt x="53721" y="24511"/>
                    </a:lnTo>
                    <a:close/>
                  </a:path>
                </a:pathLst>
              </a:custGeom>
              <a:solidFill>
                <a:srgbClr val="D67500"/>
              </a:solidFill>
              <a:ln w="0" cap="flat" cmpd="sng" algn="ctr">
                <a:solidFill>
                  <a:srgbClr val="D67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05" name="Freeform 204"/>
              <p:cNvSpPr/>
              <p:nvPr/>
            </p:nvSpPr>
            <p:spPr>
              <a:xfrm>
                <a:off x="3576574" y="2120265"/>
                <a:ext cx="43689" cy="35053"/>
              </a:xfrm>
              <a:custGeom>
                <a:avLst/>
                <a:gdLst/>
                <a:ahLst/>
                <a:cxnLst/>
                <a:rect l="0" t="0" r="0" b="0"/>
                <a:pathLst>
                  <a:path w="43689" h="35053">
                    <a:moveTo>
                      <a:pt x="36957" y="18796"/>
                    </a:moveTo>
                    <a:lnTo>
                      <a:pt x="30734" y="24511"/>
                    </a:lnTo>
                    <a:lnTo>
                      <a:pt x="25019" y="28321"/>
                    </a:lnTo>
                    <a:lnTo>
                      <a:pt x="20193" y="31242"/>
                    </a:lnTo>
                    <a:lnTo>
                      <a:pt x="10541" y="34163"/>
                    </a:lnTo>
                    <a:lnTo>
                      <a:pt x="1905" y="35052"/>
                    </a:lnTo>
                    <a:lnTo>
                      <a:pt x="1397" y="32258"/>
                    </a:lnTo>
                    <a:lnTo>
                      <a:pt x="1397" y="30226"/>
                    </a:lnTo>
                    <a:lnTo>
                      <a:pt x="1905" y="29337"/>
                    </a:lnTo>
                    <a:lnTo>
                      <a:pt x="1905" y="27432"/>
                    </a:lnTo>
                    <a:lnTo>
                      <a:pt x="1016" y="24511"/>
                    </a:lnTo>
                    <a:lnTo>
                      <a:pt x="0" y="19685"/>
                    </a:lnTo>
                    <a:lnTo>
                      <a:pt x="5334" y="14478"/>
                    </a:lnTo>
                    <a:lnTo>
                      <a:pt x="9144" y="10541"/>
                    </a:lnTo>
                    <a:lnTo>
                      <a:pt x="11938" y="7239"/>
                    </a:lnTo>
                    <a:lnTo>
                      <a:pt x="13970" y="5334"/>
                    </a:lnTo>
                    <a:lnTo>
                      <a:pt x="16256" y="2413"/>
                    </a:lnTo>
                    <a:lnTo>
                      <a:pt x="20574" y="0"/>
                    </a:lnTo>
                    <a:lnTo>
                      <a:pt x="26416" y="1524"/>
                    </a:lnTo>
                    <a:lnTo>
                      <a:pt x="32639" y="4826"/>
                    </a:lnTo>
                    <a:lnTo>
                      <a:pt x="38354" y="8636"/>
                    </a:lnTo>
                    <a:lnTo>
                      <a:pt x="43688" y="11557"/>
                    </a:lnTo>
                    <a:close/>
                  </a:path>
                </a:pathLst>
              </a:custGeom>
              <a:solidFill>
                <a:srgbClr val="D67500"/>
              </a:solidFill>
              <a:ln w="0" cap="flat" cmpd="sng" algn="ctr">
                <a:solidFill>
                  <a:srgbClr val="D67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06" name="Freeform 205"/>
              <p:cNvSpPr/>
              <p:nvPr/>
            </p:nvSpPr>
            <p:spPr>
              <a:xfrm>
                <a:off x="3574161" y="2144776"/>
                <a:ext cx="60453" cy="52833"/>
              </a:xfrm>
              <a:custGeom>
                <a:avLst/>
                <a:gdLst/>
                <a:ahLst/>
                <a:cxnLst/>
                <a:rect l="0" t="0" r="0" b="0"/>
                <a:pathLst>
                  <a:path w="60453" h="52833">
                    <a:moveTo>
                      <a:pt x="46101" y="25400"/>
                    </a:moveTo>
                    <a:lnTo>
                      <a:pt x="33147" y="38862"/>
                    </a:lnTo>
                    <a:lnTo>
                      <a:pt x="27432" y="44196"/>
                    </a:lnTo>
                    <a:lnTo>
                      <a:pt x="21590" y="48514"/>
                    </a:lnTo>
                    <a:lnTo>
                      <a:pt x="16383" y="51308"/>
                    </a:lnTo>
                    <a:lnTo>
                      <a:pt x="11557" y="52832"/>
                    </a:lnTo>
                    <a:lnTo>
                      <a:pt x="9652" y="46990"/>
                    </a:lnTo>
                    <a:lnTo>
                      <a:pt x="6731" y="42672"/>
                    </a:lnTo>
                    <a:lnTo>
                      <a:pt x="3429" y="37973"/>
                    </a:lnTo>
                    <a:lnTo>
                      <a:pt x="0" y="28829"/>
                    </a:lnTo>
                    <a:lnTo>
                      <a:pt x="6223" y="24003"/>
                    </a:lnTo>
                    <a:lnTo>
                      <a:pt x="11557" y="21590"/>
                    </a:lnTo>
                    <a:lnTo>
                      <a:pt x="20701" y="19177"/>
                    </a:lnTo>
                    <a:lnTo>
                      <a:pt x="25019" y="17780"/>
                    </a:lnTo>
                    <a:lnTo>
                      <a:pt x="29337" y="14351"/>
                    </a:lnTo>
                    <a:lnTo>
                      <a:pt x="34036" y="9144"/>
                    </a:lnTo>
                    <a:lnTo>
                      <a:pt x="38862" y="0"/>
                    </a:lnTo>
                    <a:lnTo>
                      <a:pt x="44704" y="1016"/>
                    </a:lnTo>
                    <a:lnTo>
                      <a:pt x="49911" y="3810"/>
                    </a:lnTo>
                    <a:lnTo>
                      <a:pt x="54737" y="7239"/>
                    </a:lnTo>
                    <a:lnTo>
                      <a:pt x="60452" y="9652"/>
                    </a:lnTo>
                    <a:close/>
                  </a:path>
                </a:pathLst>
              </a:custGeom>
              <a:solidFill>
                <a:srgbClr val="D67500"/>
              </a:solidFill>
              <a:ln w="0" cap="flat" cmpd="sng" algn="ctr">
                <a:solidFill>
                  <a:srgbClr val="D67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07" name="Freeform 206"/>
              <p:cNvSpPr/>
              <p:nvPr/>
            </p:nvSpPr>
            <p:spPr>
              <a:xfrm>
                <a:off x="3595751" y="2193290"/>
                <a:ext cx="65279" cy="47499"/>
              </a:xfrm>
              <a:custGeom>
                <a:avLst/>
                <a:gdLst/>
                <a:ahLst/>
                <a:cxnLst/>
                <a:rect l="0" t="0" r="0" b="0"/>
                <a:pathLst>
                  <a:path w="65279" h="47499">
                    <a:moveTo>
                      <a:pt x="50419" y="29718"/>
                    </a:moveTo>
                    <a:lnTo>
                      <a:pt x="36957" y="39370"/>
                    </a:lnTo>
                    <a:lnTo>
                      <a:pt x="24511" y="45085"/>
                    </a:lnTo>
                    <a:lnTo>
                      <a:pt x="14478" y="47498"/>
                    </a:lnTo>
                    <a:lnTo>
                      <a:pt x="12065" y="40259"/>
                    </a:lnTo>
                    <a:lnTo>
                      <a:pt x="8128" y="33147"/>
                    </a:lnTo>
                    <a:lnTo>
                      <a:pt x="3810" y="24892"/>
                    </a:lnTo>
                    <a:lnTo>
                      <a:pt x="0" y="14859"/>
                    </a:lnTo>
                    <a:lnTo>
                      <a:pt x="5842" y="9525"/>
                    </a:lnTo>
                    <a:lnTo>
                      <a:pt x="11557" y="5715"/>
                    </a:lnTo>
                    <a:lnTo>
                      <a:pt x="21590" y="889"/>
                    </a:lnTo>
                    <a:lnTo>
                      <a:pt x="30226" y="0"/>
                    </a:lnTo>
                    <a:lnTo>
                      <a:pt x="38481" y="1905"/>
                    </a:lnTo>
                    <a:lnTo>
                      <a:pt x="46101" y="5207"/>
                    </a:lnTo>
                    <a:lnTo>
                      <a:pt x="52832" y="9144"/>
                    </a:lnTo>
                    <a:lnTo>
                      <a:pt x="59055" y="12954"/>
                    </a:lnTo>
                    <a:lnTo>
                      <a:pt x="65278" y="15367"/>
                    </a:lnTo>
                    <a:close/>
                  </a:path>
                </a:pathLst>
              </a:custGeom>
              <a:solidFill>
                <a:srgbClr val="D67500"/>
              </a:solidFill>
              <a:ln w="0" cap="flat" cmpd="sng" algn="ctr">
                <a:solidFill>
                  <a:srgbClr val="D67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08" name="Freeform 207"/>
              <p:cNvSpPr/>
              <p:nvPr/>
            </p:nvSpPr>
            <p:spPr>
              <a:xfrm>
                <a:off x="3764280" y="2378583"/>
                <a:ext cx="57151" cy="63755"/>
              </a:xfrm>
              <a:custGeom>
                <a:avLst/>
                <a:gdLst/>
                <a:ahLst/>
                <a:cxnLst/>
                <a:rect l="0" t="0" r="0" b="0"/>
                <a:pathLst>
                  <a:path w="57151" h="63755">
                    <a:moveTo>
                      <a:pt x="50419" y="43180"/>
                    </a:moveTo>
                    <a:lnTo>
                      <a:pt x="44577" y="49403"/>
                    </a:lnTo>
                    <a:lnTo>
                      <a:pt x="39751" y="54229"/>
                    </a:lnTo>
                    <a:lnTo>
                      <a:pt x="35433" y="57531"/>
                    </a:lnTo>
                    <a:lnTo>
                      <a:pt x="27813" y="62357"/>
                    </a:lnTo>
                    <a:lnTo>
                      <a:pt x="19685" y="63754"/>
                    </a:lnTo>
                    <a:lnTo>
                      <a:pt x="15748" y="61341"/>
                    </a:lnTo>
                    <a:lnTo>
                      <a:pt x="11430" y="57531"/>
                    </a:lnTo>
                    <a:lnTo>
                      <a:pt x="6731" y="51816"/>
                    </a:lnTo>
                    <a:lnTo>
                      <a:pt x="2413" y="45085"/>
                    </a:lnTo>
                    <a:lnTo>
                      <a:pt x="0" y="36449"/>
                    </a:lnTo>
                    <a:lnTo>
                      <a:pt x="0" y="25908"/>
                    </a:lnTo>
                    <a:lnTo>
                      <a:pt x="3302" y="13843"/>
                    </a:lnTo>
                    <a:lnTo>
                      <a:pt x="6731" y="7112"/>
                    </a:lnTo>
                    <a:lnTo>
                      <a:pt x="11049" y="0"/>
                    </a:lnTo>
                    <a:lnTo>
                      <a:pt x="21082" y="13843"/>
                    </a:lnTo>
                    <a:lnTo>
                      <a:pt x="32639" y="24384"/>
                    </a:lnTo>
                    <a:lnTo>
                      <a:pt x="44577" y="31115"/>
                    </a:lnTo>
                    <a:lnTo>
                      <a:pt x="57150" y="35433"/>
                    </a:lnTo>
                    <a:close/>
                  </a:path>
                </a:pathLst>
              </a:custGeom>
              <a:solidFill>
                <a:srgbClr val="D67500"/>
              </a:solidFill>
              <a:ln w="0" cap="flat" cmpd="sng" algn="ctr">
                <a:solidFill>
                  <a:srgbClr val="D67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09" name="Freeform 208"/>
              <p:cNvSpPr/>
              <p:nvPr/>
            </p:nvSpPr>
            <p:spPr>
              <a:xfrm>
                <a:off x="3697986" y="2475484"/>
                <a:ext cx="37466" cy="58548"/>
              </a:xfrm>
              <a:custGeom>
                <a:avLst/>
                <a:gdLst/>
                <a:ahLst/>
                <a:cxnLst/>
                <a:rect l="0" t="0" r="0" b="0"/>
                <a:pathLst>
                  <a:path w="37466" h="58548">
                    <a:moveTo>
                      <a:pt x="37465" y="20701"/>
                    </a:moveTo>
                    <a:lnTo>
                      <a:pt x="37465" y="28829"/>
                    </a:lnTo>
                    <a:lnTo>
                      <a:pt x="36449" y="36068"/>
                    </a:lnTo>
                    <a:lnTo>
                      <a:pt x="34163" y="42799"/>
                    </a:lnTo>
                    <a:lnTo>
                      <a:pt x="30226" y="48514"/>
                    </a:lnTo>
                    <a:lnTo>
                      <a:pt x="24003" y="53721"/>
                    </a:lnTo>
                    <a:lnTo>
                      <a:pt x="15367" y="58547"/>
                    </a:lnTo>
                    <a:lnTo>
                      <a:pt x="8128" y="54229"/>
                    </a:lnTo>
                    <a:lnTo>
                      <a:pt x="4318" y="50419"/>
                    </a:lnTo>
                    <a:lnTo>
                      <a:pt x="1016" y="46101"/>
                    </a:lnTo>
                    <a:lnTo>
                      <a:pt x="0" y="39878"/>
                    </a:lnTo>
                    <a:lnTo>
                      <a:pt x="1016" y="31242"/>
                    </a:lnTo>
                    <a:lnTo>
                      <a:pt x="4826" y="20701"/>
                    </a:lnTo>
                    <a:lnTo>
                      <a:pt x="8128" y="14478"/>
                    </a:lnTo>
                    <a:lnTo>
                      <a:pt x="12954" y="7239"/>
                    </a:lnTo>
                    <a:lnTo>
                      <a:pt x="17272" y="4318"/>
                    </a:lnTo>
                    <a:lnTo>
                      <a:pt x="20701" y="2413"/>
                    </a:lnTo>
                    <a:lnTo>
                      <a:pt x="24003" y="0"/>
                    </a:lnTo>
                    <a:lnTo>
                      <a:pt x="27432" y="0"/>
                    </a:lnTo>
                    <a:lnTo>
                      <a:pt x="30734" y="1016"/>
                    </a:lnTo>
                    <a:lnTo>
                      <a:pt x="36068" y="2413"/>
                    </a:lnTo>
                    <a:close/>
                  </a:path>
                </a:pathLst>
              </a:custGeom>
              <a:solidFill>
                <a:srgbClr val="D67500"/>
              </a:solidFill>
              <a:ln w="0" cap="flat" cmpd="sng" algn="ctr">
                <a:solidFill>
                  <a:srgbClr val="D67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10" name="Freeform 209"/>
              <p:cNvSpPr/>
              <p:nvPr/>
            </p:nvSpPr>
            <p:spPr>
              <a:xfrm>
                <a:off x="3685032" y="2398268"/>
                <a:ext cx="35561" cy="65660"/>
              </a:xfrm>
              <a:custGeom>
                <a:avLst/>
                <a:gdLst/>
                <a:ahLst/>
                <a:cxnLst/>
                <a:rect l="0" t="0" r="0" b="0"/>
                <a:pathLst>
                  <a:path w="35561" h="65660">
                    <a:moveTo>
                      <a:pt x="35560" y="21082"/>
                    </a:moveTo>
                    <a:lnTo>
                      <a:pt x="34036" y="36957"/>
                    </a:lnTo>
                    <a:lnTo>
                      <a:pt x="30734" y="51308"/>
                    </a:lnTo>
                    <a:lnTo>
                      <a:pt x="26416" y="65659"/>
                    </a:lnTo>
                    <a:lnTo>
                      <a:pt x="19685" y="64262"/>
                    </a:lnTo>
                    <a:lnTo>
                      <a:pt x="12954" y="61341"/>
                    </a:lnTo>
                    <a:lnTo>
                      <a:pt x="7239" y="57023"/>
                    </a:lnTo>
                    <a:lnTo>
                      <a:pt x="2413" y="50800"/>
                    </a:lnTo>
                    <a:lnTo>
                      <a:pt x="0" y="42672"/>
                    </a:lnTo>
                    <a:lnTo>
                      <a:pt x="0" y="33020"/>
                    </a:lnTo>
                    <a:lnTo>
                      <a:pt x="3810" y="21082"/>
                    </a:lnTo>
                    <a:lnTo>
                      <a:pt x="7239" y="14351"/>
                    </a:lnTo>
                    <a:lnTo>
                      <a:pt x="11557" y="7112"/>
                    </a:lnTo>
                    <a:lnTo>
                      <a:pt x="15875" y="4699"/>
                    </a:lnTo>
                    <a:lnTo>
                      <a:pt x="19177" y="2413"/>
                    </a:lnTo>
                    <a:lnTo>
                      <a:pt x="22606" y="0"/>
                    </a:lnTo>
                    <a:lnTo>
                      <a:pt x="26416" y="381"/>
                    </a:lnTo>
                    <a:lnTo>
                      <a:pt x="29718" y="889"/>
                    </a:lnTo>
                    <a:lnTo>
                      <a:pt x="34544" y="2413"/>
                    </a:lnTo>
                    <a:close/>
                  </a:path>
                </a:pathLst>
              </a:custGeom>
              <a:solidFill>
                <a:srgbClr val="D67500"/>
              </a:solidFill>
              <a:ln w="0" cap="flat" cmpd="sng" algn="ctr">
                <a:solidFill>
                  <a:srgbClr val="D67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11" name="Freeform 210"/>
              <p:cNvSpPr/>
              <p:nvPr/>
            </p:nvSpPr>
            <p:spPr>
              <a:xfrm>
                <a:off x="3725418" y="2402586"/>
                <a:ext cx="40260" cy="70486"/>
              </a:xfrm>
              <a:custGeom>
                <a:avLst/>
                <a:gdLst/>
                <a:ahLst/>
                <a:cxnLst/>
                <a:rect l="0" t="0" r="0" b="0"/>
                <a:pathLst>
                  <a:path w="40260" h="70486">
                    <a:moveTo>
                      <a:pt x="36957" y="23495"/>
                    </a:moveTo>
                    <a:lnTo>
                      <a:pt x="39370" y="40259"/>
                    </a:lnTo>
                    <a:lnTo>
                      <a:pt x="40259" y="55626"/>
                    </a:lnTo>
                    <a:lnTo>
                      <a:pt x="37338" y="70485"/>
                    </a:lnTo>
                    <a:lnTo>
                      <a:pt x="30734" y="69596"/>
                    </a:lnTo>
                    <a:lnTo>
                      <a:pt x="22987" y="67183"/>
                    </a:lnTo>
                    <a:lnTo>
                      <a:pt x="15367" y="62865"/>
                    </a:lnTo>
                    <a:lnTo>
                      <a:pt x="8636" y="56642"/>
                    </a:lnTo>
                    <a:lnTo>
                      <a:pt x="3302" y="48006"/>
                    </a:lnTo>
                    <a:lnTo>
                      <a:pt x="381" y="36957"/>
                    </a:lnTo>
                    <a:lnTo>
                      <a:pt x="0" y="30226"/>
                    </a:lnTo>
                    <a:lnTo>
                      <a:pt x="889" y="22479"/>
                    </a:lnTo>
                    <a:lnTo>
                      <a:pt x="2413" y="13843"/>
                    </a:lnTo>
                    <a:lnTo>
                      <a:pt x="4699" y="4699"/>
                    </a:lnTo>
                    <a:lnTo>
                      <a:pt x="9525" y="2413"/>
                    </a:lnTo>
                    <a:lnTo>
                      <a:pt x="13335" y="889"/>
                    </a:lnTo>
                    <a:lnTo>
                      <a:pt x="19177" y="0"/>
                    </a:lnTo>
                    <a:lnTo>
                      <a:pt x="24892" y="1397"/>
                    </a:lnTo>
                    <a:lnTo>
                      <a:pt x="34036" y="4318"/>
                    </a:lnTo>
                    <a:close/>
                  </a:path>
                </a:pathLst>
              </a:custGeom>
              <a:solidFill>
                <a:srgbClr val="D67500"/>
              </a:solidFill>
              <a:ln w="0" cap="flat" cmpd="sng" algn="ctr">
                <a:solidFill>
                  <a:srgbClr val="D67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12" name="Freeform 211"/>
              <p:cNvSpPr/>
              <p:nvPr/>
            </p:nvSpPr>
            <p:spPr>
              <a:xfrm>
                <a:off x="3685540" y="2318512"/>
                <a:ext cx="35561" cy="57151"/>
              </a:xfrm>
              <a:custGeom>
                <a:avLst/>
                <a:gdLst/>
                <a:ahLst/>
                <a:cxnLst/>
                <a:rect l="0" t="0" r="0" b="0"/>
                <a:pathLst>
                  <a:path w="35561" h="57151">
                    <a:moveTo>
                      <a:pt x="35560" y="9144"/>
                    </a:moveTo>
                    <a:lnTo>
                      <a:pt x="35560" y="16383"/>
                    </a:lnTo>
                    <a:lnTo>
                      <a:pt x="33147" y="28321"/>
                    </a:lnTo>
                    <a:lnTo>
                      <a:pt x="31242" y="40386"/>
                    </a:lnTo>
                    <a:lnTo>
                      <a:pt x="31623" y="47498"/>
                    </a:lnTo>
                    <a:lnTo>
                      <a:pt x="33528" y="57150"/>
                    </a:lnTo>
                    <a:lnTo>
                      <a:pt x="22098" y="54737"/>
                    </a:lnTo>
                    <a:lnTo>
                      <a:pt x="12954" y="49530"/>
                    </a:lnTo>
                    <a:lnTo>
                      <a:pt x="7239" y="43688"/>
                    </a:lnTo>
                    <a:lnTo>
                      <a:pt x="5207" y="39370"/>
                    </a:lnTo>
                    <a:lnTo>
                      <a:pt x="508" y="33655"/>
                    </a:lnTo>
                    <a:lnTo>
                      <a:pt x="0" y="27432"/>
                    </a:lnTo>
                    <a:lnTo>
                      <a:pt x="3810" y="21590"/>
                    </a:lnTo>
                    <a:lnTo>
                      <a:pt x="9652" y="15875"/>
                    </a:lnTo>
                    <a:lnTo>
                      <a:pt x="24511" y="6223"/>
                    </a:lnTo>
                    <a:lnTo>
                      <a:pt x="31242" y="2413"/>
                    </a:lnTo>
                    <a:lnTo>
                      <a:pt x="35560" y="0"/>
                    </a:lnTo>
                    <a:close/>
                  </a:path>
                </a:pathLst>
              </a:custGeom>
              <a:solidFill>
                <a:srgbClr val="D67500"/>
              </a:solidFill>
              <a:ln w="0" cap="flat" cmpd="sng" algn="ctr">
                <a:solidFill>
                  <a:srgbClr val="D67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13" name="Freeform 212"/>
              <p:cNvSpPr/>
              <p:nvPr/>
            </p:nvSpPr>
            <p:spPr>
              <a:xfrm>
                <a:off x="3640455" y="2275840"/>
                <a:ext cx="56135" cy="56643"/>
              </a:xfrm>
              <a:custGeom>
                <a:avLst/>
                <a:gdLst/>
                <a:ahLst/>
                <a:cxnLst/>
                <a:rect l="0" t="0" r="0" b="0"/>
                <a:pathLst>
                  <a:path w="56135" h="56643">
                    <a:moveTo>
                      <a:pt x="24384" y="4318"/>
                    </a:moveTo>
                    <a:lnTo>
                      <a:pt x="31623" y="3302"/>
                    </a:lnTo>
                    <a:lnTo>
                      <a:pt x="42164" y="508"/>
                    </a:lnTo>
                    <a:lnTo>
                      <a:pt x="46482" y="0"/>
                    </a:lnTo>
                    <a:lnTo>
                      <a:pt x="50292" y="2413"/>
                    </a:lnTo>
                    <a:lnTo>
                      <a:pt x="53213" y="6731"/>
                    </a:lnTo>
                    <a:lnTo>
                      <a:pt x="56134" y="15367"/>
                    </a:lnTo>
                    <a:lnTo>
                      <a:pt x="47498" y="21082"/>
                    </a:lnTo>
                    <a:lnTo>
                      <a:pt x="38862" y="27813"/>
                    </a:lnTo>
                    <a:lnTo>
                      <a:pt x="23495" y="42164"/>
                    </a:lnTo>
                    <a:lnTo>
                      <a:pt x="17272" y="48895"/>
                    </a:lnTo>
                    <a:lnTo>
                      <a:pt x="12446" y="54229"/>
                    </a:lnTo>
                    <a:lnTo>
                      <a:pt x="9017" y="56642"/>
                    </a:lnTo>
                    <a:lnTo>
                      <a:pt x="8128" y="56642"/>
                    </a:lnTo>
                    <a:lnTo>
                      <a:pt x="2413" y="50419"/>
                    </a:lnTo>
                    <a:lnTo>
                      <a:pt x="0" y="42672"/>
                    </a:lnTo>
                    <a:lnTo>
                      <a:pt x="0" y="35052"/>
                    </a:lnTo>
                    <a:lnTo>
                      <a:pt x="1905" y="26924"/>
                    </a:lnTo>
                    <a:lnTo>
                      <a:pt x="5207" y="19685"/>
                    </a:lnTo>
                    <a:lnTo>
                      <a:pt x="9017" y="12954"/>
                    </a:lnTo>
                    <a:lnTo>
                      <a:pt x="13335" y="7620"/>
                    </a:lnTo>
                    <a:lnTo>
                      <a:pt x="16764" y="4318"/>
                    </a:lnTo>
                    <a:close/>
                  </a:path>
                </a:pathLst>
              </a:custGeom>
              <a:solidFill>
                <a:srgbClr val="D67500"/>
              </a:solidFill>
              <a:ln w="0" cap="flat" cmpd="sng" algn="ctr">
                <a:solidFill>
                  <a:srgbClr val="D67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14" name="Freeform 213"/>
              <p:cNvSpPr/>
              <p:nvPr/>
            </p:nvSpPr>
            <p:spPr>
              <a:xfrm>
                <a:off x="3647567" y="2236978"/>
                <a:ext cx="48007" cy="31116"/>
              </a:xfrm>
              <a:custGeom>
                <a:avLst/>
                <a:gdLst/>
                <a:ahLst/>
                <a:cxnLst/>
                <a:rect l="0" t="0" r="0" b="0"/>
                <a:pathLst>
                  <a:path w="48007" h="31116">
                    <a:moveTo>
                      <a:pt x="26924" y="7112"/>
                    </a:moveTo>
                    <a:lnTo>
                      <a:pt x="36957" y="13462"/>
                    </a:lnTo>
                    <a:lnTo>
                      <a:pt x="44196" y="19177"/>
                    </a:lnTo>
                    <a:lnTo>
                      <a:pt x="48006" y="25400"/>
                    </a:lnTo>
                    <a:lnTo>
                      <a:pt x="39370" y="28829"/>
                    </a:lnTo>
                    <a:lnTo>
                      <a:pt x="31242" y="30734"/>
                    </a:lnTo>
                    <a:lnTo>
                      <a:pt x="23114" y="31115"/>
                    </a:lnTo>
                    <a:lnTo>
                      <a:pt x="15367" y="30734"/>
                    </a:lnTo>
                    <a:lnTo>
                      <a:pt x="9144" y="29210"/>
                    </a:lnTo>
                    <a:lnTo>
                      <a:pt x="4318" y="27305"/>
                    </a:lnTo>
                    <a:lnTo>
                      <a:pt x="1524" y="25400"/>
                    </a:lnTo>
                    <a:lnTo>
                      <a:pt x="0" y="23495"/>
                    </a:lnTo>
                    <a:lnTo>
                      <a:pt x="2413" y="17780"/>
                    </a:lnTo>
                    <a:lnTo>
                      <a:pt x="4318" y="13462"/>
                    </a:lnTo>
                    <a:lnTo>
                      <a:pt x="6731" y="7620"/>
                    </a:lnTo>
                    <a:lnTo>
                      <a:pt x="9652" y="3810"/>
                    </a:lnTo>
                    <a:lnTo>
                      <a:pt x="13970" y="0"/>
                    </a:lnTo>
                    <a:close/>
                  </a:path>
                </a:pathLst>
              </a:custGeom>
              <a:solidFill>
                <a:srgbClr val="D67500"/>
              </a:solidFill>
              <a:ln w="0" cap="flat" cmpd="sng" algn="ctr">
                <a:solidFill>
                  <a:srgbClr val="D67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15" name="Freeform 214"/>
              <p:cNvSpPr/>
              <p:nvPr/>
            </p:nvSpPr>
            <p:spPr>
              <a:xfrm>
                <a:off x="3675507" y="2361692"/>
                <a:ext cx="25909" cy="53849"/>
              </a:xfrm>
              <a:custGeom>
                <a:avLst/>
                <a:gdLst/>
                <a:ahLst/>
                <a:cxnLst/>
                <a:rect l="0" t="0" r="0" b="0"/>
                <a:pathLst>
                  <a:path w="25909" h="53849">
                    <a:moveTo>
                      <a:pt x="11430" y="4318"/>
                    </a:moveTo>
                    <a:lnTo>
                      <a:pt x="16256" y="7747"/>
                    </a:lnTo>
                    <a:lnTo>
                      <a:pt x="21590" y="14986"/>
                    </a:lnTo>
                    <a:lnTo>
                      <a:pt x="24003" y="21717"/>
                    </a:lnTo>
                    <a:lnTo>
                      <a:pt x="25908" y="27432"/>
                    </a:lnTo>
                    <a:lnTo>
                      <a:pt x="18161" y="32258"/>
                    </a:lnTo>
                    <a:lnTo>
                      <a:pt x="12954" y="37465"/>
                    </a:lnTo>
                    <a:lnTo>
                      <a:pt x="9017" y="42291"/>
                    </a:lnTo>
                    <a:lnTo>
                      <a:pt x="6223" y="46609"/>
                    </a:lnTo>
                    <a:lnTo>
                      <a:pt x="4699" y="50419"/>
                    </a:lnTo>
                    <a:lnTo>
                      <a:pt x="3810" y="52832"/>
                    </a:lnTo>
                    <a:lnTo>
                      <a:pt x="3810" y="53848"/>
                    </a:lnTo>
                    <a:lnTo>
                      <a:pt x="3810" y="53340"/>
                    </a:lnTo>
                    <a:lnTo>
                      <a:pt x="889" y="36068"/>
                    </a:lnTo>
                    <a:lnTo>
                      <a:pt x="0" y="20193"/>
                    </a:lnTo>
                    <a:lnTo>
                      <a:pt x="381" y="12954"/>
                    </a:lnTo>
                    <a:lnTo>
                      <a:pt x="889" y="7747"/>
                    </a:lnTo>
                    <a:lnTo>
                      <a:pt x="2794" y="2921"/>
                    </a:lnTo>
                    <a:lnTo>
                      <a:pt x="5207" y="0"/>
                    </a:lnTo>
                    <a:close/>
                  </a:path>
                </a:pathLst>
              </a:custGeom>
              <a:solidFill>
                <a:srgbClr val="D67500"/>
              </a:solidFill>
              <a:ln w="0" cap="flat" cmpd="sng" algn="ctr">
                <a:solidFill>
                  <a:srgbClr val="D675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16" name="Freeform 215"/>
              <p:cNvSpPr/>
              <p:nvPr/>
            </p:nvSpPr>
            <p:spPr>
              <a:xfrm>
                <a:off x="3690366" y="2163953"/>
                <a:ext cx="36958" cy="54230"/>
              </a:xfrm>
              <a:custGeom>
                <a:avLst/>
                <a:gdLst/>
                <a:ahLst/>
                <a:cxnLst/>
                <a:rect l="0" t="0" r="0" b="0"/>
                <a:pathLst>
                  <a:path w="36958" h="54230">
                    <a:moveTo>
                      <a:pt x="12954" y="9652"/>
                    </a:moveTo>
                    <a:lnTo>
                      <a:pt x="12446" y="17780"/>
                    </a:lnTo>
                    <a:lnTo>
                      <a:pt x="13843" y="25019"/>
                    </a:lnTo>
                    <a:lnTo>
                      <a:pt x="15748" y="31242"/>
                    </a:lnTo>
                    <a:lnTo>
                      <a:pt x="24003" y="42291"/>
                    </a:lnTo>
                    <a:lnTo>
                      <a:pt x="30226" y="48006"/>
                    </a:lnTo>
                    <a:lnTo>
                      <a:pt x="36957" y="54229"/>
                    </a:lnTo>
                    <a:lnTo>
                      <a:pt x="22987" y="51816"/>
                    </a:lnTo>
                    <a:lnTo>
                      <a:pt x="13462" y="48514"/>
                    </a:lnTo>
                    <a:lnTo>
                      <a:pt x="6731" y="43688"/>
                    </a:lnTo>
                    <a:lnTo>
                      <a:pt x="1397" y="36576"/>
                    </a:lnTo>
                    <a:lnTo>
                      <a:pt x="0" y="28829"/>
                    </a:lnTo>
                    <a:lnTo>
                      <a:pt x="1397" y="19177"/>
                    </a:lnTo>
                    <a:lnTo>
                      <a:pt x="5715" y="9144"/>
                    </a:lnTo>
                    <a:lnTo>
                      <a:pt x="9525" y="4318"/>
                    </a:lnTo>
                    <a:lnTo>
                      <a:pt x="1435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17" name="Freeform 216"/>
              <p:cNvSpPr/>
              <p:nvPr/>
            </p:nvSpPr>
            <p:spPr>
              <a:xfrm>
                <a:off x="3697097" y="2192782"/>
                <a:ext cx="7113" cy="8637"/>
              </a:xfrm>
              <a:custGeom>
                <a:avLst/>
                <a:gdLst/>
                <a:ahLst/>
                <a:cxnLst/>
                <a:rect l="0" t="0" r="0" b="0"/>
                <a:pathLst>
                  <a:path w="7113" h="8637">
                    <a:moveTo>
                      <a:pt x="889" y="1016"/>
                    </a:moveTo>
                    <a:lnTo>
                      <a:pt x="3810" y="0"/>
                    </a:lnTo>
                    <a:lnTo>
                      <a:pt x="6223" y="1016"/>
                    </a:lnTo>
                    <a:lnTo>
                      <a:pt x="7112" y="4318"/>
                    </a:lnTo>
                    <a:lnTo>
                      <a:pt x="6223" y="7239"/>
                    </a:lnTo>
                    <a:lnTo>
                      <a:pt x="3810" y="8636"/>
                    </a:lnTo>
                    <a:lnTo>
                      <a:pt x="889" y="7239"/>
                    </a:lnTo>
                    <a:lnTo>
                      <a:pt x="0" y="4318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18" name="Freeform 217"/>
              <p:cNvSpPr/>
              <p:nvPr/>
            </p:nvSpPr>
            <p:spPr>
              <a:xfrm>
                <a:off x="3768090" y="2340610"/>
                <a:ext cx="110491" cy="77471"/>
              </a:xfrm>
              <a:custGeom>
                <a:avLst/>
                <a:gdLst/>
                <a:ahLst/>
                <a:cxnLst/>
                <a:rect l="0" t="0" r="0" b="0"/>
                <a:pathLst>
                  <a:path w="110491" h="77471">
                    <a:moveTo>
                      <a:pt x="0" y="0"/>
                    </a:moveTo>
                    <a:lnTo>
                      <a:pt x="10160" y="16510"/>
                    </a:lnTo>
                    <a:lnTo>
                      <a:pt x="22860" y="30480"/>
                    </a:lnTo>
                    <a:lnTo>
                      <a:pt x="35560" y="43180"/>
                    </a:lnTo>
                    <a:lnTo>
                      <a:pt x="50800" y="54610"/>
                    </a:lnTo>
                    <a:lnTo>
                      <a:pt x="64770" y="63500"/>
                    </a:lnTo>
                    <a:lnTo>
                      <a:pt x="80010" y="69850"/>
                    </a:lnTo>
                    <a:lnTo>
                      <a:pt x="95250" y="74930"/>
                    </a:lnTo>
                    <a:lnTo>
                      <a:pt x="110490" y="77470"/>
                    </a:lnTo>
                  </a:path>
                </a:pathLst>
              </a:cu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19" name="Freeform 218"/>
              <p:cNvSpPr/>
              <p:nvPr/>
            </p:nvSpPr>
            <p:spPr>
              <a:xfrm>
                <a:off x="3868420" y="2297430"/>
                <a:ext cx="7621" cy="58421"/>
              </a:xfrm>
              <a:custGeom>
                <a:avLst/>
                <a:gdLst/>
                <a:ahLst/>
                <a:cxnLst/>
                <a:rect l="0" t="0" r="0" b="0"/>
                <a:pathLst>
                  <a:path w="7621" h="58421">
                    <a:moveTo>
                      <a:pt x="0" y="58420"/>
                    </a:moveTo>
                    <a:lnTo>
                      <a:pt x="3810" y="49530"/>
                    </a:lnTo>
                    <a:lnTo>
                      <a:pt x="6350" y="41910"/>
                    </a:lnTo>
                    <a:lnTo>
                      <a:pt x="7620" y="26670"/>
                    </a:lnTo>
                    <a:lnTo>
                      <a:pt x="5080" y="13970"/>
                    </a:lnTo>
                    <a:lnTo>
                      <a:pt x="0" y="0"/>
                    </a:lnTo>
                  </a:path>
                </a:pathLst>
              </a:cu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grpSp>
        <p:nvGrpSpPr>
          <p:cNvPr id="246" name="Group 245"/>
          <p:cNvGrpSpPr/>
          <p:nvPr/>
        </p:nvGrpSpPr>
        <p:grpSpPr>
          <a:xfrm>
            <a:off x="7467600" y="4659249"/>
            <a:ext cx="2142110" cy="1255181"/>
            <a:chOff x="7467600" y="4659249"/>
            <a:chExt cx="2142110" cy="1255181"/>
          </a:xfrm>
        </p:grpSpPr>
        <p:sp>
          <p:nvSpPr>
            <p:cNvPr id="222" name="TextBox 221"/>
            <p:cNvSpPr txBox="1"/>
            <p:nvPr/>
          </p:nvSpPr>
          <p:spPr>
            <a:xfrm>
              <a:off x="7467600" y="4991100"/>
              <a:ext cx="2057400" cy="92333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AU" sz="5400" smtClean="0">
                  <a:solidFill>
                    <a:srgbClr val="0000FF"/>
                  </a:solidFill>
                  <a:latin typeface="Comic Sans MS - 72"/>
                </a:rPr>
                <a:t>short</a:t>
              </a:r>
              <a:endParaRPr lang="en-AU" sz="5400">
                <a:solidFill>
                  <a:srgbClr val="0000FF"/>
                </a:solidFill>
                <a:latin typeface="Comic Sans MS - 72"/>
              </a:endParaRPr>
            </a:p>
          </p:txBody>
        </p:sp>
        <p:grpSp>
          <p:nvGrpSpPr>
            <p:cNvPr id="245" name="Group 244"/>
            <p:cNvGrpSpPr/>
            <p:nvPr/>
          </p:nvGrpSpPr>
          <p:grpSpPr>
            <a:xfrm>
              <a:off x="9218295" y="4659249"/>
              <a:ext cx="391415" cy="952247"/>
              <a:chOff x="9218295" y="4659249"/>
              <a:chExt cx="391415" cy="952247"/>
            </a:xfrm>
          </p:grpSpPr>
          <p:sp>
            <p:nvSpPr>
              <p:cNvPr id="223" name="Freeform 222"/>
              <p:cNvSpPr/>
              <p:nvPr/>
            </p:nvSpPr>
            <p:spPr>
              <a:xfrm>
                <a:off x="9556369" y="5197983"/>
                <a:ext cx="16765" cy="49531"/>
              </a:xfrm>
              <a:custGeom>
                <a:avLst/>
                <a:gdLst/>
                <a:ahLst/>
                <a:cxnLst/>
                <a:rect l="0" t="0" r="0" b="0"/>
                <a:pathLst>
                  <a:path w="16765" h="49531">
                    <a:moveTo>
                      <a:pt x="13589" y="5969"/>
                    </a:moveTo>
                    <a:lnTo>
                      <a:pt x="15113" y="11684"/>
                    </a:lnTo>
                    <a:lnTo>
                      <a:pt x="16002" y="17145"/>
                    </a:lnTo>
                    <a:lnTo>
                      <a:pt x="16510" y="22225"/>
                    </a:lnTo>
                    <a:lnTo>
                      <a:pt x="16764" y="27178"/>
                    </a:lnTo>
                    <a:lnTo>
                      <a:pt x="16510" y="31496"/>
                    </a:lnTo>
                    <a:lnTo>
                      <a:pt x="16129" y="35306"/>
                    </a:lnTo>
                    <a:lnTo>
                      <a:pt x="15367" y="38862"/>
                    </a:lnTo>
                    <a:lnTo>
                      <a:pt x="14478" y="42037"/>
                    </a:lnTo>
                    <a:lnTo>
                      <a:pt x="13335" y="44323"/>
                    </a:lnTo>
                    <a:lnTo>
                      <a:pt x="12065" y="46609"/>
                    </a:lnTo>
                    <a:lnTo>
                      <a:pt x="11049" y="48133"/>
                    </a:lnTo>
                    <a:lnTo>
                      <a:pt x="9906" y="49022"/>
                    </a:lnTo>
                    <a:lnTo>
                      <a:pt x="8382" y="49530"/>
                    </a:lnTo>
                    <a:lnTo>
                      <a:pt x="7239" y="49530"/>
                    </a:lnTo>
                    <a:lnTo>
                      <a:pt x="6223" y="48768"/>
                    </a:lnTo>
                    <a:lnTo>
                      <a:pt x="3937" y="45466"/>
                    </a:lnTo>
                    <a:lnTo>
                      <a:pt x="2286" y="41783"/>
                    </a:lnTo>
                    <a:lnTo>
                      <a:pt x="1016" y="37338"/>
                    </a:lnTo>
                    <a:lnTo>
                      <a:pt x="381" y="32385"/>
                    </a:lnTo>
                    <a:lnTo>
                      <a:pt x="254" y="27178"/>
                    </a:lnTo>
                    <a:lnTo>
                      <a:pt x="254" y="21590"/>
                    </a:lnTo>
                    <a:lnTo>
                      <a:pt x="0" y="9652"/>
                    </a:lnTo>
                    <a:lnTo>
                      <a:pt x="3429" y="7874"/>
                    </a:lnTo>
                    <a:lnTo>
                      <a:pt x="6350" y="5461"/>
                    </a:lnTo>
                    <a:lnTo>
                      <a:pt x="9144" y="2540"/>
                    </a:lnTo>
                    <a:lnTo>
                      <a:pt x="11557" y="0"/>
                    </a:lnTo>
                    <a:close/>
                  </a:path>
                </a:pathLst>
              </a:custGeom>
              <a:solidFill>
                <a:srgbClr val="BAFFA5"/>
              </a:solidFill>
              <a:ln w="0" cap="flat" cmpd="sng" algn="ctr">
                <a:solidFill>
                  <a:srgbClr val="BAFFA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24" name="Freeform 223"/>
              <p:cNvSpPr/>
              <p:nvPr/>
            </p:nvSpPr>
            <p:spPr>
              <a:xfrm>
                <a:off x="9292717" y="5209413"/>
                <a:ext cx="110364" cy="51309"/>
              </a:xfrm>
              <a:custGeom>
                <a:avLst/>
                <a:gdLst/>
                <a:ahLst/>
                <a:cxnLst/>
                <a:rect l="0" t="0" r="0" b="0"/>
                <a:pathLst>
                  <a:path w="110364" h="51309">
                    <a:moveTo>
                      <a:pt x="16891" y="1778"/>
                    </a:moveTo>
                    <a:lnTo>
                      <a:pt x="28702" y="3302"/>
                    </a:lnTo>
                    <a:lnTo>
                      <a:pt x="41148" y="3683"/>
                    </a:lnTo>
                    <a:lnTo>
                      <a:pt x="54102" y="3937"/>
                    </a:lnTo>
                    <a:lnTo>
                      <a:pt x="66802" y="3556"/>
                    </a:lnTo>
                    <a:lnTo>
                      <a:pt x="78867" y="2921"/>
                    </a:lnTo>
                    <a:lnTo>
                      <a:pt x="90043" y="1778"/>
                    </a:lnTo>
                    <a:lnTo>
                      <a:pt x="99568" y="0"/>
                    </a:lnTo>
                    <a:lnTo>
                      <a:pt x="104140" y="3556"/>
                    </a:lnTo>
                    <a:lnTo>
                      <a:pt x="107188" y="7747"/>
                    </a:lnTo>
                    <a:lnTo>
                      <a:pt x="109220" y="12192"/>
                    </a:lnTo>
                    <a:lnTo>
                      <a:pt x="110236" y="17018"/>
                    </a:lnTo>
                    <a:lnTo>
                      <a:pt x="110363" y="21844"/>
                    </a:lnTo>
                    <a:lnTo>
                      <a:pt x="109601" y="26543"/>
                    </a:lnTo>
                    <a:lnTo>
                      <a:pt x="107950" y="30607"/>
                    </a:lnTo>
                    <a:lnTo>
                      <a:pt x="105791" y="33782"/>
                    </a:lnTo>
                    <a:lnTo>
                      <a:pt x="103632" y="35433"/>
                    </a:lnTo>
                    <a:lnTo>
                      <a:pt x="101473" y="36322"/>
                    </a:lnTo>
                    <a:lnTo>
                      <a:pt x="98933" y="36703"/>
                    </a:lnTo>
                    <a:lnTo>
                      <a:pt x="96266" y="36322"/>
                    </a:lnTo>
                    <a:lnTo>
                      <a:pt x="93726" y="34925"/>
                    </a:lnTo>
                    <a:lnTo>
                      <a:pt x="91059" y="32893"/>
                    </a:lnTo>
                    <a:lnTo>
                      <a:pt x="88646" y="30607"/>
                    </a:lnTo>
                    <a:lnTo>
                      <a:pt x="86741" y="27178"/>
                    </a:lnTo>
                    <a:lnTo>
                      <a:pt x="84963" y="28321"/>
                    </a:lnTo>
                    <a:lnTo>
                      <a:pt x="83693" y="29718"/>
                    </a:lnTo>
                    <a:lnTo>
                      <a:pt x="81788" y="33655"/>
                    </a:lnTo>
                    <a:lnTo>
                      <a:pt x="80137" y="38100"/>
                    </a:lnTo>
                    <a:lnTo>
                      <a:pt x="78359" y="42291"/>
                    </a:lnTo>
                    <a:lnTo>
                      <a:pt x="77089" y="43815"/>
                    </a:lnTo>
                    <a:lnTo>
                      <a:pt x="75565" y="45085"/>
                    </a:lnTo>
                    <a:lnTo>
                      <a:pt x="73660" y="45974"/>
                    </a:lnTo>
                    <a:lnTo>
                      <a:pt x="71247" y="45974"/>
                    </a:lnTo>
                    <a:lnTo>
                      <a:pt x="68199" y="45593"/>
                    </a:lnTo>
                    <a:lnTo>
                      <a:pt x="64643" y="44196"/>
                    </a:lnTo>
                    <a:lnTo>
                      <a:pt x="60325" y="41910"/>
                    </a:lnTo>
                    <a:lnTo>
                      <a:pt x="55245" y="38481"/>
                    </a:lnTo>
                    <a:lnTo>
                      <a:pt x="51816" y="42545"/>
                    </a:lnTo>
                    <a:lnTo>
                      <a:pt x="49022" y="45339"/>
                    </a:lnTo>
                    <a:lnTo>
                      <a:pt x="46482" y="47625"/>
                    </a:lnTo>
                    <a:lnTo>
                      <a:pt x="44450" y="48641"/>
                    </a:lnTo>
                    <a:lnTo>
                      <a:pt x="42545" y="49530"/>
                    </a:lnTo>
                    <a:lnTo>
                      <a:pt x="41148" y="49530"/>
                    </a:lnTo>
                    <a:lnTo>
                      <a:pt x="39624" y="49149"/>
                    </a:lnTo>
                    <a:lnTo>
                      <a:pt x="38735" y="48260"/>
                    </a:lnTo>
                    <a:lnTo>
                      <a:pt x="36703" y="45593"/>
                    </a:lnTo>
                    <a:lnTo>
                      <a:pt x="34798" y="42545"/>
                    </a:lnTo>
                    <a:lnTo>
                      <a:pt x="32766" y="39878"/>
                    </a:lnTo>
                    <a:lnTo>
                      <a:pt x="31496" y="38481"/>
                    </a:lnTo>
                    <a:lnTo>
                      <a:pt x="29972" y="37846"/>
                    </a:lnTo>
                    <a:lnTo>
                      <a:pt x="27178" y="37846"/>
                    </a:lnTo>
                    <a:lnTo>
                      <a:pt x="24638" y="39370"/>
                    </a:lnTo>
                    <a:lnTo>
                      <a:pt x="21844" y="42037"/>
                    </a:lnTo>
                    <a:lnTo>
                      <a:pt x="18923" y="45085"/>
                    </a:lnTo>
                    <a:lnTo>
                      <a:pt x="16129" y="48006"/>
                    </a:lnTo>
                    <a:lnTo>
                      <a:pt x="13589" y="50165"/>
                    </a:lnTo>
                    <a:lnTo>
                      <a:pt x="11176" y="51308"/>
                    </a:lnTo>
                    <a:lnTo>
                      <a:pt x="10033" y="51054"/>
                    </a:lnTo>
                    <a:lnTo>
                      <a:pt x="9017" y="50419"/>
                    </a:lnTo>
                    <a:lnTo>
                      <a:pt x="6985" y="48006"/>
                    </a:lnTo>
                    <a:lnTo>
                      <a:pt x="5334" y="45593"/>
                    </a:lnTo>
                    <a:lnTo>
                      <a:pt x="2794" y="39624"/>
                    </a:lnTo>
                    <a:lnTo>
                      <a:pt x="889" y="32766"/>
                    </a:lnTo>
                    <a:lnTo>
                      <a:pt x="0" y="25654"/>
                    </a:lnTo>
                    <a:lnTo>
                      <a:pt x="0" y="18669"/>
                    </a:lnTo>
                    <a:lnTo>
                      <a:pt x="889" y="11557"/>
                    </a:lnTo>
                    <a:lnTo>
                      <a:pt x="3175" y="5334"/>
                    </a:lnTo>
                    <a:lnTo>
                      <a:pt x="4445" y="2667"/>
                    </a:lnTo>
                    <a:lnTo>
                      <a:pt x="6096" y="0"/>
                    </a:lnTo>
                    <a:close/>
                  </a:path>
                </a:pathLst>
              </a:custGeom>
              <a:solidFill>
                <a:srgbClr val="BAFFA5"/>
              </a:solidFill>
              <a:ln w="0" cap="flat" cmpd="sng" algn="ctr">
                <a:solidFill>
                  <a:srgbClr val="BAFFA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25" name="Freeform 224"/>
              <p:cNvSpPr/>
              <p:nvPr/>
            </p:nvSpPr>
            <p:spPr>
              <a:xfrm>
                <a:off x="9292082" y="4979162"/>
                <a:ext cx="276353" cy="388494"/>
              </a:xfrm>
              <a:custGeom>
                <a:avLst/>
                <a:gdLst/>
                <a:ahLst/>
                <a:cxnLst/>
                <a:rect l="0" t="0" r="0" b="0"/>
                <a:pathLst>
                  <a:path w="276353" h="388494">
                    <a:moveTo>
                      <a:pt x="69342" y="1016"/>
                    </a:moveTo>
                    <a:lnTo>
                      <a:pt x="77216" y="381"/>
                    </a:lnTo>
                    <a:lnTo>
                      <a:pt x="84709" y="0"/>
                    </a:lnTo>
                    <a:lnTo>
                      <a:pt x="92075" y="0"/>
                    </a:lnTo>
                    <a:lnTo>
                      <a:pt x="106426" y="1270"/>
                    </a:lnTo>
                    <a:lnTo>
                      <a:pt x="119888" y="3429"/>
                    </a:lnTo>
                    <a:lnTo>
                      <a:pt x="132842" y="6858"/>
                    </a:lnTo>
                    <a:lnTo>
                      <a:pt x="145288" y="10541"/>
                    </a:lnTo>
                    <a:lnTo>
                      <a:pt x="157099" y="14478"/>
                    </a:lnTo>
                    <a:lnTo>
                      <a:pt x="168656" y="18288"/>
                    </a:lnTo>
                    <a:lnTo>
                      <a:pt x="179705" y="21590"/>
                    </a:lnTo>
                    <a:lnTo>
                      <a:pt x="190500" y="24511"/>
                    </a:lnTo>
                    <a:lnTo>
                      <a:pt x="201041" y="26416"/>
                    </a:lnTo>
                    <a:lnTo>
                      <a:pt x="211582" y="26924"/>
                    </a:lnTo>
                    <a:lnTo>
                      <a:pt x="221869" y="26035"/>
                    </a:lnTo>
                    <a:lnTo>
                      <a:pt x="232283" y="23241"/>
                    </a:lnTo>
                    <a:lnTo>
                      <a:pt x="237490" y="20701"/>
                    </a:lnTo>
                    <a:lnTo>
                      <a:pt x="242697" y="18034"/>
                    </a:lnTo>
                    <a:lnTo>
                      <a:pt x="248031" y="14478"/>
                    </a:lnTo>
                    <a:lnTo>
                      <a:pt x="253365" y="10287"/>
                    </a:lnTo>
                    <a:lnTo>
                      <a:pt x="256032" y="20701"/>
                    </a:lnTo>
                    <a:lnTo>
                      <a:pt x="258445" y="31750"/>
                    </a:lnTo>
                    <a:lnTo>
                      <a:pt x="260477" y="43053"/>
                    </a:lnTo>
                    <a:lnTo>
                      <a:pt x="262001" y="54737"/>
                    </a:lnTo>
                    <a:lnTo>
                      <a:pt x="264668" y="79121"/>
                    </a:lnTo>
                    <a:lnTo>
                      <a:pt x="266700" y="104775"/>
                    </a:lnTo>
                    <a:lnTo>
                      <a:pt x="268605" y="131318"/>
                    </a:lnTo>
                    <a:lnTo>
                      <a:pt x="270510" y="158750"/>
                    </a:lnTo>
                    <a:lnTo>
                      <a:pt x="273050" y="186436"/>
                    </a:lnTo>
                    <a:lnTo>
                      <a:pt x="276352" y="214503"/>
                    </a:lnTo>
                    <a:lnTo>
                      <a:pt x="275971" y="216535"/>
                    </a:lnTo>
                    <a:lnTo>
                      <a:pt x="275844" y="218059"/>
                    </a:lnTo>
                    <a:lnTo>
                      <a:pt x="274320" y="220345"/>
                    </a:lnTo>
                    <a:lnTo>
                      <a:pt x="272288" y="221361"/>
                    </a:lnTo>
                    <a:lnTo>
                      <a:pt x="270129" y="221996"/>
                    </a:lnTo>
                    <a:lnTo>
                      <a:pt x="267843" y="222758"/>
                    </a:lnTo>
                    <a:lnTo>
                      <a:pt x="266065" y="223901"/>
                    </a:lnTo>
                    <a:lnTo>
                      <a:pt x="264541" y="226060"/>
                    </a:lnTo>
                    <a:lnTo>
                      <a:pt x="264160" y="227584"/>
                    </a:lnTo>
                    <a:lnTo>
                      <a:pt x="263906" y="229616"/>
                    </a:lnTo>
                    <a:lnTo>
                      <a:pt x="265303" y="240665"/>
                    </a:lnTo>
                    <a:lnTo>
                      <a:pt x="266192" y="251460"/>
                    </a:lnTo>
                    <a:lnTo>
                      <a:pt x="267462" y="272542"/>
                    </a:lnTo>
                    <a:lnTo>
                      <a:pt x="267843" y="292354"/>
                    </a:lnTo>
                    <a:lnTo>
                      <a:pt x="267843" y="311277"/>
                    </a:lnTo>
                    <a:lnTo>
                      <a:pt x="267716" y="329311"/>
                    </a:lnTo>
                    <a:lnTo>
                      <a:pt x="267335" y="346583"/>
                    </a:lnTo>
                    <a:lnTo>
                      <a:pt x="267335" y="363220"/>
                    </a:lnTo>
                    <a:lnTo>
                      <a:pt x="267843" y="378968"/>
                    </a:lnTo>
                    <a:lnTo>
                      <a:pt x="263906" y="381127"/>
                    </a:lnTo>
                    <a:lnTo>
                      <a:pt x="259715" y="382905"/>
                    </a:lnTo>
                    <a:lnTo>
                      <a:pt x="254762" y="384556"/>
                    </a:lnTo>
                    <a:lnTo>
                      <a:pt x="249555" y="385826"/>
                    </a:lnTo>
                    <a:lnTo>
                      <a:pt x="243967" y="386842"/>
                    </a:lnTo>
                    <a:lnTo>
                      <a:pt x="237871" y="387604"/>
                    </a:lnTo>
                    <a:lnTo>
                      <a:pt x="231521" y="387985"/>
                    </a:lnTo>
                    <a:lnTo>
                      <a:pt x="224663" y="388493"/>
                    </a:lnTo>
                    <a:lnTo>
                      <a:pt x="210058" y="388493"/>
                    </a:lnTo>
                    <a:lnTo>
                      <a:pt x="194691" y="387604"/>
                    </a:lnTo>
                    <a:lnTo>
                      <a:pt x="178435" y="386207"/>
                    </a:lnTo>
                    <a:lnTo>
                      <a:pt x="161417" y="384556"/>
                    </a:lnTo>
                    <a:lnTo>
                      <a:pt x="144145" y="382524"/>
                    </a:lnTo>
                    <a:lnTo>
                      <a:pt x="126365" y="380111"/>
                    </a:lnTo>
                    <a:lnTo>
                      <a:pt x="91440" y="375412"/>
                    </a:lnTo>
                    <a:lnTo>
                      <a:pt x="74295" y="372999"/>
                    </a:lnTo>
                    <a:lnTo>
                      <a:pt x="58039" y="371221"/>
                    </a:lnTo>
                    <a:lnTo>
                      <a:pt x="42545" y="369570"/>
                    </a:lnTo>
                    <a:lnTo>
                      <a:pt x="27813" y="368554"/>
                    </a:lnTo>
                    <a:lnTo>
                      <a:pt x="28194" y="364998"/>
                    </a:lnTo>
                    <a:lnTo>
                      <a:pt x="28448" y="361061"/>
                    </a:lnTo>
                    <a:lnTo>
                      <a:pt x="28575" y="351028"/>
                    </a:lnTo>
                    <a:lnTo>
                      <a:pt x="28956" y="339725"/>
                    </a:lnTo>
                    <a:lnTo>
                      <a:pt x="29210" y="326898"/>
                    </a:lnTo>
                    <a:lnTo>
                      <a:pt x="30099" y="300355"/>
                    </a:lnTo>
                    <a:lnTo>
                      <a:pt x="30861" y="287147"/>
                    </a:lnTo>
                    <a:lnTo>
                      <a:pt x="31750" y="274955"/>
                    </a:lnTo>
                    <a:lnTo>
                      <a:pt x="32258" y="274447"/>
                    </a:lnTo>
                    <a:lnTo>
                      <a:pt x="33020" y="274320"/>
                    </a:lnTo>
                    <a:lnTo>
                      <a:pt x="35052" y="275082"/>
                    </a:lnTo>
                    <a:lnTo>
                      <a:pt x="37338" y="276987"/>
                    </a:lnTo>
                    <a:lnTo>
                      <a:pt x="40132" y="278765"/>
                    </a:lnTo>
                    <a:lnTo>
                      <a:pt x="43434" y="279400"/>
                    </a:lnTo>
                    <a:lnTo>
                      <a:pt x="45466" y="279146"/>
                    </a:lnTo>
                    <a:lnTo>
                      <a:pt x="47498" y="278511"/>
                    </a:lnTo>
                    <a:lnTo>
                      <a:pt x="49657" y="277114"/>
                    </a:lnTo>
                    <a:lnTo>
                      <a:pt x="52070" y="274955"/>
                    </a:lnTo>
                    <a:lnTo>
                      <a:pt x="54737" y="272161"/>
                    </a:lnTo>
                    <a:lnTo>
                      <a:pt x="57531" y="267843"/>
                    </a:lnTo>
                    <a:lnTo>
                      <a:pt x="58547" y="270510"/>
                    </a:lnTo>
                    <a:lnTo>
                      <a:pt x="59944" y="272923"/>
                    </a:lnTo>
                    <a:lnTo>
                      <a:pt x="61722" y="274701"/>
                    </a:lnTo>
                    <a:lnTo>
                      <a:pt x="63373" y="276479"/>
                    </a:lnTo>
                    <a:lnTo>
                      <a:pt x="65659" y="277368"/>
                    </a:lnTo>
                    <a:lnTo>
                      <a:pt x="67818" y="278130"/>
                    </a:lnTo>
                    <a:lnTo>
                      <a:pt x="72644" y="278130"/>
                    </a:lnTo>
                    <a:lnTo>
                      <a:pt x="75057" y="277368"/>
                    </a:lnTo>
                    <a:lnTo>
                      <a:pt x="77216" y="276225"/>
                    </a:lnTo>
                    <a:lnTo>
                      <a:pt x="79502" y="274447"/>
                    </a:lnTo>
                    <a:lnTo>
                      <a:pt x="81534" y="272288"/>
                    </a:lnTo>
                    <a:lnTo>
                      <a:pt x="83439" y="269367"/>
                    </a:lnTo>
                    <a:lnTo>
                      <a:pt x="84836" y="266319"/>
                    </a:lnTo>
                    <a:lnTo>
                      <a:pt x="86233" y="262382"/>
                    </a:lnTo>
                    <a:lnTo>
                      <a:pt x="87122" y="257937"/>
                    </a:lnTo>
                    <a:lnTo>
                      <a:pt x="89535" y="261874"/>
                    </a:lnTo>
                    <a:lnTo>
                      <a:pt x="92329" y="264795"/>
                    </a:lnTo>
                    <a:lnTo>
                      <a:pt x="95504" y="266573"/>
                    </a:lnTo>
                    <a:lnTo>
                      <a:pt x="98552" y="267208"/>
                    </a:lnTo>
                    <a:lnTo>
                      <a:pt x="101600" y="267462"/>
                    </a:lnTo>
                    <a:lnTo>
                      <a:pt x="104140" y="267208"/>
                    </a:lnTo>
                    <a:lnTo>
                      <a:pt x="106553" y="266573"/>
                    </a:lnTo>
                    <a:lnTo>
                      <a:pt x="108204" y="265938"/>
                    </a:lnTo>
                    <a:lnTo>
                      <a:pt x="109728" y="265049"/>
                    </a:lnTo>
                    <a:lnTo>
                      <a:pt x="110617" y="263017"/>
                    </a:lnTo>
                    <a:lnTo>
                      <a:pt x="111379" y="260604"/>
                    </a:lnTo>
                    <a:lnTo>
                      <a:pt x="111887" y="257429"/>
                    </a:lnTo>
                    <a:lnTo>
                      <a:pt x="112141" y="254381"/>
                    </a:lnTo>
                    <a:lnTo>
                      <a:pt x="111887" y="250825"/>
                    </a:lnTo>
                    <a:lnTo>
                      <a:pt x="111125" y="247269"/>
                    </a:lnTo>
                    <a:lnTo>
                      <a:pt x="110109" y="243713"/>
                    </a:lnTo>
                    <a:lnTo>
                      <a:pt x="108839" y="240411"/>
                    </a:lnTo>
                    <a:lnTo>
                      <a:pt x="106934" y="237617"/>
                    </a:lnTo>
                    <a:lnTo>
                      <a:pt x="104775" y="235331"/>
                    </a:lnTo>
                    <a:lnTo>
                      <a:pt x="102108" y="233553"/>
                    </a:lnTo>
                    <a:lnTo>
                      <a:pt x="98933" y="232664"/>
                    </a:lnTo>
                    <a:lnTo>
                      <a:pt x="95504" y="232918"/>
                    </a:lnTo>
                    <a:lnTo>
                      <a:pt x="91567" y="233934"/>
                    </a:lnTo>
                    <a:lnTo>
                      <a:pt x="87122" y="236220"/>
                    </a:lnTo>
                    <a:lnTo>
                      <a:pt x="81788" y="236474"/>
                    </a:lnTo>
                    <a:lnTo>
                      <a:pt x="75565" y="236728"/>
                    </a:lnTo>
                    <a:lnTo>
                      <a:pt x="62230" y="236728"/>
                    </a:lnTo>
                    <a:lnTo>
                      <a:pt x="48387" y="236220"/>
                    </a:lnTo>
                    <a:lnTo>
                      <a:pt x="34544" y="235331"/>
                    </a:lnTo>
                    <a:lnTo>
                      <a:pt x="28194" y="234696"/>
                    </a:lnTo>
                    <a:lnTo>
                      <a:pt x="22098" y="233807"/>
                    </a:lnTo>
                    <a:lnTo>
                      <a:pt x="16764" y="232664"/>
                    </a:lnTo>
                    <a:lnTo>
                      <a:pt x="11938" y="231394"/>
                    </a:lnTo>
                    <a:lnTo>
                      <a:pt x="7874" y="229870"/>
                    </a:lnTo>
                    <a:lnTo>
                      <a:pt x="4953" y="227965"/>
                    </a:lnTo>
                    <a:lnTo>
                      <a:pt x="3048" y="226060"/>
                    </a:lnTo>
                    <a:lnTo>
                      <a:pt x="2159" y="223647"/>
                    </a:lnTo>
                    <a:lnTo>
                      <a:pt x="889" y="205740"/>
                    </a:lnTo>
                    <a:lnTo>
                      <a:pt x="254" y="187960"/>
                    </a:lnTo>
                    <a:lnTo>
                      <a:pt x="0" y="170815"/>
                    </a:lnTo>
                    <a:lnTo>
                      <a:pt x="508" y="153670"/>
                    </a:lnTo>
                    <a:lnTo>
                      <a:pt x="1524" y="137160"/>
                    </a:lnTo>
                    <a:lnTo>
                      <a:pt x="3302" y="120904"/>
                    </a:lnTo>
                    <a:lnTo>
                      <a:pt x="5588" y="105537"/>
                    </a:lnTo>
                    <a:lnTo>
                      <a:pt x="8763" y="90678"/>
                    </a:lnTo>
                    <a:lnTo>
                      <a:pt x="12446" y="76454"/>
                    </a:lnTo>
                    <a:lnTo>
                      <a:pt x="17145" y="63246"/>
                    </a:lnTo>
                    <a:lnTo>
                      <a:pt x="22479" y="50292"/>
                    </a:lnTo>
                    <a:lnTo>
                      <a:pt x="28448" y="38608"/>
                    </a:lnTo>
                    <a:lnTo>
                      <a:pt x="35433" y="28067"/>
                    </a:lnTo>
                    <a:lnTo>
                      <a:pt x="43180" y="18288"/>
                    </a:lnTo>
                    <a:lnTo>
                      <a:pt x="51689" y="9652"/>
                    </a:lnTo>
                    <a:lnTo>
                      <a:pt x="61341" y="2159"/>
                    </a:lnTo>
                    <a:close/>
                  </a:path>
                </a:pathLst>
              </a:custGeom>
              <a:solidFill>
                <a:srgbClr val="51A8A8"/>
              </a:solidFill>
              <a:ln w="0" cap="flat" cmpd="sng" algn="ctr">
                <a:solidFill>
                  <a:srgbClr val="51A8A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26" name="Freeform 225"/>
              <p:cNvSpPr/>
              <p:nvPr/>
            </p:nvSpPr>
            <p:spPr>
              <a:xfrm>
                <a:off x="9343263" y="4919345"/>
                <a:ext cx="226696" cy="418212"/>
              </a:xfrm>
              <a:custGeom>
                <a:avLst/>
                <a:gdLst/>
                <a:ahLst/>
                <a:cxnLst/>
                <a:rect l="0" t="0" r="0" b="0"/>
                <a:pathLst>
                  <a:path w="226696" h="418212">
                    <a:moveTo>
                      <a:pt x="16256" y="9906"/>
                    </a:moveTo>
                    <a:lnTo>
                      <a:pt x="21717" y="9906"/>
                    </a:lnTo>
                    <a:lnTo>
                      <a:pt x="27940" y="10668"/>
                    </a:lnTo>
                    <a:lnTo>
                      <a:pt x="35052" y="11811"/>
                    </a:lnTo>
                    <a:lnTo>
                      <a:pt x="39116" y="12700"/>
                    </a:lnTo>
                    <a:lnTo>
                      <a:pt x="43307" y="13716"/>
                    </a:lnTo>
                    <a:lnTo>
                      <a:pt x="48133" y="14986"/>
                    </a:lnTo>
                    <a:lnTo>
                      <a:pt x="53340" y="16637"/>
                    </a:lnTo>
                    <a:lnTo>
                      <a:pt x="59055" y="18669"/>
                    </a:lnTo>
                    <a:lnTo>
                      <a:pt x="65151" y="20320"/>
                    </a:lnTo>
                    <a:lnTo>
                      <a:pt x="70358" y="19304"/>
                    </a:lnTo>
                    <a:lnTo>
                      <a:pt x="75946" y="18669"/>
                    </a:lnTo>
                    <a:lnTo>
                      <a:pt x="87757" y="17272"/>
                    </a:lnTo>
                    <a:lnTo>
                      <a:pt x="99949" y="17272"/>
                    </a:lnTo>
                    <a:lnTo>
                      <a:pt x="112395" y="17907"/>
                    </a:lnTo>
                    <a:lnTo>
                      <a:pt x="124460" y="19431"/>
                    </a:lnTo>
                    <a:lnTo>
                      <a:pt x="135763" y="21717"/>
                    </a:lnTo>
                    <a:lnTo>
                      <a:pt x="141097" y="22987"/>
                    </a:lnTo>
                    <a:lnTo>
                      <a:pt x="145923" y="24765"/>
                    </a:lnTo>
                    <a:lnTo>
                      <a:pt x="150368" y="26289"/>
                    </a:lnTo>
                    <a:lnTo>
                      <a:pt x="154051" y="28321"/>
                    </a:lnTo>
                    <a:lnTo>
                      <a:pt x="157861" y="24384"/>
                    </a:lnTo>
                    <a:lnTo>
                      <a:pt x="161544" y="20955"/>
                    </a:lnTo>
                    <a:lnTo>
                      <a:pt x="168910" y="15494"/>
                    </a:lnTo>
                    <a:lnTo>
                      <a:pt x="176276" y="11557"/>
                    </a:lnTo>
                    <a:lnTo>
                      <a:pt x="183769" y="8890"/>
                    </a:lnTo>
                    <a:lnTo>
                      <a:pt x="198755" y="4699"/>
                    </a:lnTo>
                    <a:lnTo>
                      <a:pt x="205867" y="2667"/>
                    </a:lnTo>
                    <a:lnTo>
                      <a:pt x="213233" y="0"/>
                    </a:lnTo>
                    <a:lnTo>
                      <a:pt x="218694" y="7747"/>
                    </a:lnTo>
                    <a:lnTo>
                      <a:pt x="221361" y="11938"/>
                    </a:lnTo>
                    <a:lnTo>
                      <a:pt x="223393" y="16383"/>
                    </a:lnTo>
                    <a:lnTo>
                      <a:pt x="225171" y="21209"/>
                    </a:lnTo>
                    <a:lnTo>
                      <a:pt x="226060" y="25908"/>
                    </a:lnTo>
                    <a:lnTo>
                      <a:pt x="226695" y="30988"/>
                    </a:lnTo>
                    <a:lnTo>
                      <a:pt x="226314" y="36322"/>
                    </a:lnTo>
                    <a:lnTo>
                      <a:pt x="225171" y="41656"/>
                    </a:lnTo>
                    <a:lnTo>
                      <a:pt x="223012" y="47117"/>
                    </a:lnTo>
                    <a:lnTo>
                      <a:pt x="219583" y="52705"/>
                    </a:lnTo>
                    <a:lnTo>
                      <a:pt x="215392" y="58166"/>
                    </a:lnTo>
                    <a:lnTo>
                      <a:pt x="209677" y="63754"/>
                    </a:lnTo>
                    <a:lnTo>
                      <a:pt x="202438" y="69469"/>
                    </a:lnTo>
                    <a:lnTo>
                      <a:pt x="193929" y="75184"/>
                    </a:lnTo>
                    <a:lnTo>
                      <a:pt x="183769" y="81026"/>
                    </a:lnTo>
                    <a:lnTo>
                      <a:pt x="187071" y="85852"/>
                    </a:lnTo>
                    <a:lnTo>
                      <a:pt x="189992" y="91186"/>
                    </a:lnTo>
                    <a:lnTo>
                      <a:pt x="192532" y="97536"/>
                    </a:lnTo>
                    <a:lnTo>
                      <a:pt x="194818" y="104394"/>
                    </a:lnTo>
                    <a:lnTo>
                      <a:pt x="196342" y="112395"/>
                    </a:lnTo>
                    <a:lnTo>
                      <a:pt x="197739" y="121031"/>
                    </a:lnTo>
                    <a:lnTo>
                      <a:pt x="198755" y="130556"/>
                    </a:lnTo>
                    <a:lnTo>
                      <a:pt x="199263" y="140716"/>
                    </a:lnTo>
                    <a:lnTo>
                      <a:pt x="199517" y="151511"/>
                    </a:lnTo>
                    <a:lnTo>
                      <a:pt x="199263" y="163068"/>
                    </a:lnTo>
                    <a:lnTo>
                      <a:pt x="198882" y="175641"/>
                    </a:lnTo>
                    <a:lnTo>
                      <a:pt x="198120" y="188722"/>
                    </a:lnTo>
                    <a:lnTo>
                      <a:pt x="197104" y="202946"/>
                    </a:lnTo>
                    <a:lnTo>
                      <a:pt x="195580" y="217297"/>
                    </a:lnTo>
                    <a:lnTo>
                      <a:pt x="193929" y="232791"/>
                    </a:lnTo>
                    <a:lnTo>
                      <a:pt x="191897" y="248920"/>
                    </a:lnTo>
                    <a:lnTo>
                      <a:pt x="193167" y="276098"/>
                    </a:lnTo>
                    <a:lnTo>
                      <a:pt x="193675" y="301879"/>
                    </a:lnTo>
                    <a:lnTo>
                      <a:pt x="194056" y="325882"/>
                    </a:lnTo>
                    <a:lnTo>
                      <a:pt x="193675" y="348234"/>
                    </a:lnTo>
                    <a:lnTo>
                      <a:pt x="193294" y="358902"/>
                    </a:lnTo>
                    <a:lnTo>
                      <a:pt x="193167" y="369062"/>
                    </a:lnTo>
                    <a:lnTo>
                      <a:pt x="192786" y="378587"/>
                    </a:lnTo>
                    <a:lnTo>
                      <a:pt x="192405" y="387604"/>
                    </a:lnTo>
                    <a:lnTo>
                      <a:pt x="191897" y="395859"/>
                    </a:lnTo>
                    <a:lnTo>
                      <a:pt x="191262" y="403860"/>
                    </a:lnTo>
                    <a:lnTo>
                      <a:pt x="190754" y="411099"/>
                    </a:lnTo>
                    <a:lnTo>
                      <a:pt x="190246" y="417957"/>
                    </a:lnTo>
                    <a:lnTo>
                      <a:pt x="189103" y="418211"/>
                    </a:lnTo>
                    <a:lnTo>
                      <a:pt x="187960" y="417703"/>
                    </a:lnTo>
                    <a:lnTo>
                      <a:pt x="186690" y="415925"/>
                    </a:lnTo>
                    <a:lnTo>
                      <a:pt x="185547" y="413512"/>
                    </a:lnTo>
                    <a:lnTo>
                      <a:pt x="184404" y="409956"/>
                    </a:lnTo>
                    <a:lnTo>
                      <a:pt x="183388" y="406019"/>
                    </a:lnTo>
                    <a:lnTo>
                      <a:pt x="182372" y="401320"/>
                    </a:lnTo>
                    <a:lnTo>
                      <a:pt x="181864" y="396494"/>
                    </a:lnTo>
                    <a:lnTo>
                      <a:pt x="180340" y="402082"/>
                    </a:lnTo>
                    <a:lnTo>
                      <a:pt x="179324" y="406400"/>
                    </a:lnTo>
                    <a:lnTo>
                      <a:pt x="178308" y="409194"/>
                    </a:lnTo>
                    <a:lnTo>
                      <a:pt x="177419" y="410845"/>
                    </a:lnTo>
                    <a:lnTo>
                      <a:pt x="176657" y="411480"/>
                    </a:lnTo>
                    <a:lnTo>
                      <a:pt x="176149" y="411099"/>
                    </a:lnTo>
                    <a:lnTo>
                      <a:pt x="175641" y="410210"/>
                    </a:lnTo>
                    <a:lnTo>
                      <a:pt x="175006" y="408432"/>
                    </a:lnTo>
                    <a:lnTo>
                      <a:pt x="174117" y="403987"/>
                    </a:lnTo>
                    <a:lnTo>
                      <a:pt x="173355" y="398653"/>
                    </a:lnTo>
                    <a:lnTo>
                      <a:pt x="172593" y="394081"/>
                    </a:lnTo>
                    <a:lnTo>
                      <a:pt x="171831" y="392303"/>
                    </a:lnTo>
                    <a:lnTo>
                      <a:pt x="171196" y="390779"/>
                    </a:lnTo>
                    <a:lnTo>
                      <a:pt x="168910" y="397002"/>
                    </a:lnTo>
                    <a:lnTo>
                      <a:pt x="166624" y="401574"/>
                    </a:lnTo>
                    <a:lnTo>
                      <a:pt x="164973" y="404622"/>
                    </a:lnTo>
                    <a:lnTo>
                      <a:pt x="163576" y="406146"/>
                    </a:lnTo>
                    <a:lnTo>
                      <a:pt x="162179" y="406654"/>
                    </a:lnTo>
                    <a:lnTo>
                      <a:pt x="161290" y="406400"/>
                    </a:lnTo>
                    <a:lnTo>
                      <a:pt x="160401" y="405130"/>
                    </a:lnTo>
                    <a:lnTo>
                      <a:pt x="159766" y="403225"/>
                    </a:lnTo>
                    <a:lnTo>
                      <a:pt x="158496" y="398526"/>
                    </a:lnTo>
                    <a:lnTo>
                      <a:pt x="157353" y="393192"/>
                    </a:lnTo>
                    <a:lnTo>
                      <a:pt x="156845" y="390779"/>
                    </a:lnTo>
                    <a:lnTo>
                      <a:pt x="156083" y="389128"/>
                    </a:lnTo>
                    <a:lnTo>
                      <a:pt x="155194" y="387858"/>
                    </a:lnTo>
                    <a:lnTo>
                      <a:pt x="154051" y="387604"/>
                    </a:lnTo>
                    <a:lnTo>
                      <a:pt x="152908" y="388239"/>
                    </a:lnTo>
                    <a:lnTo>
                      <a:pt x="151511" y="390144"/>
                    </a:lnTo>
                    <a:lnTo>
                      <a:pt x="150241" y="392684"/>
                    </a:lnTo>
                    <a:lnTo>
                      <a:pt x="148590" y="395859"/>
                    </a:lnTo>
                    <a:lnTo>
                      <a:pt x="145542" y="401828"/>
                    </a:lnTo>
                    <a:lnTo>
                      <a:pt x="144145" y="404241"/>
                    </a:lnTo>
                    <a:lnTo>
                      <a:pt x="142621" y="405511"/>
                    </a:lnTo>
                    <a:lnTo>
                      <a:pt x="140970" y="400939"/>
                    </a:lnTo>
                    <a:lnTo>
                      <a:pt x="139446" y="397129"/>
                    </a:lnTo>
                    <a:lnTo>
                      <a:pt x="138176" y="394462"/>
                    </a:lnTo>
                    <a:lnTo>
                      <a:pt x="137033" y="392938"/>
                    </a:lnTo>
                    <a:lnTo>
                      <a:pt x="135890" y="392303"/>
                    </a:lnTo>
                    <a:lnTo>
                      <a:pt x="134874" y="392303"/>
                    </a:lnTo>
                    <a:lnTo>
                      <a:pt x="133858" y="392938"/>
                    </a:lnTo>
                    <a:lnTo>
                      <a:pt x="133096" y="394081"/>
                    </a:lnTo>
                    <a:lnTo>
                      <a:pt x="131445" y="397383"/>
                    </a:lnTo>
                    <a:lnTo>
                      <a:pt x="130048" y="401320"/>
                    </a:lnTo>
                    <a:lnTo>
                      <a:pt x="128397" y="405384"/>
                    </a:lnTo>
                    <a:lnTo>
                      <a:pt x="126746" y="407797"/>
                    </a:lnTo>
                    <a:lnTo>
                      <a:pt x="125730" y="404241"/>
                    </a:lnTo>
                    <a:lnTo>
                      <a:pt x="124968" y="401193"/>
                    </a:lnTo>
                    <a:lnTo>
                      <a:pt x="123444" y="396494"/>
                    </a:lnTo>
                    <a:lnTo>
                      <a:pt x="122174" y="393446"/>
                    </a:lnTo>
                    <a:lnTo>
                      <a:pt x="120904" y="392303"/>
                    </a:lnTo>
                    <a:lnTo>
                      <a:pt x="120015" y="392303"/>
                    </a:lnTo>
                    <a:lnTo>
                      <a:pt x="118872" y="393192"/>
                    </a:lnTo>
                    <a:lnTo>
                      <a:pt x="117729" y="395097"/>
                    </a:lnTo>
                    <a:lnTo>
                      <a:pt x="116840" y="397637"/>
                    </a:lnTo>
                    <a:lnTo>
                      <a:pt x="114808" y="403606"/>
                    </a:lnTo>
                    <a:lnTo>
                      <a:pt x="112776" y="409194"/>
                    </a:lnTo>
                    <a:lnTo>
                      <a:pt x="111760" y="410845"/>
                    </a:lnTo>
                    <a:lnTo>
                      <a:pt x="110363" y="412242"/>
                    </a:lnTo>
                    <a:lnTo>
                      <a:pt x="109093" y="412242"/>
                    </a:lnTo>
                    <a:lnTo>
                      <a:pt x="107569" y="410845"/>
                    </a:lnTo>
                    <a:lnTo>
                      <a:pt x="106299" y="389128"/>
                    </a:lnTo>
                    <a:lnTo>
                      <a:pt x="105791" y="368427"/>
                    </a:lnTo>
                    <a:lnTo>
                      <a:pt x="105791" y="348488"/>
                    </a:lnTo>
                    <a:lnTo>
                      <a:pt x="106299" y="329184"/>
                    </a:lnTo>
                    <a:lnTo>
                      <a:pt x="107442" y="310388"/>
                    </a:lnTo>
                    <a:lnTo>
                      <a:pt x="109093" y="292100"/>
                    </a:lnTo>
                    <a:lnTo>
                      <a:pt x="112776" y="255524"/>
                    </a:lnTo>
                    <a:lnTo>
                      <a:pt x="117094" y="218567"/>
                    </a:lnTo>
                    <a:lnTo>
                      <a:pt x="118745" y="199390"/>
                    </a:lnTo>
                    <a:lnTo>
                      <a:pt x="120396" y="179705"/>
                    </a:lnTo>
                    <a:lnTo>
                      <a:pt x="121666" y="159131"/>
                    </a:lnTo>
                    <a:lnTo>
                      <a:pt x="122682" y="137414"/>
                    </a:lnTo>
                    <a:lnTo>
                      <a:pt x="122809" y="114554"/>
                    </a:lnTo>
                    <a:lnTo>
                      <a:pt x="122174" y="90678"/>
                    </a:lnTo>
                    <a:lnTo>
                      <a:pt x="113411" y="84074"/>
                    </a:lnTo>
                    <a:lnTo>
                      <a:pt x="104648" y="78105"/>
                    </a:lnTo>
                    <a:lnTo>
                      <a:pt x="96139" y="73279"/>
                    </a:lnTo>
                    <a:lnTo>
                      <a:pt x="87630" y="68961"/>
                    </a:lnTo>
                    <a:lnTo>
                      <a:pt x="79502" y="65532"/>
                    </a:lnTo>
                    <a:lnTo>
                      <a:pt x="71628" y="62611"/>
                    </a:lnTo>
                    <a:lnTo>
                      <a:pt x="64135" y="60452"/>
                    </a:lnTo>
                    <a:lnTo>
                      <a:pt x="56896" y="59055"/>
                    </a:lnTo>
                    <a:lnTo>
                      <a:pt x="49784" y="58166"/>
                    </a:lnTo>
                    <a:lnTo>
                      <a:pt x="43180" y="57785"/>
                    </a:lnTo>
                    <a:lnTo>
                      <a:pt x="37084" y="57912"/>
                    </a:lnTo>
                    <a:lnTo>
                      <a:pt x="31115" y="58674"/>
                    </a:lnTo>
                    <a:lnTo>
                      <a:pt x="25781" y="59817"/>
                    </a:lnTo>
                    <a:lnTo>
                      <a:pt x="20701" y="61341"/>
                    </a:lnTo>
                    <a:lnTo>
                      <a:pt x="16129" y="62992"/>
                    </a:lnTo>
                    <a:lnTo>
                      <a:pt x="12065" y="65532"/>
                    </a:lnTo>
                    <a:lnTo>
                      <a:pt x="9652" y="66421"/>
                    </a:lnTo>
                    <a:lnTo>
                      <a:pt x="7493" y="66167"/>
                    </a:lnTo>
                    <a:lnTo>
                      <a:pt x="5334" y="64643"/>
                    </a:lnTo>
                    <a:lnTo>
                      <a:pt x="3683" y="62611"/>
                    </a:lnTo>
                    <a:lnTo>
                      <a:pt x="2413" y="59309"/>
                    </a:lnTo>
                    <a:lnTo>
                      <a:pt x="1524" y="55753"/>
                    </a:lnTo>
                    <a:lnTo>
                      <a:pt x="508" y="51308"/>
                    </a:lnTo>
                    <a:lnTo>
                      <a:pt x="0" y="46736"/>
                    </a:lnTo>
                    <a:lnTo>
                      <a:pt x="0" y="36576"/>
                    </a:lnTo>
                    <a:lnTo>
                      <a:pt x="889" y="26543"/>
                    </a:lnTo>
                    <a:lnTo>
                      <a:pt x="2032" y="21717"/>
                    </a:lnTo>
                    <a:lnTo>
                      <a:pt x="2921" y="17526"/>
                    </a:lnTo>
                    <a:lnTo>
                      <a:pt x="4699" y="13716"/>
                    </a:lnTo>
                    <a:lnTo>
                      <a:pt x="6350" y="10668"/>
                    </a:lnTo>
                    <a:close/>
                  </a:path>
                </a:pathLst>
              </a:custGeom>
              <a:solidFill>
                <a:srgbClr val="51A8FF"/>
              </a:solidFill>
              <a:ln w="0" cap="flat" cmpd="sng" algn="ctr">
                <a:solidFill>
                  <a:srgbClr val="51A8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27" name="Freeform 226"/>
              <p:cNvSpPr/>
              <p:nvPr/>
            </p:nvSpPr>
            <p:spPr>
              <a:xfrm>
                <a:off x="9333865" y="5353685"/>
                <a:ext cx="185294" cy="111507"/>
              </a:xfrm>
              <a:custGeom>
                <a:avLst/>
                <a:gdLst/>
                <a:ahLst/>
                <a:cxnLst/>
                <a:rect l="0" t="0" r="0" b="0"/>
                <a:pathLst>
                  <a:path w="185294" h="111507">
                    <a:moveTo>
                      <a:pt x="14986" y="0"/>
                    </a:moveTo>
                    <a:lnTo>
                      <a:pt x="24765" y="254"/>
                    </a:lnTo>
                    <a:lnTo>
                      <a:pt x="35560" y="635"/>
                    </a:lnTo>
                    <a:lnTo>
                      <a:pt x="46863" y="889"/>
                    </a:lnTo>
                    <a:lnTo>
                      <a:pt x="58420" y="1524"/>
                    </a:lnTo>
                    <a:lnTo>
                      <a:pt x="70866" y="1905"/>
                    </a:lnTo>
                    <a:lnTo>
                      <a:pt x="96266" y="3556"/>
                    </a:lnTo>
                    <a:lnTo>
                      <a:pt x="121158" y="5334"/>
                    </a:lnTo>
                    <a:lnTo>
                      <a:pt x="133350" y="6223"/>
                    </a:lnTo>
                    <a:lnTo>
                      <a:pt x="144907" y="6985"/>
                    </a:lnTo>
                    <a:lnTo>
                      <a:pt x="155829" y="8128"/>
                    </a:lnTo>
                    <a:lnTo>
                      <a:pt x="166243" y="9525"/>
                    </a:lnTo>
                    <a:lnTo>
                      <a:pt x="175768" y="10668"/>
                    </a:lnTo>
                    <a:lnTo>
                      <a:pt x="183896" y="11430"/>
                    </a:lnTo>
                    <a:lnTo>
                      <a:pt x="184658" y="18923"/>
                    </a:lnTo>
                    <a:lnTo>
                      <a:pt x="185293" y="26543"/>
                    </a:lnTo>
                    <a:lnTo>
                      <a:pt x="185293" y="34036"/>
                    </a:lnTo>
                    <a:lnTo>
                      <a:pt x="185166" y="41402"/>
                    </a:lnTo>
                    <a:lnTo>
                      <a:pt x="184658" y="48387"/>
                    </a:lnTo>
                    <a:lnTo>
                      <a:pt x="183515" y="54864"/>
                    </a:lnTo>
                    <a:lnTo>
                      <a:pt x="182372" y="60579"/>
                    </a:lnTo>
                    <a:lnTo>
                      <a:pt x="180594" y="65659"/>
                    </a:lnTo>
                    <a:lnTo>
                      <a:pt x="180086" y="71247"/>
                    </a:lnTo>
                    <a:lnTo>
                      <a:pt x="180086" y="76962"/>
                    </a:lnTo>
                    <a:lnTo>
                      <a:pt x="180594" y="89408"/>
                    </a:lnTo>
                    <a:lnTo>
                      <a:pt x="181610" y="101092"/>
                    </a:lnTo>
                    <a:lnTo>
                      <a:pt x="182245" y="106680"/>
                    </a:lnTo>
                    <a:lnTo>
                      <a:pt x="182753" y="111506"/>
                    </a:lnTo>
                    <a:lnTo>
                      <a:pt x="174117" y="111125"/>
                    </a:lnTo>
                    <a:lnTo>
                      <a:pt x="164592" y="110236"/>
                    </a:lnTo>
                    <a:lnTo>
                      <a:pt x="154432" y="109347"/>
                    </a:lnTo>
                    <a:lnTo>
                      <a:pt x="143891" y="108331"/>
                    </a:lnTo>
                    <a:lnTo>
                      <a:pt x="121666" y="106172"/>
                    </a:lnTo>
                    <a:lnTo>
                      <a:pt x="97917" y="104267"/>
                    </a:lnTo>
                    <a:lnTo>
                      <a:pt x="73533" y="102616"/>
                    </a:lnTo>
                    <a:lnTo>
                      <a:pt x="48641" y="101727"/>
                    </a:lnTo>
                    <a:lnTo>
                      <a:pt x="24003" y="101727"/>
                    </a:lnTo>
                    <a:lnTo>
                      <a:pt x="11811" y="102362"/>
                    </a:lnTo>
                    <a:lnTo>
                      <a:pt x="0" y="103505"/>
                    </a:lnTo>
                    <a:lnTo>
                      <a:pt x="2667" y="90297"/>
                    </a:lnTo>
                    <a:lnTo>
                      <a:pt x="4826" y="76073"/>
                    </a:lnTo>
                    <a:lnTo>
                      <a:pt x="6223" y="61976"/>
                    </a:lnTo>
                    <a:lnTo>
                      <a:pt x="7239" y="47498"/>
                    </a:lnTo>
                    <a:lnTo>
                      <a:pt x="7366" y="33655"/>
                    </a:lnTo>
                    <a:lnTo>
                      <a:pt x="7366" y="21082"/>
                    </a:lnTo>
                    <a:lnTo>
                      <a:pt x="6858" y="9525"/>
                    </a:lnTo>
                    <a:lnTo>
                      <a:pt x="6604" y="4445"/>
                    </a:lnTo>
                    <a:lnTo>
                      <a:pt x="6223" y="0"/>
                    </a:lnTo>
                    <a:close/>
                  </a:path>
                </a:pathLst>
              </a:custGeom>
              <a:solidFill>
                <a:srgbClr val="4747FF"/>
              </a:solidFill>
              <a:ln w="0" cap="flat" cmpd="sng" algn="ctr">
                <a:solidFill>
                  <a:srgbClr val="4747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28" name="Freeform 227"/>
              <p:cNvSpPr/>
              <p:nvPr/>
            </p:nvSpPr>
            <p:spPr>
              <a:xfrm>
                <a:off x="9276842" y="5451729"/>
                <a:ext cx="328550" cy="128652"/>
              </a:xfrm>
              <a:custGeom>
                <a:avLst/>
                <a:gdLst/>
                <a:ahLst/>
                <a:cxnLst/>
                <a:rect l="0" t="0" r="0" b="0"/>
                <a:pathLst>
                  <a:path w="328550" h="128652">
                    <a:moveTo>
                      <a:pt x="42926" y="1143"/>
                    </a:moveTo>
                    <a:lnTo>
                      <a:pt x="49657" y="1778"/>
                    </a:lnTo>
                    <a:lnTo>
                      <a:pt x="56642" y="2413"/>
                    </a:lnTo>
                    <a:lnTo>
                      <a:pt x="64008" y="2667"/>
                    </a:lnTo>
                    <a:lnTo>
                      <a:pt x="79883" y="2794"/>
                    </a:lnTo>
                    <a:lnTo>
                      <a:pt x="97028" y="2667"/>
                    </a:lnTo>
                    <a:lnTo>
                      <a:pt x="114935" y="2667"/>
                    </a:lnTo>
                    <a:lnTo>
                      <a:pt x="133477" y="2794"/>
                    </a:lnTo>
                    <a:lnTo>
                      <a:pt x="152146" y="3937"/>
                    </a:lnTo>
                    <a:lnTo>
                      <a:pt x="170561" y="5969"/>
                    </a:lnTo>
                    <a:lnTo>
                      <a:pt x="184785" y="8128"/>
                    </a:lnTo>
                    <a:lnTo>
                      <a:pt x="197485" y="9398"/>
                    </a:lnTo>
                    <a:lnTo>
                      <a:pt x="209550" y="10795"/>
                    </a:lnTo>
                    <a:lnTo>
                      <a:pt x="220853" y="11430"/>
                    </a:lnTo>
                    <a:lnTo>
                      <a:pt x="231648" y="12192"/>
                    </a:lnTo>
                    <a:lnTo>
                      <a:pt x="242062" y="12319"/>
                    </a:lnTo>
                    <a:lnTo>
                      <a:pt x="263525" y="13081"/>
                    </a:lnTo>
                    <a:lnTo>
                      <a:pt x="263144" y="22098"/>
                    </a:lnTo>
                    <a:lnTo>
                      <a:pt x="262001" y="31369"/>
                    </a:lnTo>
                    <a:lnTo>
                      <a:pt x="258826" y="50165"/>
                    </a:lnTo>
                    <a:lnTo>
                      <a:pt x="257175" y="59309"/>
                    </a:lnTo>
                    <a:lnTo>
                      <a:pt x="256032" y="67818"/>
                    </a:lnTo>
                    <a:lnTo>
                      <a:pt x="255397" y="76327"/>
                    </a:lnTo>
                    <a:lnTo>
                      <a:pt x="256032" y="84074"/>
                    </a:lnTo>
                    <a:lnTo>
                      <a:pt x="258064" y="86233"/>
                    </a:lnTo>
                    <a:lnTo>
                      <a:pt x="260350" y="88011"/>
                    </a:lnTo>
                    <a:lnTo>
                      <a:pt x="262763" y="89154"/>
                    </a:lnTo>
                    <a:lnTo>
                      <a:pt x="265684" y="90297"/>
                    </a:lnTo>
                    <a:lnTo>
                      <a:pt x="271653" y="91313"/>
                    </a:lnTo>
                    <a:lnTo>
                      <a:pt x="278257" y="91821"/>
                    </a:lnTo>
                    <a:lnTo>
                      <a:pt x="284988" y="91313"/>
                    </a:lnTo>
                    <a:lnTo>
                      <a:pt x="291846" y="90678"/>
                    </a:lnTo>
                    <a:lnTo>
                      <a:pt x="298831" y="90043"/>
                    </a:lnTo>
                    <a:lnTo>
                      <a:pt x="305308" y="89408"/>
                    </a:lnTo>
                    <a:lnTo>
                      <a:pt x="311404" y="89408"/>
                    </a:lnTo>
                    <a:lnTo>
                      <a:pt x="316738" y="90297"/>
                    </a:lnTo>
                    <a:lnTo>
                      <a:pt x="319405" y="90932"/>
                    </a:lnTo>
                    <a:lnTo>
                      <a:pt x="321437" y="91948"/>
                    </a:lnTo>
                    <a:lnTo>
                      <a:pt x="323469" y="93599"/>
                    </a:lnTo>
                    <a:lnTo>
                      <a:pt x="325120" y="95377"/>
                    </a:lnTo>
                    <a:lnTo>
                      <a:pt x="326390" y="97790"/>
                    </a:lnTo>
                    <a:lnTo>
                      <a:pt x="327533" y="100457"/>
                    </a:lnTo>
                    <a:lnTo>
                      <a:pt x="328041" y="103505"/>
                    </a:lnTo>
                    <a:lnTo>
                      <a:pt x="328549" y="107315"/>
                    </a:lnTo>
                    <a:lnTo>
                      <a:pt x="328295" y="111506"/>
                    </a:lnTo>
                    <a:lnTo>
                      <a:pt x="327660" y="116332"/>
                    </a:lnTo>
                    <a:lnTo>
                      <a:pt x="326771" y="121793"/>
                    </a:lnTo>
                    <a:lnTo>
                      <a:pt x="325374" y="128016"/>
                    </a:lnTo>
                    <a:lnTo>
                      <a:pt x="318135" y="128270"/>
                    </a:lnTo>
                    <a:lnTo>
                      <a:pt x="310261" y="128524"/>
                    </a:lnTo>
                    <a:lnTo>
                      <a:pt x="294005" y="128651"/>
                    </a:lnTo>
                    <a:lnTo>
                      <a:pt x="276225" y="128524"/>
                    </a:lnTo>
                    <a:lnTo>
                      <a:pt x="257556" y="128016"/>
                    </a:lnTo>
                    <a:lnTo>
                      <a:pt x="237744" y="127381"/>
                    </a:lnTo>
                    <a:lnTo>
                      <a:pt x="217424" y="126746"/>
                    </a:lnTo>
                    <a:lnTo>
                      <a:pt x="196088" y="125603"/>
                    </a:lnTo>
                    <a:lnTo>
                      <a:pt x="174625" y="124714"/>
                    </a:lnTo>
                    <a:lnTo>
                      <a:pt x="131064" y="122682"/>
                    </a:lnTo>
                    <a:lnTo>
                      <a:pt x="109347" y="121793"/>
                    </a:lnTo>
                    <a:lnTo>
                      <a:pt x="88138" y="121031"/>
                    </a:lnTo>
                    <a:lnTo>
                      <a:pt x="67183" y="120523"/>
                    </a:lnTo>
                    <a:lnTo>
                      <a:pt x="47117" y="120142"/>
                    </a:lnTo>
                    <a:lnTo>
                      <a:pt x="27686" y="120142"/>
                    </a:lnTo>
                    <a:lnTo>
                      <a:pt x="9398" y="120523"/>
                    </a:lnTo>
                    <a:lnTo>
                      <a:pt x="6858" y="115824"/>
                    </a:lnTo>
                    <a:lnTo>
                      <a:pt x="4572" y="111633"/>
                    </a:lnTo>
                    <a:lnTo>
                      <a:pt x="2667" y="107696"/>
                    </a:lnTo>
                    <a:lnTo>
                      <a:pt x="1397" y="104140"/>
                    </a:lnTo>
                    <a:lnTo>
                      <a:pt x="508" y="101092"/>
                    </a:lnTo>
                    <a:lnTo>
                      <a:pt x="127" y="98171"/>
                    </a:lnTo>
                    <a:lnTo>
                      <a:pt x="0" y="95631"/>
                    </a:lnTo>
                    <a:lnTo>
                      <a:pt x="127" y="93345"/>
                    </a:lnTo>
                    <a:lnTo>
                      <a:pt x="508" y="91059"/>
                    </a:lnTo>
                    <a:lnTo>
                      <a:pt x="1397" y="89154"/>
                    </a:lnTo>
                    <a:lnTo>
                      <a:pt x="3683" y="86233"/>
                    </a:lnTo>
                    <a:lnTo>
                      <a:pt x="7112" y="83820"/>
                    </a:lnTo>
                    <a:lnTo>
                      <a:pt x="11049" y="82042"/>
                    </a:lnTo>
                    <a:lnTo>
                      <a:pt x="15875" y="80645"/>
                    </a:lnTo>
                    <a:lnTo>
                      <a:pt x="20828" y="79629"/>
                    </a:lnTo>
                    <a:lnTo>
                      <a:pt x="31623" y="78105"/>
                    </a:lnTo>
                    <a:lnTo>
                      <a:pt x="36957" y="77216"/>
                    </a:lnTo>
                    <a:lnTo>
                      <a:pt x="42037" y="76327"/>
                    </a:lnTo>
                    <a:lnTo>
                      <a:pt x="46609" y="74930"/>
                    </a:lnTo>
                    <a:lnTo>
                      <a:pt x="50927" y="73152"/>
                    </a:lnTo>
                    <a:lnTo>
                      <a:pt x="45720" y="60833"/>
                    </a:lnTo>
                    <a:lnTo>
                      <a:pt x="41275" y="49276"/>
                    </a:lnTo>
                    <a:lnTo>
                      <a:pt x="37592" y="37973"/>
                    </a:lnTo>
                    <a:lnTo>
                      <a:pt x="34544" y="27559"/>
                    </a:lnTo>
                    <a:lnTo>
                      <a:pt x="33782" y="22733"/>
                    </a:lnTo>
                    <a:lnTo>
                      <a:pt x="33147" y="18288"/>
                    </a:lnTo>
                    <a:lnTo>
                      <a:pt x="32766" y="14351"/>
                    </a:lnTo>
                    <a:lnTo>
                      <a:pt x="32766" y="10541"/>
                    </a:lnTo>
                    <a:lnTo>
                      <a:pt x="33147" y="7239"/>
                    </a:lnTo>
                    <a:lnTo>
                      <a:pt x="33782" y="4191"/>
                    </a:lnTo>
                    <a:lnTo>
                      <a:pt x="35306" y="1778"/>
                    </a:lnTo>
                    <a:lnTo>
                      <a:pt x="36957" y="0"/>
                    </a:lnTo>
                    <a:close/>
                  </a:path>
                </a:pathLst>
              </a:custGeom>
              <a:solidFill>
                <a:srgbClr val="9B774C"/>
              </a:solidFill>
              <a:ln w="0" cap="flat" cmpd="sng" algn="ctr">
                <a:solidFill>
                  <a:srgbClr val="9B774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29" name="Freeform 228"/>
              <p:cNvSpPr/>
              <p:nvPr/>
            </p:nvSpPr>
            <p:spPr>
              <a:xfrm>
                <a:off x="9287002" y="5570728"/>
                <a:ext cx="318390" cy="36958"/>
              </a:xfrm>
              <a:custGeom>
                <a:avLst/>
                <a:gdLst/>
                <a:ahLst/>
                <a:cxnLst/>
                <a:rect l="0" t="0" r="0" b="0"/>
                <a:pathLst>
                  <a:path w="318390" h="36958">
                    <a:moveTo>
                      <a:pt x="21209" y="254"/>
                    </a:moveTo>
                    <a:lnTo>
                      <a:pt x="38989" y="0"/>
                    </a:lnTo>
                    <a:lnTo>
                      <a:pt x="57404" y="635"/>
                    </a:lnTo>
                    <a:lnTo>
                      <a:pt x="76073" y="1778"/>
                    </a:lnTo>
                    <a:lnTo>
                      <a:pt x="95377" y="2794"/>
                    </a:lnTo>
                    <a:lnTo>
                      <a:pt x="114935" y="4191"/>
                    </a:lnTo>
                    <a:lnTo>
                      <a:pt x="135128" y="4826"/>
                    </a:lnTo>
                    <a:lnTo>
                      <a:pt x="155575" y="4826"/>
                    </a:lnTo>
                    <a:lnTo>
                      <a:pt x="178943" y="4826"/>
                    </a:lnTo>
                    <a:lnTo>
                      <a:pt x="201676" y="5715"/>
                    </a:lnTo>
                    <a:lnTo>
                      <a:pt x="223647" y="7112"/>
                    </a:lnTo>
                    <a:lnTo>
                      <a:pt x="244602" y="8763"/>
                    </a:lnTo>
                    <a:lnTo>
                      <a:pt x="264668" y="10160"/>
                    </a:lnTo>
                    <a:lnTo>
                      <a:pt x="274066" y="10668"/>
                    </a:lnTo>
                    <a:lnTo>
                      <a:pt x="283083" y="11049"/>
                    </a:lnTo>
                    <a:lnTo>
                      <a:pt x="291846" y="11303"/>
                    </a:lnTo>
                    <a:lnTo>
                      <a:pt x="300101" y="11303"/>
                    </a:lnTo>
                    <a:lnTo>
                      <a:pt x="308102" y="10795"/>
                    </a:lnTo>
                    <a:lnTo>
                      <a:pt x="315595" y="10414"/>
                    </a:lnTo>
                    <a:lnTo>
                      <a:pt x="316611" y="13335"/>
                    </a:lnTo>
                    <a:lnTo>
                      <a:pt x="317754" y="16764"/>
                    </a:lnTo>
                    <a:lnTo>
                      <a:pt x="318135" y="18796"/>
                    </a:lnTo>
                    <a:lnTo>
                      <a:pt x="318389" y="21463"/>
                    </a:lnTo>
                    <a:lnTo>
                      <a:pt x="317881" y="24511"/>
                    </a:lnTo>
                    <a:lnTo>
                      <a:pt x="317373" y="28067"/>
                    </a:lnTo>
                    <a:lnTo>
                      <a:pt x="309626" y="27813"/>
                    </a:lnTo>
                    <a:lnTo>
                      <a:pt x="302387" y="27686"/>
                    </a:lnTo>
                    <a:lnTo>
                      <a:pt x="295910" y="27813"/>
                    </a:lnTo>
                    <a:lnTo>
                      <a:pt x="289814" y="28067"/>
                    </a:lnTo>
                    <a:lnTo>
                      <a:pt x="278892" y="28321"/>
                    </a:lnTo>
                    <a:lnTo>
                      <a:pt x="268732" y="28829"/>
                    </a:lnTo>
                    <a:lnTo>
                      <a:pt x="258445" y="28829"/>
                    </a:lnTo>
                    <a:lnTo>
                      <a:pt x="253111" y="28575"/>
                    </a:lnTo>
                    <a:lnTo>
                      <a:pt x="247523" y="28067"/>
                    </a:lnTo>
                    <a:lnTo>
                      <a:pt x="241427" y="27432"/>
                    </a:lnTo>
                    <a:lnTo>
                      <a:pt x="235204" y="26543"/>
                    </a:lnTo>
                    <a:lnTo>
                      <a:pt x="228092" y="25019"/>
                    </a:lnTo>
                    <a:lnTo>
                      <a:pt x="220472" y="23241"/>
                    </a:lnTo>
                    <a:lnTo>
                      <a:pt x="218821" y="23241"/>
                    </a:lnTo>
                    <a:lnTo>
                      <a:pt x="217932" y="24384"/>
                    </a:lnTo>
                    <a:lnTo>
                      <a:pt x="217551" y="25908"/>
                    </a:lnTo>
                    <a:lnTo>
                      <a:pt x="217424" y="28067"/>
                    </a:lnTo>
                    <a:lnTo>
                      <a:pt x="217170" y="30099"/>
                    </a:lnTo>
                    <a:lnTo>
                      <a:pt x="216789" y="32004"/>
                    </a:lnTo>
                    <a:lnTo>
                      <a:pt x="215900" y="33782"/>
                    </a:lnTo>
                    <a:lnTo>
                      <a:pt x="214122" y="34925"/>
                    </a:lnTo>
                    <a:lnTo>
                      <a:pt x="200406" y="34798"/>
                    </a:lnTo>
                    <a:lnTo>
                      <a:pt x="186817" y="35433"/>
                    </a:lnTo>
                    <a:lnTo>
                      <a:pt x="180594" y="35687"/>
                    </a:lnTo>
                    <a:lnTo>
                      <a:pt x="174625" y="35814"/>
                    </a:lnTo>
                    <a:lnTo>
                      <a:pt x="169037" y="35687"/>
                    </a:lnTo>
                    <a:lnTo>
                      <a:pt x="164211" y="34925"/>
                    </a:lnTo>
                    <a:lnTo>
                      <a:pt x="162433" y="33782"/>
                    </a:lnTo>
                    <a:lnTo>
                      <a:pt x="160909" y="31369"/>
                    </a:lnTo>
                    <a:lnTo>
                      <a:pt x="160020" y="28321"/>
                    </a:lnTo>
                    <a:lnTo>
                      <a:pt x="159004" y="25019"/>
                    </a:lnTo>
                    <a:lnTo>
                      <a:pt x="158242" y="21717"/>
                    </a:lnTo>
                    <a:lnTo>
                      <a:pt x="157226" y="18796"/>
                    </a:lnTo>
                    <a:lnTo>
                      <a:pt x="155702" y="16764"/>
                    </a:lnTo>
                    <a:lnTo>
                      <a:pt x="154051" y="15875"/>
                    </a:lnTo>
                    <a:lnTo>
                      <a:pt x="153162" y="15875"/>
                    </a:lnTo>
                    <a:lnTo>
                      <a:pt x="152400" y="16383"/>
                    </a:lnTo>
                    <a:lnTo>
                      <a:pt x="151130" y="18542"/>
                    </a:lnTo>
                    <a:lnTo>
                      <a:pt x="150368" y="21209"/>
                    </a:lnTo>
                    <a:lnTo>
                      <a:pt x="149733" y="24765"/>
                    </a:lnTo>
                    <a:lnTo>
                      <a:pt x="149479" y="28067"/>
                    </a:lnTo>
                    <a:lnTo>
                      <a:pt x="148717" y="31242"/>
                    </a:lnTo>
                    <a:lnTo>
                      <a:pt x="147574" y="33401"/>
                    </a:lnTo>
                    <a:lnTo>
                      <a:pt x="146812" y="33782"/>
                    </a:lnTo>
                    <a:lnTo>
                      <a:pt x="145923" y="34290"/>
                    </a:lnTo>
                    <a:lnTo>
                      <a:pt x="137160" y="35179"/>
                    </a:lnTo>
                    <a:lnTo>
                      <a:pt x="128143" y="36068"/>
                    </a:lnTo>
                    <a:lnTo>
                      <a:pt x="118999" y="36703"/>
                    </a:lnTo>
                    <a:lnTo>
                      <a:pt x="110744" y="36957"/>
                    </a:lnTo>
                    <a:lnTo>
                      <a:pt x="106807" y="36576"/>
                    </a:lnTo>
                    <a:lnTo>
                      <a:pt x="103505" y="36068"/>
                    </a:lnTo>
                    <a:lnTo>
                      <a:pt x="100330" y="35179"/>
                    </a:lnTo>
                    <a:lnTo>
                      <a:pt x="97790" y="33782"/>
                    </a:lnTo>
                    <a:lnTo>
                      <a:pt x="95758" y="32258"/>
                    </a:lnTo>
                    <a:lnTo>
                      <a:pt x="94361" y="30353"/>
                    </a:lnTo>
                    <a:lnTo>
                      <a:pt x="93726" y="27686"/>
                    </a:lnTo>
                    <a:lnTo>
                      <a:pt x="93853" y="24765"/>
                    </a:lnTo>
                    <a:lnTo>
                      <a:pt x="81788" y="25908"/>
                    </a:lnTo>
                    <a:lnTo>
                      <a:pt x="70358" y="25908"/>
                    </a:lnTo>
                    <a:lnTo>
                      <a:pt x="59182" y="25400"/>
                    </a:lnTo>
                    <a:lnTo>
                      <a:pt x="48133" y="24384"/>
                    </a:lnTo>
                    <a:lnTo>
                      <a:pt x="36830" y="22987"/>
                    </a:lnTo>
                    <a:lnTo>
                      <a:pt x="25146" y="21844"/>
                    </a:lnTo>
                    <a:lnTo>
                      <a:pt x="13335" y="20955"/>
                    </a:lnTo>
                    <a:lnTo>
                      <a:pt x="381" y="20574"/>
                    </a:lnTo>
                    <a:lnTo>
                      <a:pt x="0" y="17780"/>
                    </a:lnTo>
                    <a:lnTo>
                      <a:pt x="0" y="14605"/>
                    </a:lnTo>
                    <a:lnTo>
                      <a:pt x="1016" y="8128"/>
                    </a:lnTo>
                    <a:lnTo>
                      <a:pt x="2032" y="5334"/>
                    </a:lnTo>
                    <a:lnTo>
                      <a:pt x="2794" y="3048"/>
                    </a:lnTo>
                    <a:lnTo>
                      <a:pt x="3302" y="1778"/>
                    </a:lnTo>
                    <a:lnTo>
                      <a:pt x="3683" y="1524"/>
                    </a:lnTo>
                    <a:close/>
                  </a:path>
                </a:pathLst>
              </a:custGeom>
              <a:solidFill>
                <a:srgbClr val="601E00"/>
              </a:solidFill>
              <a:ln w="0" cap="flat" cmpd="sng" algn="ctr">
                <a:solidFill>
                  <a:srgbClr val="601E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30" name="Freeform 229"/>
              <p:cNvSpPr/>
              <p:nvPr/>
            </p:nvSpPr>
            <p:spPr>
              <a:xfrm>
                <a:off x="9327769" y="4810887"/>
                <a:ext cx="85853" cy="95632"/>
              </a:xfrm>
              <a:custGeom>
                <a:avLst/>
                <a:gdLst/>
                <a:ahLst/>
                <a:cxnLst/>
                <a:rect l="0" t="0" r="0" b="0"/>
                <a:pathLst>
                  <a:path w="85853" h="95632">
                    <a:moveTo>
                      <a:pt x="2921" y="56261"/>
                    </a:moveTo>
                    <a:lnTo>
                      <a:pt x="6350" y="52197"/>
                    </a:lnTo>
                    <a:lnTo>
                      <a:pt x="10287" y="48260"/>
                    </a:lnTo>
                    <a:lnTo>
                      <a:pt x="14732" y="44069"/>
                    </a:lnTo>
                    <a:lnTo>
                      <a:pt x="24765" y="35433"/>
                    </a:lnTo>
                    <a:lnTo>
                      <a:pt x="36195" y="26797"/>
                    </a:lnTo>
                    <a:lnTo>
                      <a:pt x="48260" y="18669"/>
                    </a:lnTo>
                    <a:lnTo>
                      <a:pt x="60706" y="11049"/>
                    </a:lnTo>
                    <a:lnTo>
                      <a:pt x="73533" y="4953"/>
                    </a:lnTo>
                    <a:lnTo>
                      <a:pt x="79756" y="2286"/>
                    </a:lnTo>
                    <a:lnTo>
                      <a:pt x="85852" y="0"/>
                    </a:lnTo>
                    <a:lnTo>
                      <a:pt x="83058" y="14224"/>
                    </a:lnTo>
                    <a:lnTo>
                      <a:pt x="80645" y="27051"/>
                    </a:lnTo>
                    <a:lnTo>
                      <a:pt x="78232" y="38989"/>
                    </a:lnTo>
                    <a:lnTo>
                      <a:pt x="76073" y="50038"/>
                    </a:lnTo>
                    <a:lnTo>
                      <a:pt x="71628" y="71755"/>
                    </a:lnTo>
                    <a:lnTo>
                      <a:pt x="69088" y="83058"/>
                    </a:lnTo>
                    <a:lnTo>
                      <a:pt x="66294" y="94996"/>
                    </a:lnTo>
                    <a:lnTo>
                      <a:pt x="63500" y="95631"/>
                    </a:lnTo>
                    <a:lnTo>
                      <a:pt x="60706" y="94996"/>
                    </a:lnTo>
                    <a:lnTo>
                      <a:pt x="57658" y="92964"/>
                    </a:lnTo>
                    <a:lnTo>
                      <a:pt x="54737" y="90297"/>
                    </a:lnTo>
                    <a:lnTo>
                      <a:pt x="51816" y="86741"/>
                    </a:lnTo>
                    <a:lnTo>
                      <a:pt x="48387" y="82804"/>
                    </a:lnTo>
                    <a:lnTo>
                      <a:pt x="41529" y="75057"/>
                    </a:lnTo>
                    <a:lnTo>
                      <a:pt x="38100" y="71755"/>
                    </a:lnTo>
                    <a:lnTo>
                      <a:pt x="34163" y="69088"/>
                    </a:lnTo>
                    <a:lnTo>
                      <a:pt x="30353" y="67564"/>
                    </a:lnTo>
                    <a:lnTo>
                      <a:pt x="25908" y="67310"/>
                    </a:lnTo>
                    <a:lnTo>
                      <a:pt x="21463" y="68834"/>
                    </a:lnTo>
                    <a:lnTo>
                      <a:pt x="19177" y="70231"/>
                    </a:lnTo>
                    <a:lnTo>
                      <a:pt x="16764" y="72136"/>
                    </a:lnTo>
                    <a:lnTo>
                      <a:pt x="13970" y="74676"/>
                    </a:lnTo>
                    <a:lnTo>
                      <a:pt x="11557" y="77978"/>
                    </a:lnTo>
                    <a:lnTo>
                      <a:pt x="9017" y="81407"/>
                    </a:lnTo>
                    <a:lnTo>
                      <a:pt x="6223" y="85852"/>
                    </a:lnTo>
                    <a:lnTo>
                      <a:pt x="3302" y="79756"/>
                    </a:lnTo>
                    <a:lnTo>
                      <a:pt x="1397" y="73279"/>
                    </a:lnTo>
                    <a:lnTo>
                      <a:pt x="508" y="66675"/>
                    </a:lnTo>
                    <a:lnTo>
                      <a:pt x="0" y="60071"/>
                    </a:lnTo>
                    <a:close/>
                  </a:path>
                </a:pathLst>
              </a:custGeom>
              <a:solidFill>
                <a:srgbClr val="601E00"/>
              </a:solidFill>
              <a:ln w="0" cap="flat" cmpd="sng" algn="ctr">
                <a:solidFill>
                  <a:srgbClr val="601E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31" name="Freeform 230"/>
              <p:cNvSpPr/>
              <p:nvPr/>
            </p:nvSpPr>
            <p:spPr>
              <a:xfrm>
                <a:off x="9335516" y="4772406"/>
                <a:ext cx="228093" cy="179452"/>
              </a:xfrm>
              <a:custGeom>
                <a:avLst/>
                <a:gdLst/>
                <a:ahLst/>
                <a:cxnLst/>
                <a:rect l="0" t="0" r="0" b="0"/>
                <a:pathLst>
                  <a:path w="228093" h="179452">
                    <a:moveTo>
                      <a:pt x="217043" y="146050"/>
                    </a:moveTo>
                    <a:lnTo>
                      <a:pt x="214630" y="148463"/>
                    </a:lnTo>
                    <a:lnTo>
                      <a:pt x="211836" y="150495"/>
                    </a:lnTo>
                    <a:lnTo>
                      <a:pt x="205486" y="153797"/>
                    </a:lnTo>
                    <a:lnTo>
                      <a:pt x="198374" y="156210"/>
                    </a:lnTo>
                    <a:lnTo>
                      <a:pt x="190754" y="158877"/>
                    </a:lnTo>
                    <a:lnTo>
                      <a:pt x="183007" y="161544"/>
                    </a:lnTo>
                    <a:lnTo>
                      <a:pt x="175387" y="165735"/>
                    </a:lnTo>
                    <a:lnTo>
                      <a:pt x="171831" y="168402"/>
                    </a:lnTo>
                    <a:lnTo>
                      <a:pt x="168148" y="171323"/>
                    </a:lnTo>
                    <a:lnTo>
                      <a:pt x="164973" y="175006"/>
                    </a:lnTo>
                    <a:lnTo>
                      <a:pt x="162052" y="179451"/>
                    </a:lnTo>
                    <a:lnTo>
                      <a:pt x="153289" y="175895"/>
                    </a:lnTo>
                    <a:lnTo>
                      <a:pt x="143637" y="172212"/>
                    </a:lnTo>
                    <a:lnTo>
                      <a:pt x="133731" y="168783"/>
                    </a:lnTo>
                    <a:lnTo>
                      <a:pt x="122936" y="166243"/>
                    </a:lnTo>
                    <a:lnTo>
                      <a:pt x="111887" y="164211"/>
                    </a:lnTo>
                    <a:lnTo>
                      <a:pt x="99949" y="163703"/>
                    </a:lnTo>
                    <a:lnTo>
                      <a:pt x="93853" y="164211"/>
                    </a:lnTo>
                    <a:lnTo>
                      <a:pt x="87376" y="164846"/>
                    </a:lnTo>
                    <a:lnTo>
                      <a:pt x="81280" y="165989"/>
                    </a:lnTo>
                    <a:lnTo>
                      <a:pt x="74803" y="167767"/>
                    </a:lnTo>
                    <a:lnTo>
                      <a:pt x="67945" y="165735"/>
                    </a:lnTo>
                    <a:lnTo>
                      <a:pt x="61976" y="163957"/>
                    </a:lnTo>
                    <a:lnTo>
                      <a:pt x="56515" y="162179"/>
                    </a:lnTo>
                    <a:lnTo>
                      <a:pt x="51689" y="160655"/>
                    </a:lnTo>
                    <a:lnTo>
                      <a:pt x="46990" y="159131"/>
                    </a:lnTo>
                    <a:lnTo>
                      <a:pt x="42799" y="157988"/>
                    </a:lnTo>
                    <a:lnTo>
                      <a:pt x="38989" y="156845"/>
                    </a:lnTo>
                    <a:lnTo>
                      <a:pt x="35687" y="155956"/>
                    </a:lnTo>
                    <a:lnTo>
                      <a:pt x="29464" y="155067"/>
                    </a:lnTo>
                    <a:lnTo>
                      <a:pt x="24257" y="155067"/>
                    </a:lnTo>
                    <a:lnTo>
                      <a:pt x="19050" y="156210"/>
                    </a:lnTo>
                    <a:lnTo>
                      <a:pt x="13843" y="158496"/>
                    </a:lnTo>
                    <a:lnTo>
                      <a:pt x="9271" y="153670"/>
                    </a:lnTo>
                    <a:lnTo>
                      <a:pt x="5207" y="147447"/>
                    </a:lnTo>
                    <a:lnTo>
                      <a:pt x="3556" y="144018"/>
                    </a:lnTo>
                    <a:lnTo>
                      <a:pt x="2032" y="140335"/>
                    </a:lnTo>
                    <a:lnTo>
                      <a:pt x="889" y="136398"/>
                    </a:lnTo>
                    <a:lnTo>
                      <a:pt x="0" y="131953"/>
                    </a:lnTo>
                    <a:lnTo>
                      <a:pt x="2032" y="126365"/>
                    </a:lnTo>
                    <a:lnTo>
                      <a:pt x="3810" y="121666"/>
                    </a:lnTo>
                    <a:lnTo>
                      <a:pt x="5715" y="117602"/>
                    </a:lnTo>
                    <a:lnTo>
                      <a:pt x="7366" y="114173"/>
                    </a:lnTo>
                    <a:lnTo>
                      <a:pt x="9271" y="111633"/>
                    </a:lnTo>
                    <a:lnTo>
                      <a:pt x="10922" y="109347"/>
                    </a:lnTo>
                    <a:lnTo>
                      <a:pt x="14478" y="106426"/>
                    </a:lnTo>
                    <a:lnTo>
                      <a:pt x="17780" y="105537"/>
                    </a:lnTo>
                    <a:lnTo>
                      <a:pt x="21082" y="106045"/>
                    </a:lnTo>
                    <a:lnTo>
                      <a:pt x="24384" y="107823"/>
                    </a:lnTo>
                    <a:lnTo>
                      <a:pt x="27940" y="110617"/>
                    </a:lnTo>
                    <a:lnTo>
                      <a:pt x="34925" y="117729"/>
                    </a:lnTo>
                    <a:lnTo>
                      <a:pt x="38735" y="121539"/>
                    </a:lnTo>
                    <a:lnTo>
                      <a:pt x="42799" y="124841"/>
                    </a:lnTo>
                    <a:lnTo>
                      <a:pt x="46863" y="127635"/>
                    </a:lnTo>
                    <a:lnTo>
                      <a:pt x="51435" y="129667"/>
                    </a:lnTo>
                    <a:lnTo>
                      <a:pt x="56134" y="130429"/>
                    </a:lnTo>
                    <a:lnTo>
                      <a:pt x="61341" y="129540"/>
                    </a:lnTo>
                    <a:lnTo>
                      <a:pt x="64262" y="119507"/>
                    </a:lnTo>
                    <a:lnTo>
                      <a:pt x="66421" y="108839"/>
                    </a:lnTo>
                    <a:lnTo>
                      <a:pt x="68707" y="97409"/>
                    </a:lnTo>
                    <a:lnTo>
                      <a:pt x="70485" y="85598"/>
                    </a:lnTo>
                    <a:lnTo>
                      <a:pt x="72771" y="73279"/>
                    </a:lnTo>
                    <a:lnTo>
                      <a:pt x="75311" y="60706"/>
                    </a:lnTo>
                    <a:lnTo>
                      <a:pt x="78740" y="48006"/>
                    </a:lnTo>
                    <a:lnTo>
                      <a:pt x="82931" y="35179"/>
                    </a:lnTo>
                    <a:lnTo>
                      <a:pt x="88900" y="32258"/>
                    </a:lnTo>
                    <a:lnTo>
                      <a:pt x="95377" y="28829"/>
                    </a:lnTo>
                    <a:lnTo>
                      <a:pt x="102235" y="25527"/>
                    </a:lnTo>
                    <a:lnTo>
                      <a:pt x="109220" y="21971"/>
                    </a:lnTo>
                    <a:lnTo>
                      <a:pt x="124587" y="14859"/>
                    </a:lnTo>
                    <a:lnTo>
                      <a:pt x="141351" y="8382"/>
                    </a:lnTo>
                    <a:lnTo>
                      <a:pt x="149987" y="5842"/>
                    </a:lnTo>
                    <a:lnTo>
                      <a:pt x="158750" y="3302"/>
                    </a:lnTo>
                    <a:lnTo>
                      <a:pt x="167767" y="1524"/>
                    </a:lnTo>
                    <a:lnTo>
                      <a:pt x="176784" y="508"/>
                    </a:lnTo>
                    <a:lnTo>
                      <a:pt x="185928" y="0"/>
                    </a:lnTo>
                    <a:lnTo>
                      <a:pt x="195199" y="254"/>
                    </a:lnTo>
                    <a:lnTo>
                      <a:pt x="204470" y="1397"/>
                    </a:lnTo>
                    <a:lnTo>
                      <a:pt x="213487" y="3556"/>
                    </a:lnTo>
                    <a:lnTo>
                      <a:pt x="217043" y="10668"/>
                    </a:lnTo>
                    <a:lnTo>
                      <a:pt x="219837" y="18161"/>
                    </a:lnTo>
                    <a:lnTo>
                      <a:pt x="222250" y="26162"/>
                    </a:lnTo>
                    <a:lnTo>
                      <a:pt x="224282" y="35052"/>
                    </a:lnTo>
                    <a:lnTo>
                      <a:pt x="225933" y="43815"/>
                    </a:lnTo>
                    <a:lnTo>
                      <a:pt x="227076" y="52959"/>
                    </a:lnTo>
                    <a:lnTo>
                      <a:pt x="227838" y="62357"/>
                    </a:lnTo>
                    <a:lnTo>
                      <a:pt x="228092" y="71882"/>
                    </a:lnTo>
                    <a:lnTo>
                      <a:pt x="227584" y="91440"/>
                    </a:lnTo>
                    <a:lnTo>
                      <a:pt x="226822" y="101219"/>
                    </a:lnTo>
                    <a:lnTo>
                      <a:pt x="225679" y="110490"/>
                    </a:lnTo>
                    <a:lnTo>
                      <a:pt x="224028" y="119888"/>
                    </a:lnTo>
                    <a:lnTo>
                      <a:pt x="222250" y="128778"/>
                    </a:lnTo>
                    <a:lnTo>
                      <a:pt x="219837" y="137668"/>
                    </a:lnTo>
                    <a:close/>
                  </a:path>
                </a:pathLst>
              </a:custGeom>
              <a:solidFill>
                <a:srgbClr val="FFCCCC"/>
              </a:solidFill>
              <a:ln w="0" cap="flat" cmpd="sng" algn="ctr">
                <a:solidFill>
                  <a:srgbClr val="FF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32" name="Freeform 231"/>
              <p:cNvSpPr/>
              <p:nvPr/>
            </p:nvSpPr>
            <p:spPr>
              <a:xfrm>
                <a:off x="9222486" y="4665218"/>
                <a:ext cx="327788" cy="204725"/>
              </a:xfrm>
              <a:custGeom>
                <a:avLst/>
                <a:gdLst/>
                <a:ahLst/>
                <a:cxnLst/>
                <a:rect l="0" t="0" r="0" b="0"/>
                <a:pathLst>
                  <a:path w="327788" h="204725">
                    <a:moveTo>
                      <a:pt x="115824" y="79502"/>
                    </a:moveTo>
                    <a:lnTo>
                      <a:pt x="121920" y="69215"/>
                    </a:lnTo>
                    <a:lnTo>
                      <a:pt x="128397" y="59436"/>
                    </a:lnTo>
                    <a:lnTo>
                      <a:pt x="135001" y="50292"/>
                    </a:lnTo>
                    <a:lnTo>
                      <a:pt x="142494" y="42164"/>
                    </a:lnTo>
                    <a:lnTo>
                      <a:pt x="150114" y="34671"/>
                    </a:lnTo>
                    <a:lnTo>
                      <a:pt x="157988" y="27813"/>
                    </a:lnTo>
                    <a:lnTo>
                      <a:pt x="166116" y="21844"/>
                    </a:lnTo>
                    <a:lnTo>
                      <a:pt x="174625" y="16510"/>
                    </a:lnTo>
                    <a:lnTo>
                      <a:pt x="183134" y="11938"/>
                    </a:lnTo>
                    <a:lnTo>
                      <a:pt x="192151" y="8128"/>
                    </a:lnTo>
                    <a:lnTo>
                      <a:pt x="200787" y="4826"/>
                    </a:lnTo>
                    <a:lnTo>
                      <a:pt x="209677" y="2540"/>
                    </a:lnTo>
                    <a:lnTo>
                      <a:pt x="218567" y="1016"/>
                    </a:lnTo>
                    <a:lnTo>
                      <a:pt x="227330" y="127"/>
                    </a:lnTo>
                    <a:lnTo>
                      <a:pt x="236093" y="0"/>
                    </a:lnTo>
                    <a:lnTo>
                      <a:pt x="244729" y="635"/>
                    </a:lnTo>
                    <a:lnTo>
                      <a:pt x="253238" y="1905"/>
                    </a:lnTo>
                    <a:lnTo>
                      <a:pt x="261366" y="3937"/>
                    </a:lnTo>
                    <a:lnTo>
                      <a:pt x="269113" y="6985"/>
                    </a:lnTo>
                    <a:lnTo>
                      <a:pt x="276860" y="10541"/>
                    </a:lnTo>
                    <a:lnTo>
                      <a:pt x="284099" y="14986"/>
                    </a:lnTo>
                    <a:lnTo>
                      <a:pt x="290957" y="20066"/>
                    </a:lnTo>
                    <a:lnTo>
                      <a:pt x="297434" y="26035"/>
                    </a:lnTo>
                    <a:lnTo>
                      <a:pt x="303403" y="32893"/>
                    </a:lnTo>
                    <a:lnTo>
                      <a:pt x="308991" y="40132"/>
                    </a:lnTo>
                    <a:lnTo>
                      <a:pt x="313817" y="48641"/>
                    </a:lnTo>
                    <a:lnTo>
                      <a:pt x="318008" y="57404"/>
                    </a:lnTo>
                    <a:lnTo>
                      <a:pt x="321564" y="67183"/>
                    </a:lnTo>
                    <a:lnTo>
                      <a:pt x="324485" y="77851"/>
                    </a:lnTo>
                    <a:lnTo>
                      <a:pt x="326517" y="89154"/>
                    </a:lnTo>
                    <a:lnTo>
                      <a:pt x="327787" y="101473"/>
                    </a:lnTo>
                    <a:lnTo>
                      <a:pt x="323977" y="101727"/>
                    </a:lnTo>
                    <a:lnTo>
                      <a:pt x="319532" y="102362"/>
                    </a:lnTo>
                    <a:lnTo>
                      <a:pt x="314452" y="102997"/>
                    </a:lnTo>
                    <a:lnTo>
                      <a:pt x="309245" y="103886"/>
                    </a:lnTo>
                    <a:lnTo>
                      <a:pt x="303784" y="105029"/>
                    </a:lnTo>
                    <a:lnTo>
                      <a:pt x="297815" y="106172"/>
                    </a:lnTo>
                    <a:lnTo>
                      <a:pt x="284988" y="109220"/>
                    </a:lnTo>
                    <a:lnTo>
                      <a:pt x="271272" y="113030"/>
                    </a:lnTo>
                    <a:lnTo>
                      <a:pt x="256540" y="117348"/>
                    </a:lnTo>
                    <a:lnTo>
                      <a:pt x="240919" y="122428"/>
                    </a:lnTo>
                    <a:lnTo>
                      <a:pt x="225171" y="128270"/>
                    </a:lnTo>
                    <a:lnTo>
                      <a:pt x="209042" y="135128"/>
                    </a:lnTo>
                    <a:lnTo>
                      <a:pt x="192786" y="142367"/>
                    </a:lnTo>
                    <a:lnTo>
                      <a:pt x="176530" y="150749"/>
                    </a:lnTo>
                    <a:lnTo>
                      <a:pt x="160655" y="159893"/>
                    </a:lnTo>
                    <a:lnTo>
                      <a:pt x="145034" y="169545"/>
                    </a:lnTo>
                    <a:lnTo>
                      <a:pt x="130175" y="180467"/>
                    </a:lnTo>
                    <a:lnTo>
                      <a:pt x="116205" y="192151"/>
                    </a:lnTo>
                    <a:lnTo>
                      <a:pt x="103124" y="204724"/>
                    </a:lnTo>
                    <a:lnTo>
                      <a:pt x="95758" y="204724"/>
                    </a:lnTo>
                    <a:lnTo>
                      <a:pt x="88392" y="204724"/>
                    </a:lnTo>
                    <a:lnTo>
                      <a:pt x="81534" y="204089"/>
                    </a:lnTo>
                    <a:lnTo>
                      <a:pt x="75057" y="203708"/>
                    </a:lnTo>
                    <a:lnTo>
                      <a:pt x="62992" y="201930"/>
                    </a:lnTo>
                    <a:lnTo>
                      <a:pt x="51943" y="199517"/>
                    </a:lnTo>
                    <a:lnTo>
                      <a:pt x="42037" y="196215"/>
                    </a:lnTo>
                    <a:lnTo>
                      <a:pt x="33401" y="192405"/>
                    </a:lnTo>
                    <a:lnTo>
                      <a:pt x="25781" y="187706"/>
                    </a:lnTo>
                    <a:lnTo>
                      <a:pt x="19304" y="182880"/>
                    </a:lnTo>
                    <a:lnTo>
                      <a:pt x="13589" y="177673"/>
                    </a:lnTo>
                    <a:lnTo>
                      <a:pt x="9144" y="172085"/>
                    </a:lnTo>
                    <a:lnTo>
                      <a:pt x="5461" y="166116"/>
                    </a:lnTo>
                    <a:lnTo>
                      <a:pt x="2794" y="160147"/>
                    </a:lnTo>
                    <a:lnTo>
                      <a:pt x="1016" y="153670"/>
                    </a:lnTo>
                    <a:lnTo>
                      <a:pt x="0" y="147701"/>
                    </a:lnTo>
                    <a:lnTo>
                      <a:pt x="0" y="141478"/>
                    </a:lnTo>
                    <a:lnTo>
                      <a:pt x="635" y="135509"/>
                    </a:lnTo>
                    <a:lnTo>
                      <a:pt x="1016" y="132461"/>
                    </a:lnTo>
                    <a:lnTo>
                      <a:pt x="1524" y="128905"/>
                    </a:lnTo>
                    <a:lnTo>
                      <a:pt x="2667" y="125349"/>
                    </a:lnTo>
                    <a:lnTo>
                      <a:pt x="4318" y="121539"/>
                    </a:lnTo>
                    <a:lnTo>
                      <a:pt x="6731" y="117348"/>
                    </a:lnTo>
                    <a:lnTo>
                      <a:pt x="9652" y="113411"/>
                    </a:lnTo>
                    <a:lnTo>
                      <a:pt x="13589" y="109474"/>
                    </a:lnTo>
                    <a:lnTo>
                      <a:pt x="18542" y="105918"/>
                    </a:lnTo>
                    <a:lnTo>
                      <a:pt x="24892" y="102362"/>
                    </a:lnTo>
                    <a:lnTo>
                      <a:pt x="32258" y="98806"/>
                    </a:lnTo>
                    <a:lnTo>
                      <a:pt x="41148" y="95885"/>
                    </a:lnTo>
                    <a:lnTo>
                      <a:pt x="46101" y="94869"/>
                    </a:lnTo>
                    <a:lnTo>
                      <a:pt x="51562" y="93726"/>
                    </a:lnTo>
                    <a:lnTo>
                      <a:pt x="57277" y="92583"/>
                    </a:lnTo>
                    <a:lnTo>
                      <a:pt x="63627" y="91948"/>
                    </a:lnTo>
                    <a:lnTo>
                      <a:pt x="70104" y="91313"/>
                    </a:lnTo>
                    <a:lnTo>
                      <a:pt x="77216" y="90678"/>
                    </a:lnTo>
                    <a:lnTo>
                      <a:pt x="84709" y="90678"/>
                    </a:lnTo>
                    <a:lnTo>
                      <a:pt x="92837" y="90424"/>
                    </a:lnTo>
                    <a:lnTo>
                      <a:pt x="101473" y="90424"/>
                    </a:lnTo>
                    <a:lnTo>
                      <a:pt x="110617" y="90678"/>
                    </a:lnTo>
                    <a:close/>
                  </a:path>
                </a:pathLst>
              </a:custGeom>
              <a:solidFill>
                <a:srgbClr val="FF0000"/>
              </a:solidFill>
              <a:ln w="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33" name="Freeform 232"/>
              <p:cNvSpPr/>
              <p:nvPr/>
            </p:nvSpPr>
            <p:spPr>
              <a:xfrm>
                <a:off x="9477121" y="4795520"/>
                <a:ext cx="38990" cy="54992"/>
              </a:xfrm>
              <a:custGeom>
                <a:avLst/>
                <a:gdLst/>
                <a:ahLst/>
                <a:cxnLst/>
                <a:rect l="0" t="0" r="0" b="0"/>
                <a:pathLst>
                  <a:path w="38990" h="54992">
                    <a:moveTo>
                      <a:pt x="11938" y="1270"/>
                    </a:moveTo>
                    <a:lnTo>
                      <a:pt x="15748" y="5080"/>
                    </a:lnTo>
                    <a:lnTo>
                      <a:pt x="19939" y="7493"/>
                    </a:lnTo>
                    <a:lnTo>
                      <a:pt x="23749" y="9144"/>
                    </a:lnTo>
                    <a:lnTo>
                      <a:pt x="27305" y="10541"/>
                    </a:lnTo>
                    <a:lnTo>
                      <a:pt x="30607" y="11684"/>
                    </a:lnTo>
                    <a:lnTo>
                      <a:pt x="33401" y="13208"/>
                    </a:lnTo>
                    <a:lnTo>
                      <a:pt x="35814" y="15113"/>
                    </a:lnTo>
                    <a:lnTo>
                      <a:pt x="37465" y="18796"/>
                    </a:lnTo>
                    <a:lnTo>
                      <a:pt x="38608" y="22479"/>
                    </a:lnTo>
                    <a:lnTo>
                      <a:pt x="38989" y="26670"/>
                    </a:lnTo>
                    <a:lnTo>
                      <a:pt x="38989" y="31115"/>
                    </a:lnTo>
                    <a:lnTo>
                      <a:pt x="38608" y="35560"/>
                    </a:lnTo>
                    <a:lnTo>
                      <a:pt x="37211" y="40005"/>
                    </a:lnTo>
                    <a:lnTo>
                      <a:pt x="35814" y="43561"/>
                    </a:lnTo>
                    <a:lnTo>
                      <a:pt x="33782" y="47117"/>
                    </a:lnTo>
                    <a:lnTo>
                      <a:pt x="31115" y="49276"/>
                    </a:lnTo>
                    <a:lnTo>
                      <a:pt x="27305" y="51689"/>
                    </a:lnTo>
                    <a:lnTo>
                      <a:pt x="22606" y="53467"/>
                    </a:lnTo>
                    <a:lnTo>
                      <a:pt x="17653" y="54864"/>
                    </a:lnTo>
                    <a:lnTo>
                      <a:pt x="12827" y="54991"/>
                    </a:lnTo>
                    <a:lnTo>
                      <a:pt x="8382" y="53975"/>
                    </a:lnTo>
                    <a:lnTo>
                      <a:pt x="6096" y="52578"/>
                    </a:lnTo>
                    <a:lnTo>
                      <a:pt x="4318" y="51054"/>
                    </a:lnTo>
                    <a:lnTo>
                      <a:pt x="2794" y="48768"/>
                    </a:lnTo>
                    <a:lnTo>
                      <a:pt x="1524" y="46228"/>
                    </a:lnTo>
                    <a:lnTo>
                      <a:pt x="635" y="42672"/>
                    </a:lnTo>
                    <a:lnTo>
                      <a:pt x="0" y="38608"/>
                    </a:lnTo>
                    <a:lnTo>
                      <a:pt x="4826" y="42418"/>
                    </a:lnTo>
                    <a:lnTo>
                      <a:pt x="9779" y="44577"/>
                    </a:lnTo>
                    <a:lnTo>
                      <a:pt x="14986" y="45466"/>
                    </a:lnTo>
                    <a:lnTo>
                      <a:pt x="20066" y="44831"/>
                    </a:lnTo>
                    <a:lnTo>
                      <a:pt x="22225" y="43688"/>
                    </a:lnTo>
                    <a:lnTo>
                      <a:pt x="24257" y="42418"/>
                    </a:lnTo>
                    <a:lnTo>
                      <a:pt x="26162" y="40640"/>
                    </a:lnTo>
                    <a:lnTo>
                      <a:pt x="27559" y="38227"/>
                    </a:lnTo>
                    <a:lnTo>
                      <a:pt x="28575" y="35306"/>
                    </a:lnTo>
                    <a:lnTo>
                      <a:pt x="29464" y="32004"/>
                    </a:lnTo>
                    <a:lnTo>
                      <a:pt x="29845" y="28194"/>
                    </a:lnTo>
                    <a:lnTo>
                      <a:pt x="29845" y="23876"/>
                    </a:lnTo>
                    <a:lnTo>
                      <a:pt x="29083" y="21209"/>
                    </a:lnTo>
                    <a:lnTo>
                      <a:pt x="28194" y="19431"/>
                    </a:lnTo>
                    <a:lnTo>
                      <a:pt x="26543" y="17907"/>
                    </a:lnTo>
                    <a:lnTo>
                      <a:pt x="24511" y="17018"/>
                    </a:lnTo>
                    <a:lnTo>
                      <a:pt x="21717" y="16256"/>
                    </a:lnTo>
                    <a:lnTo>
                      <a:pt x="18542" y="15621"/>
                    </a:lnTo>
                    <a:lnTo>
                      <a:pt x="14732" y="14732"/>
                    </a:lnTo>
                    <a:lnTo>
                      <a:pt x="10414" y="13462"/>
                    </a:lnTo>
                    <a:lnTo>
                      <a:pt x="9271" y="12319"/>
                    </a:lnTo>
                    <a:lnTo>
                      <a:pt x="8509" y="9906"/>
                    </a:lnTo>
                    <a:lnTo>
                      <a:pt x="8001" y="7239"/>
                    </a:lnTo>
                    <a:lnTo>
                      <a:pt x="7874" y="4572"/>
                    </a:lnTo>
                    <a:lnTo>
                      <a:pt x="8001" y="1905"/>
                    </a:lnTo>
                    <a:lnTo>
                      <a:pt x="8509" y="127"/>
                    </a:lnTo>
                    <a:lnTo>
                      <a:pt x="9144" y="0"/>
                    </a:lnTo>
                    <a:lnTo>
                      <a:pt x="9779" y="0"/>
                    </a:lnTo>
                    <a:lnTo>
                      <a:pt x="10795" y="127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34" name="Freeform 233"/>
              <p:cNvSpPr/>
              <p:nvPr/>
            </p:nvSpPr>
            <p:spPr>
              <a:xfrm>
                <a:off x="9443466" y="4854067"/>
                <a:ext cx="84075" cy="42800"/>
              </a:xfrm>
              <a:custGeom>
                <a:avLst/>
                <a:gdLst/>
                <a:ahLst/>
                <a:cxnLst/>
                <a:rect l="0" t="0" r="0" b="0"/>
                <a:pathLst>
                  <a:path w="84075" h="42800">
                    <a:moveTo>
                      <a:pt x="65405" y="254"/>
                    </a:moveTo>
                    <a:lnTo>
                      <a:pt x="72898" y="254"/>
                    </a:lnTo>
                    <a:lnTo>
                      <a:pt x="73660" y="3302"/>
                    </a:lnTo>
                    <a:lnTo>
                      <a:pt x="75057" y="5969"/>
                    </a:lnTo>
                    <a:lnTo>
                      <a:pt x="78486" y="9906"/>
                    </a:lnTo>
                    <a:lnTo>
                      <a:pt x="82042" y="14351"/>
                    </a:lnTo>
                    <a:lnTo>
                      <a:pt x="83312" y="17018"/>
                    </a:lnTo>
                    <a:lnTo>
                      <a:pt x="84074" y="20320"/>
                    </a:lnTo>
                    <a:lnTo>
                      <a:pt x="81280" y="20320"/>
                    </a:lnTo>
                    <a:lnTo>
                      <a:pt x="79121" y="20193"/>
                    </a:lnTo>
                    <a:lnTo>
                      <a:pt x="75184" y="18796"/>
                    </a:lnTo>
                    <a:lnTo>
                      <a:pt x="71501" y="17018"/>
                    </a:lnTo>
                    <a:lnTo>
                      <a:pt x="69469" y="16129"/>
                    </a:lnTo>
                    <a:lnTo>
                      <a:pt x="67183" y="15748"/>
                    </a:lnTo>
                    <a:lnTo>
                      <a:pt x="64262" y="22352"/>
                    </a:lnTo>
                    <a:lnTo>
                      <a:pt x="60325" y="28575"/>
                    </a:lnTo>
                    <a:lnTo>
                      <a:pt x="56134" y="34290"/>
                    </a:lnTo>
                    <a:lnTo>
                      <a:pt x="52451" y="40259"/>
                    </a:lnTo>
                    <a:lnTo>
                      <a:pt x="48641" y="41910"/>
                    </a:lnTo>
                    <a:lnTo>
                      <a:pt x="45593" y="42799"/>
                    </a:lnTo>
                    <a:lnTo>
                      <a:pt x="42545" y="42799"/>
                    </a:lnTo>
                    <a:lnTo>
                      <a:pt x="40005" y="42545"/>
                    </a:lnTo>
                    <a:lnTo>
                      <a:pt x="37592" y="41656"/>
                    </a:lnTo>
                    <a:lnTo>
                      <a:pt x="35306" y="40259"/>
                    </a:lnTo>
                    <a:lnTo>
                      <a:pt x="31623" y="36576"/>
                    </a:lnTo>
                    <a:lnTo>
                      <a:pt x="28448" y="31877"/>
                    </a:lnTo>
                    <a:lnTo>
                      <a:pt x="25781" y="26543"/>
                    </a:lnTo>
                    <a:lnTo>
                      <a:pt x="20574" y="15748"/>
                    </a:lnTo>
                    <a:lnTo>
                      <a:pt x="17526" y="16891"/>
                    </a:lnTo>
                    <a:lnTo>
                      <a:pt x="15367" y="18796"/>
                    </a:lnTo>
                    <a:lnTo>
                      <a:pt x="13462" y="21463"/>
                    </a:lnTo>
                    <a:lnTo>
                      <a:pt x="11811" y="24130"/>
                    </a:lnTo>
                    <a:lnTo>
                      <a:pt x="10160" y="27051"/>
                    </a:lnTo>
                    <a:lnTo>
                      <a:pt x="8128" y="29464"/>
                    </a:lnTo>
                    <a:lnTo>
                      <a:pt x="5588" y="30988"/>
                    </a:lnTo>
                    <a:lnTo>
                      <a:pt x="3937" y="31242"/>
                    </a:lnTo>
                    <a:lnTo>
                      <a:pt x="2032" y="31242"/>
                    </a:lnTo>
                    <a:lnTo>
                      <a:pt x="1270" y="29464"/>
                    </a:lnTo>
                    <a:lnTo>
                      <a:pt x="508" y="27686"/>
                    </a:lnTo>
                    <a:lnTo>
                      <a:pt x="0" y="25654"/>
                    </a:lnTo>
                    <a:lnTo>
                      <a:pt x="0" y="24130"/>
                    </a:lnTo>
                    <a:lnTo>
                      <a:pt x="127" y="22352"/>
                    </a:lnTo>
                    <a:lnTo>
                      <a:pt x="3302" y="16891"/>
                    </a:lnTo>
                    <a:lnTo>
                      <a:pt x="6858" y="11557"/>
                    </a:lnTo>
                    <a:lnTo>
                      <a:pt x="10414" y="6223"/>
                    </a:lnTo>
                    <a:lnTo>
                      <a:pt x="13208" y="254"/>
                    </a:lnTo>
                    <a:lnTo>
                      <a:pt x="15113" y="0"/>
                    </a:lnTo>
                    <a:lnTo>
                      <a:pt x="16637" y="254"/>
                    </a:lnTo>
                    <a:lnTo>
                      <a:pt x="18923" y="1143"/>
                    </a:lnTo>
                    <a:lnTo>
                      <a:pt x="21082" y="2413"/>
                    </a:lnTo>
                    <a:lnTo>
                      <a:pt x="22606" y="2921"/>
                    </a:lnTo>
                    <a:lnTo>
                      <a:pt x="24384" y="2413"/>
                    </a:lnTo>
                    <a:lnTo>
                      <a:pt x="26543" y="5588"/>
                    </a:lnTo>
                    <a:lnTo>
                      <a:pt x="27940" y="9017"/>
                    </a:lnTo>
                    <a:lnTo>
                      <a:pt x="30861" y="17018"/>
                    </a:lnTo>
                    <a:lnTo>
                      <a:pt x="33655" y="24765"/>
                    </a:lnTo>
                    <a:lnTo>
                      <a:pt x="35306" y="28321"/>
                    </a:lnTo>
                    <a:lnTo>
                      <a:pt x="37592" y="31242"/>
                    </a:lnTo>
                    <a:lnTo>
                      <a:pt x="40894" y="31496"/>
                    </a:lnTo>
                    <a:lnTo>
                      <a:pt x="43942" y="31242"/>
                    </a:lnTo>
                    <a:lnTo>
                      <a:pt x="46482" y="30607"/>
                    </a:lnTo>
                    <a:lnTo>
                      <a:pt x="48641" y="29210"/>
                    </a:lnTo>
                    <a:lnTo>
                      <a:pt x="53594" y="22606"/>
                    </a:lnTo>
                    <a:lnTo>
                      <a:pt x="57658" y="1524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35" name="Freeform 234"/>
              <p:cNvSpPr/>
              <p:nvPr/>
            </p:nvSpPr>
            <p:spPr>
              <a:xfrm>
                <a:off x="9218295" y="4659249"/>
                <a:ext cx="391415" cy="952247"/>
              </a:xfrm>
              <a:custGeom>
                <a:avLst/>
                <a:gdLst/>
                <a:ahLst/>
                <a:cxnLst/>
                <a:rect l="0" t="0" r="0" b="0"/>
                <a:pathLst>
                  <a:path w="391415" h="952247">
                    <a:moveTo>
                      <a:pt x="108204" y="95758"/>
                    </a:moveTo>
                    <a:lnTo>
                      <a:pt x="110490" y="88265"/>
                    </a:lnTo>
                    <a:lnTo>
                      <a:pt x="113284" y="81153"/>
                    </a:lnTo>
                    <a:lnTo>
                      <a:pt x="116459" y="74041"/>
                    </a:lnTo>
                    <a:lnTo>
                      <a:pt x="120015" y="67437"/>
                    </a:lnTo>
                    <a:lnTo>
                      <a:pt x="123825" y="60960"/>
                    </a:lnTo>
                    <a:lnTo>
                      <a:pt x="128143" y="54991"/>
                    </a:lnTo>
                    <a:lnTo>
                      <a:pt x="132588" y="49276"/>
                    </a:lnTo>
                    <a:lnTo>
                      <a:pt x="137160" y="43942"/>
                    </a:lnTo>
                    <a:lnTo>
                      <a:pt x="142240" y="38608"/>
                    </a:lnTo>
                    <a:lnTo>
                      <a:pt x="147574" y="33782"/>
                    </a:lnTo>
                    <a:lnTo>
                      <a:pt x="158877" y="25146"/>
                    </a:lnTo>
                    <a:lnTo>
                      <a:pt x="170942" y="17653"/>
                    </a:lnTo>
                    <a:lnTo>
                      <a:pt x="183515" y="11430"/>
                    </a:lnTo>
                    <a:lnTo>
                      <a:pt x="196469" y="6604"/>
                    </a:lnTo>
                    <a:lnTo>
                      <a:pt x="209804" y="2921"/>
                    </a:lnTo>
                    <a:lnTo>
                      <a:pt x="223520" y="762"/>
                    </a:lnTo>
                    <a:lnTo>
                      <a:pt x="236982" y="0"/>
                    </a:lnTo>
                    <a:lnTo>
                      <a:pt x="250317" y="635"/>
                    </a:lnTo>
                    <a:lnTo>
                      <a:pt x="263144" y="2540"/>
                    </a:lnTo>
                    <a:lnTo>
                      <a:pt x="275717" y="6096"/>
                    </a:lnTo>
                    <a:lnTo>
                      <a:pt x="281813" y="8509"/>
                    </a:lnTo>
                    <a:lnTo>
                      <a:pt x="287782" y="11176"/>
                    </a:lnTo>
                    <a:lnTo>
                      <a:pt x="293878" y="14732"/>
                    </a:lnTo>
                    <a:lnTo>
                      <a:pt x="299593" y="19558"/>
                    </a:lnTo>
                    <a:lnTo>
                      <a:pt x="305181" y="25400"/>
                    </a:lnTo>
                    <a:lnTo>
                      <a:pt x="310388" y="32004"/>
                    </a:lnTo>
                    <a:lnTo>
                      <a:pt x="315214" y="38989"/>
                    </a:lnTo>
                    <a:lnTo>
                      <a:pt x="319659" y="46609"/>
                    </a:lnTo>
                    <a:lnTo>
                      <a:pt x="323850" y="54610"/>
                    </a:lnTo>
                    <a:lnTo>
                      <a:pt x="327406" y="62484"/>
                    </a:lnTo>
                    <a:lnTo>
                      <a:pt x="330581" y="70231"/>
                    </a:lnTo>
                    <a:lnTo>
                      <a:pt x="332994" y="77597"/>
                    </a:lnTo>
                    <a:lnTo>
                      <a:pt x="335026" y="84709"/>
                    </a:lnTo>
                    <a:lnTo>
                      <a:pt x="336296" y="90805"/>
                    </a:lnTo>
                    <a:lnTo>
                      <a:pt x="337058" y="96139"/>
                    </a:lnTo>
                    <a:lnTo>
                      <a:pt x="337058" y="100584"/>
                    </a:lnTo>
                    <a:lnTo>
                      <a:pt x="336296" y="103886"/>
                    </a:lnTo>
                    <a:lnTo>
                      <a:pt x="335534" y="105029"/>
                    </a:lnTo>
                    <a:lnTo>
                      <a:pt x="334772" y="105410"/>
                    </a:lnTo>
                    <a:lnTo>
                      <a:pt x="337185" y="116459"/>
                    </a:lnTo>
                    <a:lnTo>
                      <a:pt x="340106" y="127381"/>
                    </a:lnTo>
                    <a:lnTo>
                      <a:pt x="343535" y="138176"/>
                    </a:lnTo>
                    <a:lnTo>
                      <a:pt x="346710" y="150368"/>
                    </a:lnTo>
                    <a:lnTo>
                      <a:pt x="346837" y="153035"/>
                    </a:lnTo>
                    <a:lnTo>
                      <a:pt x="347218" y="156972"/>
                    </a:lnTo>
                    <a:lnTo>
                      <a:pt x="347345" y="161925"/>
                    </a:lnTo>
                    <a:lnTo>
                      <a:pt x="347599" y="167640"/>
                    </a:lnTo>
                    <a:lnTo>
                      <a:pt x="347345" y="174244"/>
                    </a:lnTo>
                    <a:lnTo>
                      <a:pt x="347218" y="181356"/>
                    </a:lnTo>
                    <a:lnTo>
                      <a:pt x="346456" y="197231"/>
                    </a:lnTo>
                    <a:lnTo>
                      <a:pt x="345313" y="213868"/>
                    </a:lnTo>
                    <a:lnTo>
                      <a:pt x="343281" y="230251"/>
                    </a:lnTo>
                    <a:lnTo>
                      <a:pt x="342265" y="237998"/>
                    </a:lnTo>
                    <a:lnTo>
                      <a:pt x="340741" y="245110"/>
                    </a:lnTo>
                    <a:lnTo>
                      <a:pt x="339217" y="251460"/>
                    </a:lnTo>
                    <a:lnTo>
                      <a:pt x="337185" y="257429"/>
                    </a:lnTo>
                    <a:lnTo>
                      <a:pt x="342773" y="262509"/>
                    </a:lnTo>
                    <a:lnTo>
                      <a:pt x="347218" y="267843"/>
                    </a:lnTo>
                    <a:lnTo>
                      <a:pt x="350774" y="273177"/>
                    </a:lnTo>
                    <a:lnTo>
                      <a:pt x="353441" y="278257"/>
                    </a:lnTo>
                    <a:lnTo>
                      <a:pt x="355473" y="283591"/>
                    </a:lnTo>
                    <a:lnTo>
                      <a:pt x="356489" y="288671"/>
                    </a:lnTo>
                    <a:lnTo>
                      <a:pt x="356997" y="293751"/>
                    </a:lnTo>
                    <a:lnTo>
                      <a:pt x="356489" y="298831"/>
                    </a:lnTo>
                    <a:lnTo>
                      <a:pt x="355219" y="303657"/>
                    </a:lnTo>
                    <a:lnTo>
                      <a:pt x="353441" y="308610"/>
                    </a:lnTo>
                    <a:lnTo>
                      <a:pt x="350774" y="313182"/>
                    </a:lnTo>
                    <a:lnTo>
                      <a:pt x="347599" y="317627"/>
                    </a:lnTo>
                    <a:lnTo>
                      <a:pt x="343535" y="321818"/>
                    </a:lnTo>
                    <a:lnTo>
                      <a:pt x="338836" y="325882"/>
                    </a:lnTo>
                    <a:lnTo>
                      <a:pt x="333629" y="329565"/>
                    </a:lnTo>
                    <a:lnTo>
                      <a:pt x="327914" y="332867"/>
                    </a:lnTo>
                    <a:lnTo>
                      <a:pt x="331216" y="339725"/>
                    </a:lnTo>
                    <a:lnTo>
                      <a:pt x="334264" y="346837"/>
                    </a:lnTo>
                    <a:lnTo>
                      <a:pt x="336423" y="354203"/>
                    </a:lnTo>
                    <a:lnTo>
                      <a:pt x="338328" y="362077"/>
                    </a:lnTo>
                    <a:lnTo>
                      <a:pt x="339598" y="370205"/>
                    </a:lnTo>
                    <a:lnTo>
                      <a:pt x="340868" y="378714"/>
                    </a:lnTo>
                    <a:lnTo>
                      <a:pt x="342265" y="396367"/>
                    </a:lnTo>
                    <a:lnTo>
                      <a:pt x="342900" y="414528"/>
                    </a:lnTo>
                    <a:lnTo>
                      <a:pt x="343154" y="432689"/>
                    </a:lnTo>
                    <a:lnTo>
                      <a:pt x="343662" y="451104"/>
                    </a:lnTo>
                    <a:lnTo>
                      <a:pt x="344551" y="468757"/>
                    </a:lnTo>
                    <a:lnTo>
                      <a:pt x="346075" y="477774"/>
                    </a:lnTo>
                    <a:lnTo>
                      <a:pt x="347599" y="491744"/>
                    </a:lnTo>
                    <a:lnTo>
                      <a:pt x="349123" y="504317"/>
                    </a:lnTo>
                    <a:lnTo>
                      <a:pt x="350520" y="516382"/>
                    </a:lnTo>
                    <a:lnTo>
                      <a:pt x="352044" y="527558"/>
                    </a:lnTo>
                    <a:lnTo>
                      <a:pt x="355219" y="550164"/>
                    </a:lnTo>
                    <a:lnTo>
                      <a:pt x="356489" y="562102"/>
                    </a:lnTo>
                    <a:lnTo>
                      <a:pt x="357759" y="575564"/>
                    </a:lnTo>
                    <a:lnTo>
                      <a:pt x="357378" y="578993"/>
                    </a:lnTo>
                    <a:lnTo>
                      <a:pt x="356997" y="582041"/>
                    </a:lnTo>
                    <a:lnTo>
                      <a:pt x="355981" y="584708"/>
                    </a:lnTo>
                    <a:lnTo>
                      <a:pt x="354584" y="587121"/>
                    </a:lnTo>
                    <a:lnTo>
                      <a:pt x="352679" y="588899"/>
                    </a:lnTo>
                    <a:lnTo>
                      <a:pt x="350520" y="590169"/>
                    </a:lnTo>
                    <a:lnTo>
                      <a:pt x="347980" y="591058"/>
                    </a:lnTo>
                    <a:lnTo>
                      <a:pt x="344551" y="591058"/>
                    </a:lnTo>
                    <a:lnTo>
                      <a:pt x="345186" y="606806"/>
                    </a:lnTo>
                    <a:lnTo>
                      <a:pt x="345694" y="621157"/>
                    </a:lnTo>
                    <a:lnTo>
                      <a:pt x="346329" y="634873"/>
                    </a:lnTo>
                    <a:lnTo>
                      <a:pt x="346456" y="647954"/>
                    </a:lnTo>
                    <a:lnTo>
                      <a:pt x="346329" y="661289"/>
                    </a:lnTo>
                    <a:lnTo>
                      <a:pt x="345567" y="674751"/>
                    </a:lnTo>
                    <a:lnTo>
                      <a:pt x="344297" y="689102"/>
                    </a:lnTo>
                    <a:lnTo>
                      <a:pt x="343154" y="696849"/>
                    </a:lnTo>
                    <a:lnTo>
                      <a:pt x="342011" y="704850"/>
                    </a:lnTo>
                    <a:lnTo>
                      <a:pt x="337439" y="706120"/>
                    </a:lnTo>
                    <a:lnTo>
                      <a:pt x="333375" y="707644"/>
                    </a:lnTo>
                    <a:lnTo>
                      <a:pt x="325374" y="709930"/>
                    </a:lnTo>
                    <a:lnTo>
                      <a:pt x="321310" y="710819"/>
                    </a:lnTo>
                    <a:lnTo>
                      <a:pt x="316611" y="711454"/>
                    </a:lnTo>
                    <a:lnTo>
                      <a:pt x="311658" y="711454"/>
                    </a:lnTo>
                    <a:lnTo>
                      <a:pt x="305562" y="711454"/>
                    </a:lnTo>
                    <a:lnTo>
                      <a:pt x="304292" y="725424"/>
                    </a:lnTo>
                    <a:lnTo>
                      <a:pt x="302387" y="739775"/>
                    </a:lnTo>
                    <a:lnTo>
                      <a:pt x="303911" y="741172"/>
                    </a:lnTo>
                    <a:lnTo>
                      <a:pt x="304927" y="742188"/>
                    </a:lnTo>
                    <a:lnTo>
                      <a:pt x="306070" y="743966"/>
                    </a:lnTo>
                    <a:lnTo>
                      <a:pt x="306070" y="745617"/>
                    </a:lnTo>
                    <a:lnTo>
                      <a:pt x="305181" y="746887"/>
                    </a:lnTo>
                    <a:lnTo>
                      <a:pt x="302387" y="749554"/>
                    </a:lnTo>
                    <a:lnTo>
                      <a:pt x="301244" y="751078"/>
                    </a:lnTo>
                    <a:lnTo>
                      <a:pt x="300736" y="752475"/>
                    </a:lnTo>
                    <a:lnTo>
                      <a:pt x="299466" y="755015"/>
                    </a:lnTo>
                    <a:lnTo>
                      <a:pt x="298704" y="757047"/>
                    </a:lnTo>
                    <a:lnTo>
                      <a:pt x="298450" y="758571"/>
                    </a:lnTo>
                    <a:lnTo>
                      <a:pt x="298450" y="759714"/>
                    </a:lnTo>
                    <a:lnTo>
                      <a:pt x="299085" y="761619"/>
                    </a:lnTo>
                    <a:lnTo>
                      <a:pt x="299466" y="762762"/>
                    </a:lnTo>
                    <a:lnTo>
                      <a:pt x="299466" y="763905"/>
                    </a:lnTo>
                    <a:lnTo>
                      <a:pt x="298704" y="772541"/>
                    </a:lnTo>
                    <a:lnTo>
                      <a:pt x="298704" y="781177"/>
                    </a:lnTo>
                    <a:lnTo>
                      <a:pt x="298831" y="789559"/>
                    </a:lnTo>
                    <a:lnTo>
                      <a:pt x="300101" y="798195"/>
                    </a:lnTo>
                    <a:lnTo>
                      <a:pt x="302514" y="799592"/>
                    </a:lnTo>
                    <a:lnTo>
                      <a:pt x="305689" y="800227"/>
                    </a:lnTo>
                    <a:lnTo>
                      <a:pt x="312928" y="800354"/>
                    </a:lnTo>
                    <a:lnTo>
                      <a:pt x="316484" y="800608"/>
                    </a:lnTo>
                    <a:lnTo>
                      <a:pt x="319786" y="801116"/>
                    </a:lnTo>
                    <a:lnTo>
                      <a:pt x="322453" y="802386"/>
                    </a:lnTo>
                    <a:lnTo>
                      <a:pt x="323469" y="803529"/>
                    </a:lnTo>
                    <a:lnTo>
                      <a:pt x="324231" y="804799"/>
                    </a:lnTo>
                    <a:lnTo>
                      <a:pt x="323723" y="813816"/>
                    </a:lnTo>
                    <a:lnTo>
                      <a:pt x="322580" y="822325"/>
                    </a:lnTo>
                    <a:lnTo>
                      <a:pt x="320167" y="838835"/>
                    </a:lnTo>
                    <a:lnTo>
                      <a:pt x="318008" y="855726"/>
                    </a:lnTo>
                    <a:lnTo>
                      <a:pt x="317246" y="864616"/>
                    </a:lnTo>
                    <a:lnTo>
                      <a:pt x="316865" y="873887"/>
                    </a:lnTo>
                    <a:lnTo>
                      <a:pt x="324993" y="877443"/>
                    </a:lnTo>
                    <a:lnTo>
                      <a:pt x="334264" y="879983"/>
                    </a:lnTo>
                    <a:lnTo>
                      <a:pt x="343662" y="881380"/>
                    </a:lnTo>
                    <a:lnTo>
                      <a:pt x="348361" y="881380"/>
                    </a:lnTo>
                    <a:lnTo>
                      <a:pt x="352679" y="880745"/>
                    </a:lnTo>
                    <a:lnTo>
                      <a:pt x="378333" y="878332"/>
                    </a:lnTo>
                    <a:lnTo>
                      <a:pt x="382016" y="879094"/>
                    </a:lnTo>
                    <a:lnTo>
                      <a:pt x="384937" y="881380"/>
                    </a:lnTo>
                    <a:lnTo>
                      <a:pt x="387350" y="884428"/>
                    </a:lnTo>
                    <a:lnTo>
                      <a:pt x="389001" y="888492"/>
                    </a:lnTo>
                    <a:lnTo>
                      <a:pt x="390144" y="893318"/>
                    </a:lnTo>
                    <a:lnTo>
                      <a:pt x="390906" y="898652"/>
                    </a:lnTo>
                    <a:lnTo>
                      <a:pt x="391287" y="904367"/>
                    </a:lnTo>
                    <a:lnTo>
                      <a:pt x="391414" y="910590"/>
                    </a:lnTo>
                    <a:lnTo>
                      <a:pt x="389763" y="913257"/>
                    </a:lnTo>
                    <a:lnTo>
                      <a:pt x="388366" y="915416"/>
                    </a:lnTo>
                    <a:lnTo>
                      <a:pt x="387604" y="917194"/>
                    </a:lnTo>
                    <a:lnTo>
                      <a:pt x="386842" y="918591"/>
                    </a:lnTo>
                    <a:lnTo>
                      <a:pt x="386588" y="919480"/>
                    </a:lnTo>
                    <a:lnTo>
                      <a:pt x="386842" y="920115"/>
                    </a:lnTo>
                    <a:lnTo>
                      <a:pt x="387350" y="920750"/>
                    </a:lnTo>
                    <a:lnTo>
                      <a:pt x="388493" y="920750"/>
                    </a:lnTo>
                    <a:lnTo>
                      <a:pt x="389763" y="920750"/>
                    </a:lnTo>
                    <a:lnTo>
                      <a:pt x="390906" y="921004"/>
                    </a:lnTo>
                    <a:lnTo>
                      <a:pt x="391287" y="921639"/>
                    </a:lnTo>
                    <a:lnTo>
                      <a:pt x="391160" y="933323"/>
                    </a:lnTo>
                    <a:lnTo>
                      <a:pt x="391160" y="938403"/>
                    </a:lnTo>
                    <a:lnTo>
                      <a:pt x="391287" y="942848"/>
                    </a:lnTo>
                    <a:lnTo>
                      <a:pt x="361696" y="942848"/>
                    </a:lnTo>
                    <a:lnTo>
                      <a:pt x="361696" y="945134"/>
                    </a:lnTo>
                    <a:lnTo>
                      <a:pt x="343535" y="943483"/>
                    </a:lnTo>
                    <a:lnTo>
                      <a:pt x="324993" y="942848"/>
                    </a:lnTo>
                    <a:lnTo>
                      <a:pt x="306578" y="942213"/>
                    </a:lnTo>
                    <a:lnTo>
                      <a:pt x="297561" y="941578"/>
                    </a:lnTo>
                    <a:lnTo>
                      <a:pt x="288798" y="940689"/>
                    </a:lnTo>
                    <a:lnTo>
                      <a:pt x="287909" y="944245"/>
                    </a:lnTo>
                    <a:lnTo>
                      <a:pt x="287147" y="946912"/>
                    </a:lnTo>
                    <a:lnTo>
                      <a:pt x="286131" y="949325"/>
                    </a:lnTo>
                    <a:lnTo>
                      <a:pt x="284607" y="952246"/>
                    </a:lnTo>
                    <a:lnTo>
                      <a:pt x="278765" y="950595"/>
                    </a:lnTo>
                    <a:lnTo>
                      <a:pt x="272034" y="950214"/>
                    </a:lnTo>
                    <a:lnTo>
                      <a:pt x="264922" y="950341"/>
                    </a:lnTo>
                    <a:lnTo>
                      <a:pt x="257937" y="950595"/>
                    </a:lnTo>
                    <a:lnTo>
                      <a:pt x="243713" y="951230"/>
                    </a:lnTo>
                    <a:lnTo>
                      <a:pt x="236855" y="951230"/>
                    </a:lnTo>
                    <a:lnTo>
                      <a:pt x="230759" y="950214"/>
                    </a:lnTo>
                    <a:lnTo>
                      <a:pt x="229362" y="949325"/>
                    </a:lnTo>
                    <a:lnTo>
                      <a:pt x="228092" y="947801"/>
                    </a:lnTo>
                    <a:lnTo>
                      <a:pt x="225552" y="942721"/>
                    </a:lnTo>
                    <a:lnTo>
                      <a:pt x="223266" y="937387"/>
                    </a:lnTo>
                    <a:lnTo>
                      <a:pt x="222377" y="935355"/>
                    </a:lnTo>
                    <a:lnTo>
                      <a:pt x="221488" y="934085"/>
                    </a:lnTo>
                    <a:lnTo>
                      <a:pt x="220726" y="935228"/>
                    </a:lnTo>
                    <a:lnTo>
                      <a:pt x="220091" y="937133"/>
                    </a:lnTo>
                    <a:lnTo>
                      <a:pt x="219964" y="942467"/>
                    </a:lnTo>
                    <a:lnTo>
                      <a:pt x="219837" y="945134"/>
                    </a:lnTo>
                    <a:lnTo>
                      <a:pt x="219583" y="947547"/>
                    </a:lnTo>
                    <a:lnTo>
                      <a:pt x="219075" y="949325"/>
                    </a:lnTo>
                    <a:lnTo>
                      <a:pt x="218186" y="950214"/>
                    </a:lnTo>
                    <a:lnTo>
                      <a:pt x="211963" y="951230"/>
                    </a:lnTo>
                    <a:lnTo>
                      <a:pt x="204978" y="951484"/>
                    </a:lnTo>
                    <a:lnTo>
                      <a:pt x="197612" y="951484"/>
                    </a:lnTo>
                    <a:lnTo>
                      <a:pt x="189738" y="951230"/>
                    </a:lnTo>
                    <a:lnTo>
                      <a:pt x="174244" y="950849"/>
                    </a:lnTo>
                    <a:lnTo>
                      <a:pt x="167132" y="951103"/>
                    </a:lnTo>
                    <a:lnTo>
                      <a:pt x="160528" y="951230"/>
                    </a:lnTo>
                    <a:lnTo>
                      <a:pt x="160020" y="948182"/>
                    </a:lnTo>
                    <a:lnTo>
                      <a:pt x="159639" y="946023"/>
                    </a:lnTo>
                    <a:lnTo>
                      <a:pt x="159258" y="943991"/>
                    </a:lnTo>
                    <a:lnTo>
                      <a:pt x="158496" y="940689"/>
                    </a:lnTo>
                    <a:lnTo>
                      <a:pt x="151003" y="940435"/>
                    </a:lnTo>
                    <a:lnTo>
                      <a:pt x="144018" y="939800"/>
                    </a:lnTo>
                    <a:lnTo>
                      <a:pt x="130937" y="939165"/>
                    </a:lnTo>
                    <a:lnTo>
                      <a:pt x="117983" y="939292"/>
                    </a:lnTo>
                    <a:lnTo>
                      <a:pt x="111252" y="939800"/>
                    </a:lnTo>
                    <a:lnTo>
                      <a:pt x="104394" y="940689"/>
                    </a:lnTo>
                    <a:lnTo>
                      <a:pt x="99187" y="939546"/>
                    </a:lnTo>
                    <a:lnTo>
                      <a:pt x="93726" y="938911"/>
                    </a:lnTo>
                    <a:lnTo>
                      <a:pt x="82042" y="938403"/>
                    </a:lnTo>
                    <a:lnTo>
                      <a:pt x="70231" y="938022"/>
                    </a:lnTo>
                    <a:lnTo>
                      <a:pt x="64643" y="937133"/>
                    </a:lnTo>
                    <a:lnTo>
                      <a:pt x="59563" y="936244"/>
                    </a:lnTo>
                    <a:lnTo>
                      <a:pt x="57785" y="928243"/>
                    </a:lnTo>
                    <a:lnTo>
                      <a:pt x="56134" y="921131"/>
                    </a:lnTo>
                    <a:lnTo>
                      <a:pt x="58674" y="920115"/>
                    </a:lnTo>
                    <a:lnTo>
                      <a:pt x="60706" y="918972"/>
                    </a:lnTo>
                    <a:lnTo>
                      <a:pt x="62230" y="917702"/>
                    </a:lnTo>
                    <a:lnTo>
                      <a:pt x="62865" y="916813"/>
                    </a:lnTo>
                    <a:lnTo>
                      <a:pt x="62738" y="914527"/>
                    </a:lnTo>
                    <a:lnTo>
                      <a:pt x="61468" y="912368"/>
                    </a:lnTo>
                    <a:lnTo>
                      <a:pt x="56642" y="908177"/>
                    </a:lnTo>
                    <a:lnTo>
                      <a:pt x="54737" y="906145"/>
                    </a:lnTo>
                    <a:lnTo>
                      <a:pt x="53848" y="904113"/>
                    </a:lnTo>
                    <a:lnTo>
                      <a:pt x="53594" y="899287"/>
                    </a:lnTo>
                    <a:lnTo>
                      <a:pt x="53848" y="894715"/>
                    </a:lnTo>
                    <a:lnTo>
                      <a:pt x="54483" y="890270"/>
                    </a:lnTo>
                    <a:lnTo>
                      <a:pt x="55372" y="886206"/>
                    </a:lnTo>
                    <a:lnTo>
                      <a:pt x="56388" y="882523"/>
                    </a:lnTo>
                    <a:lnTo>
                      <a:pt x="58293" y="879094"/>
                    </a:lnTo>
                    <a:lnTo>
                      <a:pt x="60325" y="876046"/>
                    </a:lnTo>
                    <a:lnTo>
                      <a:pt x="62738" y="873125"/>
                    </a:lnTo>
                    <a:lnTo>
                      <a:pt x="65659" y="870839"/>
                    </a:lnTo>
                    <a:lnTo>
                      <a:pt x="69215" y="868553"/>
                    </a:lnTo>
                    <a:lnTo>
                      <a:pt x="73152" y="867029"/>
                    </a:lnTo>
                    <a:lnTo>
                      <a:pt x="77597" y="865632"/>
                    </a:lnTo>
                    <a:lnTo>
                      <a:pt x="82423" y="864870"/>
                    </a:lnTo>
                    <a:lnTo>
                      <a:pt x="88011" y="864362"/>
                    </a:lnTo>
                    <a:lnTo>
                      <a:pt x="93980" y="864362"/>
                    </a:lnTo>
                    <a:lnTo>
                      <a:pt x="100711" y="864870"/>
                    </a:lnTo>
                    <a:lnTo>
                      <a:pt x="99949" y="860171"/>
                    </a:lnTo>
                    <a:lnTo>
                      <a:pt x="99060" y="855218"/>
                    </a:lnTo>
                    <a:lnTo>
                      <a:pt x="95885" y="845058"/>
                    </a:lnTo>
                    <a:lnTo>
                      <a:pt x="92329" y="834898"/>
                    </a:lnTo>
                    <a:lnTo>
                      <a:pt x="89027" y="824738"/>
                    </a:lnTo>
                    <a:lnTo>
                      <a:pt x="87757" y="819658"/>
                    </a:lnTo>
                    <a:lnTo>
                      <a:pt x="86868" y="814832"/>
                    </a:lnTo>
                    <a:lnTo>
                      <a:pt x="86487" y="809879"/>
                    </a:lnTo>
                    <a:lnTo>
                      <a:pt x="86614" y="805307"/>
                    </a:lnTo>
                    <a:lnTo>
                      <a:pt x="87376" y="800862"/>
                    </a:lnTo>
                    <a:lnTo>
                      <a:pt x="89027" y="796798"/>
                    </a:lnTo>
                    <a:lnTo>
                      <a:pt x="91567" y="792861"/>
                    </a:lnTo>
                    <a:lnTo>
                      <a:pt x="94996" y="789305"/>
                    </a:lnTo>
                    <a:lnTo>
                      <a:pt x="97790" y="788924"/>
                    </a:lnTo>
                    <a:lnTo>
                      <a:pt x="100330" y="789178"/>
                    </a:lnTo>
                    <a:lnTo>
                      <a:pt x="104394" y="790194"/>
                    </a:lnTo>
                    <a:lnTo>
                      <a:pt x="108458" y="791591"/>
                    </a:lnTo>
                    <a:lnTo>
                      <a:pt x="110871" y="791718"/>
                    </a:lnTo>
                    <a:lnTo>
                      <a:pt x="113665" y="791337"/>
                    </a:lnTo>
                    <a:lnTo>
                      <a:pt x="115570" y="781431"/>
                    </a:lnTo>
                    <a:lnTo>
                      <a:pt x="117221" y="770763"/>
                    </a:lnTo>
                    <a:lnTo>
                      <a:pt x="118491" y="759460"/>
                    </a:lnTo>
                    <a:lnTo>
                      <a:pt x="119380" y="747776"/>
                    </a:lnTo>
                    <a:lnTo>
                      <a:pt x="118491" y="745744"/>
                    </a:lnTo>
                    <a:lnTo>
                      <a:pt x="117729" y="743712"/>
                    </a:lnTo>
                    <a:lnTo>
                      <a:pt x="116586" y="740918"/>
                    </a:lnTo>
                    <a:lnTo>
                      <a:pt x="116332" y="738632"/>
                    </a:lnTo>
                    <a:lnTo>
                      <a:pt x="116459" y="737108"/>
                    </a:lnTo>
                    <a:lnTo>
                      <a:pt x="117348" y="734695"/>
                    </a:lnTo>
                    <a:lnTo>
                      <a:pt x="117983" y="733552"/>
                    </a:lnTo>
                    <a:lnTo>
                      <a:pt x="118110" y="731520"/>
                    </a:lnTo>
                    <a:lnTo>
                      <a:pt x="120396" y="729615"/>
                    </a:lnTo>
                    <a:lnTo>
                      <a:pt x="121412" y="727837"/>
                    </a:lnTo>
                    <a:lnTo>
                      <a:pt x="122047" y="726440"/>
                    </a:lnTo>
                    <a:lnTo>
                      <a:pt x="121793" y="725424"/>
                    </a:lnTo>
                    <a:lnTo>
                      <a:pt x="120904" y="723392"/>
                    </a:lnTo>
                    <a:lnTo>
                      <a:pt x="120142" y="721233"/>
                    </a:lnTo>
                    <a:lnTo>
                      <a:pt x="120015" y="709422"/>
                    </a:lnTo>
                    <a:lnTo>
                      <a:pt x="119253" y="697992"/>
                    </a:lnTo>
                    <a:lnTo>
                      <a:pt x="115824" y="698373"/>
                    </a:lnTo>
                    <a:lnTo>
                      <a:pt x="113157" y="698627"/>
                    </a:lnTo>
                    <a:lnTo>
                      <a:pt x="108712" y="698246"/>
                    </a:lnTo>
                    <a:lnTo>
                      <a:pt x="103886" y="697738"/>
                    </a:lnTo>
                    <a:lnTo>
                      <a:pt x="100838" y="697484"/>
                    </a:lnTo>
                    <a:lnTo>
                      <a:pt x="97028" y="697738"/>
                    </a:lnTo>
                    <a:lnTo>
                      <a:pt x="97917" y="685546"/>
                    </a:lnTo>
                    <a:lnTo>
                      <a:pt x="98552" y="672719"/>
                    </a:lnTo>
                    <a:lnTo>
                      <a:pt x="99187" y="646811"/>
                    </a:lnTo>
                    <a:lnTo>
                      <a:pt x="99822" y="621030"/>
                    </a:lnTo>
                    <a:lnTo>
                      <a:pt x="100711" y="595503"/>
                    </a:lnTo>
                    <a:lnTo>
                      <a:pt x="97917" y="597535"/>
                    </a:lnTo>
                    <a:lnTo>
                      <a:pt x="95504" y="599059"/>
                    </a:lnTo>
                    <a:lnTo>
                      <a:pt x="90678" y="600837"/>
                    </a:lnTo>
                    <a:lnTo>
                      <a:pt x="88138" y="601472"/>
                    </a:lnTo>
                    <a:lnTo>
                      <a:pt x="85217" y="601218"/>
                    </a:lnTo>
                    <a:lnTo>
                      <a:pt x="82042" y="600837"/>
                    </a:lnTo>
                    <a:lnTo>
                      <a:pt x="78359" y="599948"/>
                    </a:lnTo>
                    <a:lnTo>
                      <a:pt x="75946" y="596138"/>
                    </a:lnTo>
                    <a:lnTo>
                      <a:pt x="74041" y="592455"/>
                    </a:lnTo>
                    <a:lnTo>
                      <a:pt x="72517" y="588645"/>
                    </a:lnTo>
                    <a:lnTo>
                      <a:pt x="71628" y="585089"/>
                    </a:lnTo>
                    <a:lnTo>
                      <a:pt x="70866" y="578485"/>
                    </a:lnTo>
                    <a:lnTo>
                      <a:pt x="71120" y="572008"/>
                    </a:lnTo>
                    <a:lnTo>
                      <a:pt x="72009" y="566293"/>
                    </a:lnTo>
                    <a:lnTo>
                      <a:pt x="73279" y="560832"/>
                    </a:lnTo>
                    <a:lnTo>
                      <a:pt x="74422" y="555752"/>
                    </a:lnTo>
                    <a:lnTo>
                      <a:pt x="74930" y="551307"/>
                    </a:lnTo>
                    <a:lnTo>
                      <a:pt x="70485" y="549021"/>
                    </a:lnTo>
                    <a:lnTo>
                      <a:pt x="70358" y="527812"/>
                    </a:lnTo>
                    <a:lnTo>
                      <a:pt x="71120" y="506349"/>
                    </a:lnTo>
                    <a:lnTo>
                      <a:pt x="72390" y="484886"/>
                    </a:lnTo>
                    <a:lnTo>
                      <a:pt x="74295" y="463677"/>
                    </a:lnTo>
                    <a:lnTo>
                      <a:pt x="77089" y="443103"/>
                    </a:lnTo>
                    <a:lnTo>
                      <a:pt x="80645" y="422910"/>
                    </a:lnTo>
                    <a:lnTo>
                      <a:pt x="85217" y="404114"/>
                    </a:lnTo>
                    <a:lnTo>
                      <a:pt x="87757" y="395097"/>
                    </a:lnTo>
                    <a:lnTo>
                      <a:pt x="90678" y="386461"/>
                    </a:lnTo>
                    <a:lnTo>
                      <a:pt x="90170" y="382905"/>
                    </a:lnTo>
                    <a:lnTo>
                      <a:pt x="90297" y="379984"/>
                    </a:lnTo>
                    <a:lnTo>
                      <a:pt x="90932" y="378079"/>
                    </a:lnTo>
                    <a:lnTo>
                      <a:pt x="92075" y="376428"/>
                    </a:lnTo>
                    <a:lnTo>
                      <a:pt x="94361" y="374015"/>
                    </a:lnTo>
                    <a:lnTo>
                      <a:pt x="95758" y="372745"/>
                    </a:lnTo>
                    <a:lnTo>
                      <a:pt x="96647" y="370967"/>
                    </a:lnTo>
                    <a:lnTo>
                      <a:pt x="97536" y="368300"/>
                    </a:lnTo>
                    <a:lnTo>
                      <a:pt x="97917" y="365633"/>
                    </a:lnTo>
                    <a:lnTo>
                      <a:pt x="98679" y="360553"/>
                    </a:lnTo>
                    <a:lnTo>
                      <a:pt x="99568" y="358267"/>
                    </a:lnTo>
                    <a:lnTo>
                      <a:pt x="101092" y="355727"/>
                    </a:lnTo>
                    <a:lnTo>
                      <a:pt x="103632" y="353441"/>
                    </a:lnTo>
                    <a:lnTo>
                      <a:pt x="107315" y="351282"/>
                    </a:lnTo>
                    <a:lnTo>
                      <a:pt x="112268" y="344424"/>
                    </a:lnTo>
                    <a:lnTo>
                      <a:pt x="117221" y="338455"/>
                    </a:lnTo>
                    <a:lnTo>
                      <a:pt x="122682" y="333121"/>
                    </a:lnTo>
                    <a:lnTo>
                      <a:pt x="128524" y="328422"/>
                    </a:lnTo>
                    <a:lnTo>
                      <a:pt x="126238" y="326517"/>
                    </a:lnTo>
                    <a:lnTo>
                      <a:pt x="124460" y="323850"/>
                    </a:lnTo>
                    <a:lnTo>
                      <a:pt x="122936" y="320802"/>
                    </a:lnTo>
                    <a:lnTo>
                      <a:pt x="121793" y="317373"/>
                    </a:lnTo>
                    <a:lnTo>
                      <a:pt x="121031" y="313690"/>
                    </a:lnTo>
                    <a:lnTo>
                      <a:pt x="120523" y="309626"/>
                    </a:lnTo>
                    <a:lnTo>
                      <a:pt x="120142" y="301498"/>
                    </a:lnTo>
                    <a:lnTo>
                      <a:pt x="120523" y="292989"/>
                    </a:lnTo>
                    <a:lnTo>
                      <a:pt x="121412" y="284861"/>
                    </a:lnTo>
                    <a:lnTo>
                      <a:pt x="122174" y="277622"/>
                    </a:lnTo>
                    <a:lnTo>
                      <a:pt x="122936" y="271653"/>
                    </a:lnTo>
                    <a:lnTo>
                      <a:pt x="120015" y="269113"/>
                    </a:lnTo>
                    <a:lnTo>
                      <a:pt x="117348" y="266319"/>
                    </a:lnTo>
                    <a:lnTo>
                      <a:pt x="115189" y="262763"/>
                    </a:lnTo>
                    <a:lnTo>
                      <a:pt x="113665" y="258953"/>
                    </a:lnTo>
                    <a:lnTo>
                      <a:pt x="112522" y="254762"/>
                    </a:lnTo>
                    <a:lnTo>
                      <a:pt x="111760" y="250825"/>
                    </a:lnTo>
                    <a:lnTo>
                      <a:pt x="111633" y="246761"/>
                    </a:lnTo>
                    <a:lnTo>
                      <a:pt x="111760" y="243332"/>
                    </a:lnTo>
                    <a:lnTo>
                      <a:pt x="109601" y="236220"/>
                    </a:lnTo>
                    <a:lnTo>
                      <a:pt x="108204" y="229743"/>
                    </a:lnTo>
                    <a:lnTo>
                      <a:pt x="106426" y="224282"/>
                    </a:lnTo>
                    <a:lnTo>
                      <a:pt x="104394" y="219456"/>
                    </a:lnTo>
                    <a:lnTo>
                      <a:pt x="97028" y="218567"/>
                    </a:lnTo>
                    <a:lnTo>
                      <a:pt x="89408" y="216916"/>
                    </a:lnTo>
                    <a:lnTo>
                      <a:pt x="73533" y="213868"/>
                    </a:lnTo>
                    <a:lnTo>
                      <a:pt x="57404" y="209169"/>
                    </a:lnTo>
                    <a:lnTo>
                      <a:pt x="49530" y="206375"/>
                    </a:lnTo>
                    <a:lnTo>
                      <a:pt x="42037" y="203454"/>
                    </a:lnTo>
                    <a:lnTo>
                      <a:pt x="34798" y="199898"/>
                    </a:lnTo>
                    <a:lnTo>
                      <a:pt x="27940" y="195961"/>
                    </a:lnTo>
                    <a:lnTo>
                      <a:pt x="21717" y="191770"/>
                    </a:lnTo>
                    <a:lnTo>
                      <a:pt x="16129" y="187071"/>
                    </a:lnTo>
                    <a:lnTo>
                      <a:pt x="11049" y="181991"/>
                    </a:lnTo>
                    <a:lnTo>
                      <a:pt x="7239" y="176530"/>
                    </a:lnTo>
                    <a:lnTo>
                      <a:pt x="4064" y="170561"/>
                    </a:lnTo>
                    <a:lnTo>
                      <a:pt x="2159" y="164084"/>
                    </a:lnTo>
                    <a:lnTo>
                      <a:pt x="635" y="156972"/>
                    </a:lnTo>
                    <a:lnTo>
                      <a:pt x="0" y="150368"/>
                    </a:lnTo>
                    <a:lnTo>
                      <a:pt x="0" y="144145"/>
                    </a:lnTo>
                    <a:lnTo>
                      <a:pt x="508" y="138684"/>
                    </a:lnTo>
                    <a:lnTo>
                      <a:pt x="1651" y="133096"/>
                    </a:lnTo>
                    <a:lnTo>
                      <a:pt x="3302" y="128270"/>
                    </a:lnTo>
                    <a:lnTo>
                      <a:pt x="5588" y="123571"/>
                    </a:lnTo>
                    <a:lnTo>
                      <a:pt x="8128" y="119380"/>
                    </a:lnTo>
                    <a:lnTo>
                      <a:pt x="11303" y="115570"/>
                    </a:lnTo>
                    <a:lnTo>
                      <a:pt x="14859" y="112141"/>
                    </a:lnTo>
                    <a:lnTo>
                      <a:pt x="18415" y="108712"/>
                    </a:lnTo>
                    <a:lnTo>
                      <a:pt x="22733" y="105918"/>
                    </a:lnTo>
                    <a:lnTo>
                      <a:pt x="31623" y="101092"/>
                    </a:lnTo>
                    <a:lnTo>
                      <a:pt x="41402" y="97282"/>
                    </a:lnTo>
                    <a:lnTo>
                      <a:pt x="51689" y="94361"/>
                    </a:lnTo>
                    <a:lnTo>
                      <a:pt x="61849" y="92583"/>
                    </a:lnTo>
                    <a:lnTo>
                      <a:pt x="71882" y="91694"/>
                    </a:lnTo>
                    <a:lnTo>
                      <a:pt x="81407" y="91440"/>
                    </a:lnTo>
                    <a:lnTo>
                      <a:pt x="90170" y="91694"/>
                    </a:lnTo>
                    <a:lnTo>
                      <a:pt x="97790" y="92583"/>
                    </a:lnTo>
                    <a:lnTo>
                      <a:pt x="100838" y="93218"/>
                    </a:lnTo>
                    <a:lnTo>
                      <a:pt x="103886" y="93980"/>
                    </a:lnTo>
                    <a:lnTo>
                      <a:pt x="106299" y="94869"/>
                    </a:lnTo>
                    <a:lnTo>
                      <a:pt x="314833" y="105029"/>
                    </a:lnTo>
                    <a:lnTo>
                      <a:pt x="302006" y="105664"/>
                    </a:lnTo>
                    <a:lnTo>
                      <a:pt x="289814" y="107442"/>
                    </a:lnTo>
                    <a:lnTo>
                      <a:pt x="277876" y="109855"/>
                    </a:lnTo>
                    <a:lnTo>
                      <a:pt x="266446" y="113411"/>
                    </a:lnTo>
                    <a:lnTo>
                      <a:pt x="255143" y="117348"/>
                    </a:lnTo>
                    <a:lnTo>
                      <a:pt x="232918" y="125984"/>
                    </a:lnTo>
                    <a:lnTo>
                      <a:pt x="216535" y="133096"/>
                    </a:lnTo>
                    <a:lnTo>
                      <a:pt x="199771" y="141097"/>
                    </a:lnTo>
                    <a:lnTo>
                      <a:pt x="183261" y="149860"/>
                    </a:lnTo>
                    <a:lnTo>
                      <a:pt x="167132" y="159512"/>
                    </a:lnTo>
                    <a:lnTo>
                      <a:pt x="151638" y="169799"/>
                    </a:lnTo>
                    <a:lnTo>
                      <a:pt x="136779" y="180594"/>
                    </a:lnTo>
                    <a:lnTo>
                      <a:pt x="122936" y="191897"/>
                    </a:lnTo>
                    <a:lnTo>
                      <a:pt x="109982" y="203835"/>
                    </a:lnTo>
                    <a:lnTo>
                      <a:pt x="108331" y="190246"/>
                    </a:lnTo>
                    <a:lnTo>
                      <a:pt x="107315" y="176022"/>
                    </a:lnTo>
                    <a:lnTo>
                      <a:pt x="107315" y="162306"/>
                    </a:lnTo>
                    <a:lnTo>
                      <a:pt x="108204" y="148590"/>
                    </a:lnTo>
                    <a:lnTo>
                      <a:pt x="109474" y="135382"/>
                    </a:lnTo>
                    <a:lnTo>
                      <a:pt x="111506" y="122047"/>
                    </a:lnTo>
                    <a:lnTo>
                      <a:pt x="114427" y="109347"/>
                    </a:lnTo>
                    <a:lnTo>
                      <a:pt x="118110" y="97028"/>
                    </a:lnTo>
                    <a:lnTo>
                      <a:pt x="122555" y="85471"/>
                    </a:lnTo>
                    <a:lnTo>
                      <a:pt x="127762" y="74676"/>
                    </a:lnTo>
                    <a:lnTo>
                      <a:pt x="133858" y="64516"/>
                    </a:lnTo>
                    <a:lnTo>
                      <a:pt x="140716" y="55499"/>
                    </a:lnTo>
                    <a:lnTo>
                      <a:pt x="148082" y="47244"/>
                    </a:lnTo>
                    <a:lnTo>
                      <a:pt x="156591" y="40132"/>
                    </a:lnTo>
                    <a:lnTo>
                      <a:pt x="165862" y="34163"/>
                    </a:lnTo>
                    <a:lnTo>
                      <a:pt x="170688" y="31750"/>
                    </a:lnTo>
                    <a:lnTo>
                      <a:pt x="175895" y="29845"/>
                    </a:lnTo>
                    <a:lnTo>
                      <a:pt x="179451" y="28067"/>
                    </a:lnTo>
                    <a:lnTo>
                      <a:pt x="183642" y="26035"/>
                    </a:lnTo>
                    <a:lnTo>
                      <a:pt x="188468" y="24257"/>
                    </a:lnTo>
                    <a:lnTo>
                      <a:pt x="193675" y="22479"/>
                    </a:lnTo>
                    <a:lnTo>
                      <a:pt x="205105" y="19177"/>
                    </a:lnTo>
                    <a:lnTo>
                      <a:pt x="217551" y="16510"/>
                    </a:lnTo>
                    <a:lnTo>
                      <a:pt x="230378" y="14478"/>
                    </a:lnTo>
                    <a:lnTo>
                      <a:pt x="243078" y="13462"/>
                    </a:lnTo>
                    <a:lnTo>
                      <a:pt x="249047" y="13462"/>
                    </a:lnTo>
                    <a:lnTo>
                      <a:pt x="254762" y="13843"/>
                    </a:lnTo>
                    <a:lnTo>
                      <a:pt x="260350" y="14478"/>
                    </a:lnTo>
                    <a:lnTo>
                      <a:pt x="265303" y="15621"/>
                    </a:lnTo>
                    <a:lnTo>
                      <a:pt x="272542" y="17907"/>
                    </a:lnTo>
                    <a:lnTo>
                      <a:pt x="279273" y="20447"/>
                    </a:lnTo>
                    <a:lnTo>
                      <a:pt x="285115" y="23876"/>
                    </a:lnTo>
                    <a:lnTo>
                      <a:pt x="290449" y="27305"/>
                    </a:lnTo>
                    <a:lnTo>
                      <a:pt x="295656" y="31496"/>
                    </a:lnTo>
                    <a:lnTo>
                      <a:pt x="300101" y="35941"/>
                    </a:lnTo>
                    <a:lnTo>
                      <a:pt x="304419" y="41275"/>
                    </a:lnTo>
                    <a:lnTo>
                      <a:pt x="308102" y="46609"/>
                    </a:lnTo>
                    <a:lnTo>
                      <a:pt x="311531" y="52578"/>
                    </a:lnTo>
                    <a:lnTo>
                      <a:pt x="314579" y="59055"/>
                    </a:lnTo>
                    <a:lnTo>
                      <a:pt x="317373" y="65659"/>
                    </a:lnTo>
                    <a:lnTo>
                      <a:pt x="319913" y="72898"/>
                    </a:lnTo>
                    <a:lnTo>
                      <a:pt x="322199" y="80391"/>
                    </a:lnTo>
                    <a:lnTo>
                      <a:pt x="324231" y="88392"/>
                    </a:lnTo>
                    <a:lnTo>
                      <a:pt x="327914" y="105918"/>
                    </a:lnTo>
                    <a:lnTo>
                      <a:pt x="103632" y="117221"/>
                    </a:lnTo>
                    <a:lnTo>
                      <a:pt x="101473" y="127381"/>
                    </a:lnTo>
                    <a:lnTo>
                      <a:pt x="99822" y="137287"/>
                    </a:lnTo>
                    <a:lnTo>
                      <a:pt x="98552" y="147701"/>
                    </a:lnTo>
                    <a:lnTo>
                      <a:pt x="97790" y="159512"/>
                    </a:lnTo>
                    <a:lnTo>
                      <a:pt x="97409" y="166116"/>
                    </a:lnTo>
                    <a:lnTo>
                      <a:pt x="97409" y="172974"/>
                    </a:lnTo>
                    <a:lnTo>
                      <a:pt x="97409" y="180594"/>
                    </a:lnTo>
                    <a:lnTo>
                      <a:pt x="97790" y="189103"/>
                    </a:lnTo>
                    <a:lnTo>
                      <a:pt x="98171" y="198120"/>
                    </a:lnTo>
                    <a:lnTo>
                      <a:pt x="98679" y="208280"/>
                    </a:lnTo>
                    <a:lnTo>
                      <a:pt x="91059" y="207645"/>
                    </a:lnTo>
                    <a:lnTo>
                      <a:pt x="83312" y="206756"/>
                    </a:lnTo>
                    <a:lnTo>
                      <a:pt x="74930" y="205232"/>
                    </a:lnTo>
                    <a:lnTo>
                      <a:pt x="66675" y="203454"/>
                    </a:lnTo>
                    <a:lnTo>
                      <a:pt x="58293" y="201041"/>
                    </a:lnTo>
                    <a:lnTo>
                      <a:pt x="50165" y="198120"/>
                    </a:lnTo>
                    <a:lnTo>
                      <a:pt x="42164" y="194691"/>
                    </a:lnTo>
                    <a:lnTo>
                      <a:pt x="34798" y="190881"/>
                    </a:lnTo>
                    <a:lnTo>
                      <a:pt x="27940" y="186182"/>
                    </a:lnTo>
                    <a:lnTo>
                      <a:pt x="21717" y="181102"/>
                    </a:lnTo>
                    <a:lnTo>
                      <a:pt x="16256" y="175133"/>
                    </a:lnTo>
                    <a:lnTo>
                      <a:pt x="12065" y="168529"/>
                    </a:lnTo>
                    <a:lnTo>
                      <a:pt x="8890" y="161163"/>
                    </a:lnTo>
                    <a:lnTo>
                      <a:pt x="7747" y="157226"/>
                    </a:lnTo>
                    <a:lnTo>
                      <a:pt x="6985" y="153035"/>
                    </a:lnTo>
                    <a:lnTo>
                      <a:pt x="6604" y="148590"/>
                    </a:lnTo>
                    <a:lnTo>
                      <a:pt x="6604" y="144145"/>
                    </a:lnTo>
                    <a:lnTo>
                      <a:pt x="6858" y="139319"/>
                    </a:lnTo>
                    <a:lnTo>
                      <a:pt x="7493" y="134366"/>
                    </a:lnTo>
                    <a:lnTo>
                      <a:pt x="8890" y="130937"/>
                    </a:lnTo>
                    <a:lnTo>
                      <a:pt x="10287" y="128270"/>
                    </a:lnTo>
                    <a:lnTo>
                      <a:pt x="14605" y="122428"/>
                    </a:lnTo>
                    <a:lnTo>
                      <a:pt x="19558" y="117856"/>
                    </a:lnTo>
                    <a:lnTo>
                      <a:pt x="25908" y="113919"/>
                    </a:lnTo>
                    <a:lnTo>
                      <a:pt x="32639" y="110363"/>
                    </a:lnTo>
                    <a:lnTo>
                      <a:pt x="40005" y="107696"/>
                    </a:lnTo>
                    <a:lnTo>
                      <a:pt x="47752" y="105410"/>
                    </a:lnTo>
                    <a:lnTo>
                      <a:pt x="55753" y="103886"/>
                    </a:lnTo>
                    <a:lnTo>
                      <a:pt x="63754" y="102743"/>
                    </a:lnTo>
                    <a:lnTo>
                      <a:pt x="71628" y="102108"/>
                    </a:lnTo>
                    <a:lnTo>
                      <a:pt x="79248" y="101854"/>
                    </a:lnTo>
                    <a:lnTo>
                      <a:pt x="86233" y="102108"/>
                    </a:lnTo>
                    <a:lnTo>
                      <a:pt x="92583" y="102616"/>
                    </a:lnTo>
                    <a:lnTo>
                      <a:pt x="98171" y="103378"/>
                    </a:lnTo>
                    <a:lnTo>
                      <a:pt x="102616" y="104775"/>
                    </a:lnTo>
                    <a:lnTo>
                      <a:pt x="105918" y="106172"/>
                    </a:lnTo>
                    <a:lnTo>
                      <a:pt x="330835" y="124079"/>
                    </a:lnTo>
                    <a:lnTo>
                      <a:pt x="333502" y="130937"/>
                    </a:lnTo>
                    <a:lnTo>
                      <a:pt x="337185" y="145034"/>
                    </a:lnTo>
                    <a:lnTo>
                      <a:pt x="338328" y="152146"/>
                    </a:lnTo>
                    <a:lnTo>
                      <a:pt x="339217" y="159258"/>
                    </a:lnTo>
                    <a:lnTo>
                      <a:pt x="339598" y="166497"/>
                    </a:lnTo>
                    <a:lnTo>
                      <a:pt x="339979" y="174244"/>
                    </a:lnTo>
                    <a:lnTo>
                      <a:pt x="339852" y="182245"/>
                    </a:lnTo>
                    <a:lnTo>
                      <a:pt x="339471" y="190373"/>
                    </a:lnTo>
                    <a:lnTo>
                      <a:pt x="338836" y="199009"/>
                    </a:lnTo>
                    <a:lnTo>
                      <a:pt x="337947" y="208280"/>
                    </a:lnTo>
                    <a:lnTo>
                      <a:pt x="337185" y="217805"/>
                    </a:lnTo>
                    <a:lnTo>
                      <a:pt x="336042" y="228219"/>
                    </a:lnTo>
                    <a:lnTo>
                      <a:pt x="334772" y="238887"/>
                    </a:lnTo>
                    <a:lnTo>
                      <a:pt x="333502" y="250571"/>
                    </a:lnTo>
                    <a:lnTo>
                      <a:pt x="330581" y="253873"/>
                    </a:lnTo>
                    <a:lnTo>
                      <a:pt x="327406" y="256794"/>
                    </a:lnTo>
                    <a:lnTo>
                      <a:pt x="323850" y="259207"/>
                    </a:lnTo>
                    <a:lnTo>
                      <a:pt x="320294" y="260985"/>
                    </a:lnTo>
                    <a:lnTo>
                      <a:pt x="312801" y="264033"/>
                    </a:lnTo>
                    <a:lnTo>
                      <a:pt x="305308" y="266573"/>
                    </a:lnTo>
                    <a:lnTo>
                      <a:pt x="297942" y="269367"/>
                    </a:lnTo>
                    <a:lnTo>
                      <a:pt x="290957" y="273177"/>
                    </a:lnTo>
                    <a:lnTo>
                      <a:pt x="287528" y="275336"/>
                    </a:lnTo>
                    <a:lnTo>
                      <a:pt x="284607" y="278511"/>
                    </a:lnTo>
                    <a:lnTo>
                      <a:pt x="282067" y="281940"/>
                    </a:lnTo>
                    <a:lnTo>
                      <a:pt x="279400" y="286258"/>
                    </a:lnTo>
                    <a:lnTo>
                      <a:pt x="270383" y="284226"/>
                    </a:lnTo>
                    <a:lnTo>
                      <a:pt x="261620" y="281813"/>
                    </a:lnTo>
                    <a:lnTo>
                      <a:pt x="244348" y="276225"/>
                    </a:lnTo>
                    <a:lnTo>
                      <a:pt x="235331" y="274320"/>
                    </a:lnTo>
                    <a:lnTo>
                      <a:pt x="225679" y="272923"/>
                    </a:lnTo>
                    <a:lnTo>
                      <a:pt x="220599" y="272796"/>
                    </a:lnTo>
                    <a:lnTo>
                      <a:pt x="215011" y="273177"/>
                    </a:lnTo>
                    <a:lnTo>
                      <a:pt x="209169" y="273812"/>
                    </a:lnTo>
                    <a:lnTo>
                      <a:pt x="203200" y="275082"/>
                    </a:lnTo>
                    <a:lnTo>
                      <a:pt x="196977" y="275971"/>
                    </a:lnTo>
                    <a:lnTo>
                      <a:pt x="191262" y="275971"/>
                    </a:lnTo>
                    <a:lnTo>
                      <a:pt x="186309" y="275336"/>
                    </a:lnTo>
                    <a:lnTo>
                      <a:pt x="181483" y="274447"/>
                    </a:lnTo>
                    <a:lnTo>
                      <a:pt x="177165" y="273431"/>
                    </a:lnTo>
                    <a:lnTo>
                      <a:pt x="172974" y="271653"/>
                    </a:lnTo>
                    <a:lnTo>
                      <a:pt x="165227" y="268097"/>
                    </a:lnTo>
                    <a:lnTo>
                      <a:pt x="157226" y="264795"/>
                    </a:lnTo>
                    <a:lnTo>
                      <a:pt x="153162" y="263652"/>
                    </a:lnTo>
                    <a:lnTo>
                      <a:pt x="148717" y="262509"/>
                    </a:lnTo>
                    <a:lnTo>
                      <a:pt x="143891" y="261874"/>
                    </a:lnTo>
                    <a:lnTo>
                      <a:pt x="138684" y="261874"/>
                    </a:lnTo>
                    <a:lnTo>
                      <a:pt x="132969" y="262763"/>
                    </a:lnTo>
                    <a:lnTo>
                      <a:pt x="126619" y="263779"/>
                    </a:lnTo>
                    <a:lnTo>
                      <a:pt x="124206" y="260985"/>
                    </a:lnTo>
                    <a:lnTo>
                      <a:pt x="122174" y="257810"/>
                    </a:lnTo>
                    <a:lnTo>
                      <a:pt x="120777" y="254635"/>
                    </a:lnTo>
                    <a:lnTo>
                      <a:pt x="119761" y="251079"/>
                    </a:lnTo>
                    <a:lnTo>
                      <a:pt x="119253" y="247523"/>
                    </a:lnTo>
                    <a:lnTo>
                      <a:pt x="119380" y="243967"/>
                    </a:lnTo>
                    <a:lnTo>
                      <a:pt x="120015" y="240411"/>
                    </a:lnTo>
                    <a:lnTo>
                      <a:pt x="120904" y="237109"/>
                    </a:lnTo>
                    <a:lnTo>
                      <a:pt x="122428" y="233934"/>
                    </a:lnTo>
                    <a:lnTo>
                      <a:pt x="124206" y="231140"/>
                    </a:lnTo>
                    <a:lnTo>
                      <a:pt x="126619" y="228727"/>
                    </a:lnTo>
                    <a:lnTo>
                      <a:pt x="129159" y="226441"/>
                    </a:lnTo>
                    <a:lnTo>
                      <a:pt x="132207" y="225171"/>
                    </a:lnTo>
                    <a:lnTo>
                      <a:pt x="135509" y="224028"/>
                    </a:lnTo>
                    <a:lnTo>
                      <a:pt x="139446" y="223647"/>
                    </a:lnTo>
                    <a:lnTo>
                      <a:pt x="143510" y="223774"/>
                    </a:lnTo>
                    <a:lnTo>
                      <a:pt x="144653" y="227965"/>
                    </a:lnTo>
                    <a:lnTo>
                      <a:pt x="146050" y="231394"/>
                    </a:lnTo>
                    <a:lnTo>
                      <a:pt x="147701" y="234188"/>
                    </a:lnTo>
                    <a:lnTo>
                      <a:pt x="149733" y="236728"/>
                    </a:lnTo>
                    <a:lnTo>
                      <a:pt x="154051" y="241554"/>
                    </a:lnTo>
                    <a:lnTo>
                      <a:pt x="158623" y="246380"/>
                    </a:lnTo>
                    <a:lnTo>
                      <a:pt x="161798" y="247269"/>
                    </a:lnTo>
                    <a:lnTo>
                      <a:pt x="164465" y="247904"/>
                    </a:lnTo>
                    <a:lnTo>
                      <a:pt x="169291" y="248793"/>
                    </a:lnTo>
                    <a:lnTo>
                      <a:pt x="173990" y="249047"/>
                    </a:lnTo>
                    <a:lnTo>
                      <a:pt x="177165" y="248793"/>
                    </a:lnTo>
                    <a:lnTo>
                      <a:pt x="180721" y="248412"/>
                    </a:lnTo>
                    <a:lnTo>
                      <a:pt x="182118" y="235331"/>
                    </a:lnTo>
                    <a:lnTo>
                      <a:pt x="184404" y="222758"/>
                    </a:lnTo>
                    <a:lnTo>
                      <a:pt x="186817" y="210566"/>
                    </a:lnTo>
                    <a:lnTo>
                      <a:pt x="189484" y="198755"/>
                    </a:lnTo>
                    <a:lnTo>
                      <a:pt x="195326" y="175514"/>
                    </a:lnTo>
                    <a:lnTo>
                      <a:pt x="201295" y="152781"/>
                    </a:lnTo>
                    <a:lnTo>
                      <a:pt x="215138" y="146177"/>
                    </a:lnTo>
                    <a:lnTo>
                      <a:pt x="229743" y="138811"/>
                    </a:lnTo>
                    <a:lnTo>
                      <a:pt x="244983" y="131572"/>
                    </a:lnTo>
                    <a:lnTo>
                      <a:pt x="260858" y="124714"/>
                    </a:lnTo>
                    <a:lnTo>
                      <a:pt x="276987" y="119126"/>
                    </a:lnTo>
                    <a:lnTo>
                      <a:pt x="285369" y="117348"/>
                    </a:lnTo>
                    <a:lnTo>
                      <a:pt x="293751" y="115570"/>
                    </a:lnTo>
                    <a:lnTo>
                      <a:pt x="302260" y="114681"/>
                    </a:lnTo>
                    <a:lnTo>
                      <a:pt x="310515" y="114681"/>
                    </a:lnTo>
                    <a:lnTo>
                      <a:pt x="319278" y="115570"/>
                    </a:lnTo>
                    <a:lnTo>
                      <a:pt x="327914" y="116967"/>
                    </a:lnTo>
                    <a:lnTo>
                      <a:pt x="184785" y="181356"/>
                    </a:lnTo>
                    <a:lnTo>
                      <a:pt x="180848" y="200787"/>
                    </a:lnTo>
                    <a:lnTo>
                      <a:pt x="173355" y="239522"/>
                    </a:lnTo>
                    <a:lnTo>
                      <a:pt x="171704" y="240411"/>
                    </a:lnTo>
                    <a:lnTo>
                      <a:pt x="169545" y="240665"/>
                    </a:lnTo>
                    <a:lnTo>
                      <a:pt x="167386" y="240157"/>
                    </a:lnTo>
                    <a:lnTo>
                      <a:pt x="164973" y="239268"/>
                    </a:lnTo>
                    <a:lnTo>
                      <a:pt x="160655" y="235966"/>
                    </a:lnTo>
                    <a:lnTo>
                      <a:pt x="158623" y="233807"/>
                    </a:lnTo>
                    <a:lnTo>
                      <a:pt x="156972" y="231394"/>
                    </a:lnTo>
                    <a:lnTo>
                      <a:pt x="155702" y="229108"/>
                    </a:lnTo>
                    <a:lnTo>
                      <a:pt x="154813" y="226949"/>
                    </a:lnTo>
                    <a:lnTo>
                      <a:pt x="153670" y="223647"/>
                    </a:lnTo>
                    <a:lnTo>
                      <a:pt x="152527" y="220091"/>
                    </a:lnTo>
                    <a:lnTo>
                      <a:pt x="152019" y="217678"/>
                    </a:lnTo>
                    <a:lnTo>
                      <a:pt x="150876" y="215011"/>
                    </a:lnTo>
                    <a:lnTo>
                      <a:pt x="145161" y="212598"/>
                    </a:lnTo>
                    <a:lnTo>
                      <a:pt x="139573" y="211709"/>
                    </a:lnTo>
                    <a:lnTo>
                      <a:pt x="134239" y="212344"/>
                    </a:lnTo>
                    <a:lnTo>
                      <a:pt x="129413" y="214376"/>
                    </a:lnTo>
                    <a:lnTo>
                      <a:pt x="124968" y="217678"/>
                    </a:lnTo>
                    <a:lnTo>
                      <a:pt x="121031" y="222250"/>
                    </a:lnTo>
                    <a:lnTo>
                      <a:pt x="117983" y="228219"/>
                    </a:lnTo>
                    <a:lnTo>
                      <a:pt x="115570" y="235331"/>
                    </a:lnTo>
                    <a:lnTo>
                      <a:pt x="115824" y="232918"/>
                    </a:lnTo>
                    <a:lnTo>
                      <a:pt x="115570" y="230886"/>
                    </a:lnTo>
                    <a:lnTo>
                      <a:pt x="113919" y="226314"/>
                    </a:lnTo>
                    <a:lnTo>
                      <a:pt x="112014" y="221869"/>
                    </a:lnTo>
                    <a:lnTo>
                      <a:pt x="111633" y="219456"/>
                    </a:lnTo>
                    <a:lnTo>
                      <a:pt x="111760" y="217170"/>
                    </a:lnTo>
                    <a:lnTo>
                      <a:pt x="119634" y="208280"/>
                    </a:lnTo>
                    <a:lnTo>
                      <a:pt x="127889" y="199644"/>
                    </a:lnTo>
                    <a:lnTo>
                      <a:pt x="136652" y="191770"/>
                    </a:lnTo>
                    <a:lnTo>
                      <a:pt x="145669" y="184277"/>
                    </a:lnTo>
                    <a:lnTo>
                      <a:pt x="155321" y="177546"/>
                    </a:lnTo>
                    <a:lnTo>
                      <a:pt x="165735" y="171450"/>
                    </a:lnTo>
                    <a:lnTo>
                      <a:pt x="176403" y="166116"/>
                    </a:lnTo>
                    <a:lnTo>
                      <a:pt x="188341" y="161671"/>
                    </a:lnTo>
                    <a:lnTo>
                      <a:pt x="347726" y="298196"/>
                    </a:lnTo>
                    <a:lnTo>
                      <a:pt x="346837" y="302641"/>
                    </a:lnTo>
                    <a:lnTo>
                      <a:pt x="345186" y="306832"/>
                    </a:lnTo>
                    <a:lnTo>
                      <a:pt x="342773" y="310769"/>
                    </a:lnTo>
                    <a:lnTo>
                      <a:pt x="339598" y="314579"/>
                    </a:lnTo>
                    <a:lnTo>
                      <a:pt x="335788" y="317373"/>
                    </a:lnTo>
                    <a:lnTo>
                      <a:pt x="331216" y="319151"/>
                    </a:lnTo>
                    <a:lnTo>
                      <a:pt x="326136" y="319659"/>
                    </a:lnTo>
                    <a:lnTo>
                      <a:pt x="326136" y="315214"/>
                    </a:lnTo>
                    <a:lnTo>
                      <a:pt x="325882" y="311404"/>
                    </a:lnTo>
                    <a:lnTo>
                      <a:pt x="324612" y="304292"/>
                    </a:lnTo>
                    <a:lnTo>
                      <a:pt x="322453" y="298196"/>
                    </a:lnTo>
                    <a:lnTo>
                      <a:pt x="319405" y="292862"/>
                    </a:lnTo>
                    <a:lnTo>
                      <a:pt x="316230" y="288163"/>
                    </a:lnTo>
                    <a:lnTo>
                      <a:pt x="312801" y="283845"/>
                    </a:lnTo>
                    <a:lnTo>
                      <a:pt x="305562" y="275082"/>
                    </a:lnTo>
                    <a:lnTo>
                      <a:pt x="314198" y="272288"/>
                    </a:lnTo>
                    <a:lnTo>
                      <a:pt x="322199" y="269875"/>
                    </a:lnTo>
                    <a:lnTo>
                      <a:pt x="325501" y="268986"/>
                    </a:lnTo>
                    <a:lnTo>
                      <a:pt x="328930" y="268224"/>
                    </a:lnTo>
                    <a:lnTo>
                      <a:pt x="331851" y="268097"/>
                    </a:lnTo>
                    <a:lnTo>
                      <a:pt x="334645" y="268224"/>
                    </a:lnTo>
                    <a:lnTo>
                      <a:pt x="337185" y="268986"/>
                    </a:lnTo>
                    <a:lnTo>
                      <a:pt x="339471" y="270256"/>
                    </a:lnTo>
                    <a:lnTo>
                      <a:pt x="341503" y="272288"/>
                    </a:lnTo>
                    <a:lnTo>
                      <a:pt x="343154" y="274955"/>
                    </a:lnTo>
                    <a:lnTo>
                      <a:pt x="344805" y="278511"/>
                    </a:lnTo>
                    <a:lnTo>
                      <a:pt x="346075" y="282702"/>
                    </a:lnTo>
                    <a:lnTo>
                      <a:pt x="347218" y="287909"/>
                    </a:lnTo>
                    <a:lnTo>
                      <a:pt x="347980" y="294132"/>
                    </a:lnTo>
                    <a:lnTo>
                      <a:pt x="210312" y="283337"/>
                    </a:lnTo>
                    <a:lnTo>
                      <a:pt x="214757" y="282448"/>
                    </a:lnTo>
                    <a:lnTo>
                      <a:pt x="219075" y="281813"/>
                    </a:lnTo>
                    <a:lnTo>
                      <a:pt x="223520" y="281305"/>
                    </a:lnTo>
                    <a:lnTo>
                      <a:pt x="228346" y="281559"/>
                    </a:lnTo>
                    <a:lnTo>
                      <a:pt x="231140" y="281940"/>
                    </a:lnTo>
                    <a:lnTo>
                      <a:pt x="234188" y="282702"/>
                    </a:lnTo>
                    <a:lnTo>
                      <a:pt x="237363" y="283591"/>
                    </a:lnTo>
                    <a:lnTo>
                      <a:pt x="241300" y="284734"/>
                    </a:lnTo>
                    <a:lnTo>
                      <a:pt x="245364" y="286258"/>
                    </a:lnTo>
                    <a:lnTo>
                      <a:pt x="249936" y="288163"/>
                    </a:lnTo>
                    <a:lnTo>
                      <a:pt x="244856" y="295529"/>
                    </a:lnTo>
                    <a:lnTo>
                      <a:pt x="242570" y="298958"/>
                    </a:lnTo>
                    <a:lnTo>
                      <a:pt x="240919" y="303022"/>
                    </a:lnTo>
                    <a:lnTo>
                      <a:pt x="239395" y="307467"/>
                    </a:lnTo>
                    <a:lnTo>
                      <a:pt x="238633" y="312801"/>
                    </a:lnTo>
                    <a:lnTo>
                      <a:pt x="238379" y="319024"/>
                    </a:lnTo>
                    <a:lnTo>
                      <a:pt x="238633" y="326517"/>
                    </a:lnTo>
                    <a:lnTo>
                      <a:pt x="241681" y="329819"/>
                    </a:lnTo>
                    <a:lnTo>
                      <a:pt x="244602" y="333502"/>
                    </a:lnTo>
                    <a:lnTo>
                      <a:pt x="245872" y="335788"/>
                    </a:lnTo>
                    <a:lnTo>
                      <a:pt x="246761" y="337947"/>
                    </a:lnTo>
                    <a:lnTo>
                      <a:pt x="247650" y="340868"/>
                    </a:lnTo>
                    <a:lnTo>
                      <a:pt x="247904" y="344170"/>
                    </a:lnTo>
                    <a:lnTo>
                      <a:pt x="236093" y="337185"/>
                    </a:lnTo>
                    <a:lnTo>
                      <a:pt x="223647" y="330200"/>
                    </a:lnTo>
                    <a:lnTo>
                      <a:pt x="210693" y="324485"/>
                    </a:lnTo>
                    <a:lnTo>
                      <a:pt x="197231" y="319659"/>
                    </a:lnTo>
                    <a:lnTo>
                      <a:pt x="189992" y="317881"/>
                    </a:lnTo>
                    <a:lnTo>
                      <a:pt x="182753" y="316484"/>
                    </a:lnTo>
                    <a:lnTo>
                      <a:pt x="175133" y="315595"/>
                    </a:lnTo>
                    <a:lnTo>
                      <a:pt x="167513" y="315214"/>
                    </a:lnTo>
                    <a:lnTo>
                      <a:pt x="159639" y="315214"/>
                    </a:lnTo>
                    <a:lnTo>
                      <a:pt x="151257" y="316103"/>
                    </a:lnTo>
                    <a:lnTo>
                      <a:pt x="142875" y="317373"/>
                    </a:lnTo>
                    <a:lnTo>
                      <a:pt x="134112" y="319659"/>
                    </a:lnTo>
                    <a:lnTo>
                      <a:pt x="131445" y="316484"/>
                    </a:lnTo>
                    <a:lnTo>
                      <a:pt x="129159" y="312547"/>
                    </a:lnTo>
                    <a:lnTo>
                      <a:pt x="127508" y="307975"/>
                    </a:lnTo>
                    <a:lnTo>
                      <a:pt x="126619" y="303022"/>
                    </a:lnTo>
                    <a:lnTo>
                      <a:pt x="125857" y="297561"/>
                    </a:lnTo>
                    <a:lnTo>
                      <a:pt x="125730" y="292227"/>
                    </a:lnTo>
                    <a:lnTo>
                      <a:pt x="125857" y="286639"/>
                    </a:lnTo>
                    <a:lnTo>
                      <a:pt x="126619" y="281813"/>
                    </a:lnTo>
                    <a:lnTo>
                      <a:pt x="130175" y="277876"/>
                    </a:lnTo>
                    <a:lnTo>
                      <a:pt x="133731" y="275082"/>
                    </a:lnTo>
                    <a:lnTo>
                      <a:pt x="137541" y="273431"/>
                    </a:lnTo>
                    <a:lnTo>
                      <a:pt x="141478" y="272796"/>
                    </a:lnTo>
                    <a:lnTo>
                      <a:pt x="145923" y="272923"/>
                    </a:lnTo>
                    <a:lnTo>
                      <a:pt x="150368" y="273558"/>
                    </a:lnTo>
                    <a:lnTo>
                      <a:pt x="155194" y="275082"/>
                    </a:lnTo>
                    <a:lnTo>
                      <a:pt x="160020" y="276733"/>
                    </a:lnTo>
                    <a:lnTo>
                      <a:pt x="170307" y="280416"/>
                    </a:lnTo>
                    <a:lnTo>
                      <a:pt x="181483" y="283591"/>
                    </a:lnTo>
                    <a:lnTo>
                      <a:pt x="187071" y="284734"/>
                    </a:lnTo>
                    <a:lnTo>
                      <a:pt x="192913" y="285115"/>
                    </a:lnTo>
                    <a:lnTo>
                      <a:pt x="198882" y="284861"/>
                    </a:lnTo>
                    <a:lnTo>
                      <a:pt x="204978" y="283972"/>
                    </a:lnTo>
                    <a:lnTo>
                      <a:pt x="315722" y="328041"/>
                    </a:lnTo>
                    <a:lnTo>
                      <a:pt x="314071" y="330073"/>
                    </a:lnTo>
                    <a:lnTo>
                      <a:pt x="311658" y="332232"/>
                    </a:lnTo>
                    <a:lnTo>
                      <a:pt x="308737" y="334391"/>
                    </a:lnTo>
                    <a:lnTo>
                      <a:pt x="304927" y="336931"/>
                    </a:lnTo>
                    <a:lnTo>
                      <a:pt x="300355" y="339344"/>
                    </a:lnTo>
                    <a:lnTo>
                      <a:pt x="294767" y="342011"/>
                    </a:lnTo>
                    <a:lnTo>
                      <a:pt x="297815" y="341757"/>
                    </a:lnTo>
                    <a:lnTo>
                      <a:pt x="300609" y="342392"/>
                    </a:lnTo>
                    <a:lnTo>
                      <a:pt x="302895" y="343281"/>
                    </a:lnTo>
                    <a:lnTo>
                      <a:pt x="305181" y="344678"/>
                    </a:lnTo>
                    <a:lnTo>
                      <a:pt x="307213" y="346583"/>
                    </a:lnTo>
                    <a:lnTo>
                      <a:pt x="308991" y="348615"/>
                    </a:lnTo>
                    <a:lnTo>
                      <a:pt x="312039" y="353949"/>
                    </a:lnTo>
                    <a:lnTo>
                      <a:pt x="314452" y="360172"/>
                    </a:lnTo>
                    <a:lnTo>
                      <a:pt x="316230" y="366776"/>
                    </a:lnTo>
                    <a:lnTo>
                      <a:pt x="317500" y="373380"/>
                    </a:lnTo>
                    <a:lnTo>
                      <a:pt x="318643" y="379603"/>
                    </a:lnTo>
                    <a:lnTo>
                      <a:pt x="320167" y="390652"/>
                    </a:lnTo>
                    <a:lnTo>
                      <a:pt x="320929" y="401066"/>
                    </a:lnTo>
                    <a:lnTo>
                      <a:pt x="320929" y="411226"/>
                    </a:lnTo>
                    <a:lnTo>
                      <a:pt x="320548" y="421005"/>
                    </a:lnTo>
                    <a:lnTo>
                      <a:pt x="319786" y="430403"/>
                    </a:lnTo>
                    <a:lnTo>
                      <a:pt x="318643" y="439801"/>
                    </a:lnTo>
                    <a:lnTo>
                      <a:pt x="315849" y="458343"/>
                    </a:lnTo>
                    <a:lnTo>
                      <a:pt x="312928" y="476631"/>
                    </a:lnTo>
                    <a:lnTo>
                      <a:pt x="310642" y="495681"/>
                    </a:lnTo>
                    <a:lnTo>
                      <a:pt x="310134" y="505714"/>
                    </a:lnTo>
                    <a:lnTo>
                      <a:pt x="309880" y="515874"/>
                    </a:lnTo>
                    <a:lnTo>
                      <a:pt x="310388" y="526542"/>
                    </a:lnTo>
                    <a:lnTo>
                      <a:pt x="311277" y="537845"/>
                    </a:lnTo>
                    <a:lnTo>
                      <a:pt x="312928" y="537845"/>
                    </a:lnTo>
                    <a:lnTo>
                      <a:pt x="314071" y="554609"/>
                    </a:lnTo>
                    <a:lnTo>
                      <a:pt x="314579" y="571119"/>
                    </a:lnTo>
                    <a:lnTo>
                      <a:pt x="314452" y="605028"/>
                    </a:lnTo>
                    <a:lnTo>
                      <a:pt x="313182" y="638429"/>
                    </a:lnTo>
                    <a:lnTo>
                      <a:pt x="311277" y="671195"/>
                    </a:lnTo>
                    <a:lnTo>
                      <a:pt x="310896" y="670687"/>
                    </a:lnTo>
                    <a:lnTo>
                      <a:pt x="310642" y="669417"/>
                    </a:lnTo>
                    <a:lnTo>
                      <a:pt x="310515" y="667385"/>
                    </a:lnTo>
                    <a:lnTo>
                      <a:pt x="310134" y="664972"/>
                    </a:lnTo>
                    <a:lnTo>
                      <a:pt x="309626" y="658749"/>
                    </a:lnTo>
                    <a:lnTo>
                      <a:pt x="308991" y="651510"/>
                    </a:lnTo>
                    <a:lnTo>
                      <a:pt x="308737" y="644398"/>
                    </a:lnTo>
                    <a:lnTo>
                      <a:pt x="308102" y="638048"/>
                    </a:lnTo>
                    <a:lnTo>
                      <a:pt x="307975" y="635508"/>
                    </a:lnTo>
                    <a:lnTo>
                      <a:pt x="307594" y="633603"/>
                    </a:lnTo>
                    <a:lnTo>
                      <a:pt x="307594" y="632460"/>
                    </a:lnTo>
                    <a:lnTo>
                      <a:pt x="307213" y="631825"/>
                    </a:lnTo>
                    <a:lnTo>
                      <a:pt x="306832" y="632206"/>
                    </a:lnTo>
                    <a:lnTo>
                      <a:pt x="306578" y="633349"/>
                    </a:lnTo>
                    <a:lnTo>
                      <a:pt x="306070" y="635127"/>
                    </a:lnTo>
                    <a:lnTo>
                      <a:pt x="305943" y="637286"/>
                    </a:lnTo>
                    <a:lnTo>
                      <a:pt x="305181" y="643255"/>
                    </a:lnTo>
                    <a:lnTo>
                      <a:pt x="304673" y="650240"/>
                    </a:lnTo>
                    <a:lnTo>
                      <a:pt x="303911" y="656844"/>
                    </a:lnTo>
                    <a:lnTo>
                      <a:pt x="303149" y="662813"/>
                    </a:lnTo>
                    <a:lnTo>
                      <a:pt x="302895" y="664972"/>
                    </a:lnTo>
                    <a:lnTo>
                      <a:pt x="302514" y="666750"/>
                    </a:lnTo>
                    <a:lnTo>
                      <a:pt x="302387" y="667893"/>
                    </a:lnTo>
                    <a:lnTo>
                      <a:pt x="302006" y="668147"/>
                    </a:lnTo>
                    <a:lnTo>
                      <a:pt x="301625" y="667639"/>
                    </a:lnTo>
                    <a:lnTo>
                      <a:pt x="301117" y="666242"/>
                    </a:lnTo>
                    <a:lnTo>
                      <a:pt x="300355" y="662178"/>
                    </a:lnTo>
                    <a:lnTo>
                      <a:pt x="299720" y="656209"/>
                    </a:lnTo>
                    <a:lnTo>
                      <a:pt x="299085" y="649478"/>
                    </a:lnTo>
                    <a:lnTo>
                      <a:pt x="298450" y="642620"/>
                    </a:lnTo>
                    <a:lnTo>
                      <a:pt x="297942" y="636905"/>
                    </a:lnTo>
                    <a:lnTo>
                      <a:pt x="297180" y="632714"/>
                    </a:lnTo>
                    <a:lnTo>
                      <a:pt x="296799" y="631317"/>
                    </a:lnTo>
                    <a:lnTo>
                      <a:pt x="296418" y="630936"/>
                    </a:lnTo>
                    <a:lnTo>
                      <a:pt x="295910" y="630936"/>
                    </a:lnTo>
                    <a:lnTo>
                      <a:pt x="295529" y="632079"/>
                    </a:lnTo>
                    <a:lnTo>
                      <a:pt x="294259" y="635508"/>
                    </a:lnTo>
                    <a:lnTo>
                      <a:pt x="293243" y="640842"/>
                    </a:lnTo>
                    <a:lnTo>
                      <a:pt x="291973" y="647065"/>
                    </a:lnTo>
                    <a:lnTo>
                      <a:pt x="291084" y="653288"/>
                    </a:lnTo>
                    <a:lnTo>
                      <a:pt x="289814" y="658749"/>
                    </a:lnTo>
                    <a:lnTo>
                      <a:pt x="289052" y="662305"/>
                    </a:lnTo>
                    <a:lnTo>
                      <a:pt x="288544" y="663448"/>
                    </a:lnTo>
                    <a:lnTo>
                      <a:pt x="288163" y="663702"/>
                    </a:lnTo>
                    <a:lnTo>
                      <a:pt x="287401" y="663067"/>
                    </a:lnTo>
                    <a:lnTo>
                      <a:pt x="286893" y="661924"/>
                    </a:lnTo>
                    <a:lnTo>
                      <a:pt x="285496" y="657987"/>
                    </a:lnTo>
                    <a:lnTo>
                      <a:pt x="284607" y="652653"/>
                    </a:lnTo>
                    <a:lnTo>
                      <a:pt x="283845" y="646684"/>
                    </a:lnTo>
                    <a:lnTo>
                      <a:pt x="282956" y="640715"/>
                    </a:lnTo>
                    <a:lnTo>
                      <a:pt x="281813" y="635381"/>
                    </a:lnTo>
                    <a:lnTo>
                      <a:pt x="280924" y="631571"/>
                    </a:lnTo>
                    <a:lnTo>
                      <a:pt x="280416" y="630428"/>
                    </a:lnTo>
                    <a:lnTo>
                      <a:pt x="279527" y="630047"/>
                    </a:lnTo>
                    <a:lnTo>
                      <a:pt x="279019" y="630047"/>
                    </a:lnTo>
                    <a:lnTo>
                      <a:pt x="278511" y="631190"/>
                    </a:lnTo>
                    <a:lnTo>
                      <a:pt x="276987" y="634492"/>
                    </a:lnTo>
                    <a:lnTo>
                      <a:pt x="275336" y="639572"/>
                    </a:lnTo>
                    <a:lnTo>
                      <a:pt x="273685" y="645160"/>
                    </a:lnTo>
                    <a:lnTo>
                      <a:pt x="272034" y="650875"/>
                    </a:lnTo>
                    <a:lnTo>
                      <a:pt x="270383" y="655701"/>
                    </a:lnTo>
                    <a:lnTo>
                      <a:pt x="268859" y="659257"/>
                    </a:lnTo>
                    <a:lnTo>
                      <a:pt x="268097" y="660146"/>
                    </a:lnTo>
                    <a:lnTo>
                      <a:pt x="267335" y="660527"/>
                    </a:lnTo>
                    <a:lnTo>
                      <a:pt x="266954" y="660273"/>
                    </a:lnTo>
                    <a:lnTo>
                      <a:pt x="266700" y="659257"/>
                    </a:lnTo>
                    <a:lnTo>
                      <a:pt x="265938" y="655701"/>
                    </a:lnTo>
                    <a:lnTo>
                      <a:pt x="265176" y="650367"/>
                    </a:lnTo>
                    <a:lnTo>
                      <a:pt x="264414" y="644652"/>
                    </a:lnTo>
                    <a:lnTo>
                      <a:pt x="263652" y="638937"/>
                    </a:lnTo>
                    <a:lnTo>
                      <a:pt x="262763" y="633603"/>
                    </a:lnTo>
                    <a:lnTo>
                      <a:pt x="262001" y="630047"/>
                    </a:lnTo>
                    <a:lnTo>
                      <a:pt x="261620" y="629158"/>
                    </a:lnTo>
                    <a:lnTo>
                      <a:pt x="261112" y="628904"/>
                    </a:lnTo>
                    <a:lnTo>
                      <a:pt x="260477" y="629158"/>
                    </a:lnTo>
                    <a:lnTo>
                      <a:pt x="260223" y="630301"/>
                    </a:lnTo>
                    <a:lnTo>
                      <a:pt x="259080" y="634238"/>
                    </a:lnTo>
                    <a:lnTo>
                      <a:pt x="257937" y="639826"/>
                    </a:lnTo>
                    <a:lnTo>
                      <a:pt x="256667" y="645795"/>
                    </a:lnTo>
                    <a:lnTo>
                      <a:pt x="255778" y="652018"/>
                    </a:lnTo>
                    <a:lnTo>
                      <a:pt x="254254" y="657225"/>
                    </a:lnTo>
                    <a:lnTo>
                      <a:pt x="253365" y="661289"/>
                    </a:lnTo>
                    <a:lnTo>
                      <a:pt x="252730" y="662305"/>
                    </a:lnTo>
                    <a:lnTo>
                      <a:pt x="251968" y="662813"/>
                    </a:lnTo>
                    <a:lnTo>
                      <a:pt x="251714" y="662559"/>
                    </a:lnTo>
                    <a:lnTo>
                      <a:pt x="251206" y="661416"/>
                    </a:lnTo>
                    <a:lnTo>
                      <a:pt x="250952" y="659892"/>
                    </a:lnTo>
                    <a:lnTo>
                      <a:pt x="250571" y="657733"/>
                    </a:lnTo>
                    <a:lnTo>
                      <a:pt x="249936" y="652399"/>
                    </a:lnTo>
                    <a:lnTo>
                      <a:pt x="249428" y="646049"/>
                    </a:lnTo>
                    <a:lnTo>
                      <a:pt x="249047" y="639953"/>
                    </a:lnTo>
                    <a:lnTo>
                      <a:pt x="248285" y="634746"/>
                    </a:lnTo>
                    <a:lnTo>
                      <a:pt x="247904" y="632714"/>
                    </a:lnTo>
                    <a:lnTo>
                      <a:pt x="247650" y="630936"/>
                    </a:lnTo>
                    <a:lnTo>
                      <a:pt x="247142" y="630047"/>
                    </a:lnTo>
                    <a:lnTo>
                      <a:pt x="246634" y="629539"/>
                    </a:lnTo>
                    <a:lnTo>
                      <a:pt x="246126" y="630047"/>
                    </a:lnTo>
                    <a:lnTo>
                      <a:pt x="245491" y="631317"/>
                    </a:lnTo>
                    <a:lnTo>
                      <a:pt x="244983" y="633349"/>
                    </a:lnTo>
                    <a:lnTo>
                      <a:pt x="244602" y="635508"/>
                    </a:lnTo>
                    <a:lnTo>
                      <a:pt x="243078" y="641477"/>
                    </a:lnTo>
                    <a:lnTo>
                      <a:pt x="241808" y="648208"/>
                    </a:lnTo>
                    <a:lnTo>
                      <a:pt x="240284" y="654812"/>
                    </a:lnTo>
                    <a:lnTo>
                      <a:pt x="239014" y="660781"/>
                    </a:lnTo>
                    <a:lnTo>
                      <a:pt x="238379" y="663067"/>
                    </a:lnTo>
                    <a:lnTo>
                      <a:pt x="237744" y="664972"/>
                    </a:lnTo>
                    <a:lnTo>
                      <a:pt x="237236" y="666242"/>
                    </a:lnTo>
                    <a:lnTo>
                      <a:pt x="236601" y="666750"/>
                    </a:lnTo>
                    <a:lnTo>
                      <a:pt x="236474" y="654812"/>
                    </a:lnTo>
                    <a:lnTo>
                      <a:pt x="236474" y="641985"/>
                    </a:lnTo>
                    <a:lnTo>
                      <a:pt x="236855" y="615950"/>
                    </a:lnTo>
                    <a:lnTo>
                      <a:pt x="237617" y="589026"/>
                    </a:lnTo>
                    <a:lnTo>
                      <a:pt x="238633" y="562610"/>
                    </a:lnTo>
                    <a:lnTo>
                      <a:pt x="239395" y="549783"/>
                    </a:lnTo>
                    <a:lnTo>
                      <a:pt x="240157" y="537337"/>
                    </a:lnTo>
                    <a:lnTo>
                      <a:pt x="241300" y="525653"/>
                    </a:lnTo>
                    <a:lnTo>
                      <a:pt x="242443" y="514604"/>
                    </a:lnTo>
                    <a:lnTo>
                      <a:pt x="243840" y="504190"/>
                    </a:lnTo>
                    <a:lnTo>
                      <a:pt x="245364" y="494665"/>
                    </a:lnTo>
                    <a:lnTo>
                      <a:pt x="246761" y="486283"/>
                    </a:lnTo>
                    <a:lnTo>
                      <a:pt x="248920" y="478917"/>
                    </a:lnTo>
                    <a:lnTo>
                      <a:pt x="249047" y="466090"/>
                    </a:lnTo>
                    <a:lnTo>
                      <a:pt x="249428" y="453517"/>
                    </a:lnTo>
                    <a:lnTo>
                      <a:pt x="249555" y="440690"/>
                    </a:lnTo>
                    <a:lnTo>
                      <a:pt x="249809" y="427609"/>
                    </a:lnTo>
                    <a:lnTo>
                      <a:pt x="249809" y="413893"/>
                    </a:lnTo>
                    <a:lnTo>
                      <a:pt x="249809" y="399034"/>
                    </a:lnTo>
                    <a:lnTo>
                      <a:pt x="249809" y="382397"/>
                    </a:lnTo>
                    <a:lnTo>
                      <a:pt x="249809" y="364109"/>
                    </a:lnTo>
                    <a:lnTo>
                      <a:pt x="250317" y="361061"/>
                    </a:lnTo>
                    <a:lnTo>
                      <a:pt x="251206" y="358267"/>
                    </a:lnTo>
                    <a:lnTo>
                      <a:pt x="252603" y="356362"/>
                    </a:lnTo>
                    <a:lnTo>
                      <a:pt x="254254" y="354584"/>
                    </a:lnTo>
                    <a:lnTo>
                      <a:pt x="256286" y="353187"/>
                    </a:lnTo>
                    <a:lnTo>
                      <a:pt x="258572" y="352298"/>
                    </a:lnTo>
                    <a:lnTo>
                      <a:pt x="263144" y="351028"/>
                    </a:lnTo>
                    <a:lnTo>
                      <a:pt x="268351" y="350393"/>
                    </a:lnTo>
                    <a:lnTo>
                      <a:pt x="272796" y="349504"/>
                    </a:lnTo>
                    <a:lnTo>
                      <a:pt x="276479" y="348615"/>
                    </a:lnTo>
                    <a:lnTo>
                      <a:pt x="277876" y="347726"/>
                    </a:lnTo>
                    <a:lnTo>
                      <a:pt x="279273" y="346583"/>
                    </a:lnTo>
                    <a:lnTo>
                      <a:pt x="273177" y="346583"/>
                    </a:lnTo>
                    <a:lnTo>
                      <a:pt x="267589" y="345440"/>
                    </a:lnTo>
                    <a:lnTo>
                      <a:pt x="262382" y="343535"/>
                    </a:lnTo>
                    <a:lnTo>
                      <a:pt x="257937" y="340614"/>
                    </a:lnTo>
                    <a:lnTo>
                      <a:pt x="254254" y="337185"/>
                    </a:lnTo>
                    <a:lnTo>
                      <a:pt x="251206" y="332740"/>
                    </a:lnTo>
                    <a:lnTo>
                      <a:pt x="249047" y="327533"/>
                    </a:lnTo>
                    <a:lnTo>
                      <a:pt x="247904" y="322072"/>
                    </a:lnTo>
                    <a:lnTo>
                      <a:pt x="248412" y="319913"/>
                    </a:lnTo>
                    <a:lnTo>
                      <a:pt x="249428" y="318770"/>
                    </a:lnTo>
                    <a:lnTo>
                      <a:pt x="250952" y="318516"/>
                    </a:lnTo>
                    <a:lnTo>
                      <a:pt x="252349" y="319024"/>
                    </a:lnTo>
                    <a:lnTo>
                      <a:pt x="255143" y="320294"/>
                    </a:lnTo>
                    <a:lnTo>
                      <a:pt x="256286" y="320548"/>
                    </a:lnTo>
                    <a:lnTo>
                      <a:pt x="256667" y="320294"/>
                    </a:lnTo>
                    <a:lnTo>
                      <a:pt x="256286" y="317881"/>
                    </a:lnTo>
                    <a:lnTo>
                      <a:pt x="255270" y="316103"/>
                    </a:lnTo>
                    <a:lnTo>
                      <a:pt x="254000" y="314706"/>
                    </a:lnTo>
                    <a:lnTo>
                      <a:pt x="252603" y="313690"/>
                    </a:lnTo>
                    <a:lnTo>
                      <a:pt x="249809" y="312293"/>
                    </a:lnTo>
                    <a:lnTo>
                      <a:pt x="249047" y="311658"/>
                    </a:lnTo>
                    <a:lnTo>
                      <a:pt x="248920" y="311023"/>
                    </a:lnTo>
                    <a:lnTo>
                      <a:pt x="250190" y="306578"/>
                    </a:lnTo>
                    <a:lnTo>
                      <a:pt x="252349" y="301752"/>
                    </a:lnTo>
                    <a:lnTo>
                      <a:pt x="255143" y="297053"/>
                    </a:lnTo>
                    <a:lnTo>
                      <a:pt x="258699" y="292227"/>
                    </a:lnTo>
                    <a:lnTo>
                      <a:pt x="263144" y="293751"/>
                    </a:lnTo>
                    <a:lnTo>
                      <a:pt x="267589" y="294386"/>
                    </a:lnTo>
                    <a:lnTo>
                      <a:pt x="272034" y="294640"/>
                    </a:lnTo>
                    <a:lnTo>
                      <a:pt x="276479" y="294005"/>
                    </a:lnTo>
                    <a:lnTo>
                      <a:pt x="285369" y="291973"/>
                    </a:lnTo>
                    <a:lnTo>
                      <a:pt x="293878" y="289941"/>
                    </a:lnTo>
                    <a:lnTo>
                      <a:pt x="297942" y="289306"/>
                    </a:lnTo>
                    <a:lnTo>
                      <a:pt x="301625" y="288925"/>
                    </a:lnTo>
                    <a:lnTo>
                      <a:pt x="304927" y="289052"/>
                    </a:lnTo>
                    <a:lnTo>
                      <a:pt x="308102" y="289941"/>
                    </a:lnTo>
                    <a:lnTo>
                      <a:pt x="311150" y="291973"/>
                    </a:lnTo>
                    <a:lnTo>
                      <a:pt x="313436" y="294640"/>
                    </a:lnTo>
                    <a:lnTo>
                      <a:pt x="315595" y="298577"/>
                    </a:lnTo>
                    <a:lnTo>
                      <a:pt x="316992" y="303911"/>
                    </a:lnTo>
                    <a:lnTo>
                      <a:pt x="316484" y="305181"/>
                    </a:lnTo>
                    <a:lnTo>
                      <a:pt x="315214" y="306324"/>
                    </a:lnTo>
                    <a:lnTo>
                      <a:pt x="312039" y="309499"/>
                    </a:lnTo>
                    <a:lnTo>
                      <a:pt x="311150" y="310769"/>
                    </a:lnTo>
                    <a:lnTo>
                      <a:pt x="311531" y="312039"/>
                    </a:lnTo>
                    <a:lnTo>
                      <a:pt x="312420" y="312547"/>
                    </a:lnTo>
                    <a:lnTo>
                      <a:pt x="313690" y="313182"/>
                    </a:lnTo>
                    <a:lnTo>
                      <a:pt x="315722" y="313436"/>
                    </a:lnTo>
                    <a:lnTo>
                      <a:pt x="318262" y="313944"/>
                    </a:lnTo>
                    <a:lnTo>
                      <a:pt x="318643" y="318516"/>
                    </a:lnTo>
                    <a:lnTo>
                      <a:pt x="318643" y="324104"/>
                    </a:lnTo>
                    <a:lnTo>
                      <a:pt x="162560" y="324993"/>
                    </a:lnTo>
                    <a:lnTo>
                      <a:pt x="169926" y="324231"/>
                    </a:lnTo>
                    <a:lnTo>
                      <a:pt x="177038" y="324231"/>
                    </a:lnTo>
                    <a:lnTo>
                      <a:pt x="183261" y="324739"/>
                    </a:lnTo>
                    <a:lnTo>
                      <a:pt x="189484" y="325882"/>
                    </a:lnTo>
                    <a:lnTo>
                      <a:pt x="195199" y="327406"/>
                    </a:lnTo>
                    <a:lnTo>
                      <a:pt x="200533" y="329057"/>
                    </a:lnTo>
                    <a:lnTo>
                      <a:pt x="205740" y="331343"/>
                    </a:lnTo>
                    <a:lnTo>
                      <a:pt x="215519" y="336169"/>
                    </a:lnTo>
                    <a:lnTo>
                      <a:pt x="224917" y="342011"/>
                    </a:lnTo>
                    <a:lnTo>
                      <a:pt x="234188" y="347726"/>
                    </a:lnTo>
                    <a:lnTo>
                      <a:pt x="244094" y="353060"/>
                    </a:lnTo>
                    <a:lnTo>
                      <a:pt x="242189" y="367665"/>
                    </a:lnTo>
                    <a:lnTo>
                      <a:pt x="241300" y="382016"/>
                    </a:lnTo>
                    <a:lnTo>
                      <a:pt x="240919" y="396367"/>
                    </a:lnTo>
                    <a:lnTo>
                      <a:pt x="241046" y="411480"/>
                    </a:lnTo>
                    <a:lnTo>
                      <a:pt x="241427" y="426466"/>
                    </a:lnTo>
                    <a:lnTo>
                      <a:pt x="241681" y="442214"/>
                    </a:lnTo>
                    <a:lnTo>
                      <a:pt x="241427" y="458343"/>
                    </a:lnTo>
                    <a:lnTo>
                      <a:pt x="240284" y="475361"/>
                    </a:lnTo>
                    <a:lnTo>
                      <a:pt x="239649" y="481584"/>
                    </a:lnTo>
                    <a:lnTo>
                      <a:pt x="238633" y="488188"/>
                    </a:lnTo>
                    <a:lnTo>
                      <a:pt x="235712" y="502158"/>
                    </a:lnTo>
                    <a:lnTo>
                      <a:pt x="232918" y="515874"/>
                    </a:lnTo>
                    <a:lnTo>
                      <a:pt x="231775" y="522732"/>
                    </a:lnTo>
                    <a:lnTo>
                      <a:pt x="231267" y="528701"/>
                    </a:lnTo>
                    <a:lnTo>
                      <a:pt x="229743" y="549021"/>
                    </a:lnTo>
                    <a:lnTo>
                      <a:pt x="229108" y="568579"/>
                    </a:lnTo>
                    <a:lnTo>
                      <a:pt x="229108" y="587502"/>
                    </a:lnTo>
                    <a:lnTo>
                      <a:pt x="229235" y="606171"/>
                    </a:lnTo>
                    <a:lnTo>
                      <a:pt x="230378" y="642366"/>
                    </a:lnTo>
                    <a:lnTo>
                      <a:pt x="231267" y="677799"/>
                    </a:lnTo>
                    <a:lnTo>
                      <a:pt x="231267" y="679831"/>
                    </a:lnTo>
                    <a:lnTo>
                      <a:pt x="231775" y="681355"/>
                    </a:lnTo>
                    <a:lnTo>
                      <a:pt x="232156" y="682244"/>
                    </a:lnTo>
                    <a:lnTo>
                      <a:pt x="232791" y="682498"/>
                    </a:lnTo>
                    <a:lnTo>
                      <a:pt x="233426" y="682244"/>
                    </a:lnTo>
                    <a:lnTo>
                      <a:pt x="234442" y="681355"/>
                    </a:lnTo>
                    <a:lnTo>
                      <a:pt x="235712" y="679577"/>
                    </a:lnTo>
                    <a:lnTo>
                      <a:pt x="237236" y="677418"/>
                    </a:lnTo>
                    <a:lnTo>
                      <a:pt x="239395" y="672465"/>
                    </a:lnTo>
                    <a:lnTo>
                      <a:pt x="241681" y="667258"/>
                    </a:lnTo>
                    <a:lnTo>
                      <a:pt x="243459" y="662305"/>
                    </a:lnTo>
                    <a:lnTo>
                      <a:pt x="244983" y="657733"/>
                    </a:lnTo>
                    <a:lnTo>
                      <a:pt x="246634" y="663067"/>
                    </a:lnTo>
                    <a:lnTo>
                      <a:pt x="248666" y="668147"/>
                    </a:lnTo>
                    <a:lnTo>
                      <a:pt x="250952" y="672084"/>
                    </a:lnTo>
                    <a:lnTo>
                      <a:pt x="251968" y="673227"/>
                    </a:lnTo>
                    <a:lnTo>
                      <a:pt x="252730" y="673227"/>
                    </a:lnTo>
                    <a:lnTo>
                      <a:pt x="253873" y="672465"/>
                    </a:lnTo>
                    <a:lnTo>
                      <a:pt x="255016" y="670687"/>
                    </a:lnTo>
                    <a:lnTo>
                      <a:pt x="257175" y="665226"/>
                    </a:lnTo>
                    <a:lnTo>
                      <a:pt x="259207" y="659003"/>
                    </a:lnTo>
                    <a:lnTo>
                      <a:pt x="259842" y="656209"/>
                    </a:lnTo>
                    <a:lnTo>
                      <a:pt x="260223" y="654177"/>
                    </a:lnTo>
                    <a:lnTo>
                      <a:pt x="261874" y="659257"/>
                    </a:lnTo>
                    <a:lnTo>
                      <a:pt x="263652" y="664337"/>
                    </a:lnTo>
                    <a:lnTo>
                      <a:pt x="265303" y="668274"/>
                    </a:lnTo>
                    <a:lnTo>
                      <a:pt x="266446" y="669417"/>
                    </a:lnTo>
                    <a:lnTo>
                      <a:pt x="267335" y="669925"/>
                    </a:lnTo>
                    <a:lnTo>
                      <a:pt x="268351" y="669417"/>
                    </a:lnTo>
                    <a:lnTo>
                      <a:pt x="269621" y="668274"/>
                    </a:lnTo>
                    <a:lnTo>
                      <a:pt x="272415" y="664972"/>
                    </a:lnTo>
                    <a:lnTo>
                      <a:pt x="275209" y="660146"/>
                    </a:lnTo>
                    <a:lnTo>
                      <a:pt x="277241" y="655193"/>
                    </a:lnTo>
                    <a:lnTo>
                      <a:pt x="277749" y="655955"/>
                    </a:lnTo>
                    <a:lnTo>
                      <a:pt x="277876" y="657733"/>
                    </a:lnTo>
                    <a:lnTo>
                      <a:pt x="278130" y="660146"/>
                    </a:lnTo>
                    <a:lnTo>
                      <a:pt x="278257" y="663067"/>
                    </a:lnTo>
                    <a:lnTo>
                      <a:pt x="278765" y="668528"/>
                    </a:lnTo>
                    <a:lnTo>
                      <a:pt x="278892" y="670560"/>
                    </a:lnTo>
                    <a:lnTo>
                      <a:pt x="279400" y="671195"/>
                    </a:lnTo>
                    <a:lnTo>
                      <a:pt x="283845" y="676783"/>
                    </a:lnTo>
                    <a:lnTo>
                      <a:pt x="287020" y="681990"/>
                    </a:lnTo>
                    <a:lnTo>
                      <a:pt x="289433" y="686943"/>
                    </a:lnTo>
                    <a:lnTo>
                      <a:pt x="290957" y="691515"/>
                    </a:lnTo>
                    <a:lnTo>
                      <a:pt x="291592" y="695452"/>
                    </a:lnTo>
                    <a:lnTo>
                      <a:pt x="291592" y="698627"/>
                    </a:lnTo>
                    <a:lnTo>
                      <a:pt x="291338" y="700786"/>
                    </a:lnTo>
                    <a:lnTo>
                      <a:pt x="290322" y="701675"/>
                    </a:lnTo>
                    <a:lnTo>
                      <a:pt x="247904" y="695706"/>
                    </a:lnTo>
                    <a:lnTo>
                      <a:pt x="129413" y="688467"/>
                    </a:lnTo>
                    <a:lnTo>
                      <a:pt x="122428" y="688213"/>
                    </a:lnTo>
                    <a:lnTo>
                      <a:pt x="116459" y="687959"/>
                    </a:lnTo>
                    <a:lnTo>
                      <a:pt x="110744" y="687578"/>
                    </a:lnTo>
                    <a:lnTo>
                      <a:pt x="104013" y="686943"/>
                    </a:lnTo>
                    <a:lnTo>
                      <a:pt x="104013" y="685800"/>
                    </a:lnTo>
                    <a:lnTo>
                      <a:pt x="103886" y="683387"/>
                    </a:lnTo>
                    <a:lnTo>
                      <a:pt x="103886" y="680339"/>
                    </a:lnTo>
                    <a:lnTo>
                      <a:pt x="104013" y="676021"/>
                    </a:lnTo>
                    <a:lnTo>
                      <a:pt x="104013" y="671449"/>
                    </a:lnTo>
                    <a:lnTo>
                      <a:pt x="104394" y="665861"/>
                    </a:lnTo>
                    <a:lnTo>
                      <a:pt x="104775" y="653288"/>
                    </a:lnTo>
                    <a:lnTo>
                      <a:pt x="105410" y="639826"/>
                    </a:lnTo>
                    <a:lnTo>
                      <a:pt x="106299" y="625602"/>
                    </a:lnTo>
                    <a:lnTo>
                      <a:pt x="107188" y="612140"/>
                    </a:lnTo>
                    <a:lnTo>
                      <a:pt x="108204" y="599948"/>
                    </a:lnTo>
                    <a:lnTo>
                      <a:pt x="109601" y="601726"/>
                    </a:lnTo>
                    <a:lnTo>
                      <a:pt x="110490" y="603123"/>
                    </a:lnTo>
                    <a:lnTo>
                      <a:pt x="112522" y="605028"/>
                    </a:lnTo>
                    <a:lnTo>
                      <a:pt x="113665" y="605536"/>
                    </a:lnTo>
                    <a:lnTo>
                      <a:pt x="114808" y="605663"/>
                    </a:lnTo>
                    <a:lnTo>
                      <a:pt x="116459" y="605536"/>
                    </a:lnTo>
                    <a:lnTo>
                      <a:pt x="118491" y="605028"/>
                    </a:lnTo>
                    <a:lnTo>
                      <a:pt x="121793" y="604012"/>
                    </a:lnTo>
                    <a:lnTo>
                      <a:pt x="124841" y="601726"/>
                    </a:lnTo>
                    <a:lnTo>
                      <a:pt x="126619" y="598805"/>
                    </a:lnTo>
                    <a:lnTo>
                      <a:pt x="126873" y="597281"/>
                    </a:lnTo>
                    <a:lnTo>
                      <a:pt x="126619" y="595503"/>
                    </a:lnTo>
                    <a:lnTo>
                      <a:pt x="130048" y="598678"/>
                    </a:lnTo>
                    <a:lnTo>
                      <a:pt x="133350" y="600837"/>
                    </a:lnTo>
                    <a:lnTo>
                      <a:pt x="137033" y="602615"/>
                    </a:lnTo>
                    <a:lnTo>
                      <a:pt x="140589" y="603123"/>
                    </a:lnTo>
                    <a:lnTo>
                      <a:pt x="144399" y="603250"/>
                    </a:lnTo>
                    <a:lnTo>
                      <a:pt x="148336" y="602615"/>
                    </a:lnTo>
                    <a:lnTo>
                      <a:pt x="152400" y="601726"/>
                    </a:lnTo>
                    <a:lnTo>
                      <a:pt x="156464" y="599948"/>
                    </a:lnTo>
                    <a:lnTo>
                      <a:pt x="159766" y="591820"/>
                    </a:lnTo>
                    <a:lnTo>
                      <a:pt x="161163" y="587121"/>
                    </a:lnTo>
                    <a:lnTo>
                      <a:pt x="162179" y="582295"/>
                    </a:lnTo>
                    <a:lnTo>
                      <a:pt x="165354" y="586867"/>
                    </a:lnTo>
                    <a:lnTo>
                      <a:pt x="167132" y="588391"/>
                    </a:lnTo>
                    <a:lnTo>
                      <a:pt x="168910" y="589788"/>
                    </a:lnTo>
                    <a:lnTo>
                      <a:pt x="171069" y="590169"/>
                    </a:lnTo>
                    <a:lnTo>
                      <a:pt x="173736" y="590423"/>
                    </a:lnTo>
                    <a:lnTo>
                      <a:pt x="177038" y="590042"/>
                    </a:lnTo>
                    <a:lnTo>
                      <a:pt x="180721" y="588899"/>
                    </a:lnTo>
                    <a:lnTo>
                      <a:pt x="182372" y="587502"/>
                    </a:lnTo>
                    <a:lnTo>
                      <a:pt x="183896" y="586486"/>
                    </a:lnTo>
                    <a:lnTo>
                      <a:pt x="186055" y="582930"/>
                    </a:lnTo>
                    <a:lnTo>
                      <a:pt x="187706" y="578993"/>
                    </a:lnTo>
                    <a:lnTo>
                      <a:pt x="190119" y="575564"/>
                    </a:lnTo>
                    <a:lnTo>
                      <a:pt x="189738" y="570738"/>
                    </a:lnTo>
                    <a:lnTo>
                      <a:pt x="188341" y="566039"/>
                    </a:lnTo>
                    <a:lnTo>
                      <a:pt x="186309" y="561975"/>
                    </a:lnTo>
                    <a:lnTo>
                      <a:pt x="183896" y="558292"/>
                    </a:lnTo>
                    <a:lnTo>
                      <a:pt x="181356" y="554990"/>
                    </a:lnTo>
                    <a:lnTo>
                      <a:pt x="178308" y="552196"/>
                    </a:lnTo>
                    <a:lnTo>
                      <a:pt x="172720" y="547243"/>
                    </a:lnTo>
                    <a:lnTo>
                      <a:pt x="174498" y="537972"/>
                    </a:lnTo>
                    <a:lnTo>
                      <a:pt x="175514" y="528066"/>
                    </a:lnTo>
                    <a:lnTo>
                      <a:pt x="176403" y="517906"/>
                    </a:lnTo>
                    <a:lnTo>
                      <a:pt x="177038" y="507238"/>
                    </a:lnTo>
                    <a:lnTo>
                      <a:pt x="177800" y="486029"/>
                    </a:lnTo>
                    <a:lnTo>
                      <a:pt x="178308" y="475615"/>
                    </a:lnTo>
                    <a:lnTo>
                      <a:pt x="179070" y="465201"/>
                    </a:lnTo>
                    <a:lnTo>
                      <a:pt x="180213" y="455549"/>
                    </a:lnTo>
                    <a:lnTo>
                      <a:pt x="181991" y="445897"/>
                    </a:lnTo>
                    <a:lnTo>
                      <a:pt x="184404" y="437134"/>
                    </a:lnTo>
                    <a:lnTo>
                      <a:pt x="187579" y="428879"/>
                    </a:lnTo>
                    <a:lnTo>
                      <a:pt x="192024" y="421894"/>
                    </a:lnTo>
                    <a:lnTo>
                      <a:pt x="194183" y="418465"/>
                    </a:lnTo>
                    <a:lnTo>
                      <a:pt x="197231" y="415417"/>
                    </a:lnTo>
                    <a:lnTo>
                      <a:pt x="200152" y="412750"/>
                    </a:lnTo>
                    <a:lnTo>
                      <a:pt x="203708" y="410337"/>
                    </a:lnTo>
                    <a:lnTo>
                      <a:pt x="207518" y="408178"/>
                    </a:lnTo>
                    <a:lnTo>
                      <a:pt x="211582" y="406400"/>
                    </a:lnTo>
                    <a:lnTo>
                      <a:pt x="206121" y="404368"/>
                    </a:lnTo>
                    <a:lnTo>
                      <a:pt x="201041" y="403987"/>
                    </a:lnTo>
                    <a:lnTo>
                      <a:pt x="196469" y="404368"/>
                    </a:lnTo>
                    <a:lnTo>
                      <a:pt x="192278" y="405384"/>
                    </a:lnTo>
                    <a:lnTo>
                      <a:pt x="188341" y="407416"/>
                    </a:lnTo>
                    <a:lnTo>
                      <a:pt x="184785" y="409702"/>
                    </a:lnTo>
                    <a:lnTo>
                      <a:pt x="181610" y="412369"/>
                    </a:lnTo>
                    <a:lnTo>
                      <a:pt x="178816" y="415163"/>
                    </a:lnTo>
                    <a:lnTo>
                      <a:pt x="178308" y="367411"/>
                    </a:lnTo>
                    <a:lnTo>
                      <a:pt x="173101" y="393065"/>
                    </a:lnTo>
                    <a:lnTo>
                      <a:pt x="172593" y="394843"/>
                    </a:lnTo>
                    <a:lnTo>
                      <a:pt x="172339" y="397256"/>
                    </a:lnTo>
                    <a:lnTo>
                      <a:pt x="172085" y="400304"/>
                    </a:lnTo>
                    <a:lnTo>
                      <a:pt x="171831" y="404114"/>
                    </a:lnTo>
                    <a:lnTo>
                      <a:pt x="171196" y="413004"/>
                    </a:lnTo>
                    <a:lnTo>
                      <a:pt x="171069" y="423418"/>
                    </a:lnTo>
                    <a:lnTo>
                      <a:pt x="170688" y="435356"/>
                    </a:lnTo>
                    <a:lnTo>
                      <a:pt x="170307" y="447929"/>
                    </a:lnTo>
                    <a:lnTo>
                      <a:pt x="169926" y="475107"/>
                    </a:lnTo>
                    <a:lnTo>
                      <a:pt x="169545" y="488823"/>
                    </a:lnTo>
                    <a:lnTo>
                      <a:pt x="169291" y="501904"/>
                    </a:lnTo>
                    <a:lnTo>
                      <a:pt x="168910" y="514350"/>
                    </a:lnTo>
                    <a:lnTo>
                      <a:pt x="168148" y="525653"/>
                    </a:lnTo>
                    <a:lnTo>
                      <a:pt x="167386" y="535051"/>
                    </a:lnTo>
                    <a:lnTo>
                      <a:pt x="167005" y="539115"/>
                    </a:lnTo>
                    <a:lnTo>
                      <a:pt x="166624" y="542798"/>
                    </a:lnTo>
                    <a:lnTo>
                      <a:pt x="165862" y="545973"/>
                    </a:lnTo>
                    <a:lnTo>
                      <a:pt x="165354" y="548386"/>
                    </a:lnTo>
                    <a:lnTo>
                      <a:pt x="164592" y="549910"/>
                    </a:lnTo>
                    <a:lnTo>
                      <a:pt x="164084" y="551053"/>
                    </a:lnTo>
                    <a:lnTo>
                      <a:pt x="153162" y="550418"/>
                    </a:lnTo>
                    <a:lnTo>
                      <a:pt x="141478" y="550672"/>
                    </a:lnTo>
                    <a:lnTo>
                      <a:pt x="117729" y="551688"/>
                    </a:lnTo>
                    <a:lnTo>
                      <a:pt x="106426" y="551688"/>
                    </a:lnTo>
                    <a:lnTo>
                      <a:pt x="100838" y="551307"/>
                    </a:lnTo>
                    <a:lnTo>
                      <a:pt x="95758" y="550672"/>
                    </a:lnTo>
                    <a:lnTo>
                      <a:pt x="90932" y="549783"/>
                    </a:lnTo>
                    <a:lnTo>
                      <a:pt x="86233" y="548386"/>
                    </a:lnTo>
                    <a:lnTo>
                      <a:pt x="82169" y="546862"/>
                    </a:lnTo>
                    <a:lnTo>
                      <a:pt x="78359" y="544449"/>
                    </a:lnTo>
                    <a:lnTo>
                      <a:pt x="78105" y="524510"/>
                    </a:lnTo>
                    <a:lnTo>
                      <a:pt x="78359" y="504317"/>
                    </a:lnTo>
                    <a:lnTo>
                      <a:pt x="79248" y="483743"/>
                    </a:lnTo>
                    <a:lnTo>
                      <a:pt x="80645" y="463423"/>
                    </a:lnTo>
                    <a:lnTo>
                      <a:pt x="82931" y="443484"/>
                    </a:lnTo>
                    <a:lnTo>
                      <a:pt x="85852" y="424307"/>
                    </a:lnTo>
                    <a:lnTo>
                      <a:pt x="88011" y="415036"/>
                    </a:lnTo>
                    <a:lnTo>
                      <a:pt x="90170" y="406146"/>
                    </a:lnTo>
                    <a:lnTo>
                      <a:pt x="92583" y="397256"/>
                    </a:lnTo>
                    <a:lnTo>
                      <a:pt x="95123" y="388874"/>
                    </a:lnTo>
                    <a:lnTo>
                      <a:pt x="94996" y="385953"/>
                    </a:lnTo>
                    <a:lnTo>
                      <a:pt x="95377" y="383794"/>
                    </a:lnTo>
                    <a:lnTo>
                      <a:pt x="96139" y="381762"/>
                    </a:lnTo>
                    <a:lnTo>
                      <a:pt x="97028" y="379984"/>
                    </a:lnTo>
                    <a:lnTo>
                      <a:pt x="99187" y="376936"/>
                    </a:lnTo>
                    <a:lnTo>
                      <a:pt x="101346" y="373888"/>
                    </a:lnTo>
                    <a:lnTo>
                      <a:pt x="102997" y="368935"/>
                    </a:lnTo>
                    <a:lnTo>
                      <a:pt x="104394" y="363855"/>
                    </a:lnTo>
                    <a:lnTo>
                      <a:pt x="105156" y="361696"/>
                    </a:lnTo>
                    <a:lnTo>
                      <a:pt x="106680" y="359664"/>
                    </a:lnTo>
                    <a:lnTo>
                      <a:pt x="108331" y="357886"/>
                    </a:lnTo>
                    <a:lnTo>
                      <a:pt x="110871" y="356616"/>
                    </a:lnTo>
                    <a:lnTo>
                      <a:pt x="115189" y="350774"/>
                    </a:lnTo>
                    <a:lnTo>
                      <a:pt x="119761" y="345440"/>
                    </a:lnTo>
                    <a:lnTo>
                      <a:pt x="124587" y="340614"/>
                    </a:lnTo>
                    <a:lnTo>
                      <a:pt x="129794" y="336677"/>
                    </a:lnTo>
                    <a:lnTo>
                      <a:pt x="135509" y="332867"/>
                    </a:lnTo>
                    <a:lnTo>
                      <a:pt x="141478" y="330073"/>
                    </a:lnTo>
                    <a:lnTo>
                      <a:pt x="147955" y="327787"/>
                    </a:lnTo>
                    <a:lnTo>
                      <a:pt x="154813" y="326517"/>
                    </a:lnTo>
                    <a:lnTo>
                      <a:pt x="315214" y="341757"/>
                    </a:lnTo>
                    <a:lnTo>
                      <a:pt x="316484" y="341249"/>
                    </a:lnTo>
                    <a:lnTo>
                      <a:pt x="318643" y="339344"/>
                    </a:lnTo>
                    <a:lnTo>
                      <a:pt x="320929" y="337566"/>
                    </a:lnTo>
                    <a:lnTo>
                      <a:pt x="321818" y="337566"/>
                    </a:lnTo>
                    <a:lnTo>
                      <a:pt x="323088" y="338201"/>
                    </a:lnTo>
                    <a:lnTo>
                      <a:pt x="326136" y="345948"/>
                    </a:lnTo>
                    <a:lnTo>
                      <a:pt x="328930" y="354838"/>
                    </a:lnTo>
                    <a:lnTo>
                      <a:pt x="330835" y="364109"/>
                    </a:lnTo>
                    <a:lnTo>
                      <a:pt x="332613" y="374269"/>
                    </a:lnTo>
                    <a:lnTo>
                      <a:pt x="333629" y="385318"/>
                    </a:lnTo>
                    <a:lnTo>
                      <a:pt x="334264" y="397256"/>
                    </a:lnTo>
                    <a:lnTo>
                      <a:pt x="334264" y="410337"/>
                    </a:lnTo>
                    <a:lnTo>
                      <a:pt x="333502" y="424053"/>
                    </a:lnTo>
                    <a:lnTo>
                      <a:pt x="334391" y="438912"/>
                    </a:lnTo>
                    <a:lnTo>
                      <a:pt x="335788" y="452755"/>
                    </a:lnTo>
                    <a:lnTo>
                      <a:pt x="339090" y="479679"/>
                    </a:lnTo>
                    <a:lnTo>
                      <a:pt x="340868" y="493141"/>
                    </a:lnTo>
                    <a:lnTo>
                      <a:pt x="342392" y="506984"/>
                    </a:lnTo>
                    <a:lnTo>
                      <a:pt x="343916" y="521843"/>
                    </a:lnTo>
                    <a:lnTo>
                      <a:pt x="344551" y="537845"/>
                    </a:lnTo>
                    <a:lnTo>
                      <a:pt x="339217" y="542417"/>
                    </a:lnTo>
                    <a:lnTo>
                      <a:pt x="339217" y="542163"/>
                    </a:lnTo>
                    <a:lnTo>
                      <a:pt x="338709" y="541020"/>
                    </a:lnTo>
                    <a:lnTo>
                      <a:pt x="337566" y="537591"/>
                    </a:lnTo>
                    <a:lnTo>
                      <a:pt x="336423" y="533527"/>
                    </a:lnTo>
                    <a:lnTo>
                      <a:pt x="335915" y="532003"/>
                    </a:lnTo>
                    <a:lnTo>
                      <a:pt x="335788" y="530860"/>
                    </a:lnTo>
                    <a:lnTo>
                      <a:pt x="335407" y="528320"/>
                    </a:lnTo>
                    <a:lnTo>
                      <a:pt x="335026" y="524891"/>
                    </a:lnTo>
                    <a:lnTo>
                      <a:pt x="334645" y="516763"/>
                    </a:lnTo>
                    <a:lnTo>
                      <a:pt x="333883" y="507492"/>
                    </a:lnTo>
                    <a:lnTo>
                      <a:pt x="333375" y="497332"/>
                    </a:lnTo>
                    <a:lnTo>
                      <a:pt x="332613" y="487172"/>
                    </a:lnTo>
                    <a:lnTo>
                      <a:pt x="331851" y="478028"/>
                    </a:lnTo>
                    <a:lnTo>
                      <a:pt x="331089" y="470535"/>
                    </a:lnTo>
                    <a:lnTo>
                      <a:pt x="330581" y="467614"/>
                    </a:lnTo>
                    <a:lnTo>
                      <a:pt x="330200" y="465455"/>
                    </a:lnTo>
                    <a:lnTo>
                      <a:pt x="329819" y="467487"/>
                    </a:lnTo>
                    <a:lnTo>
                      <a:pt x="329438" y="470662"/>
                    </a:lnTo>
                    <a:lnTo>
                      <a:pt x="329184" y="474726"/>
                    </a:lnTo>
                    <a:lnTo>
                      <a:pt x="329057" y="479679"/>
                    </a:lnTo>
                    <a:lnTo>
                      <a:pt x="329184" y="485140"/>
                    </a:lnTo>
                    <a:lnTo>
                      <a:pt x="329438" y="491109"/>
                    </a:lnTo>
                    <a:lnTo>
                      <a:pt x="329946" y="504317"/>
                    </a:lnTo>
                    <a:lnTo>
                      <a:pt x="330708" y="517652"/>
                    </a:lnTo>
                    <a:lnTo>
                      <a:pt x="331724" y="530479"/>
                    </a:lnTo>
                    <a:lnTo>
                      <a:pt x="331978" y="536194"/>
                    </a:lnTo>
                    <a:lnTo>
                      <a:pt x="332740" y="541274"/>
                    </a:lnTo>
                    <a:lnTo>
                      <a:pt x="333121" y="545719"/>
                    </a:lnTo>
                    <a:lnTo>
                      <a:pt x="333502" y="549275"/>
                    </a:lnTo>
                    <a:lnTo>
                      <a:pt x="335915" y="568325"/>
                    </a:lnTo>
                    <a:lnTo>
                      <a:pt x="337439" y="587121"/>
                    </a:lnTo>
                    <a:lnTo>
                      <a:pt x="338328" y="605536"/>
                    </a:lnTo>
                    <a:lnTo>
                      <a:pt x="338455" y="623824"/>
                    </a:lnTo>
                    <a:lnTo>
                      <a:pt x="337947" y="642239"/>
                    </a:lnTo>
                    <a:lnTo>
                      <a:pt x="337185" y="660781"/>
                    </a:lnTo>
                    <a:lnTo>
                      <a:pt x="335026" y="698373"/>
                    </a:lnTo>
                    <a:lnTo>
                      <a:pt x="329438" y="700151"/>
                    </a:lnTo>
                    <a:lnTo>
                      <a:pt x="324358" y="701675"/>
                    </a:lnTo>
                    <a:lnTo>
                      <a:pt x="319659" y="703072"/>
                    </a:lnTo>
                    <a:lnTo>
                      <a:pt x="315722" y="703961"/>
                    </a:lnTo>
                    <a:lnTo>
                      <a:pt x="311785" y="704215"/>
                    </a:lnTo>
                    <a:lnTo>
                      <a:pt x="308356" y="703707"/>
                    </a:lnTo>
                    <a:lnTo>
                      <a:pt x="305308" y="702818"/>
                    </a:lnTo>
                    <a:lnTo>
                      <a:pt x="302514" y="700786"/>
                    </a:lnTo>
                    <a:lnTo>
                      <a:pt x="301117" y="698881"/>
                    </a:lnTo>
                    <a:lnTo>
                      <a:pt x="300101" y="695452"/>
                    </a:lnTo>
                    <a:lnTo>
                      <a:pt x="298704" y="687578"/>
                    </a:lnTo>
                    <a:lnTo>
                      <a:pt x="297942" y="683133"/>
                    </a:lnTo>
                    <a:lnTo>
                      <a:pt x="296037" y="679323"/>
                    </a:lnTo>
                    <a:lnTo>
                      <a:pt x="293497" y="676275"/>
                    </a:lnTo>
                    <a:lnTo>
                      <a:pt x="291973" y="675259"/>
                    </a:lnTo>
                    <a:lnTo>
                      <a:pt x="289814" y="674370"/>
                    </a:lnTo>
                    <a:lnTo>
                      <a:pt x="290449" y="673862"/>
                    </a:lnTo>
                    <a:lnTo>
                      <a:pt x="291465" y="672465"/>
                    </a:lnTo>
                    <a:lnTo>
                      <a:pt x="292227" y="670687"/>
                    </a:lnTo>
                    <a:lnTo>
                      <a:pt x="292989" y="668274"/>
                    </a:lnTo>
                    <a:lnTo>
                      <a:pt x="294386" y="662305"/>
                    </a:lnTo>
                    <a:lnTo>
                      <a:pt x="295529" y="655701"/>
                    </a:lnTo>
                    <a:lnTo>
                      <a:pt x="296418" y="664591"/>
                    </a:lnTo>
                    <a:lnTo>
                      <a:pt x="297180" y="668147"/>
                    </a:lnTo>
                    <a:lnTo>
                      <a:pt x="297942" y="671449"/>
                    </a:lnTo>
                    <a:lnTo>
                      <a:pt x="298704" y="673862"/>
                    </a:lnTo>
                    <a:lnTo>
                      <a:pt x="299466" y="676021"/>
                    </a:lnTo>
                    <a:lnTo>
                      <a:pt x="300101" y="677418"/>
                    </a:lnTo>
                    <a:lnTo>
                      <a:pt x="300736" y="678053"/>
                    </a:lnTo>
                    <a:lnTo>
                      <a:pt x="301498" y="678053"/>
                    </a:lnTo>
                    <a:lnTo>
                      <a:pt x="302260" y="677545"/>
                    </a:lnTo>
                    <a:lnTo>
                      <a:pt x="302895" y="676275"/>
                    </a:lnTo>
                    <a:lnTo>
                      <a:pt x="303657" y="674751"/>
                    </a:lnTo>
                    <a:lnTo>
                      <a:pt x="305308" y="669925"/>
                    </a:lnTo>
                    <a:lnTo>
                      <a:pt x="306451" y="663448"/>
                    </a:lnTo>
                    <a:lnTo>
                      <a:pt x="307213" y="671195"/>
                    </a:lnTo>
                    <a:lnTo>
                      <a:pt x="307975" y="677545"/>
                    </a:lnTo>
                    <a:lnTo>
                      <a:pt x="308483" y="680085"/>
                    </a:lnTo>
                    <a:lnTo>
                      <a:pt x="308991" y="681863"/>
                    </a:lnTo>
                    <a:lnTo>
                      <a:pt x="309626" y="683133"/>
                    </a:lnTo>
                    <a:lnTo>
                      <a:pt x="310134" y="683514"/>
                    </a:lnTo>
                    <a:lnTo>
                      <a:pt x="310896" y="686689"/>
                    </a:lnTo>
                    <a:lnTo>
                      <a:pt x="312039" y="688467"/>
                    </a:lnTo>
                    <a:lnTo>
                      <a:pt x="312547" y="688467"/>
                    </a:lnTo>
                    <a:lnTo>
                      <a:pt x="313182" y="687959"/>
                    </a:lnTo>
                    <a:lnTo>
                      <a:pt x="314071" y="686689"/>
                    </a:lnTo>
                    <a:lnTo>
                      <a:pt x="314960" y="684657"/>
                    </a:lnTo>
                    <a:lnTo>
                      <a:pt x="318135" y="671195"/>
                    </a:lnTo>
                    <a:lnTo>
                      <a:pt x="320802" y="657987"/>
                    </a:lnTo>
                    <a:lnTo>
                      <a:pt x="322707" y="644652"/>
                    </a:lnTo>
                    <a:lnTo>
                      <a:pt x="324358" y="630682"/>
                    </a:lnTo>
                    <a:lnTo>
                      <a:pt x="325374" y="616331"/>
                    </a:lnTo>
                    <a:lnTo>
                      <a:pt x="326136" y="600837"/>
                    </a:lnTo>
                    <a:lnTo>
                      <a:pt x="326263" y="584454"/>
                    </a:lnTo>
                    <a:lnTo>
                      <a:pt x="326136" y="566547"/>
                    </a:lnTo>
                    <a:lnTo>
                      <a:pt x="324231" y="566547"/>
                    </a:lnTo>
                    <a:lnTo>
                      <a:pt x="322453" y="552831"/>
                    </a:lnTo>
                    <a:lnTo>
                      <a:pt x="321310" y="538861"/>
                    </a:lnTo>
                    <a:lnTo>
                      <a:pt x="321056" y="524891"/>
                    </a:lnTo>
                    <a:lnTo>
                      <a:pt x="321564" y="511048"/>
                    </a:lnTo>
                    <a:lnTo>
                      <a:pt x="323723" y="482854"/>
                    </a:lnTo>
                    <a:lnTo>
                      <a:pt x="326136" y="454787"/>
                    </a:lnTo>
                    <a:lnTo>
                      <a:pt x="327533" y="426466"/>
                    </a:lnTo>
                    <a:lnTo>
                      <a:pt x="327787" y="412369"/>
                    </a:lnTo>
                    <a:lnTo>
                      <a:pt x="327025" y="398145"/>
                    </a:lnTo>
                    <a:lnTo>
                      <a:pt x="325501" y="384048"/>
                    </a:lnTo>
                    <a:lnTo>
                      <a:pt x="322961" y="369824"/>
                    </a:lnTo>
                    <a:lnTo>
                      <a:pt x="319024" y="355727"/>
                    </a:lnTo>
                    <a:lnTo>
                      <a:pt x="313690" y="341503"/>
                    </a:lnTo>
                    <a:lnTo>
                      <a:pt x="342900" y="552196"/>
                    </a:lnTo>
                    <a:lnTo>
                      <a:pt x="344551" y="550799"/>
                    </a:lnTo>
                    <a:lnTo>
                      <a:pt x="347218" y="547751"/>
                    </a:lnTo>
                    <a:lnTo>
                      <a:pt x="348107" y="546608"/>
                    </a:lnTo>
                    <a:lnTo>
                      <a:pt x="348615" y="545719"/>
                    </a:lnTo>
                    <a:lnTo>
                      <a:pt x="349123" y="545719"/>
                    </a:lnTo>
                    <a:lnTo>
                      <a:pt x="349631" y="546608"/>
                    </a:lnTo>
                    <a:lnTo>
                      <a:pt x="351663" y="558292"/>
                    </a:lnTo>
                    <a:lnTo>
                      <a:pt x="352171" y="564261"/>
                    </a:lnTo>
                    <a:lnTo>
                      <a:pt x="352425" y="569849"/>
                    </a:lnTo>
                    <a:lnTo>
                      <a:pt x="352044" y="575183"/>
                    </a:lnTo>
                    <a:lnTo>
                      <a:pt x="350901" y="579374"/>
                    </a:lnTo>
                    <a:lnTo>
                      <a:pt x="349123" y="582676"/>
                    </a:lnTo>
                    <a:lnTo>
                      <a:pt x="347726" y="583946"/>
                    </a:lnTo>
                    <a:lnTo>
                      <a:pt x="346329" y="584962"/>
                    </a:lnTo>
                    <a:lnTo>
                      <a:pt x="344551" y="583057"/>
                    </a:lnTo>
                    <a:lnTo>
                      <a:pt x="343281" y="580009"/>
                    </a:lnTo>
                    <a:lnTo>
                      <a:pt x="342392" y="576072"/>
                    </a:lnTo>
                    <a:lnTo>
                      <a:pt x="341630" y="571373"/>
                    </a:lnTo>
                    <a:lnTo>
                      <a:pt x="340868" y="561467"/>
                    </a:lnTo>
                    <a:lnTo>
                      <a:pt x="340868" y="557022"/>
                    </a:lnTo>
                    <a:lnTo>
                      <a:pt x="340741" y="553212"/>
                    </a:lnTo>
                    <a:lnTo>
                      <a:pt x="171831" y="555879"/>
                    </a:lnTo>
                    <a:lnTo>
                      <a:pt x="173355" y="556641"/>
                    </a:lnTo>
                    <a:lnTo>
                      <a:pt x="175768" y="559181"/>
                    </a:lnTo>
                    <a:lnTo>
                      <a:pt x="177800" y="561721"/>
                    </a:lnTo>
                    <a:lnTo>
                      <a:pt x="179197" y="562610"/>
                    </a:lnTo>
                    <a:lnTo>
                      <a:pt x="180721" y="563245"/>
                    </a:lnTo>
                    <a:lnTo>
                      <a:pt x="181483" y="567436"/>
                    </a:lnTo>
                    <a:lnTo>
                      <a:pt x="181483" y="569849"/>
                    </a:lnTo>
                    <a:lnTo>
                      <a:pt x="180721" y="573405"/>
                    </a:lnTo>
                    <a:lnTo>
                      <a:pt x="179959" y="575818"/>
                    </a:lnTo>
                    <a:lnTo>
                      <a:pt x="178054" y="578485"/>
                    </a:lnTo>
                    <a:lnTo>
                      <a:pt x="175514" y="580898"/>
                    </a:lnTo>
                    <a:lnTo>
                      <a:pt x="173736" y="581787"/>
                    </a:lnTo>
                    <a:lnTo>
                      <a:pt x="171704" y="582422"/>
                    </a:lnTo>
                    <a:lnTo>
                      <a:pt x="168910" y="581787"/>
                    </a:lnTo>
                    <a:lnTo>
                      <a:pt x="166624" y="580771"/>
                    </a:lnTo>
                    <a:lnTo>
                      <a:pt x="165862" y="579628"/>
                    </a:lnTo>
                    <a:lnTo>
                      <a:pt x="164973" y="578231"/>
                    </a:lnTo>
                    <a:lnTo>
                      <a:pt x="164465" y="576326"/>
                    </a:lnTo>
                    <a:lnTo>
                      <a:pt x="163830" y="573913"/>
                    </a:lnTo>
                    <a:lnTo>
                      <a:pt x="163703" y="570357"/>
                    </a:lnTo>
                    <a:lnTo>
                      <a:pt x="163830" y="567182"/>
                    </a:lnTo>
                    <a:lnTo>
                      <a:pt x="164465" y="564769"/>
                    </a:lnTo>
                    <a:lnTo>
                      <a:pt x="165481" y="562864"/>
                    </a:lnTo>
                    <a:lnTo>
                      <a:pt x="167894" y="559054"/>
                    </a:lnTo>
                    <a:lnTo>
                      <a:pt x="170180" y="555752"/>
                    </a:lnTo>
                    <a:lnTo>
                      <a:pt x="156972" y="568071"/>
                    </a:lnTo>
                    <a:lnTo>
                      <a:pt x="156210" y="576072"/>
                    </a:lnTo>
                    <a:lnTo>
                      <a:pt x="155575" y="579882"/>
                    </a:lnTo>
                    <a:lnTo>
                      <a:pt x="154051" y="583565"/>
                    </a:lnTo>
                    <a:lnTo>
                      <a:pt x="152019" y="587502"/>
                    </a:lnTo>
                    <a:lnTo>
                      <a:pt x="149098" y="591058"/>
                    </a:lnTo>
                    <a:lnTo>
                      <a:pt x="141605" y="591058"/>
                    </a:lnTo>
                    <a:lnTo>
                      <a:pt x="138430" y="590042"/>
                    </a:lnTo>
                    <a:lnTo>
                      <a:pt x="136271" y="587756"/>
                    </a:lnTo>
                    <a:lnTo>
                      <a:pt x="134620" y="585089"/>
                    </a:lnTo>
                    <a:lnTo>
                      <a:pt x="133350" y="582041"/>
                    </a:lnTo>
                    <a:lnTo>
                      <a:pt x="132588" y="578231"/>
                    </a:lnTo>
                    <a:lnTo>
                      <a:pt x="132207" y="574548"/>
                    </a:lnTo>
                    <a:lnTo>
                      <a:pt x="132334" y="566547"/>
                    </a:lnTo>
                    <a:lnTo>
                      <a:pt x="129413" y="568071"/>
                    </a:lnTo>
                    <a:lnTo>
                      <a:pt x="127508" y="570103"/>
                    </a:lnTo>
                    <a:lnTo>
                      <a:pt x="126238" y="572897"/>
                    </a:lnTo>
                    <a:lnTo>
                      <a:pt x="125476" y="576453"/>
                    </a:lnTo>
                    <a:lnTo>
                      <a:pt x="124460" y="583946"/>
                    </a:lnTo>
                    <a:lnTo>
                      <a:pt x="123825" y="587502"/>
                    </a:lnTo>
                    <a:lnTo>
                      <a:pt x="122936" y="591058"/>
                    </a:lnTo>
                    <a:lnTo>
                      <a:pt x="120904" y="593090"/>
                    </a:lnTo>
                    <a:lnTo>
                      <a:pt x="118618" y="594360"/>
                    </a:lnTo>
                    <a:lnTo>
                      <a:pt x="116332" y="594614"/>
                    </a:lnTo>
                    <a:lnTo>
                      <a:pt x="114046" y="594233"/>
                    </a:lnTo>
                    <a:lnTo>
                      <a:pt x="111760" y="592836"/>
                    </a:lnTo>
                    <a:lnTo>
                      <a:pt x="109982" y="590169"/>
                    </a:lnTo>
                    <a:lnTo>
                      <a:pt x="108458" y="587121"/>
                    </a:lnTo>
                    <a:lnTo>
                      <a:pt x="107696" y="582422"/>
                    </a:lnTo>
                    <a:lnTo>
                      <a:pt x="105537" y="574294"/>
                    </a:lnTo>
                    <a:lnTo>
                      <a:pt x="104394" y="573151"/>
                    </a:lnTo>
                    <a:lnTo>
                      <a:pt x="103886" y="572770"/>
                    </a:lnTo>
                    <a:lnTo>
                      <a:pt x="102997" y="572897"/>
                    </a:lnTo>
                    <a:lnTo>
                      <a:pt x="101981" y="573151"/>
                    </a:lnTo>
                    <a:lnTo>
                      <a:pt x="100711" y="573405"/>
                    </a:lnTo>
                    <a:lnTo>
                      <a:pt x="99949" y="575183"/>
                    </a:lnTo>
                    <a:lnTo>
                      <a:pt x="99568" y="576326"/>
                    </a:lnTo>
                    <a:lnTo>
                      <a:pt x="99568" y="577977"/>
                    </a:lnTo>
                    <a:lnTo>
                      <a:pt x="99568" y="580517"/>
                    </a:lnTo>
                    <a:lnTo>
                      <a:pt x="99187" y="582041"/>
                    </a:lnTo>
                    <a:lnTo>
                      <a:pt x="98679" y="584454"/>
                    </a:lnTo>
                    <a:lnTo>
                      <a:pt x="97409" y="587375"/>
                    </a:lnTo>
                    <a:lnTo>
                      <a:pt x="95758" y="589280"/>
                    </a:lnTo>
                    <a:lnTo>
                      <a:pt x="93853" y="590931"/>
                    </a:lnTo>
                    <a:lnTo>
                      <a:pt x="91821" y="591820"/>
                    </a:lnTo>
                    <a:lnTo>
                      <a:pt x="87376" y="592455"/>
                    </a:lnTo>
                    <a:lnTo>
                      <a:pt x="82931" y="592709"/>
                    </a:lnTo>
                    <a:lnTo>
                      <a:pt x="81788" y="591820"/>
                    </a:lnTo>
                    <a:lnTo>
                      <a:pt x="80645" y="590169"/>
                    </a:lnTo>
                    <a:lnTo>
                      <a:pt x="79756" y="588391"/>
                    </a:lnTo>
                    <a:lnTo>
                      <a:pt x="79248" y="586486"/>
                    </a:lnTo>
                    <a:lnTo>
                      <a:pt x="78486" y="581533"/>
                    </a:lnTo>
                    <a:lnTo>
                      <a:pt x="78486" y="576072"/>
                    </a:lnTo>
                    <a:lnTo>
                      <a:pt x="78994" y="570103"/>
                    </a:lnTo>
                    <a:lnTo>
                      <a:pt x="80010" y="564261"/>
                    </a:lnTo>
                    <a:lnTo>
                      <a:pt x="81153" y="559054"/>
                    </a:lnTo>
                    <a:lnTo>
                      <a:pt x="82169" y="554355"/>
                    </a:lnTo>
                    <a:lnTo>
                      <a:pt x="90678" y="557022"/>
                    </a:lnTo>
                    <a:lnTo>
                      <a:pt x="99187" y="558546"/>
                    </a:lnTo>
                    <a:lnTo>
                      <a:pt x="108204" y="559435"/>
                    </a:lnTo>
                    <a:lnTo>
                      <a:pt x="117348" y="559689"/>
                    </a:lnTo>
                    <a:lnTo>
                      <a:pt x="136652" y="559435"/>
                    </a:lnTo>
                    <a:lnTo>
                      <a:pt x="146685" y="559435"/>
                    </a:lnTo>
                    <a:lnTo>
                      <a:pt x="157226" y="560070"/>
                    </a:lnTo>
                    <a:lnTo>
                      <a:pt x="143637" y="698246"/>
                    </a:lnTo>
                    <a:lnTo>
                      <a:pt x="156591" y="698373"/>
                    </a:lnTo>
                    <a:lnTo>
                      <a:pt x="168910" y="698881"/>
                    </a:lnTo>
                    <a:lnTo>
                      <a:pt x="180848" y="699516"/>
                    </a:lnTo>
                    <a:lnTo>
                      <a:pt x="192278" y="700151"/>
                    </a:lnTo>
                    <a:lnTo>
                      <a:pt x="202819" y="701294"/>
                    </a:lnTo>
                    <a:lnTo>
                      <a:pt x="212725" y="702818"/>
                    </a:lnTo>
                    <a:lnTo>
                      <a:pt x="221869" y="704596"/>
                    </a:lnTo>
                    <a:lnTo>
                      <a:pt x="218821" y="727456"/>
                    </a:lnTo>
                    <a:lnTo>
                      <a:pt x="216027" y="749046"/>
                    </a:lnTo>
                    <a:lnTo>
                      <a:pt x="212979" y="770763"/>
                    </a:lnTo>
                    <a:lnTo>
                      <a:pt x="209804" y="792734"/>
                    </a:lnTo>
                    <a:lnTo>
                      <a:pt x="198628" y="791337"/>
                    </a:lnTo>
                    <a:lnTo>
                      <a:pt x="187960" y="790448"/>
                    </a:lnTo>
                    <a:lnTo>
                      <a:pt x="166243" y="790194"/>
                    </a:lnTo>
                    <a:lnTo>
                      <a:pt x="144780" y="790194"/>
                    </a:lnTo>
                    <a:lnTo>
                      <a:pt x="133858" y="789940"/>
                    </a:lnTo>
                    <a:lnTo>
                      <a:pt x="122936" y="789305"/>
                    </a:lnTo>
                    <a:lnTo>
                      <a:pt x="124460" y="777875"/>
                    </a:lnTo>
                    <a:lnTo>
                      <a:pt x="125476" y="767207"/>
                    </a:lnTo>
                    <a:lnTo>
                      <a:pt x="126492" y="757936"/>
                    </a:lnTo>
                    <a:lnTo>
                      <a:pt x="127000" y="749046"/>
                    </a:lnTo>
                    <a:lnTo>
                      <a:pt x="125730" y="746633"/>
                    </a:lnTo>
                    <a:lnTo>
                      <a:pt x="124587" y="744220"/>
                    </a:lnTo>
                    <a:lnTo>
                      <a:pt x="123825" y="739521"/>
                    </a:lnTo>
                    <a:lnTo>
                      <a:pt x="124460" y="735584"/>
                    </a:lnTo>
                    <a:lnTo>
                      <a:pt x="125476" y="731774"/>
                    </a:lnTo>
                    <a:lnTo>
                      <a:pt x="128905" y="730250"/>
                    </a:lnTo>
                    <a:lnTo>
                      <a:pt x="130683" y="728980"/>
                    </a:lnTo>
                    <a:lnTo>
                      <a:pt x="131318" y="727583"/>
                    </a:lnTo>
                    <a:lnTo>
                      <a:pt x="131064" y="726313"/>
                    </a:lnTo>
                    <a:lnTo>
                      <a:pt x="129540" y="723646"/>
                    </a:lnTo>
                    <a:lnTo>
                      <a:pt x="128905" y="722122"/>
                    </a:lnTo>
                    <a:lnTo>
                      <a:pt x="128651" y="720725"/>
                    </a:lnTo>
                    <a:lnTo>
                      <a:pt x="129413" y="709676"/>
                    </a:lnTo>
                    <a:lnTo>
                      <a:pt x="130302" y="697992"/>
                    </a:lnTo>
                    <a:lnTo>
                      <a:pt x="292354" y="710438"/>
                    </a:lnTo>
                    <a:lnTo>
                      <a:pt x="294005" y="717677"/>
                    </a:lnTo>
                    <a:lnTo>
                      <a:pt x="295021" y="724662"/>
                    </a:lnTo>
                    <a:lnTo>
                      <a:pt x="295148" y="731520"/>
                    </a:lnTo>
                    <a:lnTo>
                      <a:pt x="295021" y="738505"/>
                    </a:lnTo>
                    <a:lnTo>
                      <a:pt x="295148" y="740029"/>
                    </a:lnTo>
                    <a:lnTo>
                      <a:pt x="295910" y="741553"/>
                    </a:lnTo>
                    <a:lnTo>
                      <a:pt x="297561" y="743712"/>
                    </a:lnTo>
                    <a:lnTo>
                      <a:pt x="297942" y="745109"/>
                    </a:lnTo>
                    <a:lnTo>
                      <a:pt x="297561" y="747141"/>
                    </a:lnTo>
                    <a:lnTo>
                      <a:pt x="296037" y="749681"/>
                    </a:lnTo>
                    <a:lnTo>
                      <a:pt x="295021" y="751332"/>
                    </a:lnTo>
                    <a:lnTo>
                      <a:pt x="293497" y="753110"/>
                    </a:lnTo>
                    <a:lnTo>
                      <a:pt x="292989" y="754380"/>
                    </a:lnTo>
                    <a:lnTo>
                      <a:pt x="291973" y="755523"/>
                    </a:lnTo>
                    <a:lnTo>
                      <a:pt x="290195" y="757555"/>
                    </a:lnTo>
                    <a:lnTo>
                      <a:pt x="289814" y="758444"/>
                    </a:lnTo>
                    <a:lnTo>
                      <a:pt x="289687" y="759968"/>
                    </a:lnTo>
                    <a:lnTo>
                      <a:pt x="290195" y="761873"/>
                    </a:lnTo>
                    <a:lnTo>
                      <a:pt x="291592" y="764413"/>
                    </a:lnTo>
                    <a:lnTo>
                      <a:pt x="290449" y="772922"/>
                    </a:lnTo>
                    <a:lnTo>
                      <a:pt x="289814" y="781431"/>
                    </a:lnTo>
                    <a:lnTo>
                      <a:pt x="290195" y="789305"/>
                    </a:lnTo>
                    <a:lnTo>
                      <a:pt x="291592" y="797052"/>
                    </a:lnTo>
                    <a:lnTo>
                      <a:pt x="291338" y="797560"/>
                    </a:lnTo>
                    <a:lnTo>
                      <a:pt x="289814" y="797687"/>
                    </a:lnTo>
                    <a:lnTo>
                      <a:pt x="287528" y="797687"/>
                    </a:lnTo>
                    <a:lnTo>
                      <a:pt x="284734" y="797560"/>
                    </a:lnTo>
                    <a:lnTo>
                      <a:pt x="281305" y="797306"/>
                    </a:lnTo>
                    <a:lnTo>
                      <a:pt x="277241" y="797052"/>
                    </a:lnTo>
                    <a:lnTo>
                      <a:pt x="268859" y="796417"/>
                    </a:lnTo>
                    <a:lnTo>
                      <a:pt x="260350" y="795528"/>
                    </a:lnTo>
                    <a:lnTo>
                      <a:pt x="256413" y="795147"/>
                    </a:lnTo>
                    <a:lnTo>
                      <a:pt x="252984" y="794639"/>
                    </a:lnTo>
                    <a:lnTo>
                      <a:pt x="250190" y="794639"/>
                    </a:lnTo>
                    <a:lnTo>
                      <a:pt x="248158" y="794639"/>
                    </a:lnTo>
                    <a:lnTo>
                      <a:pt x="246761" y="794893"/>
                    </a:lnTo>
                    <a:lnTo>
                      <a:pt x="246507" y="795274"/>
                    </a:lnTo>
                    <a:lnTo>
                      <a:pt x="246761" y="795528"/>
                    </a:lnTo>
                    <a:lnTo>
                      <a:pt x="247142" y="796417"/>
                    </a:lnTo>
                    <a:lnTo>
                      <a:pt x="248920" y="799338"/>
                    </a:lnTo>
                    <a:lnTo>
                      <a:pt x="251714" y="802132"/>
                    </a:lnTo>
                    <a:lnTo>
                      <a:pt x="253492" y="803275"/>
                    </a:lnTo>
                    <a:lnTo>
                      <a:pt x="255778" y="804164"/>
                    </a:lnTo>
                    <a:lnTo>
                      <a:pt x="261620" y="805307"/>
                    </a:lnTo>
                    <a:lnTo>
                      <a:pt x="268478" y="806323"/>
                    </a:lnTo>
                    <a:lnTo>
                      <a:pt x="275463" y="807085"/>
                    </a:lnTo>
                    <a:lnTo>
                      <a:pt x="282194" y="807847"/>
                    </a:lnTo>
                    <a:lnTo>
                      <a:pt x="288290" y="808101"/>
                    </a:lnTo>
                    <a:lnTo>
                      <a:pt x="293243" y="808609"/>
                    </a:lnTo>
                    <a:lnTo>
                      <a:pt x="296672" y="808736"/>
                    </a:lnTo>
                    <a:lnTo>
                      <a:pt x="297815" y="808990"/>
                    </a:lnTo>
                    <a:lnTo>
                      <a:pt x="298069" y="809244"/>
                    </a:lnTo>
                    <a:lnTo>
                      <a:pt x="302260" y="810641"/>
                    </a:lnTo>
                    <a:lnTo>
                      <a:pt x="306578" y="811530"/>
                    </a:lnTo>
                    <a:lnTo>
                      <a:pt x="311531" y="811530"/>
                    </a:lnTo>
                    <a:lnTo>
                      <a:pt x="316865" y="811530"/>
                    </a:lnTo>
                    <a:lnTo>
                      <a:pt x="314452" y="825627"/>
                    </a:lnTo>
                    <a:lnTo>
                      <a:pt x="312547" y="839851"/>
                    </a:lnTo>
                    <a:lnTo>
                      <a:pt x="309372" y="869188"/>
                    </a:lnTo>
                    <a:lnTo>
                      <a:pt x="299466" y="872363"/>
                    </a:lnTo>
                    <a:lnTo>
                      <a:pt x="289052" y="874014"/>
                    </a:lnTo>
                    <a:lnTo>
                      <a:pt x="278257" y="875030"/>
                    </a:lnTo>
                    <a:lnTo>
                      <a:pt x="267589" y="875030"/>
                    </a:lnTo>
                    <a:lnTo>
                      <a:pt x="256794" y="874268"/>
                    </a:lnTo>
                    <a:lnTo>
                      <a:pt x="246507" y="873633"/>
                    </a:lnTo>
                    <a:lnTo>
                      <a:pt x="236474" y="872490"/>
                    </a:lnTo>
                    <a:lnTo>
                      <a:pt x="227457" y="871601"/>
                    </a:lnTo>
                    <a:lnTo>
                      <a:pt x="226822" y="866394"/>
                    </a:lnTo>
                    <a:lnTo>
                      <a:pt x="226314" y="861060"/>
                    </a:lnTo>
                    <a:lnTo>
                      <a:pt x="226695" y="849757"/>
                    </a:lnTo>
                    <a:lnTo>
                      <a:pt x="227711" y="838200"/>
                    </a:lnTo>
                    <a:lnTo>
                      <a:pt x="229743" y="826897"/>
                    </a:lnTo>
                    <a:lnTo>
                      <a:pt x="232029" y="816610"/>
                    </a:lnTo>
                    <a:lnTo>
                      <a:pt x="234823" y="807085"/>
                    </a:lnTo>
                    <a:lnTo>
                      <a:pt x="237236" y="799592"/>
                    </a:lnTo>
                    <a:lnTo>
                      <a:pt x="238506" y="796417"/>
                    </a:lnTo>
                    <a:lnTo>
                      <a:pt x="239395" y="794258"/>
                    </a:lnTo>
                    <a:lnTo>
                      <a:pt x="221869" y="791337"/>
                    </a:lnTo>
                    <a:lnTo>
                      <a:pt x="222377" y="778891"/>
                    </a:lnTo>
                    <a:lnTo>
                      <a:pt x="223901" y="767207"/>
                    </a:lnTo>
                    <a:lnTo>
                      <a:pt x="225552" y="755904"/>
                    </a:lnTo>
                    <a:lnTo>
                      <a:pt x="227584" y="745109"/>
                    </a:lnTo>
                    <a:lnTo>
                      <a:pt x="230124" y="734695"/>
                    </a:lnTo>
                    <a:lnTo>
                      <a:pt x="232791" y="724662"/>
                    </a:lnTo>
                    <a:lnTo>
                      <a:pt x="238633" y="704596"/>
                    </a:lnTo>
                    <a:lnTo>
                      <a:pt x="104267" y="799592"/>
                    </a:lnTo>
                    <a:lnTo>
                      <a:pt x="111760" y="800862"/>
                    </a:lnTo>
                    <a:lnTo>
                      <a:pt x="127508" y="802386"/>
                    </a:lnTo>
                    <a:lnTo>
                      <a:pt x="144272" y="803275"/>
                    </a:lnTo>
                    <a:lnTo>
                      <a:pt x="160909" y="803529"/>
                    </a:lnTo>
                    <a:lnTo>
                      <a:pt x="177800" y="803529"/>
                    </a:lnTo>
                    <a:lnTo>
                      <a:pt x="194056" y="803529"/>
                    </a:lnTo>
                    <a:lnTo>
                      <a:pt x="209423" y="803783"/>
                    </a:lnTo>
                    <a:lnTo>
                      <a:pt x="216662" y="804418"/>
                    </a:lnTo>
                    <a:lnTo>
                      <a:pt x="223647" y="804799"/>
                    </a:lnTo>
                    <a:lnTo>
                      <a:pt x="221615" y="813181"/>
                    </a:lnTo>
                    <a:lnTo>
                      <a:pt x="219964" y="822071"/>
                    </a:lnTo>
                    <a:lnTo>
                      <a:pt x="217424" y="840740"/>
                    </a:lnTo>
                    <a:lnTo>
                      <a:pt x="215138" y="859917"/>
                    </a:lnTo>
                    <a:lnTo>
                      <a:pt x="213868" y="869061"/>
                    </a:lnTo>
                    <a:lnTo>
                      <a:pt x="212598" y="878332"/>
                    </a:lnTo>
                    <a:lnTo>
                      <a:pt x="189230" y="870839"/>
                    </a:lnTo>
                    <a:lnTo>
                      <a:pt x="177546" y="867156"/>
                    </a:lnTo>
                    <a:lnTo>
                      <a:pt x="165481" y="864108"/>
                    </a:lnTo>
                    <a:lnTo>
                      <a:pt x="153162" y="861441"/>
                    </a:lnTo>
                    <a:lnTo>
                      <a:pt x="139954" y="859536"/>
                    </a:lnTo>
                    <a:lnTo>
                      <a:pt x="126492" y="858393"/>
                    </a:lnTo>
                    <a:lnTo>
                      <a:pt x="111760" y="858139"/>
                    </a:lnTo>
                    <a:lnTo>
                      <a:pt x="110744" y="855218"/>
                    </a:lnTo>
                    <a:lnTo>
                      <a:pt x="109474" y="852170"/>
                    </a:lnTo>
                    <a:lnTo>
                      <a:pt x="105918" y="845058"/>
                    </a:lnTo>
                    <a:lnTo>
                      <a:pt x="102235" y="837057"/>
                    </a:lnTo>
                    <a:lnTo>
                      <a:pt x="98679" y="828929"/>
                    </a:lnTo>
                    <a:lnTo>
                      <a:pt x="95885" y="820547"/>
                    </a:lnTo>
                    <a:lnTo>
                      <a:pt x="94742" y="816610"/>
                    </a:lnTo>
                    <a:lnTo>
                      <a:pt x="94234" y="812419"/>
                    </a:lnTo>
                    <a:lnTo>
                      <a:pt x="93980" y="808609"/>
                    </a:lnTo>
                    <a:lnTo>
                      <a:pt x="94361" y="804799"/>
                    </a:lnTo>
                    <a:lnTo>
                      <a:pt x="95377" y="801243"/>
                    </a:lnTo>
                    <a:lnTo>
                      <a:pt x="97028" y="798195"/>
                    </a:lnTo>
                    <a:lnTo>
                      <a:pt x="121666" y="867156"/>
                    </a:lnTo>
                    <a:lnTo>
                      <a:pt x="126619" y="867156"/>
                    </a:lnTo>
                    <a:lnTo>
                      <a:pt x="137541" y="867664"/>
                    </a:lnTo>
                    <a:lnTo>
                      <a:pt x="149098" y="868299"/>
                    </a:lnTo>
                    <a:lnTo>
                      <a:pt x="160147" y="869188"/>
                    </a:lnTo>
                    <a:lnTo>
                      <a:pt x="167386" y="870839"/>
                    </a:lnTo>
                    <a:lnTo>
                      <a:pt x="173990" y="873125"/>
                    </a:lnTo>
                    <a:lnTo>
                      <a:pt x="187960" y="879348"/>
                    </a:lnTo>
                    <a:lnTo>
                      <a:pt x="201676" y="885571"/>
                    </a:lnTo>
                    <a:lnTo>
                      <a:pt x="208915" y="888111"/>
                    </a:lnTo>
                    <a:lnTo>
                      <a:pt x="216281" y="889381"/>
                    </a:lnTo>
                    <a:lnTo>
                      <a:pt x="216281" y="892683"/>
                    </a:lnTo>
                    <a:lnTo>
                      <a:pt x="216535" y="895604"/>
                    </a:lnTo>
                    <a:lnTo>
                      <a:pt x="217551" y="901065"/>
                    </a:lnTo>
                    <a:lnTo>
                      <a:pt x="218313" y="906780"/>
                    </a:lnTo>
                    <a:lnTo>
                      <a:pt x="218313" y="910082"/>
                    </a:lnTo>
                    <a:lnTo>
                      <a:pt x="217932" y="913892"/>
                    </a:lnTo>
                    <a:lnTo>
                      <a:pt x="149098" y="907034"/>
                    </a:lnTo>
                    <a:lnTo>
                      <a:pt x="137795" y="907034"/>
                    </a:lnTo>
                    <a:lnTo>
                      <a:pt x="127889" y="907034"/>
                    </a:lnTo>
                    <a:lnTo>
                      <a:pt x="118618" y="907669"/>
                    </a:lnTo>
                    <a:lnTo>
                      <a:pt x="109982" y="908304"/>
                    </a:lnTo>
                    <a:lnTo>
                      <a:pt x="101092" y="908812"/>
                    </a:lnTo>
                    <a:lnTo>
                      <a:pt x="92075" y="909447"/>
                    </a:lnTo>
                    <a:lnTo>
                      <a:pt x="82042" y="909701"/>
                    </a:lnTo>
                    <a:lnTo>
                      <a:pt x="70866" y="909447"/>
                    </a:lnTo>
                    <a:lnTo>
                      <a:pt x="62865" y="903097"/>
                    </a:lnTo>
                    <a:lnTo>
                      <a:pt x="63500" y="884936"/>
                    </a:lnTo>
                    <a:lnTo>
                      <a:pt x="66675" y="881126"/>
                    </a:lnTo>
                    <a:lnTo>
                      <a:pt x="70485" y="878332"/>
                    </a:lnTo>
                    <a:lnTo>
                      <a:pt x="74930" y="876046"/>
                    </a:lnTo>
                    <a:lnTo>
                      <a:pt x="80010" y="874776"/>
                    </a:lnTo>
                    <a:lnTo>
                      <a:pt x="85598" y="873887"/>
                    </a:lnTo>
                    <a:lnTo>
                      <a:pt x="91440" y="873379"/>
                    </a:lnTo>
                    <a:lnTo>
                      <a:pt x="97790" y="873379"/>
                    </a:lnTo>
                    <a:lnTo>
                      <a:pt x="104394" y="873887"/>
                    </a:lnTo>
                    <a:lnTo>
                      <a:pt x="110744" y="884936"/>
                    </a:lnTo>
                    <a:lnTo>
                      <a:pt x="113665" y="878332"/>
                    </a:lnTo>
                    <a:lnTo>
                      <a:pt x="113284" y="875157"/>
                    </a:lnTo>
                    <a:lnTo>
                      <a:pt x="113284" y="872998"/>
                    </a:lnTo>
                    <a:lnTo>
                      <a:pt x="113665" y="871601"/>
                    </a:lnTo>
                    <a:lnTo>
                      <a:pt x="114046" y="870839"/>
                    </a:lnTo>
                    <a:lnTo>
                      <a:pt x="115570" y="869188"/>
                    </a:lnTo>
                    <a:lnTo>
                      <a:pt x="116459" y="868553"/>
                    </a:lnTo>
                    <a:lnTo>
                      <a:pt x="117348" y="867156"/>
                    </a:lnTo>
                    <a:lnTo>
                      <a:pt x="229235" y="882269"/>
                    </a:lnTo>
                    <a:lnTo>
                      <a:pt x="234950" y="883412"/>
                    </a:lnTo>
                    <a:lnTo>
                      <a:pt x="246634" y="884682"/>
                    </a:lnTo>
                    <a:lnTo>
                      <a:pt x="258318" y="884682"/>
                    </a:lnTo>
                    <a:lnTo>
                      <a:pt x="270383" y="884047"/>
                    </a:lnTo>
                    <a:lnTo>
                      <a:pt x="293878" y="881888"/>
                    </a:lnTo>
                    <a:lnTo>
                      <a:pt x="305308" y="881888"/>
                    </a:lnTo>
                    <a:lnTo>
                      <a:pt x="316865" y="882777"/>
                    </a:lnTo>
                    <a:lnTo>
                      <a:pt x="317500" y="883539"/>
                    </a:lnTo>
                    <a:lnTo>
                      <a:pt x="318008" y="885571"/>
                    </a:lnTo>
                    <a:lnTo>
                      <a:pt x="318643" y="890397"/>
                    </a:lnTo>
                    <a:lnTo>
                      <a:pt x="319405" y="892048"/>
                    </a:lnTo>
                    <a:lnTo>
                      <a:pt x="319913" y="892048"/>
                    </a:lnTo>
                    <a:lnTo>
                      <a:pt x="320548" y="891794"/>
                    </a:lnTo>
                    <a:lnTo>
                      <a:pt x="321310" y="891032"/>
                    </a:lnTo>
                    <a:lnTo>
                      <a:pt x="322199" y="889508"/>
                    </a:lnTo>
                    <a:lnTo>
                      <a:pt x="323088" y="887349"/>
                    </a:lnTo>
                    <a:lnTo>
                      <a:pt x="324612" y="884428"/>
                    </a:lnTo>
                    <a:lnTo>
                      <a:pt x="334264" y="886968"/>
                    </a:lnTo>
                    <a:lnTo>
                      <a:pt x="343662" y="888492"/>
                    </a:lnTo>
                    <a:lnTo>
                      <a:pt x="348488" y="888492"/>
                    </a:lnTo>
                    <a:lnTo>
                      <a:pt x="353695" y="888492"/>
                    </a:lnTo>
                    <a:lnTo>
                      <a:pt x="359283" y="887603"/>
                    </a:lnTo>
                    <a:lnTo>
                      <a:pt x="365125" y="886206"/>
                    </a:lnTo>
                    <a:lnTo>
                      <a:pt x="367538" y="885063"/>
                    </a:lnTo>
                    <a:lnTo>
                      <a:pt x="369824" y="884682"/>
                    </a:lnTo>
                    <a:lnTo>
                      <a:pt x="371221" y="884936"/>
                    </a:lnTo>
                    <a:lnTo>
                      <a:pt x="372618" y="885063"/>
                    </a:lnTo>
                    <a:lnTo>
                      <a:pt x="374269" y="887095"/>
                    </a:lnTo>
                    <a:lnTo>
                      <a:pt x="375920" y="889381"/>
                    </a:lnTo>
                    <a:lnTo>
                      <a:pt x="379095" y="894207"/>
                    </a:lnTo>
                    <a:lnTo>
                      <a:pt x="379984" y="896620"/>
                    </a:lnTo>
                    <a:lnTo>
                      <a:pt x="380492" y="899287"/>
                    </a:lnTo>
                    <a:lnTo>
                      <a:pt x="380873" y="902589"/>
                    </a:lnTo>
                    <a:lnTo>
                      <a:pt x="380873" y="906145"/>
                    </a:lnTo>
                    <a:lnTo>
                      <a:pt x="380492" y="910844"/>
                    </a:lnTo>
                    <a:lnTo>
                      <a:pt x="380238" y="916178"/>
                    </a:lnTo>
                    <a:lnTo>
                      <a:pt x="370967" y="918591"/>
                    </a:lnTo>
                    <a:lnTo>
                      <a:pt x="361696" y="919861"/>
                    </a:lnTo>
                    <a:lnTo>
                      <a:pt x="352679" y="920496"/>
                    </a:lnTo>
                    <a:lnTo>
                      <a:pt x="343916" y="920750"/>
                    </a:lnTo>
                    <a:lnTo>
                      <a:pt x="325882" y="919480"/>
                    </a:lnTo>
                    <a:lnTo>
                      <a:pt x="307975" y="917194"/>
                    </a:lnTo>
                    <a:lnTo>
                      <a:pt x="289687" y="914781"/>
                    </a:lnTo>
                    <a:lnTo>
                      <a:pt x="270510" y="912622"/>
                    </a:lnTo>
                    <a:lnTo>
                      <a:pt x="260731" y="912114"/>
                    </a:lnTo>
                    <a:lnTo>
                      <a:pt x="250571" y="912114"/>
                    </a:lnTo>
                    <a:lnTo>
                      <a:pt x="240157" y="912622"/>
                    </a:lnTo>
                    <a:lnTo>
                      <a:pt x="229235" y="913892"/>
                    </a:lnTo>
                    <a:lnTo>
                      <a:pt x="227457" y="910336"/>
                    </a:lnTo>
                    <a:lnTo>
                      <a:pt x="225933" y="906399"/>
                    </a:lnTo>
                    <a:lnTo>
                      <a:pt x="223901" y="898144"/>
                    </a:lnTo>
                    <a:lnTo>
                      <a:pt x="223139" y="889508"/>
                    </a:lnTo>
                    <a:lnTo>
                      <a:pt x="223647" y="880491"/>
                    </a:lnTo>
                    <a:lnTo>
                      <a:pt x="212598" y="940308"/>
                    </a:lnTo>
                    <a:lnTo>
                      <a:pt x="201676" y="941578"/>
                    </a:lnTo>
                    <a:lnTo>
                      <a:pt x="191262" y="942213"/>
                    </a:lnTo>
                    <a:lnTo>
                      <a:pt x="180721" y="942721"/>
                    </a:lnTo>
                    <a:lnTo>
                      <a:pt x="169418" y="943356"/>
                    </a:lnTo>
                    <a:lnTo>
                      <a:pt x="169545" y="931799"/>
                    </a:lnTo>
                    <a:lnTo>
                      <a:pt x="117348" y="929386"/>
                    </a:lnTo>
                    <a:lnTo>
                      <a:pt x="74676" y="929386"/>
                    </a:lnTo>
                    <a:lnTo>
                      <a:pt x="73787" y="927354"/>
                    </a:lnTo>
                    <a:lnTo>
                      <a:pt x="72898" y="925830"/>
                    </a:lnTo>
                    <a:lnTo>
                      <a:pt x="72517" y="923925"/>
                    </a:lnTo>
                    <a:lnTo>
                      <a:pt x="72517" y="922274"/>
                    </a:lnTo>
                    <a:lnTo>
                      <a:pt x="72517" y="920496"/>
                    </a:lnTo>
                    <a:lnTo>
                      <a:pt x="90932" y="917956"/>
                    </a:lnTo>
                    <a:lnTo>
                      <a:pt x="108839" y="916813"/>
                    </a:lnTo>
                    <a:lnTo>
                      <a:pt x="127254" y="917067"/>
                    </a:lnTo>
                    <a:lnTo>
                      <a:pt x="145161" y="918083"/>
                    </a:lnTo>
                    <a:lnTo>
                      <a:pt x="180467" y="921131"/>
                    </a:lnTo>
                    <a:lnTo>
                      <a:pt x="197612" y="922274"/>
                    </a:lnTo>
                    <a:lnTo>
                      <a:pt x="214249" y="922782"/>
                    </a:lnTo>
                    <a:lnTo>
                      <a:pt x="382016" y="933831"/>
                    </a:lnTo>
                    <a:lnTo>
                      <a:pt x="368300" y="933577"/>
                    </a:lnTo>
                    <a:lnTo>
                      <a:pt x="354965" y="933831"/>
                    </a:lnTo>
                    <a:lnTo>
                      <a:pt x="341757" y="934085"/>
                    </a:lnTo>
                    <a:lnTo>
                      <a:pt x="329057" y="934212"/>
                    </a:lnTo>
                    <a:lnTo>
                      <a:pt x="316865" y="934085"/>
                    </a:lnTo>
                    <a:lnTo>
                      <a:pt x="304927" y="933323"/>
                    </a:lnTo>
                    <a:lnTo>
                      <a:pt x="293878" y="931799"/>
                    </a:lnTo>
                    <a:lnTo>
                      <a:pt x="283083" y="929386"/>
                    </a:lnTo>
                    <a:lnTo>
                      <a:pt x="281432" y="932307"/>
                    </a:lnTo>
                    <a:lnTo>
                      <a:pt x="280162" y="935609"/>
                    </a:lnTo>
                    <a:lnTo>
                      <a:pt x="277749" y="942848"/>
                    </a:lnTo>
                    <a:lnTo>
                      <a:pt x="271653" y="941578"/>
                    </a:lnTo>
                    <a:lnTo>
                      <a:pt x="266065" y="941197"/>
                    </a:lnTo>
                    <a:lnTo>
                      <a:pt x="255016" y="942086"/>
                    </a:lnTo>
                    <a:lnTo>
                      <a:pt x="243459" y="943102"/>
                    </a:lnTo>
                    <a:lnTo>
                      <a:pt x="237617" y="942848"/>
                    </a:lnTo>
                    <a:lnTo>
                      <a:pt x="231267" y="942213"/>
                    </a:lnTo>
                    <a:lnTo>
                      <a:pt x="228092" y="921131"/>
                    </a:lnTo>
                    <a:lnTo>
                      <a:pt x="237744" y="919607"/>
                    </a:lnTo>
                    <a:lnTo>
                      <a:pt x="247396" y="918845"/>
                    </a:lnTo>
                    <a:lnTo>
                      <a:pt x="266065" y="918591"/>
                    </a:lnTo>
                    <a:lnTo>
                      <a:pt x="284480" y="919607"/>
                    </a:lnTo>
                    <a:lnTo>
                      <a:pt x="302768" y="921639"/>
                    </a:lnTo>
                    <a:lnTo>
                      <a:pt x="321437" y="923671"/>
                    </a:lnTo>
                    <a:lnTo>
                      <a:pt x="340741" y="925449"/>
                    </a:lnTo>
                    <a:lnTo>
                      <a:pt x="350520" y="925830"/>
                    </a:lnTo>
                    <a:lnTo>
                      <a:pt x="360934" y="925830"/>
                    </a:lnTo>
                    <a:lnTo>
                      <a:pt x="371221" y="925576"/>
                    </a:lnTo>
                    <a:lnTo>
                      <a:pt x="382016" y="92494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36" name="Freeform 235"/>
              <p:cNvSpPr/>
              <p:nvPr/>
            </p:nvSpPr>
            <p:spPr>
              <a:xfrm>
                <a:off x="9459087" y="4796409"/>
                <a:ext cx="16892" cy="20702"/>
              </a:xfrm>
              <a:custGeom>
                <a:avLst/>
                <a:gdLst/>
                <a:ahLst/>
                <a:cxnLst/>
                <a:rect l="0" t="0" r="0" b="0"/>
                <a:pathLst>
                  <a:path w="16892" h="20702">
                    <a:moveTo>
                      <a:pt x="4064" y="635"/>
                    </a:moveTo>
                    <a:lnTo>
                      <a:pt x="5969" y="0"/>
                    </a:lnTo>
                    <a:lnTo>
                      <a:pt x="8255" y="0"/>
                    </a:lnTo>
                    <a:lnTo>
                      <a:pt x="10668" y="381"/>
                    </a:lnTo>
                    <a:lnTo>
                      <a:pt x="12827" y="1397"/>
                    </a:lnTo>
                    <a:lnTo>
                      <a:pt x="14478" y="2540"/>
                    </a:lnTo>
                    <a:lnTo>
                      <a:pt x="16002" y="4318"/>
                    </a:lnTo>
                    <a:lnTo>
                      <a:pt x="16891" y="6350"/>
                    </a:lnTo>
                    <a:lnTo>
                      <a:pt x="16891" y="9017"/>
                    </a:lnTo>
                    <a:lnTo>
                      <a:pt x="16256" y="11684"/>
                    </a:lnTo>
                    <a:lnTo>
                      <a:pt x="14986" y="14224"/>
                    </a:lnTo>
                    <a:lnTo>
                      <a:pt x="13081" y="16510"/>
                    </a:lnTo>
                    <a:lnTo>
                      <a:pt x="11049" y="18669"/>
                    </a:lnTo>
                    <a:lnTo>
                      <a:pt x="8763" y="20066"/>
                    </a:lnTo>
                    <a:lnTo>
                      <a:pt x="6350" y="20701"/>
                    </a:lnTo>
                    <a:lnTo>
                      <a:pt x="4318" y="20320"/>
                    </a:lnTo>
                    <a:lnTo>
                      <a:pt x="2667" y="19177"/>
                    </a:lnTo>
                    <a:lnTo>
                      <a:pt x="1397" y="17145"/>
                    </a:lnTo>
                    <a:lnTo>
                      <a:pt x="508" y="14732"/>
                    </a:lnTo>
                    <a:lnTo>
                      <a:pt x="127" y="11938"/>
                    </a:lnTo>
                    <a:lnTo>
                      <a:pt x="0" y="9017"/>
                    </a:lnTo>
                    <a:lnTo>
                      <a:pt x="254" y="6096"/>
                    </a:lnTo>
                    <a:lnTo>
                      <a:pt x="1016" y="3683"/>
                    </a:lnTo>
                    <a:lnTo>
                      <a:pt x="2286" y="165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37" name="Freeform 236"/>
              <p:cNvSpPr/>
              <p:nvPr/>
            </p:nvSpPr>
            <p:spPr>
              <a:xfrm>
                <a:off x="9448038" y="4794631"/>
                <a:ext cx="31497" cy="22480"/>
              </a:xfrm>
              <a:custGeom>
                <a:avLst/>
                <a:gdLst/>
                <a:ahLst/>
                <a:cxnLst/>
                <a:rect l="0" t="0" r="0" b="0"/>
                <a:pathLst>
                  <a:path w="31497" h="22480">
                    <a:moveTo>
                      <a:pt x="13970" y="9398"/>
                    </a:moveTo>
                    <a:lnTo>
                      <a:pt x="15113" y="6350"/>
                    </a:lnTo>
                    <a:lnTo>
                      <a:pt x="16891" y="4064"/>
                    </a:lnTo>
                    <a:lnTo>
                      <a:pt x="19177" y="3175"/>
                    </a:lnTo>
                    <a:lnTo>
                      <a:pt x="20955" y="3937"/>
                    </a:lnTo>
                    <a:lnTo>
                      <a:pt x="22606" y="5969"/>
                    </a:lnTo>
                    <a:lnTo>
                      <a:pt x="23876" y="8382"/>
                    </a:lnTo>
                    <a:lnTo>
                      <a:pt x="24257" y="11049"/>
                    </a:lnTo>
                    <a:lnTo>
                      <a:pt x="24130" y="13843"/>
                    </a:lnTo>
                    <a:lnTo>
                      <a:pt x="23241" y="16510"/>
                    </a:lnTo>
                    <a:lnTo>
                      <a:pt x="21971" y="18542"/>
                    </a:lnTo>
                    <a:lnTo>
                      <a:pt x="20066" y="19685"/>
                    </a:lnTo>
                    <a:lnTo>
                      <a:pt x="17780" y="19177"/>
                    </a:lnTo>
                    <a:lnTo>
                      <a:pt x="15748" y="17399"/>
                    </a:lnTo>
                    <a:lnTo>
                      <a:pt x="14351" y="14986"/>
                    </a:lnTo>
                    <a:lnTo>
                      <a:pt x="13589" y="12319"/>
                    </a:lnTo>
                    <a:lnTo>
                      <a:pt x="31496" y="8382"/>
                    </a:lnTo>
                    <a:lnTo>
                      <a:pt x="31496" y="11176"/>
                    </a:lnTo>
                    <a:lnTo>
                      <a:pt x="30988" y="13843"/>
                    </a:lnTo>
                    <a:lnTo>
                      <a:pt x="29845" y="16002"/>
                    </a:lnTo>
                    <a:lnTo>
                      <a:pt x="28575" y="18161"/>
                    </a:lnTo>
                    <a:lnTo>
                      <a:pt x="26670" y="19685"/>
                    </a:lnTo>
                    <a:lnTo>
                      <a:pt x="24638" y="20701"/>
                    </a:lnTo>
                    <a:lnTo>
                      <a:pt x="19685" y="22225"/>
                    </a:lnTo>
                    <a:lnTo>
                      <a:pt x="14351" y="22479"/>
                    </a:lnTo>
                    <a:lnTo>
                      <a:pt x="8890" y="21336"/>
                    </a:lnTo>
                    <a:lnTo>
                      <a:pt x="3937" y="19431"/>
                    </a:lnTo>
                    <a:lnTo>
                      <a:pt x="1778" y="17907"/>
                    </a:lnTo>
                    <a:lnTo>
                      <a:pt x="0" y="16002"/>
                    </a:lnTo>
                    <a:lnTo>
                      <a:pt x="1143" y="12954"/>
                    </a:lnTo>
                    <a:lnTo>
                      <a:pt x="2667" y="10287"/>
                    </a:lnTo>
                    <a:lnTo>
                      <a:pt x="4699" y="7747"/>
                    </a:lnTo>
                    <a:lnTo>
                      <a:pt x="6858" y="5715"/>
                    </a:lnTo>
                    <a:lnTo>
                      <a:pt x="11557" y="2413"/>
                    </a:lnTo>
                    <a:lnTo>
                      <a:pt x="16764" y="381"/>
                    </a:lnTo>
                    <a:lnTo>
                      <a:pt x="21971" y="0"/>
                    </a:lnTo>
                    <a:lnTo>
                      <a:pt x="24130" y="381"/>
                    </a:lnTo>
                    <a:lnTo>
                      <a:pt x="26289" y="1016"/>
                    </a:lnTo>
                    <a:lnTo>
                      <a:pt x="28194" y="2159"/>
                    </a:lnTo>
                    <a:lnTo>
                      <a:pt x="29591" y="3937"/>
                    </a:lnTo>
                    <a:lnTo>
                      <a:pt x="30734" y="5969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38" name="Freeform 237"/>
              <p:cNvSpPr/>
              <p:nvPr/>
            </p:nvSpPr>
            <p:spPr>
              <a:xfrm>
                <a:off x="9461768" y="4797928"/>
                <a:ext cx="10785" cy="16392"/>
              </a:xfrm>
              <a:custGeom>
                <a:avLst/>
                <a:gdLst/>
                <a:ahLst/>
                <a:cxnLst/>
                <a:rect l="0" t="0" r="0" b="0"/>
                <a:pathLst>
                  <a:path w="10785" h="16392">
                    <a:moveTo>
                      <a:pt x="0" y="8781"/>
                    </a:moveTo>
                    <a:lnTo>
                      <a:pt x="490" y="11708"/>
                    </a:lnTo>
                    <a:lnTo>
                      <a:pt x="1961" y="14635"/>
                    </a:lnTo>
                    <a:lnTo>
                      <a:pt x="3922" y="16391"/>
                    </a:lnTo>
                    <a:lnTo>
                      <a:pt x="6373" y="16391"/>
                    </a:lnTo>
                    <a:lnTo>
                      <a:pt x="8334" y="15220"/>
                    </a:lnTo>
                    <a:lnTo>
                      <a:pt x="9314" y="13464"/>
                    </a:lnTo>
                    <a:lnTo>
                      <a:pt x="10294" y="10537"/>
                    </a:lnTo>
                    <a:lnTo>
                      <a:pt x="10784" y="7610"/>
                    </a:lnTo>
                    <a:lnTo>
                      <a:pt x="10294" y="5269"/>
                    </a:lnTo>
                    <a:lnTo>
                      <a:pt x="8824" y="2927"/>
                    </a:lnTo>
                    <a:lnTo>
                      <a:pt x="7353" y="585"/>
                    </a:lnTo>
                    <a:lnTo>
                      <a:pt x="5392" y="0"/>
                    </a:lnTo>
                    <a:lnTo>
                      <a:pt x="2941" y="1171"/>
                    </a:lnTo>
                    <a:lnTo>
                      <a:pt x="1471" y="3512"/>
                    </a:lnTo>
                    <a:lnTo>
                      <a:pt x="0" y="6439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4953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39" name="Freeform 238"/>
              <p:cNvSpPr/>
              <p:nvPr/>
            </p:nvSpPr>
            <p:spPr>
              <a:xfrm>
                <a:off x="9448051" y="4794414"/>
                <a:ext cx="31359" cy="22833"/>
              </a:xfrm>
              <a:custGeom>
                <a:avLst/>
                <a:gdLst/>
                <a:ahLst/>
                <a:cxnLst/>
                <a:rect l="0" t="0" r="0" b="0"/>
                <a:pathLst>
                  <a:path w="31359" h="22833">
                    <a:moveTo>
                      <a:pt x="31358" y="8782"/>
                    </a:moveTo>
                    <a:lnTo>
                      <a:pt x="31358" y="11709"/>
                    </a:lnTo>
                    <a:lnTo>
                      <a:pt x="30868" y="14051"/>
                    </a:lnTo>
                    <a:lnTo>
                      <a:pt x="29888" y="16393"/>
                    </a:lnTo>
                    <a:lnTo>
                      <a:pt x="28418" y="18149"/>
                    </a:lnTo>
                    <a:lnTo>
                      <a:pt x="26458" y="19905"/>
                    </a:lnTo>
                    <a:lnTo>
                      <a:pt x="24499" y="21076"/>
                    </a:lnTo>
                    <a:lnTo>
                      <a:pt x="19599" y="22247"/>
                    </a:lnTo>
                    <a:lnTo>
                      <a:pt x="14209" y="22832"/>
                    </a:lnTo>
                    <a:lnTo>
                      <a:pt x="8820" y="21661"/>
                    </a:lnTo>
                    <a:lnTo>
                      <a:pt x="3920" y="19905"/>
                    </a:lnTo>
                    <a:lnTo>
                      <a:pt x="1960" y="18149"/>
                    </a:lnTo>
                    <a:lnTo>
                      <a:pt x="0" y="16393"/>
                    </a:lnTo>
                    <a:lnTo>
                      <a:pt x="980" y="13465"/>
                    </a:lnTo>
                    <a:lnTo>
                      <a:pt x="2450" y="10538"/>
                    </a:lnTo>
                    <a:lnTo>
                      <a:pt x="4410" y="8196"/>
                    </a:lnTo>
                    <a:lnTo>
                      <a:pt x="6859" y="5855"/>
                    </a:lnTo>
                    <a:lnTo>
                      <a:pt x="11759" y="2342"/>
                    </a:lnTo>
                    <a:lnTo>
                      <a:pt x="16659" y="586"/>
                    </a:lnTo>
                    <a:lnTo>
                      <a:pt x="22048" y="0"/>
                    </a:lnTo>
                    <a:lnTo>
                      <a:pt x="24009" y="586"/>
                    </a:lnTo>
                    <a:lnTo>
                      <a:pt x="26458" y="1171"/>
                    </a:lnTo>
                    <a:lnTo>
                      <a:pt x="27928" y="2342"/>
                    </a:lnTo>
                    <a:lnTo>
                      <a:pt x="29888" y="4099"/>
                    </a:lnTo>
                    <a:lnTo>
                      <a:pt x="30868" y="644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4953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40" name="Freeform 239"/>
              <p:cNvSpPr/>
              <p:nvPr/>
            </p:nvSpPr>
            <p:spPr>
              <a:xfrm>
                <a:off x="9511030" y="4785487"/>
                <a:ext cx="17146" cy="20829"/>
              </a:xfrm>
              <a:custGeom>
                <a:avLst/>
                <a:gdLst/>
                <a:ahLst/>
                <a:cxnLst/>
                <a:rect l="0" t="0" r="0" b="0"/>
                <a:pathLst>
                  <a:path w="17146" h="20829">
                    <a:moveTo>
                      <a:pt x="4064" y="635"/>
                    </a:moveTo>
                    <a:lnTo>
                      <a:pt x="6096" y="0"/>
                    </a:lnTo>
                    <a:lnTo>
                      <a:pt x="8382" y="0"/>
                    </a:lnTo>
                    <a:lnTo>
                      <a:pt x="10795" y="635"/>
                    </a:lnTo>
                    <a:lnTo>
                      <a:pt x="12827" y="1524"/>
                    </a:lnTo>
                    <a:lnTo>
                      <a:pt x="14605" y="2667"/>
                    </a:lnTo>
                    <a:lnTo>
                      <a:pt x="16129" y="4445"/>
                    </a:lnTo>
                    <a:lnTo>
                      <a:pt x="16891" y="6350"/>
                    </a:lnTo>
                    <a:lnTo>
                      <a:pt x="17145" y="9144"/>
                    </a:lnTo>
                    <a:lnTo>
                      <a:pt x="16256" y="11684"/>
                    </a:lnTo>
                    <a:lnTo>
                      <a:pt x="14986" y="14351"/>
                    </a:lnTo>
                    <a:lnTo>
                      <a:pt x="13208" y="16891"/>
                    </a:lnTo>
                    <a:lnTo>
                      <a:pt x="11176" y="18796"/>
                    </a:lnTo>
                    <a:lnTo>
                      <a:pt x="8890" y="20193"/>
                    </a:lnTo>
                    <a:lnTo>
                      <a:pt x="6477" y="20828"/>
                    </a:lnTo>
                    <a:lnTo>
                      <a:pt x="4445" y="20320"/>
                    </a:lnTo>
                    <a:lnTo>
                      <a:pt x="2794" y="19177"/>
                    </a:lnTo>
                    <a:lnTo>
                      <a:pt x="1524" y="17272"/>
                    </a:lnTo>
                    <a:lnTo>
                      <a:pt x="508" y="14859"/>
                    </a:lnTo>
                    <a:lnTo>
                      <a:pt x="254" y="11938"/>
                    </a:lnTo>
                    <a:lnTo>
                      <a:pt x="0" y="9144"/>
                    </a:lnTo>
                    <a:lnTo>
                      <a:pt x="381" y="6223"/>
                    </a:lnTo>
                    <a:lnTo>
                      <a:pt x="1143" y="3810"/>
                    </a:lnTo>
                    <a:lnTo>
                      <a:pt x="2413" y="203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41" name="Freeform 240"/>
              <p:cNvSpPr/>
              <p:nvPr/>
            </p:nvSpPr>
            <p:spPr>
              <a:xfrm>
                <a:off x="9504172" y="4784598"/>
                <a:ext cx="32259" cy="22099"/>
              </a:xfrm>
              <a:custGeom>
                <a:avLst/>
                <a:gdLst/>
                <a:ahLst/>
                <a:cxnLst/>
                <a:rect l="0" t="0" r="0" b="0"/>
                <a:pathLst>
                  <a:path w="32259" h="22099">
                    <a:moveTo>
                      <a:pt x="9779" y="9017"/>
                    </a:moveTo>
                    <a:lnTo>
                      <a:pt x="10922" y="6223"/>
                    </a:lnTo>
                    <a:lnTo>
                      <a:pt x="12446" y="4064"/>
                    </a:lnTo>
                    <a:lnTo>
                      <a:pt x="14478" y="3048"/>
                    </a:lnTo>
                    <a:lnTo>
                      <a:pt x="16637" y="3810"/>
                    </a:lnTo>
                    <a:lnTo>
                      <a:pt x="18542" y="5715"/>
                    </a:lnTo>
                    <a:lnTo>
                      <a:pt x="19812" y="8890"/>
                    </a:lnTo>
                    <a:lnTo>
                      <a:pt x="20193" y="11938"/>
                    </a:lnTo>
                    <a:lnTo>
                      <a:pt x="19812" y="14605"/>
                    </a:lnTo>
                    <a:lnTo>
                      <a:pt x="18542" y="17018"/>
                    </a:lnTo>
                    <a:lnTo>
                      <a:pt x="16891" y="19050"/>
                    </a:lnTo>
                    <a:lnTo>
                      <a:pt x="14732" y="19685"/>
                    </a:lnTo>
                    <a:lnTo>
                      <a:pt x="12827" y="19050"/>
                    </a:lnTo>
                    <a:lnTo>
                      <a:pt x="11176" y="17018"/>
                    </a:lnTo>
                    <a:lnTo>
                      <a:pt x="10033" y="14605"/>
                    </a:lnTo>
                    <a:lnTo>
                      <a:pt x="9525" y="11938"/>
                    </a:lnTo>
                    <a:lnTo>
                      <a:pt x="254" y="8636"/>
                    </a:lnTo>
                    <a:lnTo>
                      <a:pt x="1143" y="6477"/>
                    </a:lnTo>
                    <a:lnTo>
                      <a:pt x="2286" y="4699"/>
                    </a:lnTo>
                    <a:lnTo>
                      <a:pt x="3937" y="3048"/>
                    </a:lnTo>
                    <a:lnTo>
                      <a:pt x="5715" y="1778"/>
                    </a:lnTo>
                    <a:lnTo>
                      <a:pt x="8128" y="635"/>
                    </a:lnTo>
                    <a:lnTo>
                      <a:pt x="13208" y="0"/>
                    </a:lnTo>
                    <a:lnTo>
                      <a:pt x="18542" y="635"/>
                    </a:lnTo>
                    <a:lnTo>
                      <a:pt x="24003" y="2921"/>
                    </a:lnTo>
                    <a:lnTo>
                      <a:pt x="26543" y="4445"/>
                    </a:lnTo>
                    <a:lnTo>
                      <a:pt x="28702" y="6477"/>
                    </a:lnTo>
                    <a:lnTo>
                      <a:pt x="30607" y="8636"/>
                    </a:lnTo>
                    <a:lnTo>
                      <a:pt x="32258" y="11557"/>
                    </a:lnTo>
                    <a:lnTo>
                      <a:pt x="30734" y="13716"/>
                    </a:lnTo>
                    <a:lnTo>
                      <a:pt x="28956" y="15494"/>
                    </a:lnTo>
                    <a:lnTo>
                      <a:pt x="24511" y="19050"/>
                    </a:lnTo>
                    <a:lnTo>
                      <a:pt x="19304" y="21082"/>
                    </a:lnTo>
                    <a:lnTo>
                      <a:pt x="13843" y="22098"/>
                    </a:lnTo>
                    <a:lnTo>
                      <a:pt x="8890" y="21717"/>
                    </a:lnTo>
                    <a:lnTo>
                      <a:pt x="6731" y="21082"/>
                    </a:lnTo>
                    <a:lnTo>
                      <a:pt x="4699" y="20066"/>
                    </a:lnTo>
                    <a:lnTo>
                      <a:pt x="2794" y="18542"/>
                    </a:lnTo>
                    <a:lnTo>
                      <a:pt x="1524" y="16637"/>
                    </a:lnTo>
                    <a:lnTo>
                      <a:pt x="508" y="14097"/>
                    </a:lnTo>
                    <a:lnTo>
                      <a:pt x="0" y="11303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42" name="Freeform 241"/>
              <p:cNvSpPr/>
              <p:nvPr/>
            </p:nvSpPr>
            <p:spPr>
              <a:xfrm>
                <a:off x="9513706" y="4787391"/>
                <a:ext cx="10292" cy="16979"/>
              </a:xfrm>
              <a:custGeom>
                <a:avLst/>
                <a:gdLst/>
                <a:ahLst/>
                <a:cxnLst/>
                <a:rect l="0" t="0" r="0" b="0"/>
                <a:pathLst>
                  <a:path w="10292" h="16979">
                    <a:moveTo>
                      <a:pt x="0" y="9367"/>
                    </a:moveTo>
                    <a:lnTo>
                      <a:pt x="0" y="11709"/>
                    </a:lnTo>
                    <a:lnTo>
                      <a:pt x="1470" y="14051"/>
                    </a:lnTo>
                    <a:lnTo>
                      <a:pt x="2940" y="15807"/>
                    </a:lnTo>
                    <a:lnTo>
                      <a:pt x="4901" y="16978"/>
                    </a:lnTo>
                    <a:lnTo>
                      <a:pt x="6860" y="16393"/>
                    </a:lnTo>
                    <a:lnTo>
                      <a:pt x="8821" y="14051"/>
                    </a:lnTo>
                    <a:lnTo>
                      <a:pt x="9800" y="11709"/>
                    </a:lnTo>
                    <a:lnTo>
                      <a:pt x="10291" y="9367"/>
                    </a:lnTo>
                    <a:lnTo>
                      <a:pt x="10291" y="5855"/>
                    </a:lnTo>
                    <a:lnTo>
                      <a:pt x="8821" y="3513"/>
                    </a:lnTo>
                    <a:lnTo>
                      <a:pt x="6860" y="1171"/>
                    </a:lnTo>
                    <a:lnTo>
                      <a:pt x="4411" y="0"/>
                    </a:lnTo>
                    <a:lnTo>
                      <a:pt x="2450" y="1171"/>
                    </a:lnTo>
                    <a:lnTo>
                      <a:pt x="980" y="3513"/>
                    </a:lnTo>
                    <a:lnTo>
                      <a:pt x="0" y="644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4953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43" name="Freeform 242"/>
              <p:cNvSpPr/>
              <p:nvPr/>
            </p:nvSpPr>
            <p:spPr>
              <a:xfrm>
                <a:off x="9504401" y="4784463"/>
                <a:ext cx="31850" cy="22246"/>
              </a:xfrm>
              <a:custGeom>
                <a:avLst/>
                <a:gdLst/>
                <a:ahLst/>
                <a:cxnLst/>
                <a:rect l="0" t="0" r="0" b="0"/>
                <a:pathLst>
                  <a:path w="31850" h="22246">
                    <a:moveTo>
                      <a:pt x="0" y="11708"/>
                    </a:moveTo>
                    <a:lnTo>
                      <a:pt x="490" y="14050"/>
                    </a:lnTo>
                    <a:lnTo>
                      <a:pt x="1470" y="16977"/>
                    </a:lnTo>
                    <a:lnTo>
                      <a:pt x="2450" y="18733"/>
                    </a:lnTo>
                    <a:lnTo>
                      <a:pt x="4410" y="20489"/>
                    </a:lnTo>
                    <a:lnTo>
                      <a:pt x="6370" y="21075"/>
                    </a:lnTo>
                    <a:lnTo>
                      <a:pt x="8820" y="21660"/>
                    </a:lnTo>
                    <a:lnTo>
                      <a:pt x="13720" y="22245"/>
                    </a:lnTo>
                    <a:lnTo>
                      <a:pt x="19109" y="21075"/>
                    </a:lnTo>
                    <a:lnTo>
                      <a:pt x="24010" y="19318"/>
                    </a:lnTo>
                    <a:lnTo>
                      <a:pt x="28909" y="15806"/>
                    </a:lnTo>
                    <a:lnTo>
                      <a:pt x="30379" y="14050"/>
                    </a:lnTo>
                    <a:lnTo>
                      <a:pt x="31849" y="11708"/>
                    </a:lnTo>
                    <a:lnTo>
                      <a:pt x="30379" y="8781"/>
                    </a:lnTo>
                    <a:lnTo>
                      <a:pt x="28419" y="6440"/>
                    </a:lnTo>
                    <a:lnTo>
                      <a:pt x="26459" y="4683"/>
                    </a:lnTo>
                    <a:lnTo>
                      <a:pt x="23520" y="2927"/>
                    </a:lnTo>
                    <a:lnTo>
                      <a:pt x="18129" y="585"/>
                    </a:lnTo>
                    <a:lnTo>
                      <a:pt x="12740" y="0"/>
                    </a:lnTo>
                    <a:lnTo>
                      <a:pt x="7840" y="585"/>
                    </a:lnTo>
                    <a:lnTo>
                      <a:pt x="5390" y="1756"/>
                    </a:lnTo>
                    <a:lnTo>
                      <a:pt x="3430" y="3513"/>
                    </a:lnTo>
                    <a:lnTo>
                      <a:pt x="1960" y="4683"/>
                    </a:lnTo>
                    <a:lnTo>
                      <a:pt x="980" y="6440"/>
                    </a:lnTo>
                    <a:lnTo>
                      <a:pt x="0" y="8781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4953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44" name="Freeform 243"/>
              <p:cNvSpPr/>
              <p:nvPr/>
            </p:nvSpPr>
            <p:spPr>
              <a:xfrm>
                <a:off x="9479788" y="4921377"/>
                <a:ext cx="24766" cy="10796"/>
              </a:xfrm>
              <a:custGeom>
                <a:avLst/>
                <a:gdLst/>
                <a:ahLst/>
                <a:cxnLst/>
                <a:rect l="0" t="0" r="0" b="0"/>
                <a:pathLst>
                  <a:path w="24766" h="10796">
                    <a:moveTo>
                      <a:pt x="24765" y="127"/>
                    </a:moveTo>
                    <a:lnTo>
                      <a:pt x="23495" y="4699"/>
                    </a:lnTo>
                    <a:lnTo>
                      <a:pt x="22606" y="6604"/>
                    </a:lnTo>
                    <a:lnTo>
                      <a:pt x="21336" y="8128"/>
                    </a:lnTo>
                    <a:lnTo>
                      <a:pt x="19558" y="9525"/>
                    </a:lnTo>
                    <a:lnTo>
                      <a:pt x="17526" y="10414"/>
                    </a:lnTo>
                    <a:lnTo>
                      <a:pt x="15367" y="10795"/>
                    </a:lnTo>
                    <a:lnTo>
                      <a:pt x="12319" y="10795"/>
                    </a:lnTo>
                    <a:lnTo>
                      <a:pt x="8001" y="10668"/>
                    </a:lnTo>
                    <a:lnTo>
                      <a:pt x="3556" y="9779"/>
                    </a:lnTo>
                    <a:lnTo>
                      <a:pt x="1778" y="9017"/>
                    </a:lnTo>
                    <a:lnTo>
                      <a:pt x="508" y="7747"/>
                    </a:lnTo>
                    <a:lnTo>
                      <a:pt x="0" y="6096"/>
                    </a:lnTo>
                    <a:lnTo>
                      <a:pt x="381" y="3937"/>
                    </a:lnTo>
                    <a:lnTo>
                      <a:pt x="6350" y="1905"/>
                    </a:lnTo>
                    <a:lnTo>
                      <a:pt x="12319" y="381"/>
                    </a:lnTo>
                    <a:lnTo>
                      <a:pt x="1866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81378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800" y="3937000"/>
            <a:ext cx="5105400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AU" sz="5400" smtClean="0">
                <a:solidFill>
                  <a:srgbClr val="0000FF"/>
                </a:solidFill>
                <a:latin typeface="Comic Sans MS - 72"/>
              </a:rPr>
              <a:t>tall house</a:t>
            </a:r>
            <a:endParaRPr lang="en-AU" sz="5400">
              <a:solidFill>
                <a:srgbClr val="0000FF"/>
              </a:solidFill>
              <a:latin typeface="Comic Sans MS - 7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80000" y="3975100"/>
            <a:ext cx="5334000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AU" sz="5400" smtClean="0">
                <a:solidFill>
                  <a:srgbClr val="0000FF"/>
                </a:solidFill>
                <a:latin typeface="Comic Sans MS - 72"/>
              </a:rPr>
              <a:t>short house</a:t>
            </a:r>
            <a:endParaRPr lang="en-AU" sz="5400">
              <a:solidFill>
                <a:srgbClr val="0000FF"/>
              </a:solidFill>
              <a:latin typeface="Comic Sans MS - 72"/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7223379" y="2664079"/>
            <a:ext cx="1349376" cy="1180847"/>
            <a:chOff x="7223379" y="2664079"/>
            <a:chExt cx="1349376" cy="1180847"/>
          </a:xfrm>
        </p:grpSpPr>
        <p:sp>
          <p:nvSpPr>
            <p:cNvPr id="4" name="Freeform 3"/>
            <p:cNvSpPr/>
            <p:nvPr/>
          </p:nvSpPr>
          <p:spPr>
            <a:xfrm>
              <a:off x="7384034" y="2918587"/>
              <a:ext cx="75947" cy="237491"/>
            </a:xfrm>
            <a:custGeom>
              <a:avLst/>
              <a:gdLst/>
              <a:ahLst/>
              <a:cxnLst/>
              <a:rect l="0" t="0" r="0" b="0"/>
              <a:pathLst>
                <a:path w="75947" h="237491">
                  <a:moveTo>
                    <a:pt x="0" y="0"/>
                  </a:moveTo>
                  <a:lnTo>
                    <a:pt x="75946" y="0"/>
                  </a:lnTo>
                  <a:lnTo>
                    <a:pt x="75946" y="237490"/>
                  </a:lnTo>
                  <a:lnTo>
                    <a:pt x="0" y="237490"/>
                  </a:lnTo>
                  <a:close/>
                </a:path>
              </a:pathLst>
            </a:custGeom>
            <a:solidFill>
              <a:srgbClr val="A91612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" name="Freeform 4"/>
            <p:cNvSpPr/>
            <p:nvPr/>
          </p:nvSpPr>
          <p:spPr>
            <a:xfrm>
              <a:off x="7453757" y="2907538"/>
              <a:ext cx="30227" cy="241682"/>
            </a:xfrm>
            <a:custGeom>
              <a:avLst/>
              <a:gdLst/>
              <a:ahLst/>
              <a:cxnLst/>
              <a:rect l="0" t="0" r="0" b="0"/>
              <a:pathLst>
                <a:path w="30227" h="241682">
                  <a:moveTo>
                    <a:pt x="1270" y="0"/>
                  </a:moveTo>
                  <a:lnTo>
                    <a:pt x="30226" y="26670"/>
                  </a:lnTo>
                  <a:lnTo>
                    <a:pt x="29972" y="223520"/>
                  </a:lnTo>
                  <a:lnTo>
                    <a:pt x="0" y="241681"/>
                  </a:lnTo>
                  <a:close/>
                </a:path>
              </a:pathLst>
            </a:custGeom>
            <a:solidFill>
              <a:srgbClr val="740E0C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" name="Freeform 5"/>
            <p:cNvSpPr/>
            <p:nvPr/>
          </p:nvSpPr>
          <p:spPr>
            <a:xfrm>
              <a:off x="7372096" y="2896489"/>
              <a:ext cx="92330" cy="22734"/>
            </a:xfrm>
            <a:custGeom>
              <a:avLst/>
              <a:gdLst/>
              <a:ahLst/>
              <a:cxnLst/>
              <a:rect l="0" t="0" r="0" b="0"/>
              <a:pathLst>
                <a:path w="92330" h="22734">
                  <a:moveTo>
                    <a:pt x="0" y="0"/>
                  </a:moveTo>
                  <a:lnTo>
                    <a:pt x="92329" y="0"/>
                  </a:lnTo>
                  <a:lnTo>
                    <a:pt x="92329" y="22733"/>
                  </a:lnTo>
                  <a:lnTo>
                    <a:pt x="0" y="22733"/>
                  </a:lnTo>
                  <a:close/>
                </a:path>
              </a:pathLst>
            </a:custGeom>
            <a:solidFill>
              <a:srgbClr val="80808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" name="Freeform 6"/>
            <p:cNvSpPr/>
            <p:nvPr/>
          </p:nvSpPr>
          <p:spPr>
            <a:xfrm>
              <a:off x="7460996" y="2892298"/>
              <a:ext cx="27179" cy="50674"/>
            </a:xfrm>
            <a:custGeom>
              <a:avLst/>
              <a:gdLst/>
              <a:ahLst/>
              <a:cxnLst/>
              <a:rect l="0" t="0" r="0" b="0"/>
              <a:pathLst>
                <a:path w="27179" h="50674">
                  <a:moveTo>
                    <a:pt x="0" y="0"/>
                  </a:moveTo>
                  <a:lnTo>
                    <a:pt x="27178" y="27178"/>
                  </a:lnTo>
                  <a:lnTo>
                    <a:pt x="26797" y="50673"/>
                  </a:lnTo>
                  <a:lnTo>
                    <a:pt x="0" y="24384"/>
                  </a:lnTo>
                  <a:close/>
                </a:path>
              </a:pathLst>
            </a:custGeom>
            <a:solidFill>
              <a:srgbClr val="80808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" name="Freeform 7"/>
            <p:cNvSpPr/>
            <p:nvPr/>
          </p:nvSpPr>
          <p:spPr>
            <a:xfrm>
              <a:off x="7864602" y="2855468"/>
              <a:ext cx="680467" cy="988696"/>
            </a:xfrm>
            <a:custGeom>
              <a:avLst/>
              <a:gdLst/>
              <a:ahLst/>
              <a:cxnLst/>
              <a:rect l="0" t="0" r="0" b="0"/>
              <a:pathLst>
                <a:path w="680467" h="988696">
                  <a:moveTo>
                    <a:pt x="678434" y="368046"/>
                  </a:moveTo>
                  <a:lnTo>
                    <a:pt x="610870" y="347345"/>
                  </a:lnTo>
                  <a:lnTo>
                    <a:pt x="678434" y="368046"/>
                  </a:lnTo>
                  <a:lnTo>
                    <a:pt x="678434" y="767842"/>
                  </a:lnTo>
                  <a:lnTo>
                    <a:pt x="606806" y="988695"/>
                  </a:lnTo>
                  <a:lnTo>
                    <a:pt x="569595" y="382905"/>
                  </a:lnTo>
                  <a:lnTo>
                    <a:pt x="360680" y="240157"/>
                  </a:lnTo>
                  <a:lnTo>
                    <a:pt x="0" y="0"/>
                  </a:lnTo>
                  <a:lnTo>
                    <a:pt x="680466" y="365252"/>
                  </a:lnTo>
                  <a:close/>
                </a:path>
              </a:pathLst>
            </a:custGeom>
            <a:solidFill>
              <a:srgbClr val="8C120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Freeform 8"/>
            <p:cNvSpPr/>
            <p:nvPr/>
          </p:nvSpPr>
          <p:spPr>
            <a:xfrm>
              <a:off x="7292975" y="2855722"/>
              <a:ext cx="1180466" cy="989204"/>
            </a:xfrm>
            <a:custGeom>
              <a:avLst/>
              <a:gdLst/>
              <a:ahLst/>
              <a:cxnLst/>
              <a:rect l="0" t="0" r="0" b="0"/>
              <a:pathLst>
                <a:path w="1180466" h="989204">
                  <a:moveTo>
                    <a:pt x="0" y="989203"/>
                  </a:moveTo>
                  <a:lnTo>
                    <a:pt x="0" y="348996"/>
                  </a:lnTo>
                  <a:lnTo>
                    <a:pt x="572135" y="0"/>
                  </a:lnTo>
                  <a:lnTo>
                    <a:pt x="1179322" y="347345"/>
                  </a:lnTo>
                  <a:lnTo>
                    <a:pt x="1180465" y="989203"/>
                  </a:lnTo>
                  <a:close/>
                </a:path>
              </a:pathLst>
            </a:custGeom>
            <a:solidFill>
              <a:srgbClr val="A91612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" name="Freeform 9"/>
            <p:cNvSpPr/>
            <p:nvPr/>
          </p:nvSpPr>
          <p:spPr>
            <a:xfrm>
              <a:off x="7764145" y="2985516"/>
              <a:ext cx="92330" cy="40514"/>
            </a:xfrm>
            <a:custGeom>
              <a:avLst/>
              <a:gdLst/>
              <a:ahLst/>
              <a:cxnLst/>
              <a:rect l="0" t="0" r="0" b="0"/>
              <a:pathLst>
                <a:path w="92330" h="40514">
                  <a:moveTo>
                    <a:pt x="0" y="0"/>
                  </a:moveTo>
                  <a:lnTo>
                    <a:pt x="92329" y="0"/>
                  </a:lnTo>
                  <a:lnTo>
                    <a:pt x="92329" y="40513"/>
                  </a:lnTo>
                  <a:lnTo>
                    <a:pt x="0" y="40513"/>
                  </a:lnTo>
                  <a:close/>
                </a:path>
              </a:pathLst>
            </a:custGeom>
            <a:solidFill>
              <a:srgbClr val="8C120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7891653" y="3022473"/>
              <a:ext cx="92457" cy="40641"/>
            </a:xfrm>
            <a:custGeom>
              <a:avLst/>
              <a:gdLst/>
              <a:ahLst/>
              <a:cxnLst/>
              <a:rect l="0" t="0" r="0" b="0"/>
              <a:pathLst>
                <a:path w="92457" h="40641">
                  <a:moveTo>
                    <a:pt x="0" y="0"/>
                  </a:moveTo>
                  <a:lnTo>
                    <a:pt x="92456" y="0"/>
                  </a:lnTo>
                  <a:lnTo>
                    <a:pt x="92456" y="40640"/>
                  </a:lnTo>
                  <a:lnTo>
                    <a:pt x="0" y="40640"/>
                  </a:lnTo>
                  <a:close/>
                </a:path>
              </a:pathLst>
            </a:custGeom>
            <a:solidFill>
              <a:srgbClr val="8C120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7796403" y="3111627"/>
              <a:ext cx="96267" cy="36958"/>
            </a:xfrm>
            <a:custGeom>
              <a:avLst/>
              <a:gdLst/>
              <a:ahLst/>
              <a:cxnLst/>
              <a:rect l="0" t="0" r="0" b="0"/>
              <a:pathLst>
                <a:path w="96267" h="36958">
                  <a:moveTo>
                    <a:pt x="0" y="0"/>
                  </a:moveTo>
                  <a:lnTo>
                    <a:pt x="96266" y="0"/>
                  </a:lnTo>
                  <a:lnTo>
                    <a:pt x="96266" y="36957"/>
                  </a:lnTo>
                  <a:lnTo>
                    <a:pt x="0" y="36957"/>
                  </a:lnTo>
                  <a:close/>
                </a:path>
              </a:pathLst>
            </a:custGeom>
            <a:solidFill>
              <a:srgbClr val="8C120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7487920" y="3700907"/>
              <a:ext cx="96267" cy="36831"/>
            </a:xfrm>
            <a:custGeom>
              <a:avLst/>
              <a:gdLst/>
              <a:ahLst/>
              <a:cxnLst/>
              <a:rect l="0" t="0" r="0" b="0"/>
              <a:pathLst>
                <a:path w="96267" h="36831">
                  <a:moveTo>
                    <a:pt x="0" y="0"/>
                  </a:moveTo>
                  <a:lnTo>
                    <a:pt x="96266" y="0"/>
                  </a:lnTo>
                  <a:lnTo>
                    <a:pt x="96266" y="36830"/>
                  </a:lnTo>
                  <a:lnTo>
                    <a:pt x="0" y="36830"/>
                  </a:lnTo>
                  <a:close/>
                </a:path>
              </a:pathLst>
            </a:custGeom>
            <a:solidFill>
              <a:srgbClr val="8C120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8320659" y="3600831"/>
              <a:ext cx="96013" cy="36958"/>
            </a:xfrm>
            <a:custGeom>
              <a:avLst/>
              <a:gdLst/>
              <a:ahLst/>
              <a:cxnLst/>
              <a:rect l="0" t="0" r="0" b="0"/>
              <a:pathLst>
                <a:path w="96013" h="36958">
                  <a:moveTo>
                    <a:pt x="0" y="0"/>
                  </a:moveTo>
                  <a:lnTo>
                    <a:pt x="96012" y="0"/>
                  </a:lnTo>
                  <a:lnTo>
                    <a:pt x="96012" y="36957"/>
                  </a:lnTo>
                  <a:lnTo>
                    <a:pt x="0" y="36957"/>
                  </a:lnTo>
                  <a:close/>
                </a:path>
              </a:pathLst>
            </a:custGeom>
            <a:solidFill>
              <a:srgbClr val="8C120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7668514" y="3149092"/>
              <a:ext cx="96140" cy="36958"/>
            </a:xfrm>
            <a:custGeom>
              <a:avLst/>
              <a:gdLst/>
              <a:ahLst/>
              <a:cxnLst/>
              <a:rect l="0" t="0" r="0" b="0"/>
              <a:pathLst>
                <a:path w="96140" h="36958">
                  <a:moveTo>
                    <a:pt x="0" y="0"/>
                  </a:moveTo>
                  <a:lnTo>
                    <a:pt x="96139" y="0"/>
                  </a:lnTo>
                  <a:lnTo>
                    <a:pt x="96139" y="36957"/>
                  </a:lnTo>
                  <a:lnTo>
                    <a:pt x="0" y="36957"/>
                  </a:lnTo>
                  <a:close/>
                </a:path>
              </a:pathLst>
            </a:custGeom>
            <a:solidFill>
              <a:srgbClr val="8C120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7372096" y="3737991"/>
              <a:ext cx="96267" cy="36831"/>
            </a:xfrm>
            <a:custGeom>
              <a:avLst/>
              <a:gdLst/>
              <a:ahLst/>
              <a:cxnLst/>
              <a:rect l="0" t="0" r="0" b="0"/>
              <a:pathLst>
                <a:path w="96267" h="36831">
                  <a:moveTo>
                    <a:pt x="0" y="0"/>
                  </a:moveTo>
                  <a:lnTo>
                    <a:pt x="96266" y="0"/>
                  </a:lnTo>
                  <a:lnTo>
                    <a:pt x="96266" y="36830"/>
                  </a:lnTo>
                  <a:lnTo>
                    <a:pt x="0" y="36830"/>
                  </a:lnTo>
                  <a:close/>
                </a:path>
              </a:pathLst>
            </a:custGeom>
            <a:solidFill>
              <a:srgbClr val="8C120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8204327" y="3634105"/>
              <a:ext cx="92330" cy="36958"/>
            </a:xfrm>
            <a:custGeom>
              <a:avLst/>
              <a:gdLst/>
              <a:ahLst/>
              <a:cxnLst/>
              <a:rect l="0" t="0" r="0" b="0"/>
              <a:pathLst>
                <a:path w="92330" h="36958">
                  <a:moveTo>
                    <a:pt x="0" y="0"/>
                  </a:moveTo>
                  <a:lnTo>
                    <a:pt x="92329" y="0"/>
                  </a:lnTo>
                  <a:lnTo>
                    <a:pt x="92329" y="36957"/>
                  </a:lnTo>
                  <a:lnTo>
                    <a:pt x="0" y="36957"/>
                  </a:lnTo>
                  <a:close/>
                </a:path>
              </a:pathLst>
            </a:custGeom>
            <a:solidFill>
              <a:srgbClr val="8C120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7791958" y="3185414"/>
              <a:ext cx="92457" cy="36958"/>
            </a:xfrm>
            <a:custGeom>
              <a:avLst/>
              <a:gdLst/>
              <a:ahLst/>
              <a:cxnLst/>
              <a:rect l="0" t="0" r="0" b="0"/>
              <a:pathLst>
                <a:path w="92457" h="36958">
                  <a:moveTo>
                    <a:pt x="0" y="0"/>
                  </a:moveTo>
                  <a:lnTo>
                    <a:pt x="92456" y="0"/>
                  </a:lnTo>
                  <a:lnTo>
                    <a:pt x="92456" y="36957"/>
                  </a:lnTo>
                  <a:lnTo>
                    <a:pt x="0" y="36957"/>
                  </a:lnTo>
                  <a:close/>
                </a:path>
              </a:pathLst>
            </a:custGeom>
            <a:solidFill>
              <a:srgbClr val="8C120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7500366" y="3775075"/>
              <a:ext cx="92330" cy="36958"/>
            </a:xfrm>
            <a:custGeom>
              <a:avLst/>
              <a:gdLst/>
              <a:ahLst/>
              <a:cxnLst/>
              <a:rect l="0" t="0" r="0" b="0"/>
              <a:pathLst>
                <a:path w="92330" h="36958">
                  <a:moveTo>
                    <a:pt x="0" y="0"/>
                  </a:moveTo>
                  <a:lnTo>
                    <a:pt x="92329" y="0"/>
                  </a:lnTo>
                  <a:lnTo>
                    <a:pt x="92329" y="36957"/>
                  </a:lnTo>
                  <a:lnTo>
                    <a:pt x="0" y="36957"/>
                  </a:lnTo>
                  <a:close/>
                </a:path>
              </a:pathLst>
            </a:custGeom>
            <a:solidFill>
              <a:srgbClr val="8C120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8328914" y="3674999"/>
              <a:ext cx="92330" cy="36958"/>
            </a:xfrm>
            <a:custGeom>
              <a:avLst/>
              <a:gdLst/>
              <a:ahLst/>
              <a:cxnLst/>
              <a:rect l="0" t="0" r="0" b="0"/>
              <a:pathLst>
                <a:path w="92330" h="36958">
                  <a:moveTo>
                    <a:pt x="0" y="0"/>
                  </a:moveTo>
                  <a:lnTo>
                    <a:pt x="92329" y="0"/>
                  </a:lnTo>
                  <a:lnTo>
                    <a:pt x="92329" y="36957"/>
                  </a:lnTo>
                  <a:lnTo>
                    <a:pt x="0" y="36957"/>
                  </a:lnTo>
                  <a:close/>
                </a:path>
              </a:pathLst>
            </a:custGeom>
            <a:solidFill>
              <a:srgbClr val="8C120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8164322" y="3141472"/>
              <a:ext cx="92584" cy="36958"/>
            </a:xfrm>
            <a:custGeom>
              <a:avLst/>
              <a:gdLst/>
              <a:ahLst/>
              <a:cxnLst/>
              <a:rect l="0" t="0" r="0" b="0"/>
              <a:pathLst>
                <a:path w="92584" h="36958">
                  <a:moveTo>
                    <a:pt x="0" y="0"/>
                  </a:moveTo>
                  <a:lnTo>
                    <a:pt x="92583" y="0"/>
                  </a:lnTo>
                  <a:lnTo>
                    <a:pt x="92583" y="36957"/>
                  </a:lnTo>
                  <a:lnTo>
                    <a:pt x="0" y="36957"/>
                  </a:lnTo>
                  <a:close/>
                </a:path>
              </a:pathLst>
            </a:custGeom>
            <a:solidFill>
              <a:srgbClr val="8C120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7612126" y="3074416"/>
              <a:ext cx="96140" cy="40514"/>
            </a:xfrm>
            <a:custGeom>
              <a:avLst/>
              <a:gdLst/>
              <a:ahLst/>
              <a:cxnLst/>
              <a:rect l="0" t="0" r="0" b="0"/>
              <a:pathLst>
                <a:path w="96140" h="40514">
                  <a:moveTo>
                    <a:pt x="0" y="0"/>
                  </a:moveTo>
                  <a:lnTo>
                    <a:pt x="96139" y="0"/>
                  </a:lnTo>
                  <a:lnTo>
                    <a:pt x="96139" y="40513"/>
                  </a:lnTo>
                  <a:lnTo>
                    <a:pt x="0" y="40513"/>
                  </a:lnTo>
                  <a:close/>
                </a:path>
              </a:pathLst>
            </a:custGeom>
            <a:solidFill>
              <a:srgbClr val="8C120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7500366" y="3626993"/>
              <a:ext cx="92330" cy="36831"/>
            </a:xfrm>
            <a:custGeom>
              <a:avLst/>
              <a:gdLst/>
              <a:ahLst/>
              <a:cxnLst/>
              <a:rect l="0" t="0" r="0" b="0"/>
              <a:pathLst>
                <a:path w="92330" h="36831">
                  <a:moveTo>
                    <a:pt x="0" y="0"/>
                  </a:moveTo>
                  <a:lnTo>
                    <a:pt x="92329" y="0"/>
                  </a:lnTo>
                  <a:lnTo>
                    <a:pt x="92329" y="36830"/>
                  </a:lnTo>
                  <a:lnTo>
                    <a:pt x="0" y="36830"/>
                  </a:lnTo>
                  <a:close/>
                </a:path>
              </a:pathLst>
            </a:custGeom>
            <a:solidFill>
              <a:srgbClr val="8C120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8080248" y="3745611"/>
              <a:ext cx="92330" cy="36958"/>
            </a:xfrm>
            <a:custGeom>
              <a:avLst/>
              <a:gdLst/>
              <a:ahLst/>
              <a:cxnLst/>
              <a:rect l="0" t="0" r="0" b="0"/>
              <a:pathLst>
                <a:path w="92330" h="36958">
                  <a:moveTo>
                    <a:pt x="0" y="0"/>
                  </a:moveTo>
                  <a:lnTo>
                    <a:pt x="92329" y="0"/>
                  </a:lnTo>
                  <a:lnTo>
                    <a:pt x="92329" y="36957"/>
                  </a:lnTo>
                  <a:lnTo>
                    <a:pt x="0" y="36957"/>
                  </a:lnTo>
                  <a:close/>
                </a:path>
              </a:pathLst>
            </a:custGeom>
            <a:solidFill>
              <a:srgbClr val="8C120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8288401" y="3178556"/>
              <a:ext cx="92330" cy="36958"/>
            </a:xfrm>
            <a:custGeom>
              <a:avLst/>
              <a:gdLst/>
              <a:ahLst/>
              <a:cxnLst/>
              <a:rect l="0" t="0" r="0" b="0"/>
              <a:pathLst>
                <a:path w="92330" h="36958">
                  <a:moveTo>
                    <a:pt x="0" y="0"/>
                  </a:moveTo>
                  <a:lnTo>
                    <a:pt x="92329" y="0"/>
                  </a:lnTo>
                  <a:lnTo>
                    <a:pt x="92329" y="36957"/>
                  </a:lnTo>
                  <a:lnTo>
                    <a:pt x="0" y="36957"/>
                  </a:lnTo>
                  <a:close/>
                </a:path>
              </a:pathLst>
            </a:custGeom>
            <a:solidFill>
              <a:srgbClr val="8C120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7484237" y="3115310"/>
              <a:ext cx="96013" cy="36958"/>
            </a:xfrm>
            <a:custGeom>
              <a:avLst/>
              <a:gdLst/>
              <a:ahLst/>
              <a:cxnLst/>
              <a:rect l="0" t="0" r="0" b="0"/>
              <a:pathLst>
                <a:path w="96013" h="36958">
                  <a:moveTo>
                    <a:pt x="0" y="0"/>
                  </a:moveTo>
                  <a:lnTo>
                    <a:pt x="96012" y="0"/>
                  </a:lnTo>
                  <a:lnTo>
                    <a:pt x="96012" y="36957"/>
                  </a:lnTo>
                  <a:lnTo>
                    <a:pt x="0" y="36957"/>
                  </a:lnTo>
                  <a:close/>
                </a:path>
              </a:pathLst>
            </a:custGeom>
            <a:solidFill>
              <a:srgbClr val="8C120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7436104" y="3181858"/>
              <a:ext cx="92330" cy="40514"/>
            </a:xfrm>
            <a:custGeom>
              <a:avLst/>
              <a:gdLst/>
              <a:ahLst/>
              <a:cxnLst/>
              <a:rect l="0" t="0" r="0" b="0"/>
              <a:pathLst>
                <a:path w="92330" h="40514">
                  <a:moveTo>
                    <a:pt x="0" y="0"/>
                  </a:moveTo>
                  <a:lnTo>
                    <a:pt x="92329" y="0"/>
                  </a:lnTo>
                  <a:lnTo>
                    <a:pt x="92329" y="40513"/>
                  </a:lnTo>
                  <a:lnTo>
                    <a:pt x="0" y="40513"/>
                  </a:lnTo>
                  <a:close/>
                </a:path>
              </a:pathLst>
            </a:custGeom>
            <a:solidFill>
              <a:srgbClr val="8C120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7820152" y="2915158"/>
              <a:ext cx="96140" cy="40641"/>
            </a:xfrm>
            <a:custGeom>
              <a:avLst/>
              <a:gdLst/>
              <a:ahLst/>
              <a:cxnLst/>
              <a:rect l="0" t="0" r="0" b="0"/>
              <a:pathLst>
                <a:path w="96140" h="40641">
                  <a:moveTo>
                    <a:pt x="0" y="0"/>
                  </a:moveTo>
                  <a:lnTo>
                    <a:pt x="96139" y="0"/>
                  </a:lnTo>
                  <a:lnTo>
                    <a:pt x="96139" y="40640"/>
                  </a:lnTo>
                  <a:lnTo>
                    <a:pt x="0" y="40640"/>
                  </a:lnTo>
                  <a:close/>
                </a:path>
              </a:pathLst>
            </a:custGeom>
            <a:solidFill>
              <a:srgbClr val="8C120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7351903" y="3597148"/>
              <a:ext cx="96140" cy="37085"/>
            </a:xfrm>
            <a:custGeom>
              <a:avLst/>
              <a:gdLst/>
              <a:ahLst/>
              <a:cxnLst/>
              <a:rect l="0" t="0" r="0" b="0"/>
              <a:pathLst>
                <a:path w="96140" h="37085">
                  <a:moveTo>
                    <a:pt x="0" y="0"/>
                  </a:moveTo>
                  <a:lnTo>
                    <a:pt x="96139" y="0"/>
                  </a:lnTo>
                  <a:lnTo>
                    <a:pt x="96139" y="37084"/>
                  </a:lnTo>
                  <a:lnTo>
                    <a:pt x="0" y="37084"/>
                  </a:lnTo>
                  <a:close/>
                </a:path>
              </a:pathLst>
            </a:custGeom>
            <a:solidFill>
              <a:srgbClr val="8C120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8348853" y="3745611"/>
              <a:ext cx="96140" cy="36958"/>
            </a:xfrm>
            <a:custGeom>
              <a:avLst/>
              <a:gdLst/>
              <a:ahLst/>
              <a:cxnLst/>
              <a:rect l="0" t="0" r="0" b="0"/>
              <a:pathLst>
                <a:path w="96140" h="36958">
                  <a:moveTo>
                    <a:pt x="0" y="0"/>
                  </a:moveTo>
                  <a:lnTo>
                    <a:pt x="96139" y="0"/>
                  </a:lnTo>
                  <a:lnTo>
                    <a:pt x="96139" y="36957"/>
                  </a:lnTo>
                  <a:lnTo>
                    <a:pt x="0" y="36957"/>
                  </a:lnTo>
                  <a:close/>
                </a:path>
              </a:pathLst>
            </a:custGeom>
            <a:solidFill>
              <a:srgbClr val="8C120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8000365" y="3185414"/>
              <a:ext cx="92457" cy="36958"/>
            </a:xfrm>
            <a:custGeom>
              <a:avLst/>
              <a:gdLst/>
              <a:ahLst/>
              <a:cxnLst/>
              <a:rect l="0" t="0" r="0" b="0"/>
              <a:pathLst>
                <a:path w="92457" h="36958">
                  <a:moveTo>
                    <a:pt x="0" y="0"/>
                  </a:moveTo>
                  <a:lnTo>
                    <a:pt x="92456" y="0"/>
                  </a:lnTo>
                  <a:lnTo>
                    <a:pt x="92456" y="36957"/>
                  </a:lnTo>
                  <a:lnTo>
                    <a:pt x="0" y="36957"/>
                  </a:lnTo>
                  <a:close/>
                </a:path>
              </a:pathLst>
            </a:custGeom>
            <a:solidFill>
              <a:srgbClr val="8C120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8072628" y="3056128"/>
              <a:ext cx="96140" cy="36831"/>
            </a:xfrm>
            <a:custGeom>
              <a:avLst/>
              <a:gdLst/>
              <a:ahLst/>
              <a:cxnLst/>
              <a:rect l="0" t="0" r="0" b="0"/>
              <a:pathLst>
                <a:path w="96140" h="36831">
                  <a:moveTo>
                    <a:pt x="0" y="0"/>
                  </a:moveTo>
                  <a:lnTo>
                    <a:pt x="96139" y="0"/>
                  </a:lnTo>
                  <a:lnTo>
                    <a:pt x="96139" y="36830"/>
                  </a:lnTo>
                  <a:lnTo>
                    <a:pt x="0" y="36830"/>
                  </a:lnTo>
                  <a:close/>
                </a:path>
              </a:pathLst>
            </a:custGeom>
            <a:solidFill>
              <a:srgbClr val="8C120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7976489" y="3111627"/>
              <a:ext cx="92457" cy="36958"/>
            </a:xfrm>
            <a:custGeom>
              <a:avLst/>
              <a:gdLst/>
              <a:ahLst/>
              <a:cxnLst/>
              <a:rect l="0" t="0" r="0" b="0"/>
              <a:pathLst>
                <a:path w="92457" h="36958">
                  <a:moveTo>
                    <a:pt x="0" y="0"/>
                  </a:moveTo>
                  <a:lnTo>
                    <a:pt x="92456" y="0"/>
                  </a:lnTo>
                  <a:lnTo>
                    <a:pt x="92456" y="36957"/>
                  </a:lnTo>
                  <a:lnTo>
                    <a:pt x="0" y="36957"/>
                  </a:lnTo>
                  <a:close/>
                </a:path>
              </a:pathLst>
            </a:custGeom>
            <a:solidFill>
              <a:srgbClr val="8C120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668514" y="3330194"/>
              <a:ext cx="96140" cy="36958"/>
            </a:xfrm>
            <a:custGeom>
              <a:avLst/>
              <a:gdLst/>
              <a:ahLst/>
              <a:cxnLst/>
              <a:rect l="0" t="0" r="0" b="0"/>
              <a:pathLst>
                <a:path w="96140" h="36958">
                  <a:moveTo>
                    <a:pt x="0" y="0"/>
                  </a:moveTo>
                  <a:lnTo>
                    <a:pt x="96139" y="0"/>
                  </a:lnTo>
                  <a:lnTo>
                    <a:pt x="96139" y="36957"/>
                  </a:lnTo>
                  <a:lnTo>
                    <a:pt x="0" y="36957"/>
                  </a:lnTo>
                  <a:close/>
                </a:path>
              </a:pathLst>
            </a:custGeom>
            <a:solidFill>
              <a:srgbClr val="8C120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8032369" y="3478784"/>
              <a:ext cx="96013" cy="40514"/>
            </a:xfrm>
            <a:custGeom>
              <a:avLst/>
              <a:gdLst/>
              <a:ahLst/>
              <a:cxnLst/>
              <a:rect l="0" t="0" r="0" b="0"/>
              <a:pathLst>
                <a:path w="96013" h="40514">
                  <a:moveTo>
                    <a:pt x="0" y="0"/>
                  </a:moveTo>
                  <a:lnTo>
                    <a:pt x="96012" y="0"/>
                  </a:lnTo>
                  <a:lnTo>
                    <a:pt x="96012" y="40513"/>
                  </a:lnTo>
                  <a:lnTo>
                    <a:pt x="0" y="40513"/>
                  </a:lnTo>
                  <a:close/>
                </a:path>
              </a:pathLst>
            </a:custGeom>
            <a:solidFill>
              <a:srgbClr val="8C120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8372348" y="3311906"/>
              <a:ext cx="92457" cy="36958"/>
            </a:xfrm>
            <a:custGeom>
              <a:avLst/>
              <a:gdLst/>
              <a:ahLst/>
              <a:cxnLst/>
              <a:rect l="0" t="0" r="0" b="0"/>
              <a:pathLst>
                <a:path w="92457" h="36958">
                  <a:moveTo>
                    <a:pt x="0" y="0"/>
                  </a:moveTo>
                  <a:lnTo>
                    <a:pt x="92456" y="0"/>
                  </a:lnTo>
                  <a:lnTo>
                    <a:pt x="92456" y="36957"/>
                  </a:lnTo>
                  <a:lnTo>
                    <a:pt x="0" y="36957"/>
                  </a:lnTo>
                  <a:close/>
                </a:path>
              </a:pathLst>
            </a:custGeom>
            <a:solidFill>
              <a:srgbClr val="8C120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7311898" y="3489325"/>
              <a:ext cx="92330" cy="36958"/>
            </a:xfrm>
            <a:custGeom>
              <a:avLst/>
              <a:gdLst/>
              <a:ahLst/>
              <a:cxnLst/>
              <a:rect l="0" t="0" r="0" b="0"/>
              <a:pathLst>
                <a:path w="92330" h="36958">
                  <a:moveTo>
                    <a:pt x="0" y="0"/>
                  </a:moveTo>
                  <a:lnTo>
                    <a:pt x="92329" y="0"/>
                  </a:lnTo>
                  <a:lnTo>
                    <a:pt x="92329" y="36957"/>
                  </a:lnTo>
                  <a:lnTo>
                    <a:pt x="0" y="36957"/>
                  </a:lnTo>
                  <a:close/>
                </a:path>
              </a:pathLst>
            </a:custGeom>
            <a:solidFill>
              <a:srgbClr val="8C120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7644257" y="3548888"/>
              <a:ext cx="92584" cy="36831"/>
            </a:xfrm>
            <a:custGeom>
              <a:avLst/>
              <a:gdLst/>
              <a:ahLst/>
              <a:cxnLst/>
              <a:rect l="0" t="0" r="0" b="0"/>
              <a:pathLst>
                <a:path w="92584" h="36831">
                  <a:moveTo>
                    <a:pt x="0" y="0"/>
                  </a:moveTo>
                  <a:lnTo>
                    <a:pt x="92583" y="0"/>
                  </a:lnTo>
                  <a:lnTo>
                    <a:pt x="92583" y="36830"/>
                  </a:lnTo>
                  <a:lnTo>
                    <a:pt x="0" y="36830"/>
                  </a:lnTo>
                  <a:close/>
                </a:path>
              </a:pathLst>
            </a:custGeom>
            <a:solidFill>
              <a:srgbClr val="8C120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7996301" y="3274314"/>
              <a:ext cx="92330" cy="37085"/>
            </a:xfrm>
            <a:custGeom>
              <a:avLst/>
              <a:gdLst/>
              <a:ahLst/>
              <a:cxnLst/>
              <a:rect l="0" t="0" r="0" b="0"/>
              <a:pathLst>
                <a:path w="92330" h="37085">
                  <a:moveTo>
                    <a:pt x="0" y="0"/>
                  </a:moveTo>
                  <a:lnTo>
                    <a:pt x="92329" y="0"/>
                  </a:lnTo>
                  <a:lnTo>
                    <a:pt x="92329" y="37084"/>
                  </a:lnTo>
                  <a:lnTo>
                    <a:pt x="0" y="37084"/>
                  </a:lnTo>
                  <a:close/>
                </a:path>
              </a:pathLst>
            </a:custGeom>
            <a:solidFill>
              <a:srgbClr val="8C120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8004683" y="3348609"/>
              <a:ext cx="96140" cy="40641"/>
            </a:xfrm>
            <a:custGeom>
              <a:avLst/>
              <a:gdLst/>
              <a:ahLst/>
              <a:cxnLst/>
              <a:rect l="0" t="0" r="0" b="0"/>
              <a:pathLst>
                <a:path w="96140" h="40641">
                  <a:moveTo>
                    <a:pt x="0" y="0"/>
                  </a:moveTo>
                  <a:lnTo>
                    <a:pt x="96139" y="0"/>
                  </a:lnTo>
                  <a:lnTo>
                    <a:pt x="96139" y="40640"/>
                  </a:lnTo>
                  <a:lnTo>
                    <a:pt x="0" y="40640"/>
                  </a:lnTo>
                  <a:close/>
                </a:path>
              </a:pathLst>
            </a:custGeom>
            <a:solidFill>
              <a:srgbClr val="8C120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7644257" y="3430397"/>
              <a:ext cx="96013" cy="36958"/>
            </a:xfrm>
            <a:custGeom>
              <a:avLst/>
              <a:gdLst/>
              <a:ahLst/>
              <a:cxnLst/>
              <a:rect l="0" t="0" r="0" b="0"/>
              <a:pathLst>
                <a:path w="96013" h="36958">
                  <a:moveTo>
                    <a:pt x="0" y="0"/>
                  </a:moveTo>
                  <a:lnTo>
                    <a:pt x="96012" y="0"/>
                  </a:lnTo>
                  <a:lnTo>
                    <a:pt x="96012" y="36957"/>
                  </a:lnTo>
                  <a:lnTo>
                    <a:pt x="0" y="36957"/>
                  </a:lnTo>
                  <a:close/>
                </a:path>
              </a:pathLst>
            </a:custGeom>
            <a:solidFill>
              <a:srgbClr val="8C120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7300087" y="3315843"/>
              <a:ext cx="96140" cy="36958"/>
            </a:xfrm>
            <a:custGeom>
              <a:avLst/>
              <a:gdLst/>
              <a:ahLst/>
              <a:cxnLst/>
              <a:rect l="0" t="0" r="0" b="0"/>
              <a:pathLst>
                <a:path w="96140" h="36958">
                  <a:moveTo>
                    <a:pt x="0" y="0"/>
                  </a:moveTo>
                  <a:lnTo>
                    <a:pt x="96139" y="0"/>
                  </a:lnTo>
                  <a:lnTo>
                    <a:pt x="96139" y="36957"/>
                  </a:lnTo>
                  <a:lnTo>
                    <a:pt x="0" y="36957"/>
                  </a:lnTo>
                  <a:close/>
                </a:path>
              </a:pathLst>
            </a:custGeom>
            <a:solidFill>
              <a:srgbClr val="8C120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8348853" y="3378073"/>
              <a:ext cx="96140" cy="40514"/>
            </a:xfrm>
            <a:custGeom>
              <a:avLst/>
              <a:gdLst/>
              <a:ahLst/>
              <a:cxnLst/>
              <a:rect l="0" t="0" r="0" b="0"/>
              <a:pathLst>
                <a:path w="96140" h="40514">
                  <a:moveTo>
                    <a:pt x="0" y="0"/>
                  </a:moveTo>
                  <a:lnTo>
                    <a:pt x="96139" y="0"/>
                  </a:lnTo>
                  <a:lnTo>
                    <a:pt x="96139" y="40513"/>
                  </a:lnTo>
                  <a:lnTo>
                    <a:pt x="0" y="40513"/>
                  </a:lnTo>
                  <a:close/>
                </a:path>
              </a:pathLst>
            </a:custGeom>
            <a:solidFill>
              <a:srgbClr val="8C120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8168513" y="3237611"/>
              <a:ext cx="92457" cy="36958"/>
            </a:xfrm>
            <a:custGeom>
              <a:avLst/>
              <a:gdLst/>
              <a:ahLst/>
              <a:cxnLst/>
              <a:rect l="0" t="0" r="0" b="0"/>
              <a:pathLst>
                <a:path w="92457" h="36958">
                  <a:moveTo>
                    <a:pt x="0" y="0"/>
                  </a:moveTo>
                  <a:lnTo>
                    <a:pt x="92456" y="0"/>
                  </a:lnTo>
                  <a:lnTo>
                    <a:pt x="92456" y="36957"/>
                  </a:lnTo>
                  <a:lnTo>
                    <a:pt x="0" y="36957"/>
                  </a:lnTo>
                  <a:close/>
                </a:path>
              </a:pathLst>
            </a:custGeom>
            <a:solidFill>
              <a:srgbClr val="8C120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7583932" y="3237484"/>
              <a:ext cx="92330" cy="40514"/>
            </a:xfrm>
            <a:custGeom>
              <a:avLst/>
              <a:gdLst/>
              <a:ahLst/>
              <a:cxnLst/>
              <a:rect l="0" t="0" r="0" b="0"/>
              <a:pathLst>
                <a:path w="92330" h="40514">
                  <a:moveTo>
                    <a:pt x="0" y="0"/>
                  </a:moveTo>
                  <a:lnTo>
                    <a:pt x="92329" y="0"/>
                  </a:lnTo>
                  <a:lnTo>
                    <a:pt x="92329" y="40513"/>
                  </a:lnTo>
                  <a:lnTo>
                    <a:pt x="0" y="40513"/>
                  </a:lnTo>
                  <a:close/>
                </a:path>
              </a:pathLst>
            </a:custGeom>
            <a:solidFill>
              <a:srgbClr val="8C120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8372475" y="3467354"/>
              <a:ext cx="96267" cy="36958"/>
            </a:xfrm>
            <a:custGeom>
              <a:avLst/>
              <a:gdLst/>
              <a:ahLst/>
              <a:cxnLst/>
              <a:rect l="0" t="0" r="0" b="0"/>
              <a:pathLst>
                <a:path w="96267" h="36958">
                  <a:moveTo>
                    <a:pt x="0" y="0"/>
                  </a:moveTo>
                  <a:lnTo>
                    <a:pt x="96266" y="0"/>
                  </a:lnTo>
                  <a:lnTo>
                    <a:pt x="96266" y="36957"/>
                  </a:lnTo>
                  <a:lnTo>
                    <a:pt x="0" y="36957"/>
                  </a:lnTo>
                  <a:close/>
                </a:path>
              </a:pathLst>
            </a:custGeom>
            <a:solidFill>
              <a:srgbClr val="8C120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8056626" y="3560191"/>
              <a:ext cx="96013" cy="36958"/>
            </a:xfrm>
            <a:custGeom>
              <a:avLst/>
              <a:gdLst/>
              <a:ahLst/>
              <a:cxnLst/>
              <a:rect l="0" t="0" r="0" b="0"/>
              <a:pathLst>
                <a:path w="96013" h="36958">
                  <a:moveTo>
                    <a:pt x="0" y="0"/>
                  </a:moveTo>
                  <a:lnTo>
                    <a:pt x="96012" y="0"/>
                  </a:lnTo>
                  <a:lnTo>
                    <a:pt x="96012" y="36957"/>
                  </a:lnTo>
                  <a:lnTo>
                    <a:pt x="0" y="36957"/>
                  </a:lnTo>
                  <a:close/>
                </a:path>
              </a:pathLst>
            </a:custGeom>
            <a:solidFill>
              <a:srgbClr val="8C120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7644257" y="3760470"/>
              <a:ext cx="96013" cy="36958"/>
            </a:xfrm>
            <a:custGeom>
              <a:avLst/>
              <a:gdLst/>
              <a:ahLst/>
              <a:cxnLst/>
              <a:rect l="0" t="0" r="0" b="0"/>
              <a:pathLst>
                <a:path w="96013" h="36958">
                  <a:moveTo>
                    <a:pt x="0" y="0"/>
                  </a:moveTo>
                  <a:lnTo>
                    <a:pt x="96012" y="0"/>
                  </a:lnTo>
                  <a:lnTo>
                    <a:pt x="96012" y="36957"/>
                  </a:lnTo>
                  <a:lnTo>
                    <a:pt x="0" y="36957"/>
                  </a:lnTo>
                  <a:close/>
                </a:path>
              </a:pathLst>
            </a:custGeom>
            <a:solidFill>
              <a:srgbClr val="8C120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7948295" y="2967101"/>
              <a:ext cx="96140" cy="36831"/>
            </a:xfrm>
            <a:custGeom>
              <a:avLst/>
              <a:gdLst/>
              <a:ahLst/>
              <a:cxnLst/>
              <a:rect l="0" t="0" r="0" b="0"/>
              <a:pathLst>
                <a:path w="96140" h="36831">
                  <a:moveTo>
                    <a:pt x="0" y="0"/>
                  </a:moveTo>
                  <a:lnTo>
                    <a:pt x="96139" y="0"/>
                  </a:lnTo>
                  <a:lnTo>
                    <a:pt x="96139" y="36830"/>
                  </a:lnTo>
                  <a:lnTo>
                    <a:pt x="0" y="36830"/>
                  </a:lnTo>
                  <a:close/>
                </a:path>
              </a:pathLst>
            </a:custGeom>
            <a:solidFill>
              <a:srgbClr val="8C120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7732395" y="3044698"/>
              <a:ext cx="96140" cy="36958"/>
            </a:xfrm>
            <a:custGeom>
              <a:avLst/>
              <a:gdLst/>
              <a:ahLst/>
              <a:cxnLst/>
              <a:rect l="0" t="0" r="0" b="0"/>
              <a:pathLst>
                <a:path w="96140" h="36958">
                  <a:moveTo>
                    <a:pt x="0" y="0"/>
                  </a:moveTo>
                  <a:lnTo>
                    <a:pt x="96139" y="0"/>
                  </a:lnTo>
                  <a:lnTo>
                    <a:pt x="96139" y="36957"/>
                  </a:lnTo>
                  <a:lnTo>
                    <a:pt x="0" y="36957"/>
                  </a:lnTo>
                  <a:close/>
                </a:path>
              </a:pathLst>
            </a:custGeom>
            <a:solidFill>
              <a:srgbClr val="8C120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7647940" y="3674999"/>
              <a:ext cx="92330" cy="36958"/>
            </a:xfrm>
            <a:custGeom>
              <a:avLst/>
              <a:gdLst/>
              <a:ahLst/>
              <a:cxnLst/>
              <a:rect l="0" t="0" r="0" b="0"/>
              <a:pathLst>
                <a:path w="92330" h="36958">
                  <a:moveTo>
                    <a:pt x="0" y="0"/>
                  </a:moveTo>
                  <a:lnTo>
                    <a:pt x="92329" y="0"/>
                  </a:lnTo>
                  <a:lnTo>
                    <a:pt x="92329" y="36957"/>
                  </a:lnTo>
                  <a:lnTo>
                    <a:pt x="0" y="36957"/>
                  </a:lnTo>
                  <a:close/>
                </a:path>
              </a:pathLst>
            </a:custGeom>
            <a:solidFill>
              <a:srgbClr val="8C120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8015859" y="3638042"/>
              <a:ext cx="96140" cy="36831"/>
            </a:xfrm>
            <a:custGeom>
              <a:avLst/>
              <a:gdLst/>
              <a:ahLst/>
              <a:cxnLst/>
              <a:rect l="0" t="0" r="0" b="0"/>
              <a:pathLst>
                <a:path w="96140" h="36831">
                  <a:moveTo>
                    <a:pt x="0" y="0"/>
                  </a:moveTo>
                  <a:lnTo>
                    <a:pt x="96139" y="0"/>
                  </a:lnTo>
                  <a:lnTo>
                    <a:pt x="96139" y="36830"/>
                  </a:lnTo>
                  <a:lnTo>
                    <a:pt x="0" y="36830"/>
                  </a:lnTo>
                  <a:close/>
                </a:path>
              </a:pathLst>
            </a:custGeom>
            <a:solidFill>
              <a:srgbClr val="8C120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7372096" y="3663950"/>
              <a:ext cx="92330" cy="36958"/>
            </a:xfrm>
            <a:custGeom>
              <a:avLst/>
              <a:gdLst/>
              <a:ahLst/>
              <a:cxnLst/>
              <a:rect l="0" t="0" r="0" b="0"/>
              <a:pathLst>
                <a:path w="92330" h="36958">
                  <a:moveTo>
                    <a:pt x="0" y="0"/>
                  </a:moveTo>
                  <a:lnTo>
                    <a:pt x="92329" y="0"/>
                  </a:lnTo>
                  <a:lnTo>
                    <a:pt x="92329" y="36957"/>
                  </a:lnTo>
                  <a:lnTo>
                    <a:pt x="0" y="36957"/>
                  </a:lnTo>
                  <a:close/>
                </a:path>
              </a:pathLst>
            </a:custGeom>
            <a:solidFill>
              <a:srgbClr val="8C120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8204327" y="3782060"/>
              <a:ext cx="92330" cy="40514"/>
            </a:xfrm>
            <a:custGeom>
              <a:avLst/>
              <a:gdLst/>
              <a:ahLst/>
              <a:cxnLst/>
              <a:rect l="0" t="0" r="0" b="0"/>
              <a:pathLst>
                <a:path w="92330" h="40514">
                  <a:moveTo>
                    <a:pt x="0" y="0"/>
                  </a:moveTo>
                  <a:lnTo>
                    <a:pt x="92329" y="0"/>
                  </a:lnTo>
                  <a:lnTo>
                    <a:pt x="92329" y="40513"/>
                  </a:lnTo>
                  <a:lnTo>
                    <a:pt x="0" y="40513"/>
                  </a:lnTo>
                  <a:close/>
                </a:path>
              </a:pathLst>
            </a:custGeom>
            <a:solidFill>
              <a:srgbClr val="8C120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7730617" y="3018028"/>
              <a:ext cx="156337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7855585" y="3055620"/>
              <a:ext cx="156337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7761859" y="3144012"/>
              <a:ext cx="145923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7466584" y="3729482"/>
              <a:ext cx="142367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8296783" y="3630803"/>
              <a:ext cx="142367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7633335" y="3178048"/>
              <a:ext cx="156337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7338060" y="3766947"/>
              <a:ext cx="145923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8168259" y="3664839"/>
              <a:ext cx="152781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7751445" y="3218942"/>
              <a:ext cx="156210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7456043" y="3807841"/>
              <a:ext cx="152908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8286369" y="3705733"/>
              <a:ext cx="152781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8126603" y="3171317"/>
              <a:ext cx="145923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7574153" y="3106547"/>
              <a:ext cx="156464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7466584" y="3657981"/>
              <a:ext cx="149352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8053578" y="3773805"/>
              <a:ext cx="152908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8255127" y="3212084"/>
              <a:ext cx="152781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7445756" y="3144012"/>
              <a:ext cx="156210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7404100" y="3215513"/>
              <a:ext cx="152781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7786116" y="2946527"/>
              <a:ext cx="152781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7313676" y="3630803"/>
              <a:ext cx="156337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8310753" y="3777234"/>
              <a:ext cx="156210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7963408" y="3218942"/>
              <a:ext cx="156210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8032750" y="3086227"/>
              <a:ext cx="156337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7935595" y="3144012"/>
              <a:ext cx="156210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7608951" y="3705733"/>
              <a:ext cx="152908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7977251" y="3668268"/>
              <a:ext cx="156210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7331075" y="3695573"/>
              <a:ext cx="149479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8168259" y="3814572"/>
              <a:ext cx="152781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reeform 82"/>
            <p:cNvSpPr/>
            <p:nvPr/>
          </p:nvSpPr>
          <p:spPr>
            <a:xfrm>
              <a:off x="7699629" y="3261106"/>
              <a:ext cx="346584" cy="583058"/>
            </a:xfrm>
            <a:custGeom>
              <a:avLst/>
              <a:gdLst/>
              <a:ahLst/>
              <a:cxnLst/>
              <a:rect l="0" t="0" r="0" b="0"/>
              <a:pathLst>
                <a:path w="346584" h="583058">
                  <a:moveTo>
                    <a:pt x="346583" y="0"/>
                  </a:moveTo>
                  <a:lnTo>
                    <a:pt x="346583" y="583057"/>
                  </a:lnTo>
                  <a:lnTo>
                    <a:pt x="0" y="583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4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4" name="Oval 83"/>
            <p:cNvSpPr/>
            <p:nvPr/>
          </p:nvSpPr>
          <p:spPr>
            <a:xfrm>
              <a:off x="7736586" y="3571240"/>
              <a:ext cx="64008" cy="55626"/>
            </a:xfrm>
            <a:prstGeom prst="ellipse">
              <a:avLst/>
            </a:prstGeom>
            <a:solidFill>
              <a:srgbClr val="CCCCCC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7372350" y="3289046"/>
              <a:ext cx="252350" cy="270765"/>
            </a:xfrm>
            <a:custGeom>
              <a:avLst/>
              <a:gdLst/>
              <a:ahLst/>
              <a:cxnLst/>
              <a:rect l="0" t="0" r="0" b="0"/>
              <a:pathLst>
                <a:path w="252350" h="270765">
                  <a:moveTo>
                    <a:pt x="0" y="0"/>
                  </a:moveTo>
                  <a:lnTo>
                    <a:pt x="252349" y="0"/>
                  </a:lnTo>
                  <a:lnTo>
                    <a:pt x="252349" y="270764"/>
                  </a:lnTo>
                  <a:lnTo>
                    <a:pt x="0" y="270764"/>
                  </a:lnTo>
                  <a:close/>
                </a:path>
              </a:pathLst>
            </a:custGeom>
            <a:solidFill>
              <a:srgbClr val="B0FFFF"/>
            </a:solidFill>
            <a:ln w="0" cap="flat" cmpd="sng" algn="ctr">
              <a:solidFill>
                <a:srgbClr val="B0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7349998" y="3261995"/>
              <a:ext cx="294260" cy="318898"/>
            </a:xfrm>
            <a:custGeom>
              <a:avLst/>
              <a:gdLst/>
              <a:ahLst/>
              <a:cxnLst/>
              <a:rect l="0" t="0" r="0" b="0"/>
              <a:pathLst>
                <a:path w="294260" h="318898">
                  <a:moveTo>
                    <a:pt x="294259" y="0"/>
                  </a:moveTo>
                  <a:lnTo>
                    <a:pt x="294259" y="318897"/>
                  </a:lnTo>
                  <a:lnTo>
                    <a:pt x="0" y="318897"/>
                  </a:lnTo>
                  <a:lnTo>
                    <a:pt x="0" y="0"/>
                  </a:lnTo>
                  <a:lnTo>
                    <a:pt x="267081" y="27559"/>
                  </a:lnTo>
                  <a:lnTo>
                    <a:pt x="267081" y="292989"/>
                  </a:lnTo>
                  <a:lnTo>
                    <a:pt x="22352" y="292989"/>
                  </a:lnTo>
                  <a:lnTo>
                    <a:pt x="22352" y="27559"/>
                  </a:lnTo>
                  <a:close/>
                </a:path>
              </a:pathLst>
            </a:custGeom>
            <a:solidFill>
              <a:srgbClr val="8C120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8128127" y="3289046"/>
              <a:ext cx="252477" cy="270765"/>
            </a:xfrm>
            <a:custGeom>
              <a:avLst/>
              <a:gdLst/>
              <a:ahLst/>
              <a:cxnLst/>
              <a:rect l="0" t="0" r="0" b="0"/>
              <a:pathLst>
                <a:path w="252477" h="270765">
                  <a:moveTo>
                    <a:pt x="0" y="0"/>
                  </a:moveTo>
                  <a:lnTo>
                    <a:pt x="252476" y="0"/>
                  </a:lnTo>
                  <a:lnTo>
                    <a:pt x="252476" y="270764"/>
                  </a:lnTo>
                  <a:lnTo>
                    <a:pt x="0" y="270764"/>
                  </a:lnTo>
                  <a:close/>
                </a:path>
              </a:pathLst>
            </a:custGeom>
            <a:solidFill>
              <a:srgbClr val="B0FFFF"/>
            </a:solidFill>
            <a:ln w="0" cap="flat" cmpd="sng" algn="ctr">
              <a:solidFill>
                <a:srgbClr val="B0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8106156" y="3261995"/>
              <a:ext cx="294387" cy="318898"/>
            </a:xfrm>
            <a:custGeom>
              <a:avLst/>
              <a:gdLst/>
              <a:ahLst/>
              <a:cxnLst/>
              <a:rect l="0" t="0" r="0" b="0"/>
              <a:pathLst>
                <a:path w="294387" h="318898">
                  <a:moveTo>
                    <a:pt x="294386" y="0"/>
                  </a:moveTo>
                  <a:lnTo>
                    <a:pt x="294386" y="318897"/>
                  </a:lnTo>
                  <a:lnTo>
                    <a:pt x="0" y="318897"/>
                  </a:lnTo>
                  <a:lnTo>
                    <a:pt x="0" y="0"/>
                  </a:lnTo>
                  <a:lnTo>
                    <a:pt x="267208" y="27559"/>
                  </a:lnTo>
                  <a:lnTo>
                    <a:pt x="267208" y="292989"/>
                  </a:lnTo>
                  <a:lnTo>
                    <a:pt x="22352" y="292989"/>
                  </a:lnTo>
                  <a:lnTo>
                    <a:pt x="22352" y="27559"/>
                  </a:lnTo>
                  <a:close/>
                </a:path>
              </a:pathLst>
            </a:custGeom>
            <a:solidFill>
              <a:srgbClr val="8C120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8140446" y="3693541"/>
              <a:ext cx="96140" cy="36958"/>
            </a:xfrm>
            <a:custGeom>
              <a:avLst/>
              <a:gdLst/>
              <a:ahLst/>
              <a:cxnLst/>
              <a:rect l="0" t="0" r="0" b="0"/>
              <a:pathLst>
                <a:path w="96140" h="36958">
                  <a:moveTo>
                    <a:pt x="0" y="0"/>
                  </a:moveTo>
                  <a:lnTo>
                    <a:pt x="96139" y="0"/>
                  </a:lnTo>
                  <a:lnTo>
                    <a:pt x="96139" y="36957"/>
                  </a:lnTo>
                  <a:lnTo>
                    <a:pt x="0" y="36957"/>
                  </a:lnTo>
                  <a:close/>
                </a:path>
              </a:pathLst>
            </a:custGeom>
            <a:solidFill>
              <a:srgbClr val="8C120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90" name="Straight Connector 89"/>
            <p:cNvCxnSpPr/>
            <p:nvPr/>
          </p:nvCxnSpPr>
          <p:spPr>
            <a:xfrm>
              <a:off x="8109204" y="3722751"/>
              <a:ext cx="152781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Freeform 90"/>
            <p:cNvSpPr/>
            <p:nvPr/>
          </p:nvSpPr>
          <p:spPr>
            <a:xfrm>
              <a:off x="8527288" y="3196209"/>
              <a:ext cx="44959" cy="39117"/>
            </a:xfrm>
            <a:custGeom>
              <a:avLst/>
              <a:gdLst/>
              <a:ahLst/>
              <a:cxnLst/>
              <a:rect l="0" t="0" r="0" b="0"/>
              <a:pathLst>
                <a:path w="44959" h="39117">
                  <a:moveTo>
                    <a:pt x="13081" y="11303"/>
                  </a:moveTo>
                  <a:lnTo>
                    <a:pt x="44958" y="0"/>
                  </a:lnTo>
                  <a:lnTo>
                    <a:pt x="34163" y="22733"/>
                  </a:lnTo>
                  <a:lnTo>
                    <a:pt x="0" y="39116"/>
                  </a:lnTo>
                  <a:close/>
                </a:path>
              </a:pathLst>
            </a:custGeom>
            <a:solidFill>
              <a:srgbClr val="004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7866253" y="2817876"/>
              <a:ext cx="706502" cy="389129"/>
            </a:xfrm>
            <a:custGeom>
              <a:avLst/>
              <a:gdLst/>
              <a:ahLst/>
              <a:cxnLst/>
              <a:rect l="0" t="0" r="0" b="0"/>
              <a:pathLst>
                <a:path w="706502" h="389129">
                  <a:moveTo>
                    <a:pt x="670687" y="389128"/>
                  </a:moveTo>
                  <a:lnTo>
                    <a:pt x="0" y="0"/>
                  </a:lnTo>
                  <a:lnTo>
                    <a:pt x="706501" y="378079"/>
                  </a:lnTo>
                  <a:close/>
                </a:path>
              </a:pathLst>
            </a:custGeom>
            <a:solidFill>
              <a:srgbClr val="004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7223379" y="2817241"/>
              <a:ext cx="1316737" cy="421514"/>
            </a:xfrm>
            <a:custGeom>
              <a:avLst/>
              <a:gdLst/>
              <a:ahLst/>
              <a:cxnLst/>
              <a:rect l="0" t="0" r="0" b="0"/>
              <a:pathLst>
                <a:path w="1316737" h="421514">
                  <a:moveTo>
                    <a:pt x="641223" y="42037"/>
                  </a:moveTo>
                  <a:lnTo>
                    <a:pt x="16129" y="421513"/>
                  </a:lnTo>
                  <a:lnTo>
                    <a:pt x="0" y="393319"/>
                  </a:lnTo>
                  <a:lnTo>
                    <a:pt x="642366" y="0"/>
                  </a:lnTo>
                  <a:lnTo>
                    <a:pt x="1316736" y="390652"/>
                  </a:lnTo>
                  <a:lnTo>
                    <a:pt x="1305179" y="417957"/>
                  </a:lnTo>
                  <a:close/>
                </a:path>
              </a:pathLst>
            </a:custGeom>
            <a:solidFill>
              <a:srgbClr val="006F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7384034" y="2732659"/>
              <a:ext cx="29211" cy="143765"/>
            </a:xfrm>
            <a:custGeom>
              <a:avLst/>
              <a:gdLst/>
              <a:ahLst/>
              <a:cxnLst/>
              <a:rect l="0" t="0" r="0" b="0"/>
              <a:pathLst>
                <a:path w="29211" h="143765">
                  <a:moveTo>
                    <a:pt x="21336" y="141732"/>
                  </a:moveTo>
                  <a:lnTo>
                    <a:pt x="16002" y="135382"/>
                  </a:lnTo>
                  <a:lnTo>
                    <a:pt x="16002" y="128905"/>
                  </a:lnTo>
                  <a:lnTo>
                    <a:pt x="16002" y="124587"/>
                  </a:lnTo>
                  <a:lnTo>
                    <a:pt x="16002" y="120269"/>
                  </a:lnTo>
                  <a:lnTo>
                    <a:pt x="18669" y="115951"/>
                  </a:lnTo>
                  <a:lnTo>
                    <a:pt x="16002" y="109474"/>
                  </a:lnTo>
                  <a:lnTo>
                    <a:pt x="10795" y="103124"/>
                  </a:lnTo>
                  <a:lnTo>
                    <a:pt x="10795" y="96774"/>
                  </a:lnTo>
                  <a:lnTo>
                    <a:pt x="10795" y="94361"/>
                  </a:lnTo>
                  <a:lnTo>
                    <a:pt x="13208" y="90170"/>
                  </a:lnTo>
                  <a:lnTo>
                    <a:pt x="16002" y="90170"/>
                  </a:lnTo>
                  <a:lnTo>
                    <a:pt x="10795" y="83820"/>
                  </a:lnTo>
                  <a:lnTo>
                    <a:pt x="7874" y="79375"/>
                  </a:lnTo>
                  <a:lnTo>
                    <a:pt x="7874" y="77343"/>
                  </a:lnTo>
                  <a:lnTo>
                    <a:pt x="7874" y="72898"/>
                  </a:lnTo>
                  <a:lnTo>
                    <a:pt x="7874" y="70866"/>
                  </a:lnTo>
                  <a:lnTo>
                    <a:pt x="16002" y="64516"/>
                  </a:lnTo>
                  <a:lnTo>
                    <a:pt x="7874" y="57785"/>
                  </a:lnTo>
                  <a:lnTo>
                    <a:pt x="2667" y="51435"/>
                  </a:lnTo>
                  <a:lnTo>
                    <a:pt x="0" y="49403"/>
                  </a:lnTo>
                  <a:lnTo>
                    <a:pt x="0" y="44958"/>
                  </a:lnTo>
                  <a:lnTo>
                    <a:pt x="0" y="40767"/>
                  </a:lnTo>
                  <a:lnTo>
                    <a:pt x="0" y="38735"/>
                  </a:lnTo>
                  <a:lnTo>
                    <a:pt x="5334" y="34290"/>
                  </a:lnTo>
                  <a:lnTo>
                    <a:pt x="13208" y="32258"/>
                  </a:lnTo>
                  <a:lnTo>
                    <a:pt x="16002" y="21463"/>
                  </a:lnTo>
                  <a:lnTo>
                    <a:pt x="13208" y="17272"/>
                  </a:lnTo>
                  <a:lnTo>
                    <a:pt x="13208" y="12827"/>
                  </a:lnTo>
                  <a:lnTo>
                    <a:pt x="13208" y="8509"/>
                  </a:lnTo>
                  <a:lnTo>
                    <a:pt x="21336" y="2159"/>
                  </a:lnTo>
                  <a:lnTo>
                    <a:pt x="23876" y="0"/>
                  </a:lnTo>
                  <a:lnTo>
                    <a:pt x="26670" y="0"/>
                  </a:lnTo>
                  <a:lnTo>
                    <a:pt x="26670" y="2159"/>
                  </a:lnTo>
                  <a:lnTo>
                    <a:pt x="21336" y="4318"/>
                  </a:lnTo>
                  <a:lnTo>
                    <a:pt x="18669" y="6477"/>
                  </a:lnTo>
                  <a:lnTo>
                    <a:pt x="16002" y="10795"/>
                  </a:lnTo>
                  <a:lnTo>
                    <a:pt x="16002" y="17272"/>
                  </a:lnTo>
                  <a:lnTo>
                    <a:pt x="18669" y="17272"/>
                  </a:lnTo>
                  <a:lnTo>
                    <a:pt x="18669" y="19304"/>
                  </a:lnTo>
                  <a:lnTo>
                    <a:pt x="21336" y="23622"/>
                  </a:lnTo>
                  <a:lnTo>
                    <a:pt x="18669" y="27940"/>
                  </a:lnTo>
                  <a:lnTo>
                    <a:pt x="18669" y="29972"/>
                  </a:lnTo>
                  <a:lnTo>
                    <a:pt x="16002" y="34290"/>
                  </a:lnTo>
                  <a:lnTo>
                    <a:pt x="10795" y="36576"/>
                  </a:lnTo>
                  <a:lnTo>
                    <a:pt x="7874" y="36576"/>
                  </a:lnTo>
                  <a:lnTo>
                    <a:pt x="5334" y="38735"/>
                  </a:lnTo>
                  <a:lnTo>
                    <a:pt x="2667" y="40767"/>
                  </a:lnTo>
                  <a:lnTo>
                    <a:pt x="2667" y="47371"/>
                  </a:lnTo>
                  <a:lnTo>
                    <a:pt x="5334" y="51435"/>
                  </a:lnTo>
                  <a:lnTo>
                    <a:pt x="10795" y="55880"/>
                  </a:lnTo>
                  <a:lnTo>
                    <a:pt x="21336" y="62230"/>
                  </a:lnTo>
                  <a:lnTo>
                    <a:pt x="13208" y="72898"/>
                  </a:lnTo>
                  <a:lnTo>
                    <a:pt x="10795" y="77343"/>
                  </a:lnTo>
                  <a:lnTo>
                    <a:pt x="13208" y="79375"/>
                  </a:lnTo>
                  <a:lnTo>
                    <a:pt x="21336" y="87884"/>
                  </a:lnTo>
                  <a:lnTo>
                    <a:pt x="18669" y="92329"/>
                  </a:lnTo>
                  <a:lnTo>
                    <a:pt x="16002" y="94361"/>
                  </a:lnTo>
                  <a:lnTo>
                    <a:pt x="16002" y="98806"/>
                  </a:lnTo>
                  <a:lnTo>
                    <a:pt x="16002" y="105283"/>
                  </a:lnTo>
                  <a:lnTo>
                    <a:pt x="18669" y="109474"/>
                  </a:lnTo>
                  <a:lnTo>
                    <a:pt x="23876" y="113919"/>
                  </a:lnTo>
                  <a:lnTo>
                    <a:pt x="26670" y="118237"/>
                  </a:lnTo>
                  <a:lnTo>
                    <a:pt x="21336" y="120269"/>
                  </a:lnTo>
                  <a:lnTo>
                    <a:pt x="18669" y="124587"/>
                  </a:lnTo>
                  <a:lnTo>
                    <a:pt x="18669" y="128905"/>
                  </a:lnTo>
                  <a:lnTo>
                    <a:pt x="21336" y="133223"/>
                  </a:lnTo>
                  <a:lnTo>
                    <a:pt x="23876" y="137414"/>
                  </a:lnTo>
                  <a:lnTo>
                    <a:pt x="29210" y="141732"/>
                  </a:lnTo>
                  <a:lnTo>
                    <a:pt x="29210" y="143764"/>
                  </a:lnTo>
                  <a:lnTo>
                    <a:pt x="26670" y="143764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7410069" y="2706370"/>
              <a:ext cx="53214" cy="163323"/>
            </a:xfrm>
            <a:custGeom>
              <a:avLst/>
              <a:gdLst/>
              <a:ahLst/>
              <a:cxnLst/>
              <a:rect l="0" t="0" r="0" b="0"/>
              <a:pathLst>
                <a:path w="53214" h="163323">
                  <a:moveTo>
                    <a:pt x="2667" y="159004"/>
                  </a:moveTo>
                  <a:lnTo>
                    <a:pt x="0" y="152527"/>
                  </a:lnTo>
                  <a:lnTo>
                    <a:pt x="2667" y="145923"/>
                  </a:lnTo>
                  <a:lnTo>
                    <a:pt x="5207" y="139573"/>
                  </a:lnTo>
                  <a:lnTo>
                    <a:pt x="10541" y="135255"/>
                  </a:lnTo>
                  <a:lnTo>
                    <a:pt x="18542" y="128778"/>
                  </a:lnTo>
                  <a:lnTo>
                    <a:pt x="18542" y="120269"/>
                  </a:lnTo>
                  <a:lnTo>
                    <a:pt x="23876" y="111760"/>
                  </a:lnTo>
                  <a:lnTo>
                    <a:pt x="26416" y="111760"/>
                  </a:lnTo>
                  <a:lnTo>
                    <a:pt x="23876" y="107315"/>
                  </a:lnTo>
                  <a:lnTo>
                    <a:pt x="23876" y="105283"/>
                  </a:lnTo>
                  <a:lnTo>
                    <a:pt x="23876" y="100965"/>
                  </a:lnTo>
                  <a:lnTo>
                    <a:pt x="29210" y="94488"/>
                  </a:lnTo>
                  <a:lnTo>
                    <a:pt x="45212" y="81661"/>
                  </a:lnTo>
                  <a:lnTo>
                    <a:pt x="42418" y="79375"/>
                  </a:lnTo>
                  <a:lnTo>
                    <a:pt x="39751" y="77343"/>
                  </a:lnTo>
                  <a:lnTo>
                    <a:pt x="34544" y="73025"/>
                  </a:lnTo>
                  <a:lnTo>
                    <a:pt x="34544" y="68707"/>
                  </a:lnTo>
                  <a:lnTo>
                    <a:pt x="37211" y="64389"/>
                  </a:lnTo>
                  <a:lnTo>
                    <a:pt x="39751" y="60198"/>
                  </a:lnTo>
                  <a:lnTo>
                    <a:pt x="42418" y="53721"/>
                  </a:lnTo>
                  <a:lnTo>
                    <a:pt x="34544" y="49403"/>
                  </a:lnTo>
                  <a:lnTo>
                    <a:pt x="31877" y="45085"/>
                  </a:lnTo>
                  <a:lnTo>
                    <a:pt x="31877" y="38735"/>
                  </a:lnTo>
                  <a:lnTo>
                    <a:pt x="34544" y="29972"/>
                  </a:lnTo>
                  <a:lnTo>
                    <a:pt x="31877" y="23622"/>
                  </a:lnTo>
                  <a:lnTo>
                    <a:pt x="31877" y="17272"/>
                  </a:lnTo>
                  <a:lnTo>
                    <a:pt x="34544" y="10922"/>
                  </a:lnTo>
                  <a:lnTo>
                    <a:pt x="37211" y="4318"/>
                  </a:lnTo>
                  <a:lnTo>
                    <a:pt x="42418" y="2032"/>
                  </a:lnTo>
                  <a:lnTo>
                    <a:pt x="45212" y="0"/>
                  </a:lnTo>
                  <a:lnTo>
                    <a:pt x="53213" y="2032"/>
                  </a:lnTo>
                  <a:lnTo>
                    <a:pt x="53213" y="4318"/>
                  </a:lnTo>
                  <a:lnTo>
                    <a:pt x="47879" y="4318"/>
                  </a:lnTo>
                  <a:lnTo>
                    <a:pt x="45212" y="4318"/>
                  </a:lnTo>
                  <a:lnTo>
                    <a:pt x="42418" y="6477"/>
                  </a:lnTo>
                  <a:lnTo>
                    <a:pt x="39751" y="8509"/>
                  </a:lnTo>
                  <a:lnTo>
                    <a:pt x="39751" y="10922"/>
                  </a:lnTo>
                  <a:lnTo>
                    <a:pt x="37211" y="12827"/>
                  </a:lnTo>
                  <a:lnTo>
                    <a:pt x="37211" y="19304"/>
                  </a:lnTo>
                  <a:lnTo>
                    <a:pt x="37211" y="23622"/>
                  </a:lnTo>
                  <a:lnTo>
                    <a:pt x="39751" y="27940"/>
                  </a:lnTo>
                  <a:lnTo>
                    <a:pt x="45212" y="29972"/>
                  </a:lnTo>
                  <a:lnTo>
                    <a:pt x="42418" y="32258"/>
                  </a:lnTo>
                  <a:lnTo>
                    <a:pt x="39751" y="32258"/>
                  </a:lnTo>
                  <a:lnTo>
                    <a:pt x="37211" y="36449"/>
                  </a:lnTo>
                  <a:lnTo>
                    <a:pt x="37211" y="38735"/>
                  </a:lnTo>
                  <a:lnTo>
                    <a:pt x="34544" y="47244"/>
                  </a:lnTo>
                  <a:lnTo>
                    <a:pt x="37211" y="49403"/>
                  </a:lnTo>
                  <a:lnTo>
                    <a:pt x="45212" y="51562"/>
                  </a:lnTo>
                  <a:lnTo>
                    <a:pt x="47879" y="53721"/>
                  </a:lnTo>
                  <a:lnTo>
                    <a:pt x="45212" y="57912"/>
                  </a:lnTo>
                  <a:lnTo>
                    <a:pt x="42418" y="62357"/>
                  </a:lnTo>
                  <a:lnTo>
                    <a:pt x="39751" y="66548"/>
                  </a:lnTo>
                  <a:lnTo>
                    <a:pt x="37211" y="70866"/>
                  </a:lnTo>
                  <a:lnTo>
                    <a:pt x="42418" y="75184"/>
                  </a:lnTo>
                  <a:lnTo>
                    <a:pt x="47879" y="77343"/>
                  </a:lnTo>
                  <a:lnTo>
                    <a:pt x="47879" y="79375"/>
                  </a:lnTo>
                  <a:lnTo>
                    <a:pt x="47879" y="81661"/>
                  </a:lnTo>
                  <a:lnTo>
                    <a:pt x="45212" y="85852"/>
                  </a:lnTo>
                  <a:lnTo>
                    <a:pt x="37211" y="92456"/>
                  </a:lnTo>
                  <a:lnTo>
                    <a:pt x="29210" y="100965"/>
                  </a:lnTo>
                  <a:lnTo>
                    <a:pt x="29210" y="102870"/>
                  </a:lnTo>
                  <a:lnTo>
                    <a:pt x="29210" y="107315"/>
                  </a:lnTo>
                  <a:lnTo>
                    <a:pt x="37211" y="107315"/>
                  </a:lnTo>
                  <a:lnTo>
                    <a:pt x="37211" y="109474"/>
                  </a:lnTo>
                  <a:lnTo>
                    <a:pt x="31877" y="111760"/>
                  </a:lnTo>
                  <a:lnTo>
                    <a:pt x="23876" y="120269"/>
                  </a:lnTo>
                  <a:lnTo>
                    <a:pt x="23876" y="126746"/>
                  </a:lnTo>
                  <a:lnTo>
                    <a:pt x="23876" y="128778"/>
                  </a:lnTo>
                  <a:lnTo>
                    <a:pt x="21209" y="131064"/>
                  </a:lnTo>
                  <a:lnTo>
                    <a:pt x="16002" y="133223"/>
                  </a:lnTo>
                  <a:lnTo>
                    <a:pt x="13335" y="137414"/>
                  </a:lnTo>
                  <a:lnTo>
                    <a:pt x="8001" y="141859"/>
                  </a:lnTo>
                  <a:lnTo>
                    <a:pt x="8001" y="143891"/>
                  </a:lnTo>
                  <a:lnTo>
                    <a:pt x="5207" y="148209"/>
                  </a:lnTo>
                  <a:lnTo>
                    <a:pt x="5207" y="156718"/>
                  </a:lnTo>
                  <a:lnTo>
                    <a:pt x="8001" y="159004"/>
                  </a:lnTo>
                  <a:lnTo>
                    <a:pt x="10541" y="160909"/>
                  </a:lnTo>
                  <a:lnTo>
                    <a:pt x="8001" y="163322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7463790" y="2687320"/>
              <a:ext cx="87631" cy="180468"/>
            </a:xfrm>
            <a:custGeom>
              <a:avLst/>
              <a:gdLst/>
              <a:ahLst/>
              <a:cxnLst/>
              <a:rect l="0" t="0" r="0" b="0"/>
              <a:pathLst>
                <a:path w="87631" h="180468">
                  <a:moveTo>
                    <a:pt x="0" y="176022"/>
                  </a:moveTo>
                  <a:lnTo>
                    <a:pt x="5334" y="176022"/>
                  </a:lnTo>
                  <a:lnTo>
                    <a:pt x="10541" y="173990"/>
                  </a:lnTo>
                  <a:lnTo>
                    <a:pt x="16002" y="171958"/>
                  </a:lnTo>
                  <a:lnTo>
                    <a:pt x="18542" y="167513"/>
                  </a:lnTo>
                  <a:lnTo>
                    <a:pt x="21209" y="163322"/>
                  </a:lnTo>
                  <a:lnTo>
                    <a:pt x="23876" y="159004"/>
                  </a:lnTo>
                  <a:lnTo>
                    <a:pt x="26543" y="154559"/>
                  </a:lnTo>
                  <a:lnTo>
                    <a:pt x="26543" y="150368"/>
                  </a:lnTo>
                  <a:lnTo>
                    <a:pt x="23876" y="146050"/>
                  </a:lnTo>
                  <a:lnTo>
                    <a:pt x="29210" y="146050"/>
                  </a:lnTo>
                  <a:lnTo>
                    <a:pt x="34544" y="143891"/>
                  </a:lnTo>
                  <a:lnTo>
                    <a:pt x="37211" y="141859"/>
                  </a:lnTo>
                  <a:lnTo>
                    <a:pt x="37211" y="139573"/>
                  </a:lnTo>
                  <a:lnTo>
                    <a:pt x="39751" y="137414"/>
                  </a:lnTo>
                  <a:lnTo>
                    <a:pt x="39751" y="133096"/>
                  </a:lnTo>
                  <a:lnTo>
                    <a:pt x="31877" y="126746"/>
                  </a:lnTo>
                  <a:lnTo>
                    <a:pt x="26543" y="124587"/>
                  </a:lnTo>
                  <a:lnTo>
                    <a:pt x="39751" y="105283"/>
                  </a:lnTo>
                  <a:lnTo>
                    <a:pt x="42418" y="103124"/>
                  </a:lnTo>
                  <a:lnTo>
                    <a:pt x="42418" y="100965"/>
                  </a:lnTo>
                  <a:lnTo>
                    <a:pt x="39751" y="98806"/>
                  </a:lnTo>
                  <a:lnTo>
                    <a:pt x="39751" y="96647"/>
                  </a:lnTo>
                  <a:lnTo>
                    <a:pt x="37211" y="88011"/>
                  </a:lnTo>
                  <a:lnTo>
                    <a:pt x="37211" y="83820"/>
                  </a:lnTo>
                  <a:lnTo>
                    <a:pt x="37211" y="79502"/>
                  </a:lnTo>
                  <a:lnTo>
                    <a:pt x="39751" y="77343"/>
                  </a:lnTo>
                  <a:lnTo>
                    <a:pt x="45212" y="77343"/>
                  </a:lnTo>
                  <a:lnTo>
                    <a:pt x="42418" y="70866"/>
                  </a:lnTo>
                  <a:lnTo>
                    <a:pt x="42418" y="64516"/>
                  </a:lnTo>
                  <a:lnTo>
                    <a:pt x="42418" y="60071"/>
                  </a:lnTo>
                  <a:lnTo>
                    <a:pt x="45212" y="58039"/>
                  </a:lnTo>
                  <a:lnTo>
                    <a:pt x="47752" y="55880"/>
                  </a:lnTo>
                  <a:lnTo>
                    <a:pt x="45212" y="49403"/>
                  </a:lnTo>
                  <a:lnTo>
                    <a:pt x="47752" y="41021"/>
                  </a:lnTo>
                  <a:lnTo>
                    <a:pt x="50419" y="41021"/>
                  </a:lnTo>
                  <a:lnTo>
                    <a:pt x="53086" y="41021"/>
                  </a:lnTo>
                  <a:lnTo>
                    <a:pt x="55880" y="41021"/>
                  </a:lnTo>
                  <a:lnTo>
                    <a:pt x="58420" y="42926"/>
                  </a:lnTo>
                  <a:lnTo>
                    <a:pt x="61087" y="41021"/>
                  </a:lnTo>
                  <a:lnTo>
                    <a:pt x="63754" y="38608"/>
                  </a:lnTo>
                  <a:lnTo>
                    <a:pt x="66421" y="34417"/>
                  </a:lnTo>
                  <a:lnTo>
                    <a:pt x="63754" y="29972"/>
                  </a:lnTo>
                  <a:lnTo>
                    <a:pt x="69088" y="29972"/>
                  </a:lnTo>
                  <a:lnTo>
                    <a:pt x="71755" y="25781"/>
                  </a:lnTo>
                  <a:lnTo>
                    <a:pt x="74295" y="23622"/>
                  </a:lnTo>
                  <a:lnTo>
                    <a:pt x="77089" y="19431"/>
                  </a:lnTo>
                  <a:lnTo>
                    <a:pt x="77089" y="17145"/>
                  </a:lnTo>
                  <a:lnTo>
                    <a:pt x="74295" y="12827"/>
                  </a:lnTo>
                  <a:lnTo>
                    <a:pt x="79756" y="8636"/>
                  </a:lnTo>
                  <a:lnTo>
                    <a:pt x="82296" y="4445"/>
                  </a:lnTo>
                  <a:lnTo>
                    <a:pt x="82296" y="2032"/>
                  </a:lnTo>
                  <a:lnTo>
                    <a:pt x="82296" y="0"/>
                  </a:lnTo>
                  <a:lnTo>
                    <a:pt x="84963" y="0"/>
                  </a:lnTo>
                  <a:lnTo>
                    <a:pt x="87630" y="2032"/>
                  </a:lnTo>
                  <a:lnTo>
                    <a:pt x="87630" y="4445"/>
                  </a:lnTo>
                  <a:lnTo>
                    <a:pt x="84963" y="8636"/>
                  </a:lnTo>
                  <a:lnTo>
                    <a:pt x="79756" y="12827"/>
                  </a:lnTo>
                  <a:lnTo>
                    <a:pt x="79756" y="15113"/>
                  </a:lnTo>
                  <a:lnTo>
                    <a:pt x="79756" y="19431"/>
                  </a:lnTo>
                  <a:lnTo>
                    <a:pt x="79756" y="23622"/>
                  </a:lnTo>
                  <a:lnTo>
                    <a:pt x="79756" y="25781"/>
                  </a:lnTo>
                  <a:lnTo>
                    <a:pt x="77089" y="27940"/>
                  </a:lnTo>
                  <a:lnTo>
                    <a:pt x="69088" y="32131"/>
                  </a:lnTo>
                  <a:lnTo>
                    <a:pt x="69088" y="34417"/>
                  </a:lnTo>
                  <a:lnTo>
                    <a:pt x="69088" y="36576"/>
                  </a:lnTo>
                  <a:lnTo>
                    <a:pt x="69088" y="41021"/>
                  </a:lnTo>
                  <a:lnTo>
                    <a:pt x="66421" y="42926"/>
                  </a:lnTo>
                  <a:lnTo>
                    <a:pt x="61087" y="47371"/>
                  </a:lnTo>
                  <a:lnTo>
                    <a:pt x="55880" y="45085"/>
                  </a:lnTo>
                  <a:lnTo>
                    <a:pt x="53086" y="42926"/>
                  </a:lnTo>
                  <a:lnTo>
                    <a:pt x="50419" y="42926"/>
                  </a:lnTo>
                  <a:lnTo>
                    <a:pt x="47752" y="47371"/>
                  </a:lnTo>
                  <a:lnTo>
                    <a:pt x="50419" y="49403"/>
                  </a:lnTo>
                  <a:lnTo>
                    <a:pt x="50419" y="51562"/>
                  </a:lnTo>
                  <a:lnTo>
                    <a:pt x="55880" y="55880"/>
                  </a:lnTo>
                  <a:lnTo>
                    <a:pt x="53086" y="58039"/>
                  </a:lnTo>
                  <a:lnTo>
                    <a:pt x="50419" y="60071"/>
                  </a:lnTo>
                  <a:lnTo>
                    <a:pt x="47752" y="60071"/>
                  </a:lnTo>
                  <a:lnTo>
                    <a:pt x="47752" y="62230"/>
                  </a:lnTo>
                  <a:lnTo>
                    <a:pt x="45212" y="66548"/>
                  </a:lnTo>
                  <a:lnTo>
                    <a:pt x="47752" y="68961"/>
                  </a:lnTo>
                  <a:lnTo>
                    <a:pt x="47752" y="73025"/>
                  </a:lnTo>
                  <a:lnTo>
                    <a:pt x="53086" y="79502"/>
                  </a:lnTo>
                  <a:lnTo>
                    <a:pt x="47752" y="79502"/>
                  </a:lnTo>
                  <a:lnTo>
                    <a:pt x="45212" y="79502"/>
                  </a:lnTo>
                  <a:lnTo>
                    <a:pt x="42418" y="81661"/>
                  </a:lnTo>
                  <a:lnTo>
                    <a:pt x="39751" y="88011"/>
                  </a:lnTo>
                  <a:lnTo>
                    <a:pt x="45212" y="98806"/>
                  </a:lnTo>
                  <a:lnTo>
                    <a:pt x="47752" y="105283"/>
                  </a:lnTo>
                  <a:lnTo>
                    <a:pt x="42418" y="109474"/>
                  </a:lnTo>
                  <a:lnTo>
                    <a:pt x="37211" y="113919"/>
                  </a:lnTo>
                  <a:lnTo>
                    <a:pt x="31877" y="124587"/>
                  </a:lnTo>
                  <a:lnTo>
                    <a:pt x="39751" y="126746"/>
                  </a:lnTo>
                  <a:lnTo>
                    <a:pt x="42418" y="131064"/>
                  </a:lnTo>
                  <a:lnTo>
                    <a:pt x="42418" y="133096"/>
                  </a:lnTo>
                  <a:lnTo>
                    <a:pt x="42418" y="139573"/>
                  </a:lnTo>
                  <a:lnTo>
                    <a:pt x="39751" y="143891"/>
                  </a:lnTo>
                  <a:lnTo>
                    <a:pt x="37211" y="146050"/>
                  </a:lnTo>
                  <a:lnTo>
                    <a:pt x="31877" y="150368"/>
                  </a:lnTo>
                  <a:lnTo>
                    <a:pt x="29210" y="150368"/>
                  </a:lnTo>
                  <a:lnTo>
                    <a:pt x="29210" y="159004"/>
                  </a:lnTo>
                  <a:lnTo>
                    <a:pt x="26543" y="163322"/>
                  </a:lnTo>
                  <a:lnTo>
                    <a:pt x="23876" y="167513"/>
                  </a:lnTo>
                  <a:lnTo>
                    <a:pt x="21209" y="169545"/>
                  </a:lnTo>
                  <a:lnTo>
                    <a:pt x="16002" y="173990"/>
                  </a:lnTo>
                  <a:lnTo>
                    <a:pt x="13335" y="176022"/>
                  </a:lnTo>
                  <a:lnTo>
                    <a:pt x="7874" y="178308"/>
                  </a:lnTo>
                  <a:lnTo>
                    <a:pt x="0" y="18046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7452995" y="2691511"/>
              <a:ext cx="58421" cy="169546"/>
            </a:xfrm>
            <a:custGeom>
              <a:avLst/>
              <a:gdLst/>
              <a:ahLst/>
              <a:cxnLst/>
              <a:rect l="0" t="0" r="0" b="0"/>
              <a:pathLst>
                <a:path w="58421" h="169546">
                  <a:moveTo>
                    <a:pt x="5334" y="167386"/>
                  </a:moveTo>
                  <a:lnTo>
                    <a:pt x="7874" y="162941"/>
                  </a:lnTo>
                  <a:lnTo>
                    <a:pt x="13208" y="158877"/>
                  </a:lnTo>
                  <a:lnTo>
                    <a:pt x="13208" y="154432"/>
                  </a:lnTo>
                  <a:lnTo>
                    <a:pt x="18542" y="145923"/>
                  </a:lnTo>
                  <a:lnTo>
                    <a:pt x="18542" y="137414"/>
                  </a:lnTo>
                  <a:lnTo>
                    <a:pt x="18542" y="135001"/>
                  </a:lnTo>
                  <a:lnTo>
                    <a:pt x="15875" y="135001"/>
                  </a:lnTo>
                  <a:lnTo>
                    <a:pt x="13208" y="132969"/>
                  </a:lnTo>
                  <a:lnTo>
                    <a:pt x="18542" y="126619"/>
                  </a:lnTo>
                  <a:lnTo>
                    <a:pt x="21209" y="120142"/>
                  </a:lnTo>
                  <a:lnTo>
                    <a:pt x="21209" y="115824"/>
                  </a:lnTo>
                  <a:lnTo>
                    <a:pt x="21209" y="109474"/>
                  </a:lnTo>
                  <a:lnTo>
                    <a:pt x="18542" y="105029"/>
                  </a:lnTo>
                  <a:lnTo>
                    <a:pt x="18542" y="100838"/>
                  </a:lnTo>
                  <a:lnTo>
                    <a:pt x="23876" y="96520"/>
                  </a:lnTo>
                  <a:lnTo>
                    <a:pt x="31750" y="87884"/>
                  </a:lnTo>
                  <a:lnTo>
                    <a:pt x="37211" y="79375"/>
                  </a:lnTo>
                  <a:lnTo>
                    <a:pt x="39751" y="74930"/>
                  </a:lnTo>
                  <a:lnTo>
                    <a:pt x="42418" y="70612"/>
                  </a:lnTo>
                  <a:lnTo>
                    <a:pt x="39751" y="68580"/>
                  </a:lnTo>
                  <a:lnTo>
                    <a:pt x="29210" y="57785"/>
                  </a:lnTo>
                  <a:lnTo>
                    <a:pt x="26543" y="55626"/>
                  </a:lnTo>
                  <a:lnTo>
                    <a:pt x="26543" y="51435"/>
                  </a:lnTo>
                  <a:lnTo>
                    <a:pt x="26543" y="46990"/>
                  </a:lnTo>
                  <a:lnTo>
                    <a:pt x="29210" y="42799"/>
                  </a:lnTo>
                  <a:lnTo>
                    <a:pt x="34417" y="40640"/>
                  </a:lnTo>
                  <a:lnTo>
                    <a:pt x="31750" y="36322"/>
                  </a:lnTo>
                  <a:lnTo>
                    <a:pt x="31750" y="32004"/>
                  </a:lnTo>
                  <a:lnTo>
                    <a:pt x="31750" y="27686"/>
                  </a:lnTo>
                  <a:lnTo>
                    <a:pt x="34417" y="23495"/>
                  </a:lnTo>
                  <a:lnTo>
                    <a:pt x="37211" y="19177"/>
                  </a:lnTo>
                  <a:lnTo>
                    <a:pt x="42418" y="17018"/>
                  </a:lnTo>
                  <a:lnTo>
                    <a:pt x="47879" y="14859"/>
                  </a:lnTo>
                  <a:lnTo>
                    <a:pt x="47879" y="8382"/>
                  </a:lnTo>
                  <a:lnTo>
                    <a:pt x="47879" y="6477"/>
                  </a:lnTo>
                  <a:lnTo>
                    <a:pt x="50546" y="2032"/>
                  </a:lnTo>
                  <a:lnTo>
                    <a:pt x="55626" y="0"/>
                  </a:lnTo>
                  <a:lnTo>
                    <a:pt x="58420" y="2032"/>
                  </a:lnTo>
                  <a:lnTo>
                    <a:pt x="55626" y="4064"/>
                  </a:lnTo>
                  <a:lnTo>
                    <a:pt x="53086" y="8382"/>
                  </a:lnTo>
                  <a:lnTo>
                    <a:pt x="53086" y="10541"/>
                  </a:lnTo>
                  <a:lnTo>
                    <a:pt x="53086" y="14859"/>
                  </a:lnTo>
                  <a:lnTo>
                    <a:pt x="53086" y="19177"/>
                  </a:lnTo>
                  <a:lnTo>
                    <a:pt x="47879" y="19177"/>
                  </a:lnTo>
                  <a:lnTo>
                    <a:pt x="45085" y="19177"/>
                  </a:lnTo>
                  <a:lnTo>
                    <a:pt x="42418" y="21336"/>
                  </a:lnTo>
                  <a:lnTo>
                    <a:pt x="37211" y="23495"/>
                  </a:lnTo>
                  <a:lnTo>
                    <a:pt x="37211" y="27686"/>
                  </a:lnTo>
                  <a:lnTo>
                    <a:pt x="37211" y="32004"/>
                  </a:lnTo>
                  <a:lnTo>
                    <a:pt x="37211" y="36322"/>
                  </a:lnTo>
                  <a:lnTo>
                    <a:pt x="39751" y="38481"/>
                  </a:lnTo>
                  <a:lnTo>
                    <a:pt x="39751" y="42799"/>
                  </a:lnTo>
                  <a:lnTo>
                    <a:pt x="37211" y="44958"/>
                  </a:lnTo>
                  <a:lnTo>
                    <a:pt x="31750" y="46990"/>
                  </a:lnTo>
                  <a:lnTo>
                    <a:pt x="31750" y="53467"/>
                  </a:lnTo>
                  <a:lnTo>
                    <a:pt x="37211" y="60071"/>
                  </a:lnTo>
                  <a:lnTo>
                    <a:pt x="45085" y="66421"/>
                  </a:lnTo>
                  <a:lnTo>
                    <a:pt x="45085" y="70612"/>
                  </a:lnTo>
                  <a:lnTo>
                    <a:pt x="45085" y="72898"/>
                  </a:lnTo>
                  <a:lnTo>
                    <a:pt x="45085" y="74930"/>
                  </a:lnTo>
                  <a:lnTo>
                    <a:pt x="42418" y="79375"/>
                  </a:lnTo>
                  <a:lnTo>
                    <a:pt x="34417" y="87884"/>
                  </a:lnTo>
                  <a:lnTo>
                    <a:pt x="21209" y="102870"/>
                  </a:lnTo>
                  <a:lnTo>
                    <a:pt x="23876" y="107188"/>
                  </a:lnTo>
                  <a:lnTo>
                    <a:pt x="26543" y="109474"/>
                  </a:lnTo>
                  <a:lnTo>
                    <a:pt x="26543" y="111506"/>
                  </a:lnTo>
                  <a:lnTo>
                    <a:pt x="23876" y="117983"/>
                  </a:lnTo>
                  <a:lnTo>
                    <a:pt x="23876" y="124333"/>
                  </a:lnTo>
                  <a:lnTo>
                    <a:pt x="18542" y="130937"/>
                  </a:lnTo>
                  <a:lnTo>
                    <a:pt x="21209" y="132969"/>
                  </a:lnTo>
                  <a:lnTo>
                    <a:pt x="21209" y="137414"/>
                  </a:lnTo>
                  <a:lnTo>
                    <a:pt x="23876" y="143764"/>
                  </a:lnTo>
                  <a:lnTo>
                    <a:pt x="21209" y="148082"/>
                  </a:lnTo>
                  <a:lnTo>
                    <a:pt x="18542" y="152273"/>
                  </a:lnTo>
                  <a:lnTo>
                    <a:pt x="15875" y="158877"/>
                  </a:lnTo>
                  <a:lnTo>
                    <a:pt x="13208" y="162941"/>
                  </a:lnTo>
                  <a:lnTo>
                    <a:pt x="7874" y="167386"/>
                  </a:lnTo>
                  <a:lnTo>
                    <a:pt x="2540" y="169545"/>
                  </a:lnTo>
                  <a:lnTo>
                    <a:pt x="0" y="169545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7459218" y="2664079"/>
              <a:ext cx="39879" cy="42673"/>
            </a:xfrm>
            <a:custGeom>
              <a:avLst/>
              <a:gdLst/>
              <a:ahLst/>
              <a:cxnLst/>
              <a:rect l="0" t="0" r="0" b="0"/>
              <a:pathLst>
                <a:path w="39879" h="42673">
                  <a:moveTo>
                    <a:pt x="2794" y="40640"/>
                  </a:moveTo>
                  <a:lnTo>
                    <a:pt x="0" y="40640"/>
                  </a:lnTo>
                  <a:lnTo>
                    <a:pt x="0" y="34163"/>
                  </a:lnTo>
                  <a:lnTo>
                    <a:pt x="0" y="29845"/>
                  </a:lnTo>
                  <a:lnTo>
                    <a:pt x="2794" y="23495"/>
                  </a:lnTo>
                  <a:lnTo>
                    <a:pt x="8001" y="19177"/>
                  </a:lnTo>
                  <a:lnTo>
                    <a:pt x="10795" y="17018"/>
                  </a:lnTo>
                  <a:lnTo>
                    <a:pt x="15875" y="17018"/>
                  </a:lnTo>
                  <a:lnTo>
                    <a:pt x="15875" y="12954"/>
                  </a:lnTo>
                  <a:lnTo>
                    <a:pt x="15875" y="8509"/>
                  </a:lnTo>
                  <a:lnTo>
                    <a:pt x="18669" y="4064"/>
                  </a:lnTo>
                  <a:lnTo>
                    <a:pt x="24003" y="2032"/>
                  </a:lnTo>
                  <a:lnTo>
                    <a:pt x="26797" y="0"/>
                  </a:lnTo>
                  <a:lnTo>
                    <a:pt x="29210" y="0"/>
                  </a:lnTo>
                  <a:lnTo>
                    <a:pt x="34671" y="0"/>
                  </a:lnTo>
                  <a:lnTo>
                    <a:pt x="39878" y="2032"/>
                  </a:lnTo>
                  <a:lnTo>
                    <a:pt x="37465" y="4064"/>
                  </a:lnTo>
                  <a:lnTo>
                    <a:pt x="34671" y="2032"/>
                  </a:lnTo>
                  <a:lnTo>
                    <a:pt x="29210" y="2032"/>
                  </a:lnTo>
                  <a:lnTo>
                    <a:pt x="26797" y="4064"/>
                  </a:lnTo>
                  <a:lnTo>
                    <a:pt x="24003" y="6477"/>
                  </a:lnTo>
                  <a:lnTo>
                    <a:pt x="21336" y="8509"/>
                  </a:lnTo>
                  <a:lnTo>
                    <a:pt x="21336" y="10668"/>
                  </a:lnTo>
                  <a:lnTo>
                    <a:pt x="21336" y="19177"/>
                  </a:lnTo>
                  <a:lnTo>
                    <a:pt x="13335" y="19177"/>
                  </a:lnTo>
                  <a:lnTo>
                    <a:pt x="10795" y="19177"/>
                  </a:lnTo>
                  <a:lnTo>
                    <a:pt x="8001" y="21463"/>
                  </a:lnTo>
                  <a:lnTo>
                    <a:pt x="8001" y="23495"/>
                  </a:lnTo>
                  <a:lnTo>
                    <a:pt x="5461" y="25654"/>
                  </a:lnTo>
                  <a:lnTo>
                    <a:pt x="2794" y="34163"/>
                  </a:lnTo>
                  <a:lnTo>
                    <a:pt x="2794" y="40640"/>
                  </a:lnTo>
                  <a:lnTo>
                    <a:pt x="5461" y="42672"/>
                  </a:lnTo>
                  <a:lnTo>
                    <a:pt x="2794" y="42672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811" name="Group 810"/>
          <p:cNvGrpSpPr/>
          <p:nvPr/>
        </p:nvGrpSpPr>
        <p:grpSpPr>
          <a:xfrm>
            <a:off x="165100" y="165100"/>
            <a:ext cx="3694558" cy="3275331"/>
            <a:chOff x="165100" y="165100"/>
            <a:chExt cx="3694558" cy="3275331"/>
          </a:xfrm>
        </p:grpSpPr>
        <p:sp>
          <p:nvSpPr>
            <p:cNvPr id="100" name="Freeform 99"/>
            <p:cNvSpPr/>
            <p:nvPr/>
          </p:nvSpPr>
          <p:spPr>
            <a:xfrm>
              <a:off x="507873" y="270764"/>
              <a:ext cx="266828" cy="704089"/>
            </a:xfrm>
            <a:custGeom>
              <a:avLst/>
              <a:gdLst/>
              <a:ahLst/>
              <a:cxnLst/>
              <a:rect l="0" t="0" r="0" b="0"/>
              <a:pathLst>
                <a:path w="266828" h="704089">
                  <a:moveTo>
                    <a:pt x="0" y="704088"/>
                  </a:moveTo>
                  <a:lnTo>
                    <a:pt x="0" y="0"/>
                  </a:lnTo>
                  <a:lnTo>
                    <a:pt x="266827" y="0"/>
                  </a:lnTo>
                  <a:lnTo>
                    <a:pt x="266827" y="457835"/>
                  </a:lnTo>
                  <a:close/>
                </a:path>
              </a:pathLst>
            </a:custGeom>
            <a:solidFill>
              <a:srgbClr val="CE8750"/>
            </a:solidFill>
            <a:ln w="0" cap="flat" cmpd="sng" algn="ctr">
              <a:solidFill>
                <a:srgbClr val="CE875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508000" y="270510"/>
              <a:ext cx="266701" cy="704851"/>
            </a:xfrm>
            <a:custGeom>
              <a:avLst/>
              <a:gdLst/>
              <a:ahLst/>
              <a:cxnLst/>
              <a:rect l="0" t="0" r="0" b="0"/>
              <a:pathLst>
                <a:path w="266701" h="704851">
                  <a:moveTo>
                    <a:pt x="0" y="704850"/>
                  </a:moveTo>
                  <a:lnTo>
                    <a:pt x="0" y="0"/>
                  </a:lnTo>
                  <a:lnTo>
                    <a:pt x="266700" y="0"/>
                  </a:lnTo>
                  <a:lnTo>
                    <a:pt x="266700" y="45847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507873" y="165100"/>
              <a:ext cx="266828" cy="105665"/>
            </a:xfrm>
            <a:custGeom>
              <a:avLst/>
              <a:gdLst/>
              <a:ahLst/>
              <a:cxnLst/>
              <a:rect l="0" t="0" r="0" b="0"/>
              <a:pathLst>
                <a:path w="266828" h="105665">
                  <a:moveTo>
                    <a:pt x="76327" y="70612"/>
                  </a:moveTo>
                  <a:lnTo>
                    <a:pt x="76327" y="0"/>
                  </a:lnTo>
                  <a:lnTo>
                    <a:pt x="89281" y="0"/>
                  </a:lnTo>
                  <a:lnTo>
                    <a:pt x="89281" y="105664"/>
                  </a:lnTo>
                  <a:lnTo>
                    <a:pt x="0" y="105664"/>
                  </a:lnTo>
                  <a:lnTo>
                    <a:pt x="172720" y="0"/>
                  </a:lnTo>
                  <a:lnTo>
                    <a:pt x="190500" y="0"/>
                  </a:lnTo>
                  <a:lnTo>
                    <a:pt x="190500" y="70612"/>
                  </a:lnTo>
                  <a:lnTo>
                    <a:pt x="266827" y="105664"/>
                  </a:lnTo>
                  <a:lnTo>
                    <a:pt x="172720" y="105664"/>
                  </a:lnTo>
                  <a:close/>
                </a:path>
              </a:pathLst>
            </a:custGeom>
            <a:solidFill>
              <a:srgbClr val="CCCCCC"/>
            </a:solidFill>
            <a:ln w="0" cap="flat" cmpd="sng" algn="ctr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680593" y="165100"/>
              <a:ext cx="94108" cy="105665"/>
            </a:xfrm>
            <a:custGeom>
              <a:avLst/>
              <a:gdLst/>
              <a:ahLst/>
              <a:cxnLst/>
              <a:rect l="0" t="0" r="0" b="0"/>
              <a:pathLst>
                <a:path w="94108" h="105665">
                  <a:moveTo>
                    <a:pt x="0" y="105664"/>
                  </a:moveTo>
                  <a:lnTo>
                    <a:pt x="0" y="0"/>
                  </a:lnTo>
                  <a:lnTo>
                    <a:pt x="17780" y="0"/>
                  </a:lnTo>
                  <a:lnTo>
                    <a:pt x="17780" y="70612"/>
                  </a:lnTo>
                  <a:lnTo>
                    <a:pt x="94107" y="105664"/>
                  </a:lnTo>
                  <a:close/>
                </a:path>
              </a:pathLst>
            </a:custGeom>
            <a:solidFill>
              <a:srgbClr val="808080"/>
            </a:solidFill>
            <a:ln w="0" cap="flat" cmpd="sng" algn="ctr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675386" y="165100"/>
              <a:ext cx="5716" cy="105665"/>
            </a:xfrm>
            <a:custGeom>
              <a:avLst/>
              <a:gdLst/>
              <a:ahLst/>
              <a:cxnLst/>
              <a:rect l="0" t="0" r="0" b="0"/>
              <a:pathLst>
                <a:path w="5716" h="105665">
                  <a:moveTo>
                    <a:pt x="0" y="105664"/>
                  </a:moveTo>
                  <a:lnTo>
                    <a:pt x="0" y="0"/>
                  </a:lnTo>
                  <a:lnTo>
                    <a:pt x="5715" y="0"/>
                  </a:lnTo>
                  <a:lnTo>
                    <a:pt x="5715" y="105664"/>
                  </a:lnTo>
                  <a:close/>
                </a:path>
              </a:pathLst>
            </a:custGeom>
            <a:solidFill>
              <a:srgbClr val="808080"/>
            </a:solidFill>
            <a:ln w="0" cap="flat" cmpd="sng" algn="ctr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669544" y="165100"/>
              <a:ext cx="5843" cy="105665"/>
            </a:xfrm>
            <a:custGeom>
              <a:avLst/>
              <a:gdLst/>
              <a:ahLst/>
              <a:cxnLst/>
              <a:rect l="0" t="0" r="0" b="0"/>
              <a:pathLst>
                <a:path w="5843" h="105665">
                  <a:moveTo>
                    <a:pt x="0" y="105664"/>
                  </a:moveTo>
                  <a:lnTo>
                    <a:pt x="0" y="0"/>
                  </a:lnTo>
                  <a:lnTo>
                    <a:pt x="5842" y="0"/>
                  </a:lnTo>
                  <a:lnTo>
                    <a:pt x="5842" y="105664"/>
                  </a:lnTo>
                  <a:close/>
                </a:path>
              </a:pathLst>
            </a:custGeom>
            <a:solidFill>
              <a:srgbClr val="848484"/>
            </a:solidFill>
            <a:ln w="0" cap="flat" cmpd="sng" algn="ctr">
              <a:solidFill>
                <a:srgbClr val="84848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664337" y="165100"/>
              <a:ext cx="5716" cy="105665"/>
            </a:xfrm>
            <a:custGeom>
              <a:avLst/>
              <a:gdLst/>
              <a:ahLst/>
              <a:cxnLst/>
              <a:rect l="0" t="0" r="0" b="0"/>
              <a:pathLst>
                <a:path w="5716" h="105665">
                  <a:moveTo>
                    <a:pt x="0" y="105664"/>
                  </a:moveTo>
                  <a:lnTo>
                    <a:pt x="0" y="0"/>
                  </a:lnTo>
                  <a:lnTo>
                    <a:pt x="5715" y="0"/>
                  </a:lnTo>
                  <a:lnTo>
                    <a:pt x="5715" y="105664"/>
                  </a:lnTo>
                  <a:close/>
                </a:path>
              </a:pathLst>
            </a:custGeom>
            <a:solidFill>
              <a:srgbClr val="898989"/>
            </a:solidFill>
            <a:ln w="0" cap="flat" cmpd="sng" algn="ctr">
              <a:solidFill>
                <a:srgbClr val="89898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658495" y="165100"/>
              <a:ext cx="5843" cy="105665"/>
            </a:xfrm>
            <a:custGeom>
              <a:avLst/>
              <a:gdLst/>
              <a:ahLst/>
              <a:cxnLst/>
              <a:rect l="0" t="0" r="0" b="0"/>
              <a:pathLst>
                <a:path w="5843" h="105665">
                  <a:moveTo>
                    <a:pt x="0" y="105664"/>
                  </a:moveTo>
                  <a:lnTo>
                    <a:pt x="0" y="0"/>
                  </a:lnTo>
                  <a:lnTo>
                    <a:pt x="5842" y="0"/>
                  </a:lnTo>
                  <a:lnTo>
                    <a:pt x="5842" y="105664"/>
                  </a:lnTo>
                  <a:close/>
                </a:path>
              </a:pathLst>
            </a:custGeom>
            <a:solidFill>
              <a:srgbClr val="8E8E8E"/>
            </a:solidFill>
            <a:ln w="0" cap="flat" cmpd="sng" algn="ctr">
              <a:solidFill>
                <a:srgbClr val="8E8E8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652780" y="165100"/>
              <a:ext cx="5716" cy="105665"/>
            </a:xfrm>
            <a:custGeom>
              <a:avLst/>
              <a:gdLst/>
              <a:ahLst/>
              <a:cxnLst/>
              <a:rect l="0" t="0" r="0" b="0"/>
              <a:pathLst>
                <a:path w="5716" h="105665">
                  <a:moveTo>
                    <a:pt x="0" y="105664"/>
                  </a:moveTo>
                  <a:lnTo>
                    <a:pt x="0" y="0"/>
                  </a:lnTo>
                  <a:lnTo>
                    <a:pt x="5715" y="0"/>
                  </a:lnTo>
                  <a:lnTo>
                    <a:pt x="5715" y="105664"/>
                  </a:lnTo>
                  <a:close/>
                </a:path>
              </a:pathLst>
            </a:custGeom>
            <a:solidFill>
              <a:srgbClr val="939393"/>
            </a:solidFill>
            <a:ln w="0" cap="flat" cmpd="sng" algn="ctr">
              <a:solidFill>
                <a:srgbClr val="93939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647446" y="165100"/>
              <a:ext cx="5843" cy="105665"/>
            </a:xfrm>
            <a:custGeom>
              <a:avLst/>
              <a:gdLst/>
              <a:ahLst/>
              <a:cxnLst/>
              <a:rect l="0" t="0" r="0" b="0"/>
              <a:pathLst>
                <a:path w="5843" h="105665">
                  <a:moveTo>
                    <a:pt x="0" y="105664"/>
                  </a:moveTo>
                  <a:lnTo>
                    <a:pt x="0" y="0"/>
                  </a:lnTo>
                  <a:lnTo>
                    <a:pt x="5842" y="0"/>
                  </a:lnTo>
                  <a:lnTo>
                    <a:pt x="5842" y="105664"/>
                  </a:lnTo>
                  <a:close/>
                </a:path>
              </a:pathLst>
            </a:custGeom>
            <a:solidFill>
              <a:srgbClr val="979797"/>
            </a:solidFill>
            <a:ln w="0" cap="flat" cmpd="sng" algn="ctr">
              <a:solidFill>
                <a:srgbClr val="97979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641731" y="165100"/>
              <a:ext cx="5716" cy="105665"/>
            </a:xfrm>
            <a:custGeom>
              <a:avLst/>
              <a:gdLst/>
              <a:ahLst/>
              <a:cxnLst/>
              <a:rect l="0" t="0" r="0" b="0"/>
              <a:pathLst>
                <a:path w="5716" h="105665">
                  <a:moveTo>
                    <a:pt x="0" y="105664"/>
                  </a:moveTo>
                  <a:lnTo>
                    <a:pt x="0" y="0"/>
                  </a:lnTo>
                  <a:lnTo>
                    <a:pt x="5715" y="0"/>
                  </a:lnTo>
                  <a:lnTo>
                    <a:pt x="5715" y="105664"/>
                  </a:lnTo>
                  <a:close/>
                </a:path>
              </a:pathLst>
            </a:custGeom>
            <a:solidFill>
              <a:srgbClr val="9C9C9C"/>
            </a:solidFill>
            <a:ln w="0" cap="flat" cmpd="sng" algn="ctr">
              <a:solidFill>
                <a:srgbClr val="9C9C9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636016" y="165100"/>
              <a:ext cx="5716" cy="105665"/>
            </a:xfrm>
            <a:custGeom>
              <a:avLst/>
              <a:gdLst/>
              <a:ahLst/>
              <a:cxnLst/>
              <a:rect l="0" t="0" r="0" b="0"/>
              <a:pathLst>
                <a:path w="5716" h="105665">
                  <a:moveTo>
                    <a:pt x="0" y="105664"/>
                  </a:moveTo>
                  <a:lnTo>
                    <a:pt x="0" y="0"/>
                  </a:lnTo>
                  <a:lnTo>
                    <a:pt x="5715" y="0"/>
                  </a:lnTo>
                  <a:lnTo>
                    <a:pt x="5715" y="105664"/>
                  </a:lnTo>
                  <a:close/>
                </a:path>
              </a:pathLst>
            </a:custGeom>
            <a:solidFill>
              <a:srgbClr val="A1A1A1"/>
            </a:solidFill>
            <a:ln w="0" cap="flat" cmpd="sng" algn="ctr">
              <a:solidFill>
                <a:srgbClr val="A1A1A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630682" y="165100"/>
              <a:ext cx="5843" cy="105665"/>
            </a:xfrm>
            <a:custGeom>
              <a:avLst/>
              <a:gdLst/>
              <a:ahLst/>
              <a:cxnLst/>
              <a:rect l="0" t="0" r="0" b="0"/>
              <a:pathLst>
                <a:path w="5843" h="105665">
                  <a:moveTo>
                    <a:pt x="0" y="105664"/>
                  </a:moveTo>
                  <a:lnTo>
                    <a:pt x="0" y="0"/>
                  </a:lnTo>
                  <a:lnTo>
                    <a:pt x="5842" y="0"/>
                  </a:lnTo>
                  <a:lnTo>
                    <a:pt x="5842" y="105664"/>
                  </a:lnTo>
                  <a:close/>
                </a:path>
              </a:pathLst>
            </a:custGeom>
            <a:solidFill>
              <a:srgbClr val="A6A6A6"/>
            </a:solidFill>
            <a:ln w="0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624967" y="165100"/>
              <a:ext cx="5716" cy="105665"/>
            </a:xfrm>
            <a:custGeom>
              <a:avLst/>
              <a:gdLst/>
              <a:ahLst/>
              <a:cxnLst/>
              <a:rect l="0" t="0" r="0" b="0"/>
              <a:pathLst>
                <a:path w="5716" h="105665">
                  <a:moveTo>
                    <a:pt x="0" y="105664"/>
                  </a:moveTo>
                  <a:lnTo>
                    <a:pt x="0" y="0"/>
                  </a:lnTo>
                  <a:lnTo>
                    <a:pt x="5715" y="0"/>
                  </a:lnTo>
                  <a:lnTo>
                    <a:pt x="5715" y="105664"/>
                  </a:lnTo>
                  <a:close/>
                </a:path>
              </a:pathLst>
            </a:custGeom>
            <a:solidFill>
              <a:srgbClr val="AAAAAA"/>
            </a:solidFill>
            <a:ln w="0" cap="flat" cmpd="sng" algn="ctr">
              <a:solidFill>
                <a:srgbClr val="AAAAA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619125" y="165100"/>
              <a:ext cx="5843" cy="105665"/>
            </a:xfrm>
            <a:custGeom>
              <a:avLst/>
              <a:gdLst/>
              <a:ahLst/>
              <a:cxnLst/>
              <a:rect l="0" t="0" r="0" b="0"/>
              <a:pathLst>
                <a:path w="5843" h="105665">
                  <a:moveTo>
                    <a:pt x="0" y="105664"/>
                  </a:moveTo>
                  <a:lnTo>
                    <a:pt x="0" y="0"/>
                  </a:lnTo>
                  <a:lnTo>
                    <a:pt x="5842" y="0"/>
                  </a:lnTo>
                  <a:lnTo>
                    <a:pt x="5842" y="105664"/>
                  </a:lnTo>
                  <a:close/>
                </a:path>
              </a:pathLst>
            </a:custGeom>
            <a:solidFill>
              <a:srgbClr val="AFAFAF"/>
            </a:solidFill>
            <a:ln w="0" cap="flat" cmpd="sng" algn="ctr">
              <a:solidFill>
                <a:srgbClr val="AFAFA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613918" y="165100"/>
              <a:ext cx="5716" cy="105665"/>
            </a:xfrm>
            <a:custGeom>
              <a:avLst/>
              <a:gdLst/>
              <a:ahLst/>
              <a:cxnLst/>
              <a:rect l="0" t="0" r="0" b="0"/>
              <a:pathLst>
                <a:path w="5716" h="105665">
                  <a:moveTo>
                    <a:pt x="0" y="105664"/>
                  </a:moveTo>
                  <a:lnTo>
                    <a:pt x="0" y="0"/>
                  </a:lnTo>
                  <a:lnTo>
                    <a:pt x="5715" y="0"/>
                  </a:lnTo>
                  <a:lnTo>
                    <a:pt x="5715" y="105664"/>
                  </a:lnTo>
                  <a:close/>
                </a:path>
              </a:pathLst>
            </a:custGeom>
            <a:solidFill>
              <a:srgbClr val="B4B4B4"/>
            </a:solidFill>
            <a:ln w="0" cap="flat" cmpd="sng" algn="ctr">
              <a:solidFill>
                <a:srgbClr val="B4B4B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608203" y="165100"/>
              <a:ext cx="5716" cy="105665"/>
            </a:xfrm>
            <a:custGeom>
              <a:avLst/>
              <a:gdLst/>
              <a:ahLst/>
              <a:cxnLst/>
              <a:rect l="0" t="0" r="0" b="0"/>
              <a:pathLst>
                <a:path w="5716" h="105665">
                  <a:moveTo>
                    <a:pt x="0" y="105664"/>
                  </a:moveTo>
                  <a:lnTo>
                    <a:pt x="0" y="0"/>
                  </a:lnTo>
                  <a:lnTo>
                    <a:pt x="5715" y="0"/>
                  </a:lnTo>
                  <a:lnTo>
                    <a:pt x="5715" y="105664"/>
                  </a:lnTo>
                  <a:close/>
                </a:path>
              </a:pathLst>
            </a:custGeom>
            <a:solidFill>
              <a:srgbClr val="B9B9B9"/>
            </a:solidFill>
            <a:ln w="0" cap="flat" cmpd="sng" algn="ctr">
              <a:solidFill>
                <a:srgbClr val="B9B9B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602361" y="165100"/>
              <a:ext cx="5843" cy="105665"/>
            </a:xfrm>
            <a:custGeom>
              <a:avLst/>
              <a:gdLst/>
              <a:ahLst/>
              <a:cxnLst/>
              <a:rect l="0" t="0" r="0" b="0"/>
              <a:pathLst>
                <a:path w="5843" h="105665">
                  <a:moveTo>
                    <a:pt x="0" y="105664"/>
                  </a:moveTo>
                  <a:lnTo>
                    <a:pt x="0" y="0"/>
                  </a:lnTo>
                  <a:lnTo>
                    <a:pt x="5842" y="0"/>
                  </a:lnTo>
                  <a:lnTo>
                    <a:pt x="5842" y="105664"/>
                  </a:lnTo>
                  <a:close/>
                </a:path>
              </a:pathLst>
            </a:custGeom>
            <a:solidFill>
              <a:srgbClr val="BDBDBD"/>
            </a:solidFill>
            <a:ln w="0" cap="flat" cmpd="sng" algn="ctr">
              <a:solidFill>
                <a:srgbClr val="BDBDB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597154" y="165100"/>
              <a:ext cx="5716" cy="105665"/>
            </a:xfrm>
            <a:custGeom>
              <a:avLst/>
              <a:gdLst/>
              <a:ahLst/>
              <a:cxnLst/>
              <a:rect l="0" t="0" r="0" b="0"/>
              <a:pathLst>
                <a:path w="5716" h="105665">
                  <a:moveTo>
                    <a:pt x="0" y="105664"/>
                  </a:moveTo>
                  <a:lnTo>
                    <a:pt x="0" y="0"/>
                  </a:lnTo>
                  <a:lnTo>
                    <a:pt x="5715" y="0"/>
                  </a:lnTo>
                  <a:lnTo>
                    <a:pt x="5715" y="105664"/>
                  </a:lnTo>
                  <a:close/>
                </a:path>
              </a:pathLst>
            </a:custGeom>
            <a:solidFill>
              <a:srgbClr val="C2C2C2"/>
            </a:solidFill>
            <a:ln w="0" cap="flat" cmpd="sng" algn="ctr">
              <a:solidFill>
                <a:srgbClr val="C2C2C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591312" y="165100"/>
              <a:ext cx="5843" cy="105665"/>
            </a:xfrm>
            <a:custGeom>
              <a:avLst/>
              <a:gdLst/>
              <a:ahLst/>
              <a:cxnLst/>
              <a:rect l="0" t="0" r="0" b="0"/>
              <a:pathLst>
                <a:path w="5843" h="105665">
                  <a:moveTo>
                    <a:pt x="0" y="105664"/>
                  </a:moveTo>
                  <a:lnTo>
                    <a:pt x="0" y="0"/>
                  </a:lnTo>
                  <a:lnTo>
                    <a:pt x="5842" y="0"/>
                  </a:lnTo>
                  <a:lnTo>
                    <a:pt x="5842" y="105664"/>
                  </a:lnTo>
                  <a:close/>
                </a:path>
              </a:pathLst>
            </a:custGeom>
            <a:solidFill>
              <a:srgbClr val="C7C7C7"/>
            </a:solidFill>
            <a:ln w="0" cap="flat" cmpd="sng" algn="ctr">
              <a:solidFill>
                <a:srgbClr val="C7C7C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508000" y="165100"/>
              <a:ext cx="266701" cy="105411"/>
            </a:xfrm>
            <a:custGeom>
              <a:avLst/>
              <a:gdLst/>
              <a:ahLst/>
              <a:cxnLst/>
              <a:rect l="0" t="0" r="0" b="0"/>
              <a:pathLst>
                <a:path w="266701" h="105411">
                  <a:moveTo>
                    <a:pt x="0" y="105410"/>
                  </a:moveTo>
                  <a:lnTo>
                    <a:pt x="266700" y="105410"/>
                  </a:lnTo>
                  <a:lnTo>
                    <a:pt x="190500" y="71120"/>
                  </a:lnTo>
                  <a:lnTo>
                    <a:pt x="190500" y="0"/>
                  </a:lnTo>
                  <a:lnTo>
                    <a:pt x="76200" y="0"/>
                  </a:lnTo>
                  <a:lnTo>
                    <a:pt x="76200" y="7112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121" name="Straight Connector 120"/>
            <p:cNvCxnSpPr/>
            <p:nvPr/>
          </p:nvCxnSpPr>
          <p:spPr>
            <a:xfrm>
              <a:off x="673100" y="5842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Freeform 121"/>
            <p:cNvSpPr/>
            <p:nvPr/>
          </p:nvSpPr>
          <p:spPr>
            <a:xfrm>
              <a:off x="660400" y="561340"/>
              <a:ext cx="76201" cy="35561"/>
            </a:xfrm>
            <a:custGeom>
              <a:avLst/>
              <a:gdLst/>
              <a:ahLst/>
              <a:cxnLst/>
              <a:rect l="0" t="0" r="0" b="0"/>
              <a:pathLst>
                <a:path w="76201" h="35561">
                  <a:moveTo>
                    <a:pt x="0" y="35560"/>
                  </a:moveTo>
                  <a:lnTo>
                    <a:pt x="76200" y="35560"/>
                  </a:lnTo>
                  <a:lnTo>
                    <a:pt x="76200" y="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123" name="Straight Connector 122"/>
            <p:cNvCxnSpPr/>
            <p:nvPr/>
          </p:nvCxnSpPr>
          <p:spPr>
            <a:xfrm>
              <a:off x="723900" y="546100"/>
              <a:ext cx="381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723900" y="584200"/>
              <a:ext cx="381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495300" y="4064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609600" y="4064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495300" y="4445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533400" y="4445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495300" y="4826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609600" y="482600"/>
              <a:ext cx="0" cy="254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495300" y="5080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533400" y="5080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495300" y="5461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609600" y="5461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495300" y="5842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533400" y="5842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Freeform 136"/>
            <p:cNvSpPr/>
            <p:nvPr/>
          </p:nvSpPr>
          <p:spPr>
            <a:xfrm>
              <a:off x="660400" y="420370"/>
              <a:ext cx="76201" cy="35561"/>
            </a:xfrm>
            <a:custGeom>
              <a:avLst/>
              <a:gdLst/>
              <a:ahLst/>
              <a:cxnLst/>
              <a:rect l="0" t="0" r="0" b="0"/>
              <a:pathLst>
                <a:path w="76201" h="35561">
                  <a:moveTo>
                    <a:pt x="0" y="35560"/>
                  </a:moveTo>
                  <a:lnTo>
                    <a:pt x="76200" y="35560"/>
                  </a:lnTo>
                  <a:lnTo>
                    <a:pt x="76200" y="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138" name="Straight Connector 137"/>
            <p:cNvCxnSpPr/>
            <p:nvPr/>
          </p:nvCxnSpPr>
          <p:spPr>
            <a:xfrm>
              <a:off x="723900" y="406400"/>
              <a:ext cx="381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723900" y="444500"/>
              <a:ext cx="381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673100" y="4445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Freeform 140"/>
            <p:cNvSpPr/>
            <p:nvPr/>
          </p:nvSpPr>
          <p:spPr>
            <a:xfrm>
              <a:off x="660400" y="490220"/>
              <a:ext cx="76201" cy="35561"/>
            </a:xfrm>
            <a:custGeom>
              <a:avLst/>
              <a:gdLst/>
              <a:ahLst/>
              <a:cxnLst/>
              <a:rect l="0" t="0" r="0" b="0"/>
              <a:pathLst>
                <a:path w="76201" h="35561">
                  <a:moveTo>
                    <a:pt x="0" y="35560"/>
                  </a:moveTo>
                  <a:lnTo>
                    <a:pt x="76200" y="35560"/>
                  </a:lnTo>
                  <a:lnTo>
                    <a:pt x="76200" y="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142" name="Straight Connector 141"/>
            <p:cNvCxnSpPr/>
            <p:nvPr/>
          </p:nvCxnSpPr>
          <p:spPr>
            <a:xfrm>
              <a:off x="723900" y="482600"/>
              <a:ext cx="381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723900" y="508000"/>
              <a:ext cx="381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673100" y="5080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495300" y="2667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609600" y="2667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495300" y="3048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533400" y="3048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495300" y="3429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609600" y="342900"/>
              <a:ext cx="0" cy="254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495300" y="3683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533400" y="3683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Freeform 152"/>
            <p:cNvSpPr/>
            <p:nvPr/>
          </p:nvSpPr>
          <p:spPr>
            <a:xfrm>
              <a:off x="660400" y="279400"/>
              <a:ext cx="76201" cy="35561"/>
            </a:xfrm>
            <a:custGeom>
              <a:avLst/>
              <a:gdLst/>
              <a:ahLst/>
              <a:cxnLst/>
              <a:rect l="0" t="0" r="0" b="0"/>
              <a:pathLst>
                <a:path w="76201" h="35561">
                  <a:moveTo>
                    <a:pt x="0" y="35560"/>
                  </a:moveTo>
                  <a:lnTo>
                    <a:pt x="76200" y="35560"/>
                  </a:lnTo>
                  <a:lnTo>
                    <a:pt x="76200" y="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154" name="Straight Connector 153"/>
            <p:cNvCxnSpPr/>
            <p:nvPr/>
          </p:nvCxnSpPr>
          <p:spPr>
            <a:xfrm>
              <a:off x="723900" y="266700"/>
              <a:ext cx="381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723900" y="304800"/>
              <a:ext cx="381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673100" y="3048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Freeform 156"/>
            <p:cNvSpPr/>
            <p:nvPr/>
          </p:nvSpPr>
          <p:spPr>
            <a:xfrm>
              <a:off x="660400" y="349250"/>
              <a:ext cx="76201" cy="35561"/>
            </a:xfrm>
            <a:custGeom>
              <a:avLst/>
              <a:gdLst/>
              <a:ahLst/>
              <a:cxnLst/>
              <a:rect l="0" t="0" r="0" b="0"/>
              <a:pathLst>
                <a:path w="76201" h="35561">
                  <a:moveTo>
                    <a:pt x="0" y="35560"/>
                  </a:moveTo>
                  <a:lnTo>
                    <a:pt x="76200" y="35560"/>
                  </a:lnTo>
                  <a:lnTo>
                    <a:pt x="76200" y="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158" name="Straight Connector 157"/>
            <p:cNvCxnSpPr/>
            <p:nvPr/>
          </p:nvCxnSpPr>
          <p:spPr>
            <a:xfrm>
              <a:off x="723900" y="342900"/>
              <a:ext cx="381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723900" y="368300"/>
              <a:ext cx="381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>
              <a:off x="673100" y="3683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673100" y="7239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>
              <a:off x="495300" y="6223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>
              <a:off x="609600" y="6223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495300" y="6604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>
              <a:off x="533400" y="660400"/>
              <a:ext cx="0" cy="254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>
              <a:off x="495300" y="6858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>
              <a:off x="609600" y="6858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>
              <a:off x="495300" y="7239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>
              <a:off x="533400" y="7239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>
              <a:off x="495300" y="7620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609600" y="7620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>
              <a:off x="495300" y="8001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533400" y="800100"/>
              <a:ext cx="0" cy="254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495300" y="8255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>
              <a:off x="609600" y="8255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>
              <a:off x="495300" y="8636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>
              <a:off x="533400" y="8636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>
              <a:off x="495300" y="901700"/>
              <a:ext cx="635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647700" y="685800"/>
              <a:ext cx="1143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>
              <a:off x="647700" y="762000"/>
              <a:ext cx="635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>
              <a:off x="647700" y="800100"/>
              <a:ext cx="25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Freeform 181"/>
            <p:cNvSpPr/>
            <p:nvPr/>
          </p:nvSpPr>
          <p:spPr>
            <a:xfrm>
              <a:off x="660400" y="631190"/>
              <a:ext cx="76201" cy="35561"/>
            </a:xfrm>
            <a:custGeom>
              <a:avLst/>
              <a:gdLst/>
              <a:ahLst/>
              <a:cxnLst/>
              <a:rect l="0" t="0" r="0" b="0"/>
              <a:pathLst>
                <a:path w="76201" h="35561">
                  <a:moveTo>
                    <a:pt x="0" y="35560"/>
                  </a:moveTo>
                  <a:lnTo>
                    <a:pt x="76200" y="35560"/>
                  </a:lnTo>
                  <a:lnTo>
                    <a:pt x="76200" y="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183" name="Straight Connector 182"/>
            <p:cNvCxnSpPr/>
            <p:nvPr/>
          </p:nvCxnSpPr>
          <p:spPr>
            <a:xfrm>
              <a:off x="723900" y="622300"/>
              <a:ext cx="381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>
              <a:off x="723900" y="660400"/>
              <a:ext cx="381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>
              <a:off x="673100" y="660400"/>
              <a:ext cx="0" cy="254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>
              <a:off x="647700" y="723900"/>
              <a:ext cx="1016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Freeform 186"/>
            <p:cNvSpPr/>
            <p:nvPr/>
          </p:nvSpPr>
          <p:spPr>
            <a:xfrm>
              <a:off x="431927" y="2313051"/>
              <a:ext cx="1827912" cy="1127126"/>
            </a:xfrm>
            <a:custGeom>
              <a:avLst/>
              <a:gdLst/>
              <a:ahLst/>
              <a:cxnLst/>
              <a:rect l="0" t="0" r="0" b="0"/>
              <a:pathLst>
                <a:path w="1827912" h="1127126">
                  <a:moveTo>
                    <a:pt x="1827911" y="0"/>
                  </a:moveTo>
                  <a:lnTo>
                    <a:pt x="1827911" y="1127125"/>
                  </a:lnTo>
                  <a:lnTo>
                    <a:pt x="0" y="11271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 w="0" cap="flat" cmpd="sng" algn="ctr">
              <a:solidFill>
                <a:srgbClr val="E5E5E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431800" y="2312670"/>
              <a:ext cx="1827531" cy="1127761"/>
            </a:xfrm>
            <a:custGeom>
              <a:avLst/>
              <a:gdLst/>
              <a:ahLst/>
              <a:cxnLst/>
              <a:rect l="0" t="0" r="0" b="0"/>
              <a:pathLst>
                <a:path w="1827531" h="1127761">
                  <a:moveTo>
                    <a:pt x="0" y="0"/>
                  </a:moveTo>
                  <a:lnTo>
                    <a:pt x="0" y="1127760"/>
                  </a:lnTo>
                  <a:lnTo>
                    <a:pt x="1827530" y="1127760"/>
                  </a:lnTo>
                  <a:lnTo>
                    <a:pt x="182753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431927" y="341249"/>
              <a:ext cx="1827912" cy="1971803"/>
            </a:xfrm>
            <a:custGeom>
              <a:avLst/>
              <a:gdLst/>
              <a:ahLst/>
              <a:cxnLst/>
              <a:rect l="0" t="0" r="0" b="0"/>
              <a:pathLst>
                <a:path w="1827912" h="1971803">
                  <a:moveTo>
                    <a:pt x="0" y="1585976"/>
                  </a:moveTo>
                  <a:lnTo>
                    <a:pt x="1262888" y="322580"/>
                  </a:lnTo>
                  <a:lnTo>
                    <a:pt x="1827911" y="844804"/>
                  </a:lnTo>
                  <a:lnTo>
                    <a:pt x="1827911" y="1971802"/>
                  </a:lnTo>
                  <a:lnTo>
                    <a:pt x="0" y="1971802"/>
                  </a:lnTo>
                  <a:lnTo>
                    <a:pt x="0" y="844804"/>
                  </a:lnTo>
                  <a:lnTo>
                    <a:pt x="914019" y="0"/>
                  </a:lnTo>
                  <a:lnTo>
                    <a:pt x="933704" y="18288"/>
                  </a:lnTo>
                  <a:lnTo>
                    <a:pt x="0" y="952373"/>
                  </a:lnTo>
                  <a:close/>
                </a:path>
              </a:pathLst>
            </a:custGeom>
            <a:solidFill>
              <a:srgbClr val="B3B3B3"/>
            </a:solidFill>
            <a:ln w="0" cap="flat" cmpd="sng" algn="ctr">
              <a:solidFill>
                <a:srgbClr val="B3B3B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431927" y="663829"/>
              <a:ext cx="1827912" cy="1649223"/>
            </a:xfrm>
            <a:custGeom>
              <a:avLst/>
              <a:gdLst/>
              <a:ahLst/>
              <a:cxnLst/>
              <a:rect l="0" t="0" r="0" b="0"/>
              <a:pathLst>
                <a:path w="1827912" h="1649223">
                  <a:moveTo>
                    <a:pt x="0" y="1649222"/>
                  </a:moveTo>
                  <a:lnTo>
                    <a:pt x="0" y="1263396"/>
                  </a:lnTo>
                  <a:lnTo>
                    <a:pt x="1262888" y="0"/>
                  </a:lnTo>
                  <a:lnTo>
                    <a:pt x="1827911" y="522224"/>
                  </a:lnTo>
                  <a:lnTo>
                    <a:pt x="1827911" y="1649222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431927" y="645541"/>
              <a:ext cx="1262889" cy="1281177"/>
            </a:xfrm>
            <a:custGeom>
              <a:avLst/>
              <a:gdLst/>
              <a:ahLst/>
              <a:cxnLst/>
              <a:rect l="0" t="0" r="0" b="0"/>
              <a:pathLst>
                <a:path w="1262889" h="1281177">
                  <a:moveTo>
                    <a:pt x="0" y="1281176"/>
                  </a:moveTo>
                  <a:lnTo>
                    <a:pt x="0" y="1244219"/>
                  </a:lnTo>
                  <a:lnTo>
                    <a:pt x="1243711" y="0"/>
                  </a:lnTo>
                  <a:lnTo>
                    <a:pt x="1262888" y="18288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431927" y="628269"/>
              <a:ext cx="1243712" cy="1261492"/>
            </a:xfrm>
            <a:custGeom>
              <a:avLst/>
              <a:gdLst/>
              <a:ahLst/>
              <a:cxnLst/>
              <a:rect l="0" t="0" r="0" b="0"/>
              <a:pathLst>
                <a:path w="1243712" h="1261492">
                  <a:moveTo>
                    <a:pt x="0" y="1261491"/>
                  </a:moveTo>
                  <a:lnTo>
                    <a:pt x="0" y="1224026"/>
                  </a:lnTo>
                  <a:lnTo>
                    <a:pt x="1224534" y="0"/>
                  </a:lnTo>
                  <a:lnTo>
                    <a:pt x="1243711" y="17780"/>
                  </a:lnTo>
                  <a:close/>
                </a:path>
              </a:pathLst>
            </a:custGeom>
            <a:solidFill>
              <a:srgbClr val="FAFAFA"/>
            </a:solidFill>
            <a:ln w="0" cap="flat" cmpd="sng" algn="ctr">
              <a:solidFill>
                <a:srgbClr val="FAFAF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431927" y="610108"/>
              <a:ext cx="1224027" cy="1242188"/>
            </a:xfrm>
            <a:custGeom>
              <a:avLst/>
              <a:gdLst/>
              <a:ahLst/>
              <a:cxnLst/>
              <a:rect l="0" t="0" r="0" b="0"/>
              <a:pathLst>
                <a:path w="1224027" h="1242188">
                  <a:moveTo>
                    <a:pt x="0" y="1242187"/>
                  </a:moveTo>
                  <a:lnTo>
                    <a:pt x="0" y="1204722"/>
                  </a:lnTo>
                  <a:lnTo>
                    <a:pt x="1204849" y="0"/>
                  </a:lnTo>
                  <a:lnTo>
                    <a:pt x="1224026" y="17653"/>
                  </a:lnTo>
                  <a:close/>
                </a:path>
              </a:pathLst>
            </a:custGeom>
            <a:solidFill>
              <a:srgbClr val="F6F6F6"/>
            </a:solidFill>
            <a:ln w="0" cap="flat" cmpd="sng" algn="ctr">
              <a:solidFill>
                <a:srgbClr val="F6F6F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431927" y="592328"/>
              <a:ext cx="1204850" cy="1223011"/>
            </a:xfrm>
            <a:custGeom>
              <a:avLst/>
              <a:gdLst/>
              <a:ahLst/>
              <a:cxnLst/>
              <a:rect l="0" t="0" r="0" b="0"/>
              <a:pathLst>
                <a:path w="1204850" h="1223011">
                  <a:moveTo>
                    <a:pt x="0" y="1223010"/>
                  </a:moveTo>
                  <a:lnTo>
                    <a:pt x="0" y="1185545"/>
                  </a:lnTo>
                  <a:lnTo>
                    <a:pt x="1185672" y="0"/>
                  </a:lnTo>
                  <a:lnTo>
                    <a:pt x="1204849" y="17780"/>
                  </a:lnTo>
                  <a:close/>
                </a:path>
              </a:pathLst>
            </a:custGeom>
            <a:solidFill>
              <a:srgbClr val="F2F2F2"/>
            </a:solidFill>
            <a:ln w="0" cap="flat" cmpd="sng" algn="ctr">
              <a:solidFill>
                <a:srgbClr val="F2F2F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431927" y="574040"/>
              <a:ext cx="1185673" cy="1203834"/>
            </a:xfrm>
            <a:custGeom>
              <a:avLst/>
              <a:gdLst/>
              <a:ahLst/>
              <a:cxnLst/>
              <a:rect l="0" t="0" r="0" b="0"/>
              <a:pathLst>
                <a:path w="1185673" h="1203834">
                  <a:moveTo>
                    <a:pt x="0" y="1203833"/>
                  </a:moveTo>
                  <a:lnTo>
                    <a:pt x="0" y="1166368"/>
                  </a:lnTo>
                  <a:lnTo>
                    <a:pt x="1165987" y="0"/>
                  </a:lnTo>
                  <a:lnTo>
                    <a:pt x="1185672" y="18288"/>
                  </a:lnTo>
                  <a:close/>
                </a:path>
              </a:pathLst>
            </a:custGeom>
            <a:solidFill>
              <a:srgbClr val="EEEEEE"/>
            </a:solidFill>
            <a:ln w="0" cap="flat" cmpd="sng" algn="ctr">
              <a:solidFill>
                <a:srgbClr val="EEEEE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431927" y="556260"/>
              <a:ext cx="1166496" cy="1184149"/>
            </a:xfrm>
            <a:custGeom>
              <a:avLst/>
              <a:gdLst/>
              <a:ahLst/>
              <a:cxnLst/>
              <a:rect l="0" t="0" r="0" b="0"/>
              <a:pathLst>
                <a:path w="1166496" h="1184149">
                  <a:moveTo>
                    <a:pt x="0" y="1184148"/>
                  </a:moveTo>
                  <a:lnTo>
                    <a:pt x="0" y="1147191"/>
                  </a:lnTo>
                  <a:lnTo>
                    <a:pt x="1146810" y="0"/>
                  </a:lnTo>
                  <a:lnTo>
                    <a:pt x="1166495" y="17780"/>
                  </a:lnTo>
                  <a:close/>
                </a:path>
              </a:pathLst>
            </a:custGeom>
            <a:solidFill>
              <a:srgbClr val="E9E9E9"/>
            </a:solidFill>
            <a:ln w="0" cap="flat" cmpd="sng" algn="ctr">
              <a:solidFill>
                <a:srgbClr val="E9E9E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431927" y="538480"/>
              <a:ext cx="1146811" cy="1164972"/>
            </a:xfrm>
            <a:custGeom>
              <a:avLst/>
              <a:gdLst/>
              <a:ahLst/>
              <a:cxnLst/>
              <a:rect l="0" t="0" r="0" b="0"/>
              <a:pathLst>
                <a:path w="1146811" h="1164972">
                  <a:moveTo>
                    <a:pt x="0" y="1164971"/>
                  </a:moveTo>
                  <a:lnTo>
                    <a:pt x="0" y="1127633"/>
                  </a:lnTo>
                  <a:lnTo>
                    <a:pt x="1127633" y="0"/>
                  </a:lnTo>
                  <a:lnTo>
                    <a:pt x="1146810" y="18288"/>
                  </a:lnTo>
                  <a:close/>
                </a:path>
              </a:pathLst>
            </a:custGeom>
            <a:solidFill>
              <a:srgbClr val="E5E5E5"/>
            </a:solidFill>
            <a:ln w="0" cap="flat" cmpd="sng" algn="ctr">
              <a:solidFill>
                <a:srgbClr val="E5E5E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431927" y="520827"/>
              <a:ext cx="1127634" cy="1145287"/>
            </a:xfrm>
            <a:custGeom>
              <a:avLst/>
              <a:gdLst/>
              <a:ahLst/>
              <a:cxnLst/>
              <a:rect l="0" t="0" r="0" b="0"/>
              <a:pathLst>
                <a:path w="1127634" h="1145287">
                  <a:moveTo>
                    <a:pt x="0" y="1145286"/>
                  </a:moveTo>
                  <a:lnTo>
                    <a:pt x="0" y="1108329"/>
                  </a:lnTo>
                  <a:lnTo>
                    <a:pt x="1108329" y="0"/>
                  </a:lnTo>
                  <a:lnTo>
                    <a:pt x="1127633" y="17653"/>
                  </a:lnTo>
                  <a:close/>
                </a:path>
              </a:pathLst>
            </a:custGeom>
            <a:solidFill>
              <a:srgbClr val="E1E1E1"/>
            </a:solidFill>
            <a:ln w="0" cap="flat" cmpd="sng" algn="ctr">
              <a:solidFill>
                <a:srgbClr val="E1E1E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431927" y="503047"/>
              <a:ext cx="1107949" cy="1126110"/>
            </a:xfrm>
            <a:custGeom>
              <a:avLst/>
              <a:gdLst/>
              <a:ahLst/>
              <a:cxnLst/>
              <a:rect l="0" t="0" r="0" b="0"/>
              <a:pathLst>
                <a:path w="1107949" h="1126110">
                  <a:moveTo>
                    <a:pt x="0" y="1126109"/>
                  </a:moveTo>
                  <a:lnTo>
                    <a:pt x="0" y="1088644"/>
                  </a:lnTo>
                  <a:lnTo>
                    <a:pt x="1088644" y="0"/>
                  </a:lnTo>
                  <a:lnTo>
                    <a:pt x="1107948" y="17780"/>
                  </a:lnTo>
                  <a:close/>
                </a:path>
              </a:pathLst>
            </a:custGeom>
            <a:solidFill>
              <a:srgbClr val="DDDDDD"/>
            </a:solidFill>
            <a:ln w="0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431927" y="484759"/>
              <a:ext cx="1088645" cy="1106933"/>
            </a:xfrm>
            <a:custGeom>
              <a:avLst/>
              <a:gdLst/>
              <a:ahLst/>
              <a:cxnLst/>
              <a:rect l="0" t="0" r="0" b="0"/>
              <a:pathLst>
                <a:path w="1088645" h="1106933">
                  <a:moveTo>
                    <a:pt x="0" y="1106932"/>
                  </a:moveTo>
                  <a:lnTo>
                    <a:pt x="0" y="1069467"/>
                  </a:lnTo>
                  <a:lnTo>
                    <a:pt x="1069467" y="0"/>
                  </a:lnTo>
                  <a:lnTo>
                    <a:pt x="1088644" y="17780"/>
                  </a:lnTo>
                  <a:close/>
                </a:path>
              </a:pathLst>
            </a:custGeom>
            <a:solidFill>
              <a:srgbClr val="D9D9D9"/>
            </a:solidFill>
            <a:ln w="0" cap="flat" cmpd="sng" algn="ctr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431927" y="466979"/>
              <a:ext cx="1069468" cy="1087756"/>
            </a:xfrm>
            <a:custGeom>
              <a:avLst/>
              <a:gdLst/>
              <a:ahLst/>
              <a:cxnLst/>
              <a:rect l="0" t="0" r="0" b="0"/>
              <a:pathLst>
                <a:path w="1069468" h="1087756">
                  <a:moveTo>
                    <a:pt x="0" y="1087755"/>
                  </a:moveTo>
                  <a:lnTo>
                    <a:pt x="0" y="1050290"/>
                  </a:lnTo>
                  <a:lnTo>
                    <a:pt x="1049782" y="0"/>
                  </a:lnTo>
                  <a:lnTo>
                    <a:pt x="1069467" y="17780"/>
                  </a:lnTo>
                  <a:close/>
                </a:path>
              </a:pathLst>
            </a:custGeom>
            <a:solidFill>
              <a:srgbClr val="D4D4D4"/>
            </a:solidFill>
            <a:ln w="0" cap="flat" cmpd="sng" algn="ctr">
              <a:solidFill>
                <a:srgbClr val="D4D4D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431927" y="448818"/>
              <a:ext cx="1050291" cy="1067944"/>
            </a:xfrm>
            <a:custGeom>
              <a:avLst/>
              <a:gdLst/>
              <a:ahLst/>
              <a:cxnLst/>
              <a:rect l="0" t="0" r="0" b="0"/>
              <a:pathLst>
                <a:path w="1050291" h="1067944">
                  <a:moveTo>
                    <a:pt x="0" y="1067943"/>
                  </a:moveTo>
                  <a:lnTo>
                    <a:pt x="0" y="1030986"/>
                  </a:lnTo>
                  <a:lnTo>
                    <a:pt x="1031113" y="0"/>
                  </a:lnTo>
                  <a:lnTo>
                    <a:pt x="1050290" y="18161"/>
                  </a:lnTo>
                  <a:close/>
                </a:path>
              </a:pathLst>
            </a:custGeom>
            <a:solidFill>
              <a:srgbClr val="D0D0D0"/>
            </a:solidFill>
            <a:ln w="0" cap="flat" cmpd="sng" algn="ctr">
              <a:solidFill>
                <a:srgbClr val="D0D0D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431927" y="431546"/>
              <a:ext cx="1031114" cy="1048259"/>
            </a:xfrm>
            <a:custGeom>
              <a:avLst/>
              <a:gdLst/>
              <a:ahLst/>
              <a:cxnLst/>
              <a:rect l="0" t="0" r="0" b="0"/>
              <a:pathLst>
                <a:path w="1031114" h="1048259">
                  <a:moveTo>
                    <a:pt x="0" y="1048258"/>
                  </a:moveTo>
                  <a:lnTo>
                    <a:pt x="0" y="1011301"/>
                  </a:lnTo>
                  <a:lnTo>
                    <a:pt x="1011428" y="0"/>
                  </a:lnTo>
                  <a:lnTo>
                    <a:pt x="1031113" y="17653"/>
                  </a:lnTo>
                  <a:close/>
                </a:path>
              </a:pathLst>
            </a:custGeom>
            <a:solidFill>
              <a:srgbClr val="CCCCCC"/>
            </a:solidFill>
            <a:ln w="0" cap="flat" cmpd="sng" algn="ctr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431927" y="413258"/>
              <a:ext cx="1011429" cy="1029082"/>
            </a:xfrm>
            <a:custGeom>
              <a:avLst/>
              <a:gdLst/>
              <a:ahLst/>
              <a:cxnLst/>
              <a:rect l="0" t="0" r="0" b="0"/>
              <a:pathLst>
                <a:path w="1011429" h="1029082">
                  <a:moveTo>
                    <a:pt x="0" y="1029081"/>
                  </a:moveTo>
                  <a:lnTo>
                    <a:pt x="0" y="992124"/>
                  </a:lnTo>
                  <a:lnTo>
                    <a:pt x="992251" y="0"/>
                  </a:lnTo>
                  <a:lnTo>
                    <a:pt x="1011428" y="17780"/>
                  </a:lnTo>
                  <a:close/>
                </a:path>
              </a:pathLst>
            </a:custGeom>
            <a:solidFill>
              <a:srgbClr val="C8C8C8"/>
            </a:solidFill>
            <a:ln w="0" cap="flat" cmpd="sng" algn="ctr">
              <a:solidFill>
                <a:srgbClr val="C8C8C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5" name="Freeform 204"/>
            <p:cNvSpPr/>
            <p:nvPr/>
          </p:nvSpPr>
          <p:spPr>
            <a:xfrm>
              <a:off x="431927" y="395478"/>
              <a:ext cx="991744" cy="1009905"/>
            </a:xfrm>
            <a:custGeom>
              <a:avLst/>
              <a:gdLst/>
              <a:ahLst/>
              <a:cxnLst/>
              <a:rect l="0" t="0" r="0" b="0"/>
              <a:pathLst>
                <a:path w="991744" h="1009905">
                  <a:moveTo>
                    <a:pt x="0" y="1009904"/>
                  </a:moveTo>
                  <a:lnTo>
                    <a:pt x="0" y="972947"/>
                  </a:lnTo>
                  <a:lnTo>
                    <a:pt x="972566" y="0"/>
                  </a:lnTo>
                  <a:lnTo>
                    <a:pt x="991743" y="17780"/>
                  </a:lnTo>
                  <a:close/>
                </a:path>
              </a:pathLst>
            </a:custGeom>
            <a:solidFill>
              <a:srgbClr val="C3C3C3"/>
            </a:solidFill>
            <a:ln w="0" cap="flat" cmpd="sng" algn="ctr">
              <a:solidFill>
                <a:srgbClr val="C3C3C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431927" y="377698"/>
              <a:ext cx="972567" cy="990728"/>
            </a:xfrm>
            <a:custGeom>
              <a:avLst/>
              <a:gdLst/>
              <a:ahLst/>
              <a:cxnLst/>
              <a:rect l="0" t="0" r="0" b="0"/>
              <a:pathLst>
                <a:path w="972567" h="990728">
                  <a:moveTo>
                    <a:pt x="0" y="990727"/>
                  </a:moveTo>
                  <a:lnTo>
                    <a:pt x="0" y="953262"/>
                  </a:lnTo>
                  <a:lnTo>
                    <a:pt x="953389" y="0"/>
                  </a:lnTo>
                  <a:lnTo>
                    <a:pt x="972566" y="17780"/>
                  </a:lnTo>
                  <a:close/>
                </a:path>
              </a:pathLst>
            </a:custGeom>
            <a:solidFill>
              <a:srgbClr val="BFBFBF"/>
            </a:solidFill>
            <a:ln w="0" cap="flat" cmpd="sng" algn="ctr">
              <a:solidFill>
                <a:srgbClr val="BFBFB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431927" y="359537"/>
              <a:ext cx="953390" cy="971424"/>
            </a:xfrm>
            <a:custGeom>
              <a:avLst/>
              <a:gdLst/>
              <a:ahLst/>
              <a:cxnLst/>
              <a:rect l="0" t="0" r="0" b="0"/>
              <a:pathLst>
                <a:path w="953390" h="971424">
                  <a:moveTo>
                    <a:pt x="0" y="971423"/>
                  </a:moveTo>
                  <a:lnTo>
                    <a:pt x="0" y="934085"/>
                  </a:lnTo>
                  <a:lnTo>
                    <a:pt x="933704" y="0"/>
                  </a:lnTo>
                  <a:lnTo>
                    <a:pt x="953389" y="18161"/>
                  </a:lnTo>
                  <a:close/>
                </a:path>
              </a:pathLst>
            </a:custGeom>
            <a:solidFill>
              <a:srgbClr val="BBBBBB"/>
            </a:solidFill>
            <a:ln w="0" cap="flat" cmpd="sng" algn="ctr">
              <a:solidFill>
                <a:srgbClr val="BBBBB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431927" y="341757"/>
              <a:ext cx="934086" cy="951866"/>
            </a:xfrm>
            <a:custGeom>
              <a:avLst/>
              <a:gdLst/>
              <a:ahLst/>
              <a:cxnLst/>
              <a:rect l="0" t="0" r="0" b="0"/>
              <a:pathLst>
                <a:path w="934086" h="951866">
                  <a:moveTo>
                    <a:pt x="0" y="951865"/>
                  </a:moveTo>
                  <a:lnTo>
                    <a:pt x="0" y="914908"/>
                  </a:lnTo>
                  <a:lnTo>
                    <a:pt x="914908" y="0"/>
                  </a:lnTo>
                  <a:lnTo>
                    <a:pt x="934085" y="17780"/>
                  </a:lnTo>
                  <a:close/>
                </a:path>
              </a:pathLst>
            </a:custGeom>
            <a:solidFill>
              <a:srgbClr val="B7B7B7"/>
            </a:solidFill>
            <a:ln w="0" cap="flat" cmpd="sng" algn="ctr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9" name="Freeform 208"/>
            <p:cNvSpPr/>
            <p:nvPr/>
          </p:nvSpPr>
          <p:spPr>
            <a:xfrm>
              <a:off x="431800" y="341630"/>
              <a:ext cx="1827531" cy="1971041"/>
            </a:xfrm>
            <a:custGeom>
              <a:avLst/>
              <a:gdLst/>
              <a:ahLst/>
              <a:cxnLst/>
              <a:rect l="0" t="0" r="0" b="0"/>
              <a:pathLst>
                <a:path w="1827531" h="1971041">
                  <a:moveTo>
                    <a:pt x="0" y="1971040"/>
                  </a:moveTo>
                  <a:lnTo>
                    <a:pt x="1827530" y="1971040"/>
                  </a:lnTo>
                  <a:lnTo>
                    <a:pt x="1827530" y="844550"/>
                  </a:lnTo>
                  <a:lnTo>
                    <a:pt x="914400" y="0"/>
                  </a:lnTo>
                  <a:lnTo>
                    <a:pt x="0" y="84455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279400" y="1186053"/>
              <a:ext cx="152528" cy="2253616"/>
            </a:xfrm>
            <a:custGeom>
              <a:avLst/>
              <a:gdLst/>
              <a:ahLst/>
              <a:cxnLst/>
              <a:rect l="0" t="0" r="0" b="0"/>
              <a:pathLst>
                <a:path w="152528" h="2253616">
                  <a:moveTo>
                    <a:pt x="0" y="2253615"/>
                  </a:moveTo>
                  <a:lnTo>
                    <a:pt x="0" y="141097"/>
                  </a:lnTo>
                  <a:lnTo>
                    <a:pt x="152527" y="0"/>
                  </a:lnTo>
                  <a:lnTo>
                    <a:pt x="152527" y="2253615"/>
                  </a:lnTo>
                  <a:close/>
                </a:path>
              </a:pathLst>
            </a:custGeom>
            <a:solidFill>
              <a:srgbClr val="CE8750"/>
            </a:solidFill>
            <a:ln w="0" cap="flat" cmpd="sng" algn="ctr">
              <a:solidFill>
                <a:srgbClr val="CE875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279400" y="1186180"/>
              <a:ext cx="152401" cy="2252981"/>
            </a:xfrm>
            <a:custGeom>
              <a:avLst/>
              <a:gdLst/>
              <a:ahLst/>
              <a:cxnLst/>
              <a:rect l="0" t="0" r="0" b="0"/>
              <a:pathLst>
                <a:path w="152401" h="2252981">
                  <a:moveTo>
                    <a:pt x="152400" y="2252980"/>
                  </a:moveTo>
                  <a:lnTo>
                    <a:pt x="152400" y="0"/>
                  </a:lnTo>
                  <a:lnTo>
                    <a:pt x="0" y="140970"/>
                  </a:lnTo>
                  <a:lnTo>
                    <a:pt x="0" y="225298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1650746" y="2454275"/>
              <a:ext cx="456947" cy="844805"/>
            </a:xfrm>
            <a:custGeom>
              <a:avLst/>
              <a:gdLst/>
              <a:ahLst/>
              <a:cxnLst/>
              <a:rect l="0" t="0" r="0" b="0"/>
              <a:pathLst>
                <a:path w="456947" h="844805">
                  <a:moveTo>
                    <a:pt x="456946" y="0"/>
                  </a:moveTo>
                  <a:lnTo>
                    <a:pt x="456946" y="844804"/>
                  </a:lnTo>
                  <a:lnTo>
                    <a:pt x="0" y="844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FF84"/>
            </a:solidFill>
            <a:ln w="0" cap="flat" cmpd="sng" algn="ctr">
              <a:solidFill>
                <a:srgbClr val="BCFF8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3" name="Freeform 212"/>
            <p:cNvSpPr/>
            <p:nvPr/>
          </p:nvSpPr>
          <p:spPr>
            <a:xfrm>
              <a:off x="1651000" y="2454910"/>
              <a:ext cx="457201" cy="844551"/>
            </a:xfrm>
            <a:custGeom>
              <a:avLst/>
              <a:gdLst/>
              <a:ahLst/>
              <a:cxnLst/>
              <a:rect l="0" t="0" r="0" b="0"/>
              <a:pathLst>
                <a:path w="457201" h="844551">
                  <a:moveTo>
                    <a:pt x="0" y="0"/>
                  </a:moveTo>
                  <a:lnTo>
                    <a:pt x="0" y="844550"/>
                  </a:lnTo>
                  <a:lnTo>
                    <a:pt x="457200" y="84455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2259838" y="2454275"/>
              <a:ext cx="1523493" cy="985902"/>
            </a:xfrm>
            <a:custGeom>
              <a:avLst/>
              <a:gdLst/>
              <a:ahLst/>
              <a:cxnLst/>
              <a:rect l="0" t="0" r="0" b="0"/>
              <a:pathLst>
                <a:path w="1523493" h="985902">
                  <a:moveTo>
                    <a:pt x="1523492" y="0"/>
                  </a:moveTo>
                  <a:lnTo>
                    <a:pt x="1523492" y="985901"/>
                  </a:lnTo>
                  <a:lnTo>
                    <a:pt x="0" y="9859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8750"/>
            </a:solidFill>
            <a:ln w="0" cap="flat" cmpd="sng" algn="ctr">
              <a:solidFill>
                <a:srgbClr val="CE875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5" name="Freeform 214"/>
            <p:cNvSpPr/>
            <p:nvPr/>
          </p:nvSpPr>
          <p:spPr>
            <a:xfrm>
              <a:off x="2259330" y="2454910"/>
              <a:ext cx="1524001" cy="985521"/>
            </a:xfrm>
            <a:custGeom>
              <a:avLst/>
              <a:gdLst/>
              <a:ahLst/>
              <a:cxnLst/>
              <a:rect l="0" t="0" r="0" b="0"/>
              <a:pathLst>
                <a:path w="1524001" h="985521">
                  <a:moveTo>
                    <a:pt x="0" y="0"/>
                  </a:moveTo>
                  <a:lnTo>
                    <a:pt x="0" y="985520"/>
                  </a:lnTo>
                  <a:lnTo>
                    <a:pt x="1524000" y="985520"/>
                  </a:lnTo>
                  <a:lnTo>
                    <a:pt x="152400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6" name="Freeform 215"/>
            <p:cNvSpPr/>
            <p:nvPr/>
          </p:nvSpPr>
          <p:spPr>
            <a:xfrm>
              <a:off x="2412492" y="2594864"/>
              <a:ext cx="1218693" cy="844805"/>
            </a:xfrm>
            <a:custGeom>
              <a:avLst/>
              <a:gdLst/>
              <a:ahLst/>
              <a:cxnLst/>
              <a:rect l="0" t="0" r="0" b="0"/>
              <a:pathLst>
                <a:path w="1218693" h="844805">
                  <a:moveTo>
                    <a:pt x="0" y="0"/>
                  </a:moveTo>
                  <a:lnTo>
                    <a:pt x="1218692" y="0"/>
                  </a:lnTo>
                  <a:lnTo>
                    <a:pt x="1218692" y="844804"/>
                  </a:lnTo>
                  <a:lnTo>
                    <a:pt x="0" y="844804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2413000" y="2594610"/>
              <a:ext cx="1217931" cy="844551"/>
            </a:xfrm>
            <a:custGeom>
              <a:avLst/>
              <a:gdLst/>
              <a:ahLst/>
              <a:cxnLst/>
              <a:rect l="0" t="0" r="0" b="0"/>
              <a:pathLst>
                <a:path w="1217931" h="844551">
                  <a:moveTo>
                    <a:pt x="0" y="844550"/>
                  </a:moveTo>
                  <a:lnTo>
                    <a:pt x="1217930" y="844550"/>
                  </a:lnTo>
                  <a:lnTo>
                    <a:pt x="12179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2412492" y="1326642"/>
              <a:ext cx="1066547" cy="845313"/>
            </a:xfrm>
            <a:custGeom>
              <a:avLst/>
              <a:gdLst/>
              <a:ahLst/>
              <a:cxnLst/>
              <a:rect l="0" t="0" r="0" b="0"/>
              <a:pathLst>
                <a:path w="1066547" h="845313">
                  <a:moveTo>
                    <a:pt x="1051687" y="0"/>
                  </a:moveTo>
                  <a:lnTo>
                    <a:pt x="1066546" y="0"/>
                  </a:lnTo>
                  <a:lnTo>
                    <a:pt x="1066546" y="845312"/>
                  </a:lnTo>
                  <a:lnTo>
                    <a:pt x="206375" y="845312"/>
                  </a:lnTo>
                  <a:lnTo>
                    <a:pt x="0" y="0"/>
                  </a:lnTo>
                  <a:lnTo>
                    <a:pt x="369570" y="0"/>
                  </a:lnTo>
                  <a:lnTo>
                    <a:pt x="0" y="369697"/>
                  </a:lnTo>
                  <a:close/>
                </a:path>
              </a:pathLst>
            </a:custGeom>
            <a:solidFill>
              <a:srgbClr val="B3B3B3"/>
            </a:solidFill>
            <a:ln w="0" cap="flat" cmpd="sng" algn="ctr">
              <a:solidFill>
                <a:srgbClr val="B3B3B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2618867" y="1326642"/>
              <a:ext cx="860172" cy="845313"/>
            </a:xfrm>
            <a:custGeom>
              <a:avLst/>
              <a:gdLst/>
              <a:ahLst/>
              <a:cxnLst/>
              <a:rect l="0" t="0" r="0" b="0"/>
              <a:pathLst>
                <a:path w="860172" h="845313">
                  <a:moveTo>
                    <a:pt x="0" y="845312"/>
                  </a:moveTo>
                  <a:lnTo>
                    <a:pt x="845312" y="0"/>
                  </a:lnTo>
                  <a:lnTo>
                    <a:pt x="860171" y="0"/>
                  </a:lnTo>
                  <a:lnTo>
                    <a:pt x="860171" y="845312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2582926" y="1326642"/>
              <a:ext cx="881254" cy="845313"/>
            </a:xfrm>
            <a:custGeom>
              <a:avLst/>
              <a:gdLst/>
              <a:ahLst/>
              <a:cxnLst/>
              <a:rect l="0" t="0" r="0" b="0"/>
              <a:pathLst>
                <a:path w="881254" h="845313">
                  <a:moveTo>
                    <a:pt x="0" y="845312"/>
                  </a:moveTo>
                  <a:lnTo>
                    <a:pt x="845185" y="0"/>
                  </a:lnTo>
                  <a:lnTo>
                    <a:pt x="881253" y="0"/>
                  </a:lnTo>
                  <a:lnTo>
                    <a:pt x="35941" y="845312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1" name="Freeform 220"/>
            <p:cNvSpPr/>
            <p:nvPr/>
          </p:nvSpPr>
          <p:spPr>
            <a:xfrm>
              <a:off x="2546858" y="1326642"/>
              <a:ext cx="881254" cy="845313"/>
            </a:xfrm>
            <a:custGeom>
              <a:avLst/>
              <a:gdLst/>
              <a:ahLst/>
              <a:cxnLst/>
              <a:rect l="0" t="0" r="0" b="0"/>
              <a:pathLst>
                <a:path w="881254" h="845313">
                  <a:moveTo>
                    <a:pt x="0" y="845312"/>
                  </a:moveTo>
                  <a:lnTo>
                    <a:pt x="845312" y="0"/>
                  </a:lnTo>
                  <a:lnTo>
                    <a:pt x="881253" y="0"/>
                  </a:lnTo>
                  <a:lnTo>
                    <a:pt x="36068" y="845312"/>
                  </a:lnTo>
                  <a:close/>
                </a:path>
              </a:pathLst>
            </a:custGeom>
            <a:solidFill>
              <a:srgbClr val="FBFBFB"/>
            </a:solidFill>
            <a:ln w="0" cap="flat" cmpd="sng" algn="ctr">
              <a:solidFill>
                <a:srgbClr val="FBFBF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2" name="Freeform 221"/>
            <p:cNvSpPr/>
            <p:nvPr/>
          </p:nvSpPr>
          <p:spPr>
            <a:xfrm>
              <a:off x="2511298" y="1326642"/>
              <a:ext cx="881381" cy="845313"/>
            </a:xfrm>
            <a:custGeom>
              <a:avLst/>
              <a:gdLst/>
              <a:ahLst/>
              <a:cxnLst/>
              <a:rect l="0" t="0" r="0" b="0"/>
              <a:pathLst>
                <a:path w="881381" h="845313">
                  <a:moveTo>
                    <a:pt x="0" y="845312"/>
                  </a:moveTo>
                  <a:lnTo>
                    <a:pt x="845312" y="0"/>
                  </a:lnTo>
                  <a:lnTo>
                    <a:pt x="881380" y="0"/>
                  </a:lnTo>
                  <a:lnTo>
                    <a:pt x="36068" y="845312"/>
                  </a:lnTo>
                  <a:close/>
                </a:path>
              </a:pathLst>
            </a:custGeom>
            <a:solidFill>
              <a:srgbClr val="F7F7F7"/>
            </a:solidFill>
            <a:ln w="0" cap="flat" cmpd="sng" algn="ctr">
              <a:solidFill>
                <a:srgbClr val="F7F7F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3" name="Freeform 222"/>
            <p:cNvSpPr/>
            <p:nvPr/>
          </p:nvSpPr>
          <p:spPr>
            <a:xfrm>
              <a:off x="2475357" y="1326642"/>
              <a:ext cx="881254" cy="845313"/>
            </a:xfrm>
            <a:custGeom>
              <a:avLst/>
              <a:gdLst/>
              <a:ahLst/>
              <a:cxnLst/>
              <a:rect l="0" t="0" r="0" b="0"/>
              <a:pathLst>
                <a:path w="881254" h="845313">
                  <a:moveTo>
                    <a:pt x="0" y="845312"/>
                  </a:moveTo>
                  <a:lnTo>
                    <a:pt x="845312" y="0"/>
                  </a:lnTo>
                  <a:lnTo>
                    <a:pt x="881253" y="0"/>
                  </a:lnTo>
                  <a:lnTo>
                    <a:pt x="35941" y="845312"/>
                  </a:lnTo>
                  <a:close/>
                </a:path>
              </a:pathLst>
            </a:custGeom>
            <a:solidFill>
              <a:srgbClr val="F3F3F3"/>
            </a:solidFill>
            <a:ln w="0" cap="flat" cmpd="sng" algn="ctr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4" name="Freeform 223"/>
            <p:cNvSpPr/>
            <p:nvPr/>
          </p:nvSpPr>
          <p:spPr>
            <a:xfrm>
              <a:off x="2439289" y="1326642"/>
              <a:ext cx="881381" cy="845313"/>
            </a:xfrm>
            <a:custGeom>
              <a:avLst/>
              <a:gdLst/>
              <a:ahLst/>
              <a:cxnLst/>
              <a:rect l="0" t="0" r="0" b="0"/>
              <a:pathLst>
                <a:path w="881381" h="845313">
                  <a:moveTo>
                    <a:pt x="0" y="845312"/>
                  </a:moveTo>
                  <a:lnTo>
                    <a:pt x="845312" y="0"/>
                  </a:lnTo>
                  <a:lnTo>
                    <a:pt x="881380" y="0"/>
                  </a:lnTo>
                  <a:lnTo>
                    <a:pt x="36068" y="845312"/>
                  </a:lnTo>
                  <a:close/>
                </a:path>
              </a:pathLst>
            </a:custGeom>
            <a:solidFill>
              <a:srgbClr val="EFEFEF"/>
            </a:solidFill>
            <a:ln w="0" cap="flat" cmpd="sng" algn="ctr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5" name="Freeform 224"/>
            <p:cNvSpPr/>
            <p:nvPr/>
          </p:nvSpPr>
          <p:spPr>
            <a:xfrm>
              <a:off x="2412492" y="1326642"/>
              <a:ext cx="872110" cy="845313"/>
            </a:xfrm>
            <a:custGeom>
              <a:avLst/>
              <a:gdLst/>
              <a:ahLst/>
              <a:cxnLst/>
              <a:rect l="0" t="0" r="0" b="0"/>
              <a:pathLst>
                <a:path w="872110" h="845313">
                  <a:moveTo>
                    <a:pt x="0" y="845312"/>
                  </a:moveTo>
                  <a:lnTo>
                    <a:pt x="0" y="836676"/>
                  </a:lnTo>
                  <a:lnTo>
                    <a:pt x="836168" y="0"/>
                  </a:lnTo>
                  <a:lnTo>
                    <a:pt x="872109" y="0"/>
                  </a:lnTo>
                  <a:lnTo>
                    <a:pt x="26797" y="845312"/>
                  </a:lnTo>
                  <a:close/>
                </a:path>
              </a:pathLst>
            </a:custGeom>
            <a:solidFill>
              <a:srgbClr val="ECECEC"/>
            </a:solidFill>
            <a:ln w="0" cap="flat" cmpd="sng" algn="ctr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6" name="Freeform 225"/>
            <p:cNvSpPr/>
            <p:nvPr/>
          </p:nvSpPr>
          <p:spPr>
            <a:xfrm>
              <a:off x="2412492" y="1327150"/>
              <a:ext cx="836169" cy="836169"/>
            </a:xfrm>
            <a:custGeom>
              <a:avLst/>
              <a:gdLst/>
              <a:ahLst/>
              <a:cxnLst/>
              <a:rect l="0" t="0" r="0" b="0"/>
              <a:pathLst>
                <a:path w="836169" h="836169">
                  <a:moveTo>
                    <a:pt x="0" y="836168"/>
                  </a:moveTo>
                  <a:lnTo>
                    <a:pt x="0" y="800227"/>
                  </a:lnTo>
                  <a:lnTo>
                    <a:pt x="800100" y="0"/>
                  </a:lnTo>
                  <a:lnTo>
                    <a:pt x="836168" y="0"/>
                  </a:lnTo>
                  <a:close/>
                </a:path>
              </a:pathLst>
            </a:custGeom>
            <a:solidFill>
              <a:srgbClr val="E8E8E8"/>
            </a:solidFill>
            <a:ln w="0" cap="flat" cmpd="sng" algn="ctr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7" name="Freeform 226"/>
            <p:cNvSpPr/>
            <p:nvPr/>
          </p:nvSpPr>
          <p:spPr>
            <a:xfrm>
              <a:off x="2412492" y="1326642"/>
              <a:ext cx="800609" cy="800736"/>
            </a:xfrm>
            <a:custGeom>
              <a:avLst/>
              <a:gdLst/>
              <a:ahLst/>
              <a:cxnLst/>
              <a:rect l="0" t="0" r="0" b="0"/>
              <a:pathLst>
                <a:path w="800609" h="800736">
                  <a:moveTo>
                    <a:pt x="0" y="800735"/>
                  </a:moveTo>
                  <a:lnTo>
                    <a:pt x="0" y="764667"/>
                  </a:lnTo>
                  <a:lnTo>
                    <a:pt x="764667" y="0"/>
                  </a:lnTo>
                  <a:lnTo>
                    <a:pt x="800608" y="0"/>
                  </a:lnTo>
                  <a:close/>
                </a:path>
              </a:pathLst>
            </a:custGeom>
            <a:solidFill>
              <a:srgbClr val="E4E4E4"/>
            </a:solidFill>
            <a:ln w="0" cap="flat" cmpd="sng" algn="ctr">
              <a:solidFill>
                <a:srgbClr val="E4E4E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8" name="Freeform 227"/>
            <p:cNvSpPr/>
            <p:nvPr/>
          </p:nvSpPr>
          <p:spPr>
            <a:xfrm>
              <a:off x="2412492" y="1327150"/>
              <a:ext cx="764160" cy="764160"/>
            </a:xfrm>
            <a:custGeom>
              <a:avLst/>
              <a:gdLst/>
              <a:ahLst/>
              <a:cxnLst/>
              <a:rect l="0" t="0" r="0" b="0"/>
              <a:pathLst>
                <a:path w="764160" h="764160">
                  <a:moveTo>
                    <a:pt x="0" y="764159"/>
                  </a:moveTo>
                  <a:lnTo>
                    <a:pt x="0" y="728726"/>
                  </a:lnTo>
                  <a:lnTo>
                    <a:pt x="728091" y="0"/>
                  </a:lnTo>
                  <a:lnTo>
                    <a:pt x="764159" y="0"/>
                  </a:lnTo>
                  <a:close/>
                </a:path>
              </a:pathLst>
            </a:custGeom>
            <a:solidFill>
              <a:srgbClr val="E0E0E0"/>
            </a:solidFill>
            <a:ln w="0" cap="flat" cmpd="sng" algn="ctr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9" name="Freeform 228"/>
            <p:cNvSpPr/>
            <p:nvPr/>
          </p:nvSpPr>
          <p:spPr>
            <a:xfrm>
              <a:off x="2412492" y="1327150"/>
              <a:ext cx="728600" cy="728727"/>
            </a:xfrm>
            <a:custGeom>
              <a:avLst/>
              <a:gdLst/>
              <a:ahLst/>
              <a:cxnLst/>
              <a:rect l="0" t="0" r="0" b="0"/>
              <a:pathLst>
                <a:path w="728600" h="728727">
                  <a:moveTo>
                    <a:pt x="0" y="728726"/>
                  </a:moveTo>
                  <a:lnTo>
                    <a:pt x="0" y="692658"/>
                  </a:lnTo>
                  <a:lnTo>
                    <a:pt x="692658" y="0"/>
                  </a:lnTo>
                  <a:lnTo>
                    <a:pt x="728599" y="0"/>
                  </a:lnTo>
                  <a:close/>
                </a:path>
              </a:pathLst>
            </a:custGeom>
            <a:solidFill>
              <a:srgbClr val="DCDCDC"/>
            </a:solidFill>
            <a:ln w="0" cap="flat" cmpd="sng" algn="ctr">
              <a:solidFill>
                <a:srgbClr val="DCDCD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0" name="Freeform 229"/>
            <p:cNvSpPr/>
            <p:nvPr/>
          </p:nvSpPr>
          <p:spPr>
            <a:xfrm>
              <a:off x="2412492" y="1326642"/>
              <a:ext cx="692659" cy="692659"/>
            </a:xfrm>
            <a:custGeom>
              <a:avLst/>
              <a:gdLst/>
              <a:ahLst/>
              <a:cxnLst/>
              <a:rect l="0" t="0" r="0" b="0"/>
              <a:pathLst>
                <a:path w="692659" h="692659">
                  <a:moveTo>
                    <a:pt x="0" y="692658"/>
                  </a:moveTo>
                  <a:lnTo>
                    <a:pt x="0" y="657225"/>
                  </a:lnTo>
                  <a:lnTo>
                    <a:pt x="656590" y="0"/>
                  </a:lnTo>
                  <a:lnTo>
                    <a:pt x="692658" y="0"/>
                  </a:lnTo>
                  <a:close/>
                </a:path>
              </a:pathLst>
            </a:custGeom>
            <a:solidFill>
              <a:srgbClr val="D9D9D9"/>
            </a:solidFill>
            <a:ln w="0" cap="flat" cmpd="sng" algn="ctr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1" name="Freeform 230"/>
            <p:cNvSpPr/>
            <p:nvPr/>
          </p:nvSpPr>
          <p:spPr>
            <a:xfrm>
              <a:off x="2412492" y="1327150"/>
              <a:ext cx="656591" cy="656718"/>
            </a:xfrm>
            <a:custGeom>
              <a:avLst/>
              <a:gdLst/>
              <a:ahLst/>
              <a:cxnLst/>
              <a:rect l="0" t="0" r="0" b="0"/>
              <a:pathLst>
                <a:path w="656591" h="656718">
                  <a:moveTo>
                    <a:pt x="0" y="656717"/>
                  </a:moveTo>
                  <a:lnTo>
                    <a:pt x="0" y="620649"/>
                  </a:lnTo>
                  <a:lnTo>
                    <a:pt x="620649" y="0"/>
                  </a:lnTo>
                  <a:lnTo>
                    <a:pt x="656590" y="0"/>
                  </a:lnTo>
                  <a:close/>
                </a:path>
              </a:pathLst>
            </a:custGeom>
            <a:solidFill>
              <a:srgbClr val="D5D5D5"/>
            </a:solidFill>
            <a:ln w="0" cap="flat" cmpd="sng" algn="ctr">
              <a:solidFill>
                <a:srgbClr val="D5D5D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2" name="Freeform 231"/>
            <p:cNvSpPr/>
            <p:nvPr/>
          </p:nvSpPr>
          <p:spPr>
            <a:xfrm>
              <a:off x="2412492" y="1326642"/>
              <a:ext cx="621031" cy="621158"/>
            </a:xfrm>
            <a:custGeom>
              <a:avLst/>
              <a:gdLst/>
              <a:ahLst/>
              <a:cxnLst/>
              <a:rect l="0" t="0" r="0" b="0"/>
              <a:pathLst>
                <a:path w="621031" h="621158">
                  <a:moveTo>
                    <a:pt x="0" y="621157"/>
                  </a:moveTo>
                  <a:lnTo>
                    <a:pt x="0" y="585216"/>
                  </a:lnTo>
                  <a:lnTo>
                    <a:pt x="585089" y="0"/>
                  </a:lnTo>
                  <a:lnTo>
                    <a:pt x="621030" y="0"/>
                  </a:lnTo>
                  <a:close/>
                </a:path>
              </a:pathLst>
            </a:custGeom>
            <a:solidFill>
              <a:srgbClr val="D1D1D1"/>
            </a:solidFill>
            <a:ln w="0" cap="flat" cmpd="sng" algn="ctr">
              <a:solidFill>
                <a:srgbClr val="D1D1D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3" name="Freeform 232"/>
            <p:cNvSpPr/>
            <p:nvPr/>
          </p:nvSpPr>
          <p:spPr>
            <a:xfrm>
              <a:off x="2412492" y="1327150"/>
              <a:ext cx="584582" cy="584709"/>
            </a:xfrm>
            <a:custGeom>
              <a:avLst/>
              <a:gdLst/>
              <a:ahLst/>
              <a:cxnLst/>
              <a:rect l="0" t="0" r="0" b="0"/>
              <a:pathLst>
                <a:path w="584582" h="584709">
                  <a:moveTo>
                    <a:pt x="0" y="584708"/>
                  </a:moveTo>
                  <a:lnTo>
                    <a:pt x="0" y="549148"/>
                  </a:lnTo>
                  <a:lnTo>
                    <a:pt x="548640" y="0"/>
                  </a:lnTo>
                  <a:lnTo>
                    <a:pt x="584581" y="0"/>
                  </a:lnTo>
                  <a:close/>
                </a:path>
              </a:pathLst>
            </a:custGeom>
            <a:solidFill>
              <a:srgbClr val="CDCDCD"/>
            </a:solidFill>
            <a:ln w="0" cap="flat" cmpd="sng" algn="ctr">
              <a:solidFill>
                <a:srgbClr val="CDCDC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4" name="Freeform 233"/>
            <p:cNvSpPr/>
            <p:nvPr/>
          </p:nvSpPr>
          <p:spPr>
            <a:xfrm>
              <a:off x="2412492" y="1327150"/>
              <a:ext cx="549149" cy="549149"/>
            </a:xfrm>
            <a:custGeom>
              <a:avLst/>
              <a:gdLst/>
              <a:ahLst/>
              <a:cxnLst/>
              <a:rect l="0" t="0" r="0" b="0"/>
              <a:pathLst>
                <a:path w="549149" h="549149">
                  <a:moveTo>
                    <a:pt x="0" y="549148"/>
                  </a:moveTo>
                  <a:lnTo>
                    <a:pt x="0" y="513207"/>
                  </a:lnTo>
                  <a:lnTo>
                    <a:pt x="513080" y="0"/>
                  </a:lnTo>
                  <a:lnTo>
                    <a:pt x="549148" y="0"/>
                  </a:lnTo>
                  <a:close/>
                </a:path>
              </a:pathLst>
            </a:custGeom>
            <a:solidFill>
              <a:srgbClr val="C9C9C9"/>
            </a:solidFill>
            <a:ln w="0" cap="flat" cmpd="sng" algn="ctr">
              <a:solidFill>
                <a:srgbClr val="C9C9C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2412492" y="1326642"/>
              <a:ext cx="513081" cy="513208"/>
            </a:xfrm>
            <a:custGeom>
              <a:avLst/>
              <a:gdLst/>
              <a:ahLst/>
              <a:cxnLst/>
              <a:rect l="0" t="0" r="0" b="0"/>
              <a:pathLst>
                <a:path w="513081" h="513208">
                  <a:moveTo>
                    <a:pt x="0" y="513207"/>
                  </a:moveTo>
                  <a:lnTo>
                    <a:pt x="0" y="477647"/>
                  </a:lnTo>
                  <a:lnTo>
                    <a:pt x="477139" y="0"/>
                  </a:lnTo>
                  <a:lnTo>
                    <a:pt x="513080" y="0"/>
                  </a:lnTo>
                  <a:close/>
                </a:path>
              </a:pathLst>
            </a:custGeom>
            <a:solidFill>
              <a:srgbClr val="C6C6C6"/>
            </a:solidFill>
            <a:ln w="0" cap="flat" cmpd="sng" algn="ctr">
              <a:solidFill>
                <a:srgbClr val="C6C6C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6" name="Freeform 235"/>
            <p:cNvSpPr/>
            <p:nvPr/>
          </p:nvSpPr>
          <p:spPr>
            <a:xfrm>
              <a:off x="2412492" y="1327150"/>
              <a:ext cx="477140" cy="477140"/>
            </a:xfrm>
            <a:custGeom>
              <a:avLst/>
              <a:gdLst/>
              <a:ahLst/>
              <a:cxnLst/>
              <a:rect l="0" t="0" r="0" b="0"/>
              <a:pathLst>
                <a:path w="477140" h="477140">
                  <a:moveTo>
                    <a:pt x="0" y="477139"/>
                  </a:moveTo>
                  <a:lnTo>
                    <a:pt x="0" y="441198"/>
                  </a:lnTo>
                  <a:lnTo>
                    <a:pt x="441071" y="0"/>
                  </a:lnTo>
                  <a:lnTo>
                    <a:pt x="477139" y="0"/>
                  </a:lnTo>
                  <a:close/>
                </a:path>
              </a:pathLst>
            </a:custGeom>
            <a:solidFill>
              <a:srgbClr val="C2C2C2"/>
            </a:solidFill>
            <a:ln w="0" cap="flat" cmpd="sng" algn="ctr">
              <a:solidFill>
                <a:srgbClr val="C2C2C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7" name="Freeform 236"/>
            <p:cNvSpPr/>
            <p:nvPr/>
          </p:nvSpPr>
          <p:spPr>
            <a:xfrm>
              <a:off x="2412492" y="1326642"/>
              <a:ext cx="441580" cy="441707"/>
            </a:xfrm>
            <a:custGeom>
              <a:avLst/>
              <a:gdLst/>
              <a:ahLst/>
              <a:cxnLst/>
              <a:rect l="0" t="0" r="0" b="0"/>
              <a:pathLst>
                <a:path w="441580" h="441707">
                  <a:moveTo>
                    <a:pt x="0" y="441706"/>
                  </a:moveTo>
                  <a:lnTo>
                    <a:pt x="0" y="405638"/>
                  </a:lnTo>
                  <a:lnTo>
                    <a:pt x="405511" y="0"/>
                  </a:lnTo>
                  <a:lnTo>
                    <a:pt x="441579" y="0"/>
                  </a:lnTo>
                  <a:close/>
                </a:path>
              </a:pathLst>
            </a:custGeom>
            <a:solidFill>
              <a:srgbClr val="BEBEBE"/>
            </a:solidFill>
            <a:ln w="0" cap="flat" cmpd="sng" algn="ctr">
              <a:solidFill>
                <a:srgbClr val="BEBEB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8" name="Freeform 237"/>
            <p:cNvSpPr/>
            <p:nvPr/>
          </p:nvSpPr>
          <p:spPr>
            <a:xfrm>
              <a:off x="2412492" y="1327150"/>
              <a:ext cx="405131" cy="405131"/>
            </a:xfrm>
            <a:custGeom>
              <a:avLst/>
              <a:gdLst/>
              <a:ahLst/>
              <a:cxnLst/>
              <a:rect l="0" t="0" r="0" b="0"/>
              <a:pathLst>
                <a:path w="405131" h="405131">
                  <a:moveTo>
                    <a:pt x="0" y="405130"/>
                  </a:moveTo>
                  <a:lnTo>
                    <a:pt x="0" y="369570"/>
                  </a:lnTo>
                  <a:lnTo>
                    <a:pt x="369062" y="0"/>
                  </a:lnTo>
                  <a:lnTo>
                    <a:pt x="405130" y="0"/>
                  </a:lnTo>
                  <a:close/>
                </a:path>
              </a:pathLst>
            </a:custGeom>
            <a:solidFill>
              <a:srgbClr val="BABABA"/>
            </a:solidFill>
            <a:ln w="0" cap="flat" cmpd="sng" algn="ctr">
              <a:solidFill>
                <a:srgbClr val="BABAB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2412492" y="1327150"/>
              <a:ext cx="369571" cy="369571"/>
            </a:xfrm>
            <a:custGeom>
              <a:avLst/>
              <a:gdLst/>
              <a:ahLst/>
              <a:cxnLst/>
              <a:rect l="0" t="0" r="0" b="0"/>
              <a:pathLst>
                <a:path w="369571" h="369571">
                  <a:moveTo>
                    <a:pt x="0" y="369570"/>
                  </a:moveTo>
                  <a:lnTo>
                    <a:pt x="0" y="333629"/>
                  </a:lnTo>
                  <a:lnTo>
                    <a:pt x="333629" y="0"/>
                  </a:lnTo>
                  <a:lnTo>
                    <a:pt x="369570" y="0"/>
                  </a:lnTo>
                  <a:close/>
                </a:path>
              </a:pathLst>
            </a:custGeom>
            <a:solidFill>
              <a:srgbClr val="B6B6B6"/>
            </a:solidFill>
            <a:ln w="0" cap="flat" cmpd="sng" algn="ctr">
              <a:solidFill>
                <a:srgbClr val="B6B6B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0" name="Freeform 239"/>
            <p:cNvSpPr/>
            <p:nvPr/>
          </p:nvSpPr>
          <p:spPr>
            <a:xfrm>
              <a:off x="2413000" y="1327150"/>
              <a:ext cx="1065531" cy="844551"/>
            </a:xfrm>
            <a:custGeom>
              <a:avLst/>
              <a:gdLst/>
              <a:ahLst/>
              <a:cxnLst/>
              <a:rect l="0" t="0" r="0" b="0"/>
              <a:pathLst>
                <a:path w="1065531" h="844551">
                  <a:moveTo>
                    <a:pt x="0" y="0"/>
                  </a:moveTo>
                  <a:lnTo>
                    <a:pt x="0" y="844550"/>
                  </a:lnTo>
                  <a:lnTo>
                    <a:pt x="1065530" y="844550"/>
                  </a:lnTo>
                  <a:lnTo>
                    <a:pt x="106553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1" name="Freeform 240"/>
            <p:cNvSpPr/>
            <p:nvPr/>
          </p:nvSpPr>
          <p:spPr>
            <a:xfrm>
              <a:off x="1802892" y="623062"/>
              <a:ext cx="1904112" cy="633604"/>
            </a:xfrm>
            <a:custGeom>
              <a:avLst/>
              <a:gdLst/>
              <a:ahLst/>
              <a:cxnLst/>
              <a:rect l="0" t="0" r="0" b="0"/>
              <a:pathLst>
                <a:path w="1904112" h="633604">
                  <a:moveTo>
                    <a:pt x="1675638" y="0"/>
                  </a:moveTo>
                  <a:lnTo>
                    <a:pt x="1904111" y="633603"/>
                  </a:lnTo>
                  <a:lnTo>
                    <a:pt x="685419" y="6336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4C00"/>
            </a:solidFill>
            <a:ln w="0" cap="flat" cmpd="sng" algn="ctr">
              <a:solidFill>
                <a:srgbClr val="894C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2" name="Freeform 241"/>
            <p:cNvSpPr/>
            <p:nvPr/>
          </p:nvSpPr>
          <p:spPr>
            <a:xfrm>
              <a:off x="1803400" y="623570"/>
              <a:ext cx="1903731" cy="632461"/>
            </a:xfrm>
            <a:custGeom>
              <a:avLst/>
              <a:gdLst/>
              <a:ahLst/>
              <a:cxnLst/>
              <a:rect l="0" t="0" r="0" b="0"/>
              <a:pathLst>
                <a:path w="1903731" h="632461">
                  <a:moveTo>
                    <a:pt x="0" y="0"/>
                  </a:moveTo>
                  <a:lnTo>
                    <a:pt x="684530" y="632460"/>
                  </a:lnTo>
                  <a:lnTo>
                    <a:pt x="1903730" y="632460"/>
                  </a:lnTo>
                  <a:lnTo>
                    <a:pt x="167513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3" name="Freeform 242"/>
            <p:cNvSpPr/>
            <p:nvPr/>
          </p:nvSpPr>
          <p:spPr>
            <a:xfrm>
              <a:off x="1727073" y="2524760"/>
              <a:ext cx="304293" cy="422403"/>
            </a:xfrm>
            <a:custGeom>
              <a:avLst/>
              <a:gdLst/>
              <a:ahLst/>
              <a:cxnLst/>
              <a:rect l="0" t="0" r="0" b="0"/>
              <a:pathLst>
                <a:path w="304293" h="422403">
                  <a:moveTo>
                    <a:pt x="304292" y="0"/>
                  </a:moveTo>
                  <a:lnTo>
                    <a:pt x="304292" y="422402"/>
                  </a:lnTo>
                  <a:lnTo>
                    <a:pt x="0" y="422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4" name="Freeform 243"/>
            <p:cNvSpPr/>
            <p:nvPr/>
          </p:nvSpPr>
          <p:spPr>
            <a:xfrm>
              <a:off x="1727200" y="2524760"/>
              <a:ext cx="303531" cy="422911"/>
            </a:xfrm>
            <a:custGeom>
              <a:avLst/>
              <a:gdLst/>
              <a:ahLst/>
              <a:cxnLst/>
              <a:rect l="0" t="0" r="0" b="0"/>
              <a:pathLst>
                <a:path w="303531" h="422911">
                  <a:moveTo>
                    <a:pt x="0" y="0"/>
                  </a:moveTo>
                  <a:lnTo>
                    <a:pt x="0" y="422910"/>
                  </a:lnTo>
                  <a:lnTo>
                    <a:pt x="303530" y="422910"/>
                  </a:lnTo>
                  <a:lnTo>
                    <a:pt x="30353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5" name="Freeform 244"/>
            <p:cNvSpPr/>
            <p:nvPr/>
          </p:nvSpPr>
          <p:spPr>
            <a:xfrm>
              <a:off x="1727073" y="3017774"/>
              <a:ext cx="304293" cy="211202"/>
            </a:xfrm>
            <a:custGeom>
              <a:avLst/>
              <a:gdLst/>
              <a:ahLst/>
              <a:cxnLst/>
              <a:rect l="0" t="0" r="0" b="0"/>
              <a:pathLst>
                <a:path w="304293" h="211202">
                  <a:moveTo>
                    <a:pt x="304292" y="0"/>
                  </a:moveTo>
                  <a:lnTo>
                    <a:pt x="304292" y="211201"/>
                  </a:lnTo>
                  <a:lnTo>
                    <a:pt x="0" y="2112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6" name="Freeform 245"/>
            <p:cNvSpPr/>
            <p:nvPr/>
          </p:nvSpPr>
          <p:spPr>
            <a:xfrm>
              <a:off x="1727200" y="3017520"/>
              <a:ext cx="303531" cy="212091"/>
            </a:xfrm>
            <a:custGeom>
              <a:avLst/>
              <a:gdLst/>
              <a:ahLst/>
              <a:cxnLst/>
              <a:rect l="0" t="0" r="0" b="0"/>
              <a:pathLst>
                <a:path w="303531" h="212091">
                  <a:moveTo>
                    <a:pt x="0" y="0"/>
                  </a:moveTo>
                  <a:lnTo>
                    <a:pt x="0" y="212090"/>
                  </a:lnTo>
                  <a:lnTo>
                    <a:pt x="303530" y="212090"/>
                  </a:lnTo>
                  <a:lnTo>
                    <a:pt x="30353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7" name="Freeform 246"/>
            <p:cNvSpPr/>
            <p:nvPr/>
          </p:nvSpPr>
          <p:spPr>
            <a:xfrm>
              <a:off x="1574419" y="3299079"/>
              <a:ext cx="685420" cy="140590"/>
            </a:xfrm>
            <a:custGeom>
              <a:avLst/>
              <a:gdLst/>
              <a:ahLst/>
              <a:cxnLst/>
              <a:rect l="0" t="0" r="0" b="0"/>
              <a:pathLst>
                <a:path w="685420" h="140590">
                  <a:moveTo>
                    <a:pt x="0" y="0"/>
                  </a:moveTo>
                  <a:lnTo>
                    <a:pt x="685419" y="0"/>
                  </a:lnTo>
                  <a:lnTo>
                    <a:pt x="685419" y="140589"/>
                  </a:lnTo>
                  <a:lnTo>
                    <a:pt x="0" y="140589"/>
                  </a:lnTo>
                  <a:close/>
                </a:path>
              </a:pathLst>
            </a:custGeom>
            <a:solidFill>
              <a:srgbClr val="CCCCCC"/>
            </a:solidFill>
            <a:ln w="0" cap="flat" cmpd="sng" algn="ctr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8" name="Freeform 247"/>
            <p:cNvSpPr/>
            <p:nvPr/>
          </p:nvSpPr>
          <p:spPr>
            <a:xfrm>
              <a:off x="1574800" y="3299460"/>
              <a:ext cx="684531" cy="139701"/>
            </a:xfrm>
            <a:custGeom>
              <a:avLst/>
              <a:gdLst/>
              <a:ahLst/>
              <a:cxnLst/>
              <a:rect l="0" t="0" r="0" b="0"/>
              <a:pathLst>
                <a:path w="684531" h="139701">
                  <a:moveTo>
                    <a:pt x="0" y="139700"/>
                  </a:moveTo>
                  <a:lnTo>
                    <a:pt x="684530" y="139700"/>
                  </a:lnTo>
                  <a:lnTo>
                    <a:pt x="6845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9" name="Freeform 248"/>
            <p:cNvSpPr/>
            <p:nvPr/>
          </p:nvSpPr>
          <p:spPr>
            <a:xfrm>
              <a:off x="1574419" y="3369564"/>
              <a:ext cx="685420" cy="70105"/>
            </a:xfrm>
            <a:custGeom>
              <a:avLst/>
              <a:gdLst/>
              <a:ahLst/>
              <a:cxnLst/>
              <a:rect l="0" t="0" r="0" b="0"/>
              <a:pathLst>
                <a:path w="685420" h="70105">
                  <a:moveTo>
                    <a:pt x="685419" y="0"/>
                  </a:moveTo>
                  <a:lnTo>
                    <a:pt x="685419" y="70104"/>
                  </a:lnTo>
                  <a:lnTo>
                    <a:pt x="0" y="70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 w="0" cap="flat" cmpd="sng" algn="ctr">
              <a:solidFill>
                <a:srgbClr val="B2B2B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50" name="Freeform 249"/>
            <p:cNvSpPr/>
            <p:nvPr/>
          </p:nvSpPr>
          <p:spPr>
            <a:xfrm>
              <a:off x="1574800" y="3369310"/>
              <a:ext cx="684531" cy="69851"/>
            </a:xfrm>
            <a:custGeom>
              <a:avLst/>
              <a:gdLst/>
              <a:ahLst/>
              <a:cxnLst/>
              <a:rect l="0" t="0" r="0" b="0"/>
              <a:pathLst>
                <a:path w="684531" h="69851">
                  <a:moveTo>
                    <a:pt x="0" y="0"/>
                  </a:moveTo>
                  <a:lnTo>
                    <a:pt x="0" y="69850"/>
                  </a:lnTo>
                  <a:lnTo>
                    <a:pt x="684530" y="69850"/>
                  </a:lnTo>
                  <a:lnTo>
                    <a:pt x="68453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51" name="Freeform 250"/>
            <p:cNvSpPr/>
            <p:nvPr/>
          </p:nvSpPr>
          <p:spPr>
            <a:xfrm>
              <a:off x="738759" y="2557399"/>
              <a:ext cx="609601" cy="493015"/>
            </a:xfrm>
            <a:custGeom>
              <a:avLst/>
              <a:gdLst/>
              <a:ahLst/>
              <a:cxnLst/>
              <a:rect l="0" t="0" r="0" b="0"/>
              <a:pathLst>
                <a:path w="609601" h="493015">
                  <a:moveTo>
                    <a:pt x="609600" y="0"/>
                  </a:moveTo>
                  <a:lnTo>
                    <a:pt x="609600" y="493014"/>
                  </a:lnTo>
                  <a:lnTo>
                    <a:pt x="0" y="4930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52" name="Freeform 251"/>
            <p:cNvSpPr/>
            <p:nvPr/>
          </p:nvSpPr>
          <p:spPr>
            <a:xfrm>
              <a:off x="739140" y="2557780"/>
              <a:ext cx="609601" cy="492761"/>
            </a:xfrm>
            <a:custGeom>
              <a:avLst/>
              <a:gdLst/>
              <a:ahLst/>
              <a:cxnLst/>
              <a:rect l="0" t="0" r="0" b="0"/>
              <a:pathLst>
                <a:path w="609601" h="492761">
                  <a:moveTo>
                    <a:pt x="0" y="0"/>
                  </a:moveTo>
                  <a:lnTo>
                    <a:pt x="0" y="492760"/>
                  </a:lnTo>
                  <a:lnTo>
                    <a:pt x="609600" y="49276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53" name="Freeform 252"/>
            <p:cNvSpPr/>
            <p:nvPr/>
          </p:nvSpPr>
          <p:spPr>
            <a:xfrm>
              <a:off x="777113" y="2592959"/>
              <a:ext cx="114174" cy="422403"/>
            </a:xfrm>
            <a:custGeom>
              <a:avLst/>
              <a:gdLst/>
              <a:ahLst/>
              <a:cxnLst/>
              <a:rect l="0" t="0" r="0" b="0"/>
              <a:pathLst>
                <a:path w="114174" h="422403">
                  <a:moveTo>
                    <a:pt x="114173" y="0"/>
                  </a:moveTo>
                  <a:lnTo>
                    <a:pt x="114173" y="422402"/>
                  </a:lnTo>
                  <a:lnTo>
                    <a:pt x="0" y="422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54" name="Freeform 253"/>
            <p:cNvSpPr/>
            <p:nvPr/>
          </p:nvSpPr>
          <p:spPr>
            <a:xfrm>
              <a:off x="777240" y="2593340"/>
              <a:ext cx="114301" cy="421641"/>
            </a:xfrm>
            <a:custGeom>
              <a:avLst/>
              <a:gdLst/>
              <a:ahLst/>
              <a:cxnLst/>
              <a:rect l="0" t="0" r="0" b="0"/>
              <a:pathLst>
                <a:path w="114301" h="421641">
                  <a:moveTo>
                    <a:pt x="0" y="0"/>
                  </a:moveTo>
                  <a:lnTo>
                    <a:pt x="0" y="421640"/>
                  </a:lnTo>
                  <a:lnTo>
                    <a:pt x="114300" y="42164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55" name="Freeform 254"/>
            <p:cNvSpPr/>
            <p:nvPr/>
          </p:nvSpPr>
          <p:spPr>
            <a:xfrm>
              <a:off x="1195705" y="2592959"/>
              <a:ext cx="114174" cy="422403"/>
            </a:xfrm>
            <a:custGeom>
              <a:avLst/>
              <a:gdLst/>
              <a:ahLst/>
              <a:cxnLst/>
              <a:rect l="0" t="0" r="0" b="0"/>
              <a:pathLst>
                <a:path w="114174" h="422403">
                  <a:moveTo>
                    <a:pt x="114173" y="0"/>
                  </a:moveTo>
                  <a:lnTo>
                    <a:pt x="114173" y="422402"/>
                  </a:lnTo>
                  <a:lnTo>
                    <a:pt x="0" y="422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56" name="Freeform 255"/>
            <p:cNvSpPr/>
            <p:nvPr/>
          </p:nvSpPr>
          <p:spPr>
            <a:xfrm>
              <a:off x="1195070" y="2593340"/>
              <a:ext cx="114301" cy="421641"/>
            </a:xfrm>
            <a:custGeom>
              <a:avLst/>
              <a:gdLst/>
              <a:ahLst/>
              <a:cxnLst/>
              <a:rect l="0" t="0" r="0" b="0"/>
              <a:pathLst>
                <a:path w="114301" h="421641">
                  <a:moveTo>
                    <a:pt x="0" y="0"/>
                  </a:moveTo>
                  <a:lnTo>
                    <a:pt x="0" y="421640"/>
                  </a:lnTo>
                  <a:lnTo>
                    <a:pt x="114300" y="42164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57" name="Freeform 256"/>
            <p:cNvSpPr/>
            <p:nvPr/>
          </p:nvSpPr>
          <p:spPr>
            <a:xfrm>
              <a:off x="929259" y="2592959"/>
              <a:ext cx="228474" cy="105538"/>
            </a:xfrm>
            <a:custGeom>
              <a:avLst/>
              <a:gdLst/>
              <a:ahLst/>
              <a:cxnLst/>
              <a:rect l="0" t="0" r="0" b="0"/>
              <a:pathLst>
                <a:path w="228474" h="105538">
                  <a:moveTo>
                    <a:pt x="228473" y="0"/>
                  </a:moveTo>
                  <a:lnTo>
                    <a:pt x="228473" y="105537"/>
                  </a:lnTo>
                  <a:lnTo>
                    <a:pt x="0" y="1055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58" name="Freeform 257"/>
            <p:cNvSpPr/>
            <p:nvPr/>
          </p:nvSpPr>
          <p:spPr>
            <a:xfrm>
              <a:off x="929640" y="2593340"/>
              <a:ext cx="228601" cy="105411"/>
            </a:xfrm>
            <a:custGeom>
              <a:avLst/>
              <a:gdLst/>
              <a:ahLst/>
              <a:cxnLst/>
              <a:rect l="0" t="0" r="0" b="0"/>
              <a:pathLst>
                <a:path w="228601" h="105411">
                  <a:moveTo>
                    <a:pt x="0" y="0"/>
                  </a:moveTo>
                  <a:lnTo>
                    <a:pt x="0" y="105410"/>
                  </a:lnTo>
                  <a:lnTo>
                    <a:pt x="228600" y="10541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59" name="Freeform 258"/>
            <p:cNvSpPr/>
            <p:nvPr/>
          </p:nvSpPr>
          <p:spPr>
            <a:xfrm>
              <a:off x="929259" y="2733548"/>
              <a:ext cx="228474" cy="281814"/>
            </a:xfrm>
            <a:custGeom>
              <a:avLst/>
              <a:gdLst/>
              <a:ahLst/>
              <a:cxnLst/>
              <a:rect l="0" t="0" r="0" b="0"/>
              <a:pathLst>
                <a:path w="228474" h="281814">
                  <a:moveTo>
                    <a:pt x="228473" y="0"/>
                  </a:moveTo>
                  <a:lnTo>
                    <a:pt x="228473" y="281813"/>
                  </a:lnTo>
                  <a:lnTo>
                    <a:pt x="0" y="2818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60" name="Freeform 259"/>
            <p:cNvSpPr/>
            <p:nvPr/>
          </p:nvSpPr>
          <p:spPr>
            <a:xfrm>
              <a:off x="929640" y="2733040"/>
              <a:ext cx="228601" cy="281941"/>
            </a:xfrm>
            <a:custGeom>
              <a:avLst/>
              <a:gdLst/>
              <a:ahLst/>
              <a:cxnLst/>
              <a:rect l="0" t="0" r="0" b="0"/>
              <a:pathLst>
                <a:path w="228601" h="281941">
                  <a:moveTo>
                    <a:pt x="0" y="0"/>
                  </a:moveTo>
                  <a:lnTo>
                    <a:pt x="0" y="281940"/>
                  </a:lnTo>
                  <a:lnTo>
                    <a:pt x="228600" y="28194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61" name="Freeform 260"/>
            <p:cNvSpPr/>
            <p:nvPr/>
          </p:nvSpPr>
          <p:spPr>
            <a:xfrm>
              <a:off x="2450846" y="2629916"/>
              <a:ext cx="1142366" cy="809753"/>
            </a:xfrm>
            <a:custGeom>
              <a:avLst/>
              <a:gdLst/>
              <a:ahLst/>
              <a:cxnLst/>
              <a:rect l="0" t="0" r="0" b="0"/>
              <a:pathLst>
                <a:path w="1142366" h="809753">
                  <a:moveTo>
                    <a:pt x="1142365" y="0"/>
                  </a:moveTo>
                  <a:lnTo>
                    <a:pt x="1142365" y="809752"/>
                  </a:lnTo>
                  <a:lnTo>
                    <a:pt x="0" y="809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FF84"/>
            </a:solidFill>
            <a:ln w="0" cap="flat" cmpd="sng" algn="ctr">
              <a:solidFill>
                <a:srgbClr val="BCFF8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62" name="Freeform 261"/>
            <p:cNvSpPr/>
            <p:nvPr/>
          </p:nvSpPr>
          <p:spPr>
            <a:xfrm>
              <a:off x="2451100" y="2630170"/>
              <a:ext cx="1141731" cy="808991"/>
            </a:xfrm>
            <a:custGeom>
              <a:avLst/>
              <a:gdLst/>
              <a:ahLst/>
              <a:cxnLst/>
              <a:rect l="0" t="0" r="0" b="0"/>
              <a:pathLst>
                <a:path w="1141731" h="808991">
                  <a:moveTo>
                    <a:pt x="0" y="0"/>
                  </a:moveTo>
                  <a:lnTo>
                    <a:pt x="0" y="808990"/>
                  </a:lnTo>
                  <a:lnTo>
                    <a:pt x="1141730" y="808990"/>
                  </a:lnTo>
                  <a:lnTo>
                    <a:pt x="114173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63" name="Freeform 262"/>
            <p:cNvSpPr/>
            <p:nvPr/>
          </p:nvSpPr>
          <p:spPr>
            <a:xfrm>
              <a:off x="700786" y="3050413"/>
              <a:ext cx="685420" cy="35434"/>
            </a:xfrm>
            <a:custGeom>
              <a:avLst/>
              <a:gdLst/>
              <a:ahLst/>
              <a:cxnLst/>
              <a:rect l="0" t="0" r="0" b="0"/>
              <a:pathLst>
                <a:path w="685420" h="35434">
                  <a:moveTo>
                    <a:pt x="685419" y="0"/>
                  </a:moveTo>
                  <a:lnTo>
                    <a:pt x="685419" y="35433"/>
                  </a:lnTo>
                  <a:lnTo>
                    <a:pt x="0" y="354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FF84"/>
            </a:solidFill>
            <a:ln w="0" cap="flat" cmpd="sng" algn="ctr">
              <a:solidFill>
                <a:srgbClr val="BCFF8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64" name="Freeform 263"/>
            <p:cNvSpPr/>
            <p:nvPr/>
          </p:nvSpPr>
          <p:spPr>
            <a:xfrm>
              <a:off x="701040" y="3050540"/>
              <a:ext cx="684531" cy="35561"/>
            </a:xfrm>
            <a:custGeom>
              <a:avLst/>
              <a:gdLst/>
              <a:ahLst/>
              <a:cxnLst/>
              <a:rect l="0" t="0" r="0" b="0"/>
              <a:pathLst>
                <a:path w="684531" h="35561">
                  <a:moveTo>
                    <a:pt x="0" y="0"/>
                  </a:moveTo>
                  <a:lnTo>
                    <a:pt x="0" y="35560"/>
                  </a:lnTo>
                  <a:lnTo>
                    <a:pt x="684530" y="35560"/>
                  </a:lnTo>
                  <a:lnTo>
                    <a:pt x="68453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65" name="Freeform 264"/>
            <p:cNvSpPr/>
            <p:nvPr/>
          </p:nvSpPr>
          <p:spPr>
            <a:xfrm>
              <a:off x="165100" y="200660"/>
              <a:ext cx="2322831" cy="1090931"/>
            </a:xfrm>
            <a:custGeom>
              <a:avLst/>
              <a:gdLst/>
              <a:ahLst/>
              <a:cxnLst/>
              <a:rect l="0" t="0" r="0" b="0"/>
              <a:pathLst>
                <a:path w="2322831" h="1090931">
                  <a:moveTo>
                    <a:pt x="2322830" y="1055370"/>
                  </a:moveTo>
                  <a:lnTo>
                    <a:pt x="1181100" y="0"/>
                  </a:lnTo>
                  <a:lnTo>
                    <a:pt x="0" y="109093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266" name="Straight Connector 265"/>
            <p:cNvCxnSpPr/>
            <p:nvPr/>
          </p:nvCxnSpPr>
          <p:spPr>
            <a:xfrm>
              <a:off x="495300" y="1104900"/>
              <a:ext cx="0" cy="119380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>
              <a:off x="571500" y="1028700"/>
              <a:ext cx="0" cy="127000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>
              <a:off x="647700" y="965200"/>
              <a:ext cx="0" cy="133350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>
              <a:off x="723900" y="889000"/>
              <a:ext cx="0" cy="140970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>
              <a:off x="800100" y="825500"/>
              <a:ext cx="0" cy="147320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>
              <a:off x="876300" y="749300"/>
              <a:ext cx="0" cy="154940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/>
            <p:nvPr/>
          </p:nvCxnSpPr>
          <p:spPr>
            <a:xfrm>
              <a:off x="952500" y="685800"/>
              <a:ext cx="0" cy="161290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>
            <a:xfrm>
              <a:off x="1028700" y="609600"/>
              <a:ext cx="0" cy="168910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/>
            <p:nvPr/>
          </p:nvCxnSpPr>
          <p:spPr>
            <a:xfrm>
              <a:off x="1104900" y="546100"/>
              <a:ext cx="0" cy="175260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/>
          </p:nvCxnSpPr>
          <p:spPr>
            <a:xfrm>
              <a:off x="1181100" y="469900"/>
              <a:ext cx="0" cy="182880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/>
            <p:nvPr/>
          </p:nvCxnSpPr>
          <p:spPr>
            <a:xfrm>
              <a:off x="1257300" y="393700"/>
              <a:ext cx="0" cy="190500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/>
            <p:nvPr/>
          </p:nvCxnSpPr>
          <p:spPr>
            <a:xfrm>
              <a:off x="1333500" y="330200"/>
              <a:ext cx="0" cy="196850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>
              <a:off x="1409700" y="393700"/>
              <a:ext cx="0" cy="190500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/>
            <p:nvPr/>
          </p:nvCxnSpPr>
          <p:spPr>
            <a:xfrm>
              <a:off x="1485900" y="469900"/>
              <a:ext cx="0" cy="182880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/>
            <p:cNvCxnSpPr/>
            <p:nvPr/>
          </p:nvCxnSpPr>
          <p:spPr>
            <a:xfrm>
              <a:off x="1562100" y="546100"/>
              <a:ext cx="0" cy="175260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/>
            <p:cNvCxnSpPr/>
            <p:nvPr/>
          </p:nvCxnSpPr>
          <p:spPr>
            <a:xfrm>
              <a:off x="1638300" y="609600"/>
              <a:ext cx="0" cy="154940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/>
            <p:nvPr/>
          </p:nvCxnSpPr>
          <p:spPr>
            <a:xfrm>
              <a:off x="1714500" y="685800"/>
              <a:ext cx="0" cy="147320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>
              <a:off x="1790700" y="749300"/>
              <a:ext cx="0" cy="140970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/>
            <p:nvPr/>
          </p:nvCxnSpPr>
          <p:spPr>
            <a:xfrm>
              <a:off x="1866900" y="825500"/>
              <a:ext cx="0" cy="133350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/>
            <p:cNvCxnSpPr/>
            <p:nvPr/>
          </p:nvCxnSpPr>
          <p:spPr>
            <a:xfrm>
              <a:off x="1943100" y="889000"/>
              <a:ext cx="0" cy="127000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/>
            <p:cNvCxnSpPr/>
            <p:nvPr/>
          </p:nvCxnSpPr>
          <p:spPr>
            <a:xfrm>
              <a:off x="2019300" y="965200"/>
              <a:ext cx="0" cy="119380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/>
            <p:cNvCxnSpPr/>
            <p:nvPr/>
          </p:nvCxnSpPr>
          <p:spPr>
            <a:xfrm>
              <a:off x="2095500" y="1028700"/>
              <a:ext cx="0" cy="113030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/>
            <p:cNvCxnSpPr/>
            <p:nvPr/>
          </p:nvCxnSpPr>
          <p:spPr>
            <a:xfrm>
              <a:off x="2171700" y="1104900"/>
              <a:ext cx="0" cy="105410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9" name="Freeform 288"/>
            <p:cNvSpPr/>
            <p:nvPr/>
          </p:nvSpPr>
          <p:spPr>
            <a:xfrm>
              <a:off x="736346" y="1537843"/>
              <a:ext cx="609601" cy="493523"/>
            </a:xfrm>
            <a:custGeom>
              <a:avLst/>
              <a:gdLst/>
              <a:ahLst/>
              <a:cxnLst/>
              <a:rect l="0" t="0" r="0" b="0"/>
              <a:pathLst>
                <a:path w="609601" h="493523">
                  <a:moveTo>
                    <a:pt x="609600" y="0"/>
                  </a:moveTo>
                  <a:lnTo>
                    <a:pt x="609600" y="493522"/>
                  </a:lnTo>
                  <a:lnTo>
                    <a:pt x="0" y="4935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90" name="Freeform 289"/>
            <p:cNvSpPr/>
            <p:nvPr/>
          </p:nvSpPr>
          <p:spPr>
            <a:xfrm>
              <a:off x="736600" y="1537970"/>
              <a:ext cx="609601" cy="492761"/>
            </a:xfrm>
            <a:custGeom>
              <a:avLst/>
              <a:gdLst/>
              <a:ahLst/>
              <a:cxnLst/>
              <a:rect l="0" t="0" r="0" b="0"/>
              <a:pathLst>
                <a:path w="609601" h="492761">
                  <a:moveTo>
                    <a:pt x="0" y="0"/>
                  </a:moveTo>
                  <a:lnTo>
                    <a:pt x="0" y="492760"/>
                  </a:lnTo>
                  <a:lnTo>
                    <a:pt x="609600" y="49276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91" name="Freeform 290"/>
            <p:cNvSpPr/>
            <p:nvPr/>
          </p:nvSpPr>
          <p:spPr>
            <a:xfrm>
              <a:off x="774700" y="1573403"/>
              <a:ext cx="114301" cy="422403"/>
            </a:xfrm>
            <a:custGeom>
              <a:avLst/>
              <a:gdLst/>
              <a:ahLst/>
              <a:cxnLst/>
              <a:rect l="0" t="0" r="0" b="0"/>
              <a:pathLst>
                <a:path w="114301" h="422403">
                  <a:moveTo>
                    <a:pt x="114300" y="0"/>
                  </a:moveTo>
                  <a:lnTo>
                    <a:pt x="114300" y="422402"/>
                  </a:lnTo>
                  <a:lnTo>
                    <a:pt x="0" y="422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92" name="Freeform 291"/>
            <p:cNvSpPr/>
            <p:nvPr/>
          </p:nvSpPr>
          <p:spPr>
            <a:xfrm>
              <a:off x="774700" y="1573530"/>
              <a:ext cx="114301" cy="421641"/>
            </a:xfrm>
            <a:custGeom>
              <a:avLst/>
              <a:gdLst/>
              <a:ahLst/>
              <a:cxnLst/>
              <a:rect l="0" t="0" r="0" b="0"/>
              <a:pathLst>
                <a:path w="114301" h="421641">
                  <a:moveTo>
                    <a:pt x="0" y="0"/>
                  </a:moveTo>
                  <a:lnTo>
                    <a:pt x="0" y="421640"/>
                  </a:lnTo>
                  <a:lnTo>
                    <a:pt x="114300" y="42164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93" name="Freeform 292"/>
            <p:cNvSpPr/>
            <p:nvPr/>
          </p:nvSpPr>
          <p:spPr>
            <a:xfrm>
              <a:off x="1193800" y="1573403"/>
              <a:ext cx="114174" cy="422403"/>
            </a:xfrm>
            <a:custGeom>
              <a:avLst/>
              <a:gdLst/>
              <a:ahLst/>
              <a:cxnLst/>
              <a:rect l="0" t="0" r="0" b="0"/>
              <a:pathLst>
                <a:path w="114174" h="422403">
                  <a:moveTo>
                    <a:pt x="114173" y="0"/>
                  </a:moveTo>
                  <a:lnTo>
                    <a:pt x="114173" y="422402"/>
                  </a:lnTo>
                  <a:lnTo>
                    <a:pt x="0" y="422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94" name="Freeform 293"/>
            <p:cNvSpPr/>
            <p:nvPr/>
          </p:nvSpPr>
          <p:spPr>
            <a:xfrm>
              <a:off x="1193800" y="1573530"/>
              <a:ext cx="114301" cy="421641"/>
            </a:xfrm>
            <a:custGeom>
              <a:avLst/>
              <a:gdLst/>
              <a:ahLst/>
              <a:cxnLst/>
              <a:rect l="0" t="0" r="0" b="0"/>
              <a:pathLst>
                <a:path w="114301" h="421641">
                  <a:moveTo>
                    <a:pt x="0" y="0"/>
                  </a:moveTo>
                  <a:lnTo>
                    <a:pt x="0" y="421640"/>
                  </a:lnTo>
                  <a:lnTo>
                    <a:pt x="114300" y="42164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95" name="Freeform 294"/>
            <p:cNvSpPr/>
            <p:nvPr/>
          </p:nvSpPr>
          <p:spPr>
            <a:xfrm>
              <a:off x="927354" y="1573403"/>
              <a:ext cx="228474" cy="105665"/>
            </a:xfrm>
            <a:custGeom>
              <a:avLst/>
              <a:gdLst/>
              <a:ahLst/>
              <a:cxnLst/>
              <a:rect l="0" t="0" r="0" b="0"/>
              <a:pathLst>
                <a:path w="228474" h="105665">
                  <a:moveTo>
                    <a:pt x="228473" y="0"/>
                  </a:moveTo>
                  <a:lnTo>
                    <a:pt x="228473" y="105664"/>
                  </a:lnTo>
                  <a:lnTo>
                    <a:pt x="0" y="1056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96" name="Freeform 295"/>
            <p:cNvSpPr/>
            <p:nvPr/>
          </p:nvSpPr>
          <p:spPr>
            <a:xfrm>
              <a:off x="927100" y="1573530"/>
              <a:ext cx="228601" cy="105411"/>
            </a:xfrm>
            <a:custGeom>
              <a:avLst/>
              <a:gdLst/>
              <a:ahLst/>
              <a:cxnLst/>
              <a:rect l="0" t="0" r="0" b="0"/>
              <a:pathLst>
                <a:path w="228601" h="105411">
                  <a:moveTo>
                    <a:pt x="0" y="0"/>
                  </a:moveTo>
                  <a:lnTo>
                    <a:pt x="0" y="105410"/>
                  </a:lnTo>
                  <a:lnTo>
                    <a:pt x="228600" y="10541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97" name="Freeform 296"/>
            <p:cNvSpPr/>
            <p:nvPr/>
          </p:nvSpPr>
          <p:spPr>
            <a:xfrm>
              <a:off x="927354" y="1714500"/>
              <a:ext cx="228474" cy="281814"/>
            </a:xfrm>
            <a:custGeom>
              <a:avLst/>
              <a:gdLst/>
              <a:ahLst/>
              <a:cxnLst/>
              <a:rect l="0" t="0" r="0" b="0"/>
              <a:pathLst>
                <a:path w="228474" h="281814">
                  <a:moveTo>
                    <a:pt x="228473" y="0"/>
                  </a:moveTo>
                  <a:lnTo>
                    <a:pt x="228473" y="281813"/>
                  </a:lnTo>
                  <a:lnTo>
                    <a:pt x="0" y="2818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98" name="Freeform 297"/>
            <p:cNvSpPr/>
            <p:nvPr/>
          </p:nvSpPr>
          <p:spPr>
            <a:xfrm>
              <a:off x="927100" y="1714500"/>
              <a:ext cx="228601" cy="281941"/>
            </a:xfrm>
            <a:custGeom>
              <a:avLst/>
              <a:gdLst/>
              <a:ahLst/>
              <a:cxnLst/>
              <a:rect l="0" t="0" r="0" b="0"/>
              <a:pathLst>
                <a:path w="228601" h="281941">
                  <a:moveTo>
                    <a:pt x="0" y="0"/>
                  </a:moveTo>
                  <a:lnTo>
                    <a:pt x="0" y="281940"/>
                  </a:lnTo>
                  <a:lnTo>
                    <a:pt x="228600" y="28194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99" name="Freeform 298"/>
            <p:cNvSpPr/>
            <p:nvPr/>
          </p:nvSpPr>
          <p:spPr>
            <a:xfrm>
              <a:off x="698881" y="2031365"/>
              <a:ext cx="685420" cy="35053"/>
            </a:xfrm>
            <a:custGeom>
              <a:avLst/>
              <a:gdLst/>
              <a:ahLst/>
              <a:cxnLst/>
              <a:rect l="0" t="0" r="0" b="0"/>
              <a:pathLst>
                <a:path w="685420" h="35053">
                  <a:moveTo>
                    <a:pt x="685419" y="0"/>
                  </a:moveTo>
                  <a:lnTo>
                    <a:pt x="685419" y="35052"/>
                  </a:lnTo>
                  <a:lnTo>
                    <a:pt x="0" y="350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FF84"/>
            </a:solidFill>
            <a:ln w="0" cap="flat" cmpd="sng" algn="ctr">
              <a:solidFill>
                <a:srgbClr val="BCFF8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00" name="Freeform 299"/>
            <p:cNvSpPr/>
            <p:nvPr/>
          </p:nvSpPr>
          <p:spPr>
            <a:xfrm>
              <a:off x="698500" y="2030730"/>
              <a:ext cx="685801" cy="35561"/>
            </a:xfrm>
            <a:custGeom>
              <a:avLst/>
              <a:gdLst/>
              <a:ahLst/>
              <a:cxnLst/>
              <a:rect l="0" t="0" r="0" b="0"/>
              <a:pathLst>
                <a:path w="685801" h="35561">
                  <a:moveTo>
                    <a:pt x="0" y="0"/>
                  </a:moveTo>
                  <a:lnTo>
                    <a:pt x="0" y="35560"/>
                  </a:lnTo>
                  <a:lnTo>
                    <a:pt x="685800" y="3556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01" name="Freeform 300"/>
            <p:cNvSpPr/>
            <p:nvPr/>
          </p:nvSpPr>
          <p:spPr>
            <a:xfrm>
              <a:off x="1574419" y="1537843"/>
              <a:ext cx="456947" cy="493523"/>
            </a:xfrm>
            <a:custGeom>
              <a:avLst/>
              <a:gdLst/>
              <a:ahLst/>
              <a:cxnLst/>
              <a:rect l="0" t="0" r="0" b="0"/>
              <a:pathLst>
                <a:path w="456947" h="493523">
                  <a:moveTo>
                    <a:pt x="456946" y="0"/>
                  </a:moveTo>
                  <a:lnTo>
                    <a:pt x="456946" y="493522"/>
                  </a:lnTo>
                  <a:lnTo>
                    <a:pt x="0" y="4935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02" name="Freeform 301"/>
            <p:cNvSpPr/>
            <p:nvPr/>
          </p:nvSpPr>
          <p:spPr>
            <a:xfrm>
              <a:off x="1574800" y="1537970"/>
              <a:ext cx="455931" cy="492761"/>
            </a:xfrm>
            <a:custGeom>
              <a:avLst/>
              <a:gdLst/>
              <a:ahLst/>
              <a:cxnLst/>
              <a:rect l="0" t="0" r="0" b="0"/>
              <a:pathLst>
                <a:path w="455931" h="492761">
                  <a:moveTo>
                    <a:pt x="0" y="0"/>
                  </a:moveTo>
                  <a:lnTo>
                    <a:pt x="0" y="492760"/>
                  </a:lnTo>
                  <a:lnTo>
                    <a:pt x="455930" y="492760"/>
                  </a:lnTo>
                  <a:lnTo>
                    <a:pt x="45593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03" name="Freeform 302"/>
            <p:cNvSpPr/>
            <p:nvPr/>
          </p:nvSpPr>
          <p:spPr>
            <a:xfrm>
              <a:off x="1538859" y="2029460"/>
              <a:ext cx="532766" cy="35434"/>
            </a:xfrm>
            <a:custGeom>
              <a:avLst/>
              <a:gdLst/>
              <a:ahLst/>
              <a:cxnLst/>
              <a:rect l="0" t="0" r="0" b="0"/>
              <a:pathLst>
                <a:path w="532766" h="35434">
                  <a:moveTo>
                    <a:pt x="532765" y="0"/>
                  </a:moveTo>
                  <a:lnTo>
                    <a:pt x="532765" y="35433"/>
                  </a:lnTo>
                  <a:lnTo>
                    <a:pt x="0" y="354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FF84"/>
            </a:solidFill>
            <a:ln w="0" cap="flat" cmpd="sng" algn="ctr">
              <a:solidFill>
                <a:srgbClr val="BCFF8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04" name="Freeform 303"/>
            <p:cNvSpPr/>
            <p:nvPr/>
          </p:nvSpPr>
          <p:spPr>
            <a:xfrm>
              <a:off x="1539240" y="2029460"/>
              <a:ext cx="532131" cy="35561"/>
            </a:xfrm>
            <a:custGeom>
              <a:avLst/>
              <a:gdLst/>
              <a:ahLst/>
              <a:cxnLst/>
              <a:rect l="0" t="0" r="0" b="0"/>
              <a:pathLst>
                <a:path w="532131" h="35561">
                  <a:moveTo>
                    <a:pt x="0" y="0"/>
                  </a:moveTo>
                  <a:lnTo>
                    <a:pt x="0" y="35560"/>
                  </a:lnTo>
                  <a:lnTo>
                    <a:pt x="532130" y="35560"/>
                  </a:lnTo>
                  <a:lnTo>
                    <a:pt x="53213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05" name="Freeform 304"/>
            <p:cNvSpPr/>
            <p:nvPr/>
          </p:nvSpPr>
          <p:spPr>
            <a:xfrm>
              <a:off x="1612265" y="1573403"/>
              <a:ext cx="152147" cy="422403"/>
            </a:xfrm>
            <a:custGeom>
              <a:avLst/>
              <a:gdLst/>
              <a:ahLst/>
              <a:cxnLst/>
              <a:rect l="0" t="0" r="0" b="0"/>
              <a:pathLst>
                <a:path w="152147" h="422403">
                  <a:moveTo>
                    <a:pt x="152146" y="0"/>
                  </a:moveTo>
                  <a:lnTo>
                    <a:pt x="152146" y="422402"/>
                  </a:lnTo>
                  <a:lnTo>
                    <a:pt x="0" y="422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06" name="Freeform 305"/>
            <p:cNvSpPr/>
            <p:nvPr/>
          </p:nvSpPr>
          <p:spPr>
            <a:xfrm>
              <a:off x="1611630" y="1573530"/>
              <a:ext cx="152401" cy="421641"/>
            </a:xfrm>
            <a:custGeom>
              <a:avLst/>
              <a:gdLst/>
              <a:ahLst/>
              <a:cxnLst/>
              <a:rect l="0" t="0" r="0" b="0"/>
              <a:pathLst>
                <a:path w="152401" h="421641">
                  <a:moveTo>
                    <a:pt x="0" y="0"/>
                  </a:moveTo>
                  <a:lnTo>
                    <a:pt x="0" y="421640"/>
                  </a:lnTo>
                  <a:lnTo>
                    <a:pt x="152400" y="42164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07" name="Freeform 306"/>
            <p:cNvSpPr/>
            <p:nvPr/>
          </p:nvSpPr>
          <p:spPr>
            <a:xfrm>
              <a:off x="1802892" y="1573403"/>
              <a:ext cx="190501" cy="105665"/>
            </a:xfrm>
            <a:custGeom>
              <a:avLst/>
              <a:gdLst/>
              <a:ahLst/>
              <a:cxnLst/>
              <a:rect l="0" t="0" r="0" b="0"/>
              <a:pathLst>
                <a:path w="190501" h="105665">
                  <a:moveTo>
                    <a:pt x="190500" y="0"/>
                  </a:moveTo>
                  <a:lnTo>
                    <a:pt x="190500" y="105664"/>
                  </a:lnTo>
                  <a:lnTo>
                    <a:pt x="0" y="1056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08" name="Freeform 307"/>
            <p:cNvSpPr/>
            <p:nvPr/>
          </p:nvSpPr>
          <p:spPr>
            <a:xfrm>
              <a:off x="1803400" y="1573530"/>
              <a:ext cx="190501" cy="105411"/>
            </a:xfrm>
            <a:custGeom>
              <a:avLst/>
              <a:gdLst/>
              <a:ahLst/>
              <a:cxnLst/>
              <a:rect l="0" t="0" r="0" b="0"/>
              <a:pathLst>
                <a:path w="190501" h="105411">
                  <a:moveTo>
                    <a:pt x="0" y="0"/>
                  </a:moveTo>
                  <a:lnTo>
                    <a:pt x="0" y="105410"/>
                  </a:lnTo>
                  <a:lnTo>
                    <a:pt x="190500" y="105410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09" name="Freeform 308"/>
            <p:cNvSpPr/>
            <p:nvPr/>
          </p:nvSpPr>
          <p:spPr>
            <a:xfrm>
              <a:off x="1802892" y="1714500"/>
              <a:ext cx="190501" cy="281814"/>
            </a:xfrm>
            <a:custGeom>
              <a:avLst/>
              <a:gdLst/>
              <a:ahLst/>
              <a:cxnLst/>
              <a:rect l="0" t="0" r="0" b="0"/>
              <a:pathLst>
                <a:path w="190501" h="281814">
                  <a:moveTo>
                    <a:pt x="190500" y="0"/>
                  </a:moveTo>
                  <a:lnTo>
                    <a:pt x="190500" y="281813"/>
                  </a:lnTo>
                  <a:lnTo>
                    <a:pt x="0" y="2818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10" name="Freeform 309"/>
            <p:cNvSpPr/>
            <p:nvPr/>
          </p:nvSpPr>
          <p:spPr>
            <a:xfrm>
              <a:off x="1803400" y="1714500"/>
              <a:ext cx="190501" cy="281941"/>
            </a:xfrm>
            <a:custGeom>
              <a:avLst/>
              <a:gdLst/>
              <a:ahLst/>
              <a:cxnLst/>
              <a:rect l="0" t="0" r="0" b="0"/>
              <a:pathLst>
                <a:path w="190501" h="281941">
                  <a:moveTo>
                    <a:pt x="0" y="0"/>
                  </a:moveTo>
                  <a:lnTo>
                    <a:pt x="0" y="281940"/>
                  </a:lnTo>
                  <a:lnTo>
                    <a:pt x="190500" y="281940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311" name="Straight Connector 310"/>
            <p:cNvCxnSpPr/>
            <p:nvPr/>
          </p:nvCxnSpPr>
          <p:spPr>
            <a:xfrm>
              <a:off x="2476500" y="1320800"/>
              <a:ext cx="0" cy="83820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/>
            <p:cNvCxnSpPr/>
            <p:nvPr/>
          </p:nvCxnSpPr>
          <p:spPr>
            <a:xfrm>
              <a:off x="2552700" y="1320800"/>
              <a:ext cx="0" cy="83820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/>
            <p:cNvCxnSpPr/>
            <p:nvPr/>
          </p:nvCxnSpPr>
          <p:spPr>
            <a:xfrm>
              <a:off x="2628900" y="1320800"/>
              <a:ext cx="0" cy="83820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/>
            <p:cNvCxnSpPr/>
            <p:nvPr/>
          </p:nvCxnSpPr>
          <p:spPr>
            <a:xfrm>
              <a:off x="2705100" y="1320800"/>
              <a:ext cx="0" cy="83820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/>
            <p:cNvCxnSpPr/>
            <p:nvPr/>
          </p:nvCxnSpPr>
          <p:spPr>
            <a:xfrm>
              <a:off x="2781300" y="1320800"/>
              <a:ext cx="0" cy="83820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/>
            <p:cNvCxnSpPr/>
            <p:nvPr/>
          </p:nvCxnSpPr>
          <p:spPr>
            <a:xfrm>
              <a:off x="2857500" y="1320800"/>
              <a:ext cx="0" cy="83820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/>
            <p:cNvCxnSpPr/>
            <p:nvPr/>
          </p:nvCxnSpPr>
          <p:spPr>
            <a:xfrm>
              <a:off x="2933700" y="1320800"/>
              <a:ext cx="0" cy="83820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/>
            <p:nvPr/>
          </p:nvCxnSpPr>
          <p:spPr>
            <a:xfrm>
              <a:off x="3009900" y="1320800"/>
              <a:ext cx="0" cy="83820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/>
            <p:cNvCxnSpPr/>
            <p:nvPr/>
          </p:nvCxnSpPr>
          <p:spPr>
            <a:xfrm>
              <a:off x="3086100" y="1320800"/>
              <a:ext cx="0" cy="83820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/>
            <p:cNvCxnSpPr/>
            <p:nvPr/>
          </p:nvCxnSpPr>
          <p:spPr>
            <a:xfrm>
              <a:off x="3162300" y="1320800"/>
              <a:ext cx="0" cy="83820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/>
            <p:cNvCxnSpPr/>
            <p:nvPr/>
          </p:nvCxnSpPr>
          <p:spPr>
            <a:xfrm>
              <a:off x="3238500" y="1320800"/>
              <a:ext cx="0" cy="83820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/>
            <p:cNvCxnSpPr/>
            <p:nvPr/>
          </p:nvCxnSpPr>
          <p:spPr>
            <a:xfrm>
              <a:off x="3314700" y="1320800"/>
              <a:ext cx="0" cy="83820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/>
            <p:nvPr/>
          </p:nvCxnSpPr>
          <p:spPr>
            <a:xfrm>
              <a:off x="3390900" y="1320800"/>
              <a:ext cx="0" cy="83820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4" name="Freeform 323"/>
            <p:cNvSpPr/>
            <p:nvPr/>
          </p:nvSpPr>
          <p:spPr>
            <a:xfrm>
              <a:off x="2757551" y="1536446"/>
              <a:ext cx="456947" cy="492507"/>
            </a:xfrm>
            <a:custGeom>
              <a:avLst/>
              <a:gdLst/>
              <a:ahLst/>
              <a:cxnLst/>
              <a:rect l="0" t="0" r="0" b="0"/>
              <a:pathLst>
                <a:path w="456947" h="492507">
                  <a:moveTo>
                    <a:pt x="456946" y="0"/>
                  </a:moveTo>
                  <a:lnTo>
                    <a:pt x="456946" y="492506"/>
                  </a:lnTo>
                  <a:lnTo>
                    <a:pt x="0" y="4925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25" name="Freeform 324"/>
            <p:cNvSpPr/>
            <p:nvPr/>
          </p:nvSpPr>
          <p:spPr>
            <a:xfrm>
              <a:off x="2757170" y="1536700"/>
              <a:ext cx="457201" cy="492761"/>
            </a:xfrm>
            <a:custGeom>
              <a:avLst/>
              <a:gdLst/>
              <a:ahLst/>
              <a:cxnLst/>
              <a:rect l="0" t="0" r="0" b="0"/>
              <a:pathLst>
                <a:path w="457201" h="492761">
                  <a:moveTo>
                    <a:pt x="0" y="0"/>
                  </a:moveTo>
                  <a:lnTo>
                    <a:pt x="0" y="492760"/>
                  </a:lnTo>
                  <a:lnTo>
                    <a:pt x="457200" y="49276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26" name="Freeform 325"/>
            <p:cNvSpPr/>
            <p:nvPr/>
          </p:nvSpPr>
          <p:spPr>
            <a:xfrm>
              <a:off x="2795524" y="1571498"/>
              <a:ext cx="152147" cy="422403"/>
            </a:xfrm>
            <a:custGeom>
              <a:avLst/>
              <a:gdLst/>
              <a:ahLst/>
              <a:cxnLst/>
              <a:rect l="0" t="0" r="0" b="0"/>
              <a:pathLst>
                <a:path w="152147" h="422403">
                  <a:moveTo>
                    <a:pt x="152146" y="0"/>
                  </a:moveTo>
                  <a:lnTo>
                    <a:pt x="152146" y="422402"/>
                  </a:lnTo>
                  <a:lnTo>
                    <a:pt x="0" y="422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27" name="Freeform 326"/>
            <p:cNvSpPr/>
            <p:nvPr/>
          </p:nvSpPr>
          <p:spPr>
            <a:xfrm>
              <a:off x="2795270" y="1570990"/>
              <a:ext cx="152401" cy="422911"/>
            </a:xfrm>
            <a:custGeom>
              <a:avLst/>
              <a:gdLst/>
              <a:ahLst/>
              <a:cxnLst/>
              <a:rect l="0" t="0" r="0" b="0"/>
              <a:pathLst>
                <a:path w="152401" h="422911">
                  <a:moveTo>
                    <a:pt x="0" y="0"/>
                  </a:moveTo>
                  <a:lnTo>
                    <a:pt x="0" y="422910"/>
                  </a:lnTo>
                  <a:lnTo>
                    <a:pt x="152400" y="42291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28" name="Freeform 327"/>
            <p:cNvSpPr/>
            <p:nvPr/>
          </p:nvSpPr>
          <p:spPr>
            <a:xfrm>
              <a:off x="2986024" y="1571498"/>
              <a:ext cx="190120" cy="105665"/>
            </a:xfrm>
            <a:custGeom>
              <a:avLst/>
              <a:gdLst/>
              <a:ahLst/>
              <a:cxnLst/>
              <a:rect l="0" t="0" r="0" b="0"/>
              <a:pathLst>
                <a:path w="190120" h="105665">
                  <a:moveTo>
                    <a:pt x="190119" y="0"/>
                  </a:moveTo>
                  <a:lnTo>
                    <a:pt x="190119" y="105664"/>
                  </a:lnTo>
                  <a:lnTo>
                    <a:pt x="0" y="1056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29" name="Freeform 328"/>
            <p:cNvSpPr/>
            <p:nvPr/>
          </p:nvSpPr>
          <p:spPr>
            <a:xfrm>
              <a:off x="2985770" y="1570990"/>
              <a:ext cx="190501" cy="106681"/>
            </a:xfrm>
            <a:custGeom>
              <a:avLst/>
              <a:gdLst/>
              <a:ahLst/>
              <a:cxnLst/>
              <a:rect l="0" t="0" r="0" b="0"/>
              <a:pathLst>
                <a:path w="190501" h="106681">
                  <a:moveTo>
                    <a:pt x="0" y="0"/>
                  </a:moveTo>
                  <a:lnTo>
                    <a:pt x="0" y="106680"/>
                  </a:lnTo>
                  <a:lnTo>
                    <a:pt x="190500" y="106680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30" name="Freeform 329"/>
            <p:cNvSpPr/>
            <p:nvPr/>
          </p:nvSpPr>
          <p:spPr>
            <a:xfrm>
              <a:off x="2986024" y="1712595"/>
              <a:ext cx="190120" cy="281814"/>
            </a:xfrm>
            <a:custGeom>
              <a:avLst/>
              <a:gdLst/>
              <a:ahLst/>
              <a:cxnLst/>
              <a:rect l="0" t="0" r="0" b="0"/>
              <a:pathLst>
                <a:path w="190120" h="281814">
                  <a:moveTo>
                    <a:pt x="190119" y="0"/>
                  </a:moveTo>
                  <a:lnTo>
                    <a:pt x="190119" y="281813"/>
                  </a:lnTo>
                  <a:lnTo>
                    <a:pt x="0" y="2818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31" name="Freeform 330"/>
            <p:cNvSpPr/>
            <p:nvPr/>
          </p:nvSpPr>
          <p:spPr>
            <a:xfrm>
              <a:off x="2985770" y="1711960"/>
              <a:ext cx="190501" cy="281941"/>
            </a:xfrm>
            <a:custGeom>
              <a:avLst/>
              <a:gdLst/>
              <a:ahLst/>
              <a:cxnLst/>
              <a:rect l="0" t="0" r="0" b="0"/>
              <a:pathLst>
                <a:path w="190501" h="281941">
                  <a:moveTo>
                    <a:pt x="0" y="0"/>
                  </a:moveTo>
                  <a:lnTo>
                    <a:pt x="0" y="281940"/>
                  </a:lnTo>
                  <a:lnTo>
                    <a:pt x="190500" y="281940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32" name="Freeform 331"/>
            <p:cNvSpPr/>
            <p:nvPr/>
          </p:nvSpPr>
          <p:spPr>
            <a:xfrm>
              <a:off x="2719197" y="2029460"/>
              <a:ext cx="533274" cy="35434"/>
            </a:xfrm>
            <a:custGeom>
              <a:avLst/>
              <a:gdLst/>
              <a:ahLst/>
              <a:cxnLst/>
              <a:rect l="0" t="0" r="0" b="0"/>
              <a:pathLst>
                <a:path w="533274" h="35434">
                  <a:moveTo>
                    <a:pt x="533273" y="0"/>
                  </a:moveTo>
                  <a:lnTo>
                    <a:pt x="533273" y="35433"/>
                  </a:lnTo>
                  <a:lnTo>
                    <a:pt x="0" y="354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FF84"/>
            </a:solidFill>
            <a:ln w="0" cap="flat" cmpd="sng" algn="ctr">
              <a:solidFill>
                <a:srgbClr val="BCFF8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33" name="Freeform 332"/>
            <p:cNvSpPr/>
            <p:nvPr/>
          </p:nvSpPr>
          <p:spPr>
            <a:xfrm>
              <a:off x="2719070" y="2029460"/>
              <a:ext cx="533401" cy="35561"/>
            </a:xfrm>
            <a:custGeom>
              <a:avLst/>
              <a:gdLst/>
              <a:ahLst/>
              <a:cxnLst/>
              <a:rect l="0" t="0" r="0" b="0"/>
              <a:pathLst>
                <a:path w="533401" h="35561">
                  <a:moveTo>
                    <a:pt x="0" y="0"/>
                  </a:moveTo>
                  <a:lnTo>
                    <a:pt x="0" y="35560"/>
                  </a:lnTo>
                  <a:lnTo>
                    <a:pt x="533400" y="35560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334" name="Straight Connector 333"/>
            <p:cNvCxnSpPr/>
            <p:nvPr/>
          </p:nvCxnSpPr>
          <p:spPr>
            <a:xfrm>
              <a:off x="2438400" y="2654300"/>
              <a:ext cx="1143000" cy="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/>
            <p:cNvCxnSpPr/>
            <p:nvPr/>
          </p:nvCxnSpPr>
          <p:spPr>
            <a:xfrm>
              <a:off x="2438400" y="2692400"/>
              <a:ext cx="1143000" cy="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/>
            <p:cNvCxnSpPr/>
            <p:nvPr/>
          </p:nvCxnSpPr>
          <p:spPr>
            <a:xfrm>
              <a:off x="2438400" y="2730500"/>
              <a:ext cx="1143000" cy="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>
            <a:xfrm>
              <a:off x="2438400" y="2755900"/>
              <a:ext cx="1143000" cy="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/>
            <p:nvPr/>
          </p:nvCxnSpPr>
          <p:spPr>
            <a:xfrm>
              <a:off x="2438400" y="2794000"/>
              <a:ext cx="1143000" cy="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/>
            <p:cNvCxnSpPr/>
            <p:nvPr/>
          </p:nvCxnSpPr>
          <p:spPr>
            <a:xfrm>
              <a:off x="2438400" y="2832100"/>
              <a:ext cx="1143000" cy="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/>
            <p:cNvCxnSpPr/>
            <p:nvPr/>
          </p:nvCxnSpPr>
          <p:spPr>
            <a:xfrm>
              <a:off x="2438400" y="2870200"/>
              <a:ext cx="1143000" cy="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/>
            <p:cNvCxnSpPr/>
            <p:nvPr/>
          </p:nvCxnSpPr>
          <p:spPr>
            <a:xfrm>
              <a:off x="2438400" y="2895600"/>
              <a:ext cx="1143000" cy="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/>
            <p:cNvCxnSpPr/>
            <p:nvPr/>
          </p:nvCxnSpPr>
          <p:spPr>
            <a:xfrm>
              <a:off x="2438400" y="2933700"/>
              <a:ext cx="1143000" cy="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/>
            <p:cNvCxnSpPr/>
            <p:nvPr/>
          </p:nvCxnSpPr>
          <p:spPr>
            <a:xfrm>
              <a:off x="2438400" y="2971800"/>
              <a:ext cx="1143000" cy="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/>
            <p:cNvCxnSpPr/>
            <p:nvPr/>
          </p:nvCxnSpPr>
          <p:spPr>
            <a:xfrm>
              <a:off x="2438400" y="3009900"/>
              <a:ext cx="1143000" cy="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/>
            <p:cNvCxnSpPr/>
            <p:nvPr/>
          </p:nvCxnSpPr>
          <p:spPr>
            <a:xfrm>
              <a:off x="2438400" y="3035300"/>
              <a:ext cx="1143000" cy="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/>
            <p:cNvCxnSpPr/>
            <p:nvPr/>
          </p:nvCxnSpPr>
          <p:spPr>
            <a:xfrm>
              <a:off x="2438400" y="3073400"/>
              <a:ext cx="1143000" cy="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/>
            <p:cNvCxnSpPr/>
            <p:nvPr/>
          </p:nvCxnSpPr>
          <p:spPr>
            <a:xfrm>
              <a:off x="2438400" y="3111500"/>
              <a:ext cx="1143000" cy="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/>
            <p:cNvCxnSpPr/>
            <p:nvPr/>
          </p:nvCxnSpPr>
          <p:spPr>
            <a:xfrm>
              <a:off x="2438400" y="3149600"/>
              <a:ext cx="1143000" cy="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/>
            <p:cNvCxnSpPr/>
            <p:nvPr/>
          </p:nvCxnSpPr>
          <p:spPr>
            <a:xfrm>
              <a:off x="2438400" y="3187700"/>
              <a:ext cx="1143000" cy="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/>
            <p:cNvCxnSpPr/>
            <p:nvPr/>
          </p:nvCxnSpPr>
          <p:spPr>
            <a:xfrm>
              <a:off x="2438400" y="3213100"/>
              <a:ext cx="1143000" cy="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/>
            <p:cNvCxnSpPr/>
            <p:nvPr/>
          </p:nvCxnSpPr>
          <p:spPr>
            <a:xfrm>
              <a:off x="2438400" y="3251200"/>
              <a:ext cx="1143000" cy="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/>
            <p:cNvCxnSpPr/>
            <p:nvPr/>
          </p:nvCxnSpPr>
          <p:spPr>
            <a:xfrm>
              <a:off x="2438400" y="3289300"/>
              <a:ext cx="1143000" cy="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/>
            <p:cNvCxnSpPr/>
            <p:nvPr/>
          </p:nvCxnSpPr>
          <p:spPr>
            <a:xfrm>
              <a:off x="2438400" y="3327400"/>
              <a:ext cx="1143000" cy="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/>
            <p:cNvCxnSpPr/>
            <p:nvPr/>
          </p:nvCxnSpPr>
          <p:spPr>
            <a:xfrm>
              <a:off x="2438400" y="3352800"/>
              <a:ext cx="1143000" cy="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/>
            <p:cNvCxnSpPr/>
            <p:nvPr/>
          </p:nvCxnSpPr>
          <p:spPr>
            <a:xfrm>
              <a:off x="2438400" y="3390900"/>
              <a:ext cx="1143000" cy="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6" name="Freeform 355"/>
            <p:cNvSpPr/>
            <p:nvPr/>
          </p:nvSpPr>
          <p:spPr>
            <a:xfrm>
              <a:off x="1800860" y="2969260"/>
              <a:ext cx="152401" cy="35561"/>
            </a:xfrm>
            <a:custGeom>
              <a:avLst/>
              <a:gdLst/>
              <a:ahLst/>
              <a:cxnLst/>
              <a:rect l="0" t="0" r="0" b="0"/>
              <a:pathLst>
                <a:path w="152401" h="35561">
                  <a:moveTo>
                    <a:pt x="0" y="0"/>
                  </a:moveTo>
                  <a:lnTo>
                    <a:pt x="0" y="35560"/>
                  </a:lnTo>
                  <a:lnTo>
                    <a:pt x="152400" y="3556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75757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57" name="Freeform 356"/>
            <p:cNvSpPr/>
            <p:nvPr/>
          </p:nvSpPr>
          <p:spPr>
            <a:xfrm>
              <a:off x="2038985" y="2968244"/>
              <a:ext cx="36069" cy="33656"/>
            </a:xfrm>
            <a:custGeom>
              <a:avLst/>
              <a:gdLst/>
              <a:ahLst/>
              <a:cxnLst/>
              <a:rect l="0" t="0" r="0" b="0"/>
              <a:pathLst>
                <a:path w="36069" h="33656">
                  <a:moveTo>
                    <a:pt x="25019" y="32258"/>
                  </a:moveTo>
                  <a:lnTo>
                    <a:pt x="18288" y="33655"/>
                  </a:lnTo>
                  <a:lnTo>
                    <a:pt x="11557" y="32258"/>
                  </a:lnTo>
                  <a:lnTo>
                    <a:pt x="5334" y="28829"/>
                  </a:lnTo>
                  <a:lnTo>
                    <a:pt x="1524" y="23114"/>
                  </a:lnTo>
                  <a:lnTo>
                    <a:pt x="0" y="16891"/>
                  </a:lnTo>
                  <a:lnTo>
                    <a:pt x="1524" y="10668"/>
                  </a:lnTo>
                  <a:lnTo>
                    <a:pt x="5334" y="4826"/>
                  </a:lnTo>
                  <a:lnTo>
                    <a:pt x="11557" y="1524"/>
                  </a:lnTo>
                  <a:lnTo>
                    <a:pt x="18288" y="0"/>
                  </a:lnTo>
                  <a:lnTo>
                    <a:pt x="25019" y="1524"/>
                  </a:lnTo>
                  <a:lnTo>
                    <a:pt x="30734" y="4826"/>
                  </a:lnTo>
                  <a:lnTo>
                    <a:pt x="35052" y="10668"/>
                  </a:lnTo>
                  <a:lnTo>
                    <a:pt x="36068" y="16891"/>
                  </a:lnTo>
                  <a:lnTo>
                    <a:pt x="35052" y="23114"/>
                  </a:lnTo>
                  <a:lnTo>
                    <a:pt x="30734" y="28829"/>
                  </a:lnTo>
                  <a:close/>
                </a:path>
              </a:pathLst>
            </a:custGeom>
            <a:solidFill>
              <a:srgbClr val="757575"/>
            </a:solidFill>
            <a:ln w="0" cap="flat" cmpd="sng" algn="ctr">
              <a:solidFill>
                <a:srgbClr val="75757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58" name="Freeform 357"/>
            <p:cNvSpPr/>
            <p:nvPr/>
          </p:nvSpPr>
          <p:spPr>
            <a:xfrm>
              <a:off x="2039620" y="2967990"/>
              <a:ext cx="35561" cy="34291"/>
            </a:xfrm>
            <a:custGeom>
              <a:avLst/>
              <a:gdLst/>
              <a:ahLst/>
              <a:cxnLst/>
              <a:rect l="0" t="0" r="0" b="0"/>
              <a:pathLst>
                <a:path w="35561" h="34291">
                  <a:moveTo>
                    <a:pt x="30480" y="29210"/>
                  </a:moveTo>
                  <a:lnTo>
                    <a:pt x="34290" y="22860"/>
                  </a:lnTo>
                  <a:lnTo>
                    <a:pt x="35560" y="16510"/>
                  </a:lnTo>
                  <a:lnTo>
                    <a:pt x="34290" y="11430"/>
                  </a:lnTo>
                  <a:lnTo>
                    <a:pt x="30480" y="5080"/>
                  </a:lnTo>
                  <a:lnTo>
                    <a:pt x="24130" y="1270"/>
                  </a:lnTo>
                  <a:lnTo>
                    <a:pt x="17780" y="0"/>
                  </a:lnTo>
                  <a:lnTo>
                    <a:pt x="11430" y="1270"/>
                  </a:lnTo>
                  <a:lnTo>
                    <a:pt x="5080" y="5080"/>
                  </a:lnTo>
                  <a:lnTo>
                    <a:pt x="1270" y="11430"/>
                  </a:lnTo>
                  <a:lnTo>
                    <a:pt x="0" y="16510"/>
                  </a:lnTo>
                  <a:lnTo>
                    <a:pt x="1270" y="22860"/>
                  </a:lnTo>
                  <a:lnTo>
                    <a:pt x="5080" y="29210"/>
                  </a:lnTo>
                  <a:lnTo>
                    <a:pt x="11430" y="33020"/>
                  </a:lnTo>
                  <a:lnTo>
                    <a:pt x="17780" y="34290"/>
                  </a:lnTo>
                  <a:lnTo>
                    <a:pt x="24130" y="3302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75757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59" name="Freeform 358"/>
            <p:cNvSpPr/>
            <p:nvPr/>
          </p:nvSpPr>
          <p:spPr>
            <a:xfrm>
              <a:off x="2046732" y="2971165"/>
              <a:ext cx="26798" cy="21083"/>
            </a:xfrm>
            <a:custGeom>
              <a:avLst/>
              <a:gdLst/>
              <a:ahLst/>
              <a:cxnLst/>
              <a:rect l="0" t="0" r="0" b="0"/>
              <a:pathLst>
                <a:path w="26798" h="21083">
                  <a:moveTo>
                    <a:pt x="13462" y="21082"/>
                  </a:moveTo>
                  <a:lnTo>
                    <a:pt x="3810" y="18288"/>
                  </a:lnTo>
                  <a:lnTo>
                    <a:pt x="889" y="14478"/>
                  </a:lnTo>
                  <a:lnTo>
                    <a:pt x="0" y="10541"/>
                  </a:lnTo>
                  <a:lnTo>
                    <a:pt x="889" y="6731"/>
                  </a:lnTo>
                  <a:lnTo>
                    <a:pt x="3810" y="2921"/>
                  </a:lnTo>
                  <a:lnTo>
                    <a:pt x="13462" y="0"/>
                  </a:lnTo>
                  <a:lnTo>
                    <a:pt x="22987" y="2921"/>
                  </a:lnTo>
                  <a:lnTo>
                    <a:pt x="26797" y="10541"/>
                  </a:lnTo>
                  <a:lnTo>
                    <a:pt x="22987" y="18288"/>
                  </a:lnTo>
                  <a:close/>
                </a:path>
              </a:pathLst>
            </a:custGeom>
            <a:solidFill>
              <a:srgbClr val="DBDBDB"/>
            </a:solidFill>
            <a:ln w="0" cap="flat" cmpd="sng" algn="ctr">
              <a:solidFill>
                <a:srgbClr val="DBDBD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60" name="Freeform 359"/>
            <p:cNvSpPr/>
            <p:nvPr/>
          </p:nvSpPr>
          <p:spPr>
            <a:xfrm>
              <a:off x="2047240" y="2970530"/>
              <a:ext cx="26671" cy="21591"/>
            </a:xfrm>
            <a:custGeom>
              <a:avLst/>
              <a:gdLst/>
              <a:ahLst/>
              <a:cxnLst/>
              <a:rect l="0" t="0" r="0" b="0"/>
              <a:pathLst>
                <a:path w="26671" h="21591">
                  <a:moveTo>
                    <a:pt x="22860" y="19050"/>
                  </a:moveTo>
                  <a:lnTo>
                    <a:pt x="26670" y="11430"/>
                  </a:lnTo>
                  <a:lnTo>
                    <a:pt x="22860" y="3810"/>
                  </a:lnTo>
                  <a:lnTo>
                    <a:pt x="12700" y="0"/>
                  </a:lnTo>
                  <a:lnTo>
                    <a:pt x="3810" y="3810"/>
                  </a:lnTo>
                  <a:lnTo>
                    <a:pt x="0" y="7620"/>
                  </a:lnTo>
                  <a:lnTo>
                    <a:pt x="0" y="11430"/>
                  </a:lnTo>
                  <a:lnTo>
                    <a:pt x="0" y="15240"/>
                  </a:lnTo>
                  <a:lnTo>
                    <a:pt x="3810" y="19050"/>
                  </a:lnTo>
                  <a:lnTo>
                    <a:pt x="12700" y="2159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75757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61" name="Freeform 360"/>
            <p:cNvSpPr/>
            <p:nvPr/>
          </p:nvSpPr>
          <p:spPr>
            <a:xfrm>
              <a:off x="279400" y="1221613"/>
              <a:ext cx="152528" cy="422403"/>
            </a:xfrm>
            <a:custGeom>
              <a:avLst/>
              <a:gdLst/>
              <a:ahLst/>
              <a:cxnLst/>
              <a:rect l="0" t="0" r="0" b="0"/>
              <a:pathLst>
                <a:path w="152528" h="422403">
                  <a:moveTo>
                    <a:pt x="37846" y="387350"/>
                  </a:moveTo>
                  <a:lnTo>
                    <a:pt x="37846" y="422402"/>
                  </a:lnTo>
                  <a:lnTo>
                    <a:pt x="0" y="351790"/>
                  </a:lnTo>
                  <a:lnTo>
                    <a:pt x="152527" y="351790"/>
                  </a:lnTo>
                  <a:lnTo>
                    <a:pt x="114173" y="351790"/>
                  </a:lnTo>
                  <a:lnTo>
                    <a:pt x="114173" y="387350"/>
                  </a:lnTo>
                  <a:lnTo>
                    <a:pt x="0" y="387350"/>
                  </a:lnTo>
                  <a:lnTo>
                    <a:pt x="152527" y="387350"/>
                  </a:lnTo>
                  <a:lnTo>
                    <a:pt x="0" y="0"/>
                  </a:lnTo>
                  <a:lnTo>
                    <a:pt x="152527" y="0"/>
                  </a:lnTo>
                  <a:lnTo>
                    <a:pt x="114173" y="0"/>
                  </a:lnTo>
                  <a:lnTo>
                    <a:pt x="114173" y="35052"/>
                  </a:lnTo>
                  <a:lnTo>
                    <a:pt x="0" y="35052"/>
                  </a:lnTo>
                  <a:lnTo>
                    <a:pt x="152527" y="35052"/>
                  </a:lnTo>
                  <a:lnTo>
                    <a:pt x="37846" y="35052"/>
                  </a:lnTo>
                  <a:lnTo>
                    <a:pt x="37846" y="70104"/>
                  </a:lnTo>
                  <a:lnTo>
                    <a:pt x="0" y="70104"/>
                  </a:lnTo>
                  <a:lnTo>
                    <a:pt x="152527" y="70104"/>
                  </a:lnTo>
                  <a:lnTo>
                    <a:pt x="114173" y="70104"/>
                  </a:lnTo>
                  <a:lnTo>
                    <a:pt x="114173" y="105537"/>
                  </a:lnTo>
                  <a:lnTo>
                    <a:pt x="0" y="105537"/>
                  </a:lnTo>
                  <a:lnTo>
                    <a:pt x="152527" y="105537"/>
                  </a:lnTo>
                  <a:lnTo>
                    <a:pt x="37846" y="105537"/>
                  </a:lnTo>
                  <a:lnTo>
                    <a:pt x="37846" y="140589"/>
                  </a:lnTo>
                  <a:lnTo>
                    <a:pt x="0" y="140589"/>
                  </a:lnTo>
                  <a:lnTo>
                    <a:pt x="152527" y="140589"/>
                  </a:lnTo>
                  <a:lnTo>
                    <a:pt x="114173" y="140589"/>
                  </a:lnTo>
                  <a:lnTo>
                    <a:pt x="114173" y="176149"/>
                  </a:lnTo>
                  <a:lnTo>
                    <a:pt x="0" y="176149"/>
                  </a:lnTo>
                  <a:lnTo>
                    <a:pt x="152527" y="176149"/>
                  </a:lnTo>
                  <a:lnTo>
                    <a:pt x="37846" y="176149"/>
                  </a:lnTo>
                  <a:lnTo>
                    <a:pt x="37846" y="211201"/>
                  </a:lnTo>
                  <a:lnTo>
                    <a:pt x="0" y="211201"/>
                  </a:lnTo>
                  <a:lnTo>
                    <a:pt x="152527" y="211201"/>
                  </a:lnTo>
                  <a:lnTo>
                    <a:pt x="114173" y="211201"/>
                  </a:lnTo>
                  <a:lnTo>
                    <a:pt x="114173" y="246253"/>
                  </a:lnTo>
                  <a:lnTo>
                    <a:pt x="0" y="246253"/>
                  </a:lnTo>
                  <a:lnTo>
                    <a:pt x="152527" y="246253"/>
                  </a:lnTo>
                  <a:lnTo>
                    <a:pt x="37846" y="246253"/>
                  </a:lnTo>
                  <a:lnTo>
                    <a:pt x="37846" y="281686"/>
                  </a:lnTo>
                  <a:lnTo>
                    <a:pt x="0" y="281686"/>
                  </a:lnTo>
                  <a:lnTo>
                    <a:pt x="152527" y="281686"/>
                  </a:lnTo>
                  <a:lnTo>
                    <a:pt x="114173" y="281686"/>
                  </a:lnTo>
                  <a:lnTo>
                    <a:pt x="114173" y="316738"/>
                  </a:lnTo>
                  <a:lnTo>
                    <a:pt x="0" y="316738"/>
                  </a:lnTo>
                  <a:lnTo>
                    <a:pt x="152527" y="316738"/>
                  </a:lnTo>
                  <a:lnTo>
                    <a:pt x="37846" y="316738"/>
                  </a:lnTo>
                  <a:lnTo>
                    <a:pt x="37846" y="351790"/>
                  </a:lnTo>
                  <a:close/>
                </a:path>
              </a:pathLst>
            </a:custGeom>
            <a:solidFill>
              <a:srgbClr val="DBDBDB"/>
            </a:solidFill>
            <a:ln w="0" cap="flat" cmpd="sng" algn="ctr">
              <a:solidFill>
                <a:srgbClr val="DBDBD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362" name="Straight Connector 361"/>
            <p:cNvCxnSpPr/>
            <p:nvPr/>
          </p:nvCxnSpPr>
          <p:spPr>
            <a:xfrm>
              <a:off x="304800" y="16002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/>
            <p:cNvCxnSpPr/>
            <p:nvPr/>
          </p:nvCxnSpPr>
          <p:spPr>
            <a:xfrm>
              <a:off x="266700" y="15621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/>
            <p:cNvCxnSpPr/>
            <p:nvPr/>
          </p:nvCxnSpPr>
          <p:spPr>
            <a:xfrm>
              <a:off x="381000" y="15621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/>
            <p:cNvCxnSpPr/>
            <p:nvPr/>
          </p:nvCxnSpPr>
          <p:spPr>
            <a:xfrm>
              <a:off x="266700" y="16002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/>
            <p:cNvCxnSpPr/>
            <p:nvPr/>
          </p:nvCxnSpPr>
          <p:spPr>
            <a:xfrm>
              <a:off x="266700" y="12065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/>
            <p:cNvCxnSpPr/>
            <p:nvPr/>
          </p:nvCxnSpPr>
          <p:spPr>
            <a:xfrm>
              <a:off x="381000" y="12065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/>
            <p:cNvCxnSpPr/>
            <p:nvPr/>
          </p:nvCxnSpPr>
          <p:spPr>
            <a:xfrm>
              <a:off x="266700" y="12446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/>
            <p:cNvCxnSpPr/>
            <p:nvPr/>
          </p:nvCxnSpPr>
          <p:spPr>
            <a:xfrm>
              <a:off x="304800" y="12446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/>
            <p:cNvCxnSpPr/>
            <p:nvPr/>
          </p:nvCxnSpPr>
          <p:spPr>
            <a:xfrm>
              <a:off x="266700" y="12827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/>
            <p:cNvCxnSpPr/>
            <p:nvPr/>
          </p:nvCxnSpPr>
          <p:spPr>
            <a:xfrm>
              <a:off x="381000" y="12827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/>
            <p:cNvCxnSpPr/>
            <p:nvPr/>
          </p:nvCxnSpPr>
          <p:spPr>
            <a:xfrm>
              <a:off x="266700" y="13208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/>
            <p:cNvCxnSpPr/>
            <p:nvPr/>
          </p:nvCxnSpPr>
          <p:spPr>
            <a:xfrm>
              <a:off x="304800" y="1320800"/>
              <a:ext cx="0" cy="254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/>
            <p:cNvCxnSpPr/>
            <p:nvPr/>
          </p:nvCxnSpPr>
          <p:spPr>
            <a:xfrm>
              <a:off x="266700" y="13462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/>
            <p:cNvCxnSpPr/>
            <p:nvPr/>
          </p:nvCxnSpPr>
          <p:spPr>
            <a:xfrm>
              <a:off x="381000" y="13462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/>
            <p:cNvCxnSpPr/>
            <p:nvPr/>
          </p:nvCxnSpPr>
          <p:spPr>
            <a:xfrm>
              <a:off x="266700" y="13843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/>
            <p:cNvCxnSpPr/>
            <p:nvPr/>
          </p:nvCxnSpPr>
          <p:spPr>
            <a:xfrm>
              <a:off x="304800" y="13843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/>
            <p:cNvCxnSpPr/>
            <p:nvPr/>
          </p:nvCxnSpPr>
          <p:spPr>
            <a:xfrm>
              <a:off x="266700" y="14224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/>
            <p:cNvCxnSpPr/>
            <p:nvPr/>
          </p:nvCxnSpPr>
          <p:spPr>
            <a:xfrm>
              <a:off x="381000" y="14224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/>
            <p:cNvCxnSpPr/>
            <p:nvPr/>
          </p:nvCxnSpPr>
          <p:spPr>
            <a:xfrm>
              <a:off x="266700" y="14605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/>
            <p:cNvCxnSpPr/>
            <p:nvPr/>
          </p:nvCxnSpPr>
          <p:spPr>
            <a:xfrm>
              <a:off x="304800" y="1460500"/>
              <a:ext cx="0" cy="254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/>
            <p:cNvCxnSpPr/>
            <p:nvPr/>
          </p:nvCxnSpPr>
          <p:spPr>
            <a:xfrm>
              <a:off x="266700" y="14859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/>
            <p:cNvCxnSpPr/>
            <p:nvPr/>
          </p:nvCxnSpPr>
          <p:spPr>
            <a:xfrm>
              <a:off x="381000" y="14859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/>
            <p:cNvCxnSpPr/>
            <p:nvPr/>
          </p:nvCxnSpPr>
          <p:spPr>
            <a:xfrm>
              <a:off x="266700" y="15240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/>
            <p:cNvCxnSpPr/>
            <p:nvPr/>
          </p:nvCxnSpPr>
          <p:spPr>
            <a:xfrm>
              <a:off x="304800" y="15240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6" name="Freeform 385"/>
            <p:cNvSpPr/>
            <p:nvPr/>
          </p:nvSpPr>
          <p:spPr>
            <a:xfrm>
              <a:off x="279400" y="1644015"/>
              <a:ext cx="152528" cy="563500"/>
            </a:xfrm>
            <a:custGeom>
              <a:avLst/>
              <a:gdLst/>
              <a:ahLst/>
              <a:cxnLst/>
              <a:rect l="0" t="0" r="0" b="0"/>
              <a:pathLst>
                <a:path w="152528" h="563500">
                  <a:moveTo>
                    <a:pt x="37846" y="528447"/>
                  </a:moveTo>
                  <a:lnTo>
                    <a:pt x="37846" y="563499"/>
                  </a:lnTo>
                  <a:lnTo>
                    <a:pt x="0" y="141097"/>
                  </a:lnTo>
                  <a:lnTo>
                    <a:pt x="152527" y="141097"/>
                  </a:lnTo>
                  <a:lnTo>
                    <a:pt x="114173" y="141097"/>
                  </a:lnTo>
                  <a:lnTo>
                    <a:pt x="114173" y="176149"/>
                  </a:lnTo>
                  <a:lnTo>
                    <a:pt x="0" y="176149"/>
                  </a:lnTo>
                  <a:lnTo>
                    <a:pt x="152527" y="176149"/>
                  </a:lnTo>
                  <a:lnTo>
                    <a:pt x="37846" y="176149"/>
                  </a:lnTo>
                  <a:lnTo>
                    <a:pt x="37846" y="211201"/>
                  </a:lnTo>
                  <a:lnTo>
                    <a:pt x="0" y="211201"/>
                  </a:lnTo>
                  <a:lnTo>
                    <a:pt x="152527" y="211201"/>
                  </a:lnTo>
                  <a:lnTo>
                    <a:pt x="114173" y="211201"/>
                  </a:lnTo>
                  <a:lnTo>
                    <a:pt x="114173" y="246634"/>
                  </a:lnTo>
                  <a:lnTo>
                    <a:pt x="0" y="246634"/>
                  </a:lnTo>
                  <a:lnTo>
                    <a:pt x="152527" y="246634"/>
                  </a:lnTo>
                  <a:lnTo>
                    <a:pt x="37846" y="246634"/>
                  </a:lnTo>
                  <a:lnTo>
                    <a:pt x="37846" y="281686"/>
                  </a:lnTo>
                  <a:lnTo>
                    <a:pt x="0" y="281686"/>
                  </a:lnTo>
                  <a:lnTo>
                    <a:pt x="152527" y="281686"/>
                  </a:lnTo>
                  <a:lnTo>
                    <a:pt x="114173" y="281686"/>
                  </a:lnTo>
                  <a:lnTo>
                    <a:pt x="114173" y="316738"/>
                  </a:lnTo>
                  <a:lnTo>
                    <a:pt x="0" y="316738"/>
                  </a:lnTo>
                  <a:lnTo>
                    <a:pt x="152527" y="316738"/>
                  </a:lnTo>
                  <a:lnTo>
                    <a:pt x="37846" y="316738"/>
                  </a:lnTo>
                  <a:lnTo>
                    <a:pt x="37846" y="352298"/>
                  </a:lnTo>
                  <a:lnTo>
                    <a:pt x="0" y="352298"/>
                  </a:lnTo>
                  <a:lnTo>
                    <a:pt x="152527" y="352298"/>
                  </a:lnTo>
                  <a:lnTo>
                    <a:pt x="114173" y="352298"/>
                  </a:lnTo>
                  <a:lnTo>
                    <a:pt x="114173" y="387350"/>
                  </a:lnTo>
                  <a:lnTo>
                    <a:pt x="0" y="387350"/>
                  </a:lnTo>
                  <a:lnTo>
                    <a:pt x="152527" y="387350"/>
                  </a:lnTo>
                  <a:lnTo>
                    <a:pt x="37846" y="387350"/>
                  </a:lnTo>
                  <a:lnTo>
                    <a:pt x="37846" y="422402"/>
                  </a:lnTo>
                  <a:lnTo>
                    <a:pt x="0" y="422402"/>
                  </a:lnTo>
                  <a:lnTo>
                    <a:pt x="152527" y="422402"/>
                  </a:lnTo>
                  <a:lnTo>
                    <a:pt x="114173" y="422402"/>
                  </a:lnTo>
                  <a:lnTo>
                    <a:pt x="114173" y="457835"/>
                  </a:lnTo>
                  <a:lnTo>
                    <a:pt x="0" y="457835"/>
                  </a:lnTo>
                  <a:lnTo>
                    <a:pt x="152527" y="457835"/>
                  </a:lnTo>
                  <a:lnTo>
                    <a:pt x="37846" y="457835"/>
                  </a:lnTo>
                  <a:lnTo>
                    <a:pt x="37846" y="492887"/>
                  </a:lnTo>
                  <a:lnTo>
                    <a:pt x="0" y="492887"/>
                  </a:lnTo>
                  <a:lnTo>
                    <a:pt x="152527" y="492887"/>
                  </a:lnTo>
                  <a:lnTo>
                    <a:pt x="114173" y="492887"/>
                  </a:lnTo>
                  <a:lnTo>
                    <a:pt x="114173" y="528447"/>
                  </a:lnTo>
                  <a:lnTo>
                    <a:pt x="0" y="528447"/>
                  </a:lnTo>
                  <a:lnTo>
                    <a:pt x="152527" y="528447"/>
                  </a:lnTo>
                  <a:lnTo>
                    <a:pt x="0" y="0"/>
                  </a:lnTo>
                  <a:lnTo>
                    <a:pt x="152527" y="0"/>
                  </a:lnTo>
                  <a:lnTo>
                    <a:pt x="114173" y="0"/>
                  </a:lnTo>
                  <a:lnTo>
                    <a:pt x="114173" y="35433"/>
                  </a:lnTo>
                  <a:lnTo>
                    <a:pt x="0" y="35433"/>
                  </a:lnTo>
                  <a:lnTo>
                    <a:pt x="152527" y="35433"/>
                  </a:lnTo>
                  <a:lnTo>
                    <a:pt x="37846" y="35433"/>
                  </a:lnTo>
                  <a:lnTo>
                    <a:pt x="37846" y="70485"/>
                  </a:lnTo>
                  <a:lnTo>
                    <a:pt x="0" y="70485"/>
                  </a:lnTo>
                  <a:lnTo>
                    <a:pt x="152527" y="70485"/>
                  </a:lnTo>
                  <a:lnTo>
                    <a:pt x="114173" y="70485"/>
                  </a:lnTo>
                  <a:lnTo>
                    <a:pt x="114173" y="105537"/>
                  </a:lnTo>
                  <a:lnTo>
                    <a:pt x="0" y="105537"/>
                  </a:lnTo>
                  <a:lnTo>
                    <a:pt x="152527" y="105537"/>
                  </a:lnTo>
                  <a:lnTo>
                    <a:pt x="37846" y="105537"/>
                  </a:lnTo>
                  <a:lnTo>
                    <a:pt x="37846" y="141097"/>
                  </a:lnTo>
                  <a:close/>
                </a:path>
              </a:pathLst>
            </a:custGeom>
            <a:solidFill>
              <a:srgbClr val="DBDBDB"/>
            </a:solidFill>
            <a:ln w="0" cap="flat" cmpd="sng" algn="ctr">
              <a:solidFill>
                <a:srgbClr val="DBDBD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387" name="Straight Connector 386"/>
            <p:cNvCxnSpPr/>
            <p:nvPr/>
          </p:nvCxnSpPr>
          <p:spPr>
            <a:xfrm>
              <a:off x="304800" y="21590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/>
            <p:cNvCxnSpPr/>
            <p:nvPr/>
          </p:nvCxnSpPr>
          <p:spPr>
            <a:xfrm>
              <a:off x="266700" y="17780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/>
            <p:cNvCxnSpPr/>
            <p:nvPr/>
          </p:nvCxnSpPr>
          <p:spPr>
            <a:xfrm>
              <a:off x="381000" y="1778000"/>
              <a:ext cx="0" cy="254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/>
            <p:cNvCxnSpPr/>
            <p:nvPr/>
          </p:nvCxnSpPr>
          <p:spPr>
            <a:xfrm>
              <a:off x="266700" y="18034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/>
            <p:cNvCxnSpPr/>
            <p:nvPr/>
          </p:nvCxnSpPr>
          <p:spPr>
            <a:xfrm>
              <a:off x="304800" y="18034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/>
            <p:cNvCxnSpPr/>
            <p:nvPr/>
          </p:nvCxnSpPr>
          <p:spPr>
            <a:xfrm>
              <a:off x="266700" y="18415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/>
            <p:nvPr/>
          </p:nvCxnSpPr>
          <p:spPr>
            <a:xfrm>
              <a:off x="381000" y="18415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/>
            <p:nvPr/>
          </p:nvCxnSpPr>
          <p:spPr>
            <a:xfrm>
              <a:off x="266700" y="18796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/>
            <p:cNvCxnSpPr/>
            <p:nvPr/>
          </p:nvCxnSpPr>
          <p:spPr>
            <a:xfrm>
              <a:off x="304800" y="18796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/>
            <p:cNvCxnSpPr/>
            <p:nvPr/>
          </p:nvCxnSpPr>
          <p:spPr>
            <a:xfrm>
              <a:off x="266700" y="19177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/>
            <p:cNvCxnSpPr/>
            <p:nvPr/>
          </p:nvCxnSpPr>
          <p:spPr>
            <a:xfrm>
              <a:off x="381000" y="1917700"/>
              <a:ext cx="0" cy="254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/>
            <p:cNvCxnSpPr/>
            <p:nvPr/>
          </p:nvCxnSpPr>
          <p:spPr>
            <a:xfrm>
              <a:off x="266700" y="19558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/>
            <p:cNvCxnSpPr/>
            <p:nvPr/>
          </p:nvCxnSpPr>
          <p:spPr>
            <a:xfrm>
              <a:off x="304800" y="19431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/>
          </p:nvCxnSpPr>
          <p:spPr>
            <a:xfrm>
              <a:off x="266700" y="19812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/>
            <p:cNvCxnSpPr/>
            <p:nvPr/>
          </p:nvCxnSpPr>
          <p:spPr>
            <a:xfrm>
              <a:off x="381000" y="19812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/>
            <p:cNvCxnSpPr/>
            <p:nvPr/>
          </p:nvCxnSpPr>
          <p:spPr>
            <a:xfrm>
              <a:off x="266700" y="20193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/>
            <p:cNvCxnSpPr/>
            <p:nvPr/>
          </p:nvCxnSpPr>
          <p:spPr>
            <a:xfrm>
              <a:off x="304800" y="20193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/>
            <p:cNvCxnSpPr/>
            <p:nvPr/>
          </p:nvCxnSpPr>
          <p:spPr>
            <a:xfrm>
              <a:off x="266700" y="20574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/>
            <p:cNvCxnSpPr/>
            <p:nvPr/>
          </p:nvCxnSpPr>
          <p:spPr>
            <a:xfrm>
              <a:off x="381000" y="20574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/>
            <p:cNvCxnSpPr/>
            <p:nvPr/>
          </p:nvCxnSpPr>
          <p:spPr>
            <a:xfrm>
              <a:off x="266700" y="20955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/>
            <p:cNvCxnSpPr/>
            <p:nvPr/>
          </p:nvCxnSpPr>
          <p:spPr>
            <a:xfrm>
              <a:off x="304800" y="2095500"/>
              <a:ext cx="0" cy="254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/>
            <p:cNvCxnSpPr/>
            <p:nvPr/>
          </p:nvCxnSpPr>
          <p:spPr>
            <a:xfrm>
              <a:off x="266700" y="21209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/>
            <p:cNvCxnSpPr/>
            <p:nvPr/>
          </p:nvCxnSpPr>
          <p:spPr>
            <a:xfrm>
              <a:off x="381000" y="21209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/>
            <p:cNvCxnSpPr/>
            <p:nvPr/>
          </p:nvCxnSpPr>
          <p:spPr>
            <a:xfrm>
              <a:off x="266700" y="21590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/>
            <p:nvPr/>
          </p:nvCxnSpPr>
          <p:spPr>
            <a:xfrm>
              <a:off x="266700" y="16383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/>
            <p:nvPr/>
          </p:nvCxnSpPr>
          <p:spPr>
            <a:xfrm>
              <a:off x="381000" y="1638300"/>
              <a:ext cx="0" cy="254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/>
            <p:cNvCxnSpPr/>
            <p:nvPr/>
          </p:nvCxnSpPr>
          <p:spPr>
            <a:xfrm>
              <a:off x="266700" y="16637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/>
            <p:cNvCxnSpPr/>
            <p:nvPr/>
          </p:nvCxnSpPr>
          <p:spPr>
            <a:xfrm>
              <a:off x="304800" y="16637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/>
            <p:cNvCxnSpPr/>
            <p:nvPr/>
          </p:nvCxnSpPr>
          <p:spPr>
            <a:xfrm>
              <a:off x="266700" y="17018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/>
            <p:cNvCxnSpPr/>
            <p:nvPr/>
          </p:nvCxnSpPr>
          <p:spPr>
            <a:xfrm>
              <a:off x="381000" y="17018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/>
            <p:cNvCxnSpPr/>
            <p:nvPr/>
          </p:nvCxnSpPr>
          <p:spPr>
            <a:xfrm>
              <a:off x="266700" y="17399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/>
            <p:cNvCxnSpPr/>
            <p:nvPr/>
          </p:nvCxnSpPr>
          <p:spPr>
            <a:xfrm>
              <a:off x="304800" y="17399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9" name="Freeform 418"/>
            <p:cNvSpPr/>
            <p:nvPr/>
          </p:nvSpPr>
          <p:spPr>
            <a:xfrm>
              <a:off x="279400" y="2207514"/>
              <a:ext cx="152528" cy="845313"/>
            </a:xfrm>
            <a:custGeom>
              <a:avLst/>
              <a:gdLst/>
              <a:ahLst/>
              <a:cxnLst/>
              <a:rect l="0" t="0" r="0" b="0"/>
              <a:pathLst>
                <a:path w="152528" h="845313">
                  <a:moveTo>
                    <a:pt x="37846" y="810260"/>
                  </a:moveTo>
                  <a:lnTo>
                    <a:pt x="37846" y="845312"/>
                  </a:lnTo>
                  <a:lnTo>
                    <a:pt x="0" y="422910"/>
                  </a:lnTo>
                  <a:lnTo>
                    <a:pt x="152527" y="422910"/>
                  </a:lnTo>
                  <a:lnTo>
                    <a:pt x="114173" y="422910"/>
                  </a:lnTo>
                  <a:lnTo>
                    <a:pt x="114173" y="457962"/>
                  </a:lnTo>
                  <a:lnTo>
                    <a:pt x="0" y="457962"/>
                  </a:lnTo>
                  <a:lnTo>
                    <a:pt x="152527" y="457962"/>
                  </a:lnTo>
                  <a:lnTo>
                    <a:pt x="37846" y="457962"/>
                  </a:lnTo>
                  <a:lnTo>
                    <a:pt x="37846" y="493395"/>
                  </a:lnTo>
                  <a:lnTo>
                    <a:pt x="0" y="493395"/>
                  </a:lnTo>
                  <a:lnTo>
                    <a:pt x="152527" y="493395"/>
                  </a:lnTo>
                  <a:lnTo>
                    <a:pt x="114173" y="493395"/>
                  </a:lnTo>
                  <a:lnTo>
                    <a:pt x="114173" y="528447"/>
                  </a:lnTo>
                  <a:lnTo>
                    <a:pt x="0" y="528447"/>
                  </a:lnTo>
                  <a:lnTo>
                    <a:pt x="152527" y="528447"/>
                  </a:lnTo>
                  <a:lnTo>
                    <a:pt x="37846" y="528447"/>
                  </a:lnTo>
                  <a:lnTo>
                    <a:pt x="37846" y="563499"/>
                  </a:lnTo>
                  <a:lnTo>
                    <a:pt x="0" y="563499"/>
                  </a:lnTo>
                  <a:lnTo>
                    <a:pt x="152527" y="563499"/>
                  </a:lnTo>
                  <a:lnTo>
                    <a:pt x="114173" y="563499"/>
                  </a:lnTo>
                  <a:lnTo>
                    <a:pt x="114173" y="599059"/>
                  </a:lnTo>
                  <a:lnTo>
                    <a:pt x="0" y="599059"/>
                  </a:lnTo>
                  <a:lnTo>
                    <a:pt x="152527" y="599059"/>
                  </a:lnTo>
                  <a:lnTo>
                    <a:pt x="37846" y="599059"/>
                  </a:lnTo>
                  <a:lnTo>
                    <a:pt x="37846" y="634111"/>
                  </a:lnTo>
                  <a:lnTo>
                    <a:pt x="0" y="634111"/>
                  </a:lnTo>
                  <a:lnTo>
                    <a:pt x="152527" y="634111"/>
                  </a:lnTo>
                  <a:lnTo>
                    <a:pt x="114173" y="634111"/>
                  </a:lnTo>
                  <a:lnTo>
                    <a:pt x="114173" y="669163"/>
                  </a:lnTo>
                  <a:lnTo>
                    <a:pt x="0" y="669163"/>
                  </a:lnTo>
                  <a:lnTo>
                    <a:pt x="152527" y="669163"/>
                  </a:lnTo>
                  <a:lnTo>
                    <a:pt x="37846" y="669163"/>
                  </a:lnTo>
                  <a:lnTo>
                    <a:pt x="37846" y="704088"/>
                  </a:lnTo>
                  <a:lnTo>
                    <a:pt x="0" y="704088"/>
                  </a:lnTo>
                  <a:lnTo>
                    <a:pt x="152527" y="704088"/>
                  </a:lnTo>
                  <a:lnTo>
                    <a:pt x="114173" y="704088"/>
                  </a:lnTo>
                  <a:lnTo>
                    <a:pt x="114173" y="739648"/>
                  </a:lnTo>
                  <a:lnTo>
                    <a:pt x="0" y="739648"/>
                  </a:lnTo>
                  <a:lnTo>
                    <a:pt x="152527" y="739648"/>
                  </a:lnTo>
                  <a:lnTo>
                    <a:pt x="37846" y="739648"/>
                  </a:lnTo>
                  <a:lnTo>
                    <a:pt x="37846" y="774700"/>
                  </a:lnTo>
                  <a:lnTo>
                    <a:pt x="0" y="774700"/>
                  </a:lnTo>
                  <a:lnTo>
                    <a:pt x="152527" y="774700"/>
                  </a:lnTo>
                  <a:lnTo>
                    <a:pt x="114173" y="774700"/>
                  </a:lnTo>
                  <a:lnTo>
                    <a:pt x="114173" y="810260"/>
                  </a:lnTo>
                  <a:lnTo>
                    <a:pt x="0" y="810260"/>
                  </a:lnTo>
                  <a:lnTo>
                    <a:pt x="152527" y="810260"/>
                  </a:lnTo>
                  <a:lnTo>
                    <a:pt x="0" y="0"/>
                  </a:lnTo>
                  <a:lnTo>
                    <a:pt x="152527" y="0"/>
                  </a:lnTo>
                  <a:lnTo>
                    <a:pt x="114173" y="0"/>
                  </a:lnTo>
                  <a:lnTo>
                    <a:pt x="114173" y="35560"/>
                  </a:lnTo>
                  <a:lnTo>
                    <a:pt x="0" y="35560"/>
                  </a:lnTo>
                  <a:lnTo>
                    <a:pt x="152527" y="35560"/>
                  </a:lnTo>
                  <a:lnTo>
                    <a:pt x="37846" y="35560"/>
                  </a:lnTo>
                  <a:lnTo>
                    <a:pt x="37846" y="70485"/>
                  </a:lnTo>
                  <a:lnTo>
                    <a:pt x="0" y="70485"/>
                  </a:lnTo>
                  <a:lnTo>
                    <a:pt x="152527" y="70485"/>
                  </a:lnTo>
                  <a:lnTo>
                    <a:pt x="114173" y="70485"/>
                  </a:lnTo>
                  <a:lnTo>
                    <a:pt x="114173" y="105537"/>
                  </a:lnTo>
                  <a:lnTo>
                    <a:pt x="0" y="105537"/>
                  </a:lnTo>
                  <a:lnTo>
                    <a:pt x="152527" y="105537"/>
                  </a:lnTo>
                  <a:lnTo>
                    <a:pt x="37846" y="105537"/>
                  </a:lnTo>
                  <a:lnTo>
                    <a:pt x="37846" y="141097"/>
                  </a:lnTo>
                  <a:lnTo>
                    <a:pt x="0" y="141097"/>
                  </a:lnTo>
                  <a:lnTo>
                    <a:pt x="152527" y="141097"/>
                  </a:lnTo>
                  <a:lnTo>
                    <a:pt x="114173" y="141097"/>
                  </a:lnTo>
                  <a:lnTo>
                    <a:pt x="114173" y="176149"/>
                  </a:lnTo>
                  <a:lnTo>
                    <a:pt x="0" y="176149"/>
                  </a:lnTo>
                  <a:lnTo>
                    <a:pt x="152527" y="176149"/>
                  </a:lnTo>
                  <a:lnTo>
                    <a:pt x="37846" y="176149"/>
                  </a:lnTo>
                  <a:lnTo>
                    <a:pt x="37846" y="211709"/>
                  </a:lnTo>
                  <a:lnTo>
                    <a:pt x="0" y="211709"/>
                  </a:lnTo>
                  <a:lnTo>
                    <a:pt x="152527" y="211709"/>
                  </a:lnTo>
                  <a:lnTo>
                    <a:pt x="114173" y="211709"/>
                  </a:lnTo>
                  <a:lnTo>
                    <a:pt x="114173" y="246761"/>
                  </a:lnTo>
                  <a:lnTo>
                    <a:pt x="0" y="246761"/>
                  </a:lnTo>
                  <a:lnTo>
                    <a:pt x="152527" y="246761"/>
                  </a:lnTo>
                  <a:lnTo>
                    <a:pt x="37846" y="246761"/>
                  </a:lnTo>
                  <a:lnTo>
                    <a:pt x="37846" y="281686"/>
                  </a:lnTo>
                  <a:lnTo>
                    <a:pt x="0" y="281686"/>
                  </a:lnTo>
                  <a:lnTo>
                    <a:pt x="152527" y="281686"/>
                  </a:lnTo>
                  <a:lnTo>
                    <a:pt x="114173" y="281686"/>
                  </a:lnTo>
                  <a:lnTo>
                    <a:pt x="114173" y="317246"/>
                  </a:lnTo>
                  <a:lnTo>
                    <a:pt x="0" y="317246"/>
                  </a:lnTo>
                  <a:lnTo>
                    <a:pt x="152527" y="317246"/>
                  </a:lnTo>
                  <a:lnTo>
                    <a:pt x="37846" y="317246"/>
                  </a:lnTo>
                  <a:lnTo>
                    <a:pt x="37846" y="352298"/>
                  </a:lnTo>
                  <a:lnTo>
                    <a:pt x="0" y="352298"/>
                  </a:lnTo>
                  <a:lnTo>
                    <a:pt x="152527" y="352298"/>
                  </a:lnTo>
                  <a:lnTo>
                    <a:pt x="114173" y="352298"/>
                  </a:lnTo>
                  <a:lnTo>
                    <a:pt x="114173" y="387350"/>
                  </a:lnTo>
                  <a:lnTo>
                    <a:pt x="0" y="387350"/>
                  </a:lnTo>
                  <a:lnTo>
                    <a:pt x="152527" y="387350"/>
                  </a:lnTo>
                  <a:lnTo>
                    <a:pt x="37846" y="387350"/>
                  </a:lnTo>
                  <a:lnTo>
                    <a:pt x="37846" y="422910"/>
                  </a:lnTo>
                  <a:close/>
                </a:path>
              </a:pathLst>
            </a:custGeom>
            <a:solidFill>
              <a:srgbClr val="DBDBDB"/>
            </a:solidFill>
            <a:ln w="0" cap="flat" cmpd="sng" algn="ctr">
              <a:solidFill>
                <a:srgbClr val="DBDBD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420" name="Straight Connector 419"/>
            <p:cNvCxnSpPr/>
            <p:nvPr/>
          </p:nvCxnSpPr>
          <p:spPr>
            <a:xfrm>
              <a:off x="304800" y="3009900"/>
              <a:ext cx="0" cy="254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/>
            <p:cNvCxnSpPr/>
            <p:nvPr/>
          </p:nvCxnSpPr>
          <p:spPr>
            <a:xfrm>
              <a:off x="266700" y="26162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/>
            <p:cNvCxnSpPr/>
            <p:nvPr/>
          </p:nvCxnSpPr>
          <p:spPr>
            <a:xfrm>
              <a:off x="381000" y="26162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/>
            <p:cNvCxnSpPr/>
            <p:nvPr/>
          </p:nvCxnSpPr>
          <p:spPr>
            <a:xfrm>
              <a:off x="266700" y="26543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/>
            <p:cNvCxnSpPr/>
            <p:nvPr/>
          </p:nvCxnSpPr>
          <p:spPr>
            <a:xfrm>
              <a:off x="304800" y="26543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/>
            <p:cNvCxnSpPr/>
            <p:nvPr/>
          </p:nvCxnSpPr>
          <p:spPr>
            <a:xfrm>
              <a:off x="266700" y="26924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/>
            <p:cNvCxnSpPr/>
            <p:nvPr/>
          </p:nvCxnSpPr>
          <p:spPr>
            <a:xfrm>
              <a:off x="381000" y="2692400"/>
              <a:ext cx="0" cy="254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traight Connector 426"/>
            <p:cNvCxnSpPr/>
            <p:nvPr/>
          </p:nvCxnSpPr>
          <p:spPr>
            <a:xfrm>
              <a:off x="266700" y="27305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Connector 427"/>
            <p:cNvCxnSpPr/>
            <p:nvPr/>
          </p:nvCxnSpPr>
          <p:spPr>
            <a:xfrm>
              <a:off x="304800" y="27178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/>
            <p:cNvCxnSpPr/>
            <p:nvPr/>
          </p:nvCxnSpPr>
          <p:spPr>
            <a:xfrm>
              <a:off x="266700" y="27559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/>
            <p:cNvCxnSpPr/>
            <p:nvPr/>
          </p:nvCxnSpPr>
          <p:spPr>
            <a:xfrm>
              <a:off x="381000" y="27559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Straight Connector 430"/>
            <p:cNvCxnSpPr/>
            <p:nvPr/>
          </p:nvCxnSpPr>
          <p:spPr>
            <a:xfrm>
              <a:off x="266700" y="27940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Straight Connector 431"/>
            <p:cNvCxnSpPr/>
            <p:nvPr/>
          </p:nvCxnSpPr>
          <p:spPr>
            <a:xfrm>
              <a:off x="304800" y="27940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Straight Connector 432"/>
            <p:cNvCxnSpPr/>
            <p:nvPr/>
          </p:nvCxnSpPr>
          <p:spPr>
            <a:xfrm>
              <a:off x="266700" y="28321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Straight Connector 433"/>
            <p:cNvCxnSpPr/>
            <p:nvPr/>
          </p:nvCxnSpPr>
          <p:spPr>
            <a:xfrm>
              <a:off x="381000" y="28321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Straight Connector 434"/>
            <p:cNvCxnSpPr/>
            <p:nvPr/>
          </p:nvCxnSpPr>
          <p:spPr>
            <a:xfrm>
              <a:off x="266700" y="28702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Straight Connector 435"/>
            <p:cNvCxnSpPr/>
            <p:nvPr/>
          </p:nvCxnSpPr>
          <p:spPr>
            <a:xfrm>
              <a:off x="304800" y="2870200"/>
              <a:ext cx="0" cy="254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/>
            <p:cNvCxnSpPr/>
            <p:nvPr/>
          </p:nvCxnSpPr>
          <p:spPr>
            <a:xfrm>
              <a:off x="266700" y="28956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Straight Connector 437"/>
            <p:cNvCxnSpPr/>
            <p:nvPr/>
          </p:nvCxnSpPr>
          <p:spPr>
            <a:xfrm>
              <a:off x="381000" y="28956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Straight Connector 438"/>
            <p:cNvCxnSpPr/>
            <p:nvPr/>
          </p:nvCxnSpPr>
          <p:spPr>
            <a:xfrm>
              <a:off x="266700" y="29337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/>
            <p:cNvCxnSpPr/>
            <p:nvPr/>
          </p:nvCxnSpPr>
          <p:spPr>
            <a:xfrm>
              <a:off x="304800" y="29337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Connector 440"/>
            <p:cNvCxnSpPr/>
            <p:nvPr/>
          </p:nvCxnSpPr>
          <p:spPr>
            <a:xfrm>
              <a:off x="266700" y="29718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Straight Connector 441"/>
            <p:cNvCxnSpPr/>
            <p:nvPr/>
          </p:nvCxnSpPr>
          <p:spPr>
            <a:xfrm>
              <a:off x="381000" y="29718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Straight Connector 442"/>
            <p:cNvCxnSpPr/>
            <p:nvPr/>
          </p:nvCxnSpPr>
          <p:spPr>
            <a:xfrm>
              <a:off x="266700" y="30099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Straight Connector 443"/>
            <p:cNvCxnSpPr/>
            <p:nvPr/>
          </p:nvCxnSpPr>
          <p:spPr>
            <a:xfrm>
              <a:off x="266700" y="21971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Straight Connector 444"/>
            <p:cNvCxnSpPr/>
            <p:nvPr/>
          </p:nvCxnSpPr>
          <p:spPr>
            <a:xfrm>
              <a:off x="381000" y="21971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Connector 445"/>
            <p:cNvCxnSpPr/>
            <p:nvPr/>
          </p:nvCxnSpPr>
          <p:spPr>
            <a:xfrm>
              <a:off x="266700" y="22352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Connector 446"/>
            <p:cNvCxnSpPr/>
            <p:nvPr/>
          </p:nvCxnSpPr>
          <p:spPr>
            <a:xfrm>
              <a:off x="304800" y="2235200"/>
              <a:ext cx="0" cy="254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Straight Connector 447"/>
            <p:cNvCxnSpPr/>
            <p:nvPr/>
          </p:nvCxnSpPr>
          <p:spPr>
            <a:xfrm>
              <a:off x="266700" y="22606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Straight Connector 448"/>
            <p:cNvCxnSpPr/>
            <p:nvPr/>
          </p:nvCxnSpPr>
          <p:spPr>
            <a:xfrm>
              <a:off x="381000" y="22606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/>
            <p:cNvCxnSpPr/>
            <p:nvPr/>
          </p:nvCxnSpPr>
          <p:spPr>
            <a:xfrm>
              <a:off x="266700" y="22987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/>
            <p:cNvCxnSpPr/>
            <p:nvPr/>
          </p:nvCxnSpPr>
          <p:spPr>
            <a:xfrm>
              <a:off x="304800" y="22987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Straight Connector 451"/>
            <p:cNvCxnSpPr/>
            <p:nvPr/>
          </p:nvCxnSpPr>
          <p:spPr>
            <a:xfrm>
              <a:off x="266700" y="23368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Straight Connector 452"/>
            <p:cNvCxnSpPr/>
            <p:nvPr/>
          </p:nvCxnSpPr>
          <p:spPr>
            <a:xfrm>
              <a:off x="381000" y="23368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Straight Connector 453"/>
            <p:cNvCxnSpPr/>
            <p:nvPr/>
          </p:nvCxnSpPr>
          <p:spPr>
            <a:xfrm>
              <a:off x="266700" y="23749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Straight Connector 454"/>
            <p:cNvCxnSpPr/>
            <p:nvPr/>
          </p:nvCxnSpPr>
          <p:spPr>
            <a:xfrm>
              <a:off x="304800" y="23749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Straight Connector 455"/>
            <p:cNvCxnSpPr/>
            <p:nvPr/>
          </p:nvCxnSpPr>
          <p:spPr>
            <a:xfrm>
              <a:off x="266700" y="24130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456"/>
            <p:cNvCxnSpPr/>
            <p:nvPr/>
          </p:nvCxnSpPr>
          <p:spPr>
            <a:xfrm>
              <a:off x="381000" y="2413000"/>
              <a:ext cx="0" cy="254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Straight Connector 457"/>
            <p:cNvCxnSpPr/>
            <p:nvPr/>
          </p:nvCxnSpPr>
          <p:spPr>
            <a:xfrm>
              <a:off x="266700" y="24384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Straight Connector 458"/>
            <p:cNvCxnSpPr/>
            <p:nvPr/>
          </p:nvCxnSpPr>
          <p:spPr>
            <a:xfrm>
              <a:off x="304800" y="24384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Straight Connector 459"/>
            <p:cNvCxnSpPr/>
            <p:nvPr/>
          </p:nvCxnSpPr>
          <p:spPr>
            <a:xfrm>
              <a:off x="266700" y="24765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Straight Connector 460"/>
            <p:cNvCxnSpPr/>
            <p:nvPr/>
          </p:nvCxnSpPr>
          <p:spPr>
            <a:xfrm>
              <a:off x="381000" y="24765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2" name="Straight Connector 461"/>
            <p:cNvCxnSpPr/>
            <p:nvPr/>
          </p:nvCxnSpPr>
          <p:spPr>
            <a:xfrm>
              <a:off x="266700" y="25146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Straight Connector 462"/>
            <p:cNvCxnSpPr/>
            <p:nvPr/>
          </p:nvCxnSpPr>
          <p:spPr>
            <a:xfrm>
              <a:off x="304800" y="25146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Straight Connector 463"/>
            <p:cNvCxnSpPr/>
            <p:nvPr/>
          </p:nvCxnSpPr>
          <p:spPr>
            <a:xfrm>
              <a:off x="266700" y="25527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Straight Connector 464"/>
            <p:cNvCxnSpPr/>
            <p:nvPr/>
          </p:nvCxnSpPr>
          <p:spPr>
            <a:xfrm>
              <a:off x="381000" y="2552700"/>
              <a:ext cx="0" cy="254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Straight Connector 465"/>
            <p:cNvCxnSpPr/>
            <p:nvPr/>
          </p:nvCxnSpPr>
          <p:spPr>
            <a:xfrm>
              <a:off x="266700" y="25781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Straight Connector 466"/>
            <p:cNvCxnSpPr/>
            <p:nvPr/>
          </p:nvCxnSpPr>
          <p:spPr>
            <a:xfrm>
              <a:off x="304800" y="25781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8" name="Freeform 467"/>
            <p:cNvSpPr/>
            <p:nvPr/>
          </p:nvSpPr>
          <p:spPr>
            <a:xfrm>
              <a:off x="279400" y="3052826"/>
              <a:ext cx="152528" cy="386843"/>
            </a:xfrm>
            <a:custGeom>
              <a:avLst/>
              <a:gdLst/>
              <a:ahLst/>
              <a:cxnLst/>
              <a:rect l="0" t="0" r="0" b="0"/>
              <a:pathLst>
                <a:path w="152528" h="386843">
                  <a:moveTo>
                    <a:pt x="0" y="386842"/>
                  </a:moveTo>
                  <a:lnTo>
                    <a:pt x="152527" y="386842"/>
                  </a:lnTo>
                  <a:lnTo>
                    <a:pt x="0" y="0"/>
                  </a:lnTo>
                  <a:lnTo>
                    <a:pt x="152527" y="0"/>
                  </a:lnTo>
                  <a:lnTo>
                    <a:pt x="114173" y="0"/>
                  </a:lnTo>
                  <a:lnTo>
                    <a:pt x="114173" y="35052"/>
                  </a:lnTo>
                  <a:lnTo>
                    <a:pt x="0" y="35052"/>
                  </a:lnTo>
                  <a:lnTo>
                    <a:pt x="152527" y="35052"/>
                  </a:lnTo>
                  <a:lnTo>
                    <a:pt x="37846" y="35052"/>
                  </a:lnTo>
                  <a:lnTo>
                    <a:pt x="37846" y="69977"/>
                  </a:lnTo>
                  <a:lnTo>
                    <a:pt x="0" y="69977"/>
                  </a:lnTo>
                  <a:lnTo>
                    <a:pt x="152527" y="69977"/>
                  </a:lnTo>
                  <a:lnTo>
                    <a:pt x="114173" y="69977"/>
                  </a:lnTo>
                  <a:lnTo>
                    <a:pt x="114173" y="105537"/>
                  </a:lnTo>
                  <a:lnTo>
                    <a:pt x="0" y="105537"/>
                  </a:lnTo>
                  <a:lnTo>
                    <a:pt x="152527" y="105537"/>
                  </a:lnTo>
                  <a:lnTo>
                    <a:pt x="37846" y="105537"/>
                  </a:lnTo>
                  <a:lnTo>
                    <a:pt x="37846" y="140589"/>
                  </a:lnTo>
                  <a:lnTo>
                    <a:pt x="0" y="140589"/>
                  </a:lnTo>
                  <a:lnTo>
                    <a:pt x="152527" y="140589"/>
                  </a:lnTo>
                  <a:lnTo>
                    <a:pt x="114173" y="140589"/>
                  </a:lnTo>
                  <a:lnTo>
                    <a:pt x="114173" y="176149"/>
                  </a:lnTo>
                  <a:lnTo>
                    <a:pt x="0" y="176149"/>
                  </a:lnTo>
                  <a:lnTo>
                    <a:pt x="152527" y="176149"/>
                  </a:lnTo>
                  <a:lnTo>
                    <a:pt x="37846" y="176149"/>
                  </a:lnTo>
                  <a:lnTo>
                    <a:pt x="37846" y="211201"/>
                  </a:lnTo>
                  <a:lnTo>
                    <a:pt x="0" y="211201"/>
                  </a:lnTo>
                  <a:lnTo>
                    <a:pt x="152527" y="211201"/>
                  </a:lnTo>
                  <a:lnTo>
                    <a:pt x="114173" y="211201"/>
                  </a:lnTo>
                  <a:lnTo>
                    <a:pt x="114173" y="246253"/>
                  </a:lnTo>
                  <a:lnTo>
                    <a:pt x="0" y="246253"/>
                  </a:lnTo>
                  <a:lnTo>
                    <a:pt x="152527" y="246253"/>
                  </a:lnTo>
                  <a:lnTo>
                    <a:pt x="37846" y="246253"/>
                  </a:lnTo>
                  <a:lnTo>
                    <a:pt x="37846" y="281178"/>
                  </a:lnTo>
                  <a:lnTo>
                    <a:pt x="0" y="281178"/>
                  </a:lnTo>
                  <a:lnTo>
                    <a:pt x="152527" y="281178"/>
                  </a:lnTo>
                  <a:lnTo>
                    <a:pt x="114173" y="281178"/>
                  </a:lnTo>
                  <a:lnTo>
                    <a:pt x="114173" y="316738"/>
                  </a:lnTo>
                  <a:lnTo>
                    <a:pt x="0" y="316738"/>
                  </a:lnTo>
                  <a:lnTo>
                    <a:pt x="152527" y="316738"/>
                  </a:lnTo>
                  <a:lnTo>
                    <a:pt x="37846" y="316738"/>
                  </a:lnTo>
                  <a:lnTo>
                    <a:pt x="37846" y="351790"/>
                  </a:lnTo>
                  <a:lnTo>
                    <a:pt x="0" y="351790"/>
                  </a:lnTo>
                  <a:lnTo>
                    <a:pt x="152527" y="351790"/>
                  </a:lnTo>
                  <a:lnTo>
                    <a:pt x="114173" y="351790"/>
                  </a:lnTo>
                  <a:lnTo>
                    <a:pt x="114173" y="386842"/>
                  </a:lnTo>
                  <a:close/>
                </a:path>
              </a:pathLst>
            </a:custGeom>
            <a:solidFill>
              <a:srgbClr val="DBDBDB"/>
            </a:solidFill>
            <a:ln w="0" cap="flat" cmpd="sng" algn="ctr">
              <a:solidFill>
                <a:srgbClr val="DBDBD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469" name="Straight Connector 468"/>
            <p:cNvCxnSpPr/>
            <p:nvPr/>
          </p:nvCxnSpPr>
          <p:spPr>
            <a:xfrm>
              <a:off x="266700" y="34290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Straight Connector 469"/>
            <p:cNvCxnSpPr/>
            <p:nvPr/>
          </p:nvCxnSpPr>
          <p:spPr>
            <a:xfrm>
              <a:off x="266700" y="30353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Straight Connector 470"/>
            <p:cNvCxnSpPr/>
            <p:nvPr/>
          </p:nvCxnSpPr>
          <p:spPr>
            <a:xfrm>
              <a:off x="381000" y="30353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Connector 471"/>
            <p:cNvCxnSpPr/>
            <p:nvPr/>
          </p:nvCxnSpPr>
          <p:spPr>
            <a:xfrm>
              <a:off x="266700" y="30734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Straight Connector 472"/>
            <p:cNvCxnSpPr/>
            <p:nvPr/>
          </p:nvCxnSpPr>
          <p:spPr>
            <a:xfrm>
              <a:off x="304800" y="30734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Connector 473"/>
            <p:cNvCxnSpPr/>
            <p:nvPr/>
          </p:nvCxnSpPr>
          <p:spPr>
            <a:xfrm>
              <a:off x="266700" y="31115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Connector 474"/>
            <p:cNvCxnSpPr/>
            <p:nvPr/>
          </p:nvCxnSpPr>
          <p:spPr>
            <a:xfrm>
              <a:off x="381000" y="31115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6" name="Straight Connector 475"/>
            <p:cNvCxnSpPr/>
            <p:nvPr/>
          </p:nvCxnSpPr>
          <p:spPr>
            <a:xfrm>
              <a:off x="266700" y="31496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7" name="Straight Connector 476"/>
            <p:cNvCxnSpPr/>
            <p:nvPr/>
          </p:nvCxnSpPr>
          <p:spPr>
            <a:xfrm>
              <a:off x="304800" y="31496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Straight Connector 477"/>
            <p:cNvCxnSpPr/>
            <p:nvPr/>
          </p:nvCxnSpPr>
          <p:spPr>
            <a:xfrm>
              <a:off x="266700" y="31877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9" name="Straight Connector 478"/>
            <p:cNvCxnSpPr/>
            <p:nvPr/>
          </p:nvCxnSpPr>
          <p:spPr>
            <a:xfrm>
              <a:off x="381000" y="3187700"/>
              <a:ext cx="0" cy="254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Straight Connector 479"/>
            <p:cNvCxnSpPr/>
            <p:nvPr/>
          </p:nvCxnSpPr>
          <p:spPr>
            <a:xfrm>
              <a:off x="266700" y="32131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1" name="Straight Connector 480"/>
            <p:cNvCxnSpPr/>
            <p:nvPr/>
          </p:nvCxnSpPr>
          <p:spPr>
            <a:xfrm>
              <a:off x="304800" y="32131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2" name="Straight Connector 481"/>
            <p:cNvCxnSpPr/>
            <p:nvPr/>
          </p:nvCxnSpPr>
          <p:spPr>
            <a:xfrm>
              <a:off x="266700" y="32512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3" name="Straight Connector 482"/>
            <p:cNvCxnSpPr/>
            <p:nvPr/>
          </p:nvCxnSpPr>
          <p:spPr>
            <a:xfrm>
              <a:off x="381000" y="32512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4" name="Straight Connector 483"/>
            <p:cNvCxnSpPr/>
            <p:nvPr/>
          </p:nvCxnSpPr>
          <p:spPr>
            <a:xfrm>
              <a:off x="266700" y="32893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5" name="Straight Connector 484"/>
            <p:cNvCxnSpPr/>
            <p:nvPr/>
          </p:nvCxnSpPr>
          <p:spPr>
            <a:xfrm>
              <a:off x="304800" y="32893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6" name="Straight Connector 485"/>
            <p:cNvCxnSpPr/>
            <p:nvPr/>
          </p:nvCxnSpPr>
          <p:spPr>
            <a:xfrm>
              <a:off x="266700" y="33274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7" name="Straight Connector 486"/>
            <p:cNvCxnSpPr/>
            <p:nvPr/>
          </p:nvCxnSpPr>
          <p:spPr>
            <a:xfrm>
              <a:off x="381000" y="3327400"/>
              <a:ext cx="0" cy="254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Straight Connector 487"/>
            <p:cNvCxnSpPr/>
            <p:nvPr/>
          </p:nvCxnSpPr>
          <p:spPr>
            <a:xfrm>
              <a:off x="266700" y="33528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Straight Connector 488"/>
            <p:cNvCxnSpPr/>
            <p:nvPr/>
          </p:nvCxnSpPr>
          <p:spPr>
            <a:xfrm>
              <a:off x="304800" y="33528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0" name="Straight Connector 489"/>
            <p:cNvCxnSpPr/>
            <p:nvPr/>
          </p:nvCxnSpPr>
          <p:spPr>
            <a:xfrm>
              <a:off x="266700" y="33909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Straight Connector 490"/>
            <p:cNvCxnSpPr/>
            <p:nvPr/>
          </p:nvCxnSpPr>
          <p:spPr>
            <a:xfrm>
              <a:off x="381000" y="33909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Straight Connector 491"/>
            <p:cNvCxnSpPr/>
            <p:nvPr/>
          </p:nvCxnSpPr>
          <p:spPr>
            <a:xfrm>
              <a:off x="2247900" y="3035300"/>
              <a:ext cx="152400" cy="0"/>
            </a:xfrm>
            <a:prstGeom prst="line">
              <a:avLst/>
            </a:prstGeom>
            <a:ln w="0" cap="flat" cmpd="sng" algn="ctr">
              <a:solidFill>
                <a:srgbClr val="DBDBDB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Straight Connector 492"/>
            <p:cNvCxnSpPr/>
            <p:nvPr/>
          </p:nvCxnSpPr>
          <p:spPr>
            <a:xfrm>
              <a:off x="2247900" y="30353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4" name="Straight Connector 493"/>
            <p:cNvCxnSpPr/>
            <p:nvPr/>
          </p:nvCxnSpPr>
          <p:spPr>
            <a:xfrm>
              <a:off x="2362200" y="3035300"/>
              <a:ext cx="0" cy="38100"/>
            </a:xfrm>
            <a:prstGeom prst="line">
              <a:avLst/>
            </a:prstGeom>
            <a:ln w="0" cap="flat" cmpd="sng" algn="ctr">
              <a:solidFill>
                <a:srgbClr val="DBDBDB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" name="Straight Connector 494"/>
            <p:cNvCxnSpPr/>
            <p:nvPr/>
          </p:nvCxnSpPr>
          <p:spPr>
            <a:xfrm>
              <a:off x="2362200" y="30353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6" name="Straight Connector 495"/>
            <p:cNvCxnSpPr/>
            <p:nvPr/>
          </p:nvCxnSpPr>
          <p:spPr>
            <a:xfrm>
              <a:off x="2247900" y="3073400"/>
              <a:ext cx="152400" cy="0"/>
            </a:xfrm>
            <a:prstGeom prst="line">
              <a:avLst/>
            </a:prstGeom>
            <a:ln w="0" cap="flat" cmpd="sng" algn="ctr">
              <a:solidFill>
                <a:srgbClr val="DBDBDB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7" name="Straight Connector 496"/>
            <p:cNvCxnSpPr/>
            <p:nvPr/>
          </p:nvCxnSpPr>
          <p:spPr>
            <a:xfrm>
              <a:off x="2247900" y="30734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8" name="Straight Connector 497"/>
            <p:cNvCxnSpPr/>
            <p:nvPr/>
          </p:nvCxnSpPr>
          <p:spPr>
            <a:xfrm>
              <a:off x="2286000" y="3073400"/>
              <a:ext cx="0" cy="38100"/>
            </a:xfrm>
            <a:prstGeom prst="line">
              <a:avLst/>
            </a:prstGeom>
            <a:ln w="0" cap="flat" cmpd="sng" algn="ctr">
              <a:solidFill>
                <a:srgbClr val="DBDBDB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9" name="Straight Connector 498"/>
            <p:cNvCxnSpPr/>
            <p:nvPr/>
          </p:nvCxnSpPr>
          <p:spPr>
            <a:xfrm>
              <a:off x="2286000" y="30734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0" name="Straight Connector 499"/>
            <p:cNvCxnSpPr/>
            <p:nvPr/>
          </p:nvCxnSpPr>
          <p:spPr>
            <a:xfrm>
              <a:off x="2247900" y="3111500"/>
              <a:ext cx="152400" cy="0"/>
            </a:xfrm>
            <a:prstGeom prst="line">
              <a:avLst/>
            </a:prstGeom>
            <a:ln w="0" cap="flat" cmpd="sng" algn="ctr">
              <a:solidFill>
                <a:srgbClr val="DBDBDB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1" name="Straight Connector 500"/>
            <p:cNvCxnSpPr/>
            <p:nvPr/>
          </p:nvCxnSpPr>
          <p:spPr>
            <a:xfrm>
              <a:off x="2247900" y="31115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2" name="Straight Connector 501"/>
            <p:cNvCxnSpPr/>
            <p:nvPr/>
          </p:nvCxnSpPr>
          <p:spPr>
            <a:xfrm>
              <a:off x="2362200" y="3111500"/>
              <a:ext cx="0" cy="38100"/>
            </a:xfrm>
            <a:prstGeom prst="line">
              <a:avLst/>
            </a:prstGeom>
            <a:ln w="0" cap="flat" cmpd="sng" algn="ctr">
              <a:solidFill>
                <a:srgbClr val="DBDBDB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3" name="Straight Connector 502"/>
            <p:cNvCxnSpPr/>
            <p:nvPr/>
          </p:nvCxnSpPr>
          <p:spPr>
            <a:xfrm>
              <a:off x="2362200" y="31115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Connector 503"/>
            <p:cNvCxnSpPr/>
            <p:nvPr/>
          </p:nvCxnSpPr>
          <p:spPr>
            <a:xfrm>
              <a:off x="2247900" y="3149600"/>
              <a:ext cx="152400" cy="0"/>
            </a:xfrm>
            <a:prstGeom prst="line">
              <a:avLst/>
            </a:prstGeom>
            <a:ln w="0" cap="flat" cmpd="sng" algn="ctr">
              <a:solidFill>
                <a:srgbClr val="DBDBDB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5" name="Straight Connector 504"/>
            <p:cNvCxnSpPr/>
            <p:nvPr/>
          </p:nvCxnSpPr>
          <p:spPr>
            <a:xfrm>
              <a:off x="2247900" y="31496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6" name="Straight Connector 505"/>
            <p:cNvCxnSpPr/>
            <p:nvPr/>
          </p:nvCxnSpPr>
          <p:spPr>
            <a:xfrm>
              <a:off x="2286000" y="3149600"/>
              <a:ext cx="0" cy="38100"/>
            </a:xfrm>
            <a:prstGeom prst="line">
              <a:avLst/>
            </a:prstGeom>
            <a:ln w="0" cap="flat" cmpd="sng" algn="ctr">
              <a:solidFill>
                <a:srgbClr val="DBDBDB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7" name="Straight Connector 506"/>
            <p:cNvCxnSpPr/>
            <p:nvPr/>
          </p:nvCxnSpPr>
          <p:spPr>
            <a:xfrm>
              <a:off x="2286000" y="31496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8" name="Straight Connector 507"/>
            <p:cNvCxnSpPr/>
            <p:nvPr/>
          </p:nvCxnSpPr>
          <p:spPr>
            <a:xfrm>
              <a:off x="2247900" y="3187700"/>
              <a:ext cx="152400" cy="0"/>
            </a:xfrm>
            <a:prstGeom prst="line">
              <a:avLst/>
            </a:prstGeom>
            <a:ln w="0" cap="flat" cmpd="sng" algn="ctr">
              <a:solidFill>
                <a:srgbClr val="DBDBDB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Straight Connector 508"/>
            <p:cNvCxnSpPr/>
            <p:nvPr/>
          </p:nvCxnSpPr>
          <p:spPr>
            <a:xfrm>
              <a:off x="2247900" y="31877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0" name="Straight Connector 509"/>
            <p:cNvCxnSpPr/>
            <p:nvPr/>
          </p:nvCxnSpPr>
          <p:spPr>
            <a:xfrm>
              <a:off x="2362200" y="3187700"/>
              <a:ext cx="0" cy="25400"/>
            </a:xfrm>
            <a:prstGeom prst="line">
              <a:avLst/>
            </a:prstGeom>
            <a:ln w="0" cap="flat" cmpd="sng" algn="ctr">
              <a:solidFill>
                <a:srgbClr val="DBDBDB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1" name="Straight Connector 510"/>
            <p:cNvCxnSpPr/>
            <p:nvPr/>
          </p:nvCxnSpPr>
          <p:spPr>
            <a:xfrm>
              <a:off x="2362200" y="3187700"/>
              <a:ext cx="0" cy="254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2" name="Straight Connector 511"/>
            <p:cNvCxnSpPr/>
            <p:nvPr/>
          </p:nvCxnSpPr>
          <p:spPr>
            <a:xfrm>
              <a:off x="2247900" y="3213100"/>
              <a:ext cx="152400" cy="0"/>
            </a:xfrm>
            <a:prstGeom prst="line">
              <a:avLst/>
            </a:prstGeom>
            <a:ln w="0" cap="flat" cmpd="sng" algn="ctr">
              <a:solidFill>
                <a:srgbClr val="DBDBDB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" name="Straight Connector 512"/>
            <p:cNvCxnSpPr/>
            <p:nvPr/>
          </p:nvCxnSpPr>
          <p:spPr>
            <a:xfrm>
              <a:off x="2247900" y="32131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" name="Straight Connector 513"/>
            <p:cNvCxnSpPr/>
            <p:nvPr/>
          </p:nvCxnSpPr>
          <p:spPr>
            <a:xfrm>
              <a:off x="2286000" y="3213100"/>
              <a:ext cx="0" cy="38100"/>
            </a:xfrm>
            <a:prstGeom prst="line">
              <a:avLst/>
            </a:prstGeom>
            <a:ln w="0" cap="flat" cmpd="sng" algn="ctr">
              <a:solidFill>
                <a:srgbClr val="DBDBDB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" name="Straight Connector 514"/>
            <p:cNvCxnSpPr/>
            <p:nvPr/>
          </p:nvCxnSpPr>
          <p:spPr>
            <a:xfrm>
              <a:off x="2286000" y="32131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" name="Straight Connector 515"/>
            <p:cNvCxnSpPr/>
            <p:nvPr/>
          </p:nvCxnSpPr>
          <p:spPr>
            <a:xfrm>
              <a:off x="2247900" y="3251200"/>
              <a:ext cx="152400" cy="0"/>
            </a:xfrm>
            <a:prstGeom prst="line">
              <a:avLst/>
            </a:prstGeom>
            <a:ln w="0" cap="flat" cmpd="sng" algn="ctr">
              <a:solidFill>
                <a:srgbClr val="DBDBDB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7" name="Straight Connector 516"/>
            <p:cNvCxnSpPr/>
            <p:nvPr/>
          </p:nvCxnSpPr>
          <p:spPr>
            <a:xfrm>
              <a:off x="2247900" y="32512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8" name="Straight Connector 517"/>
            <p:cNvCxnSpPr/>
            <p:nvPr/>
          </p:nvCxnSpPr>
          <p:spPr>
            <a:xfrm>
              <a:off x="2362200" y="3251200"/>
              <a:ext cx="0" cy="38100"/>
            </a:xfrm>
            <a:prstGeom prst="line">
              <a:avLst/>
            </a:prstGeom>
            <a:ln w="0" cap="flat" cmpd="sng" algn="ctr">
              <a:solidFill>
                <a:srgbClr val="DBDBDB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Straight Connector 518"/>
            <p:cNvCxnSpPr/>
            <p:nvPr/>
          </p:nvCxnSpPr>
          <p:spPr>
            <a:xfrm>
              <a:off x="2362200" y="32512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0" name="Straight Connector 519"/>
            <p:cNvCxnSpPr/>
            <p:nvPr/>
          </p:nvCxnSpPr>
          <p:spPr>
            <a:xfrm>
              <a:off x="2247900" y="3289300"/>
              <a:ext cx="152400" cy="0"/>
            </a:xfrm>
            <a:prstGeom prst="line">
              <a:avLst/>
            </a:prstGeom>
            <a:ln w="0" cap="flat" cmpd="sng" algn="ctr">
              <a:solidFill>
                <a:srgbClr val="DBDBDB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1" name="Straight Connector 520"/>
            <p:cNvCxnSpPr/>
            <p:nvPr/>
          </p:nvCxnSpPr>
          <p:spPr>
            <a:xfrm>
              <a:off x="2247900" y="32893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2" name="Straight Connector 521"/>
            <p:cNvCxnSpPr/>
            <p:nvPr/>
          </p:nvCxnSpPr>
          <p:spPr>
            <a:xfrm>
              <a:off x="2286000" y="3289300"/>
              <a:ext cx="0" cy="38100"/>
            </a:xfrm>
            <a:prstGeom prst="line">
              <a:avLst/>
            </a:prstGeom>
            <a:ln w="0" cap="flat" cmpd="sng" algn="ctr">
              <a:solidFill>
                <a:srgbClr val="DBDBDB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3" name="Straight Connector 522"/>
            <p:cNvCxnSpPr/>
            <p:nvPr/>
          </p:nvCxnSpPr>
          <p:spPr>
            <a:xfrm>
              <a:off x="2286000" y="32893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4" name="Straight Connector 523"/>
            <p:cNvCxnSpPr/>
            <p:nvPr/>
          </p:nvCxnSpPr>
          <p:spPr>
            <a:xfrm>
              <a:off x="2247900" y="3327400"/>
              <a:ext cx="152400" cy="0"/>
            </a:xfrm>
            <a:prstGeom prst="line">
              <a:avLst/>
            </a:prstGeom>
            <a:ln w="0" cap="flat" cmpd="sng" algn="ctr">
              <a:solidFill>
                <a:srgbClr val="DBDBDB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5" name="Straight Connector 524"/>
            <p:cNvCxnSpPr/>
            <p:nvPr/>
          </p:nvCxnSpPr>
          <p:spPr>
            <a:xfrm>
              <a:off x="2247900" y="33274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6" name="Straight Connector 525"/>
            <p:cNvCxnSpPr/>
            <p:nvPr/>
          </p:nvCxnSpPr>
          <p:spPr>
            <a:xfrm>
              <a:off x="2362200" y="3327400"/>
              <a:ext cx="0" cy="25400"/>
            </a:xfrm>
            <a:prstGeom prst="line">
              <a:avLst/>
            </a:prstGeom>
            <a:ln w="0" cap="flat" cmpd="sng" algn="ctr">
              <a:solidFill>
                <a:srgbClr val="DBDBDB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7" name="Straight Connector 526"/>
            <p:cNvCxnSpPr/>
            <p:nvPr/>
          </p:nvCxnSpPr>
          <p:spPr>
            <a:xfrm>
              <a:off x="2362200" y="3327400"/>
              <a:ext cx="0" cy="254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2247900" y="3352800"/>
              <a:ext cx="152400" cy="0"/>
            </a:xfrm>
            <a:prstGeom prst="line">
              <a:avLst/>
            </a:prstGeom>
            <a:ln w="0" cap="flat" cmpd="sng" algn="ctr">
              <a:solidFill>
                <a:srgbClr val="DBDBDB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2247900" y="33528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2286000" y="3352800"/>
              <a:ext cx="0" cy="38100"/>
            </a:xfrm>
            <a:prstGeom prst="line">
              <a:avLst/>
            </a:prstGeom>
            <a:ln w="0" cap="flat" cmpd="sng" algn="ctr">
              <a:solidFill>
                <a:srgbClr val="DBDBDB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2286000" y="33528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2247900" y="3390900"/>
              <a:ext cx="152400" cy="0"/>
            </a:xfrm>
            <a:prstGeom prst="line">
              <a:avLst/>
            </a:prstGeom>
            <a:ln w="0" cap="flat" cmpd="sng" algn="ctr">
              <a:solidFill>
                <a:srgbClr val="DBDBDB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2247900" y="33909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2362200" y="3390900"/>
              <a:ext cx="0" cy="38100"/>
            </a:xfrm>
            <a:prstGeom prst="line">
              <a:avLst/>
            </a:prstGeom>
            <a:ln w="0" cap="flat" cmpd="sng" algn="ctr">
              <a:solidFill>
                <a:srgbClr val="DBDBDB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2362200" y="33909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2247900" y="3429000"/>
              <a:ext cx="152400" cy="0"/>
            </a:xfrm>
            <a:prstGeom prst="line">
              <a:avLst/>
            </a:prstGeom>
            <a:ln w="0" cap="flat" cmpd="sng" algn="ctr">
              <a:solidFill>
                <a:srgbClr val="DBDBDB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7" name="Straight Connector 536"/>
            <p:cNvCxnSpPr/>
            <p:nvPr/>
          </p:nvCxnSpPr>
          <p:spPr>
            <a:xfrm>
              <a:off x="2247900" y="34290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8" name="Straight Connector 537"/>
            <p:cNvCxnSpPr/>
            <p:nvPr/>
          </p:nvCxnSpPr>
          <p:spPr>
            <a:xfrm>
              <a:off x="2247900" y="2616200"/>
              <a:ext cx="152400" cy="0"/>
            </a:xfrm>
            <a:prstGeom prst="line">
              <a:avLst/>
            </a:prstGeom>
            <a:ln w="0" cap="flat" cmpd="sng" algn="ctr">
              <a:solidFill>
                <a:srgbClr val="DBDBDB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9" name="Straight Connector 538"/>
            <p:cNvCxnSpPr/>
            <p:nvPr/>
          </p:nvCxnSpPr>
          <p:spPr>
            <a:xfrm>
              <a:off x="2247900" y="26162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0" name="Straight Connector 539"/>
            <p:cNvCxnSpPr/>
            <p:nvPr/>
          </p:nvCxnSpPr>
          <p:spPr>
            <a:xfrm>
              <a:off x="2362200" y="2616200"/>
              <a:ext cx="0" cy="38100"/>
            </a:xfrm>
            <a:prstGeom prst="line">
              <a:avLst/>
            </a:prstGeom>
            <a:ln w="0" cap="flat" cmpd="sng" algn="ctr">
              <a:solidFill>
                <a:srgbClr val="DBDBDB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1" name="Straight Connector 540"/>
            <p:cNvCxnSpPr/>
            <p:nvPr/>
          </p:nvCxnSpPr>
          <p:spPr>
            <a:xfrm>
              <a:off x="2362200" y="26162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2" name="Straight Connector 541"/>
            <p:cNvCxnSpPr/>
            <p:nvPr/>
          </p:nvCxnSpPr>
          <p:spPr>
            <a:xfrm>
              <a:off x="2247900" y="2654300"/>
              <a:ext cx="152400" cy="0"/>
            </a:xfrm>
            <a:prstGeom prst="line">
              <a:avLst/>
            </a:prstGeom>
            <a:ln w="0" cap="flat" cmpd="sng" algn="ctr">
              <a:solidFill>
                <a:srgbClr val="DBDBDB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3" name="Straight Connector 542"/>
            <p:cNvCxnSpPr/>
            <p:nvPr/>
          </p:nvCxnSpPr>
          <p:spPr>
            <a:xfrm>
              <a:off x="2247900" y="26543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4" name="Straight Connector 543"/>
            <p:cNvCxnSpPr/>
            <p:nvPr/>
          </p:nvCxnSpPr>
          <p:spPr>
            <a:xfrm>
              <a:off x="2286000" y="2654300"/>
              <a:ext cx="0" cy="38100"/>
            </a:xfrm>
            <a:prstGeom prst="line">
              <a:avLst/>
            </a:prstGeom>
            <a:ln w="0" cap="flat" cmpd="sng" algn="ctr">
              <a:solidFill>
                <a:srgbClr val="DBDBDB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5" name="Straight Connector 544"/>
            <p:cNvCxnSpPr/>
            <p:nvPr/>
          </p:nvCxnSpPr>
          <p:spPr>
            <a:xfrm>
              <a:off x="2286000" y="26543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6" name="Straight Connector 545"/>
            <p:cNvCxnSpPr/>
            <p:nvPr/>
          </p:nvCxnSpPr>
          <p:spPr>
            <a:xfrm>
              <a:off x="2247900" y="2692400"/>
              <a:ext cx="152400" cy="0"/>
            </a:xfrm>
            <a:prstGeom prst="line">
              <a:avLst/>
            </a:prstGeom>
            <a:ln w="0" cap="flat" cmpd="sng" algn="ctr">
              <a:solidFill>
                <a:srgbClr val="DBDBDB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7" name="Straight Connector 546"/>
            <p:cNvCxnSpPr/>
            <p:nvPr/>
          </p:nvCxnSpPr>
          <p:spPr>
            <a:xfrm>
              <a:off x="2247900" y="26924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8" name="Straight Connector 547"/>
            <p:cNvCxnSpPr/>
            <p:nvPr/>
          </p:nvCxnSpPr>
          <p:spPr>
            <a:xfrm>
              <a:off x="2362200" y="2692400"/>
              <a:ext cx="0" cy="25400"/>
            </a:xfrm>
            <a:prstGeom prst="line">
              <a:avLst/>
            </a:prstGeom>
            <a:ln w="0" cap="flat" cmpd="sng" algn="ctr">
              <a:solidFill>
                <a:srgbClr val="DBDBDB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9" name="Straight Connector 548"/>
            <p:cNvCxnSpPr/>
            <p:nvPr/>
          </p:nvCxnSpPr>
          <p:spPr>
            <a:xfrm>
              <a:off x="2362200" y="2692400"/>
              <a:ext cx="0" cy="254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0" name="Straight Connector 549"/>
            <p:cNvCxnSpPr/>
            <p:nvPr/>
          </p:nvCxnSpPr>
          <p:spPr>
            <a:xfrm>
              <a:off x="2247900" y="2730500"/>
              <a:ext cx="152400" cy="0"/>
            </a:xfrm>
            <a:prstGeom prst="line">
              <a:avLst/>
            </a:prstGeom>
            <a:ln w="0" cap="flat" cmpd="sng" algn="ctr">
              <a:solidFill>
                <a:srgbClr val="DBDBDB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1" name="Straight Connector 550"/>
            <p:cNvCxnSpPr/>
            <p:nvPr/>
          </p:nvCxnSpPr>
          <p:spPr>
            <a:xfrm>
              <a:off x="2247900" y="27305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2" name="Straight Connector 551"/>
            <p:cNvCxnSpPr/>
            <p:nvPr/>
          </p:nvCxnSpPr>
          <p:spPr>
            <a:xfrm>
              <a:off x="2286000" y="2717800"/>
              <a:ext cx="0" cy="38100"/>
            </a:xfrm>
            <a:prstGeom prst="line">
              <a:avLst/>
            </a:prstGeom>
            <a:ln w="0" cap="flat" cmpd="sng" algn="ctr">
              <a:solidFill>
                <a:srgbClr val="DBDBDB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3" name="Straight Connector 552"/>
            <p:cNvCxnSpPr/>
            <p:nvPr/>
          </p:nvCxnSpPr>
          <p:spPr>
            <a:xfrm>
              <a:off x="2286000" y="27178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4" name="Straight Connector 553"/>
            <p:cNvCxnSpPr/>
            <p:nvPr/>
          </p:nvCxnSpPr>
          <p:spPr>
            <a:xfrm>
              <a:off x="2247900" y="2755900"/>
              <a:ext cx="152400" cy="0"/>
            </a:xfrm>
            <a:prstGeom prst="line">
              <a:avLst/>
            </a:prstGeom>
            <a:ln w="0" cap="flat" cmpd="sng" algn="ctr">
              <a:solidFill>
                <a:srgbClr val="DBDBDB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5" name="Straight Connector 554"/>
            <p:cNvCxnSpPr/>
            <p:nvPr/>
          </p:nvCxnSpPr>
          <p:spPr>
            <a:xfrm>
              <a:off x="2247900" y="27559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6" name="Straight Connector 555"/>
            <p:cNvCxnSpPr/>
            <p:nvPr/>
          </p:nvCxnSpPr>
          <p:spPr>
            <a:xfrm>
              <a:off x="2362200" y="2755900"/>
              <a:ext cx="0" cy="38100"/>
            </a:xfrm>
            <a:prstGeom prst="line">
              <a:avLst/>
            </a:prstGeom>
            <a:ln w="0" cap="flat" cmpd="sng" algn="ctr">
              <a:solidFill>
                <a:srgbClr val="DBDBDB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7" name="Straight Connector 556"/>
            <p:cNvCxnSpPr/>
            <p:nvPr/>
          </p:nvCxnSpPr>
          <p:spPr>
            <a:xfrm>
              <a:off x="2362200" y="27559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8" name="Straight Connector 557"/>
            <p:cNvCxnSpPr/>
            <p:nvPr/>
          </p:nvCxnSpPr>
          <p:spPr>
            <a:xfrm>
              <a:off x="2247900" y="2794000"/>
              <a:ext cx="152400" cy="0"/>
            </a:xfrm>
            <a:prstGeom prst="line">
              <a:avLst/>
            </a:prstGeom>
            <a:ln w="0" cap="flat" cmpd="sng" algn="ctr">
              <a:solidFill>
                <a:srgbClr val="DBDBDB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9" name="Straight Connector 558"/>
            <p:cNvCxnSpPr/>
            <p:nvPr/>
          </p:nvCxnSpPr>
          <p:spPr>
            <a:xfrm>
              <a:off x="2247900" y="27940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0" name="Straight Connector 559"/>
            <p:cNvCxnSpPr/>
            <p:nvPr/>
          </p:nvCxnSpPr>
          <p:spPr>
            <a:xfrm>
              <a:off x="2286000" y="2794000"/>
              <a:ext cx="0" cy="38100"/>
            </a:xfrm>
            <a:prstGeom prst="line">
              <a:avLst/>
            </a:prstGeom>
            <a:ln w="0" cap="flat" cmpd="sng" algn="ctr">
              <a:solidFill>
                <a:srgbClr val="DBDBDB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1" name="Straight Connector 560"/>
            <p:cNvCxnSpPr/>
            <p:nvPr/>
          </p:nvCxnSpPr>
          <p:spPr>
            <a:xfrm>
              <a:off x="2286000" y="27940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2" name="Straight Connector 561"/>
            <p:cNvCxnSpPr/>
            <p:nvPr/>
          </p:nvCxnSpPr>
          <p:spPr>
            <a:xfrm>
              <a:off x="2247900" y="2832100"/>
              <a:ext cx="152400" cy="0"/>
            </a:xfrm>
            <a:prstGeom prst="line">
              <a:avLst/>
            </a:prstGeom>
            <a:ln w="0" cap="flat" cmpd="sng" algn="ctr">
              <a:solidFill>
                <a:srgbClr val="DBDBDB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Straight Connector 562"/>
            <p:cNvCxnSpPr/>
            <p:nvPr/>
          </p:nvCxnSpPr>
          <p:spPr>
            <a:xfrm>
              <a:off x="2247900" y="28321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4" name="Straight Connector 563"/>
            <p:cNvCxnSpPr/>
            <p:nvPr/>
          </p:nvCxnSpPr>
          <p:spPr>
            <a:xfrm>
              <a:off x="2362200" y="2832100"/>
              <a:ext cx="0" cy="38100"/>
            </a:xfrm>
            <a:prstGeom prst="line">
              <a:avLst/>
            </a:prstGeom>
            <a:ln w="0" cap="flat" cmpd="sng" algn="ctr">
              <a:solidFill>
                <a:srgbClr val="DBDBDB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5" name="Straight Connector 564"/>
            <p:cNvCxnSpPr/>
            <p:nvPr/>
          </p:nvCxnSpPr>
          <p:spPr>
            <a:xfrm>
              <a:off x="2362200" y="28321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6" name="Straight Connector 565"/>
            <p:cNvCxnSpPr/>
            <p:nvPr/>
          </p:nvCxnSpPr>
          <p:spPr>
            <a:xfrm>
              <a:off x="2247900" y="2870200"/>
              <a:ext cx="152400" cy="0"/>
            </a:xfrm>
            <a:prstGeom prst="line">
              <a:avLst/>
            </a:prstGeom>
            <a:ln w="0" cap="flat" cmpd="sng" algn="ctr">
              <a:solidFill>
                <a:srgbClr val="DBDBDB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7" name="Straight Connector 566"/>
            <p:cNvCxnSpPr/>
            <p:nvPr/>
          </p:nvCxnSpPr>
          <p:spPr>
            <a:xfrm>
              <a:off x="2247900" y="28702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8" name="Straight Connector 567"/>
            <p:cNvCxnSpPr/>
            <p:nvPr/>
          </p:nvCxnSpPr>
          <p:spPr>
            <a:xfrm>
              <a:off x="2286000" y="2870200"/>
              <a:ext cx="0" cy="25400"/>
            </a:xfrm>
            <a:prstGeom prst="line">
              <a:avLst/>
            </a:prstGeom>
            <a:ln w="0" cap="flat" cmpd="sng" algn="ctr">
              <a:solidFill>
                <a:srgbClr val="DBDBDB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9" name="Straight Connector 568"/>
            <p:cNvCxnSpPr/>
            <p:nvPr/>
          </p:nvCxnSpPr>
          <p:spPr>
            <a:xfrm>
              <a:off x="2286000" y="2870200"/>
              <a:ext cx="0" cy="254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0" name="Straight Connector 569"/>
            <p:cNvCxnSpPr/>
            <p:nvPr/>
          </p:nvCxnSpPr>
          <p:spPr>
            <a:xfrm>
              <a:off x="2247900" y="2895600"/>
              <a:ext cx="152400" cy="0"/>
            </a:xfrm>
            <a:prstGeom prst="line">
              <a:avLst/>
            </a:prstGeom>
            <a:ln w="0" cap="flat" cmpd="sng" algn="ctr">
              <a:solidFill>
                <a:srgbClr val="DBDBDB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1" name="Straight Connector 570"/>
            <p:cNvCxnSpPr/>
            <p:nvPr/>
          </p:nvCxnSpPr>
          <p:spPr>
            <a:xfrm>
              <a:off x="2247900" y="28956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2" name="Straight Connector 571"/>
            <p:cNvCxnSpPr/>
            <p:nvPr/>
          </p:nvCxnSpPr>
          <p:spPr>
            <a:xfrm>
              <a:off x="2362200" y="2895600"/>
              <a:ext cx="0" cy="38100"/>
            </a:xfrm>
            <a:prstGeom prst="line">
              <a:avLst/>
            </a:prstGeom>
            <a:ln w="0" cap="flat" cmpd="sng" algn="ctr">
              <a:solidFill>
                <a:srgbClr val="DBDBDB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3" name="Straight Connector 572"/>
            <p:cNvCxnSpPr/>
            <p:nvPr/>
          </p:nvCxnSpPr>
          <p:spPr>
            <a:xfrm>
              <a:off x="2362200" y="28956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4" name="Straight Connector 573"/>
            <p:cNvCxnSpPr/>
            <p:nvPr/>
          </p:nvCxnSpPr>
          <p:spPr>
            <a:xfrm>
              <a:off x="2247900" y="2933700"/>
              <a:ext cx="152400" cy="0"/>
            </a:xfrm>
            <a:prstGeom prst="line">
              <a:avLst/>
            </a:prstGeom>
            <a:ln w="0" cap="flat" cmpd="sng" algn="ctr">
              <a:solidFill>
                <a:srgbClr val="DBDBDB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5" name="Straight Connector 574"/>
            <p:cNvCxnSpPr/>
            <p:nvPr/>
          </p:nvCxnSpPr>
          <p:spPr>
            <a:xfrm>
              <a:off x="2247900" y="29337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6" name="Straight Connector 575"/>
            <p:cNvCxnSpPr/>
            <p:nvPr/>
          </p:nvCxnSpPr>
          <p:spPr>
            <a:xfrm>
              <a:off x="2286000" y="2933700"/>
              <a:ext cx="0" cy="38100"/>
            </a:xfrm>
            <a:prstGeom prst="line">
              <a:avLst/>
            </a:prstGeom>
            <a:ln w="0" cap="flat" cmpd="sng" algn="ctr">
              <a:solidFill>
                <a:srgbClr val="DBDBDB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7" name="Straight Connector 576"/>
            <p:cNvCxnSpPr/>
            <p:nvPr/>
          </p:nvCxnSpPr>
          <p:spPr>
            <a:xfrm>
              <a:off x="2286000" y="29337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8" name="Straight Connector 577"/>
            <p:cNvCxnSpPr/>
            <p:nvPr/>
          </p:nvCxnSpPr>
          <p:spPr>
            <a:xfrm>
              <a:off x="2247900" y="2971800"/>
              <a:ext cx="152400" cy="0"/>
            </a:xfrm>
            <a:prstGeom prst="line">
              <a:avLst/>
            </a:prstGeom>
            <a:ln w="0" cap="flat" cmpd="sng" algn="ctr">
              <a:solidFill>
                <a:srgbClr val="DBDBDB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9" name="Straight Connector 578"/>
            <p:cNvCxnSpPr/>
            <p:nvPr/>
          </p:nvCxnSpPr>
          <p:spPr>
            <a:xfrm>
              <a:off x="2247900" y="29718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0" name="Straight Connector 579"/>
            <p:cNvCxnSpPr/>
            <p:nvPr/>
          </p:nvCxnSpPr>
          <p:spPr>
            <a:xfrm>
              <a:off x="2362200" y="2971800"/>
              <a:ext cx="0" cy="38100"/>
            </a:xfrm>
            <a:prstGeom prst="line">
              <a:avLst/>
            </a:prstGeom>
            <a:ln w="0" cap="flat" cmpd="sng" algn="ctr">
              <a:solidFill>
                <a:srgbClr val="DBDBDB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1" name="Straight Connector 580"/>
            <p:cNvCxnSpPr/>
            <p:nvPr/>
          </p:nvCxnSpPr>
          <p:spPr>
            <a:xfrm>
              <a:off x="2362200" y="29718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2" name="Straight Connector 581"/>
            <p:cNvCxnSpPr/>
            <p:nvPr/>
          </p:nvCxnSpPr>
          <p:spPr>
            <a:xfrm>
              <a:off x="2247900" y="3009900"/>
              <a:ext cx="152400" cy="0"/>
            </a:xfrm>
            <a:prstGeom prst="line">
              <a:avLst/>
            </a:prstGeom>
            <a:ln w="0" cap="flat" cmpd="sng" algn="ctr">
              <a:solidFill>
                <a:srgbClr val="DBDBDB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3" name="Straight Connector 582"/>
            <p:cNvCxnSpPr/>
            <p:nvPr/>
          </p:nvCxnSpPr>
          <p:spPr>
            <a:xfrm>
              <a:off x="2247900" y="30099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4" name="Straight Connector 583"/>
            <p:cNvCxnSpPr/>
            <p:nvPr/>
          </p:nvCxnSpPr>
          <p:spPr>
            <a:xfrm>
              <a:off x="2286000" y="3009900"/>
              <a:ext cx="0" cy="25400"/>
            </a:xfrm>
            <a:prstGeom prst="line">
              <a:avLst/>
            </a:prstGeom>
            <a:ln w="0" cap="flat" cmpd="sng" algn="ctr">
              <a:solidFill>
                <a:srgbClr val="DBDBDB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5" name="Straight Connector 584"/>
            <p:cNvCxnSpPr/>
            <p:nvPr/>
          </p:nvCxnSpPr>
          <p:spPr>
            <a:xfrm>
              <a:off x="2286000" y="3009900"/>
              <a:ext cx="0" cy="254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6" name="Straight Connector 585"/>
            <p:cNvCxnSpPr/>
            <p:nvPr/>
          </p:nvCxnSpPr>
          <p:spPr>
            <a:xfrm>
              <a:off x="2247900" y="2552700"/>
              <a:ext cx="152400" cy="0"/>
            </a:xfrm>
            <a:prstGeom prst="line">
              <a:avLst/>
            </a:prstGeom>
            <a:ln w="0" cap="flat" cmpd="sng" algn="ctr">
              <a:solidFill>
                <a:srgbClr val="DBDBDB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7" name="Straight Connector 586"/>
            <p:cNvCxnSpPr/>
            <p:nvPr/>
          </p:nvCxnSpPr>
          <p:spPr>
            <a:xfrm>
              <a:off x="2247900" y="25527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8" name="Straight Connector 587"/>
            <p:cNvCxnSpPr/>
            <p:nvPr/>
          </p:nvCxnSpPr>
          <p:spPr>
            <a:xfrm>
              <a:off x="2362200" y="2552700"/>
              <a:ext cx="0" cy="25400"/>
            </a:xfrm>
            <a:prstGeom prst="line">
              <a:avLst/>
            </a:prstGeom>
            <a:ln w="0" cap="flat" cmpd="sng" algn="ctr">
              <a:solidFill>
                <a:srgbClr val="DBDBDB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9" name="Straight Connector 588"/>
            <p:cNvCxnSpPr/>
            <p:nvPr/>
          </p:nvCxnSpPr>
          <p:spPr>
            <a:xfrm>
              <a:off x="2362200" y="2552700"/>
              <a:ext cx="0" cy="254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0" name="Straight Connector 589"/>
            <p:cNvCxnSpPr/>
            <p:nvPr/>
          </p:nvCxnSpPr>
          <p:spPr>
            <a:xfrm>
              <a:off x="2247900" y="2578100"/>
              <a:ext cx="152400" cy="0"/>
            </a:xfrm>
            <a:prstGeom prst="line">
              <a:avLst/>
            </a:prstGeom>
            <a:ln w="0" cap="flat" cmpd="sng" algn="ctr">
              <a:solidFill>
                <a:srgbClr val="DBDBDB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1" name="Straight Connector 590"/>
            <p:cNvCxnSpPr/>
            <p:nvPr/>
          </p:nvCxnSpPr>
          <p:spPr>
            <a:xfrm>
              <a:off x="2247900" y="25781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2" name="Straight Connector 591"/>
            <p:cNvCxnSpPr/>
            <p:nvPr/>
          </p:nvCxnSpPr>
          <p:spPr>
            <a:xfrm>
              <a:off x="2286000" y="2578100"/>
              <a:ext cx="0" cy="38100"/>
            </a:xfrm>
            <a:prstGeom prst="line">
              <a:avLst/>
            </a:prstGeom>
            <a:ln w="0" cap="flat" cmpd="sng" algn="ctr">
              <a:solidFill>
                <a:srgbClr val="DBDBDB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3" name="Straight Connector 592"/>
            <p:cNvCxnSpPr/>
            <p:nvPr/>
          </p:nvCxnSpPr>
          <p:spPr>
            <a:xfrm>
              <a:off x="2286000" y="25781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4" name="Freeform 593"/>
            <p:cNvSpPr/>
            <p:nvPr/>
          </p:nvSpPr>
          <p:spPr>
            <a:xfrm>
              <a:off x="2260346" y="2454275"/>
              <a:ext cx="1295020" cy="140590"/>
            </a:xfrm>
            <a:custGeom>
              <a:avLst/>
              <a:gdLst/>
              <a:ahLst/>
              <a:cxnLst/>
              <a:rect l="0" t="0" r="0" b="0"/>
              <a:pathLst>
                <a:path w="1295020" h="140590">
                  <a:moveTo>
                    <a:pt x="1295019" y="0"/>
                  </a:moveTo>
                  <a:lnTo>
                    <a:pt x="1295019" y="140589"/>
                  </a:lnTo>
                  <a:lnTo>
                    <a:pt x="0" y="34925"/>
                  </a:lnTo>
                  <a:lnTo>
                    <a:pt x="152146" y="34925"/>
                  </a:lnTo>
                  <a:lnTo>
                    <a:pt x="114173" y="34925"/>
                  </a:lnTo>
                  <a:lnTo>
                    <a:pt x="114173" y="70485"/>
                  </a:lnTo>
                  <a:lnTo>
                    <a:pt x="0" y="70485"/>
                  </a:lnTo>
                  <a:lnTo>
                    <a:pt x="152146" y="70485"/>
                  </a:lnTo>
                  <a:lnTo>
                    <a:pt x="37846" y="70485"/>
                  </a:lnTo>
                  <a:lnTo>
                    <a:pt x="37846" y="105537"/>
                  </a:lnTo>
                  <a:lnTo>
                    <a:pt x="0" y="0"/>
                  </a:lnTo>
                  <a:lnTo>
                    <a:pt x="152146" y="0"/>
                  </a:lnTo>
                  <a:lnTo>
                    <a:pt x="37846" y="0"/>
                  </a:lnTo>
                  <a:lnTo>
                    <a:pt x="37846" y="34925"/>
                  </a:lnTo>
                  <a:lnTo>
                    <a:pt x="152146" y="0"/>
                  </a:lnTo>
                  <a:lnTo>
                    <a:pt x="152146" y="140589"/>
                  </a:lnTo>
                  <a:lnTo>
                    <a:pt x="190500" y="0"/>
                  </a:lnTo>
                  <a:lnTo>
                    <a:pt x="190500" y="140589"/>
                  </a:lnTo>
                  <a:lnTo>
                    <a:pt x="228473" y="0"/>
                  </a:lnTo>
                  <a:lnTo>
                    <a:pt x="228473" y="140589"/>
                  </a:lnTo>
                  <a:lnTo>
                    <a:pt x="266319" y="0"/>
                  </a:lnTo>
                  <a:lnTo>
                    <a:pt x="266319" y="140589"/>
                  </a:lnTo>
                  <a:lnTo>
                    <a:pt x="304800" y="0"/>
                  </a:lnTo>
                  <a:lnTo>
                    <a:pt x="304800" y="140589"/>
                  </a:lnTo>
                  <a:lnTo>
                    <a:pt x="342646" y="0"/>
                  </a:lnTo>
                  <a:lnTo>
                    <a:pt x="342646" y="140589"/>
                  </a:lnTo>
                  <a:lnTo>
                    <a:pt x="380619" y="0"/>
                  </a:lnTo>
                  <a:lnTo>
                    <a:pt x="380619" y="140589"/>
                  </a:lnTo>
                  <a:lnTo>
                    <a:pt x="418973" y="0"/>
                  </a:lnTo>
                  <a:lnTo>
                    <a:pt x="418973" y="140589"/>
                  </a:lnTo>
                  <a:lnTo>
                    <a:pt x="456946" y="0"/>
                  </a:lnTo>
                  <a:lnTo>
                    <a:pt x="456946" y="140589"/>
                  </a:lnTo>
                  <a:lnTo>
                    <a:pt x="494792" y="0"/>
                  </a:lnTo>
                  <a:lnTo>
                    <a:pt x="494792" y="140589"/>
                  </a:lnTo>
                  <a:lnTo>
                    <a:pt x="533273" y="0"/>
                  </a:lnTo>
                  <a:lnTo>
                    <a:pt x="533273" y="140589"/>
                  </a:lnTo>
                  <a:lnTo>
                    <a:pt x="571119" y="0"/>
                  </a:lnTo>
                  <a:lnTo>
                    <a:pt x="571119" y="140589"/>
                  </a:lnTo>
                  <a:lnTo>
                    <a:pt x="609092" y="0"/>
                  </a:lnTo>
                  <a:lnTo>
                    <a:pt x="609092" y="140589"/>
                  </a:lnTo>
                  <a:lnTo>
                    <a:pt x="647446" y="0"/>
                  </a:lnTo>
                  <a:lnTo>
                    <a:pt x="647446" y="140589"/>
                  </a:lnTo>
                  <a:lnTo>
                    <a:pt x="685419" y="0"/>
                  </a:lnTo>
                  <a:lnTo>
                    <a:pt x="685419" y="140589"/>
                  </a:lnTo>
                  <a:lnTo>
                    <a:pt x="723265" y="0"/>
                  </a:lnTo>
                  <a:lnTo>
                    <a:pt x="723265" y="140589"/>
                  </a:lnTo>
                  <a:lnTo>
                    <a:pt x="761746" y="0"/>
                  </a:lnTo>
                  <a:lnTo>
                    <a:pt x="761746" y="140589"/>
                  </a:lnTo>
                  <a:lnTo>
                    <a:pt x="799592" y="0"/>
                  </a:lnTo>
                  <a:lnTo>
                    <a:pt x="799592" y="140589"/>
                  </a:lnTo>
                  <a:lnTo>
                    <a:pt x="837565" y="0"/>
                  </a:lnTo>
                  <a:lnTo>
                    <a:pt x="837565" y="140589"/>
                  </a:lnTo>
                  <a:lnTo>
                    <a:pt x="875919" y="0"/>
                  </a:lnTo>
                  <a:lnTo>
                    <a:pt x="875919" y="140589"/>
                  </a:lnTo>
                  <a:lnTo>
                    <a:pt x="913892" y="0"/>
                  </a:lnTo>
                  <a:lnTo>
                    <a:pt x="913892" y="140589"/>
                  </a:lnTo>
                  <a:lnTo>
                    <a:pt x="951738" y="0"/>
                  </a:lnTo>
                  <a:lnTo>
                    <a:pt x="951738" y="140589"/>
                  </a:lnTo>
                  <a:lnTo>
                    <a:pt x="990219" y="0"/>
                  </a:lnTo>
                  <a:lnTo>
                    <a:pt x="990219" y="140589"/>
                  </a:lnTo>
                  <a:lnTo>
                    <a:pt x="1028065" y="0"/>
                  </a:lnTo>
                  <a:lnTo>
                    <a:pt x="1028065" y="140589"/>
                  </a:lnTo>
                  <a:lnTo>
                    <a:pt x="1066038" y="0"/>
                  </a:lnTo>
                  <a:lnTo>
                    <a:pt x="1066038" y="140589"/>
                  </a:lnTo>
                  <a:lnTo>
                    <a:pt x="1104392" y="0"/>
                  </a:lnTo>
                  <a:lnTo>
                    <a:pt x="1104392" y="140589"/>
                  </a:lnTo>
                  <a:lnTo>
                    <a:pt x="1142365" y="0"/>
                  </a:lnTo>
                  <a:lnTo>
                    <a:pt x="1142365" y="140589"/>
                  </a:lnTo>
                  <a:lnTo>
                    <a:pt x="1180338" y="0"/>
                  </a:lnTo>
                  <a:lnTo>
                    <a:pt x="1180338" y="140589"/>
                  </a:lnTo>
                  <a:lnTo>
                    <a:pt x="1218692" y="0"/>
                  </a:lnTo>
                  <a:lnTo>
                    <a:pt x="1218692" y="140589"/>
                  </a:lnTo>
                  <a:lnTo>
                    <a:pt x="1256538" y="0"/>
                  </a:lnTo>
                  <a:lnTo>
                    <a:pt x="1256538" y="140589"/>
                  </a:lnTo>
                  <a:close/>
                </a:path>
              </a:pathLst>
            </a:custGeom>
            <a:solidFill>
              <a:srgbClr val="DBDBDB"/>
            </a:solidFill>
            <a:ln w="0" cap="flat" cmpd="sng" algn="ctr">
              <a:solidFill>
                <a:srgbClr val="DBDBD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595" name="Straight Connector 594"/>
            <p:cNvCxnSpPr/>
            <p:nvPr/>
          </p:nvCxnSpPr>
          <p:spPr>
            <a:xfrm>
              <a:off x="3543300" y="2438400"/>
              <a:ext cx="0" cy="1397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6" name="Straight Connector 595"/>
            <p:cNvCxnSpPr/>
            <p:nvPr/>
          </p:nvCxnSpPr>
          <p:spPr>
            <a:xfrm>
              <a:off x="2247900" y="24765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7" name="Straight Connector 596"/>
            <p:cNvCxnSpPr/>
            <p:nvPr/>
          </p:nvCxnSpPr>
          <p:spPr>
            <a:xfrm>
              <a:off x="2362200" y="24765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8" name="Straight Connector 597"/>
            <p:cNvCxnSpPr/>
            <p:nvPr/>
          </p:nvCxnSpPr>
          <p:spPr>
            <a:xfrm>
              <a:off x="2247900" y="25146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9" name="Straight Connector 598"/>
            <p:cNvCxnSpPr/>
            <p:nvPr/>
          </p:nvCxnSpPr>
          <p:spPr>
            <a:xfrm>
              <a:off x="2286000" y="25146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0" name="Straight Connector 599"/>
            <p:cNvCxnSpPr/>
            <p:nvPr/>
          </p:nvCxnSpPr>
          <p:spPr>
            <a:xfrm>
              <a:off x="2247900" y="24384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1" name="Straight Connector 600"/>
            <p:cNvCxnSpPr/>
            <p:nvPr/>
          </p:nvCxnSpPr>
          <p:spPr>
            <a:xfrm>
              <a:off x="2286000" y="24384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2" name="Straight Connector 601"/>
            <p:cNvCxnSpPr/>
            <p:nvPr/>
          </p:nvCxnSpPr>
          <p:spPr>
            <a:xfrm>
              <a:off x="2400300" y="2438400"/>
              <a:ext cx="0" cy="1397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3" name="Straight Connector 602"/>
            <p:cNvCxnSpPr/>
            <p:nvPr/>
          </p:nvCxnSpPr>
          <p:spPr>
            <a:xfrm>
              <a:off x="2438400" y="2438400"/>
              <a:ext cx="0" cy="1397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4" name="Straight Connector 603"/>
            <p:cNvCxnSpPr/>
            <p:nvPr/>
          </p:nvCxnSpPr>
          <p:spPr>
            <a:xfrm>
              <a:off x="2476500" y="2438400"/>
              <a:ext cx="0" cy="1397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5" name="Straight Connector 604"/>
            <p:cNvCxnSpPr/>
            <p:nvPr/>
          </p:nvCxnSpPr>
          <p:spPr>
            <a:xfrm>
              <a:off x="2514600" y="2438400"/>
              <a:ext cx="0" cy="1397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6" name="Straight Connector 605"/>
            <p:cNvCxnSpPr/>
            <p:nvPr/>
          </p:nvCxnSpPr>
          <p:spPr>
            <a:xfrm>
              <a:off x="2552700" y="2438400"/>
              <a:ext cx="0" cy="1397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7" name="Straight Connector 606"/>
            <p:cNvCxnSpPr/>
            <p:nvPr/>
          </p:nvCxnSpPr>
          <p:spPr>
            <a:xfrm>
              <a:off x="2590800" y="2438400"/>
              <a:ext cx="0" cy="1397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8" name="Straight Connector 607"/>
            <p:cNvCxnSpPr/>
            <p:nvPr/>
          </p:nvCxnSpPr>
          <p:spPr>
            <a:xfrm>
              <a:off x="2628900" y="2438400"/>
              <a:ext cx="0" cy="1397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9" name="Straight Connector 608"/>
            <p:cNvCxnSpPr/>
            <p:nvPr/>
          </p:nvCxnSpPr>
          <p:spPr>
            <a:xfrm>
              <a:off x="2667000" y="2438400"/>
              <a:ext cx="0" cy="1397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0" name="Straight Connector 609"/>
            <p:cNvCxnSpPr/>
            <p:nvPr/>
          </p:nvCxnSpPr>
          <p:spPr>
            <a:xfrm>
              <a:off x="2705100" y="2438400"/>
              <a:ext cx="0" cy="1397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1" name="Straight Connector 610"/>
            <p:cNvCxnSpPr/>
            <p:nvPr/>
          </p:nvCxnSpPr>
          <p:spPr>
            <a:xfrm>
              <a:off x="2743200" y="2438400"/>
              <a:ext cx="0" cy="1397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2" name="Straight Connector 611"/>
            <p:cNvCxnSpPr/>
            <p:nvPr/>
          </p:nvCxnSpPr>
          <p:spPr>
            <a:xfrm>
              <a:off x="2781300" y="2438400"/>
              <a:ext cx="0" cy="1397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3" name="Straight Connector 612"/>
            <p:cNvCxnSpPr/>
            <p:nvPr/>
          </p:nvCxnSpPr>
          <p:spPr>
            <a:xfrm>
              <a:off x="2819400" y="2438400"/>
              <a:ext cx="0" cy="1397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4" name="Straight Connector 613"/>
            <p:cNvCxnSpPr/>
            <p:nvPr/>
          </p:nvCxnSpPr>
          <p:spPr>
            <a:xfrm>
              <a:off x="2857500" y="2438400"/>
              <a:ext cx="0" cy="1397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5" name="Straight Connector 614"/>
            <p:cNvCxnSpPr/>
            <p:nvPr/>
          </p:nvCxnSpPr>
          <p:spPr>
            <a:xfrm>
              <a:off x="2895600" y="2438400"/>
              <a:ext cx="0" cy="1397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6" name="Straight Connector 615"/>
            <p:cNvCxnSpPr/>
            <p:nvPr/>
          </p:nvCxnSpPr>
          <p:spPr>
            <a:xfrm>
              <a:off x="2933700" y="2438400"/>
              <a:ext cx="0" cy="1397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7" name="Straight Connector 616"/>
            <p:cNvCxnSpPr/>
            <p:nvPr/>
          </p:nvCxnSpPr>
          <p:spPr>
            <a:xfrm>
              <a:off x="2971800" y="2438400"/>
              <a:ext cx="0" cy="1397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8" name="Straight Connector 617"/>
            <p:cNvCxnSpPr/>
            <p:nvPr/>
          </p:nvCxnSpPr>
          <p:spPr>
            <a:xfrm>
              <a:off x="3009900" y="2438400"/>
              <a:ext cx="0" cy="1397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9" name="Straight Connector 618"/>
            <p:cNvCxnSpPr/>
            <p:nvPr/>
          </p:nvCxnSpPr>
          <p:spPr>
            <a:xfrm>
              <a:off x="3048000" y="2438400"/>
              <a:ext cx="0" cy="1397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0" name="Straight Connector 619"/>
            <p:cNvCxnSpPr/>
            <p:nvPr/>
          </p:nvCxnSpPr>
          <p:spPr>
            <a:xfrm>
              <a:off x="3086100" y="2438400"/>
              <a:ext cx="0" cy="1397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1" name="Straight Connector 620"/>
            <p:cNvCxnSpPr/>
            <p:nvPr/>
          </p:nvCxnSpPr>
          <p:spPr>
            <a:xfrm>
              <a:off x="3124200" y="2438400"/>
              <a:ext cx="0" cy="1397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2" name="Straight Connector 621"/>
            <p:cNvCxnSpPr/>
            <p:nvPr/>
          </p:nvCxnSpPr>
          <p:spPr>
            <a:xfrm>
              <a:off x="3162300" y="2438400"/>
              <a:ext cx="0" cy="1397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3" name="Straight Connector 622"/>
            <p:cNvCxnSpPr/>
            <p:nvPr/>
          </p:nvCxnSpPr>
          <p:spPr>
            <a:xfrm>
              <a:off x="3200400" y="2438400"/>
              <a:ext cx="0" cy="1397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4" name="Straight Connector 623"/>
            <p:cNvCxnSpPr/>
            <p:nvPr/>
          </p:nvCxnSpPr>
          <p:spPr>
            <a:xfrm>
              <a:off x="3238500" y="2438400"/>
              <a:ext cx="0" cy="1397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5" name="Straight Connector 624"/>
            <p:cNvCxnSpPr/>
            <p:nvPr/>
          </p:nvCxnSpPr>
          <p:spPr>
            <a:xfrm>
              <a:off x="3276600" y="2438400"/>
              <a:ext cx="0" cy="1397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6" name="Straight Connector 625"/>
            <p:cNvCxnSpPr/>
            <p:nvPr/>
          </p:nvCxnSpPr>
          <p:spPr>
            <a:xfrm>
              <a:off x="3314700" y="2438400"/>
              <a:ext cx="0" cy="1397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7" name="Straight Connector 626"/>
            <p:cNvCxnSpPr/>
            <p:nvPr/>
          </p:nvCxnSpPr>
          <p:spPr>
            <a:xfrm>
              <a:off x="3352800" y="2438400"/>
              <a:ext cx="0" cy="1397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8" name="Straight Connector 627"/>
            <p:cNvCxnSpPr/>
            <p:nvPr/>
          </p:nvCxnSpPr>
          <p:spPr>
            <a:xfrm>
              <a:off x="3390900" y="2438400"/>
              <a:ext cx="0" cy="1397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9" name="Straight Connector 628"/>
            <p:cNvCxnSpPr/>
            <p:nvPr/>
          </p:nvCxnSpPr>
          <p:spPr>
            <a:xfrm>
              <a:off x="3429000" y="2438400"/>
              <a:ext cx="0" cy="1397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0" name="Straight Connector 629"/>
            <p:cNvCxnSpPr/>
            <p:nvPr/>
          </p:nvCxnSpPr>
          <p:spPr>
            <a:xfrm>
              <a:off x="3467100" y="2438400"/>
              <a:ext cx="0" cy="1397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1" name="Straight Connector 630"/>
            <p:cNvCxnSpPr/>
            <p:nvPr/>
          </p:nvCxnSpPr>
          <p:spPr>
            <a:xfrm>
              <a:off x="3505200" y="2438400"/>
              <a:ext cx="0" cy="1397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2" name="Freeform 631"/>
            <p:cNvSpPr/>
            <p:nvPr/>
          </p:nvSpPr>
          <p:spPr>
            <a:xfrm>
              <a:off x="3593211" y="2454275"/>
              <a:ext cx="190120" cy="985902"/>
            </a:xfrm>
            <a:custGeom>
              <a:avLst/>
              <a:gdLst/>
              <a:ahLst/>
              <a:cxnLst/>
              <a:rect l="0" t="0" r="0" b="0"/>
              <a:pathLst>
                <a:path w="190120" h="985902">
                  <a:moveTo>
                    <a:pt x="37973" y="0"/>
                  </a:moveTo>
                  <a:lnTo>
                    <a:pt x="37973" y="140589"/>
                  </a:lnTo>
                  <a:lnTo>
                    <a:pt x="37973" y="0"/>
                  </a:lnTo>
                  <a:lnTo>
                    <a:pt x="190119" y="0"/>
                  </a:lnTo>
                  <a:lnTo>
                    <a:pt x="152273" y="0"/>
                  </a:lnTo>
                  <a:lnTo>
                    <a:pt x="152273" y="34925"/>
                  </a:lnTo>
                  <a:lnTo>
                    <a:pt x="37973" y="34925"/>
                  </a:lnTo>
                  <a:lnTo>
                    <a:pt x="190119" y="34925"/>
                  </a:lnTo>
                  <a:lnTo>
                    <a:pt x="75946" y="34925"/>
                  </a:lnTo>
                  <a:lnTo>
                    <a:pt x="75946" y="70485"/>
                  </a:lnTo>
                  <a:lnTo>
                    <a:pt x="37973" y="70485"/>
                  </a:lnTo>
                  <a:lnTo>
                    <a:pt x="190119" y="70485"/>
                  </a:lnTo>
                  <a:lnTo>
                    <a:pt x="152273" y="70485"/>
                  </a:lnTo>
                  <a:lnTo>
                    <a:pt x="152273" y="105537"/>
                  </a:lnTo>
                  <a:lnTo>
                    <a:pt x="37973" y="105537"/>
                  </a:lnTo>
                  <a:lnTo>
                    <a:pt x="190119" y="105537"/>
                  </a:lnTo>
                  <a:lnTo>
                    <a:pt x="75946" y="105537"/>
                  </a:lnTo>
                  <a:lnTo>
                    <a:pt x="75946" y="140589"/>
                  </a:lnTo>
                  <a:lnTo>
                    <a:pt x="37973" y="140589"/>
                  </a:lnTo>
                  <a:lnTo>
                    <a:pt x="190119" y="140589"/>
                  </a:lnTo>
                  <a:lnTo>
                    <a:pt x="152273" y="140589"/>
                  </a:lnTo>
                  <a:lnTo>
                    <a:pt x="152273" y="176149"/>
                  </a:lnTo>
                  <a:lnTo>
                    <a:pt x="37973" y="176149"/>
                  </a:lnTo>
                  <a:lnTo>
                    <a:pt x="190119" y="176149"/>
                  </a:lnTo>
                  <a:lnTo>
                    <a:pt x="75946" y="176149"/>
                  </a:lnTo>
                  <a:lnTo>
                    <a:pt x="75946" y="211201"/>
                  </a:lnTo>
                  <a:lnTo>
                    <a:pt x="37973" y="211201"/>
                  </a:lnTo>
                  <a:lnTo>
                    <a:pt x="190119" y="211201"/>
                  </a:lnTo>
                  <a:lnTo>
                    <a:pt x="152273" y="211201"/>
                  </a:lnTo>
                  <a:lnTo>
                    <a:pt x="152273" y="246634"/>
                  </a:lnTo>
                  <a:lnTo>
                    <a:pt x="37973" y="246634"/>
                  </a:lnTo>
                  <a:lnTo>
                    <a:pt x="190119" y="246634"/>
                  </a:lnTo>
                  <a:lnTo>
                    <a:pt x="75946" y="246634"/>
                  </a:lnTo>
                  <a:lnTo>
                    <a:pt x="75946" y="281686"/>
                  </a:lnTo>
                  <a:lnTo>
                    <a:pt x="37973" y="281686"/>
                  </a:lnTo>
                  <a:lnTo>
                    <a:pt x="190119" y="281686"/>
                  </a:lnTo>
                  <a:lnTo>
                    <a:pt x="152273" y="281686"/>
                  </a:lnTo>
                  <a:lnTo>
                    <a:pt x="152273" y="316738"/>
                  </a:lnTo>
                  <a:lnTo>
                    <a:pt x="37973" y="316738"/>
                  </a:lnTo>
                  <a:lnTo>
                    <a:pt x="190119" y="316738"/>
                  </a:lnTo>
                  <a:lnTo>
                    <a:pt x="75946" y="316738"/>
                  </a:lnTo>
                  <a:lnTo>
                    <a:pt x="75946" y="352298"/>
                  </a:lnTo>
                  <a:lnTo>
                    <a:pt x="37973" y="352298"/>
                  </a:lnTo>
                  <a:lnTo>
                    <a:pt x="190119" y="352298"/>
                  </a:lnTo>
                  <a:lnTo>
                    <a:pt x="152273" y="352298"/>
                  </a:lnTo>
                  <a:lnTo>
                    <a:pt x="152273" y="387350"/>
                  </a:lnTo>
                  <a:lnTo>
                    <a:pt x="37973" y="387350"/>
                  </a:lnTo>
                  <a:lnTo>
                    <a:pt x="190119" y="387350"/>
                  </a:lnTo>
                  <a:lnTo>
                    <a:pt x="75946" y="387350"/>
                  </a:lnTo>
                  <a:lnTo>
                    <a:pt x="75946" y="422402"/>
                  </a:lnTo>
                  <a:lnTo>
                    <a:pt x="37973" y="422402"/>
                  </a:lnTo>
                  <a:lnTo>
                    <a:pt x="190119" y="422402"/>
                  </a:lnTo>
                  <a:lnTo>
                    <a:pt x="152273" y="422402"/>
                  </a:lnTo>
                  <a:lnTo>
                    <a:pt x="152273" y="457327"/>
                  </a:lnTo>
                  <a:lnTo>
                    <a:pt x="37973" y="457327"/>
                  </a:lnTo>
                  <a:lnTo>
                    <a:pt x="190119" y="457327"/>
                  </a:lnTo>
                  <a:lnTo>
                    <a:pt x="75946" y="457327"/>
                  </a:lnTo>
                  <a:lnTo>
                    <a:pt x="75946" y="492887"/>
                  </a:lnTo>
                  <a:lnTo>
                    <a:pt x="37973" y="492887"/>
                  </a:lnTo>
                  <a:lnTo>
                    <a:pt x="190119" y="492887"/>
                  </a:lnTo>
                  <a:lnTo>
                    <a:pt x="152273" y="492887"/>
                  </a:lnTo>
                  <a:lnTo>
                    <a:pt x="152273" y="527939"/>
                  </a:lnTo>
                  <a:lnTo>
                    <a:pt x="37973" y="527939"/>
                  </a:lnTo>
                  <a:lnTo>
                    <a:pt x="190119" y="527939"/>
                  </a:lnTo>
                  <a:lnTo>
                    <a:pt x="75946" y="527939"/>
                  </a:lnTo>
                  <a:lnTo>
                    <a:pt x="75946" y="563499"/>
                  </a:lnTo>
                  <a:lnTo>
                    <a:pt x="37973" y="563499"/>
                  </a:lnTo>
                  <a:lnTo>
                    <a:pt x="190119" y="563499"/>
                  </a:lnTo>
                  <a:lnTo>
                    <a:pt x="152273" y="563499"/>
                  </a:lnTo>
                  <a:lnTo>
                    <a:pt x="152273" y="598551"/>
                  </a:lnTo>
                  <a:lnTo>
                    <a:pt x="37973" y="598551"/>
                  </a:lnTo>
                  <a:lnTo>
                    <a:pt x="190119" y="598551"/>
                  </a:lnTo>
                  <a:lnTo>
                    <a:pt x="75946" y="598551"/>
                  </a:lnTo>
                  <a:lnTo>
                    <a:pt x="75946" y="633603"/>
                  </a:lnTo>
                  <a:lnTo>
                    <a:pt x="37973" y="633603"/>
                  </a:lnTo>
                  <a:lnTo>
                    <a:pt x="190119" y="633603"/>
                  </a:lnTo>
                  <a:lnTo>
                    <a:pt x="152273" y="633603"/>
                  </a:lnTo>
                  <a:lnTo>
                    <a:pt x="152273" y="669036"/>
                  </a:lnTo>
                  <a:lnTo>
                    <a:pt x="37973" y="669036"/>
                  </a:lnTo>
                  <a:lnTo>
                    <a:pt x="190119" y="669036"/>
                  </a:lnTo>
                  <a:lnTo>
                    <a:pt x="75946" y="669036"/>
                  </a:lnTo>
                  <a:lnTo>
                    <a:pt x="75946" y="704088"/>
                  </a:lnTo>
                  <a:lnTo>
                    <a:pt x="37973" y="704088"/>
                  </a:lnTo>
                  <a:lnTo>
                    <a:pt x="190119" y="704088"/>
                  </a:lnTo>
                  <a:lnTo>
                    <a:pt x="152273" y="704088"/>
                  </a:lnTo>
                  <a:lnTo>
                    <a:pt x="152273" y="739140"/>
                  </a:lnTo>
                  <a:lnTo>
                    <a:pt x="37973" y="739140"/>
                  </a:lnTo>
                  <a:lnTo>
                    <a:pt x="190119" y="739140"/>
                  </a:lnTo>
                  <a:lnTo>
                    <a:pt x="75946" y="739140"/>
                  </a:lnTo>
                  <a:lnTo>
                    <a:pt x="75946" y="774700"/>
                  </a:lnTo>
                  <a:lnTo>
                    <a:pt x="37973" y="774700"/>
                  </a:lnTo>
                  <a:lnTo>
                    <a:pt x="190119" y="774700"/>
                  </a:lnTo>
                  <a:lnTo>
                    <a:pt x="152273" y="774700"/>
                  </a:lnTo>
                  <a:lnTo>
                    <a:pt x="152273" y="809752"/>
                  </a:lnTo>
                  <a:lnTo>
                    <a:pt x="37973" y="809752"/>
                  </a:lnTo>
                  <a:lnTo>
                    <a:pt x="190119" y="809752"/>
                  </a:lnTo>
                  <a:lnTo>
                    <a:pt x="75946" y="809752"/>
                  </a:lnTo>
                  <a:lnTo>
                    <a:pt x="75946" y="845185"/>
                  </a:lnTo>
                  <a:lnTo>
                    <a:pt x="37973" y="845185"/>
                  </a:lnTo>
                  <a:lnTo>
                    <a:pt x="190119" y="845185"/>
                  </a:lnTo>
                  <a:lnTo>
                    <a:pt x="152273" y="845185"/>
                  </a:lnTo>
                  <a:lnTo>
                    <a:pt x="152273" y="880237"/>
                  </a:lnTo>
                  <a:lnTo>
                    <a:pt x="37973" y="880237"/>
                  </a:lnTo>
                  <a:lnTo>
                    <a:pt x="190119" y="880237"/>
                  </a:lnTo>
                  <a:lnTo>
                    <a:pt x="75946" y="880237"/>
                  </a:lnTo>
                  <a:lnTo>
                    <a:pt x="75946" y="915289"/>
                  </a:lnTo>
                  <a:lnTo>
                    <a:pt x="37973" y="915289"/>
                  </a:lnTo>
                  <a:lnTo>
                    <a:pt x="190119" y="915289"/>
                  </a:lnTo>
                  <a:lnTo>
                    <a:pt x="152273" y="915289"/>
                  </a:lnTo>
                  <a:lnTo>
                    <a:pt x="152273" y="950849"/>
                  </a:lnTo>
                  <a:lnTo>
                    <a:pt x="37973" y="950849"/>
                  </a:lnTo>
                  <a:lnTo>
                    <a:pt x="190119" y="950849"/>
                  </a:lnTo>
                  <a:lnTo>
                    <a:pt x="75946" y="950849"/>
                  </a:lnTo>
                  <a:lnTo>
                    <a:pt x="75946" y="985901"/>
                  </a:lnTo>
                  <a:lnTo>
                    <a:pt x="0" y="0"/>
                  </a:lnTo>
                  <a:lnTo>
                    <a:pt x="0" y="140589"/>
                  </a:lnTo>
                  <a:close/>
                </a:path>
              </a:pathLst>
            </a:custGeom>
            <a:solidFill>
              <a:srgbClr val="DBDBDB"/>
            </a:solidFill>
            <a:ln w="0" cap="flat" cmpd="sng" algn="ctr">
              <a:solidFill>
                <a:srgbClr val="DBDBD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633" name="Straight Connector 632"/>
            <p:cNvCxnSpPr/>
            <p:nvPr/>
          </p:nvCxnSpPr>
          <p:spPr>
            <a:xfrm>
              <a:off x="3619500" y="2438400"/>
              <a:ext cx="0" cy="1397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4" name="Straight Connector 633"/>
            <p:cNvCxnSpPr/>
            <p:nvPr/>
          </p:nvCxnSpPr>
          <p:spPr>
            <a:xfrm>
              <a:off x="3619500" y="24384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5" name="Straight Connector 634"/>
            <p:cNvCxnSpPr/>
            <p:nvPr/>
          </p:nvCxnSpPr>
          <p:spPr>
            <a:xfrm>
              <a:off x="3733800" y="24384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6" name="Straight Connector 635"/>
            <p:cNvCxnSpPr/>
            <p:nvPr/>
          </p:nvCxnSpPr>
          <p:spPr>
            <a:xfrm>
              <a:off x="3619500" y="24765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7" name="Straight Connector 636"/>
            <p:cNvCxnSpPr/>
            <p:nvPr/>
          </p:nvCxnSpPr>
          <p:spPr>
            <a:xfrm>
              <a:off x="3657600" y="24765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8" name="Straight Connector 637"/>
            <p:cNvCxnSpPr/>
            <p:nvPr/>
          </p:nvCxnSpPr>
          <p:spPr>
            <a:xfrm>
              <a:off x="3619500" y="25146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9" name="Straight Connector 638"/>
            <p:cNvCxnSpPr/>
            <p:nvPr/>
          </p:nvCxnSpPr>
          <p:spPr>
            <a:xfrm>
              <a:off x="3733800" y="25146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0" name="Straight Connector 639"/>
            <p:cNvCxnSpPr/>
            <p:nvPr/>
          </p:nvCxnSpPr>
          <p:spPr>
            <a:xfrm>
              <a:off x="3619500" y="25527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1" name="Straight Connector 640"/>
            <p:cNvCxnSpPr/>
            <p:nvPr/>
          </p:nvCxnSpPr>
          <p:spPr>
            <a:xfrm>
              <a:off x="3657600" y="2552700"/>
              <a:ext cx="0" cy="254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2" name="Straight Connector 641"/>
            <p:cNvCxnSpPr/>
            <p:nvPr/>
          </p:nvCxnSpPr>
          <p:spPr>
            <a:xfrm>
              <a:off x="3619500" y="25781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3" name="Straight Connector 642"/>
            <p:cNvCxnSpPr/>
            <p:nvPr/>
          </p:nvCxnSpPr>
          <p:spPr>
            <a:xfrm>
              <a:off x="3733800" y="25781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4" name="Straight Connector 643"/>
            <p:cNvCxnSpPr/>
            <p:nvPr/>
          </p:nvCxnSpPr>
          <p:spPr>
            <a:xfrm>
              <a:off x="3619500" y="26162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5" name="Straight Connector 644"/>
            <p:cNvCxnSpPr/>
            <p:nvPr/>
          </p:nvCxnSpPr>
          <p:spPr>
            <a:xfrm>
              <a:off x="3657600" y="26162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6" name="Straight Connector 645"/>
            <p:cNvCxnSpPr/>
            <p:nvPr/>
          </p:nvCxnSpPr>
          <p:spPr>
            <a:xfrm>
              <a:off x="3619500" y="26543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7" name="Straight Connector 646"/>
            <p:cNvCxnSpPr/>
            <p:nvPr/>
          </p:nvCxnSpPr>
          <p:spPr>
            <a:xfrm>
              <a:off x="3733800" y="26543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8" name="Straight Connector 647"/>
            <p:cNvCxnSpPr/>
            <p:nvPr/>
          </p:nvCxnSpPr>
          <p:spPr>
            <a:xfrm>
              <a:off x="3619500" y="26924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9" name="Straight Connector 648"/>
            <p:cNvCxnSpPr/>
            <p:nvPr/>
          </p:nvCxnSpPr>
          <p:spPr>
            <a:xfrm>
              <a:off x="3657600" y="2692400"/>
              <a:ext cx="0" cy="254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0" name="Straight Connector 649"/>
            <p:cNvCxnSpPr/>
            <p:nvPr/>
          </p:nvCxnSpPr>
          <p:spPr>
            <a:xfrm>
              <a:off x="3619500" y="27305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1" name="Straight Connector 650"/>
            <p:cNvCxnSpPr/>
            <p:nvPr/>
          </p:nvCxnSpPr>
          <p:spPr>
            <a:xfrm>
              <a:off x="3733800" y="27178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2" name="Straight Connector 651"/>
            <p:cNvCxnSpPr/>
            <p:nvPr/>
          </p:nvCxnSpPr>
          <p:spPr>
            <a:xfrm>
              <a:off x="3619500" y="27559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3" name="Straight Connector 652"/>
            <p:cNvCxnSpPr/>
            <p:nvPr/>
          </p:nvCxnSpPr>
          <p:spPr>
            <a:xfrm>
              <a:off x="3657600" y="27559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4" name="Straight Connector 653"/>
            <p:cNvCxnSpPr/>
            <p:nvPr/>
          </p:nvCxnSpPr>
          <p:spPr>
            <a:xfrm>
              <a:off x="3619500" y="27940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5" name="Straight Connector 654"/>
            <p:cNvCxnSpPr/>
            <p:nvPr/>
          </p:nvCxnSpPr>
          <p:spPr>
            <a:xfrm>
              <a:off x="3733800" y="27940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6" name="Straight Connector 655"/>
            <p:cNvCxnSpPr/>
            <p:nvPr/>
          </p:nvCxnSpPr>
          <p:spPr>
            <a:xfrm>
              <a:off x="3619500" y="28321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7" name="Straight Connector 656"/>
            <p:cNvCxnSpPr/>
            <p:nvPr/>
          </p:nvCxnSpPr>
          <p:spPr>
            <a:xfrm>
              <a:off x="3657600" y="28321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8" name="Straight Connector 657"/>
            <p:cNvCxnSpPr/>
            <p:nvPr/>
          </p:nvCxnSpPr>
          <p:spPr>
            <a:xfrm>
              <a:off x="3619500" y="28702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9" name="Straight Connector 658"/>
            <p:cNvCxnSpPr/>
            <p:nvPr/>
          </p:nvCxnSpPr>
          <p:spPr>
            <a:xfrm>
              <a:off x="3733800" y="2870200"/>
              <a:ext cx="0" cy="254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0" name="Straight Connector 659"/>
            <p:cNvCxnSpPr/>
            <p:nvPr/>
          </p:nvCxnSpPr>
          <p:spPr>
            <a:xfrm>
              <a:off x="3619500" y="28956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1" name="Straight Connector 660"/>
            <p:cNvCxnSpPr/>
            <p:nvPr/>
          </p:nvCxnSpPr>
          <p:spPr>
            <a:xfrm>
              <a:off x="3657600" y="28956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2" name="Straight Connector 661"/>
            <p:cNvCxnSpPr/>
            <p:nvPr/>
          </p:nvCxnSpPr>
          <p:spPr>
            <a:xfrm>
              <a:off x="3619500" y="29337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3" name="Straight Connector 662"/>
            <p:cNvCxnSpPr/>
            <p:nvPr/>
          </p:nvCxnSpPr>
          <p:spPr>
            <a:xfrm>
              <a:off x="3733800" y="29337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4" name="Straight Connector 663"/>
            <p:cNvCxnSpPr/>
            <p:nvPr/>
          </p:nvCxnSpPr>
          <p:spPr>
            <a:xfrm>
              <a:off x="3619500" y="29718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5" name="Straight Connector 664"/>
            <p:cNvCxnSpPr/>
            <p:nvPr/>
          </p:nvCxnSpPr>
          <p:spPr>
            <a:xfrm>
              <a:off x="3657600" y="29718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6" name="Straight Connector 665"/>
            <p:cNvCxnSpPr/>
            <p:nvPr/>
          </p:nvCxnSpPr>
          <p:spPr>
            <a:xfrm>
              <a:off x="3619500" y="30099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7" name="Straight Connector 666"/>
            <p:cNvCxnSpPr/>
            <p:nvPr/>
          </p:nvCxnSpPr>
          <p:spPr>
            <a:xfrm>
              <a:off x="3733800" y="3009900"/>
              <a:ext cx="0" cy="254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8" name="Straight Connector 667"/>
            <p:cNvCxnSpPr/>
            <p:nvPr/>
          </p:nvCxnSpPr>
          <p:spPr>
            <a:xfrm>
              <a:off x="3619500" y="30353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9" name="Straight Connector 668"/>
            <p:cNvCxnSpPr/>
            <p:nvPr/>
          </p:nvCxnSpPr>
          <p:spPr>
            <a:xfrm>
              <a:off x="3657600" y="30353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0" name="Straight Connector 669"/>
            <p:cNvCxnSpPr/>
            <p:nvPr/>
          </p:nvCxnSpPr>
          <p:spPr>
            <a:xfrm>
              <a:off x="3619500" y="30734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1" name="Straight Connector 670"/>
            <p:cNvCxnSpPr/>
            <p:nvPr/>
          </p:nvCxnSpPr>
          <p:spPr>
            <a:xfrm>
              <a:off x="3733800" y="30734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2" name="Straight Connector 671"/>
            <p:cNvCxnSpPr/>
            <p:nvPr/>
          </p:nvCxnSpPr>
          <p:spPr>
            <a:xfrm>
              <a:off x="3619500" y="31115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3" name="Straight Connector 672"/>
            <p:cNvCxnSpPr/>
            <p:nvPr/>
          </p:nvCxnSpPr>
          <p:spPr>
            <a:xfrm>
              <a:off x="3657600" y="31115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4" name="Straight Connector 673"/>
            <p:cNvCxnSpPr/>
            <p:nvPr/>
          </p:nvCxnSpPr>
          <p:spPr>
            <a:xfrm>
              <a:off x="3619500" y="31496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5" name="Straight Connector 674"/>
            <p:cNvCxnSpPr/>
            <p:nvPr/>
          </p:nvCxnSpPr>
          <p:spPr>
            <a:xfrm>
              <a:off x="3733800" y="31496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6" name="Straight Connector 675"/>
            <p:cNvCxnSpPr/>
            <p:nvPr/>
          </p:nvCxnSpPr>
          <p:spPr>
            <a:xfrm>
              <a:off x="3619500" y="31877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7" name="Straight Connector 676"/>
            <p:cNvCxnSpPr/>
            <p:nvPr/>
          </p:nvCxnSpPr>
          <p:spPr>
            <a:xfrm>
              <a:off x="3657600" y="3187700"/>
              <a:ext cx="0" cy="254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8" name="Straight Connector 677"/>
            <p:cNvCxnSpPr/>
            <p:nvPr/>
          </p:nvCxnSpPr>
          <p:spPr>
            <a:xfrm>
              <a:off x="3619500" y="32131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9" name="Straight Connector 678"/>
            <p:cNvCxnSpPr/>
            <p:nvPr/>
          </p:nvCxnSpPr>
          <p:spPr>
            <a:xfrm>
              <a:off x="3733800" y="32131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0" name="Straight Connector 679"/>
            <p:cNvCxnSpPr/>
            <p:nvPr/>
          </p:nvCxnSpPr>
          <p:spPr>
            <a:xfrm>
              <a:off x="3619500" y="32512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1" name="Straight Connector 680"/>
            <p:cNvCxnSpPr/>
            <p:nvPr/>
          </p:nvCxnSpPr>
          <p:spPr>
            <a:xfrm>
              <a:off x="3657600" y="32512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2" name="Straight Connector 681"/>
            <p:cNvCxnSpPr/>
            <p:nvPr/>
          </p:nvCxnSpPr>
          <p:spPr>
            <a:xfrm>
              <a:off x="3619500" y="32893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3" name="Straight Connector 682"/>
            <p:cNvCxnSpPr/>
            <p:nvPr/>
          </p:nvCxnSpPr>
          <p:spPr>
            <a:xfrm>
              <a:off x="3733800" y="32893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4" name="Straight Connector 683"/>
            <p:cNvCxnSpPr/>
            <p:nvPr/>
          </p:nvCxnSpPr>
          <p:spPr>
            <a:xfrm>
              <a:off x="3619500" y="33274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5" name="Straight Connector 684"/>
            <p:cNvCxnSpPr/>
            <p:nvPr/>
          </p:nvCxnSpPr>
          <p:spPr>
            <a:xfrm>
              <a:off x="3657600" y="3327400"/>
              <a:ext cx="0" cy="254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6" name="Straight Connector 685"/>
            <p:cNvCxnSpPr/>
            <p:nvPr/>
          </p:nvCxnSpPr>
          <p:spPr>
            <a:xfrm>
              <a:off x="3619500" y="33528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7" name="Straight Connector 686"/>
            <p:cNvCxnSpPr/>
            <p:nvPr/>
          </p:nvCxnSpPr>
          <p:spPr>
            <a:xfrm>
              <a:off x="3733800" y="33528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8" name="Straight Connector 687"/>
            <p:cNvCxnSpPr/>
            <p:nvPr/>
          </p:nvCxnSpPr>
          <p:spPr>
            <a:xfrm>
              <a:off x="3619500" y="33909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9" name="Straight Connector 688"/>
            <p:cNvCxnSpPr/>
            <p:nvPr/>
          </p:nvCxnSpPr>
          <p:spPr>
            <a:xfrm>
              <a:off x="3657600" y="33909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0" name="Straight Connector 689"/>
            <p:cNvCxnSpPr/>
            <p:nvPr/>
          </p:nvCxnSpPr>
          <p:spPr>
            <a:xfrm>
              <a:off x="3581400" y="2438400"/>
              <a:ext cx="0" cy="1397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1" name="Freeform 690"/>
            <p:cNvSpPr/>
            <p:nvPr/>
          </p:nvSpPr>
          <p:spPr>
            <a:xfrm>
              <a:off x="1574800" y="2172462"/>
              <a:ext cx="2284858" cy="281814"/>
            </a:xfrm>
            <a:custGeom>
              <a:avLst/>
              <a:gdLst/>
              <a:ahLst/>
              <a:cxnLst/>
              <a:rect l="0" t="0" r="0" b="0"/>
              <a:pathLst>
                <a:path w="2284858" h="281814">
                  <a:moveTo>
                    <a:pt x="685546" y="0"/>
                  </a:moveTo>
                  <a:lnTo>
                    <a:pt x="2056384" y="0"/>
                  </a:lnTo>
                  <a:lnTo>
                    <a:pt x="2284857" y="281813"/>
                  </a:lnTo>
                  <a:lnTo>
                    <a:pt x="0" y="281813"/>
                  </a:lnTo>
                  <a:lnTo>
                    <a:pt x="76327" y="0"/>
                  </a:lnTo>
                  <a:close/>
                </a:path>
              </a:pathLst>
            </a:custGeom>
            <a:solidFill>
              <a:srgbClr val="894C00"/>
            </a:solidFill>
            <a:ln w="0" cap="flat" cmpd="sng" algn="ctr">
              <a:solidFill>
                <a:srgbClr val="894C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92" name="Freeform 691"/>
            <p:cNvSpPr/>
            <p:nvPr/>
          </p:nvSpPr>
          <p:spPr>
            <a:xfrm>
              <a:off x="1574800" y="2172970"/>
              <a:ext cx="2284731" cy="281941"/>
            </a:xfrm>
            <a:custGeom>
              <a:avLst/>
              <a:gdLst/>
              <a:ahLst/>
              <a:cxnLst/>
              <a:rect l="0" t="0" r="0" b="0"/>
              <a:pathLst>
                <a:path w="2284731" h="281941">
                  <a:moveTo>
                    <a:pt x="76200" y="0"/>
                  </a:moveTo>
                  <a:lnTo>
                    <a:pt x="0" y="281940"/>
                  </a:lnTo>
                  <a:lnTo>
                    <a:pt x="2284730" y="281940"/>
                  </a:lnTo>
                  <a:lnTo>
                    <a:pt x="2056130" y="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93" name="Freeform 692"/>
            <p:cNvSpPr/>
            <p:nvPr/>
          </p:nvSpPr>
          <p:spPr>
            <a:xfrm>
              <a:off x="3478530" y="1327150"/>
              <a:ext cx="152655" cy="880365"/>
            </a:xfrm>
            <a:custGeom>
              <a:avLst/>
              <a:gdLst/>
              <a:ahLst/>
              <a:cxnLst/>
              <a:rect l="0" t="0" r="0" b="0"/>
              <a:pathLst>
                <a:path w="152655" h="880365">
                  <a:moveTo>
                    <a:pt x="152654" y="0"/>
                  </a:moveTo>
                  <a:lnTo>
                    <a:pt x="152654" y="880364"/>
                  </a:lnTo>
                  <a:lnTo>
                    <a:pt x="0" y="8803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8750"/>
            </a:solidFill>
            <a:ln w="0" cap="flat" cmpd="sng" algn="ctr">
              <a:solidFill>
                <a:srgbClr val="CE875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94" name="Freeform 693"/>
            <p:cNvSpPr/>
            <p:nvPr/>
          </p:nvSpPr>
          <p:spPr>
            <a:xfrm>
              <a:off x="3478530" y="1327150"/>
              <a:ext cx="152401" cy="880111"/>
            </a:xfrm>
            <a:custGeom>
              <a:avLst/>
              <a:gdLst/>
              <a:ahLst/>
              <a:cxnLst/>
              <a:rect l="0" t="0" r="0" b="0"/>
              <a:pathLst>
                <a:path w="152401" h="880111">
                  <a:moveTo>
                    <a:pt x="0" y="0"/>
                  </a:moveTo>
                  <a:lnTo>
                    <a:pt x="0" y="880110"/>
                  </a:lnTo>
                  <a:lnTo>
                    <a:pt x="152400" y="88011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95" name="Freeform 694"/>
            <p:cNvSpPr/>
            <p:nvPr/>
          </p:nvSpPr>
          <p:spPr>
            <a:xfrm>
              <a:off x="3478530" y="1327150"/>
              <a:ext cx="152655" cy="880365"/>
            </a:xfrm>
            <a:custGeom>
              <a:avLst/>
              <a:gdLst/>
              <a:ahLst/>
              <a:cxnLst/>
              <a:rect l="0" t="0" r="0" b="0"/>
              <a:pathLst>
                <a:path w="152655" h="880365">
                  <a:moveTo>
                    <a:pt x="114300" y="845312"/>
                  </a:moveTo>
                  <a:lnTo>
                    <a:pt x="114300" y="880364"/>
                  </a:lnTo>
                  <a:lnTo>
                    <a:pt x="0" y="845312"/>
                  </a:lnTo>
                  <a:lnTo>
                    <a:pt x="152654" y="845312"/>
                  </a:lnTo>
                  <a:lnTo>
                    <a:pt x="0" y="422402"/>
                  </a:lnTo>
                  <a:lnTo>
                    <a:pt x="152654" y="422402"/>
                  </a:lnTo>
                  <a:lnTo>
                    <a:pt x="114300" y="422402"/>
                  </a:lnTo>
                  <a:lnTo>
                    <a:pt x="114300" y="457962"/>
                  </a:lnTo>
                  <a:lnTo>
                    <a:pt x="0" y="457962"/>
                  </a:lnTo>
                  <a:lnTo>
                    <a:pt x="152654" y="457962"/>
                  </a:lnTo>
                  <a:lnTo>
                    <a:pt x="38354" y="457962"/>
                  </a:lnTo>
                  <a:lnTo>
                    <a:pt x="38354" y="493014"/>
                  </a:lnTo>
                  <a:lnTo>
                    <a:pt x="0" y="493014"/>
                  </a:lnTo>
                  <a:lnTo>
                    <a:pt x="152654" y="493014"/>
                  </a:lnTo>
                  <a:lnTo>
                    <a:pt x="114300" y="493014"/>
                  </a:lnTo>
                  <a:lnTo>
                    <a:pt x="114300" y="528066"/>
                  </a:lnTo>
                  <a:lnTo>
                    <a:pt x="0" y="528066"/>
                  </a:lnTo>
                  <a:lnTo>
                    <a:pt x="152654" y="528066"/>
                  </a:lnTo>
                  <a:lnTo>
                    <a:pt x="38354" y="528066"/>
                  </a:lnTo>
                  <a:lnTo>
                    <a:pt x="38354" y="563499"/>
                  </a:lnTo>
                  <a:lnTo>
                    <a:pt x="0" y="563499"/>
                  </a:lnTo>
                  <a:lnTo>
                    <a:pt x="152654" y="563499"/>
                  </a:lnTo>
                  <a:lnTo>
                    <a:pt x="114300" y="563499"/>
                  </a:lnTo>
                  <a:lnTo>
                    <a:pt x="114300" y="598551"/>
                  </a:lnTo>
                  <a:lnTo>
                    <a:pt x="0" y="598551"/>
                  </a:lnTo>
                  <a:lnTo>
                    <a:pt x="152654" y="598551"/>
                  </a:lnTo>
                  <a:lnTo>
                    <a:pt x="38354" y="598551"/>
                  </a:lnTo>
                  <a:lnTo>
                    <a:pt x="38354" y="633603"/>
                  </a:lnTo>
                  <a:lnTo>
                    <a:pt x="0" y="633603"/>
                  </a:lnTo>
                  <a:lnTo>
                    <a:pt x="152654" y="633603"/>
                  </a:lnTo>
                  <a:lnTo>
                    <a:pt x="114300" y="633603"/>
                  </a:lnTo>
                  <a:lnTo>
                    <a:pt x="114300" y="669163"/>
                  </a:lnTo>
                  <a:lnTo>
                    <a:pt x="0" y="669163"/>
                  </a:lnTo>
                  <a:lnTo>
                    <a:pt x="152654" y="669163"/>
                  </a:lnTo>
                  <a:lnTo>
                    <a:pt x="38354" y="669163"/>
                  </a:lnTo>
                  <a:lnTo>
                    <a:pt x="38354" y="704215"/>
                  </a:lnTo>
                  <a:lnTo>
                    <a:pt x="0" y="704215"/>
                  </a:lnTo>
                  <a:lnTo>
                    <a:pt x="152654" y="704215"/>
                  </a:lnTo>
                  <a:lnTo>
                    <a:pt x="114300" y="704215"/>
                  </a:lnTo>
                  <a:lnTo>
                    <a:pt x="114300" y="739267"/>
                  </a:lnTo>
                  <a:lnTo>
                    <a:pt x="0" y="739267"/>
                  </a:lnTo>
                  <a:lnTo>
                    <a:pt x="152654" y="739267"/>
                  </a:lnTo>
                  <a:lnTo>
                    <a:pt x="38354" y="739267"/>
                  </a:lnTo>
                  <a:lnTo>
                    <a:pt x="38354" y="774700"/>
                  </a:lnTo>
                  <a:lnTo>
                    <a:pt x="0" y="774700"/>
                  </a:lnTo>
                  <a:lnTo>
                    <a:pt x="152654" y="774700"/>
                  </a:lnTo>
                  <a:lnTo>
                    <a:pt x="114300" y="774700"/>
                  </a:lnTo>
                  <a:lnTo>
                    <a:pt x="114300" y="809752"/>
                  </a:lnTo>
                  <a:lnTo>
                    <a:pt x="0" y="809752"/>
                  </a:lnTo>
                  <a:lnTo>
                    <a:pt x="152654" y="809752"/>
                  </a:lnTo>
                  <a:lnTo>
                    <a:pt x="38354" y="809752"/>
                  </a:lnTo>
                  <a:lnTo>
                    <a:pt x="38354" y="845312"/>
                  </a:lnTo>
                  <a:lnTo>
                    <a:pt x="0" y="0"/>
                  </a:lnTo>
                  <a:lnTo>
                    <a:pt x="152654" y="0"/>
                  </a:lnTo>
                  <a:lnTo>
                    <a:pt x="114300" y="0"/>
                  </a:lnTo>
                  <a:lnTo>
                    <a:pt x="114300" y="35052"/>
                  </a:lnTo>
                  <a:lnTo>
                    <a:pt x="0" y="35052"/>
                  </a:lnTo>
                  <a:lnTo>
                    <a:pt x="152654" y="35052"/>
                  </a:lnTo>
                  <a:lnTo>
                    <a:pt x="38354" y="35052"/>
                  </a:lnTo>
                  <a:lnTo>
                    <a:pt x="38354" y="70612"/>
                  </a:lnTo>
                  <a:lnTo>
                    <a:pt x="0" y="70612"/>
                  </a:lnTo>
                  <a:lnTo>
                    <a:pt x="152654" y="70612"/>
                  </a:lnTo>
                  <a:lnTo>
                    <a:pt x="114300" y="70612"/>
                  </a:lnTo>
                  <a:lnTo>
                    <a:pt x="114300" y="105664"/>
                  </a:lnTo>
                  <a:lnTo>
                    <a:pt x="0" y="105664"/>
                  </a:lnTo>
                  <a:lnTo>
                    <a:pt x="152654" y="105664"/>
                  </a:lnTo>
                  <a:lnTo>
                    <a:pt x="38354" y="105664"/>
                  </a:lnTo>
                  <a:lnTo>
                    <a:pt x="38354" y="140716"/>
                  </a:lnTo>
                  <a:lnTo>
                    <a:pt x="0" y="140716"/>
                  </a:lnTo>
                  <a:lnTo>
                    <a:pt x="152654" y="140716"/>
                  </a:lnTo>
                  <a:lnTo>
                    <a:pt x="114300" y="140716"/>
                  </a:lnTo>
                  <a:lnTo>
                    <a:pt x="114300" y="176149"/>
                  </a:lnTo>
                  <a:lnTo>
                    <a:pt x="0" y="176149"/>
                  </a:lnTo>
                  <a:lnTo>
                    <a:pt x="152654" y="176149"/>
                  </a:lnTo>
                  <a:lnTo>
                    <a:pt x="38354" y="176149"/>
                  </a:lnTo>
                  <a:lnTo>
                    <a:pt x="38354" y="211201"/>
                  </a:lnTo>
                  <a:lnTo>
                    <a:pt x="0" y="211201"/>
                  </a:lnTo>
                  <a:lnTo>
                    <a:pt x="152654" y="211201"/>
                  </a:lnTo>
                  <a:lnTo>
                    <a:pt x="114300" y="211201"/>
                  </a:lnTo>
                  <a:lnTo>
                    <a:pt x="114300" y="246253"/>
                  </a:lnTo>
                  <a:lnTo>
                    <a:pt x="0" y="246253"/>
                  </a:lnTo>
                  <a:lnTo>
                    <a:pt x="152654" y="246253"/>
                  </a:lnTo>
                  <a:lnTo>
                    <a:pt x="38354" y="246253"/>
                  </a:lnTo>
                  <a:lnTo>
                    <a:pt x="38354" y="281813"/>
                  </a:lnTo>
                  <a:lnTo>
                    <a:pt x="0" y="281813"/>
                  </a:lnTo>
                  <a:lnTo>
                    <a:pt x="152654" y="281813"/>
                  </a:lnTo>
                  <a:lnTo>
                    <a:pt x="114300" y="281813"/>
                  </a:lnTo>
                  <a:lnTo>
                    <a:pt x="114300" y="316865"/>
                  </a:lnTo>
                  <a:lnTo>
                    <a:pt x="0" y="316865"/>
                  </a:lnTo>
                  <a:lnTo>
                    <a:pt x="152654" y="316865"/>
                  </a:lnTo>
                  <a:lnTo>
                    <a:pt x="38354" y="316865"/>
                  </a:lnTo>
                  <a:lnTo>
                    <a:pt x="38354" y="352298"/>
                  </a:lnTo>
                  <a:lnTo>
                    <a:pt x="0" y="352298"/>
                  </a:lnTo>
                  <a:lnTo>
                    <a:pt x="152654" y="352298"/>
                  </a:lnTo>
                  <a:lnTo>
                    <a:pt x="114300" y="352298"/>
                  </a:lnTo>
                  <a:lnTo>
                    <a:pt x="114300" y="387350"/>
                  </a:lnTo>
                  <a:lnTo>
                    <a:pt x="0" y="387350"/>
                  </a:lnTo>
                  <a:lnTo>
                    <a:pt x="152654" y="387350"/>
                  </a:lnTo>
                  <a:lnTo>
                    <a:pt x="38354" y="387350"/>
                  </a:lnTo>
                  <a:lnTo>
                    <a:pt x="38354" y="422402"/>
                  </a:lnTo>
                  <a:close/>
                </a:path>
              </a:pathLst>
            </a:custGeom>
            <a:solidFill>
              <a:srgbClr val="CE8750"/>
            </a:solidFill>
            <a:ln w="0" cap="flat" cmpd="sng" algn="ctr">
              <a:solidFill>
                <a:srgbClr val="CE875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696" name="Straight Connector 695"/>
            <p:cNvCxnSpPr/>
            <p:nvPr/>
          </p:nvCxnSpPr>
          <p:spPr>
            <a:xfrm>
              <a:off x="3581400" y="21590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7" name="Straight Connector 696"/>
            <p:cNvCxnSpPr/>
            <p:nvPr/>
          </p:nvCxnSpPr>
          <p:spPr>
            <a:xfrm>
              <a:off x="3467100" y="21590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8" name="Straight Connector 697"/>
            <p:cNvCxnSpPr/>
            <p:nvPr/>
          </p:nvCxnSpPr>
          <p:spPr>
            <a:xfrm>
              <a:off x="3467100" y="17399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9" name="Straight Connector 698"/>
            <p:cNvCxnSpPr/>
            <p:nvPr/>
          </p:nvCxnSpPr>
          <p:spPr>
            <a:xfrm>
              <a:off x="3581400" y="17399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0" name="Straight Connector 699"/>
            <p:cNvCxnSpPr/>
            <p:nvPr/>
          </p:nvCxnSpPr>
          <p:spPr>
            <a:xfrm>
              <a:off x="3467100" y="17780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1" name="Straight Connector 700"/>
            <p:cNvCxnSpPr/>
            <p:nvPr/>
          </p:nvCxnSpPr>
          <p:spPr>
            <a:xfrm>
              <a:off x="3505200" y="1778000"/>
              <a:ext cx="0" cy="254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2" name="Straight Connector 701"/>
            <p:cNvCxnSpPr/>
            <p:nvPr/>
          </p:nvCxnSpPr>
          <p:spPr>
            <a:xfrm>
              <a:off x="3467100" y="18034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3" name="Straight Connector 702"/>
            <p:cNvCxnSpPr/>
            <p:nvPr/>
          </p:nvCxnSpPr>
          <p:spPr>
            <a:xfrm>
              <a:off x="3581400" y="18034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4" name="Straight Connector 703"/>
            <p:cNvCxnSpPr/>
            <p:nvPr/>
          </p:nvCxnSpPr>
          <p:spPr>
            <a:xfrm>
              <a:off x="3467100" y="18415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5" name="Straight Connector 704"/>
            <p:cNvCxnSpPr/>
            <p:nvPr/>
          </p:nvCxnSpPr>
          <p:spPr>
            <a:xfrm>
              <a:off x="3505200" y="18415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6" name="Straight Connector 705"/>
            <p:cNvCxnSpPr/>
            <p:nvPr/>
          </p:nvCxnSpPr>
          <p:spPr>
            <a:xfrm>
              <a:off x="3467100" y="18796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7" name="Straight Connector 706"/>
            <p:cNvCxnSpPr/>
            <p:nvPr/>
          </p:nvCxnSpPr>
          <p:spPr>
            <a:xfrm>
              <a:off x="3581400" y="18796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8" name="Straight Connector 707"/>
            <p:cNvCxnSpPr/>
            <p:nvPr/>
          </p:nvCxnSpPr>
          <p:spPr>
            <a:xfrm>
              <a:off x="3467100" y="19177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9" name="Straight Connector 708"/>
            <p:cNvCxnSpPr/>
            <p:nvPr/>
          </p:nvCxnSpPr>
          <p:spPr>
            <a:xfrm>
              <a:off x="3505200" y="1917700"/>
              <a:ext cx="0" cy="254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0" name="Straight Connector 709"/>
            <p:cNvCxnSpPr/>
            <p:nvPr/>
          </p:nvCxnSpPr>
          <p:spPr>
            <a:xfrm>
              <a:off x="3467100" y="19558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1" name="Straight Connector 710"/>
            <p:cNvCxnSpPr/>
            <p:nvPr/>
          </p:nvCxnSpPr>
          <p:spPr>
            <a:xfrm>
              <a:off x="3581400" y="19431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2" name="Straight Connector 711"/>
            <p:cNvCxnSpPr/>
            <p:nvPr/>
          </p:nvCxnSpPr>
          <p:spPr>
            <a:xfrm>
              <a:off x="3467100" y="19812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3" name="Straight Connector 712"/>
            <p:cNvCxnSpPr/>
            <p:nvPr/>
          </p:nvCxnSpPr>
          <p:spPr>
            <a:xfrm>
              <a:off x="3505200" y="19812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4" name="Straight Connector 713"/>
            <p:cNvCxnSpPr/>
            <p:nvPr/>
          </p:nvCxnSpPr>
          <p:spPr>
            <a:xfrm>
              <a:off x="3467100" y="20193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5" name="Straight Connector 714"/>
            <p:cNvCxnSpPr/>
            <p:nvPr/>
          </p:nvCxnSpPr>
          <p:spPr>
            <a:xfrm>
              <a:off x="3581400" y="20193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6" name="Straight Connector 715"/>
            <p:cNvCxnSpPr/>
            <p:nvPr/>
          </p:nvCxnSpPr>
          <p:spPr>
            <a:xfrm>
              <a:off x="3467100" y="20574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7" name="Straight Connector 716"/>
            <p:cNvCxnSpPr/>
            <p:nvPr/>
          </p:nvCxnSpPr>
          <p:spPr>
            <a:xfrm>
              <a:off x="3505200" y="20574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8" name="Straight Connector 717"/>
            <p:cNvCxnSpPr/>
            <p:nvPr/>
          </p:nvCxnSpPr>
          <p:spPr>
            <a:xfrm>
              <a:off x="3467100" y="20955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9" name="Straight Connector 718"/>
            <p:cNvCxnSpPr/>
            <p:nvPr/>
          </p:nvCxnSpPr>
          <p:spPr>
            <a:xfrm>
              <a:off x="3581400" y="2095500"/>
              <a:ext cx="0" cy="254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0" name="Straight Connector 719"/>
            <p:cNvCxnSpPr/>
            <p:nvPr/>
          </p:nvCxnSpPr>
          <p:spPr>
            <a:xfrm>
              <a:off x="3467100" y="21209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1" name="Straight Connector 720"/>
            <p:cNvCxnSpPr/>
            <p:nvPr/>
          </p:nvCxnSpPr>
          <p:spPr>
            <a:xfrm>
              <a:off x="3505200" y="21209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2" name="Straight Connector 721"/>
            <p:cNvCxnSpPr/>
            <p:nvPr/>
          </p:nvCxnSpPr>
          <p:spPr>
            <a:xfrm>
              <a:off x="3467100" y="13208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3" name="Straight Connector 722"/>
            <p:cNvCxnSpPr/>
            <p:nvPr/>
          </p:nvCxnSpPr>
          <p:spPr>
            <a:xfrm>
              <a:off x="3581400" y="1320800"/>
              <a:ext cx="0" cy="254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4" name="Straight Connector 723"/>
            <p:cNvCxnSpPr/>
            <p:nvPr/>
          </p:nvCxnSpPr>
          <p:spPr>
            <a:xfrm>
              <a:off x="3467100" y="13462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5" name="Straight Connector 724"/>
            <p:cNvCxnSpPr/>
            <p:nvPr/>
          </p:nvCxnSpPr>
          <p:spPr>
            <a:xfrm>
              <a:off x="3505200" y="13462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6" name="Straight Connector 725"/>
            <p:cNvCxnSpPr/>
            <p:nvPr/>
          </p:nvCxnSpPr>
          <p:spPr>
            <a:xfrm>
              <a:off x="3467100" y="13843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7" name="Straight Connector 726"/>
            <p:cNvCxnSpPr/>
            <p:nvPr/>
          </p:nvCxnSpPr>
          <p:spPr>
            <a:xfrm>
              <a:off x="3581400" y="13843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8" name="Straight Connector 727"/>
            <p:cNvCxnSpPr/>
            <p:nvPr/>
          </p:nvCxnSpPr>
          <p:spPr>
            <a:xfrm>
              <a:off x="3467100" y="14224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9" name="Straight Connector 728"/>
            <p:cNvCxnSpPr/>
            <p:nvPr/>
          </p:nvCxnSpPr>
          <p:spPr>
            <a:xfrm>
              <a:off x="3505200" y="14224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0" name="Straight Connector 729"/>
            <p:cNvCxnSpPr/>
            <p:nvPr/>
          </p:nvCxnSpPr>
          <p:spPr>
            <a:xfrm>
              <a:off x="3467100" y="14605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1" name="Straight Connector 730"/>
            <p:cNvCxnSpPr/>
            <p:nvPr/>
          </p:nvCxnSpPr>
          <p:spPr>
            <a:xfrm>
              <a:off x="3581400" y="1460500"/>
              <a:ext cx="0" cy="254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2" name="Straight Connector 731"/>
            <p:cNvCxnSpPr/>
            <p:nvPr/>
          </p:nvCxnSpPr>
          <p:spPr>
            <a:xfrm>
              <a:off x="3467100" y="14859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3" name="Straight Connector 732"/>
            <p:cNvCxnSpPr/>
            <p:nvPr/>
          </p:nvCxnSpPr>
          <p:spPr>
            <a:xfrm>
              <a:off x="3505200" y="14859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4" name="Straight Connector 733"/>
            <p:cNvCxnSpPr/>
            <p:nvPr/>
          </p:nvCxnSpPr>
          <p:spPr>
            <a:xfrm>
              <a:off x="3467100" y="15240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5" name="Straight Connector 734"/>
            <p:cNvCxnSpPr/>
            <p:nvPr/>
          </p:nvCxnSpPr>
          <p:spPr>
            <a:xfrm>
              <a:off x="3581400" y="15240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6" name="Straight Connector 735"/>
            <p:cNvCxnSpPr/>
            <p:nvPr/>
          </p:nvCxnSpPr>
          <p:spPr>
            <a:xfrm>
              <a:off x="3467100" y="15621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7" name="Straight Connector 736"/>
            <p:cNvCxnSpPr/>
            <p:nvPr/>
          </p:nvCxnSpPr>
          <p:spPr>
            <a:xfrm>
              <a:off x="3505200" y="15621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8" name="Straight Connector 737"/>
            <p:cNvCxnSpPr/>
            <p:nvPr/>
          </p:nvCxnSpPr>
          <p:spPr>
            <a:xfrm>
              <a:off x="3467100" y="16002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9" name="Straight Connector 738"/>
            <p:cNvCxnSpPr/>
            <p:nvPr/>
          </p:nvCxnSpPr>
          <p:spPr>
            <a:xfrm>
              <a:off x="3581400" y="16002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0" name="Straight Connector 739"/>
            <p:cNvCxnSpPr/>
            <p:nvPr/>
          </p:nvCxnSpPr>
          <p:spPr>
            <a:xfrm>
              <a:off x="3467100" y="16383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1" name="Straight Connector 740"/>
            <p:cNvCxnSpPr/>
            <p:nvPr/>
          </p:nvCxnSpPr>
          <p:spPr>
            <a:xfrm>
              <a:off x="3505200" y="1638300"/>
              <a:ext cx="0" cy="254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2" name="Straight Connector 741"/>
            <p:cNvCxnSpPr/>
            <p:nvPr/>
          </p:nvCxnSpPr>
          <p:spPr>
            <a:xfrm>
              <a:off x="3467100" y="16637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3" name="Straight Connector 742"/>
            <p:cNvCxnSpPr/>
            <p:nvPr/>
          </p:nvCxnSpPr>
          <p:spPr>
            <a:xfrm>
              <a:off x="3581400" y="16637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4" name="Straight Connector 743"/>
            <p:cNvCxnSpPr/>
            <p:nvPr/>
          </p:nvCxnSpPr>
          <p:spPr>
            <a:xfrm>
              <a:off x="3467100" y="17018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5" name="Straight Connector 744"/>
            <p:cNvCxnSpPr/>
            <p:nvPr/>
          </p:nvCxnSpPr>
          <p:spPr>
            <a:xfrm>
              <a:off x="3505200" y="17018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6" name="Freeform 745"/>
            <p:cNvSpPr/>
            <p:nvPr/>
          </p:nvSpPr>
          <p:spPr>
            <a:xfrm>
              <a:off x="2259838" y="1186053"/>
              <a:ext cx="152655" cy="1021462"/>
            </a:xfrm>
            <a:custGeom>
              <a:avLst/>
              <a:gdLst/>
              <a:ahLst/>
              <a:cxnLst/>
              <a:rect l="0" t="0" r="0" b="0"/>
              <a:pathLst>
                <a:path w="152655" h="1021462">
                  <a:moveTo>
                    <a:pt x="114173" y="986409"/>
                  </a:moveTo>
                  <a:lnTo>
                    <a:pt x="114173" y="1021461"/>
                  </a:lnTo>
                  <a:lnTo>
                    <a:pt x="152654" y="141097"/>
                  </a:lnTo>
                  <a:lnTo>
                    <a:pt x="152654" y="1021461"/>
                  </a:lnTo>
                  <a:lnTo>
                    <a:pt x="0" y="1021461"/>
                  </a:lnTo>
                  <a:lnTo>
                    <a:pt x="0" y="0"/>
                  </a:lnTo>
                  <a:lnTo>
                    <a:pt x="0" y="563499"/>
                  </a:lnTo>
                  <a:lnTo>
                    <a:pt x="152654" y="563499"/>
                  </a:lnTo>
                  <a:lnTo>
                    <a:pt x="114173" y="563499"/>
                  </a:lnTo>
                  <a:lnTo>
                    <a:pt x="114173" y="599059"/>
                  </a:lnTo>
                  <a:lnTo>
                    <a:pt x="0" y="599059"/>
                  </a:lnTo>
                  <a:lnTo>
                    <a:pt x="152654" y="599059"/>
                  </a:lnTo>
                  <a:lnTo>
                    <a:pt x="38354" y="599059"/>
                  </a:lnTo>
                  <a:lnTo>
                    <a:pt x="38354" y="634111"/>
                  </a:lnTo>
                  <a:lnTo>
                    <a:pt x="0" y="634111"/>
                  </a:lnTo>
                  <a:lnTo>
                    <a:pt x="152654" y="634111"/>
                  </a:lnTo>
                  <a:lnTo>
                    <a:pt x="114173" y="634111"/>
                  </a:lnTo>
                  <a:lnTo>
                    <a:pt x="114173" y="669163"/>
                  </a:lnTo>
                  <a:lnTo>
                    <a:pt x="0" y="669163"/>
                  </a:lnTo>
                  <a:lnTo>
                    <a:pt x="152654" y="669163"/>
                  </a:lnTo>
                  <a:lnTo>
                    <a:pt x="38354" y="669163"/>
                  </a:lnTo>
                  <a:lnTo>
                    <a:pt x="38354" y="704596"/>
                  </a:lnTo>
                  <a:lnTo>
                    <a:pt x="0" y="704596"/>
                  </a:lnTo>
                  <a:lnTo>
                    <a:pt x="152654" y="704596"/>
                  </a:lnTo>
                  <a:lnTo>
                    <a:pt x="114173" y="704596"/>
                  </a:lnTo>
                  <a:lnTo>
                    <a:pt x="114173" y="739648"/>
                  </a:lnTo>
                  <a:lnTo>
                    <a:pt x="0" y="739648"/>
                  </a:lnTo>
                  <a:lnTo>
                    <a:pt x="152654" y="739648"/>
                  </a:lnTo>
                  <a:lnTo>
                    <a:pt x="38354" y="739648"/>
                  </a:lnTo>
                  <a:lnTo>
                    <a:pt x="38354" y="774700"/>
                  </a:lnTo>
                  <a:lnTo>
                    <a:pt x="0" y="774700"/>
                  </a:lnTo>
                  <a:lnTo>
                    <a:pt x="152654" y="774700"/>
                  </a:lnTo>
                  <a:lnTo>
                    <a:pt x="114173" y="774700"/>
                  </a:lnTo>
                  <a:lnTo>
                    <a:pt x="114173" y="810260"/>
                  </a:lnTo>
                  <a:lnTo>
                    <a:pt x="0" y="810260"/>
                  </a:lnTo>
                  <a:lnTo>
                    <a:pt x="152654" y="810260"/>
                  </a:lnTo>
                  <a:lnTo>
                    <a:pt x="38354" y="810260"/>
                  </a:lnTo>
                  <a:lnTo>
                    <a:pt x="38354" y="845312"/>
                  </a:lnTo>
                  <a:lnTo>
                    <a:pt x="0" y="845312"/>
                  </a:lnTo>
                  <a:lnTo>
                    <a:pt x="152654" y="845312"/>
                  </a:lnTo>
                  <a:lnTo>
                    <a:pt x="114173" y="845312"/>
                  </a:lnTo>
                  <a:lnTo>
                    <a:pt x="114173" y="880364"/>
                  </a:lnTo>
                  <a:lnTo>
                    <a:pt x="0" y="880364"/>
                  </a:lnTo>
                  <a:lnTo>
                    <a:pt x="152654" y="880364"/>
                  </a:lnTo>
                  <a:lnTo>
                    <a:pt x="38354" y="880364"/>
                  </a:lnTo>
                  <a:lnTo>
                    <a:pt x="38354" y="915797"/>
                  </a:lnTo>
                  <a:lnTo>
                    <a:pt x="0" y="915797"/>
                  </a:lnTo>
                  <a:lnTo>
                    <a:pt x="152654" y="915797"/>
                  </a:lnTo>
                  <a:lnTo>
                    <a:pt x="114173" y="915797"/>
                  </a:lnTo>
                  <a:lnTo>
                    <a:pt x="114173" y="950849"/>
                  </a:lnTo>
                  <a:lnTo>
                    <a:pt x="0" y="950849"/>
                  </a:lnTo>
                  <a:lnTo>
                    <a:pt x="152654" y="950849"/>
                  </a:lnTo>
                  <a:lnTo>
                    <a:pt x="38354" y="950849"/>
                  </a:lnTo>
                  <a:lnTo>
                    <a:pt x="38354" y="986409"/>
                  </a:lnTo>
                  <a:lnTo>
                    <a:pt x="0" y="986409"/>
                  </a:lnTo>
                  <a:lnTo>
                    <a:pt x="152654" y="986409"/>
                  </a:lnTo>
                  <a:lnTo>
                    <a:pt x="0" y="141097"/>
                  </a:lnTo>
                  <a:lnTo>
                    <a:pt x="152654" y="141097"/>
                  </a:lnTo>
                  <a:lnTo>
                    <a:pt x="114173" y="141097"/>
                  </a:lnTo>
                  <a:lnTo>
                    <a:pt x="114173" y="176149"/>
                  </a:lnTo>
                  <a:lnTo>
                    <a:pt x="0" y="176149"/>
                  </a:lnTo>
                  <a:lnTo>
                    <a:pt x="152654" y="176149"/>
                  </a:lnTo>
                  <a:lnTo>
                    <a:pt x="38354" y="176149"/>
                  </a:lnTo>
                  <a:lnTo>
                    <a:pt x="38354" y="211709"/>
                  </a:lnTo>
                  <a:lnTo>
                    <a:pt x="0" y="211709"/>
                  </a:lnTo>
                  <a:lnTo>
                    <a:pt x="152654" y="211709"/>
                  </a:lnTo>
                  <a:lnTo>
                    <a:pt x="114173" y="211709"/>
                  </a:lnTo>
                  <a:lnTo>
                    <a:pt x="114173" y="246761"/>
                  </a:lnTo>
                  <a:lnTo>
                    <a:pt x="0" y="246761"/>
                  </a:lnTo>
                  <a:lnTo>
                    <a:pt x="152654" y="246761"/>
                  </a:lnTo>
                  <a:lnTo>
                    <a:pt x="38354" y="246761"/>
                  </a:lnTo>
                  <a:lnTo>
                    <a:pt x="38354" y="281813"/>
                  </a:lnTo>
                  <a:lnTo>
                    <a:pt x="0" y="281813"/>
                  </a:lnTo>
                  <a:lnTo>
                    <a:pt x="152654" y="281813"/>
                  </a:lnTo>
                  <a:lnTo>
                    <a:pt x="114173" y="281813"/>
                  </a:lnTo>
                  <a:lnTo>
                    <a:pt x="114173" y="317246"/>
                  </a:lnTo>
                  <a:lnTo>
                    <a:pt x="0" y="317246"/>
                  </a:lnTo>
                  <a:lnTo>
                    <a:pt x="152654" y="317246"/>
                  </a:lnTo>
                  <a:lnTo>
                    <a:pt x="38354" y="317246"/>
                  </a:lnTo>
                  <a:lnTo>
                    <a:pt x="38354" y="352298"/>
                  </a:lnTo>
                  <a:lnTo>
                    <a:pt x="0" y="352298"/>
                  </a:lnTo>
                  <a:lnTo>
                    <a:pt x="152654" y="352298"/>
                  </a:lnTo>
                  <a:lnTo>
                    <a:pt x="114173" y="352298"/>
                  </a:lnTo>
                  <a:lnTo>
                    <a:pt x="114173" y="387350"/>
                  </a:lnTo>
                  <a:lnTo>
                    <a:pt x="0" y="387350"/>
                  </a:lnTo>
                  <a:lnTo>
                    <a:pt x="152654" y="387350"/>
                  </a:lnTo>
                  <a:lnTo>
                    <a:pt x="38354" y="387350"/>
                  </a:lnTo>
                  <a:lnTo>
                    <a:pt x="38354" y="422910"/>
                  </a:lnTo>
                  <a:lnTo>
                    <a:pt x="0" y="422910"/>
                  </a:lnTo>
                  <a:lnTo>
                    <a:pt x="152654" y="422910"/>
                  </a:lnTo>
                  <a:lnTo>
                    <a:pt x="114173" y="422910"/>
                  </a:lnTo>
                  <a:lnTo>
                    <a:pt x="114173" y="457962"/>
                  </a:lnTo>
                  <a:lnTo>
                    <a:pt x="0" y="457962"/>
                  </a:lnTo>
                  <a:lnTo>
                    <a:pt x="152654" y="457962"/>
                  </a:lnTo>
                  <a:lnTo>
                    <a:pt x="38354" y="457962"/>
                  </a:lnTo>
                  <a:lnTo>
                    <a:pt x="38354" y="493395"/>
                  </a:lnTo>
                  <a:lnTo>
                    <a:pt x="0" y="493395"/>
                  </a:lnTo>
                  <a:lnTo>
                    <a:pt x="152654" y="493395"/>
                  </a:lnTo>
                  <a:lnTo>
                    <a:pt x="114173" y="493395"/>
                  </a:lnTo>
                  <a:lnTo>
                    <a:pt x="114173" y="528447"/>
                  </a:lnTo>
                  <a:lnTo>
                    <a:pt x="0" y="528447"/>
                  </a:lnTo>
                  <a:lnTo>
                    <a:pt x="152654" y="528447"/>
                  </a:lnTo>
                  <a:lnTo>
                    <a:pt x="38354" y="528447"/>
                  </a:lnTo>
                  <a:lnTo>
                    <a:pt x="38354" y="563499"/>
                  </a:lnTo>
                  <a:lnTo>
                    <a:pt x="0" y="70612"/>
                  </a:lnTo>
                  <a:lnTo>
                    <a:pt x="152654" y="70612"/>
                  </a:lnTo>
                  <a:lnTo>
                    <a:pt x="114173" y="70612"/>
                  </a:lnTo>
                  <a:lnTo>
                    <a:pt x="114173" y="105664"/>
                  </a:lnTo>
                  <a:lnTo>
                    <a:pt x="0" y="105664"/>
                  </a:lnTo>
                  <a:lnTo>
                    <a:pt x="152654" y="105664"/>
                  </a:lnTo>
                  <a:lnTo>
                    <a:pt x="38354" y="105664"/>
                  </a:lnTo>
                  <a:lnTo>
                    <a:pt x="38354" y="141097"/>
                  </a:lnTo>
                  <a:lnTo>
                    <a:pt x="0" y="0"/>
                  </a:lnTo>
                  <a:lnTo>
                    <a:pt x="152654" y="0"/>
                  </a:lnTo>
                  <a:lnTo>
                    <a:pt x="114173" y="0"/>
                  </a:lnTo>
                  <a:lnTo>
                    <a:pt x="114173" y="35560"/>
                  </a:lnTo>
                  <a:lnTo>
                    <a:pt x="0" y="35560"/>
                  </a:lnTo>
                  <a:lnTo>
                    <a:pt x="152654" y="35560"/>
                  </a:lnTo>
                  <a:lnTo>
                    <a:pt x="38354" y="35560"/>
                  </a:lnTo>
                  <a:lnTo>
                    <a:pt x="38354" y="70612"/>
                  </a:lnTo>
                  <a:lnTo>
                    <a:pt x="0" y="986409"/>
                  </a:lnTo>
                  <a:lnTo>
                    <a:pt x="152654" y="986409"/>
                  </a:lnTo>
                  <a:close/>
                </a:path>
              </a:pathLst>
            </a:custGeom>
            <a:solidFill>
              <a:srgbClr val="CE8750"/>
            </a:solidFill>
            <a:ln w="0" cap="flat" cmpd="sng" algn="ctr">
              <a:solidFill>
                <a:srgbClr val="CE875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747" name="Straight Connector 746"/>
            <p:cNvCxnSpPr/>
            <p:nvPr/>
          </p:nvCxnSpPr>
          <p:spPr>
            <a:xfrm>
              <a:off x="2362200" y="21590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8" name="Freeform 747"/>
            <p:cNvSpPr/>
            <p:nvPr/>
          </p:nvSpPr>
          <p:spPr>
            <a:xfrm>
              <a:off x="2259330" y="1186180"/>
              <a:ext cx="153671" cy="1021081"/>
            </a:xfrm>
            <a:custGeom>
              <a:avLst/>
              <a:gdLst/>
              <a:ahLst/>
              <a:cxnLst/>
              <a:rect l="0" t="0" r="0" b="0"/>
              <a:pathLst>
                <a:path w="153671" h="1021081">
                  <a:moveTo>
                    <a:pt x="0" y="0"/>
                  </a:moveTo>
                  <a:lnTo>
                    <a:pt x="0" y="1021080"/>
                  </a:lnTo>
                  <a:lnTo>
                    <a:pt x="153670" y="1021080"/>
                  </a:lnTo>
                  <a:lnTo>
                    <a:pt x="153670" y="14097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E5E5E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749" name="Straight Connector 748"/>
            <p:cNvCxnSpPr/>
            <p:nvPr/>
          </p:nvCxnSpPr>
          <p:spPr>
            <a:xfrm>
              <a:off x="2247900" y="17399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0" name="Straight Connector 749"/>
            <p:cNvCxnSpPr/>
            <p:nvPr/>
          </p:nvCxnSpPr>
          <p:spPr>
            <a:xfrm>
              <a:off x="2362200" y="17399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1" name="Straight Connector 750"/>
            <p:cNvCxnSpPr/>
            <p:nvPr/>
          </p:nvCxnSpPr>
          <p:spPr>
            <a:xfrm>
              <a:off x="2247900" y="17780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2" name="Straight Connector 751"/>
            <p:cNvCxnSpPr/>
            <p:nvPr/>
          </p:nvCxnSpPr>
          <p:spPr>
            <a:xfrm>
              <a:off x="2286000" y="1778000"/>
              <a:ext cx="0" cy="254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3" name="Straight Connector 752"/>
            <p:cNvCxnSpPr/>
            <p:nvPr/>
          </p:nvCxnSpPr>
          <p:spPr>
            <a:xfrm>
              <a:off x="2247900" y="18034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4" name="Straight Connector 753"/>
            <p:cNvCxnSpPr/>
            <p:nvPr/>
          </p:nvCxnSpPr>
          <p:spPr>
            <a:xfrm>
              <a:off x="2362200" y="18034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5" name="Straight Connector 754"/>
            <p:cNvCxnSpPr/>
            <p:nvPr/>
          </p:nvCxnSpPr>
          <p:spPr>
            <a:xfrm>
              <a:off x="2247900" y="18415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6" name="Straight Connector 755"/>
            <p:cNvCxnSpPr/>
            <p:nvPr/>
          </p:nvCxnSpPr>
          <p:spPr>
            <a:xfrm>
              <a:off x="2286000" y="18415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7" name="Straight Connector 756"/>
            <p:cNvCxnSpPr/>
            <p:nvPr/>
          </p:nvCxnSpPr>
          <p:spPr>
            <a:xfrm>
              <a:off x="2247900" y="18796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8" name="Straight Connector 757"/>
            <p:cNvCxnSpPr/>
            <p:nvPr/>
          </p:nvCxnSpPr>
          <p:spPr>
            <a:xfrm>
              <a:off x="2362200" y="18796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9" name="Straight Connector 758"/>
            <p:cNvCxnSpPr/>
            <p:nvPr/>
          </p:nvCxnSpPr>
          <p:spPr>
            <a:xfrm>
              <a:off x="2247900" y="19177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0" name="Straight Connector 759"/>
            <p:cNvCxnSpPr/>
            <p:nvPr/>
          </p:nvCxnSpPr>
          <p:spPr>
            <a:xfrm>
              <a:off x="2286000" y="1917700"/>
              <a:ext cx="0" cy="254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1" name="Straight Connector 760"/>
            <p:cNvCxnSpPr/>
            <p:nvPr/>
          </p:nvCxnSpPr>
          <p:spPr>
            <a:xfrm>
              <a:off x="2247900" y="19558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2" name="Straight Connector 761"/>
            <p:cNvCxnSpPr/>
            <p:nvPr/>
          </p:nvCxnSpPr>
          <p:spPr>
            <a:xfrm>
              <a:off x="2362200" y="19431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3" name="Straight Connector 762"/>
            <p:cNvCxnSpPr/>
            <p:nvPr/>
          </p:nvCxnSpPr>
          <p:spPr>
            <a:xfrm>
              <a:off x="2247900" y="19812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4" name="Straight Connector 763"/>
            <p:cNvCxnSpPr/>
            <p:nvPr/>
          </p:nvCxnSpPr>
          <p:spPr>
            <a:xfrm>
              <a:off x="2286000" y="19812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5" name="Straight Connector 764"/>
            <p:cNvCxnSpPr/>
            <p:nvPr/>
          </p:nvCxnSpPr>
          <p:spPr>
            <a:xfrm>
              <a:off x="2247900" y="20193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6" name="Straight Connector 765"/>
            <p:cNvCxnSpPr/>
            <p:nvPr/>
          </p:nvCxnSpPr>
          <p:spPr>
            <a:xfrm>
              <a:off x="2362200" y="20193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7" name="Straight Connector 766"/>
            <p:cNvCxnSpPr/>
            <p:nvPr/>
          </p:nvCxnSpPr>
          <p:spPr>
            <a:xfrm>
              <a:off x="2247900" y="20574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8" name="Straight Connector 767"/>
            <p:cNvCxnSpPr/>
            <p:nvPr/>
          </p:nvCxnSpPr>
          <p:spPr>
            <a:xfrm>
              <a:off x="2286000" y="20574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9" name="Straight Connector 768"/>
            <p:cNvCxnSpPr/>
            <p:nvPr/>
          </p:nvCxnSpPr>
          <p:spPr>
            <a:xfrm>
              <a:off x="2247900" y="20955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0" name="Straight Connector 769"/>
            <p:cNvCxnSpPr/>
            <p:nvPr/>
          </p:nvCxnSpPr>
          <p:spPr>
            <a:xfrm>
              <a:off x="2362200" y="2095500"/>
              <a:ext cx="0" cy="254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1" name="Straight Connector 770"/>
            <p:cNvCxnSpPr/>
            <p:nvPr/>
          </p:nvCxnSpPr>
          <p:spPr>
            <a:xfrm>
              <a:off x="2247900" y="21209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2" name="Straight Connector 771"/>
            <p:cNvCxnSpPr/>
            <p:nvPr/>
          </p:nvCxnSpPr>
          <p:spPr>
            <a:xfrm>
              <a:off x="2286000" y="21209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3" name="Straight Connector 772"/>
            <p:cNvCxnSpPr/>
            <p:nvPr/>
          </p:nvCxnSpPr>
          <p:spPr>
            <a:xfrm>
              <a:off x="2247900" y="21590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4" name="Straight Connector 773"/>
            <p:cNvCxnSpPr/>
            <p:nvPr/>
          </p:nvCxnSpPr>
          <p:spPr>
            <a:xfrm>
              <a:off x="2247900" y="13208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5" name="Straight Connector 774"/>
            <p:cNvCxnSpPr/>
            <p:nvPr/>
          </p:nvCxnSpPr>
          <p:spPr>
            <a:xfrm>
              <a:off x="2362200" y="1320800"/>
              <a:ext cx="0" cy="254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6" name="Straight Connector 775"/>
            <p:cNvCxnSpPr/>
            <p:nvPr/>
          </p:nvCxnSpPr>
          <p:spPr>
            <a:xfrm>
              <a:off x="2247900" y="13462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7" name="Straight Connector 776"/>
            <p:cNvCxnSpPr/>
            <p:nvPr/>
          </p:nvCxnSpPr>
          <p:spPr>
            <a:xfrm>
              <a:off x="2286000" y="13462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8" name="Straight Connector 777"/>
            <p:cNvCxnSpPr/>
            <p:nvPr/>
          </p:nvCxnSpPr>
          <p:spPr>
            <a:xfrm>
              <a:off x="2247900" y="13843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9" name="Straight Connector 778"/>
            <p:cNvCxnSpPr/>
            <p:nvPr/>
          </p:nvCxnSpPr>
          <p:spPr>
            <a:xfrm>
              <a:off x="2362200" y="13843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0" name="Straight Connector 779"/>
            <p:cNvCxnSpPr/>
            <p:nvPr/>
          </p:nvCxnSpPr>
          <p:spPr>
            <a:xfrm>
              <a:off x="2247900" y="14224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1" name="Straight Connector 780"/>
            <p:cNvCxnSpPr/>
            <p:nvPr/>
          </p:nvCxnSpPr>
          <p:spPr>
            <a:xfrm>
              <a:off x="2286000" y="14224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2" name="Straight Connector 781"/>
            <p:cNvCxnSpPr/>
            <p:nvPr/>
          </p:nvCxnSpPr>
          <p:spPr>
            <a:xfrm>
              <a:off x="2247900" y="14605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3" name="Straight Connector 782"/>
            <p:cNvCxnSpPr/>
            <p:nvPr/>
          </p:nvCxnSpPr>
          <p:spPr>
            <a:xfrm>
              <a:off x="2362200" y="1460500"/>
              <a:ext cx="0" cy="254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4" name="Straight Connector 783"/>
            <p:cNvCxnSpPr/>
            <p:nvPr/>
          </p:nvCxnSpPr>
          <p:spPr>
            <a:xfrm>
              <a:off x="2247900" y="14859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5" name="Straight Connector 784"/>
            <p:cNvCxnSpPr/>
            <p:nvPr/>
          </p:nvCxnSpPr>
          <p:spPr>
            <a:xfrm>
              <a:off x="2286000" y="14859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6" name="Straight Connector 785"/>
            <p:cNvCxnSpPr/>
            <p:nvPr/>
          </p:nvCxnSpPr>
          <p:spPr>
            <a:xfrm>
              <a:off x="2247900" y="15240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7" name="Straight Connector 786"/>
            <p:cNvCxnSpPr/>
            <p:nvPr/>
          </p:nvCxnSpPr>
          <p:spPr>
            <a:xfrm>
              <a:off x="2362200" y="15240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8" name="Straight Connector 787"/>
            <p:cNvCxnSpPr/>
            <p:nvPr/>
          </p:nvCxnSpPr>
          <p:spPr>
            <a:xfrm>
              <a:off x="2247900" y="15621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9" name="Straight Connector 788"/>
            <p:cNvCxnSpPr/>
            <p:nvPr/>
          </p:nvCxnSpPr>
          <p:spPr>
            <a:xfrm>
              <a:off x="2286000" y="15621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0" name="Straight Connector 789"/>
            <p:cNvCxnSpPr/>
            <p:nvPr/>
          </p:nvCxnSpPr>
          <p:spPr>
            <a:xfrm>
              <a:off x="2247900" y="16002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1" name="Straight Connector 790"/>
            <p:cNvCxnSpPr/>
            <p:nvPr/>
          </p:nvCxnSpPr>
          <p:spPr>
            <a:xfrm>
              <a:off x="2362200" y="16002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2" name="Straight Connector 791"/>
            <p:cNvCxnSpPr/>
            <p:nvPr/>
          </p:nvCxnSpPr>
          <p:spPr>
            <a:xfrm>
              <a:off x="2247900" y="16383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3" name="Straight Connector 792"/>
            <p:cNvCxnSpPr/>
            <p:nvPr/>
          </p:nvCxnSpPr>
          <p:spPr>
            <a:xfrm>
              <a:off x="2286000" y="1638300"/>
              <a:ext cx="0" cy="254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4" name="Straight Connector 793"/>
            <p:cNvCxnSpPr/>
            <p:nvPr/>
          </p:nvCxnSpPr>
          <p:spPr>
            <a:xfrm>
              <a:off x="2247900" y="16637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5" name="Straight Connector 794"/>
            <p:cNvCxnSpPr/>
            <p:nvPr/>
          </p:nvCxnSpPr>
          <p:spPr>
            <a:xfrm>
              <a:off x="2362200" y="16637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6" name="Straight Connector 795"/>
            <p:cNvCxnSpPr/>
            <p:nvPr/>
          </p:nvCxnSpPr>
          <p:spPr>
            <a:xfrm>
              <a:off x="2247900" y="17018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7" name="Straight Connector 796"/>
            <p:cNvCxnSpPr/>
            <p:nvPr/>
          </p:nvCxnSpPr>
          <p:spPr>
            <a:xfrm>
              <a:off x="2286000" y="17018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8" name="Straight Connector 797"/>
            <p:cNvCxnSpPr/>
            <p:nvPr/>
          </p:nvCxnSpPr>
          <p:spPr>
            <a:xfrm>
              <a:off x="2247900" y="12446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9" name="Straight Connector 798"/>
            <p:cNvCxnSpPr/>
            <p:nvPr/>
          </p:nvCxnSpPr>
          <p:spPr>
            <a:xfrm>
              <a:off x="2362200" y="12446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0" name="Straight Connector 799"/>
            <p:cNvCxnSpPr/>
            <p:nvPr/>
          </p:nvCxnSpPr>
          <p:spPr>
            <a:xfrm>
              <a:off x="2247900" y="12827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1" name="Straight Connector 800"/>
            <p:cNvCxnSpPr/>
            <p:nvPr/>
          </p:nvCxnSpPr>
          <p:spPr>
            <a:xfrm>
              <a:off x="2286000" y="12827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2" name="Straight Connector 801"/>
            <p:cNvCxnSpPr/>
            <p:nvPr/>
          </p:nvCxnSpPr>
          <p:spPr>
            <a:xfrm>
              <a:off x="2247900" y="11684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3" name="Straight Connector 802"/>
            <p:cNvCxnSpPr/>
            <p:nvPr/>
          </p:nvCxnSpPr>
          <p:spPr>
            <a:xfrm>
              <a:off x="2362200" y="11684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4" name="Straight Connector 803"/>
            <p:cNvCxnSpPr/>
            <p:nvPr/>
          </p:nvCxnSpPr>
          <p:spPr>
            <a:xfrm>
              <a:off x="2247900" y="12065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5" name="Straight Connector 804"/>
            <p:cNvCxnSpPr/>
            <p:nvPr/>
          </p:nvCxnSpPr>
          <p:spPr>
            <a:xfrm>
              <a:off x="2286000" y="12065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6" name="Straight Connector 805"/>
            <p:cNvCxnSpPr/>
            <p:nvPr/>
          </p:nvCxnSpPr>
          <p:spPr>
            <a:xfrm>
              <a:off x="2247900" y="21590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7" name="Freeform 806"/>
            <p:cNvSpPr/>
            <p:nvPr/>
          </p:nvSpPr>
          <p:spPr>
            <a:xfrm>
              <a:off x="205867" y="198755"/>
              <a:ext cx="2284858" cy="1197103"/>
            </a:xfrm>
            <a:custGeom>
              <a:avLst/>
              <a:gdLst/>
              <a:ahLst/>
              <a:cxnLst/>
              <a:rect l="0" t="0" r="0" b="0"/>
              <a:pathLst>
                <a:path w="2284858" h="1197103">
                  <a:moveTo>
                    <a:pt x="0" y="1197102"/>
                  </a:moveTo>
                  <a:lnTo>
                    <a:pt x="0" y="1056386"/>
                  </a:lnTo>
                  <a:lnTo>
                    <a:pt x="1142492" y="0"/>
                  </a:lnTo>
                  <a:lnTo>
                    <a:pt x="2284857" y="1056386"/>
                  </a:lnTo>
                  <a:lnTo>
                    <a:pt x="2208530" y="1126998"/>
                  </a:lnTo>
                  <a:lnTo>
                    <a:pt x="1142492" y="140589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08" name="Freeform 807"/>
            <p:cNvSpPr/>
            <p:nvPr/>
          </p:nvSpPr>
          <p:spPr>
            <a:xfrm>
              <a:off x="205740" y="198120"/>
              <a:ext cx="2284731" cy="1197611"/>
            </a:xfrm>
            <a:custGeom>
              <a:avLst/>
              <a:gdLst/>
              <a:ahLst/>
              <a:cxnLst/>
              <a:rect l="0" t="0" r="0" b="0"/>
              <a:pathLst>
                <a:path w="2284731" h="1197611">
                  <a:moveTo>
                    <a:pt x="0" y="1197610"/>
                  </a:moveTo>
                  <a:lnTo>
                    <a:pt x="0" y="1056640"/>
                  </a:lnTo>
                  <a:lnTo>
                    <a:pt x="1143000" y="0"/>
                  </a:lnTo>
                  <a:lnTo>
                    <a:pt x="2284730" y="1056640"/>
                  </a:lnTo>
                  <a:lnTo>
                    <a:pt x="2208530" y="1127760"/>
                  </a:lnTo>
                  <a:lnTo>
                    <a:pt x="1143000" y="14097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09" name="Freeform 808"/>
            <p:cNvSpPr/>
            <p:nvPr/>
          </p:nvSpPr>
          <p:spPr>
            <a:xfrm>
              <a:off x="2412492" y="1256665"/>
              <a:ext cx="1256666" cy="70486"/>
            </a:xfrm>
            <a:custGeom>
              <a:avLst/>
              <a:gdLst/>
              <a:ahLst/>
              <a:cxnLst/>
              <a:rect l="0" t="0" r="0" b="0"/>
              <a:pathLst>
                <a:path w="1256666" h="70486">
                  <a:moveTo>
                    <a:pt x="1256665" y="0"/>
                  </a:moveTo>
                  <a:lnTo>
                    <a:pt x="1256665" y="70485"/>
                  </a:lnTo>
                  <a:lnTo>
                    <a:pt x="0" y="70485"/>
                  </a:lnTo>
                  <a:lnTo>
                    <a:pt x="75819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10" name="Freeform 809"/>
            <p:cNvSpPr/>
            <p:nvPr/>
          </p:nvSpPr>
          <p:spPr>
            <a:xfrm>
              <a:off x="2413000" y="1256030"/>
              <a:ext cx="1256031" cy="71121"/>
            </a:xfrm>
            <a:custGeom>
              <a:avLst/>
              <a:gdLst/>
              <a:ahLst/>
              <a:cxnLst/>
              <a:rect l="0" t="0" r="0" b="0"/>
              <a:pathLst>
                <a:path w="1256031" h="71121">
                  <a:moveTo>
                    <a:pt x="74930" y="0"/>
                  </a:moveTo>
                  <a:lnTo>
                    <a:pt x="0" y="71120"/>
                  </a:lnTo>
                  <a:lnTo>
                    <a:pt x="1256030" y="71120"/>
                  </a:lnTo>
                  <a:lnTo>
                    <a:pt x="125603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3480999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800" y="3937000"/>
            <a:ext cx="4191000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AU" sz="5400" smtClean="0">
                <a:solidFill>
                  <a:srgbClr val="0000FF"/>
                </a:solidFill>
                <a:latin typeface="Comic Sans MS - 72"/>
              </a:rPr>
              <a:t>tall boy</a:t>
            </a:r>
            <a:endParaRPr lang="en-AU" sz="5400">
              <a:solidFill>
                <a:srgbClr val="0000FF"/>
              </a:solidFill>
              <a:latin typeface="Comic Sans MS - 7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80000" y="3975100"/>
            <a:ext cx="5105400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AU" sz="5400" smtClean="0">
                <a:solidFill>
                  <a:srgbClr val="0000FF"/>
                </a:solidFill>
                <a:latin typeface="Comic Sans MS - 72"/>
              </a:rPr>
              <a:t>short boy</a:t>
            </a:r>
            <a:endParaRPr lang="en-AU" sz="5400">
              <a:solidFill>
                <a:srgbClr val="0000FF"/>
              </a:solidFill>
              <a:latin typeface="Comic Sans MS - 72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577838" y="2107438"/>
            <a:ext cx="753619" cy="1601344"/>
            <a:chOff x="6577838" y="2107438"/>
            <a:chExt cx="753619" cy="1601344"/>
          </a:xfrm>
        </p:grpSpPr>
        <p:sp>
          <p:nvSpPr>
            <p:cNvPr id="4" name="Freeform 3"/>
            <p:cNvSpPr/>
            <p:nvPr/>
          </p:nvSpPr>
          <p:spPr>
            <a:xfrm>
              <a:off x="7228840" y="3013456"/>
              <a:ext cx="32005" cy="83313"/>
            </a:xfrm>
            <a:custGeom>
              <a:avLst/>
              <a:gdLst/>
              <a:ahLst/>
              <a:cxnLst/>
              <a:rect l="0" t="0" r="0" b="0"/>
              <a:pathLst>
                <a:path w="32005" h="83313">
                  <a:moveTo>
                    <a:pt x="26035" y="10033"/>
                  </a:moveTo>
                  <a:lnTo>
                    <a:pt x="28829" y="19685"/>
                  </a:lnTo>
                  <a:lnTo>
                    <a:pt x="30607" y="28956"/>
                  </a:lnTo>
                  <a:lnTo>
                    <a:pt x="31623" y="37465"/>
                  </a:lnTo>
                  <a:lnTo>
                    <a:pt x="32004" y="45720"/>
                  </a:lnTo>
                  <a:lnTo>
                    <a:pt x="31623" y="53086"/>
                  </a:lnTo>
                  <a:lnTo>
                    <a:pt x="30988" y="59436"/>
                  </a:lnTo>
                  <a:lnTo>
                    <a:pt x="29464" y="65405"/>
                  </a:lnTo>
                  <a:lnTo>
                    <a:pt x="27813" y="70612"/>
                  </a:lnTo>
                  <a:lnTo>
                    <a:pt x="25654" y="74676"/>
                  </a:lnTo>
                  <a:lnTo>
                    <a:pt x="23114" y="78486"/>
                  </a:lnTo>
                  <a:lnTo>
                    <a:pt x="20955" y="81153"/>
                  </a:lnTo>
                  <a:lnTo>
                    <a:pt x="18796" y="82550"/>
                  </a:lnTo>
                  <a:lnTo>
                    <a:pt x="16002" y="83312"/>
                  </a:lnTo>
                  <a:lnTo>
                    <a:pt x="13843" y="83312"/>
                  </a:lnTo>
                  <a:lnTo>
                    <a:pt x="11811" y="82169"/>
                  </a:lnTo>
                  <a:lnTo>
                    <a:pt x="7366" y="76581"/>
                  </a:lnTo>
                  <a:lnTo>
                    <a:pt x="4191" y="70231"/>
                  </a:lnTo>
                  <a:lnTo>
                    <a:pt x="1778" y="62738"/>
                  </a:lnTo>
                  <a:lnTo>
                    <a:pt x="635" y="54610"/>
                  </a:lnTo>
                  <a:lnTo>
                    <a:pt x="381" y="45720"/>
                  </a:lnTo>
                  <a:lnTo>
                    <a:pt x="381" y="36449"/>
                  </a:lnTo>
                  <a:lnTo>
                    <a:pt x="0" y="16256"/>
                  </a:lnTo>
                  <a:lnTo>
                    <a:pt x="6350" y="13335"/>
                  </a:lnTo>
                  <a:lnTo>
                    <a:pt x="12065" y="9271"/>
                  </a:lnTo>
                  <a:lnTo>
                    <a:pt x="17399" y="4445"/>
                  </a:lnTo>
                  <a:lnTo>
                    <a:pt x="21971" y="0"/>
                  </a:lnTo>
                  <a:close/>
                </a:path>
              </a:pathLst>
            </a:custGeom>
            <a:solidFill>
              <a:srgbClr val="BAFFA5"/>
            </a:solidFill>
            <a:ln w="0" cap="flat" cmpd="sng" algn="ctr">
              <a:solidFill>
                <a:srgbClr val="BAFFA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" name="Freeform 4"/>
            <p:cNvSpPr/>
            <p:nvPr/>
          </p:nvSpPr>
          <p:spPr>
            <a:xfrm>
              <a:off x="6721094" y="3032760"/>
              <a:ext cx="212472" cy="86361"/>
            </a:xfrm>
            <a:custGeom>
              <a:avLst/>
              <a:gdLst/>
              <a:ahLst/>
              <a:cxnLst/>
              <a:rect l="0" t="0" r="0" b="0"/>
              <a:pathLst>
                <a:path w="212472" h="86361">
                  <a:moveTo>
                    <a:pt x="32512" y="2921"/>
                  </a:moveTo>
                  <a:lnTo>
                    <a:pt x="55372" y="5588"/>
                  </a:lnTo>
                  <a:lnTo>
                    <a:pt x="79248" y="6223"/>
                  </a:lnTo>
                  <a:lnTo>
                    <a:pt x="104140" y="6604"/>
                  </a:lnTo>
                  <a:lnTo>
                    <a:pt x="128778" y="5969"/>
                  </a:lnTo>
                  <a:lnTo>
                    <a:pt x="151892" y="4826"/>
                  </a:lnTo>
                  <a:lnTo>
                    <a:pt x="173355" y="2921"/>
                  </a:lnTo>
                  <a:lnTo>
                    <a:pt x="191770" y="0"/>
                  </a:lnTo>
                  <a:lnTo>
                    <a:pt x="200406" y="5969"/>
                  </a:lnTo>
                  <a:lnTo>
                    <a:pt x="206502" y="12954"/>
                  </a:lnTo>
                  <a:lnTo>
                    <a:pt x="210439" y="20447"/>
                  </a:lnTo>
                  <a:lnTo>
                    <a:pt x="212217" y="28575"/>
                  </a:lnTo>
                  <a:lnTo>
                    <a:pt x="212471" y="36830"/>
                  </a:lnTo>
                  <a:lnTo>
                    <a:pt x="211074" y="44704"/>
                  </a:lnTo>
                  <a:lnTo>
                    <a:pt x="207899" y="51308"/>
                  </a:lnTo>
                  <a:lnTo>
                    <a:pt x="203581" y="56896"/>
                  </a:lnTo>
                  <a:lnTo>
                    <a:pt x="199644" y="59563"/>
                  </a:lnTo>
                  <a:lnTo>
                    <a:pt x="195453" y="60960"/>
                  </a:lnTo>
                  <a:lnTo>
                    <a:pt x="190373" y="61849"/>
                  </a:lnTo>
                  <a:lnTo>
                    <a:pt x="185420" y="60960"/>
                  </a:lnTo>
                  <a:lnTo>
                    <a:pt x="180467" y="58674"/>
                  </a:lnTo>
                  <a:lnTo>
                    <a:pt x="175387" y="55372"/>
                  </a:lnTo>
                  <a:lnTo>
                    <a:pt x="170815" y="51308"/>
                  </a:lnTo>
                  <a:lnTo>
                    <a:pt x="166878" y="45720"/>
                  </a:lnTo>
                  <a:lnTo>
                    <a:pt x="163703" y="47625"/>
                  </a:lnTo>
                  <a:lnTo>
                    <a:pt x="161163" y="49911"/>
                  </a:lnTo>
                  <a:lnTo>
                    <a:pt x="157607" y="56515"/>
                  </a:lnTo>
                  <a:lnTo>
                    <a:pt x="154432" y="64008"/>
                  </a:lnTo>
                  <a:lnTo>
                    <a:pt x="150749" y="70993"/>
                  </a:lnTo>
                  <a:lnTo>
                    <a:pt x="148336" y="73660"/>
                  </a:lnTo>
                  <a:lnTo>
                    <a:pt x="145542" y="75819"/>
                  </a:lnTo>
                  <a:lnTo>
                    <a:pt x="141986" y="77343"/>
                  </a:lnTo>
                  <a:lnTo>
                    <a:pt x="137287" y="77343"/>
                  </a:lnTo>
                  <a:lnTo>
                    <a:pt x="131318" y="76708"/>
                  </a:lnTo>
                  <a:lnTo>
                    <a:pt x="124460" y="74422"/>
                  </a:lnTo>
                  <a:lnTo>
                    <a:pt x="116205" y="70358"/>
                  </a:lnTo>
                  <a:lnTo>
                    <a:pt x="106299" y="64770"/>
                  </a:lnTo>
                  <a:lnTo>
                    <a:pt x="99822" y="71374"/>
                  </a:lnTo>
                  <a:lnTo>
                    <a:pt x="94488" y="76200"/>
                  </a:lnTo>
                  <a:lnTo>
                    <a:pt x="89535" y="80010"/>
                  </a:lnTo>
                  <a:lnTo>
                    <a:pt x="85598" y="81915"/>
                  </a:lnTo>
                  <a:lnTo>
                    <a:pt x="82042" y="83312"/>
                  </a:lnTo>
                  <a:lnTo>
                    <a:pt x="79248" y="83312"/>
                  </a:lnTo>
                  <a:lnTo>
                    <a:pt x="76327" y="82550"/>
                  </a:lnTo>
                  <a:lnTo>
                    <a:pt x="74549" y="81026"/>
                  </a:lnTo>
                  <a:lnTo>
                    <a:pt x="70612" y="76708"/>
                  </a:lnTo>
                  <a:lnTo>
                    <a:pt x="67056" y="71374"/>
                  </a:lnTo>
                  <a:lnTo>
                    <a:pt x="63119" y="67056"/>
                  </a:lnTo>
                  <a:lnTo>
                    <a:pt x="60579" y="64770"/>
                  </a:lnTo>
                  <a:lnTo>
                    <a:pt x="57785" y="63627"/>
                  </a:lnTo>
                  <a:lnTo>
                    <a:pt x="52451" y="63627"/>
                  </a:lnTo>
                  <a:lnTo>
                    <a:pt x="47371" y="66167"/>
                  </a:lnTo>
                  <a:lnTo>
                    <a:pt x="42164" y="70612"/>
                  </a:lnTo>
                  <a:lnTo>
                    <a:pt x="36322" y="75819"/>
                  </a:lnTo>
                  <a:lnTo>
                    <a:pt x="31115" y="80645"/>
                  </a:lnTo>
                  <a:lnTo>
                    <a:pt x="26035" y="84455"/>
                  </a:lnTo>
                  <a:lnTo>
                    <a:pt x="21463" y="86360"/>
                  </a:lnTo>
                  <a:lnTo>
                    <a:pt x="19304" y="85852"/>
                  </a:lnTo>
                  <a:lnTo>
                    <a:pt x="17526" y="84836"/>
                  </a:lnTo>
                  <a:lnTo>
                    <a:pt x="13589" y="80645"/>
                  </a:lnTo>
                  <a:lnTo>
                    <a:pt x="10287" y="76708"/>
                  </a:lnTo>
                  <a:lnTo>
                    <a:pt x="5334" y="66548"/>
                  </a:lnTo>
                  <a:lnTo>
                    <a:pt x="1905" y="55118"/>
                  </a:lnTo>
                  <a:lnTo>
                    <a:pt x="0" y="43180"/>
                  </a:lnTo>
                  <a:lnTo>
                    <a:pt x="0" y="31242"/>
                  </a:lnTo>
                  <a:lnTo>
                    <a:pt x="1905" y="19304"/>
                  </a:lnTo>
                  <a:lnTo>
                    <a:pt x="6096" y="8890"/>
                  </a:lnTo>
                  <a:lnTo>
                    <a:pt x="8509" y="4445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BAFFA5"/>
            </a:solidFill>
            <a:ln w="0" cap="flat" cmpd="sng" algn="ctr">
              <a:solidFill>
                <a:srgbClr val="BAFFA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" name="Freeform 5"/>
            <p:cNvSpPr/>
            <p:nvPr/>
          </p:nvSpPr>
          <p:spPr>
            <a:xfrm>
              <a:off x="6720078" y="2645410"/>
              <a:ext cx="531877" cy="653416"/>
            </a:xfrm>
            <a:custGeom>
              <a:avLst/>
              <a:gdLst/>
              <a:ahLst/>
              <a:cxnLst/>
              <a:rect l="0" t="0" r="0" b="0"/>
              <a:pathLst>
                <a:path w="531877" h="653416">
                  <a:moveTo>
                    <a:pt x="133350" y="1905"/>
                  </a:moveTo>
                  <a:lnTo>
                    <a:pt x="148590" y="762"/>
                  </a:lnTo>
                  <a:lnTo>
                    <a:pt x="162941" y="0"/>
                  </a:lnTo>
                  <a:lnTo>
                    <a:pt x="177165" y="0"/>
                  </a:lnTo>
                  <a:lnTo>
                    <a:pt x="204597" y="2159"/>
                  </a:lnTo>
                  <a:lnTo>
                    <a:pt x="230632" y="5969"/>
                  </a:lnTo>
                  <a:lnTo>
                    <a:pt x="255524" y="11557"/>
                  </a:lnTo>
                  <a:lnTo>
                    <a:pt x="279527" y="17907"/>
                  </a:lnTo>
                  <a:lnTo>
                    <a:pt x="302260" y="24511"/>
                  </a:lnTo>
                  <a:lnTo>
                    <a:pt x="324358" y="30861"/>
                  </a:lnTo>
                  <a:lnTo>
                    <a:pt x="345821" y="36449"/>
                  </a:lnTo>
                  <a:lnTo>
                    <a:pt x="366522" y="41275"/>
                  </a:lnTo>
                  <a:lnTo>
                    <a:pt x="386715" y="44704"/>
                  </a:lnTo>
                  <a:lnTo>
                    <a:pt x="407162" y="45466"/>
                  </a:lnTo>
                  <a:lnTo>
                    <a:pt x="427101" y="43942"/>
                  </a:lnTo>
                  <a:lnTo>
                    <a:pt x="447040" y="39116"/>
                  </a:lnTo>
                  <a:lnTo>
                    <a:pt x="457073" y="35052"/>
                  </a:lnTo>
                  <a:lnTo>
                    <a:pt x="466979" y="30607"/>
                  </a:lnTo>
                  <a:lnTo>
                    <a:pt x="477266" y="24511"/>
                  </a:lnTo>
                  <a:lnTo>
                    <a:pt x="487680" y="17526"/>
                  </a:lnTo>
                  <a:lnTo>
                    <a:pt x="492633" y="35052"/>
                  </a:lnTo>
                  <a:lnTo>
                    <a:pt x="497332" y="53594"/>
                  </a:lnTo>
                  <a:lnTo>
                    <a:pt x="501142" y="72644"/>
                  </a:lnTo>
                  <a:lnTo>
                    <a:pt x="504063" y="92329"/>
                  </a:lnTo>
                  <a:lnTo>
                    <a:pt x="509397" y="133223"/>
                  </a:lnTo>
                  <a:lnTo>
                    <a:pt x="513334" y="176403"/>
                  </a:lnTo>
                  <a:lnTo>
                    <a:pt x="516890" y="221107"/>
                  </a:lnTo>
                  <a:lnTo>
                    <a:pt x="520573" y="267081"/>
                  </a:lnTo>
                  <a:lnTo>
                    <a:pt x="525399" y="313690"/>
                  </a:lnTo>
                  <a:lnTo>
                    <a:pt x="531876" y="360934"/>
                  </a:lnTo>
                  <a:lnTo>
                    <a:pt x="531241" y="364236"/>
                  </a:lnTo>
                  <a:lnTo>
                    <a:pt x="530860" y="366903"/>
                  </a:lnTo>
                  <a:lnTo>
                    <a:pt x="527939" y="370586"/>
                  </a:lnTo>
                  <a:lnTo>
                    <a:pt x="524002" y="372491"/>
                  </a:lnTo>
                  <a:lnTo>
                    <a:pt x="519811" y="373507"/>
                  </a:lnTo>
                  <a:lnTo>
                    <a:pt x="515493" y="374777"/>
                  </a:lnTo>
                  <a:lnTo>
                    <a:pt x="511937" y="376555"/>
                  </a:lnTo>
                  <a:lnTo>
                    <a:pt x="509143" y="380238"/>
                  </a:lnTo>
                  <a:lnTo>
                    <a:pt x="508381" y="382905"/>
                  </a:lnTo>
                  <a:lnTo>
                    <a:pt x="508000" y="386207"/>
                  </a:lnTo>
                  <a:lnTo>
                    <a:pt x="510540" y="404876"/>
                  </a:lnTo>
                  <a:lnTo>
                    <a:pt x="512318" y="423037"/>
                  </a:lnTo>
                  <a:lnTo>
                    <a:pt x="514731" y="458343"/>
                  </a:lnTo>
                  <a:lnTo>
                    <a:pt x="515493" y="491871"/>
                  </a:lnTo>
                  <a:lnTo>
                    <a:pt x="515493" y="523494"/>
                  </a:lnTo>
                  <a:lnTo>
                    <a:pt x="515112" y="553974"/>
                  </a:lnTo>
                  <a:lnTo>
                    <a:pt x="514350" y="583057"/>
                  </a:lnTo>
                  <a:lnTo>
                    <a:pt x="514350" y="610997"/>
                  </a:lnTo>
                  <a:lnTo>
                    <a:pt x="515493" y="637413"/>
                  </a:lnTo>
                  <a:lnTo>
                    <a:pt x="508000" y="641096"/>
                  </a:lnTo>
                  <a:lnTo>
                    <a:pt x="499745" y="644017"/>
                  </a:lnTo>
                  <a:lnTo>
                    <a:pt x="490093" y="646684"/>
                  </a:lnTo>
                  <a:lnTo>
                    <a:pt x="480187" y="648843"/>
                  </a:lnTo>
                  <a:lnTo>
                    <a:pt x="469519" y="650748"/>
                  </a:lnTo>
                  <a:lnTo>
                    <a:pt x="457708" y="651764"/>
                  </a:lnTo>
                  <a:lnTo>
                    <a:pt x="445643" y="652653"/>
                  </a:lnTo>
                  <a:lnTo>
                    <a:pt x="432435" y="653415"/>
                  </a:lnTo>
                  <a:lnTo>
                    <a:pt x="404241" y="653415"/>
                  </a:lnTo>
                  <a:lnTo>
                    <a:pt x="374650" y="651764"/>
                  </a:lnTo>
                  <a:lnTo>
                    <a:pt x="343281" y="649605"/>
                  </a:lnTo>
                  <a:lnTo>
                    <a:pt x="310515" y="646684"/>
                  </a:lnTo>
                  <a:lnTo>
                    <a:pt x="277368" y="643382"/>
                  </a:lnTo>
                  <a:lnTo>
                    <a:pt x="243078" y="639191"/>
                  </a:lnTo>
                  <a:lnTo>
                    <a:pt x="175768" y="631444"/>
                  </a:lnTo>
                  <a:lnTo>
                    <a:pt x="143002" y="627253"/>
                  </a:lnTo>
                  <a:lnTo>
                    <a:pt x="111506" y="624332"/>
                  </a:lnTo>
                  <a:lnTo>
                    <a:pt x="81661" y="621665"/>
                  </a:lnTo>
                  <a:lnTo>
                    <a:pt x="53467" y="619887"/>
                  </a:lnTo>
                  <a:lnTo>
                    <a:pt x="54229" y="613918"/>
                  </a:lnTo>
                  <a:lnTo>
                    <a:pt x="54610" y="607187"/>
                  </a:lnTo>
                  <a:lnTo>
                    <a:pt x="54864" y="590550"/>
                  </a:lnTo>
                  <a:lnTo>
                    <a:pt x="55626" y="571500"/>
                  </a:lnTo>
                  <a:lnTo>
                    <a:pt x="56007" y="549910"/>
                  </a:lnTo>
                  <a:lnTo>
                    <a:pt x="57785" y="505206"/>
                  </a:lnTo>
                  <a:lnTo>
                    <a:pt x="59182" y="482981"/>
                  </a:lnTo>
                  <a:lnTo>
                    <a:pt x="60960" y="462534"/>
                  </a:lnTo>
                  <a:lnTo>
                    <a:pt x="61976" y="461772"/>
                  </a:lnTo>
                  <a:lnTo>
                    <a:pt x="63373" y="461391"/>
                  </a:lnTo>
                  <a:lnTo>
                    <a:pt x="67437" y="462788"/>
                  </a:lnTo>
                  <a:lnTo>
                    <a:pt x="71628" y="465836"/>
                  </a:lnTo>
                  <a:lnTo>
                    <a:pt x="76962" y="468884"/>
                  </a:lnTo>
                  <a:lnTo>
                    <a:pt x="83439" y="469900"/>
                  </a:lnTo>
                  <a:lnTo>
                    <a:pt x="87249" y="469519"/>
                  </a:lnTo>
                  <a:lnTo>
                    <a:pt x="91313" y="468376"/>
                  </a:lnTo>
                  <a:lnTo>
                    <a:pt x="95504" y="466217"/>
                  </a:lnTo>
                  <a:lnTo>
                    <a:pt x="100076" y="462534"/>
                  </a:lnTo>
                  <a:lnTo>
                    <a:pt x="105156" y="457708"/>
                  </a:lnTo>
                  <a:lnTo>
                    <a:pt x="110490" y="450596"/>
                  </a:lnTo>
                  <a:lnTo>
                    <a:pt x="112649" y="455041"/>
                  </a:lnTo>
                  <a:lnTo>
                    <a:pt x="115062" y="459232"/>
                  </a:lnTo>
                  <a:lnTo>
                    <a:pt x="118745" y="462153"/>
                  </a:lnTo>
                  <a:lnTo>
                    <a:pt x="121920" y="465074"/>
                  </a:lnTo>
                  <a:lnTo>
                    <a:pt x="126111" y="466598"/>
                  </a:lnTo>
                  <a:lnTo>
                    <a:pt x="130429" y="467741"/>
                  </a:lnTo>
                  <a:lnTo>
                    <a:pt x="139700" y="467741"/>
                  </a:lnTo>
                  <a:lnTo>
                    <a:pt x="144399" y="466598"/>
                  </a:lnTo>
                  <a:lnTo>
                    <a:pt x="148590" y="464693"/>
                  </a:lnTo>
                  <a:lnTo>
                    <a:pt x="152908" y="461772"/>
                  </a:lnTo>
                  <a:lnTo>
                    <a:pt x="156845" y="457962"/>
                  </a:lnTo>
                  <a:lnTo>
                    <a:pt x="160401" y="453136"/>
                  </a:lnTo>
                  <a:lnTo>
                    <a:pt x="163195" y="447929"/>
                  </a:lnTo>
                  <a:lnTo>
                    <a:pt x="165735" y="441198"/>
                  </a:lnTo>
                  <a:lnTo>
                    <a:pt x="167513" y="433832"/>
                  </a:lnTo>
                  <a:lnTo>
                    <a:pt x="172212" y="440563"/>
                  </a:lnTo>
                  <a:lnTo>
                    <a:pt x="177546" y="445389"/>
                  </a:lnTo>
                  <a:lnTo>
                    <a:pt x="183642" y="448310"/>
                  </a:lnTo>
                  <a:lnTo>
                    <a:pt x="189611" y="449453"/>
                  </a:lnTo>
                  <a:lnTo>
                    <a:pt x="195326" y="449834"/>
                  </a:lnTo>
                  <a:lnTo>
                    <a:pt x="200279" y="449453"/>
                  </a:lnTo>
                  <a:lnTo>
                    <a:pt x="204978" y="448310"/>
                  </a:lnTo>
                  <a:lnTo>
                    <a:pt x="208153" y="447294"/>
                  </a:lnTo>
                  <a:lnTo>
                    <a:pt x="211074" y="445770"/>
                  </a:lnTo>
                  <a:lnTo>
                    <a:pt x="212852" y="442468"/>
                  </a:lnTo>
                  <a:lnTo>
                    <a:pt x="214249" y="438277"/>
                  </a:lnTo>
                  <a:lnTo>
                    <a:pt x="215265" y="433070"/>
                  </a:lnTo>
                  <a:lnTo>
                    <a:pt x="215646" y="427863"/>
                  </a:lnTo>
                  <a:lnTo>
                    <a:pt x="215265" y="422021"/>
                  </a:lnTo>
                  <a:lnTo>
                    <a:pt x="213868" y="415925"/>
                  </a:lnTo>
                  <a:lnTo>
                    <a:pt x="211709" y="410083"/>
                  </a:lnTo>
                  <a:lnTo>
                    <a:pt x="209296" y="404495"/>
                  </a:lnTo>
                  <a:lnTo>
                    <a:pt x="205613" y="399669"/>
                  </a:lnTo>
                  <a:lnTo>
                    <a:pt x="201422" y="395859"/>
                  </a:lnTo>
                  <a:lnTo>
                    <a:pt x="196469" y="392938"/>
                  </a:lnTo>
                  <a:lnTo>
                    <a:pt x="190373" y="391414"/>
                  </a:lnTo>
                  <a:lnTo>
                    <a:pt x="183642" y="391795"/>
                  </a:lnTo>
                  <a:lnTo>
                    <a:pt x="176022" y="393573"/>
                  </a:lnTo>
                  <a:lnTo>
                    <a:pt x="167513" y="397383"/>
                  </a:lnTo>
                  <a:lnTo>
                    <a:pt x="157226" y="397764"/>
                  </a:lnTo>
                  <a:lnTo>
                    <a:pt x="145415" y="398145"/>
                  </a:lnTo>
                  <a:lnTo>
                    <a:pt x="119761" y="398145"/>
                  </a:lnTo>
                  <a:lnTo>
                    <a:pt x="93091" y="397383"/>
                  </a:lnTo>
                  <a:lnTo>
                    <a:pt x="66294" y="395859"/>
                  </a:lnTo>
                  <a:lnTo>
                    <a:pt x="54229" y="394843"/>
                  </a:lnTo>
                  <a:lnTo>
                    <a:pt x="42418" y="393319"/>
                  </a:lnTo>
                  <a:lnTo>
                    <a:pt x="32131" y="391414"/>
                  </a:lnTo>
                  <a:lnTo>
                    <a:pt x="22733" y="389128"/>
                  </a:lnTo>
                  <a:lnTo>
                    <a:pt x="14986" y="386588"/>
                  </a:lnTo>
                  <a:lnTo>
                    <a:pt x="9271" y="383540"/>
                  </a:lnTo>
                  <a:lnTo>
                    <a:pt x="5715" y="380238"/>
                  </a:lnTo>
                  <a:lnTo>
                    <a:pt x="3937" y="376174"/>
                  </a:lnTo>
                  <a:lnTo>
                    <a:pt x="1397" y="346075"/>
                  </a:lnTo>
                  <a:lnTo>
                    <a:pt x="381" y="316230"/>
                  </a:lnTo>
                  <a:lnTo>
                    <a:pt x="0" y="287274"/>
                  </a:lnTo>
                  <a:lnTo>
                    <a:pt x="762" y="258572"/>
                  </a:lnTo>
                  <a:lnTo>
                    <a:pt x="2921" y="230759"/>
                  </a:lnTo>
                  <a:lnTo>
                    <a:pt x="6096" y="203581"/>
                  </a:lnTo>
                  <a:lnTo>
                    <a:pt x="10668" y="177546"/>
                  </a:lnTo>
                  <a:lnTo>
                    <a:pt x="16764" y="152527"/>
                  </a:lnTo>
                  <a:lnTo>
                    <a:pt x="23876" y="128651"/>
                  </a:lnTo>
                  <a:lnTo>
                    <a:pt x="32766" y="106426"/>
                  </a:lnTo>
                  <a:lnTo>
                    <a:pt x="43180" y="84836"/>
                  </a:lnTo>
                  <a:lnTo>
                    <a:pt x="54610" y="65151"/>
                  </a:lnTo>
                  <a:lnTo>
                    <a:pt x="68072" y="47244"/>
                  </a:lnTo>
                  <a:lnTo>
                    <a:pt x="83058" y="30861"/>
                  </a:lnTo>
                  <a:lnTo>
                    <a:pt x="99441" y="16383"/>
                  </a:lnTo>
                  <a:lnTo>
                    <a:pt x="117983" y="3810"/>
                  </a:lnTo>
                  <a:close/>
                </a:path>
              </a:pathLst>
            </a:custGeom>
            <a:solidFill>
              <a:srgbClr val="51A8A8"/>
            </a:solidFill>
            <a:ln w="0" cap="flat" cmpd="sng" algn="ctr">
              <a:solidFill>
                <a:srgbClr val="51A8A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" name="Freeform 6"/>
            <p:cNvSpPr/>
            <p:nvPr/>
          </p:nvSpPr>
          <p:spPr>
            <a:xfrm>
              <a:off x="6818503" y="2544953"/>
              <a:ext cx="436373" cy="703200"/>
            </a:xfrm>
            <a:custGeom>
              <a:avLst/>
              <a:gdLst/>
              <a:ahLst/>
              <a:cxnLst/>
              <a:rect l="0" t="0" r="0" b="0"/>
              <a:pathLst>
                <a:path w="436373" h="703200">
                  <a:moveTo>
                    <a:pt x="31242" y="16764"/>
                  </a:moveTo>
                  <a:lnTo>
                    <a:pt x="41656" y="16764"/>
                  </a:lnTo>
                  <a:lnTo>
                    <a:pt x="53721" y="17907"/>
                  </a:lnTo>
                  <a:lnTo>
                    <a:pt x="67310" y="19812"/>
                  </a:lnTo>
                  <a:lnTo>
                    <a:pt x="75184" y="21209"/>
                  </a:lnTo>
                  <a:lnTo>
                    <a:pt x="83312" y="23114"/>
                  </a:lnTo>
                  <a:lnTo>
                    <a:pt x="92583" y="25273"/>
                  </a:lnTo>
                  <a:lnTo>
                    <a:pt x="102616" y="27940"/>
                  </a:lnTo>
                  <a:lnTo>
                    <a:pt x="113665" y="31242"/>
                  </a:lnTo>
                  <a:lnTo>
                    <a:pt x="125476" y="34290"/>
                  </a:lnTo>
                  <a:lnTo>
                    <a:pt x="135382" y="32385"/>
                  </a:lnTo>
                  <a:lnTo>
                    <a:pt x="146050" y="31242"/>
                  </a:lnTo>
                  <a:lnTo>
                    <a:pt x="168910" y="29083"/>
                  </a:lnTo>
                  <a:lnTo>
                    <a:pt x="192405" y="29083"/>
                  </a:lnTo>
                  <a:lnTo>
                    <a:pt x="216408" y="30099"/>
                  </a:lnTo>
                  <a:lnTo>
                    <a:pt x="239522" y="32766"/>
                  </a:lnTo>
                  <a:lnTo>
                    <a:pt x="261239" y="36576"/>
                  </a:lnTo>
                  <a:lnTo>
                    <a:pt x="271653" y="38735"/>
                  </a:lnTo>
                  <a:lnTo>
                    <a:pt x="280924" y="41783"/>
                  </a:lnTo>
                  <a:lnTo>
                    <a:pt x="289433" y="44323"/>
                  </a:lnTo>
                  <a:lnTo>
                    <a:pt x="296545" y="47625"/>
                  </a:lnTo>
                  <a:lnTo>
                    <a:pt x="303657" y="40894"/>
                  </a:lnTo>
                  <a:lnTo>
                    <a:pt x="310769" y="35306"/>
                  </a:lnTo>
                  <a:lnTo>
                    <a:pt x="324993" y="26035"/>
                  </a:lnTo>
                  <a:lnTo>
                    <a:pt x="339344" y="19431"/>
                  </a:lnTo>
                  <a:lnTo>
                    <a:pt x="353568" y="14859"/>
                  </a:lnTo>
                  <a:lnTo>
                    <a:pt x="382524" y="7874"/>
                  </a:lnTo>
                  <a:lnTo>
                    <a:pt x="396367" y="4572"/>
                  </a:lnTo>
                  <a:lnTo>
                    <a:pt x="410337" y="0"/>
                  </a:lnTo>
                  <a:lnTo>
                    <a:pt x="421005" y="13081"/>
                  </a:lnTo>
                  <a:lnTo>
                    <a:pt x="425958" y="20066"/>
                  </a:lnTo>
                  <a:lnTo>
                    <a:pt x="429895" y="27559"/>
                  </a:lnTo>
                  <a:lnTo>
                    <a:pt x="433451" y="35687"/>
                  </a:lnTo>
                  <a:lnTo>
                    <a:pt x="435229" y="43561"/>
                  </a:lnTo>
                  <a:lnTo>
                    <a:pt x="436372" y="52070"/>
                  </a:lnTo>
                  <a:lnTo>
                    <a:pt x="435610" y="61087"/>
                  </a:lnTo>
                  <a:lnTo>
                    <a:pt x="433451" y="69977"/>
                  </a:lnTo>
                  <a:lnTo>
                    <a:pt x="429133" y="79248"/>
                  </a:lnTo>
                  <a:lnTo>
                    <a:pt x="422783" y="88646"/>
                  </a:lnTo>
                  <a:lnTo>
                    <a:pt x="414528" y="97790"/>
                  </a:lnTo>
                  <a:lnTo>
                    <a:pt x="403479" y="107188"/>
                  </a:lnTo>
                  <a:lnTo>
                    <a:pt x="389636" y="116840"/>
                  </a:lnTo>
                  <a:lnTo>
                    <a:pt x="373253" y="126492"/>
                  </a:lnTo>
                  <a:lnTo>
                    <a:pt x="353568" y="136271"/>
                  </a:lnTo>
                  <a:lnTo>
                    <a:pt x="360045" y="144399"/>
                  </a:lnTo>
                  <a:lnTo>
                    <a:pt x="365633" y="153289"/>
                  </a:lnTo>
                  <a:lnTo>
                    <a:pt x="370713" y="164084"/>
                  </a:lnTo>
                  <a:lnTo>
                    <a:pt x="375031" y="175641"/>
                  </a:lnTo>
                  <a:lnTo>
                    <a:pt x="377825" y="188976"/>
                  </a:lnTo>
                  <a:lnTo>
                    <a:pt x="380619" y="203581"/>
                  </a:lnTo>
                  <a:lnTo>
                    <a:pt x="382524" y="219583"/>
                  </a:lnTo>
                  <a:lnTo>
                    <a:pt x="383540" y="236601"/>
                  </a:lnTo>
                  <a:lnTo>
                    <a:pt x="383921" y="254889"/>
                  </a:lnTo>
                  <a:lnTo>
                    <a:pt x="383540" y="274193"/>
                  </a:lnTo>
                  <a:lnTo>
                    <a:pt x="382905" y="295402"/>
                  </a:lnTo>
                  <a:lnTo>
                    <a:pt x="381381" y="317373"/>
                  </a:lnTo>
                  <a:lnTo>
                    <a:pt x="379222" y="341249"/>
                  </a:lnTo>
                  <a:lnTo>
                    <a:pt x="376428" y="365379"/>
                  </a:lnTo>
                  <a:lnTo>
                    <a:pt x="373253" y="391414"/>
                  </a:lnTo>
                  <a:lnTo>
                    <a:pt x="369316" y="418592"/>
                  </a:lnTo>
                  <a:lnTo>
                    <a:pt x="371856" y="464312"/>
                  </a:lnTo>
                  <a:lnTo>
                    <a:pt x="372872" y="507619"/>
                  </a:lnTo>
                  <a:lnTo>
                    <a:pt x="373507" y="548005"/>
                  </a:lnTo>
                  <a:lnTo>
                    <a:pt x="372872" y="585597"/>
                  </a:lnTo>
                  <a:lnTo>
                    <a:pt x="372110" y="603504"/>
                  </a:lnTo>
                  <a:lnTo>
                    <a:pt x="371856" y="620522"/>
                  </a:lnTo>
                  <a:lnTo>
                    <a:pt x="371094" y="636651"/>
                  </a:lnTo>
                  <a:lnTo>
                    <a:pt x="370332" y="651891"/>
                  </a:lnTo>
                  <a:lnTo>
                    <a:pt x="369316" y="665607"/>
                  </a:lnTo>
                  <a:lnTo>
                    <a:pt x="368173" y="679069"/>
                  </a:lnTo>
                  <a:lnTo>
                    <a:pt x="367030" y="691388"/>
                  </a:lnTo>
                  <a:lnTo>
                    <a:pt x="366014" y="702818"/>
                  </a:lnTo>
                  <a:lnTo>
                    <a:pt x="363855" y="703199"/>
                  </a:lnTo>
                  <a:lnTo>
                    <a:pt x="361823" y="702437"/>
                  </a:lnTo>
                  <a:lnTo>
                    <a:pt x="359283" y="699516"/>
                  </a:lnTo>
                  <a:lnTo>
                    <a:pt x="357251" y="695325"/>
                  </a:lnTo>
                  <a:lnTo>
                    <a:pt x="354965" y="689483"/>
                  </a:lnTo>
                  <a:lnTo>
                    <a:pt x="352806" y="682752"/>
                  </a:lnTo>
                  <a:lnTo>
                    <a:pt x="351028" y="674878"/>
                  </a:lnTo>
                  <a:lnTo>
                    <a:pt x="350012" y="666750"/>
                  </a:lnTo>
                  <a:lnTo>
                    <a:pt x="347218" y="676148"/>
                  </a:lnTo>
                  <a:lnTo>
                    <a:pt x="345059" y="683514"/>
                  </a:lnTo>
                  <a:lnTo>
                    <a:pt x="343281" y="687959"/>
                  </a:lnTo>
                  <a:lnTo>
                    <a:pt x="341376" y="691007"/>
                  </a:lnTo>
                  <a:lnTo>
                    <a:pt x="339979" y="692023"/>
                  </a:lnTo>
                  <a:lnTo>
                    <a:pt x="338963" y="691388"/>
                  </a:lnTo>
                  <a:lnTo>
                    <a:pt x="337947" y="689737"/>
                  </a:lnTo>
                  <a:lnTo>
                    <a:pt x="336804" y="686816"/>
                  </a:lnTo>
                  <a:lnTo>
                    <a:pt x="335026" y="679450"/>
                  </a:lnTo>
                  <a:lnTo>
                    <a:pt x="333629" y="670433"/>
                  </a:lnTo>
                  <a:lnTo>
                    <a:pt x="332232" y="662686"/>
                  </a:lnTo>
                  <a:lnTo>
                    <a:pt x="330835" y="659638"/>
                  </a:lnTo>
                  <a:lnTo>
                    <a:pt x="329311" y="657098"/>
                  </a:lnTo>
                  <a:lnTo>
                    <a:pt x="324993" y="667512"/>
                  </a:lnTo>
                  <a:lnTo>
                    <a:pt x="320802" y="675259"/>
                  </a:lnTo>
                  <a:lnTo>
                    <a:pt x="317627" y="680466"/>
                  </a:lnTo>
                  <a:lnTo>
                    <a:pt x="314706" y="683133"/>
                  </a:lnTo>
                  <a:lnTo>
                    <a:pt x="312166" y="683895"/>
                  </a:lnTo>
                  <a:lnTo>
                    <a:pt x="310515" y="683514"/>
                  </a:lnTo>
                  <a:lnTo>
                    <a:pt x="308737" y="681355"/>
                  </a:lnTo>
                  <a:lnTo>
                    <a:pt x="307594" y="677926"/>
                  </a:lnTo>
                  <a:lnTo>
                    <a:pt x="305181" y="670052"/>
                  </a:lnTo>
                  <a:lnTo>
                    <a:pt x="302895" y="661162"/>
                  </a:lnTo>
                  <a:lnTo>
                    <a:pt x="301879" y="657098"/>
                  </a:lnTo>
                  <a:lnTo>
                    <a:pt x="300482" y="654431"/>
                  </a:lnTo>
                  <a:lnTo>
                    <a:pt x="298704" y="652272"/>
                  </a:lnTo>
                  <a:lnTo>
                    <a:pt x="296545" y="651891"/>
                  </a:lnTo>
                  <a:lnTo>
                    <a:pt x="294386" y="652907"/>
                  </a:lnTo>
                  <a:lnTo>
                    <a:pt x="291592" y="655955"/>
                  </a:lnTo>
                  <a:lnTo>
                    <a:pt x="289052" y="660400"/>
                  </a:lnTo>
                  <a:lnTo>
                    <a:pt x="285877" y="665607"/>
                  </a:lnTo>
                  <a:lnTo>
                    <a:pt x="280162" y="675640"/>
                  </a:lnTo>
                  <a:lnTo>
                    <a:pt x="277241" y="679704"/>
                  </a:lnTo>
                  <a:lnTo>
                    <a:pt x="274447" y="681990"/>
                  </a:lnTo>
                  <a:lnTo>
                    <a:pt x="271272" y="674243"/>
                  </a:lnTo>
                  <a:lnTo>
                    <a:pt x="268478" y="667766"/>
                  </a:lnTo>
                  <a:lnTo>
                    <a:pt x="265938" y="663448"/>
                  </a:lnTo>
                  <a:lnTo>
                    <a:pt x="263652" y="660781"/>
                  </a:lnTo>
                  <a:lnTo>
                    <a:pt x="261620" y="659638"/>
                  </a:lnTo>
                  <a:lnTo>
                    <a:pt x="259461" y="659638"/>
                  </a:lnTo>
                  <a:lnTo>
                    <a:pt x="257683" y="660781"/>
                  </a:lnTo>
                  <a:lnTo>
                    <a:pt x="256286" y="662686"/>
                  </a:lnTo>
                  <a:lnTo>
                    <a:pt x="253111" y="668274"/>
                  </a:lnTo>
                  <a:lnTo>
                    <a:pt x="250190" y="674878"/>
                  </a:lnTo>
                  <a:lnTo>
                    <a:pt x="247015" y="681609"/>
                  </a:lnTo>
                  <a:lnTo>
                    <a:pt x="243840" y="685673"/>
                  </a:lnTo>
                  <a:lnTo>
                    <a:pt x="242062" y="679704"/>
                  </a:lnTo>
                  <a:lnTo>
                    <a:pt x="240665" y="674624"/>
                  </a:lnTo>
                  <a:lnTo>
                    <a:pt x="237744" y="666750"/>
                  </a:lnTo>
                  <a:lnTo>
                    <a:pt x="235204" y="661543"/>
                  </a:lnTo>
                  <a:lnTo>
                    <a:pt x="232791" y="659638"/>
                  </a:lnTo>
                  <a:lnTo>
                    <a:pt x="231013" y="659638"/>
                  </a:lnTo>
                  <a:lnTo>
                    <a:pt x="228854" y="661162"/>
                  </a:lnTo>
                  <a:lnTo>
                    <a:pt x="226695" y="664464"/>
                  </a:lnTo>
                  <a:lnTo>
                    <a:pt x="224917" y="668655"/>
                  </a:lnTo>
                  <a:lnTo>
                    <a:pt x="220980" y="678688"/>
                  </a:lnTo>
                  <a:lnTo>
                    <a:pt x="217043" y="687959"/>
                  </a:lnTo>
                  <a:lnTo>
                    <a:pt x="215011" y="691007"/>
                  </a:lnTo>
                  <a:lnTo>
                    <a:pt x="212344" y="693166"/>
                  </a:lnTo>
                  <a:lnTo>
                    <a:pt x="209931" y="693166"/>
                  </a:lnTo>
                  <a:lnTo>
                    <a:pt x="207010" y="691007"/>
                  </a:lnTo>
                  <a:lnTo>
                    <a:pt x="204597" y="654431"/>
                  </a:lnTo>
                  <a:lnTo>
                    <a:pt x="203581" y="619506"/>
                  </a:lnTo>
                  <a:lnTo>
                    <a:pt x="203581" y="585978"/>
                  </a:lnTo>
                  <a:lnTo>
                    <a:pt x="204597" y="553593"/>
                  </a:lnTo>
                  <a:lnTo>
                    <a:pt x="206756" y="521970"/>
                  </a:lnTo>
                  <a:lnTo>
                    <a:pt x="209931" y="491109"/>
                  </a:lnTo>
                  <a:lnTo>
                    <a:pt x="217043" y="429768"/>
                  </a:lnTo>
                  <a:lnTo>
                    <a:pt x="225171" y="367538"/>
                  </a:lnTo>
                  <a:lnTo>
                    <a:pt x="228473" y="335280"/>
                  </a:lnTo>
                  <a:lnTo>
                    <a:pt x="231648" y="302133"/>
                  </a:lnTo>
                  <a:lnTo>
                    <a:pt x="234188" y="267589"/>
                  </a:lnTo>
                  <a:lnTo>
                    <a:pt x="235966" y="231013"/>
                  </a:lnTo>
                  <a:lnTo>
                    <a:pt x="236220" y="192786"/>
                  </a:lnTo>
                  <a:lnTo>
                    <a:pt x="235204" y="152527"/>
                  </a:lnTo>
                  <a:lnTo>
                    <a:pt x="218186" y="141351"/>
                  </a:lnTo>
                  <a:lnTo>
                    <a:pt x="201422" y="131318"/>
                  </a:lnTo>
                  <a:lnTo>
                    <a:pt x="184912" y="123190"/>
                  </a:lnTo>
                  <a:lnTo>
                    <a:pt x="168529" y="116078"/>
                  </a:lnTo>
                  <a:lnTo>
                    <a:pt x="152908" y="110109"/>
                  </a:lnTo>
                  <a:lnTo>
                    <a:pt x="137922" y="105283"/>
                  </a:lnTo>
                  <a:lnTo>
                    <a:pt x="123317" y="101600"/>
                  </a:lnTo>
                  <a:lnTo>
                    <a:pt x="109347" y="99314"/>
                  </a:lnTo>
                  <a:lnTo>
                    <a:pt x="95758" y="97790"/>
                  </a:lnTo>
                  <a:lnTo>
                    <a:pt x="82931" y="97155"/>
                  </a:lnTo>
                  <a:lnTo>
                    <a:pt x="71247" y="97409"/>
                  </a:lnTo>
                  <a:lnTo>
                    <a:pt x="59944" y="98679"/>
                  </a:lnTo>
                  <a:lnTo>
                    <a:pt x="49530" y="100457"/>
                  </a:lnTo>
                  <a:lnTo>
                    <a:pt x="39878" y="103124"/>
                  </a:lnTo>
                  <a:lnTo>
                    <a:pt x="30988" y="106045"/>
                  </a:lnTo>
                  <a:lnTo>
                    <a:pt x="23114" y="110109"/>
                  </a:lnTo>
                  <a:lnTo>
                    <a:pt x="18415" y="111633"/>
                  </a:lnTo>
                  <a:lnTo>
                    <a:pt x="14224" y="111252"/>
                  </a:lnTo>
                  <a:lnTo>
                    <a:pt x="10287" y="108712"/>
                  </a:lnTo>
                  <a:lnTo>
                    <a:pt x="7112" y="105283"/>
                  </a:lnTo>
                  <a:lnTo>
                    <a:pt x="4572" y="99695"/>
                  </a:lnTo>
                  <a:lnTo>
                    <a:pt x="2794" y="93853"/>
                  </a:lnTo>
                  <a:lnTo>
                    <a:pt x="1016" y="86360"/>
                  </a:lnTo>
                  <a:lnTo>
                    <a:pt x="0" y="78613"/>
                  </a:lnTo>
                  <a:lnTo>
                    <a:pt x="0" y="61468"/>
                  </a:lnTo>
                  <a:lnTo>
                    <a:pt x="1651" y="44704"/>
                  </a:lnTo>
                  <a:lnTo>
                    <a:pt x="3810" y="36576"/>
                  </a:lnTo>
                  <a:lnTo>
                    <a:pt x="5588" y="29464"/>
                  </a:lnTo>
                  <a:lnTo>
                    <a:pt x="8890" y="23114"/>
                  </a:lnTo>
                  <a:lnTo>
                    <a:pt x="12065" y="17907"/>
                  </a:lnTo>
                  <a:close/>
                </a:path>
              </a:pathLst>
            </a:custGeom>
            <a:solidFill>
              <a:srgbClr val="51A8FF"/>
            </a:solidFill>
            <a:ln w="0" cap="flat" cmpd="sng" algn="ctr">
              <a:solidFill>
                <a:srgbClr val="51A8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" name="Freeform 7"/>
            <p:cNvSpPr/>
            <p:nvPr/>
          </p:nvSpPr>
          <p:spPr>
            <a:xfrm>
              <a:off x="6800342" y="3275330"/>
              <a:ext cx="356744" cy="187453"/>
            </a:xfrm>
            <a:custGeom>
              <a:avLst/>
              <a:gdLst/>
              <a:ahLst/>
              <a:cxnLst/>
              <a:rect l="0" t="0" r="0" b="0"/>
              <a:pathLst>
                <a:path w="356744" h="187453">
                  <a:moveTo>
                    <a:pt x="28829" y="0"/>
                  </a:moveTo>
                  <a:lnTo>
                    <a:pt x="47625" y="381"/>
                  </a:lnTo>
                  <a:lnTo>
                    <a:pt x="68326" y="1143"/>
                  </a:lnTo>
                  <a:lnTo>
                    <a:pt x="90170" y="1524"/>
                  </a:lnTo>
                  <a:lnTo>
                    <a:pt x="112522" y="2667"/>
                  </a:lnTo>
                  <a:lnTo>
                    <a:pt x="136398" y="3302"/>
                  </a:lnTo>
                  <a:lnTo>
                    <a:pt x="185293" y="5969"/>
                  </a:lnTo>
                  <a:lnTo>
                    <a:pt x="233172" y="8890"/>
                  </a:lnTo>
                  <a:lnTo>
                    <a:pt x="256540" y="10414"/>
                  </a:lnTo>
                  <a:lnTo>
                    <a:pt x="279019" y="11811"/>
                  </a:lnTo>
                  <a:lnTo>
                    <a:pt x="300101" y="13716"/>
                  </a:lnTo>
                  <a:lnTo>
                    <a:pt x="320040" y="16002"/>
                  </a:lnTo>
                  <a:lnTo>
                    <a:pt x="338328" y="17907"/>
                  </a:lnTo>
                  <a:lnTo>
                    <a:pt x="353949" y="19304"/>
                  </a:lnTo>
                  <a:lnTo>
                    <a:pt x="355346" y="32004"/>
                  </a:lnTo>
                  <a:lnTo>
                    <a:pt x="356743" y="44704"/>
                  </a:lnTo>
                  <a:lnTo>
                    <a:pt x="356743" y="57404"/>
                  </a:lnTo>
                  <a:lnTo>
                    <a:pt x="356362" y="69596"/>
                  </a:lnTo>
                  <a:lnTo>
                    <a:pt x="355346" y="81407"/>
                  </a:lnTo>
                  <a:lnTo>
                    <a:pt x="353187" y="92329"/>
                  </a:lnTo>
                  <a:lnTo>
                    <a:pt x="351155" y="101981"/>
                  </a:lnTo>
                  <a:lnTo>
                    <a:pt x="347472" y="110490"/>
                  </a:lnTo>
                  <a:lnTo>
                    <a:pt x="346837" y="119761"/>
                  </a:lnTo>
                  <a:lnTo>
                    <a:pt x="346837" y="129540"/>
                  </a:lnTo>
                  <a:lnTo>
                    <a:pt x="347472" y="150241"/>
                  </a:lnTo>
                  <a:lnTo>
                    <a:pt x="349758" y="170053"/>
                  </a:lnTo>
                  <a:lnTo>
                    <a:pt x="350774" y="179324"/>
                  </a:lnTo>
                  <a:lnTo>
                    <a:pt x="351790" y="187452"/>
                  </a:lnTo>
                  <a:lnTo>
                    <a:pt x="335026" y="186817"/>
                  </a:lnTo>
                  <a:lnTo>
                    <a:pt x="316865" y="185293"/>
                  </a:lnTo>
                  <a:lnTo>
                    <a:pt x="297307" y="183896"/>
                  </a:lnTo>
                  <a:lnTo>
                    <a:pt x="276860" y="182245"/>
                  </a:lnTo>
                  <a:lnTo>
                    <a:pt x="234188" y="178562"/>
                  </a:lnTo>
                  <a:lnTo>
                    <a:pt x="188468" y="175260"/>
                  </a:lnTo>
                  <a:lnTo>
                    <a:pt x="141478" y="172593"/>
                  </a:lnTo>
                  <a:lnTo>
                    <a:pt x="93726" y="171196"/>
                  </a:lnTo>
                  <a:lnTo>
                    <a:pt x="46228" y="171196"/>
                  </a:lnTo>
                  <a:lnTo>
                    <a:pt x="22733" y="172212"/>
                  </a:lnTo>
                  <a:lnTo>
                    <a:pt x="0" y="174117"/>
                  </a:lnTo>
                  <a:lnTo>
                    <a:pt x="5207" y="151892"/>
                  </a:lnTo>
                  <a:lnTo>
                    <a:pt x="9144" y="128016"/>
                  </a:lnTo>
                  <a:lnTo>
                    <a:pt x="12065" y="104140"/>
                  </a:lnTo>
                  <a:lnTo>
                    <a:pt x="13843" y="80010"/>
                  </a:lnTo>
                  <a:lnTo>
                    <a:pt x="14224" y="56515"/>
                  </a:lnTo>
                  <a:lnTo>
                    <a:pt x="14224" y="35433"/>
                  </a:lnTo>
                  <a:lnTo>
                    <a:pt x="13208" y="16002"/>
                  </a:lnTo>
                  <a:lnTo>
                    <a:pt x="12827" y="7493"/>
                  </a:lnTo>
                  <a:lnTo>
                    <a:pt x="12065" y="0"/>
                  </a:lnTo>
                  <a:close/>
                </a:path>
              </a:pathLst>
            </a:custGeom>
            <a:solidFill>
              <a:srgbClr val="4747FF"/>
            </a:solidFill>
            <a:ln w="0" cap="flat" cmpd="sng" algn="ctr">
              <a:solidFill>
                <a:srgbClr val="4747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Freeform 8"/>
            <p:cNvSpPr/>
            <p:nvPr/>
          </p:nvSpPr>
          <p:spPr>
            <a:xfrm>
              <a:off x="6690487" y="3440176"/>
              <a:ext cx="632461" cy="216409"/>
            </a:xfrm>
            <a:custGeom>
              <a:avLst/>
              <a:gdLst/>
              <a:ahLst/>
              <a:cxnLst/>
              <a:rect l="0" t="0" r="0" b="0"/>
              <a:pathLst>
                <a:path w="632461" h="216409">
                  <a:moveTo>
                    <a:pt x="82677" y="1905"/>
                  </a:moveTo>
                  <a:lnTo>
                    <a:pt x="95504" y="2921"/>
                  </a:lnTo>
                  <a:lnTo>
                    <a:pt x="109093" y="4064"/>
                  </a:lnTo>
                  <a:lnTo>
                    <a:pt x="123317" y="4445"/>
                  </a:lnTo>
                  <a:lnTo>
                    <a:pt x="153924" y="4826"/>
                  </a:lnTo>
                  <a:lnTo>
                    <a:pt x="186817" y="4445"/>
                  </a:lnTo>
                  <a:lnTo>
                    <a:pt x="221361" y="4445"/>
                  </a:lnTo>
                  <a:lnTo>
                    <a:pt x="257048" y="4826"/>
                  </a:lnTo>
                  <a:lnTo>
                    <a:pt x="292989" y="6731"/>
                  </a:lnTo>
                  <a:lnTo>
                    <a:pt x="328295" y="10033"/>
                  </a:lnTo>
                  <a:lnTo>
                    <a:pt x="355854" y="13716"/>
                  </a:lnTo>
                  <a:lnTo>
                    <a:pt x="380365" y="16002"/>
                  </a:lnTo>
                  <a:lnTo>
                    <a:pt x="403479" y="18161"/>
                  </a:lnTo>
                  <a:lnTo>
                    <a:pt x="425323" y="19304"/>
                  </a:lnTo>
                  <a:lnTo>
                    <a:pt x="446024" y="20447"/>
                  </a:lnTo>
                  <a:lnTo>
                    <a:pt x="465963" y="20828"/>
                  </a:lnTo>
                  <a:lnTo>
                    <a:pt x="507238" y="21971"/>
                  </a:lnTo>
                  <a:lnTo>
                    <a:pt x="506476" y="37211"/>
                  </a:lnTo>
                  <a:lnTo>
                    <a:pt x="504444" y="52705"/>
                  </a:lnTo>
                  <a:lnTo>
                    <a:pt x="498348" y="84455"/>
                  </a:lnTo>
                  <a:lnTo>
                    <a:pt x="495173" y="99695"/>
                  </a:lnTo>
                  <a:lnTo>
                    <a:pt x="493014" y="114173"/>
                  </a:lnTo>
                  <a:lnTo>
                    <a:pt x="491617" y="128397"/>
                  </a:lnTo>
                  <a:lnTo>
                    <a:pt x="493014" y="141351"/>
                  </a:lnTo>
                  <a:lnTo>
                    <a:pt x="496951" y="145034"/>
                  </a:lnTo>
                  <a:lnTo>
                    <a:pt x="501269" y="148082"/>
                  </a:lnTo>
                  <a:lnTo>
                    <a:pt x="505841" y="149860"/>
                  </a:lnTo>
                  <a:lnTo>
                    <a:pt x="511556" y="151765"/>
                  </a:lnTo>
                  <a:lnTo>
                    <a:pt x="522986" y="153670"/>
                  </a:lnTo>
                  <a:lnTo>
                    <a:pt x="535813" y="154305"/>
                  </a:lnTo>
                  <a:lnTo>
                    <a:pt x="548640" y="153670"/>
                  </a:lnTo>
                  <a:lnTo>
                    <a:pt x="561848" y="152527"/>
                  </a:lnTo>
                  <a:lnTo>
                    <a:pt x="575437" y="151384"/>
                  </a:lnTo>
                  <a:lnTo>
                    <a:pt x="587883" y="150368"/>
                  </a:lnTo>
                  <a:lnTo>
                    <a:pt x="599567" y="150368"/>
                  </a:lnTo>
                  <a:lnTo>
                    <a:pt x="609854" y="151765"/>
                  </a:lnTo>
                  <a:lnTo>
                    <a:pt x="614934" y="152908"/>
                  </a:lnTo>
                  <a:lnTo>
                    <a:pt x="618871" y="154686"/>
                  </a:lnTo>
                  <a:lnTo>
                    <a:pt x="622808" y="157353"/>
                  </a:lnTo>
                  <a:lnTo>
                    <a:pt x="625983" y="160401"/>
                  </a:lnTo>
                  <a:lnTo>
                    <a:pt x="628523" y="164338"/>
                  </a:lnTo>
                  <a:lnTo>
                    <a:pt x="630682" y="168910"/>
                  </a:lnTo>
                  <a:lnTo>
                    <a:pt x="631698" y="174117"/>
                  </a:lnTo>
                  <a:lnTo>
                    <a:pt x="632460" y="180467"/>
                  </a:lnTo>
                  <a:lnTo>
                    <a:pt x="632079" y="187579"/>
                  </a:lnTo>
                  <a:lnTo>
                    <a:pt x="630936" y="195707"/>
                  </a:lnTo>
                  <a:lnTo>
                    <a:pt x="629285" y="204978"/>
                  </a:lnTo>
                  <a:lnTo>
                    <a:pt x="626364" y="215392"/>
                  </a:lnTo>
                  <a:lnTo>
                    <a:pt x="612394" y="215773"/>
                  </a:lnTo>
                  <a:lnTo>
                    <a:pt x="597408" y="216154"/>
                  </a:lnTo>
                  <a:lnTo>
                    <a:pt x="566166" y="216408"/>
                  </a:lnTo>
                  <a:lnTo>
                    <a:pt x="531876" y="216154"/>
                  </a:lnTo>
                  <a:lnTo>
                    <a:pt x="495808" y="215392"/>
                  </a:lnTo>
                  <a:lnTo>
                    <a:pt x="457708" y="214249"/>
                  </a:lnTo>
                  <a:lnTo>
                    <a:pt x="418465" y="213106"/>
                  </a:lnTo>
                  <a:lnTo>
                    <a:pt x="377444" y="211328"/>
                  </a:lnTo>
                  <a:lnTo>
                    <a:pt x="336169" y="209804"/>
                  </a:lnTo>
                  <a:lnTo>
                    <a:pt x="252476" y="206375"/>
                  </a:lnTo>
                  <a:lnTo>
                    <a:pt x="210693" y="204978"/>
                  </a:lnTo>
                  <a:lnTo>
                    <a:pt x="169672" y="203454"/>
                  </a:lnTo>
                  <a:lnTo>
                    <a:pt x="129413" y="202819"/>
                  </a:lnTo>
                  <a:lnTo>
                    <a:pt x="90805" y="202057"/>
                  </a:lnTo>
                  <a:lnTo>
                    <a:pt x="53467" y="202057"/>
                  </a:lnTo>
                  <a:lnTo>
                    <a:pt x="18161" y="202819"/>
                  </a:lnTo>
                  <a:lnTo>
                    <a:pt x="13208" y="194945"/>
                  </a:lnTo>
                  <a:lnTo>
                    <a:pt x="8890" y="187833"/>
                  </a:lnTo>
                  <a:lnTo>
                    <a:pt x="5334" y="181102"/>
                  </a:lnTo>
                  <a:lnTo>
                    <a:pt x="2794" y="175260"/>
                  </a:lnTo>
                  <a:lnTo>
                    <a:pt x="1016" y="170053"/>
                  </a:lnTo>
                  <a:lnTo>
                    <a:pt x="254" y="165227"/>
                  </a:lnTo>
                  <a:lnTo>
                    <a:pt x="0" y="160782"/>
                  </a:lnTo>
                  <a:lnTo>
                    <a:pt x="254" y="156972"/>
                  </a:lnTo>
                  <a:lnTo>
                    <a:pt x="1016" y="153289"/>
                  </a:lnTo>
                  <a:lnTo>
                    <a:pt x="2794" y="149860"/>
                  </a:lnTo>
                  <a:lnTo>
                    <a:pt x="7112" y="145034"/>
                  </a:lnTo>
                  <a:lnTo>
                    <a:pt x="13843" y="140970"/>
                  </a:lnTo>
                  <a:lnTo>
                    <a:pt x="21336" y="138049"/>
                  </a:lnTo>
                  <a:lnTo>
                    <a:pt x="30607" y="135763"/>
                  </a:lnTo>
                  <a:lnTo>
                    <a:pt x="40259" y="133858"/>
                  </a:lnTo>
                  <a:lnTo>
                    <a:pt x="60960" y="131318"/>
                  </a:lnTo>
                  <a:lnTo>
                    <a:pt x="71374" y="129794"/>
                  </a:lnTo>
                  <a:lnTo>
                    <a:pt x="80899" y="128397"/>
                  </a:lnTo>
                  <a:lnTo>
                    <a:pt x="89789" y="126111"/>
                  </a:lnTo>
                  <a:lnTo>
                    <a:pt x="98044" y="123190"/>
                  </a:lnTo>
                  <a:lnTo>
                    <a:pt x="88011" y="102235"/>
                  </a:lnTo>
                  <a:lnTo>
                    <a:pt x="79502" y="82931"/>
                  </a:lnTo>
                  <a:lnTo>
                    <a:pt x="72390" y="64008"/>
                  </a:lnTo>
                  <a:lnTo>
                    <a:pt x="66548" y="46482"/>
                  </a:lnTo>
                  <a:lnTo>
                    <a:pt x="65151" y="38227"/>
                  </a:lnTo>
                  <a:lnTo>
                    <a:pt x="63754" y="30861"/>
                  </a:lnTo>
                  <a:lnTo>
                    <a:pt x="63119" y="24130"/>
                  </a:lnTo>
                  <a:lnTo>
                    <a:pt x="63119" y="17780"/>
                  </a:lnTo>
                  <a:lnTo>
                    <a:pt x="63754" y="12319"/>
                  </a:lnTo>
                  <a:lnTo>
                    <a:pt x="65151" y="7112"/>
                  </a:lnTo>
                  <a:lnTo>
                    <a:pt x="68072" y="2921"/>
                  </a:lnTo>
                  <a:lnTo>
                    <a:pt x="71374" y="0"/>
                  </a:lnTo>
                  <a:close/>
                </a:path>
              </a:pathLst>
            </a:custGeom>
            <a:solidFill>
              <a:srgbClr val="9B774C"/>
            </a:solidFill>
            <a:ln w="0" cap="flat" cmpd="sng" algn="ctr">
              <a:solidFill>
                <a:srgbClr val="9B774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" name="Freeform 9"/>
            <p:cNvSpPr/>
            <p:nvPr/>
          </p:nvSpPr>
          <p:spPr>
            <a:xfrm>
              <a:off x="6710172" y="3640328"/>
              <a:ext cx="612776" cy="62104"/>
            </a:xfrm>
            <a:custGeom>
              <a:avLst/>
              <a:gdLst/>
              <a:ahLst/>
              <a:cxnLst/>
              <a:rect l="0" t="0" r="0" b="0"/>
              <a:pathLst>
                <a:path w="612776" h="62104">
                  <a:moveTo>
                    <a:pt x="40894" y="381"/>
                  </a:moveTo>
                  <a:lnTo>
                    <a:pt x="75057" y="0"/>
                  </a:lnTo>
                  <a:lnTo>
                    <a:pt x="110363" y="1143"/>
                  </a:lnTo>
                  <a:lnTo>
                    <a:pt x="146431" y="2921"/>
                  </a:lnTo>
                  <a:lnTo>
                    <a:pt x="183515" y="4826"/>
                  </a:lnTo>
                  <a:lnTo>
                    <a:pt x="221361" y="7112"/>
                  </a:lnTo>
                  <a:lnTo>
                    <a:pt x="260223" y="8128"/>
                  </a:lnTo>
                  <a:lnTo>
                    <a:pt x="299339" y="8128"/>
                  </a:lnTo>
                  <a:lnTo>
                    <a:pt x="344297" y="8128"/>
                  </a:lnTo>
                  <a:lnTo>
                    <a:pt x="388112" y="9652"/>
                  </a:lnTo>
                  <a:lnTo>
                    <a:pt x="430530" y="11938"/>
                  </a:lnTo>
                  <a:lnTo>
                    <a:pt x="470789" y="14859"/>
                  </a:lnTo>
                  <a:lnTo>
                    <a:pt x="509397" y="17145"/>
                  </a:lnTo>
                  <a:lnTo>
                    <a:pt x="527431" y="17907"/>
                  </a:lnTo>
                  <a:lnTo>
                    <a:pt x="544957" y="18542"/>
                  </a:lnTo>
                  <a:lnTo>
                    <a:pt x="561721" y="18923"/>
                  </a:lnTo>
                  <a:lnTo>
                    <a:pt x="577723" y="18923"/>
                  </a:lnTo>
                  <a:lnTo>
                    <a:pt x="593090" y="18161"/>
                  </a:lnTo>
                  <a:lnTo>
                    <a:pt x="607441" y="17526"/>
                  </a:lnTo>
                  <a:lnTo>
                    <a:pt x="609600" y="22352"/>
                  </a:lnTo>
                  <a:lnTo>
                    <a:pt x="611632" y="28194"/>
                  </a:lnTo>
                  <a:lnTo>
                    <a:pt x="612394" y="31623"/>
                  </a:lnTo>
                  <a:lnTo>
                    <a:pt x="612775" y="36068"/>
                  </a:lnTo>
                  <a:lnTo>
                    <a:pt x="612013" y="41275"/>
                  </a:lnTo>
                  <a:lnTo>
                    <a:pt x="610997" y="47244"/>
                  </a:lnTo>
                  <a:lnTo>
                    <a:pt x="596011" y="46863"/>
                  </a:lnTo>
                  <a:lnTo>
                    <a:pt x="582168" y="46482"/>
                  </a:lnTo>
                  <a:lnTo>
                    <a:pt x="569595" y="46863"/>
                  </a:lnTo>
                  <a:lnTo>
                    <a:pt x="557911" y="47244"/>
                  </a:lnTo>
                  <a:lnTo>
                    <a:pt x="536829" y="47625"/>
                  </a:lnTo>
                  <a:lnTo>
                    <a:pt x="517271" y="48387"/>
                  </a:lnTo>
                  <a:lnTo>
                    <a:pt x="497586" y="48387"/>
                  </a:lnTo>
                  <a:lnTo>
                    <a:pt x="487172" y="48006"/>
                  </a:lnTo>
                  <a:lnTo>
                    <a:pt x="476504" y="47244"/>
                  </a:lnTo>
                  <a:lnTo>
                    <a:pt x="464820" y="46101"/>
                  </a:lnTo>
                  <a:lnTo>
                    <a:pt x="452755" y="44704"/>
                  </a:lnTo>
                  <a:lnTo>
                    <a:pt x="439166" y="42037"/>
                  </a:lnTo>
                  <a:lnTo>
                    <a:pt x="424434" y="38989"/>
                  </a:lnTo>
                  <a:lnTo>
                    <a:pt x="421259" y="38989"/>
                  </a:lnTo>
                  <a:lnTo>
                    <a:pt x="419481" y="40894"/>
                  </a:lnTo>
                  <a:lnTo>
                    <a:pt x="418846" y="43434"/>
                  </a:lnTo>
                  <a:lnTo>
                    <a:pt x="418465" y="47244"/>
                  </a:lnTo>
                  <a:lnTo>
                    <a:pt x="418084" y="50546"/>
                  </a:lnTo>
                  <a:lnTo>
                    <a:pt x="417322" y="53975"/>
                  </a:lnTo>
                  <a:lnTo>
                    <a:pt x="415671" y="56896"/>
                  </a:lnTo>
                  <a:lnTo>
                    <a:pt x="411988" y="58801"/>
                  </a:lnTo>
                  <a:lnTo>
                    <a:pt x="385572" y="58420"/>
                  </a:lnTo>
                  <a:lnTo>
                    <a:pt x="359537" y="59563"/>
                  </a:lnTo>
                  <a:lnTo>
                    <a:pt x="347472" y="59944"/>
                  </a:lnTo>
                  <a:lnTo>
                    <a:pt x="336169" y="60198"/>
                  </a:lnTo>
                  <a:lnTo>
                    <a:pt x="325374" y="59944"/>
                  </a:lnTo>
                  <a:lnTo>
                    <a:pt x="316103" y="58801"/>
                  </a:lnTo>
                  <a:lnTo>
                    <a:pt x="312547" y="56896"/>
                  </a:lnTo>
                  <a:lnTo>
                    <a:pt x="309753" y="52832"/>
                  </a:lnTo>
                  <a:lnTo>
                    <a:pt x="307848" y="47625"/>
                  </a:lnTo>
                  <a:lnTo>
                    <a:pt x="306070" y="42037"/>
                  </a:lnTo>
                  <a:lnTo>
                    <a:pt x="304673" y="36449"/>
                  </a:lnTo>
                  <a:lnTo>
                    <a:pt x="302514" y="31623"/>
                  </a:lnTo>
                  <a:lnTo>
                    <a:pt x="299720" y="28194"/>
                  </a:lnTo>
                  <a:lnTo>
                    <a:pt x="296545" y="26797"/>
                  </a:lnTo>
                  <a:lnTo>
                    <a:pt x="294640" y="26797"/>
                  </a:lnTo>
                  <a:lnTo>
                    <a:pt x="293243" y="27559"/>
                  </a:lnTo>
                  <a:lnTo>
                    <a:pt x="290830" y="31242"/>
                  </a:lnTo>
                  <a:lnTo>
                    <a:pt x="289433" y="35687"/>
                  </a:lnTo>
                  <a:lnTo>
                    <a:pt x="288290" y="41656"/>
                  </a:lnTo>
                  <a:lnTo>
                    <a:pt x="287655" y="47244"/>
                  </a:lnTo>
                  <a:lnTo>
                    <a:pt x="286258" y="52451"/>
                  </a:lnTo>
                  <a:lnTo>
                    <a:pt x="284099" y="56134"/>
                  </a:lnTo>
                  <a:lnTo>
                    <a:pt x="282575" y="56896"/>
                  </a:lnTo>
                  <a:lnTo>
                    <a:pt x="280797" y="57658"/>
                  </a:lnTo>
                  <a:lnTo>
                    <a:pt x="264033" y="59182"/>
                  </a:lnTo>
                  <a:lnTo>
                    <a:pt x="246634" y="60579"/>
                  </a:lnTo>
                  <a:lnTo>
                    <a:pt x="229108" y="61849"/>
                  </a:lnTo>
                  <a:lnTo>
                    <a:pt x="213106" y="62103"/>
                  </a:lnTo>
                  <a:lnTo>
                    <a:pt x="205613" y="61341"/>
                  </a:lnTo>
                  <a:lnTo>
                    <a:pt x="199136" y="60579"/>
                  </a:lnTo>
                  <a:lnTo>
                    <a:pt x="193167" y="59182"/>
                  </a:lnTo>
                  <a:lnTo>
                    <a:pt x="188087" y="56896"/>
                  </a:lnTo>
                  <a:lnTo>
                    <a:pt x="184277" y="54356"/>
                  </a:lnTo>
                  <a:lnTo>
                    <a:pt x="181737" y="50927"/>
                  </a:lnTo>
                  <a:lnTo>
                    <a:pt x="180340" y="46482"/>
                  </a:lnTo>
                  <a:lnTo>
                    <a:pt x="180721" y="41656"/>
                  </a:lnTo>
                  <a:lnTo>
                    <a:pt x="157480" y="43434"/>
                  </a:lnTo>
                  <a:lnTo>
                    <a:pt x="135382" y="43434"/>
                  </a:lnTo>
                  <a:lnTo>
                    <a:pt x="113919" y="42799"/>
                  </a:lnTo>
                  <a:lnTo>
                    <a:pt x="92583" y="40894"/>
                  </a:lnTo>
                  <a:lnTo>
                    <a:pt x="70866" y="38608"/>
                  </a:lnTo>
                  <a:lnTo>
                    <a:pt x="48387" y="36830"/>
                  </a:lnTo>
                  <a:lnTo>
                    <a:pt x="25654" y="35306"/>
                  </a:lnTo>
                  <a:lnTo>
                    <a:pt x="635" y="34671"/>
                  </a:lnTo>
                  <a:lnTo>
                    <a:pt x="0" y="29845"/>
                  </a:lnTo>
                  <a:lnTo>
                    <a:pt x="0" y="24638"/>
                  </a:lnTo>
                  <a:lnTo>
                    <a:pt x="2032" y="13716"/>
                  </a:lnTo>
                  <a:lnTo>
                    <a:pt x="3810" y="8890"/>
                  </a:lnTo>
                  <a:lnTo>
                    <a:pt x="5207" y="5207"/>
                  </a:lnTo>
                  <a:lnTo>
                    <a:pt x="6350" y="2921"/>
                  </a:lnTo>
                  <a:lnTo>
                    <a:pt x="6985" y="2667"/>
                  </a:lnTo>
                  <a:close/>
                </a:path>
              </a:pathLst>
            </a:custGeom>
            <a:solidFill>
              <a:srgbClr val="601E00"/>
            </a:solidFill>
            <a:ln w="0" cap="flat" cmpd="sng" algn="ctr">
              <a:solidFill>
                <a:srgbClr val="601E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6788531" y="2362581"/>
              <a:ext cx="165355" cy="160783"/>
            </a:xfrm>
            <a:custGeom>
              <a:avLst/>
              <a:gdLst/>
              <a:ahLst/>
              <a:cxnLst/>
              <a:rect l="0" t="0" r="0" b="0"/>
              <a:pathLst>
                <a:path w="165355" h="160783">
                  <a:moveTo>
                    <a:pt x="5715" y="94615"/>
                  </a:moveTo>
                  <a:lnTo>
                    <a:pt x="12446" y="87884"/>
                  </a:lnTo>
                  <a:lnTo>
                    <a:pt x="19939" y="81153"/>
                  </a:lnTo>
                  <a:lnTo>
                    <a:pt x="28448" y="74041"/>
                  </a:lnTo>
                  <a:lnTo>
                    <a:pt x="47752" y="59563"/>
                  </a:lnTo>
                  <a:lnTo>
                    <a:pt x="69850" y="45085"/>
                  </a:lnTo>
                  <a:lnTo>
                    <a:pt x="93091" y="31369"/>
                  </a:lnTo>
                  <a:lnTo>
                    <a:pt x="116967" y="18669"/>
                  </a:lnTo>
                  <a:lnTo>
                    <a:pt x="141605" y="8255"/>
                  </a:lnTo>
                  <a:lnTo>
                    <a:pt x="153670" y="3810"/>
                  </a:lnTo>
                  <a:lnTo>
                    <a:pt x="165354" y="0"/>
                  </a:lnTo>
                  <a:lnTo>
                    <a:pt x="160020" y="23876"/>
                  </a:lnTo>
                  <a:lnTo>
                    <a:pt x="155448" y="45466"/>
                  </a:lnTo>
                  <a:lnTo>
                    <a:pt x="150749" y="65532"/>
                  </a:lnTo>
                  <a:lnTo>
                    <a:pt x="146431" y="84074"/>
                  </a:lnTo>
                  <a:lnTo>
                    <a:pt x="137922" y="120650"/>
                  </a:lnTo>
                  <a:lnTo>
                    <a:pt x="132969" y="139700"/>
                  </a:lnTo>
                  <a:lnTo>
                    <a:pt x="127635" y="159766"/>
                  </a:lnTo>
                  <a:lnTo>
                    <a:pt x="122174" y="160782"/>
                  </a:lnTo>
                  <a:lnTo>
                    <a:pt x="116967" y="159766"/>
                  </a:lnTo>
                  <a:lnTo>
                    <a:pt x="111125" y="156337"/>
                  </a:lnTo>
                  <a:lnTo>
                    <a:pt x="105537" y="151892"/>
                  </a:lnTo>
                  <a:lnTo>
                    <a:pt x="99822" y="145923"/>
                  </a:lnTo>
                  <a:lnTo>
                    <a:pt x="93345" y="139319"/>
                  </a:lnTo>
                  <a:lnTo>
                    <a:pt x="80137" y="126238"/>
                  </a:lnTo>
                  <a:lnTo>
                    <a:pt x="73406" y="120650"/>
                  </a:lnTo>
                  <a:lnTo>
                    <a:pt x="65913" y="116078"/>
                  </a:lnTo>
                  <a:lnTo>
                    <a:pt x="58420" y="113538"/>
                  </a:lnTo>
                  <a:lnTo>
                    <a:pt x="49911" y="113157"/>
                  </a:lnTo>
                  <a:lnTo>
                    <a:pt x="41275" y="115824"/>
                  </a:lnTo>
                  <a:lnTo>
                    <a:pt x="37084" y="117983"/>
                  </a:lnTo>
                  <a:lnTo>
                    <a:pt x="32385" y="121285"/>
                  </a:lnTo>
                  <a:lnTo>
                    <a:pt x="27051" y="125476"/>
                  </a:lnTo>
                  <a:lnTo>
                    <a:pt x="22479" y="131064"/>
                  </a:lnTo>
                  <a:lnTo>
                    <a:pt x="17399" y="137033"/>
                  </a:lnTo>
                  <a:lnTo>
                    <a:pt x="12192" y="144526"/>
                  </a:lnTo>
                  <a:lnTo>
                    <a:pt x="6350" y="133985"/>
                  </a:lnTo>
                  <a:lnTo>
                    <a:pt x="2794" y="123190"/>
                  </a:lnTo>
                  <a:lnTo>
                    <a:pt x="1016" y="112141"/>
                  </a:lnTo>
                  <a:lnTo>
                    <a:pt x="0" y="100965"/>
                  </a:lnTo>
                  <a:close/>
                </a:path>
              </a:pathLst>
            </a:custGeom>
            <a:solidFill>
              <a:srgbClr val="601E00"/>
            </a:solidFill>
            <a:ln w="0" cap="flat" cmpd="sng" algn="ctr">
              <a:solidFill>
                <a:srgbClr val="601E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6803517" y="2297938"/>
              <a:ext cx="439167" cy="301753"/>
            </a:xfrm>
            <a:custGeom>
              <a:avLst/>
              <a:gdLst/>
              <a:ahLst/>
              <a:cxnLst/>
              <a:rect l="0" t="0" r="0" b="0"/>
              <a:pathLst>
                <a:path w="439167" h="301753">
                  <a:moveTo>
                    <a:pt x="417703" y="245491"/>
                  </a:moveTo>
                  <a:lnTo>
                    <a:pt x="413131" y="249682"/>
                  </a:lnTo>
                  <a:lnTo>
                    <a:pt x="407797" y="252984"/>
                  </a:lnTo>
                  <a:lnTo>
                    <a:pt x="395605" y="258572"/>
                  </a:lnTo>
                  <a:lnTo>
                    <a:pt x="381762" y="262636"/>
                  </a:lnTo>
                  <a:lnTo>
                    <a:pt x="367157" y="267081"/>
                  </a:lnTo>
                  <a:lnTo>
                    <a:pt x="352171" y="271653"/>
                  </a:lnTo>
                  <a:lnTo>
                    <a:pt x="337566" y="278765"/>
                  </a:lnTo>
                  <a:lnTo>
                    <a:pt x="330835" y="283083"/>
                  </a:lnTo>
                  <a:lnTo>
                    <a:pt x="323723" y="287909"/>
                  </a:lnTo>
                  <a:lnTo>
                    <a:pt x="317627" y="294259"/>
                  </a:lnTo>
                  <a:lnTo>
                    <a:pt x="311912" y="301752"/>
                  </a:lnTo>
                  <a:lnTo>
                    <a:pt x="295148" y="295783"/>
                  </a:lnTo>
                  <a:lnTo>
                    <a:pt x="276606" y="289433"/>
                  </a:lnTo>
                  <a:lnTo>
                    <a:pt x="257429" y="283845"/>
                  </a:lnTo>
                  <a:lnTo>
                    <a:pt x="236601" y="279400"/>
                  </a:lnTo>
                  <a:lnTo>
                    <a:pt x="215265" y="276098"/>
                  </a:lnTo>
                  <a:lnTo>
                    <a:pt x="192532" y="275209"/>
                  </a:lnTo>
                  <a:lnTo>
                    <a:pt x="180721" y="276098"/>
                  </a:lnTo>
                  <a:lnTo>
                    <a:pt x="168275" y="277114"/>
                  </a:lnTo>
                  <a:lnTo>
                    <a:pt x="156464" y="279019"/>
                  </a:lnTo>
                  <a:lnTo>
                    <a:pt x="144018" y="282067"/>
                  </a:lnTo>
                  <a:lnTo>
                    <a:pt x="130810" y="278765"/>
                  </a:lnTo>
                  <a:lnTo>
                    <a:pt x="119380" y="275717"/>
                  </a:lnTo>
                  <a:lnTo>
                    <a:pt x="108712" y="272669"/>
                  </a:lnTo>
                  <a:lnTo>
                    <a:pt x="99441" y="270129"/>
                  </a:lnTo>
                  <a:lnTo>
                    <a:pt x="90551" y="267462"/>
                  </a:lnTo>
                  <a:lnTo>
                    <a:pt x="82296" y="265684"/>
                  </a:lnTo>
                  <a:lnTo>
                    <a:pt x="75184" y="263779"/>
                  </a:lnTo>
                  <a:lnTo>
                    <a:pt x="68707" y="262255"/>
                  </a:lnTo>
                  <a:lnTo>
                    <a:pt x="56642" y="260858"/>
                  </a:lnTo>
                  <a:lnTo>
                    <a:pt x="46609" y="260858"/>
                  </a:lnTo>
                  <a:lnTo>
                    <a:pt x="36703" y="262636"/>
                  </a:lnTo>
                  <a:lnTo>
                    <a:pt x="26670" y="266446"/>
                  </a:lnTo>
                  <a:lnTo>
                    <a:pt x="17780" y="258191"/>
                  </a:lnTo>
                  <a:lnTo>
                    <a:pt x="10033" y="247777"/>
                  </a:lnTo>
                  <a:lnTo>
                    <a:pt x="6731" y="242189"/>
                  </a:lnTo>
                  <a:lnTo>
                    <a:pt x="3810" y="235839"/>
                  </a:lnTo>
                  <a:lnTo>
                    <a:pt x="1778" y="229235"/>
                  </a:lnTo>
                  <a:lnTo>
                    <a:pt x="0" y="221742"/>
                  </a:lnTo>
                  <a:lnTo>
                    <a:pt x="3810" y="212471"/>
                  </a:lnTo>
                  <a:lnTo>
                    <a:pt x="7493" y="204597"/>
                  </a:lnTo>
                  <a:lnTo>
                    <a:pt x="11049" y="197612"/>
                  </a:lnTo>
                  <a:lnTo>
                    <a:pt x="14224" y="192024"/>
                  </a:lnTo>
                  <a:lnTo>
                    <a:pt x="17780" y="187579"/>
                  </a:lnTo>
                  <a:lnTo>
                    <a:pt x="20955" y="183769"/>
                  </a:lnTo>
                  <a:lnTo>
                    <a:pt x="27813" y="178943"/>
                  </a:lnTo>
                  <a:lnTo>
                    <a:pt x="34163" y="177419"/>
                  </a:lnTo>
                  <a:lnTo>
                    <a:pt x="40640" y="178181"/>
                  </a:lnTo>
                  <a:lnTo>
                    <a:pt x="46990" y="181102"/>
                  </a:lnTo>
                  <a:lnTo>
                    <a:pt x="53848" y="185928"/>
                  </a:lnTo>
                  <a:lnTo>
                    <a:pt x="67310" y="197866"/>
                  </a:lnTo>
                  <a:lnTo>
                    <a:pt x="74549" y="204343"/>
                  </a:lnTo>
                  <a:lnTo>
                    <a:pt x="82296" y="209804"/>
                  </a:lnTo>
                  <a:lnTo>
                    <a:pt x="90170" y="214630"/>
                  </a:lnTo>
                  <a:lnTo>
                    <a:pt x="99060" y="217932"/>
                  </a:lnTo>
                  <a:lnTo>
                    <a:pt x="107950" y="219202"/>
                  </a:lnTo>
                  <a:lnTo>
                    <a:pt x="117983" y="217678"/>
                  </a:lnTo>
                  <a:lnTo>
                    <a:pt x="123698" y="200914"/>
                  </a:lnTo>
                  <a:lnTo>
                    <a:pt x="128016" y="183007"/>
                  </a:lnTo>
                  <a:lnTo>
                    <a:pt x="132207" y="163703"/>
                  </a:lnTo>
                  <a:lnTo>
                    <a:pt x="135763" y="143891"/>
                  </a:lnTo>
                  <a:lnTo>
                    <a:pt x="140081" y="123190"/>
                  </a:lnTo>
                  <a:lnTo>
                    <a:pt x="145034" y="101854"/>
                  </a:lnTo>
                  <a:lnTo>
                    <a:pt x="151511" y="80772"/>
                  </a:lnTo>
                  <a:lnTo>
                    <a:pt x="159639" y="59182"/>
                  </a:lnTo>
                  <a:lnTo>
                    <a:pt x="171069" y="54229"/>
                  </a:lnTo>
                  <a:lnTo>
                    <a:pt x="183515" y="48387"/>
                  </a:lnTo>
                  <a:lnTo>
                    <a:pt x="196723" y="42799"/>
                  </a:lnTo>
                  <a:lnTo>
                    <a:pt x="210312" y="36830"/>
                  </a:lnTo>
                  <a:lnTo>
                    <a:pt x="239903" y="24892"/>
                  </a:lnTo>
                  <a:lnTo>
                    <a:pt x="272034" y="14097"/>
                  </a:lnTo>
                  <a:lnTo>
                    <a:pt x="288671" y="9652"/>
                  </a:lnTo>
                  <a:lnTo>
                    <a:pt x="305435" y="5588"/>
                  </a:lnTo>
                  <a:lnTo>
                    <a:pt x="322961" y="2540"/>
                  </a:lnTo>
                  <a:lnTo>
                    <a:pt x="340360" y="762"/>
                  </a:lnTo>
                  <a:lnTo>
                    <a:pt x="357886" y="0"/>
                  </a:lnTo>
                  <a:lnTo>
                    <a:pt x="375666" y="381"/>
                  </a:lnTo>
                  <a:lnTo>
                    <a:pt x="393446" y="2159"/>
                  </a:lnTo>
                  <a:lnTo>
                    <a:pt x="411099" y="5969"/>
                  </a:lnTo>
                  <a:lnTo>
                    <a:pt x="417703" y="17907"/>
                  </a:lnTo>
                  <a:lnTo>
                    <a:pt x="423164" y="30607"/>
                  </a:lnTo>
                  <a:lnTo>
                    <a:pt x="427736" y="43942"/>
                  </a:lnTo>
                  <a:lnTo>
                    <a:pt x="431673" y="58801"/>
                  </a:lnTo>
                  <a:lnTo>
                    <a:pt x="434848" y="73660"/>
                  </a:lnTo>
                  <a:lnTo>
                    <a:pt x="437134" y="88900"/>
                  </a:lnTo>
                  <a:lnTo>
                    <a:pt x="438531" y="104902"/>
                  </a:lnTo>
                  <a:lnTo>
                    <a:pt x="439166" y="120904"/>
                  </a:lnTo>
                  <a:lnTo>
                    <a:pt x="438150" y="153670"/>
                  </a:lnTo>
                  <a:lnTo>
                    <a:pt x="436753" y="170053"/>
                  </a:lnTo>
                  <a:lnTo>
                    <a:pt x="434467" y="185674"/>
                  </a:lnTo>
                  <a:lnTo>
                    <a:pt x="431292" y="201676"/>
                  </a:lnTo>
                  <a:lnTo>
                    <a:pt x="427736" y="216535"/>
                  </a:lnTo>
                  <a:lnTo>
                    <a:pt x="423164" y="231521"/>
                  </a:lnTo>
                  <a:close/>
                </a:path>
              </a:pathLst>
            </a:custGeom>
            <a:solidFill>
              <a:srgbClr val="FFCCCC"/>
            </a:solidFill>
            <a:ln w="0" cap="flat" cmpd="sng" algn="ctr">
              <a:solidFill>
                <a:srgbClr val="FFCC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6585966" y="2117471"/>
              <a:ext cx="631064" cy="344552"/>
            </a:xfrm>
            <a:custGeom>
              <a:avLst/>
              <a:gdLst/>
              <a:ahLst/>
              <a:cxnLst/>
              <a:rect l="0" t="0" r="0" b="0"/>
              <a:pathLst>
                <a:path w="631064" h="344552">
                  <a:moveTo>
                    <a:pt x="222885" y="133985"/>
                  </a:moveTo>
                  <a:lnTo>
                    <a:pt x="234569" y="116459"/>
                  </a:lnTo>
                  <a:lnTo>
                    <a:pt x="247142" y="100076"/>
                  </a:lnTo>
                  <a:lnTo>
                    <a:pt x="259969" y="84836"/>
                  </a:lnTo>
                  <a:lnTo>
                    <a:pt x="274193" y="70993"/>
                  </a:lnTo>
                  <a:lnTo>
                    <a:pt x="288798" y="58420"/>
                  </a:lnTo>
                  <a:lnTo>
                    <a:pt x="304165" y="46863"/>
                  </a:lnTo>
                  <a:lnTo>
                    <a:pt x="319913" y="36830"/>
                  </a:lnTo>
                  <a:lnTo>
                    <a:pt x="336169" y="27940"/>
                  </a:lnTo>
                  <a:lnTo>
                    <a:pt x="352552" y="20193"/>
                  </a:lnTo>
                  <a:lnTo>
                    <a:pt x="369824" y="13716"/>
                  </a:lnTo>
                  <a:lnTo>
                    <a:pt x="386461" y="8255"/>
                  </a:lnTo>
                  <a:lnTo>
                    <a:pt x="403606" y="4445"/>
                  </a:lnTo>
                  <a:lnTo>
                    <a:pt x="420751" y="1778"/>
                  </a:lnTo>
                  <a:lnTo>
                    <a:pt x="437515" y="381"/>
                  </a:lnTo>
                  <a:lnTo>
                    <a:pt x="454533" y="0"/>
                  </a:lnTo>
                  <a:lnTo>
                    <a:pt x="470916" y="1143"/>
                  </a:lnTo>
                  <a:lnTo>
                    <a:pt x="487426" y="3429"/>
                  </a:lnTo>
                  <a:lnTo>
                    <a:pt x="503047" y="6731"/>
                  </a:lnTo>
                  <a:lnTo>
                    <a:pt x="518033" y="11938"/>
                  </a:lnTo>
                  <a:lnTo>
                    <a:pt x="533019" y="17907"/>
                  </a:lnTo>
                  <a:lnTo>
                    <a:pt x="546862" y="25400"/>
                  </a:lnTo>
                  <a:lnTo>
                    <a:pt x="560070" y="33909"/>
                  </a:lnTo>
                  <a:lnTo>
                    <a:pt x="572516" y="43942"/>
                  </a:lnTo>
                  <a:lnTo>
                    <a:pt x="583946" y="55499"/>
                  </a:lnTo>
                  <a:lnTo>
                    <a:pt x="594741" y="67691"/>
                  </a:lnTo>
                  <a:lnTo>
                    <a:pt x="604012" y="81915"/>
                  </a:lnTo>
                  <a:lnTo>
                    <a:pt x="612140" y="96774"/>
                  </a:lnTo>
                  <a:lnTo>
                    <a:pt x="618998" y="113157"/>
                  </a:lnTo>
                  <a:lnTo>
                    <a:pt x="624586" y="130937"/>
                  </a:lnTo>
                  <a:lnTo>
                    <a:pt x="628650" y="149987"/>
                  </a:lnTo>
                  <a:lnTo>
                    <a:pt x="631063" y="170688"/>
                  </a:lnTo>
                  <a:lnTo>
                    <a:pt x="623570" y="171196"/>
                  </a:lnTo>
                  <a:lnTo>
                    <a:pt x="615061" y="172212"/>
                  </a:lnTo>
                  <a:lnTo>
                    <a:pt x="605409" y="173355"/>
                  </a:lnTo>
                  <a:lnTo>
                    <a:pt x="595376" y="174879"/>
                  </a:lnTo>
                  <a:lnTo>
                    <a:pt x="584708" y="176784"/>
                  </a:lnTo>
                  <a:lnTo>
                    <a:pt x="573278" y="178689"/>
                  </a:lnTo>
                  <a:lnTo>
                    <a:pt x="548640" y="183896"/>
                  </a:lnTo>
                  <a:lnTo>
                    <a:pt x="522351" y="190119"/>
                  </a:lnTo>
                  <a:lnTo>
                    <a:pt x="493776" y="197485"/>
                  </a:lnTo>
                  <a:lnTo>
                    <a:pt x="463804" y="206121"/>
                  </a:lnTo>
                  <a:lnTo>
                    <a:pt x="433578" y="215900"/>
                  </a:lnTo>
                  <a:lnTo>
                    <a:pt x="402463" y="227330"/>
                  </a:lnTo>
                  <a:lnTo>
                    <a:pt x="371221" y="239649"/>
                  </a:lnTo>
                  <a:lnTo>
                    <a:pt x="339725" y="253746"/>
                  </a:lnTo>
                  <a:lnTo>
                    <a:pt x="309118" y="268986"/>
                  </a:lnTo>
                  <a:lnTo>
                    <a:pt x="279273" y="285369"/>
                  </a:lnTo>
                  <a:lnTo>
                    <a:pt x="250698" y="303657"/>
                  </a:lnTo>
                  <a:lnTo>
                    <a:pt x="223520" y="323342"/>
                  </a:lnTo>
                  <a:lnTo>
                    <a:pt x="198628" y="344551"/>
                  </a:lnTo>
                  <a:lnTo>
                    <a:pt x="184277" y="344551"/>
                  </a:lnTo>
                  <a:lnTo>
                    <a:pt x="170053" y="344551"/>
                  </a:lnTo>
                  <a:lnTo>
                    <a:pt x="156845" y="343408"/>
                  </a:lnTo>
                  <a:lnTo>
                    <a:pt x="144399" y="342773"/>
                  </a:lnTo>
                  <a:lnTo>
                    <a:pt x="121285" y="339725"/>
                  </a:lnTo>
                  <a:lnTo>
                    <a:pt x="99949" y="335661"/>
                  </a:lnTo>
                  <a:lnTo>
                    <a:pt x="80899" y="330073"/>
                  </a:lnTo>
                  <a:lnTo>
                    <a:pt x="64262" y="323723"/>
                  </a:lnTo>
                  <a:lnTo>
                    <a:pt x="49657" y="315849"/>
                  </a:lnTo>
                  <a:lnTo>
                    <a:pt x="37084" y="307721"/>
                  </a:lnTo>
                  <a:lnTo>
                    <a:pt x="26035" y="298831"/>
                  </a:lnTo>
                  <a:lnTo>
                    <a:pt x="17526" y="289433"/>
                  </a:lnTo>
                  <a:lnTo>
                    <a:pt x="10414" y="279400"/>
                  </a:lnTo>
                  <a:lnTo>
                    <a:pt x="5461" y="269367"/>
                  </a:lnTo>
                  <a:lnTo>
                    <a:pt x="1778" y="258572"/>
                  </a:lnTo>
                  <a:lnTo>
                    <a:pt x="0" y="248539"/>
                  </a:lnTo>
                  <a:lnTo>
                    <a:pt x="0" y="238125"/>
                  </a:lnTo>
                  <a:lnTo>
                    <a:pt x="1143" y="228092"/>
                  </a:lnTo>
                  <a:lnTo>
                    <a:pt x="1778" y="222885"/>
                  </a:lnTo>
                  <a:lnTo>
                    <a:pt x="2921" y="216916"/>
                  </a:lnTo>
                  <a:lnTo>
                    <a:pt x="5080" y="211074"/>
                  </a:lnTo>
                  <a:lnTo>
                    <a:pt x="8255" y="204597"/>
                  </a:lnTo>
                  <a:lnTo>
                    <a:pt x="12827" y="197485"/>
                  </a:lnTo>
                  <a:lnTo>
                    <a:pt x="18542" y="190881"/>
                  </a:lnTo>
                  <a:lnTo>
                    <a:pt x="26035" y="184150"/>
                  </a:lnTo>
                  <a:lnTo>
                    <a:pt x="35687" y="178181"/>
                  </a:lnTo>
                  <a:lnTo>
                    <a:pt x="47879" y="172212"/>
                  </a:lnTo>
                  <a:lnTo>
                    <a:pt x="62103" y="166370"/>
                  </a:lnTo>
                  <a:lnTo>
                    <a:pt x="79121" y="161544"/>
                  </a:lnTo>
                  <a:lnTo>
                    <a:pt x="88773" y="159639"/>
                  </a:lnTo>
                  <a:lnTo>
                    <a:pt x="99187" y="157734"/>
                  </a:lnTo>
                  <a:lnTo>
                    <a:pt x="110236" y="155829"/>
                  </a:lnTo>
                  <a:lnTo>
                    <a:pt x="122301" y="154813"/>
                  </a:lnTo>
                  <a:lnTo>
                    <a:pt x="134747" y="153670"/>
                  </a:lnTo>
                  <a:lnTo>
                    <a:pt x="148717" y="152527"/>
                  </a:lnTo>
                  <a:lnTo>
                    <a:pt x="163068" y="152527"/>
                  </a:lnTo>
                  <a:lnTo>
                    <a:pt x="178689" y="152146"/>
                  </a:lnTo>
                  <a:lnTo>
                    <a:pt x="195326" y="152146"/>
                  </a:lnTo>
                  <a:lnTo>
                    <a:pt x="212852" y="152527"/>
                  </a:lnTo>
                  <a:close/>
                </a:path>
              </a:pathLst>
            </a:custGeom>
            <a:solidFill>
              <a:srgbClr val="FF0000"/>
            </a:solidFill>
            <a:ln w="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7076186" y="2336673"/>
              <a:ext cx="74931" cy="92584"/>
            </a:xfrm>
            <a:custGeom>
              <a:avLst/>
              <a:gdLst/>
              <a:ahLst/>
              <a:cxnLst/>
              <a:rect l="0" t="0" r="0" b="0"/>
              <a:pathLst>
                <a:path w="74931" h="92584">
                  <a:moveTo>
                    <a:pt x="22860" y="2159"/>
                  </a:moveTo>
                  <a:lnTo>
                    <a:pt x="30226" y="8509"/>
                  </a:lnTo>
                  <a:lnTo>
                    <a:pt x="38227" y="12573"/>
                  </a:lnTo>
                  <a:lnTo>
                    <a:pt x="45593" y="15494"/>
                  </a:lnTo>
                  <a:lnTo>
                    <a:pt x="52451" y="17780"/>
                  </a:lnTo>
                  <a:lnTo>
                    <a:pt x="58801" y="19685"/>
                  </a:lnTo>
                  <a:lnTo>
                    <a:pt x="64135" y="22225"/>
                  </a:lnTo>
                  <a:lnTo>
                    <a:pt x="68834" y="25527"/>
                  </a:lnTo>
                  <a:lnTo>
                    <a:pt x="72009" y="31623"/>
                  </a:lnTo>
                  <a:lnTo>
                    <a:pt x="74168" y="37846"/>
                  </a:lnTo>
                  <a:lnTo>
                    <a:pt x="74930" y="44958"/>
                  </a:lnTo>
                  <a:lnTo>
                    <a:pt x="74930" y="52451"/>
                  </a:lnTo>
                  <a:lnTo>
                    <a:pt x="74168" y="59817"/>
                  </a:lnTo>
                  <a:lnTo>
                    <a:pt x="71628" y="67310"/>
                  </a:lnTo>
                  <a:lnTo>
                    <a:pt x="68834" y="73279"/>
                  </a:lnTo>
                  <a:lnTo>
                    <a:pt x="64897" y="79248"/>
                  </a:lnTo>
                  <a:lnTo>
                    <a:pt x="59944" y="82931"/>
                  </a:lnTo>
                  <a:lnTo>
                    <a:pt x="52451" y="86995"/>
                  </a:lnTo>
                  <a:lnTo>
                    <a:pt x="43434" y="89916"/>
                  </a:lnTo>
                  <a:lnTo>
                    <a:pt x="33909" y="92202"/>
                  </a:lnTo>
                  <a:lnTo>
                    <a:pt x="24638" y="92583"/>
                  </a:lnTo>
                  <a:lnTo>
                    <a:pt x="16002" y="90805"/>
                  </a:lnTo>
                  <a:lnTo>
                    <a:pt x="11811" y="88519"/>
                  </a:lnTo>
                  <a:lnTo>
                    <a:pt x="8255" y="85979"/>
                  </a:lnTo>
                  <a:lnTo>
                    <a:pt x="5334" y="82169"/>
                  </a:lnTo>
                  <a:lnTo>
                    <a:pt x="2794" y="77724"/>
                  </a:lnTo>
                  <a:lnTo>
                    <a:pt x="1016" y="71755"/>
                  </a:lnTo>
                  <a:lnTo>
                    <a:pt x="0" y="65024"/>
                  </a:lnTo>
                  <a:lnTo>
                    <a:pt x="9271" y="71374"/>
                  </a:lnTo>
                  <a:lnTo>
                    <a:pt x="18923" y="75057"/>
                  </a:lnTo>
                  <a:lnTo>
                    <a:pt x="28829" y="76581"/>
                  </a:lnTo>
                  <a:lnTo>
                    <a:pt x="38481" y="75438"/>
                  </a:lnTo>
                  <a:lnTo>
                    <a:pt x="42799" y="73660"/>
                  </a:lnTo>
                  <a:lnTo>
                    <a:pt x="46736" y="71374"/>
                  </a:lnTo>
                  <a:lnTo>
                    <a:pt x="50292" y="68453"/>
                  </a:lnTo>
                  <a:lnTo>
                    <a:pt x="53086" y="64389"/>
                  </a:lnTo>
                  <a:lnTo>
                    <a:pt x="54864" y="59436"/>
                  </a:lnTo>
                  <a:lnTo>
                    <a:pt x="56642" y="53975"/>
                  </a:lnTo>
                  <a:lnTo>
                    <a:pt x="57404" y="47498"/>
                  </a:lnTo>
                  <a:lnTo>
                    <a:pt x="57404" y="40132"/>
                  </a:lnTo>
                  <a:lnTo>
                    <a:pt x="56007" y="35687"/>
                  </a:lnTo>
                  <a:lnTo>
                    <a:pt x="54229" y="32639"/>
                  </a:lnTo>
                  <a:lnTo>
                    <a:pt x="51054" y="30099"/>
                  </a:lnTo>
                  <a:lnTo>
                    <a:pt x="47117" y="28575"/>
                  </a:lnTo>
                  <a:lnTo>
                    <a:pt x="41656" y="27432"/>
                  </a:lnTo>
                  <a:lnTo>
                    <a:pt x="35687" y="26416"/>
                  </a:lnTo>
                  <a:lnTo>
                    <a:pt x="28194" y="24892"/>
                  </a:lnTo>
                  <a:lnTo>
                    <a:pt x="19939" y="22606"/>
                  </a:lnTo>
                  <a:lnTo>
                    <a:pt x="17780" y="20701"/>
                  </a:lnTo>
                  <a:lnTo>
                    <a:pt x="16383" y="16764"/>
                  </a:lnTo>
                  <a:lnTo>
                    <a:pt x="15367" y="12192"/>
                  </a:lnTo>
                  <a:lnTo>
                    <a:pt x="14986" y="7747"/>
                  </a:lnTo>
                  <a:lnTo>
                    <a:pt x="15367" y="3302"/>
                  </a:lnTo>
                  <a:lnTo>
                    <a:pt x="16383" y="254"/>
                  </a:lnTo>
                  <a:lnTo>
                    <a:pt x="17399" y="0"/>
                  </a:lnTo>
                  <a:lnTo>
                    <a:pt x="18923" y="0"/>
                  </a:lnTo>
                  <a:lnTo>
                    <a:pt x="20701" y="254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7011289" y="2435225"/>
              <a:ext cx="161799" cy="71883"/>
            </a:xfrm>
            <a:custGeom>
              <a:avLst/>
              <a:gdLst/>
              <a:ahLst/>
              <a:cxnLst/>
              <a:rect l="0" t="0" r="0" b="0"/>
              <a:pathLst>
                <a:path w="161799" h="71883">
                  <a:moveTo>
                    <a:pt x="125857" y="381"/>
                  </a:moveTo>
                  <a:lnTo>
                    <a:pt x="140462" y="381"/>
                  </a:lnTo>
                  <a:lnTo>
                    <a:pt x="141986" y="5588"/>
                  </a:lnTo>
                  <a:lnTo>
                    <a:pt x="144399" y="10033"/>
                  </a:lnTo>
                  <a:lnTo>
                    <a:pt x="151257" y="16764"/>
                  </a:lnTo>
                  <a:lnTo>
                    <a:pt x="157988" y="24130"/>
                  </a:lnTo>
                  <a:lnTo>
                    <a:pt x="160401" y="28575"/>
                  </a:lnTo>
                  <a:lnTo>
                    <a:pt x="161798" y="34163"/>
                  </a:lnTo>
                  <a:lnTo>
                    <a:pt x="156464" y="34163"/>
                  </a:lnTo>
                  <a:lnTo>
                    <a:pt x="152273" y="33782"/>
                  </a:lnTo>
                  <a:lnTo>
                    <a:pt x="144780" y="31623"/>
                  </a:lnTo>
                  <a:lnTo>
                    <a:pt x="137668" y="28575"/>
                  </a:lnTo>
                  <a:lnTo>
                    <a:pt x="133731" y="27178"/>
                  </a:lnTo>
                  <a:lnTo>
                    <a:pt x="129413" y="26416"/>
                  </a:lnTo>
                  <a:lnTo>
                    <a:pt x="123698" y="37592"/>
                  </a:lnTo>
                  <a:lnTo>
                    <a:pt x="116205" y="48006"/>
                  </a:lnTo>
                  <a:lnTo>
                    <a:pt x="107950" y="57658"/>
                  </a:lnTo>
                  <a:lnTo>
                    <a:pt x="100965" y="67691"/>
                  </a:lnTo>
                  <a:lnTo>
                    <a:pt x="93726" y="70358"/>
                  </a:lnTo>
                  <a:lnTo>
                    <a:pt x="87757" y="71882"/>
                  </a:lnTo>
                  <a:lnTo>
                    <a:pt x="82042" y="71882"/>
                  </a:lnTo>
                  <a:lnTo>
                    <a:pt x="77089" y="71374"/>
                  </a:lnTo>
                  <a:lnTo>
                    <a:pt x="72390" y="69977"/>
                  </a:lnTo>
                  <a:lnTo>
                    <a:pt x="68072" y="67691"/>
                  </a:lnTo>
                  <a:lnTo>
                    <a:pt x="61087" y="61341"/>
                  </a:lnTo>
                  <a:lnTo>
                    <a:pt x="54864" y="53594"/>
                  </a:lnTo>
                  <a:lnTo>
                    <a:pt x="49657" y="44704"/>
                  </a:lnTo>
                  <a:lnTo>
                    <a:pt x="39624" y="26416"/>
                  </a:lnTo>
                  <a:lnTo>
                    <a:pt x="33909" y="28321"/>
                  </a:lnTo>
                  <a:lnTo>
                    <a:pt x="29591" y="31623"/>
                  </a:lnTo>
                  <a:lnTo>
                    <a:pt x="26035" y="36068"/>
                  </a:lnTo>
                  <a:lnTo>
                    <a:pt x="22860" y="40513"/>
                  </a:lnTo>
                  <a:lnTo>
                    <a:pt x="19685" y="45339"/>
                  </a:lnTo>
                  <a:lnTo>
                    <a:pt x="15748" y="49530"/>
                  </a:lnTo>
                  <a:lnTo>
                    <a:pt x="10795" y="52070"/>
                  </a:lnTo>
                  <a:lnTo>
                    <a:pt x="7493" y="52451"/>
                  </a:lnTo>
                  <a:lnTo>
                    <a:pt x="3937" y="52451"/>
                  </a:lnTo>
                  <a:lnTo>
                    <a:pt x="2540" y="49530"/>
                  </a:lnTo>
                  <a:lnTo>
                    <a:pt x="1143" y="46482"/>
                  </a:lnTo>
                  <a:lnTo>
                    <a:pt x="0" y="43180"/>
                  </a:lnTo>
                  <a:lnTo>
                    <a:pt x="0" y="40513"/>
                  </a:lnTo>
                  <a:lnTo>
                    <a:pt x="381" y="37592"/>
                  </a:lnTo>
                  <a:lnTo>
                    <a:pt x="6477" y="28321"/>
                  </a:lnTo>
                  <a:lnTo>
                    <a:pt x="13208" y="19304"/>
                  </a:lnTo>
                  <a:lnTo>
                    <a:pt x="19939" y="10414"/>
                  </a:lnTo>
                  <a:lnTo>
                    <a:pt x="25400" y="381"/>
                  </a:lnTo>
                  <a:lnTo>
                    <a:pt x="29210" y="0"/>
                  </a:lnTo>
                  <a:lnTo>
                    <a:pt x="32131" y="381"/>
                  </a:lnTo>
                  <a:lnTo>
                    <a:pt x="36449" y="1778"/>
                  </a:lnTo>
                  <a:lnTo>
                    <a:pt x="40640" y="4064"/>
                  </a:lnTo>
                  <a:lnTo>
                    <a:pt x="43434" y="4826"/>
                  </a:lnTo>
                  <a:lnTo>
                    <a:pt x="47117" y="4064"/>
                  </a:lnTo>
                  <a:lnTo>
                    <a:pt x="51054" y="9271"/>
                  </a:lnTo>
                  <a:lnTo>
                    <a:pt x="53848" y="15240"/>
                  </a:lnTo>
                  <a:lnTo>
                    <a:pt x="59563" y="28575"/>
                  </a:lnTo>
                  <a:lnTo>
                    <a:pt x="64897" y="41656"/>
                  </a:lnTo>
                  <a:lnTo>
                    <a:pt x="68072" y="47625"/>
                  </a:lnTo>
                  <a:lnTo>
                    <a:pt x="72390" y="52451"/>
                  </a:lnTo>
                  <a:lnTo>
                    <a:pt x="78867" y="52832"/>
                  </a:lnTo>
                  <a:lnTo>
                    <a:pt x="84455" y="52451"/>
                  </a:lnTo>
                  <a:lnTo>
                    <a:pt x="89535" y="51308"/>
                  </a:lnTo>
                  <a:lnTo>
                    <a:pt x="93726" y="49149"/>
                  </a:lnTo>
                  <a:lnTo>
                    <a:pt x="103124" y="37973"/>
                  </a:lnTo>
                  <a:lnTo>
                    <a:pt x="110871" y="25654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6577838" y="2107438"/>
              <a:ext cx="753619" cy="1601344"/>
            </a:xfrm>
            <a:custGeom>
              <a:avLst/>
              <a:gdLst/>
              <a:ahLst/>
              <a:cxnLst/>
              <a:rect l="0" t="0" r="0" b="0"/>
              <a:pathLst>
                <a:path w="753619" h="1601344">
                  <a:moveTo>
                    <a:pt x="208153" y="161036"/>
                  </a:moveTo>
                  <a:lnTo>
                    <a:pt x="212852" y="148463"/>
                  </a:lnTo>
                  <a:lnTo>
                    <a:pt x="218059" y="136525"/>
                  </a:lnTo>
                  <a:lnTo>
                    <a:pt x="224282" y="124714"/>
                  </a:lnTo>
                  <a:lnTo>
                    <a:pt x="231013" y="113411"/>
                  </a:lnTo>
                  <a:lnTo>
                    <a:pt x="238506" y="102743"/>
                  </a:lnTo>
                  <a:lnTo>
                    <a:pt x="246634" y="92710"/>
                  </a:lnTo>
                  <a:lnTo>
                    <a:pt x="255270" y="82931"/>
                  </a:lnTo>
                  <a:lnTo>
                    <a:pt x="264160" y="74041"/>
                  </a:lnTo>
                  <a:lnTo>
                    <a:pt x="273812" y="65151"/>
                  </a:lnTo>
                  <a:lnTo>
                    <a:pt x="284099" y="56896"/>
                  </a:lnTo>
                  <a:lnTo>
                    <a:pt x="305816" y="42418"/>
                  </a:lnTo>
                  <a:lnTo>
                    <a:pt x="329057" y="29718"/>
                  </a:lnTo>
                  <a:lnTo>
                    <a:pt x="353314" y="19304"/>
                  </a:lnTo>
                  <a:lnTo>
                    <a:pt x="378206" y="11176"/>
                  </a:lnTo>
                  <a:lnTo>
                    <a:pt x="403987" y="5207"/>
                  </a:lnTo>
                  <a:lnTo>
                    <a:pt x="430276" y="1524"/>
                  </a:lnTo>
                  <a:lnTo>
                    <a:pt x="456311" y="0"/>
                  </a:lnTo>
                  <a:lnTo>
                    <a:pt x="481965" y="1143"/>
                  </a:lnTo>
                  <a:lnTo>
                    <a:pt x="506603" y="4445"/>
                  </a:lnTo>
                  <a:lnTo>
                    <a:pt x="530733" y="10414"/>
                  </a:lnTo>
                  <a:lnTo>
                    <a:pt x="542544" y="14478"/>
                  </a:lnTo>
                  <a:lnTo>
                    <a:pt x="553974" y="18923"/>
                  </a:lnTo>
                  <a:lnTo>
                    <a:pt x="565658" y="24892"/>
                  </a:lnTo>
                  <a:lnTo>
                    <a:pt x="576834" y="33147"/>
                  </a:lnTo>
                  <a:lnTo>
                    <a:pt x="587502" y="42799"/>
                  </a:lnTo>
                  <a:lnTo>
                    <a:pt x="597535" y="53975"/>
                  </a:lnTo>
                  <a:lnTo>
                    <a:pt x="606679" y="65786"/>
                  </a:lnTo>
                  <a:lnTo>
                    <a:pt x="615315" y="78486"/>
                  </a:lnTo>
                  <a:lnTo>
                    <a:pt x="623570" y="91948"/>
                  </a:lnTo>
                  <a:lnTo>
                    <a:pt x="630301" y="105283"/>
                  </a:lnTo>
                  <a:lnTo>
                    <a:pt x="636397" y="118237"/>
                  </a:lnTo>
                  <a:lnTo>
                    <a:pt x="640969" y="130556"/>
                  </a:lnTo>
                  <a:lnTo>
                    <a:pt x="644906" y="142494"/>
                  </a:lnTo>
                  <a:lnTo>
                    <a:pt x="647319" y="152908"/>
                  </a:lnTo>
                  <a:lnTo>
                    <a:pt x="648843" y="161925"/>
                  </a:lnTo>
                  <a:lnTo>
                    <a:pt x="648843" y="169291"/>
                  </a:lnTo>
                  <a:lnTo>
                    <a:pt x="647319" y="174879"/>
                  </a:lnTo>
                  <a:lnTo>
                    <a:pt x="645922" y="176784"/>
                  </a:lnTo>
                  <a:lnTo>
                    <a:pt x="644525" y="177419"/>
                  </a:lnTo>
                  <a:lnTo>
                    <a:pt x="649224" y="196088"/>
                  </a:lnTo>
                  <a:lnTo>
                    <a:pt x="654812" y="214376"/>
                  </a:lnTo>
                  <a:lnTo>
                    <a:pt x="661289" y="232537"/>
                  </a:lnTo>
                  <a:lnTo>
                    <a:pt x="667385" y="252984"/>
                  </a:lnTo>
                  <a:lnTo>
                    <a:pt x="667639" y="257429"/>
                  </a:lnTo>
                  <a:lnTo>
                    <a:pt x="668401" y="264160"/>
                  </a:lnTo>
                  <a:lnTo>
                    <a:pt x="668782" y="272288"/>
                  </a:lnTo>
                  <a:lnTo>
                    <a:pt x="669163" y="281940"/>
                  </a:lnTo>
                  <a:lnTo>
                    <a:pt x="668782" y="293243"/>
                  </a:lnTo>
                  <a:lnTo>
                    <a:pt x="668401" y="305054"/>
                  </a:lnTo>
                  <a:lnTo>
                    <a:pt x="667004" y="331851"/>
                  </a:lnTo>
                  <a:lnTo>
                    <a:pt x="664845" y="359791"/>
                  </a:lnTo>
                  <a:lnTo>
                    <a:pt x="660908" y="387350"/>
                  </a:lnTo>
                  <a:lnTo>
                    <a:pt x="658749" y="400304"/>
                  </a:lnTo>
                  <a:lnTo>
                    <a:pt x="655955" y="412242"/>
                  </a:lnTo>
                  <a:lnTo>
                    <a:pt x="653034" y="423037"/>
                  </a:lnTo>
                  <a:lnTo>
                    <a:pt x="649224" y="433070"/>
                  </a:lnTo>
                  <a:lnTo>
                    <a:pt x="659765" y="441706"/>
                  </a:lnTo>
                  <a:lnTo>
                    <a:pt x="668401" y="450596"/>
                  </a:lnTo>
                  <a:lnTo>
                    <a:pt x="675259" y="459486"/>
                  </a:lnTo>
                  <a:lnTo>
                    <a:pt x="680466" y="467995"/>
                  </a:lnTo>
                  <a:lnTo>
                    <a:pt x="684403" y="477012"/>
                  </a:lnTo>
                  <a:lnTo>
                    <a:pt x="686181" y="485521"/>
                  </a:lnTo>
                  <a:lnTo>
                    <a:pt x="687324" y="494157"/>
                  </a:lnTo>
                  <a:lnTo>
                    <a:pt x="686181" y="502666"/>
                  </a:lnTo>
                  <a:lnTo>
                    <a:pt x="683768" y="510794"/>
                  </a:lnTo>
                  <a:lnTo>
                    <a:pt x="680466" y="519049"/>
                  </a:lnTo>
                  <a:lnTo>
                    <a:pt x="675259" y="526796"/>
                  </a:lnTo>
                  <a:lnTo>
                    <a:pt x="669163" y="534289"/>
                  </a:lnTo>
                  <a:lnTo>
                    <a:pt x="661289" y="541401"/>
                  </a:lnTo>
                  <a:lnTo>
                    <a:pt x="652399" y="548005"/>
                  </a:lnTo>
                  <a:lnTo>
                    <a:pt x="642366" y="554355"/>
                  </a:lnTo>
                  <a:lnTo>
                    <a:pt x="631317" y="559943"/>
                  </a:lnTo>
                  <a:lnTo>
                    <a:pt x="637794" y="571500"/>
                  </a:lnTo>
                  <a:lnTo>
                    <a:pt x="643382" y="583438"/>
                  </a:lnTo>
                  <a:lnTo>
                    <a:pt x="647700" y="595757"/>
                  </a:lnTo>
                  <a:lnTo>
                    <a:pt x="651383" y="609092"/>
                  </a:lnTo>
                  <a:lnTo>
                    <a:pt x="653796" y="622808"/>
                  </a:lnTo>
                  <a:lnTo>
                    <a:pt x="656209" y="636905"/>
                  </a:lnTo>
                  <a:lnTo>
                    <a:pt x="658749" y="666623"/>
                  </a:lnTo>
                  <a:lnTo>
                    <a:pt x="660146" y="697230"/>
                  </a:lnTo>
                  <a:lnTo>
                    <a:pt x="660527" y="727710"/>
                  </a:lnTo>
                  <a:lnTo>
                    <a:pt x="661670" y="758571"/>
                  </a:lnTo>
                  <a:lnTo>
                    <a:pt x="663448" y="788416"/>
                  </a:lnTo>
                  <a:lnTo>
                    <a:pt x="666242" y="803656"/>
                  </a:lnTo>
                  <a:lnTo>
                    <a:pt x="669163" y="827024"/>
                  </a:lnTo>
                  <a:lnTo>
                    <a:pt x="671957" y="848360"/>
                  </a:lnTo>
                  <a:lnTo>
                    <a:pt x="674878" y="868426"/>
                  </a:lnTo>
                  <a:lnTo>
                    <a:pt x="677672" y="887349"/>
                  </a:lnTo>
                  <a:lnTo>
                    <a:pt x="683768" y="925322"/>
                  </a:lnTo>
                  <a:lnTo>
                    <a:pt x="686181" y="945388"/>
                  </a:lnTo>
                  <a:lnTo>
                    <a:pt x="688721" y="968121"/>
                  </a:lnTo>
                  <a:lnTo>
                    <a:pt x="688086" y="973709"/>
                  </a:lnTo>
                  <a:lnTo>
                    <a:pt x="687324" y="978789"/>
                  </a:lnTo>
                  <a:lnTo>
                    <a:pt x="685165" y="983361"/>
                  </a:lnTo>
                  <a:lnTo>
                    <a:pt x="682625" y="987425"/>
                  </a:lnTo>
                  <a:lnTo>
                    <a:pt x="679069" y="990473"/>
                  </a:lnTo>
                  <a:lnTo>
                    <a:pt x="674878" y="992632"/>
                  </a:lnTo>
                  <a:lnTo>
                    <a:pt x="669798" y="994156"/>
                  </a:lnTo>
                  <a:lnTo>
                    <a:pt x="663448" y="994156"/>
                  </a:lnTo>
                  <a:lnTo>
                    <a:pt x="664464" y="1020572"/>
                  </a:lnTo>
                  <a:lnTo>
                    <a:pt x="665607" y="1044702"/>
                  </a:lnTo>
                  <a:lnTo>
                    <a:pt x="666623" y="1067816"/>
                  </a:lnTo>
                  <a:lnTo>
                    <a:pt x="667004" y="1089787"/>
                  </a:lnTo>
                  <a:lnTo>
                    <a:pt x="666623" y="1112139"/>
                  </a:lnTo>
                  <a:lnTo>
                    <a:pt x="665226" y="1134745"/>
                  </a:lnTo>
                  <a:lnTo>
                    <a:pt x="662813" y="1159002"/>
                  </a:lnTo>
                  <a:lnTo>
                    <a:pt x="660527" y="1171956"/>
                  </a:lnTo>
                  <a:lnTo>
                    <a:pt x="658368" y="1185418"/>
                  </a:lnTo>
                  <a:lnTo>
                    <a:pt x="649605" y="1187577"/>
                  </a:lnTo>
                  <a:lnTo>
                    <a:pt x="641731" y="1190244"/>
                  </a:lnTo>
                  <a:lnTo>
                    <a:pt x="626364" y="1193927"/>
                  </a:lnTo>
                  <a:lnTo>
                    <a:pt x="618490" y="1195451"/>
                  </a:lnTo>
                  <a:lnTo>
                    <a:pt x="609600" y="1196467"/>
                  </a:lnTo>
                  <a:lnTo>
                    <a:pt x="599948" y="1196467"/>
                  </a:lnTo>
                  <a:lnTo>
                    <a:pt x="588264" y="1196467"/>
                  </a:lnTo>
                  <a:lnTo>
                    <a:pt x="585724" y="1219962"/>
                  </a:lnTo>
                  <a:lnTo>
                    <a:pt x="582041" y="1244092"/>
                  </a:lnTo>
                  <a:lnTo>
                    <a:pt x="585089" y="1246378"/>
                  </a:lnTo>
                  <a:lnTo>
                    <a:pt x="587121" y="1248283"/>
                  </a:lnTo>
                  <a:lnTo>
                    <a:pt x="589280" y="1251204"/>
                  </a:lnTo>
                  <a:lnTo>
                    <a:pt x="589280" y="1253871"/>
                  </a:lnTo>
                  <a:lnTo>
                    <a:pt x="587502" y="1256030"/>
                  </a:lnTo>
                  <a:lnTo>
                    <a:pt x="582041" y="1260602"/>
                  </a:lnTo>
                  <a:lnTo>
                    <a:pt x="580009" y="1263142"/>
                  </a:lnTo>
                  <a:lnTo>
                    <a:pt x="578866" y="1265428"/>
                  </a:lnTo>
                  <a:lnTo>
                    <a:pt x="576453" y="1269873"/>
                  </a:lnTo>
                  <a:lnTo>
                    <a:pt x="575056" y="1273175"/>
                  </a:lnTo>
                  <a:lnTo>
                    <a:pt x="574675" y="1275842"/>
                  </a:lnTo>
                  <a:lnTo>
                    <a:pt x="574675" y="1277620"/>
                  </a:lnTo>
                  <a:lnTo>
                    <a:pt x="575691" y="1280922"/>
                  </a:lnTo>
                  <a:lnTo>
                    <a:pt x="576453" y="1282827"/>
                  </a:lnTo>
                  <a:lnTo>
                    <a:pt x="576453" y="1284732"/>
                  </a:lnTo>
                  <a:lnTo>
                    <a:pt x="575056" y="1299210"/>
                  </a:lnTo>
                  <a:lnTo>
                    <a:pt x="575056" y="1313688"/>
                  </a:lnTo>
                  <a:lnTo>
                    <a:pt x="575437" y="1327912"/>
                  </a:lnTo>
                  <a:lnTo>
                    <a:pt x="577850" y="1342390"/>
                  </a:lnTo>
                  <a:lnTo>
                    <a:pt x="582422" y="1344676"/>
                  </a:lnTo>
                  <a:lnTo>
                    <a:pt x="588518" y="1345692"/>
                  </a:lnTo>
                  <a:lnTo>
                    <a:pt x="602488" y="1346073"/>
                  </a:lnTo>
                  <a:lnTo>
                    <a:pt x="609219" y="1346454"/>
                  </a:lnTo>
                  <a:lnTo>
                    <a:pt x="615696" y="1347216"/>
                  </a:lnTo>
                  <a:lnTo>
                    <a:pt x="620649" y="1349502"/>
                  </a:lnTo>
                  <a:lnTo>
                    <a:pt x="622808" y="1351280"/>
                  </a:lnTo>
                  <a:lnTo>
                    <a:pt x="624205" y="1353566"/>
                  </a:lnTo>
                  <a:lnTo>
                    <a:pt x="623189" y="1368806"/>
                  </a:lnTo>
                  <a:lnTo>
                    <a:pt x="620903" y="1382903"/>
                  </a:lnTo>
                  <a:lnTo>
                    <a:pt x="616331" y="1410843"/>
                  </a:lnTo>
                  <a:lnTo>
                    <a:pt x="612140" y="1439164"/>
                  </a:lnTo>
                  <a:lnTo>
                    <a:pt x="610743" y="1454023"/>
                  </a:lnTo>
                  <a:lnTo>
                    <a:pt x="609981" y="1469644"/>
                  </a:lnTo>
                  <a:lnTo>
                    <a:pt x="625602" y="1475613"/>
                  </a:lnTo>
                  <a:lnTo>
                    <a:pt x="643382" y="1480058"/>
                  </a:lnTo>
                  <a:lnTo>
                    <a:pt x="661670" y="1482217"/>
                  </a:lnTo>
                  <a:lnTo>
                    <a:pt x="670560" y="1482217"/>
                  </a:lnTo>
                  <a:lnTo>
                    <a:pt x="679069" y="1481201"/>
                  </a:lnTo>
                  <a:lnTo>
                    <a:pt x="728345" y="1477010"/>
                  </a:lnTo>
                  <a:lnTo>
                    <a:pt x="735457" y="1478534"/>
                  </a:lnTo>
                  <a:lnTo>
                    <a:pt x="741172" y="1482217"/>
                  </a:lnTo>
                  <a:lnTo>
                    <a:pt x="745744" y="1487424"/>
                  </a:lnTo>
                  <a:lnTo>
                    <a:pt x="748919" y="1494155"/>
                  </a:lnTo>
                  <a:lnTo>
                    <a:pt x="751078" y="1502283"/>
                  </a:lnTo>
                  <a:lnTo>
                    <a:pt x="752602" y="1511300"/>
                  </a:lnTo>
                  <a:lnTo>
                    <a:pt x="753364" y="1520952"/>
                  </a:lnTo>
                  <a:lnTo>
                    <a:pt x="753618" y="1531366"/>
                  </a:lnTo>
                  <a:lnTo>
                    <a:pt x="750316" y="1535811"/>
                  </a:lnTo>
                  <a:lnTo>
                    <a:pt x="747522" y="1539494"/>
                  </a:lnTo>
                  <a:lnTo>
                    <a:pt x="746125" y="1542542"/>
                  </a:lnTo>
                  <a:lnTo>
                    <a:pt x="744728" y="1544828"/>
                  </a:lnTo>
                  <a:lnTo>
                    <a:pt x="744347" y="1546225"/>
                  </a:lnTo>
                  <a:lnTo>
                    <a:pt x="744728" y="1547368"/>
                  </a:lnTo>
                  <a:lnTo>
                    <a:pt x="745744" y="1548511"/>
                  </a:lnTo>
                  <a:lnTo>
                    <a:pt x="747903" y="1548511"/>
                  </a:lnTo>
                  <a:lnTo>
                    <a:pt x="750316" y="1548511"/>
                  </a:lnTo>
                  <a:lnTo>
                    <a:pt x="752602" y="1548892"/>
                  </a:lnTo>
                  <a:lnTo>
                    <a:pt x="753364" y="1550035"/>
                  </a:lnTo>
                  <a:lnTo>
                    <a:pt x="752983" y="1569720"/>
                  </a:lnTo>
                  <a:lnTo>
                    <a:pt x="752983" y="1578229"/>
                  </a:lnTo>
                  <a:lnTo>
                    <a:pt x="753364" y="1585722"/>
                  </a:lnTo>
                  <a:lnTo>
                    <a:pt x="696214" y="1585722"/>
                  </a:lnTo>
                  <a:lnTo>
                    <a:pt x="696214" y="1589405"/>
                  </a:lnTo>
                  <a:lnTo>
                    <a:pt x="661289" y="1586865"/>
                  </a:lnTo>
                  <a:lnTo>
                    <a:pt x="625602" y="1585722"/>
                  </a:lnTo>
                  <a:lnTo>
                    <a:pt x="590296" y="1584579"/>
                  </a:lnTo>
                  <a:lnTo>
                    <a:pt x="572897" y="1583436"/>
                  </a:lnTo>
                  <a:lnTo>
                    <a:pt x="556133" y="1582039"/>
                  </a:lnTo>
                  <a:lnTo>
                    <a:pt x="554355" y="1588008"/>
                  </a:lnTo>
                  <a:lnTo>
                    <a:pt x="552831" y="1592453"/>
                  </a:lnTo>
                  <a:lnTo>
                    <a:pt x="550799" y="1596390"/>
                  </a:lnTo>
                  <a:lnTo>
                    <a:pt x="548005" y="1601343"/>
                  </a:lnTo>
                  <a:lnTo>
                    <a:pt x="536575" y="1598676"/>
                  </a:lnTo>
                  <a:lnTo>
                    <a:pt x="523621" y="1598041"/>
                  </a:lnTo>
                  <a:lnTo>
                    <a:pt x="510159" y="1598295"/>
                  </a:lnTo>
                  <a:lnTo>
                    <a:pt x="496570" y="1598676"/>
                  </a:lnTo>
                  <a:lnTo>
                    <a:pt x="469138" y="1599819"/>
                  </a:lnTo>
                  <a:lnTo>
                    <a:pt x="455930" y="1599819"/>
                  </a:lnTo>
                  <a:lnTo>
                    <a:pt x="444246" y="1598041"/>
                  </a:lnTo>
                  <a:lnTo>
                    <a:pt x="441706" y="1596390"/>
                  </a:lnTo>
                  <a:lnTo>
                    <a:pt x="439166" y="1593850"/>
                  </a:lnTo>
                  <a:lnTo>
                    <a:pt x="434213" y="1585341"/>
                  </a:lnTo>
                  <a:lnTo>
                    <a:pt x="429895" y="1576324"/>
                  </a:lnTo>
                  <a:lnTo>
                    <a:pt x="428117" y="1573022"/>
                  </a:lnTo>
                  <a:lnTo>
                    <a:pt x="426339" y="1570863"/>
                  </a:lnTo>
                  <a:lnTo>
                    <a:pt x="424942" y="1572768"/>
                  </a:lnTo>
                  <a:lnTo>
                    <a:pt x="423799" y="1576070"/>
                  </a:lnTo>
                  <a:lnTo>
                    <a:pt x="423418" y="1584960"/>
                  </a:lnTo>
                  <a:lnTo>
                    <a:pt x="423164" y="1589405"/>
                  </a:lnTo>
                  <a:lnTo>
                    <a:pt x="422783" y="1593469"/>
                  </a:lnTo>
                  <a:lnTo>
                    <a:pt x="421767" y="1596390"/>
                  </a:lnTo>
                  <a:lnTo>
                    <a:pt x="419989" y="1598041"/>
                  </a:lnTo>
                  <a:lnTo>
                    <a:pt x="408178" y="1599819"/>
                  </a:lnTo>
                  <a:lnTo>
                    <a:pt x="394589" y="1600200"/>
                  </a:lnTo>
                  <a:lnTo>
                    <a:pt x="380365" y="1600200"/>
                  </a:lnTo>
                  <a:lnTo>
                    <a:pt x="365379" y="1599819"/>
                  </a:lnTo>
                  <a:lnTo>
                    <a:pt x="335407" y="1599057"/>
                  </a:lnTo>
                  <a:lnTo>
                    <a:pt x="321818" y="1599565"/>
                  </a:lnTo>
                  <a:lnTo>
                    <a:pt x="308991" y="1599819"/>
                  </a:lnTo>
                  <a:lnTo>
                    <a:pt x="307975" y="1594739"/>
                  </a:lnTo>
                  <a:lnTo>
                    <a:pt x="307213" y="1590929"/>
                  </a:lnTo>
                  <a:lnTo>
                    <a:pt x="306578" y="1587627"/>
                  </a:lnTo>
                  <a:lnTo>
                    <a:pt x="305181" y="1582039"/>
                  </a:lnTo>
                  <a:lnTo>
                    <a:pt x="290830" y="1581531"/>
                  </a:lnTo>
                  <a:lnTo>
                    <a:pt x="277368" y="1580515"/>
                  </a:lnTo>
                  <a:lnTo>
                    <a:pt x="251968" y="1579372"/>
                  </a:lnTo>
                  <a:lnTo>
                    <a:pt x="227076" y="1579753"/>
                  </a:lnTo>
                  <a:lnTo>
                    <a:pt x="214249" y="1580515"/>
                  </a:lnTo>
                  <a:lnTo>
                    <a:pt x="201041" y="1582039"/>
                  </a:lnTo>
                  <a:lnTo>
                    <a:pt x="191008" y="1580134"/>
                  </a:lnTo>
                  <a:lnTo>
                    <a:pt x="180340" y="1578991"/>
                  </a:lnTo>
                  <a:lnTo>
                    <a:pt x="157988" y="1578229"/>
                  </a:lnTo>
                  <a:lnTo>
                    <a:pt x="135128" y="1577594"/>
                  </a:lnTo>
                  <a:lnTo>
                    <a:pt x="124333" y="1576070"/>
                  </a:lnTo>
                  <a:lnTo>
                    <a:pt x="114681" y="1574546"/>
                  </a:lnTo>
                  <a:lnTo>
                    <a:pt x="111252" y="1561084"/>
                  </a:lnTo>
                  <a:lnTo>
                    <a:pt x="108077" y="1549146"/>
                  </a:lnTo>
                  <a:lnTo>
                    <a:pt x="112903" y="1547368"/>
                  </a:lnTo>
                  <a:lnTo>
                    <a:pt x="116840" y="1545590"/>
                  </a:lnTo>
                  <a:lnTo>
                    <a:pt x="119761" y="1543304"/>
                  </a:lnTo>
                  <a:lnTo>
                    <a:pt x="121158" y="1541780"/>
                  </a:lnTo>
                  <a:lnTo>
                    <a:pt x="120904" y="1538097"/>
                  </a:lnTo>
                  <a:lnTo>
                    <a:pt x="118364" y="1534287"/>
                  </a:lnTo>
                  <a:lnTo>
                    <a:pt x="109093" y="1527302"/>
                  </a:lnTo>
                  <a:lnTo>
                    <a:pt x="105537" y="1523873"/>
                  </a:lnTo>
                  <a:lnTo>
                    <a:pt x="103632" y="1520571"/>
                  </a:lnTo>
                  <a:lnTo>
                    <a:pt x="103378" y="1512443"/>
                  </a:lnTo>
                  <a:lnTo>
                    <a:pt x="103632" y="1504569"/>
                  </a:lnTo>
                  <a:lnTo>
                    <a:pt x="104775" y="1497076"/>
                  </a:lnTo>
                  <a:lnTo>
                    <a:pt x="106553" y="1490472"/>
                  </a:lnTo>
                  <a:lnTo>
                    <a:pt x="108712" y="1484122"/>
                  </a:lnTo>
                  <a:lnTo>
                    <a:pt x="112268" y="1478534"/>
                  </a:lnTo>
                  <a:lnTo>
                    <a:pt x="116205" y="1473327"/>
                  </a:lnTo>
                  <a:lnTo>
                    <a:pt x="120904" y="1468501"/>
                  </a:lnTo>
                  <a:lnTo>
                    <a:pt x="126492" y="1464437"/>
                  </a:lnTo>
                  <a:lnTo>
                    <a:pt x="133350" y="1460754"/>
                  </a:lnTo>
                  <a:lnTo>
                    <a:pt x="140716" y="1458087"/>
                  </a:lnTo>
                  <a:lnTo>
                    <a:pt x="149352" y="1455928"/>
                  </a:lnTo>
                  <a:lnTo>
                    <a:pt x="158623" y="1454404"/>
                  </a:lnTo>
                  <a:lnTo>
                    <a:pt x="169291" y="1453642"/>
                  </a:lnTo>
                  <a:lnTo>
                    <a:pt x="181102" y="1453642"/>
                  </a:lnTo>
                  <a:lnTo>
                    <a:pt x="193929" y="1454404"/>
                  </a:lnTo>
                  <a:lnTo>
                    <a:pt x="192405" y="1446530"/>
                  </a:lnTo>
                  <a:lnTo>
                    <a:pt x="190627" y="1438402"/>
                  </a:lnTo>
                  <a:lnTo>
                    <a:pt x="184658" y="1421257"/>
                  </a:lnTo>
                  <a:lnTo>
                    <a:pt x="177800" y="1404112"/>
                  </a:lnTo>
                  <a:lnTo>
                    <a:pt x="171450" y="1387094"/>
                  </a:lnTo>
                  <a:lnTo>
                    <a:pt x="168910" y="1378458"/>
                  </a:lnTo>
                  <a:lnTo>
                    <a:pt x="167132" y="1370330"/>
                  </a:lnTo>
                  <a:lnTo>
                    <a:pt x="166370" y="1362075"/>
                  </a:lnTo>
                  <a:lnTo>
                    <a:pt x="166751" y="1354328"/>
                  </a:lnTo>
                  <a:lnTo>
                    <a:pt x="168275" y="1346835"/>
                  </a:lnTo>
                  <a:lnTo>
                    <a:pt x="171450" y="1340104"/>
                  </a:lnTo>
                  <a:lnTo>
                    <a:pt x="176403" y="1333373"/>
                  </a:lnTo>
                  <a:lnTo>
                    <a:pt x="182880" y="1327531"/>
                  </a:lnTo>
                  <a:lnTo>
                    <a:pt x="188214" y="1326769"/>
                  </a:lnTo>
                  <a:lnTo>
                    <a:pt x="193167" y="1327150"/>
                  </a:lnTo>
                  <a:lnTo>
                    <a:pt x="201041" y="1328928"/>
                  </a:lnTo>
                  <a:lnTo>
                    <a:pt x="208915" y="1331214"/>
                  </a:lnTo>
                  <a:lnTo>
                    <a:pt x="213487" y="1331595"/>
                  </a:lnTo>
                  <a:lnTo>
                    <a:pt x="218821" y="1330833"/>
                  </a:lnTo>
                  <a:lnTo>
                    <a:pt x="222504" y="1314069"/>
                  </a:lnTo>
                  <a:lnTo>
                    <a:pt x="225679" y="1296162"/>
                  </a:lnTo>
                  <a:lnTo>
                    <a:pt x="228092" y="1277366"/>
                  </a:lnTo>
                  <a:lnTo>
                    <a:pt x="229870" y="1257554"/>
                  </a:lnTo>
                  <a:lnTo>
                    <a:pt x="228092" y="1254125"/>
                  </a:lnTo>
                  <a:lnTo>
                    <a:pt x="226695" y="1250823"/>
                  </a:lnTo>
                  <a:lnTo>
                    <a:pt x="224536" y="1245997"/>
                  </a:lnTo>
                  <a:lnTo>
                    <a:pt x="223901" y="1242314"/>
                  </a:lnTo>
                  <a:lnTo>
                    <a:pt x="224282" y="1239647"/>
                  </a:lnTo>
                  <a:lnTo>
                    <a:pt x="226060" y="1235583"/>
                  </a:lnTo>
                  <a:lnTo>
                    <a:pt x="227076" y="1233678"/>
                  </a:lnTo>
                  <a:lnTo>
                    <a:pt x="227457" y="1230376"/>
                  </a:lnTo>
                  <a:lnTo>
                    <a:pt x="231648" y="1226947"/>
                  </a:lnTo>
                  <a:lnTo>
                    <a:pt x="233807" y="1224026"/>
                  </a:lnTo>
                  <a:lnTo>
                    <a:pt x="234950" y="1221740"/>
                  </a:lnTo>
                  <a:lnTo>
                    <a:pt x="234569" y="1219962"/>
                  </a:lnTo>
                  <a:lnTo>
                    <a:pt x="232791" y="1216660"/>
                  </a:lnTo>
                  <a:lnTo>
                    <a:pt x="231267" y="1212977"/>
                  </a:lnTo>
                  <a:lnTo>
                    <a:pt x="231013" y="1193165"/>
                  </a:lnTo>
                  <a:lnTo>
                    <a:pt x="229489" y="1173861"/>
                  </a:lnTo>
                  <a:lnTo>
                    <a:pt x="223139" y="1174496"/>
                  </a:lnTo>
                  <a:lnTo>
                    <a:pt x="217805" y="1174877"/>
                  </a:lnTo>
                  <a:lnTo>
                    <a:pt x="209296" y="1174242"/>
                  </a:lnTo>
                  <a:lnTo>
                    <a:pt x="200025" y="1173480"/>
                  </a:lnTo>
                  <a:lnTo>
                    <a:pt x="194183" y="1173099"/>
                  </a:lnTo>
                  <a:lnTo>
                    <a:pt x="186817" y="1173480"/>
                  </a:lnTo>
                  <a:lnTo>
                    <a:pt x="188595" y="1153033"/>
                  </a:lnTo>
                  <a:lnTo>
                    <a:pt x="189611" y="1131443"/>
                  </a:lnTo>
                  <a:lnTo>
                    <a:pt x="191008" y="1087882"/>
                  </a:lnTo>
                  <a:lnTo>
                    <a:pt x="192151" y="1044448"/>
                  </a:lnTo>
                  <a:lnTo>
                    <a:pt x="193929" y="1001522"/>
                  </a:lnTo>
                  <a:lnTo>
                    <a:pt x="188595" y="1004951"/>
                  </a:lnTo>
                  <a:lnTo>
                    <a:pt x="184023" y="1007491"/>
                  </a:lnTo>
                  <a:lnTo>
                    <a:pt x="174625" y="1010539"/>
                  </a:lnTo>
                  <a:lnTo>
                    <a:pt x="169672" y="1011682"/>
                  </a:lnTo>
                  <a:lnTo>
                    <a:pt x="163957" y="1011174"/>
                  </a:lnTo>
                  <a:lnTo>
                    <a:pt x="157988" y="1010539"/>
                  </a:lnTo>
                  <a:lnTo>
                    <a:pt x="150749" y="1009015"/>
                  </a:lnTo>
                  <a:lnTo>
                    <a:pt x="146177" y="1002665"/>
                  </a:lnTo>
                  <a:lnTo>
                    <a:pt x="142494" y="996315"/>
                  </a:lnTo>
                  <a:lnTo>
                    <a:pt x="139700" y="990092"/>
                  </a:lnTo>
                  <a:lnTo>
                    <a:pt x="137922" y="983996"/>
                  </a:lnTo>
                  <a:lnTo>
                    <a:pt x="136525" y="972947"/>
                  </a:lnTo>
                  <a:lnTo>
                    <a:pt x="136906" y="962152"/>
                  </a:lnTo>
                  <a:lnTo>
                    <a:pt x="138684" y="952500"/>
                  </a:lnTo>
                  <a:lnTo>
                    <a:pt x="141097" y="943229"/>
                  </a:lnTo>
                  <a:lnTo>
                    <a:pt x="143256" y="934593"/>
                  </a:lnTo>
                  <a:lnTo>
                    <a:pt x="144399" y="927100"/>
                  </a:lnTo>
                  <a:lnTo>
                    <a:pt x="135763" y="923417"/>
                  </a:lnTo>
                  <a:lnTo>
                    <a:pt x="135509" y="887730"/>
                  </a:lnTo>
                  <a:lnTo>
                    <a:pt x="136906" y="851662"/>
                  </a:lnTo>
                  <a:lnTo>
                    <a:pt x="139319" y="815467"/>
                  </a:lnTo>
                  <a:lnTo>
                    <a:pt x="142875" y="779780"/>
                  </a:lnTo>
                  <a:lnTo>
                    <a:pt x="148336" y="745236"/>
                  </a:lnTo>
                  <a:lnTo>
                    <a:pt x="155321" y="711327"/>
                  </a:lnTo>
                  <a:lnTo>
                    <a:pt x="163957" y="679831"/>
                  </a:lnTo>
                  <a:lnTo>
                    <a:pt x="168910" y="664464"/>
                  </a:lnTo>
                  <a:lnTo>
                    <a:pt x="174625" y="649986"/>
                  </a:lnTo>
                  <a:lnTo>
                    <a:pt x="173609" y="644017"/>
                  </a:lnTo>
                  <a:lnTo>
                    <a:pt x="173990" y="639191"/>
                  </a:lnTo>
                  <a:lnTo>
                    <a:pt x="175006" y="635889"/>
                  </a:lnTo>
                  <a:lnTo>
                    <a:pt x="177165" y="633222"/>
                  </a:lnTo>
                  <a:lnTo>
                    <a:pt x="181737" y="629158"/>
                  </a:lnTo>
                  <a:lnTo>
                    <a:pt x="184277" y="626872"/>
                  </a:lnTo>
                  <a:lnTo>
                    <a:pt x="186055" y="623951"/>
                  </a:lnTo>
                  <a:lnTo>
                    <a:pt x="187833" y="619379"/>
                  </a:lnTo>
                  <a:lnTo>
                    <a:pt x="188595" y="615061"/>
                  </a:lnTo>
                  <a:lnTo>
                    <a:pt x="189992" y="606425"/>
                  </a:lnTo>
                  <a:lnTo>
                    <a:pt x="191770" y="602742"/>
                  </a:lnTo>
                  <a:lnTo>
                    <a:pt x="194564" y="598297"/>
                  </a:lnTo>
                  <a:lnTo>
                    <a:pt x="199644" y="594487"/>
                  </a:lnTo>
                  <a:lnTo>
                    <a:pt x="206756" y="590804"/>
                  </a:lnTo>
                  <a:lnTo>
                    <a:pt x="216027" y="579247"/>
                  </a:lnTo>
                  <a:lnTo>
                    <a:pt x="225679" y="569214"/>
                  </a:lnTo>
                  <a:lnTo>
                    <a:pt x="236347" y="560324"/>
                  </a:lnTo>
                  <a:lnTo>
                    <a:pt x="247396" y="552450"/>
                  </a:lnTo>
                  <a:lnTo>
                    <a:pt x="243078" y="549148"/>
                  </a:lnTo>
                  <a:lnTo>
                    <a:pt x="239522" y="544703"/>
                  </a:lnTo>
                  <a:lnTo>
                    <a:pt x="236728" y="539496"/>
                  </a:lnTo>
                  <a:lnTo>
                    <a:pt x="234569" y="533908"/>
                  </a:lnTo>
                  <a:lnTo>
                    <a:pt x="233045" y="527558"/>
                  </a:lnTo>
                  <a:lnTo>
                    <a:pt x="232029" y="520954"/>
                  </a:lnTo>
                  <a:lnTo>
                    <a:pt x="231267" y="507111"/>
                  </a:lnTo>
                  <a:lnTo>
                    <a:pt x="232029" y="492887"/>
                  </a:lnTo>
                  <a:lnTo>
                    <a:pt x="233807" y="479298"/>
                  </a:lnTo>
                  <a:lnTo>
                    <a:pt x="235331" y="466979"/>
                  </a:lnTo>
                  <a:lnTo>
                    <a:pt x="236728" y="456946"/>
                  </a:lnTo>
                  <a:lnTo>
                    <a:pt x="231013" y="452755"/>
                  </a:lnTo>
                  <a:lnTo>
                    <a:pt x="226060" y="447929"/>
                  </a:lnTo>
                  <a:lnTo>
                    <a:pt x="221742" y="442087"/>
                  </a:lnTo>
                  <a:lnTo>
                    <a:pt x="218821" y="435610"/>
                  </a:lnTo>
                  <a:lnTo>
                    <a:pt x="216662" y="428625"/>
                  </a:lnTo>
                  <a:lnTo>
                    <a:pt x="215265" y="422021"/>
                  </a:lnTo>
                  <a:lnTo>
                    <a:pt x="214884" y="415163"/>
                  </a:lnTo>
                  <a:lnTo>
                    <a:pt x="215265" y="409321"/>
                  </a:lnTo>
                  <a:lnTo>
                    <a:pt x="211074" y="397383"/>
                  </a:lnTo>
                  <a:lnTo>
                    <a:pt x="208153" y="386461"/>
                  </a:lnTo>
                  <a:lnTo>
                    <a:pt x="204978" y="377317"/>
                  </a:lnTo>
                  <a:lnTo>
                    <a:pt x="201041" y="369062"/>
                  </a:lnTo>
                  <a:lnTo>
                    <a:pt x="186817" y="367665"/>
                  </a:lnTo>
                  <a:lnTo>
                    <a:pt x="172212" y="364998"/>
                  </a:lnTo>
                  <a:lnTo>
                    <a:pt x="141478" y="359791"/>
                  </a:lnTo>
                  <a:lnTo>
                    <a:pt x="110490" y="351917"/>
                  </a:lnTo>
                  <a:lnTo>
                    <a:pt x="95504" y="347091"/>
                  </a:lnTo>
                  <a:lnTo>
                    <a:pt x="80899" y="342265"/>
                  </a:lnTo>
                  <a:lnTo>
                    <a:pt x="67056" y="336296"/>
                  </a:lnTo>
                  <a:lnTo>
                    <a:pt x="53848" y="329565"/>
                  </a:lnTo>
                  <a:lnTo>
                    <a:pt x="41783" y="322580"/>
                  </a:lnTo>
                  <a:lnTo>
                    <a:pt x="30988" y="314706"/>
                  </a:lnTo>
                  <a:lnTo>
                    <a:pt x="21336" y="306197"/>
                  </a:lnTo>
                  <a:lnTo>
                    <a:pt x="13843" y="296926"/>
                  </a:lnTo>
                  <a:lnTo>
                    <a:pt x="7874" y="286893"/>
                  </a:lnTo>
                  <a:lnTo>
                    <a:pt x="4318" y="276098"/>
                  </a:lnTo>
                  <a:lnTo>
                    <a:pt x="1397" y="264160"/>
                  </a:lnTo>
                  <a:lnTo>
                    <a:pt x="0" y="252984"/>
                  </a:lnTo>
                  <a:lnTo>
                    <a:pt x="0" y="242570"/>
                  </a:lnTo>
                  <a:lnTo>
                    <a:pt x="1016" y="233299"/>
                  </a:lnTo>
                  <a:lnTo>
                    <a:pt x="3175" y="224028"/>
                  </a:lnTo>
                  <a:lnTo>
                    <a:pt x="6350" y="215773"/>
                  </a:lnTo>
                  <a:lnTo>
                    <a:pt x="10668" y="207899"/>
                  </a:lnTo>
                  <a:lnTo>
                    <a:pt x="15748" y="200914"/>
                  </a:lnTo>
                  <a:lnTo>
                    <a:pt x="21717" y="194564"/>
                  </a:lnTo>
                  <a:lnTo>
                    <a:pt x="28575" y="188722"/>
                  </a:lnTo>
                  <a:lnTo>
                    <a:pt x="35560" y="183007"/>
                  </a:lnTo>
                  <a:lnTo>
                    <a:pt x="43815" y="178181"/>
                  </a:lnTo>
                  <a:lnTo>
                    <a:pt x="60960" y="170053"/>
                  </a:lnTo>
                  <a:lnTo>
                    <a:pt x="79883" y="163703"/>
                  </a:lnTo>
                  <a:lnTo>
                    <a:pt x="99441" y="158877"/>
                  </a:lnTo>
                  <a:lnTo>
                    <a:pt x="119126" y="155829"/>
                  </a:lnTo>
                  <a:lnTo>
                    <a:pt x="138303" y="154432"/>
                  </a:lnTo>
                  <a:lnTo>
                    <a:pt x="156845" y="154051"/>
                  </a:lnTo>
                  <a:lnTo>
                    <a:pt x="173609" y="154432"/>
                  </a:lnTo>
                  <a:lnTo>
                    <a:pt x="188214" y="155829"/>
                  </a:lnTo>
                  <a:lnTo>
                    <a:pt x="194183" y="156972"/>
                  </a:lnTo>
                  <a:lnTo>
                    <a:pt x="200025" y="158115"/>
                  </a:lnTo>
                  <a:lnTo>
                    <a:pt x="204597" y="159639"/>
                  </a:lnTo>
                  <a:lnTo>
                    <a:pt x="606044" y="176784"/>
                  </a:lnTo>
                  <a:lnTo>
                    <a:pt x="581406" y="177800"/>
                  </a:lnTo>
                  <a:lnTo>
                    <a:pt x="557911" y="180721"/>
                  </a:lnTo>
                  <a:lnTo>
                    <a:pt x="535051" y="184912"/>
                  </a:lnTo>
                  <a:lnTo>
                    <a:pt x="512953" y="190881"/>
                  </a:lnTo>
                  <a:lnTo>
                    <a:pt x="491236" y="197485"/>
                  </a:lnTo>
                  <a:lnTo>
                    <a:pt x="448437" y="212090"/>
                  </a:lnTo>
                  <a:lnTo>
                    <a:pt x="416814" y="224028"/>
                  </a:lnTo>
                  <a:lnTo>
                    <a:pt x="384556" y="237363"/>
                  </a:lnTo>
                  <a:lnTo>
                    <a:pt x="352933" y="252222"/>
                  </a:lnTo>
                  <a:lnTo>
                    <a:pt x="321818" y="268351"/>
                  </a:lnTo>
                  <a:lnTo>
                    <a:pt x="291973" y="285750"/>
                  </a:lnTo>
                  <a:lnTo>
                    <a:pt x="263398" y="303911"/>
                  </a:lnTo>
                  <a:lnTo>
                    <a:pt x="236728" y="322961"/>
                  </a:lnTo>
                  <a:lnTo>
                    <a:pt x="211709" y="343027"/>
                  </a:lnTo>
                  <a:lnTo>
                    <a:pt x="208534" y="320040"/>
                  </a:lnTo>
                  <a:lnTo>
                    <a:pt x="206756" y="296164"/>
                  </a:lnTo>
                  <a:lnTo>
                    <a:pt x="206756" y="273177"/>
                  </a:lnTo>
                  <a:lnTo>
                    <a:pt x="208153" y="249936"/>
                  </a:lnTo>
                  <a:lnTo>
                    <a:pt x="210693" y="227711"/>
                  </a:lnTo>
                  <a:lnTo>
                    <a:pt x="214630" y="205359"/>
                  </a:lnTo>
                  <a:lnTo>
                    <a:pt x="220218" y="184150"/>
                  </a:lnTo>
                  <a:lnTo>
                    <a:pt x="227457" y="163322"/>
                  </a:lnTo>
                  <a:lnTo>
                    <a:pt x="235966" y="144018"/>
                  </a:lnTo>
                  <a:lnTo>
                    <a:pt x="245872" y="125730"/>
                  </a:lnTo>
                  <a:lnTo>
                    <a:pt x="257683" y="108585"/>
                  </a:lnTo>
                  <a:lnTo>
                    <a:pt x="270891" y="93345"/>
                  </a:lnTo>
                  <a:lnTo>
                    <a:pt x="285115" y="79629"/>
                  </a:lnTo>
                  <a:lnTo>
                    <a:pt x="301625" y="67691"/>
                  </a:lnTo>
                  <a:lnTo>
                    <a:pt x="319405" y="57658"/>
                  </a:lnTo>
                  <a:lnTo>
                    <a:pt x="328676" y="53594"/>
                  </a:lnTo>
                  <a:lnTo>
                    <a:pt x="338709" y="50292"/>
                  </a:lnTo>
                  <a:lnTo>
                    <a:pt x="345440" y="47244"/>
                  </a:lnTo>
                  <a:lnTo>
                    <a:pt x="353695" y="43942"/>
                  </a:lnTo>
                  <a:lnTo>
                    <a:pt x="362839" y="40894"/>
                  </a:lnTo>
                  <a:lnTo>
                    <a:pt x="372872" y="37973"/>
                  </a:lnTo>
                  <a:lnTo>
                    <a:pt x="394970" y="32385"/>
                  </a:lnTo>
                  <a:lnTo>
                    <a:pt x="418846" y="27940"/>
                  </a:lnTo>
                  <a:lnTo>
                    <a:pt x="443484" y="24511"/>
                  </a:lnTo>
                  <a:lnTo>
                    <a:pt x="468122" y="22733"/>
                  </a:lnTo>
                  <a:lnTo>
                    <a:pt x="479425" y="22733"/>
                  </a:lnTo>
                  <a:lnTo>
                    <a:pt x="490474" y="23495"/>
                  </a:lnTo>
                  <a:lnTo>
                    <a:pt x="501142" y="24511"/>
                  </a:lnTo>
                  <a:lnTo>
                    <a:pt x="510794" y="26416"/>
                  </a:lnTo>
                  <a:lnTo>
                    <a:pt x="524764" y="30226"/>
                  </a:lnTo>
                  <a:lnTo>
                    <a:pt x="537591" y="34544"/>
                  </a:lnTo>
                  <a:lnTo>
                    <a:pt x="549021" y="40259"/>
                  </a:lnTo>
                  <a:lnTo>
                    <a:pt x="559308" y="46101"/>
                  </a:lnTo>
                  <a:lnTo>
                    <a:pt x="569214" y="53213"/>
                  </a:lnTo>
                  <a:lnTo>
                    <a:pt x="577850" y="60706"/>
                  </a:lnTo>
                  <a:lnTo>
                    <a:pt x="586105" y="69596"/>
                  </a:lnTo>
                  <a:lnTo>
                    <a:pt x="593217" y="78486"/>
                  </a:lnTo>
                  <a:lnTo>
                    <a:pt x="599694" y="88519"/>
                  </a:lnTo>
                  <a:lnTo>
                    <a:pt x="605663" y="99314"/>
                  </a:lnTo>
                  <a:lnTo>
                    <a:pt x="610997" y="110490"/>
                  </a:lnTo>
                  <a:lnTo>
                    <a:pt x="615950" y="122809"/>
                  </a:lnTo>
                  <a:lnTo>
                    <a:pt x="620268" y="135382"/>
                  </a:lnTo>
                  <a:lnTo>
                    <a:pt x="624205" y="148844"/>
                  </a:lnTo>
                  <a:lnTo>
                    <a:pt x="631317" y="178181"/>
                  </a:lnTo>
                  <a:lnTo>
                    <a:pt x="199644" y="197231"/>
                  </a:lnTo>
                  <a:lnTo>
                    <a:pt x="195326" y="214376"/>
                  </a:lnTo>
                  <a:lnTo>
                    <a:pt x="192151" y="231140"/>
                  </a:lnTo>
                  <a:lnTo>
                    <a:pt x="189611" y="248539"/>
                  </a:lnTo>
                  <a:lnTo>
                    <a:pt x="188214" y="268351"/>
                  </a:lnTo>
                  <a:lnTo>
                    <a:pt x="187452" y="279400"/>
                  </a:lnTo>
                  <a:lnTo>
                    <a:pt x="187452" y="290957"/>
                  </a:lnTo>
                  <a:lnTo>
                    <a:pt x="187452" y="303911"/>
                  </a:lnTo>
                  <a:lnTo>
                    <a:pt x="188214" y="318135"/>
                  </a:lnTo>
                  <a:lnTo>
                    <a:pt x="188976" y="333375"/>
                  </a:lnTo>
                  <a:lnTo>
                    <a:pt x="189992" y="350520"/>
                  </a:lnTo>
                  <a:lnTo>
                    <a:pt x="175387" y="349377"/>
                  </a:lnTo>
                  <a:lnTo>
                    <a:pt x="160401" y="347853"/>
                  </a:lnTo>
                  <a:lnTo>
                    <a:pt x="144399" y="345313"/>
                  </a:lnTo>
                  <a:lnTo>
                    <a:pt x="128270" y="342265"/>
                  </a:lnTo>
                  <a:lnTo>
                    <a:pt x="112268" y="338201"/>
                  </a:lnTo>
                  <a:lnTo>
                    <a:pt x="96647" y="333375"/>
                  </a:lnTo>
                  <a:lnTo>
                    <a:pt x="81280" y="327406"/>
                  </a:lnTo>
                  <a:lnTo>
                    <a:pt x="67056" y="321056"/>
                  </a:lnTo>
                  <a:lnTo>
                    <a:pt x="53848" y="313309"/>
                  </a:lnTo>
                  <a:lnTo>
                    <a:pt x="41783" y="304673"/>
                  </a:lnTo>
                  <a:lnTo>
                    <a:pt x="31369" y="294640"/>
                  </a:lnTo>
                  <a:lnTo>
                    <a:pt x="23114" y="283591"/>
                  </a:lnTo>
                  <a:lnTo>
                    <a:pt x="17145" y="271272"/>
                  </a:lnTo>
                  <a:lnTo>
                    <a:pt x="14986" y="264541"/>
                  </a:lnTo>
                  <a:lnTo>
                    <a:pt x="13462" y="257429"/>
                  </a:lnTo>
                  <a:lnTo>
                    <a:pt x="12827" y="249936"/>
                  </a:lnTo>
                  <a:lnTo>
                    <a:pt x="12827" y="242570"/>
                  </a:lnTo>
                  <a:lnTo>
                    <a:pt x="13208" y="234442"/>
                  </a:lnTo>
                  <a:lnTo>
                    <a:pt x="14605" y="226187"/>
                  </a:lnTo>
                  <a:lnTo>
                    <a:pt x="17145" y="220218"/>
                  </a:lnTo>
                  <a:lnTo>
                    <a:pt x="19939" y="215773"/>
                  </a:lnTo>
                  <a:lnTo>
                    <a:pt x="28194" y="206121"/>
                  </a:lnTo>
                  <a:lnTo>
                    <a:pt x="37719" y="198247"/>
                  </a:lnTo>
                  <a:lnTo>
                    <a:pt x="49911" y="191643"/>
                  </a:lnTo>
                  <a:lnTo>
                    <a:pt x="62738" y="185674"/>
                  </a:lnTo>
                  <a:lnTo>
                    <a:pt x="76962" y="181229"/>
                  </a:lnTo>
                  <a:lnTo>
                    <a:pt x="91948" y="177419"/>
                  </a:lnTo>
                  <a:lnTo>
                    <a:pt x="107315" y="174879"/>
                  </a:lnTo>
                  <a:lnTo>
                    <a:pt x="122682" y="172974"/>
                  </a:lnTo>
                  <a:lnTo>
                    <a:pt x="137922" y="171958"/>
                  </a:lnTo>
                  <a:lnTo>
                    <a:pt x="152527" y="171577"/>
                  </a:lnTo>
                  <a:lnTo>
                    <a:pt x="166116" y="171958"/>
                  </a:lnTo>
                  <a:lnTo>
                    <a:pt x="178181" y="172593"/>
                  </a:lnTo>
                  <a:lnTo>
                    <a:pt x="188976" y="174117"/>
                  </a:lnTo>
                  <a:lnTo>
                    <a:pt x="197485" y="176403"/>
                  </a:lnTo>
                  <a:lnTo>
                    <a:pt x="203835" y="178562"/>
                  </a:lnTo>
                  <a:lnTo>
                    <a:pt x="637032" y="208788"/>
                  </a:lnTo>
                  <a:lnTo>
                    <a:pt x="641985" y="220218"/>
                  </a:lnTo>
                  <a:lnTo>
                    <a:pt x="649224" y="244094"/>
                  </a:lnTo>
                  <a:lnTo>
                    <a:pt x="651383" y="256032"/>
                  </a:lnTo>
                  <a:lnTo>
                    <a:pt x="653034" y="267843"/>
                  </a:lnTo>
                  <a:lnTo>
                    <a:pt x="653796" y="280162"/>
                  </a:lnTo>
                  <a:lnTo>
                    <a:pt x="654558" y="293243"/>
                  </a:lnTo>
                  <a:lnTo>
                    <a:pt x="654177" y="306578"/>
                  </a:lnTo>
                  <a:lnTo>
                    <a:pt x="653415" y="320421"/>
                  </a:lnTo>
                  <a:lnTo>
                    <a:pt x="652399" y="334899"/>
                  </a:lnTo>
                  <a:lnTo>
                    <a:pt x="650621" y="350520"/>
                  </a:lnTo>
                  <a:lnTo>
                    <a:pt x="649224" y="366395"/>
                  </a:lnTo>
                  <a:lnTo>
                    <a:pt x="646938" y="383921"/>
                  </a:lnTo>
                  <a:lnTo>
                    <a:pt x="644525" y="401828"/>
                  </a:lnTo>
                  <a:lnTo>
                    <a:pt x="641985" y="421513"/>
                  </a:lnTo>
                  <a:lnTo>
                    <a:pt x="636397" y="427101"/>
                  </a:lnTo>
                  <a:lnTo>
                    <a:pt x="630301" y="432054"/>
                  </a:lnTo>
                  <a:lnTo>
                    <a:pt x="623570" y="435991"/>
                  </a:lnTo>
                  <a:lnTo>
                    <a:pt x="616712" y="439039"/>
                  </a:lnTo>
                  <a:lnTo>
                    <a:pt x="602107" y="444246"/>
                  </a:lnTo>
                  <a:lnTo>
                    <a:pt x="587883" y="448310"/>
                  </a:lnTo>
                  <a:lnTo>
                    <a:pt x="573659" y="453136"/>
                  </a:lnTo>
                  <a:lnTo>
                    <a:pt x="560070" y="459486"/>
                  </a:lnTo>
                  <a:lnTo>
                    <a:pt x="553593" y="463169"/>
                  </a:lnTo>
                  <a:lnTo>
                    <a:pt x="548005" y="468376"/>
                  </a:lnTo>
                  <a:lnTo>
                    <a:pt x="542925" y="474345"/>
                  </a:lnTo>
                  <a:lnTo>
                    <a:pt x="537972" y="481457"/>
                  </a:lnTo>
                  <a:lnTo>
                    <a:pt x="520446" y="478028"/>
                  </a:lnTo>
                  <a:lnTo>
                    <a:pt x="503682" y="474091"/>
                  </a:lnTo>
                  <a:lnTo>
                    <a:pt x="470535" y="464693"/>
                  </a:lnTo>
                  <a:lnTo>
                    <a:pt x="453009" y="461391"/>
                  </a:lnTo>
                  <a:lnTo>
                    <a:pt x="434594" y="459105"/>
                  </a:lnTo>
                  <a:lnTo>
                    <a:pt x="424561" y="458724"/>
                  </a:lnTo>
                  <a:lnTo>
                    <a:pt x="413893" y="459486"/>
                  </a:lnTo>
                  <a:lnTo>
                    <a:pt x="402844" y="460629"/>
                  </a:lnTo>
                  <a:lnTo>
                    <a:pt x="391160" y="462788"/>
                  </a:lnTo>
                  <a:lnTo>
                    <a:pt x="379349" y="464312"/>
                  </a:lnTo>
                  <a:lnTo>
                    <a:pt x="368300" y="464312"/>
                  </a:lnTo>
                  <a:lnTo>
                    <a:pt x="358648" y="463169"/>
                  </a:lnTo>
                  <a:lnTo>
                    <a:pt x="349377" y="461772"/>
                  </a:lnTo>
                  <a:lnTo>
                    <a:pt x="341122" y="459867"/>
                  </a:lnTo>
                  <a:lnTo>
                    <a:pt x="332867" y="456946"/>
                  </a:lnTo>
                  <a:lnTo>
                    <a:pt x="318008" y="450850"/>
                  </a:lnTo>
                  <a:lnTo>
                    <a:pt x="302641" y="445389"/>
                  </a:lnTo>
                  <a:lnTo>
                    <a:pt x="294767" y="443484"/>
                  </a:lnTo>
                  <a:lnTo>
                    <a:pt x="286258" y="441706"/>
                  </a:lnTo>
                  <a:lnTo>
                    <a:pt x="276987" y="440436"/>
                  </a:lnTo>
                  <a:lnTo>
                    <a:pt x="266954" y="440436"/>
                  </a:lnTo>
                  <a:lnTo>
                    <a:pt x="255905" y="442087"/>
                  </a:lnTo>
                  <a:lnTo>
                    <a:pt x="243840" y="443865"/>
                  </a:lnTo>
                  <a:lnTo>
                    <a:pt x="239141" y="439039"/>
                  </a:lnTo>
                  <a:lnTo>
                    <a:pt x="235331" y="433832"/>
                  </a:lnTo>
                  <a:lnTo>
                    <a:pt x="232410" y="428244"/>
                  </a:lnTo>
                  <a:lnTo>
                    <a:pt x="230632" y="422275"/>
                  </a:lnTo>
                  <a:lnTo>
                    <a:pt x="229489" y="416306"/>
                  </a:lnTo>
                  <a:lnTo>
                    <a:pt x="229870" y="410337"/>
                  </a:lnTo>
                  <a:lnTo>
                    <a:pt x="231013" y="404495"/>
                  </a:lnTo>
                  <a:lnTo>
                    <a:pt x="232791" y="398780"/>
                  </a:lnTo>
                  <a:lnTo>
                    <a:pt x="235712" y="393573"/>
                  </a:lnTo>
                  <a:lnTo>
                    <a:pt x="239141" y="388747"/>
                  </a:lnTo>
                  <a:lnTo>
                    <a:pt x="243840" y="384810"/>
                  </a:lnTo>
                  <a:lnTo>
                    <a:pt x="248793" y="381000"/>
                  </a:lnTo>
                  <a:lnTo>
                    <a:pt x="254508" y="378714"/>
                  </a:lnTo>
                  <a:lnTo>
                    <a:pt x="260985" y="376936"/>
                  </a:lnTo>
                  <a:lnTo>
                    <a:pt x="268351" y="376174"/>
                  </a:lnTo>
                  <a:lnTo>
                    <a:pt x="276352" y="376428"/>
                  </a:lnTo>
                  <a:lnTo>
                    <a:pt x="278384" y="383540"/>
                  </a:lnTo>
                  <a:lnTo>
                    <a:pt x="281178" y="389128"/>
                  </a:lnTo>
                  <a:lnTo>
                    <a:pt x="284480" y="393954"/>
                  </a:lnTo>
                  <a:lnTo>
                    <a:pt x="288417" y="398145"/>
                  </a:lnTo>
                  <a:lnTo>
                    <a:pt x="296545" y="406273"/>
                  </a:lnTo>
                  <a:lnTo>
                    <a:pt x="305435" y="414528"/>
                  </a:lnTo>
                  <a:lnTo>
                    <a:pt x="311531" y="415925"/>
                  </a:lnTo>
                  <a:lnTo>
                    <a:pt x="316611" y="417068"/>
                  </a:lnTo>
                  <a:lnTo>
                    <a:pt x="325882" y="418465"/>
                  </a:lnTo>
                  <a:lnTo>
                    <a:pt x="335026" y="418973"/>
                  </a:lnTo>
                  <a:lnTo>
                    <a:pt x="341122" y="418465"/>
                  </a:lnTo>
                  <a:lnTo>
                    <a:pt x="347853" y="417830"/>
                  </a:lnTo>
                  <a:lnTo>
                    <a:pt x="350774" y="395859"/>
                  </a:lnTo>
                  <a:lnTo>
                    <a:pt x="355092" y="374650"/>
                  </a:lnTo>
                  <a:lnTo>
                    <a:pt x="359664" y="354203"/>
                  </a:lnTo>
                  <a:lnTo>
                    <a:pt x="364744" y="334391"/>
                  </a:lnTo>
                  <a:lnTo>
                    <a:pt x="376047" y="295402"/>
                  </a:lnTo>
                  <a:lnTo>
                    <a:pt x="387477" y="257048"/>
                  </a:lnTo>
                  <a:lnTo>
                    <a:pt x="414147" y="245999"/>
                  </a:lnTo>
                  <a:lnTo>
                    <a:pt x="442468" y="233680"/>
                  </a:lnTo>
                  <a:lnTo>
                    <a:pt x="471678" y="221361"/>
                  </a:lnTo>
                  <a:lnTo>
                    <a:pt x="502285" y="209804"/>
                  </a:lnTo>
                  <a:lnTo>
                    <a:pt x="533400" y="200533"/>
                  </a:lnTo>
                  <a:lnTo>
                    <a:pt x="549402" y="197485"/>
                  </a:lnTo>
                  <a:lnTo>
                    <a:pt x="565404" y="194564"/>
                  </a:lnTo>
                  <a:lnTo>
                    <a:pt x="581787" y="193040"/>
                  </a:lnTo>
                  <a:lnTo>
                    <a:pt x="597916" y="193040"/>
                  </a:lnTo>
                  <a:lnTo>
                    <a:pt x="614553" y="194564"/>
                  </a:lnTo>
                  <a:lnTo>
                    <a:pt x="631317" y="196850"/>
                  </a:lnTo>
                  <a:lnTo>
                    <a:pt x="355727" y="305054"/>
                  </a:lnTo>
                  <a:lnTo>
                    <a:pt x="348234" y="337820"/>
                  </a:lnTo>
                  <a:lnTo>
                    <a:pt x="333629" y="402971"/>
                  </a:lnTo>
                  <a:lnTo>
                    <a:pt x="330454" y="404495"/>
                  </a:lnTo>
                  <a:lnTo>
                    <a:pt x="326517" y="404876"/>
                  </a:lnTo>
                  <a:lnTo>
                    <a:pt x="322199" y="403987"/>
                  </a:lnTo>
                  <a:lnTo>
                    <a:pt x="317627" y="402590"/>
                  </a:lnTo>
                  <a:lnTo>
                    <a:pt x="309372" y="397002"/>
                  </a:lnTo>
                  <a:lnTo>
                    <a:pt x="305435" y="393192"/>
                  </a:lnTo>
                  <a:lnTo>
                    <a:pt x="302260" y="389128"/>
                  </a:lnTo>
                  <a:lnTo>
                    <a:pt x="299847" y="385445"/>
                  </a:lnTo>
                  <a:lnTo>
                    <a:pt x="297942" y="381762"/>
                  </a:lnTo>
                  <a:lnTo>
                    <a:pt x="295783" y="376174"/>
                  </a:lnTo>
                  <a:lnTo>
                    <a:pt x="293751" y="370205"/>
                  </a:lnTo>
                  <a:lnTo>
                    <a:pt x="292608" y="366141"/>
                  </a:lnTo>
                  <a:lnTo>
                    <a:pt x="290576" y="361569"/>
                  </a:lnTo>
                  <a:lnTo>
                    <a:pt x="279527" y="357632"/>
                  </a:lnTo>
                  <a:lnTo>
                    <a:pt x="268732" y="356108"/>
                  </a:lnTo>
                  <a:lnTo>
                    <a:pt x="258445" y="357251"/>
                  </a:lnTo>
                  <a:lnTo>
                    <a:pt x="249174" y="360553"/>
                  </a:lnTo>
                  <a:lnTo>
                    <a:pt x="240665" y="366141"/>
                  </a:lnTo>
                  <a:lnTo>
                    <a:pt x="233045" y="373888"/>
                  </a:lnTo>
                  <a:lnTo>
                    <a:pt x="227076" y="383921"/>
                  </a:lnTo>
                  <a:lnTo>
                    <a:pt x="222504" y="395859"/>
                  </a:lnTo>
                  <a:lnTo>
                    <a:pt x="223139" y="391795"/>
                  </a:lnTo>
                  <a:lnTo>
                    <a:pt x="222504" y="388366"/>
                  </a:lnTo>
                  <a:lnTo>
                    <a:pt x="219202" y="380619"/>
                  </a:lnTo>
                  <a:lnTo>
                    <a:pt x="215646" y="373126"/>
                  </a:lnTo>
                  <a:lnTo>
                    <a:pt x="214884" y="369062"/>
                  </a:lnTo>
                  <a:lnTo>
                    <a:pt x="215265" y="365379"/>
                  </a:lnTo>
                  <a:lnTo>
                    <a:pt x="230251" y="350520"/>
                  </a:lnTo>
                  <a:lnTo>
                    <a:pt x="246253" y="335915"/>
                  </a:lnTo>
                  <a:lnTo>
                    <a:pt x="263144" y="322580"/>
                  </a:lnTo>
                  <a:lnTo>
                    <a:pt x="280543" y="309880"/>
                  </a:lnTo>
                  <a:lnTo>
                    <a:pt x="299085" y="298704"/>
                  </a:lnTo>
                  <a:lnTo>
                    <a:pt x="319024" y="288417"/>
                  </a:lnTo>
                  <a:lnTo>
                    <a:pt x="339725" y="279400"/>
                  </a:lnTo>
                  <a:lnTo>
                    <a:pt x="362458" y="271907"/>
                  </a:lnTo>
                  <a:lnTo>
                    <a:pt x="669417" y="501523"/>
                  </a:lnTo>
                  <a:lnTo>
                    <a:pt x="667639" y="509016"/>
                  </a:lnTo>
                  <a:lnTo>
                    <a:pt x="664464" y="516128"/>
                  </a:lnTo>
                  <a:lnTo>
                    <a:pt x="659765" y="522732"/>
                  </a:lnTo>
                  <a:lnTo>
                    <a:pt x="653796" y="529082"/>
                  </a:lnTo>
                  <a:lnTo>
                    <a:pt x="646303" y="533908"/>
                  </a:lnTo>
                  <a:lnTo>
                    <a:pt x="637794" y="536829"/>
                  </a:lnTo>
                  <a:lnTo>
                    <a:pt x="627761" y="537591"/>
                  </a:lnTo>
                  <a:lnTo>
                    <a:pt x="627761" y="530098"/>
                  </a:lnTo>
                  <a:lnTo>
                    <a:pt x="627380" y="523875"/>
                  </a:lnTo>
                  <a:lnTo>
                    <a:pt x="624967" y="511937"/>
                  </a:lnTo>
                  <a:lnTo>
                    <a:pt x="620649" y="501523"/>
                  </a:lnTo>
                  <a:lnTo>
                    <a:pt x="614934" y="492633"/>
                  </a:lnTo>
                  <a:lnTo>
                    <a:pt x="608838" y="484759"/>
                  </a:lnTo>
                  <a:lnTo>
                    <a:pt x="602107" y="477393"/>
                  </a:lnTo>
                  <a:lnTo>
                    <a:pt x="588264" y="462788"/>
                  </a:lnTo>
                  <a:lnTo>
                    <a:pt x="604901" y="457962"/>
                  </a:lnTo>
                  <a:lnTo>
                    <a:pt x="620268" y="453898"/>
                  </a:lnTo>
                  <a:lnTo>
                    <a:pt x="626745" y="452374"/>
                  </a:lnTo>
                  <a:lnTo>
                    <a:pt x="633095" y="451358"/>
                  </a:lnTo>
                  <a:lnTo>
                    <a:pt x="638810" y="450850"/>
                  </a:lnTo>
                  <a:lnTo>
                    <a:pt x="644144" y="451358"/>
                  </a:lnTo>
                  <a:lnTo>
                    <a:pt x="649224" y="452374"/>
                  </a:lnTo>
                  <a:lnTo>
                    <a:pt x="653415" y="454660"/>
                  </a:lnTo>
                  <a:lnTo>
                    <a:pt x="657352" y="457962"/>
                  </a:lnTo>
                  <a:lnTo>
                    <a:pt x="660527" y="462407"/>
                  </a:lnTo>
                  <a:lnTo>
                    <a:pt x="663829" y="468376"/>
                  </a:lnTo>
                  <a:lnTo>
                    <a:pt x="666242" y="475488"/>
                  </a:lnTo>
                  <a:lnTo>
                    <a:pt x="668401" y="484378"/>
                  </a:lnTo>
                  <a:lnTo>
                    <a:pt x="669798" y="494792"/>
                  </a:lnTo>
                  <a:lnTo>
                    <a:pt x="405003" y="476631"/>
                  </a:lnTo>
                  <a:lnTo>
                    <a:pt x="413512" y="475107"/>
                  </a:lnTo>
                  <a:lnTo>
                    <a:pt x="421767" y="474091"/>
                  </a:lnTo>
                  <a:lnTo>
                    <a:pt x="430276" y="473202"/>
                  </a:lnTo>
                  <a:lnTo>
                    <a:pt x="439547" y="473583"/>
                  </a:lnTo>
                  <a:lnTo>
                    <a:pt x="444881" y="474345"/>
                  </a:lnTo>
                  <a:lnTo>
                    <a:pt x="450850" y="475488"/>
                  </a:lnTo>
                  <a:lnTo>
                    <a:pt x="457073" y="477012"/>
                  </a:lnTo>
                  <a:lnTo>
                    <a:pt x="464439" y="478917"/>
                  </a:lnTo>
                  <a:lnTo>
                    <a:pt x="472313" y="481457"/>
                  </a:lnTo>
                  <a:lnTo>
                    <a:pt x="481330" y="484759"/>
                  </a:lnTo>
                  <a:lnTo>
                    <a:pt x="471297" y="497078"/>
                  </a:lnTo>
                  <a:lnTo>
                    <a:pt x="466979" y="502920"/>
                  </a:lnTo>
                  <a:lnTo>
                    <a:pt x="463804" y="509651"/>
                  </a:lnTo>
                  <a:lnTo>
                    <a:pt x="460883" y="517144"/>
                  </a:lnTo>
                  <a:lnTo>
                    <a:pt x="459486" y="526161"/>
                  </a:lnTo>
                  <a:lnTo>
                    <a:pt x="458851" y="536575"/>
                  </a:lnTo>
                  <a:lnTo>
                    <a:pt x="459486" y="549148"/>
                  </a:lnTo>
                  <a:lnTo>
                    <a:pt x="465201" y="554736"/>
                  </a:lnTo>
                  <a:lnTo>
                    <a:pt x="470916" y="561086"/>
                  </a:lnTo>
                  <a:lnTo>
                    <a:pt x="473456" y="564769"/>
                  </a:lnTo>
                  <a:lnTo>
                    <a:pt x="475107" y="568579"/>
                  </a:lnTo>
                  <a:lnTo>
                    <a:pt x="476631" y="573405"/>
                  </a:lnTo>
                  <a:lnTo>
                    <a:pt x="477266" y="578866"/>
                  </a:lnTo>
                  <a:lnTo>
                    <a:pt x="454533" y="567055"/>
                  </a:lnTo>
                  <a:lnTo>
                    <a:pt x="430657" y="555498"/>
                  </a:lnTo>
                  <a:lnTo>
                    <a:pt x="405638" y="545846"/>
                  </a:lnTo>
                  <a:lnTo>
                    <a:pt x="379730" y="537591"/>
                  </a:lnTo>
                  <a:lnTo>
                    <a:pt x="365760" y="534670"/>
                  </a:lnTo>
                  <a:lnTo>
                    <a:pt x="351917" y="532384"/>
                  </a:lnTo>
                  <a:lnTo>
                    <a:pt x="337185" y="530987"/>
                  </a:lnTo>
                  <a:lnTo>
                    <a:pt x="322580" y="530098"/>
                  </a:lnTo>
                  <a:lnTo>
                    <a:pt x="307213" y="530098"/>
                  </a:lnTo>
                  <a:lnTo>
                    <a:pt x="291211" y="531622"/>
                  </a:lnTo>
                  <a:lnTo>
                    <a:pt x="275209" y="533908"/>
                  </a:lnTo>
                  <a:lnTo>
                    <a:pt x="258064" y="537591"/>
                  </a:lnTo>
                  <a:lnTo>
                    <a:pt x="253111" y="532384"/>
                  </a:lnTo>
                  <a:lnTo>
                    <a:pt x="248793" y="525780"/>
                  </a:lnTo>
                  <a:lnTo>
                    <a:pt x="245618" y="517906"/>
                  </a:lnTo>
                  <a:lnTo>
                    <a:pt x="243840" y="509651"/>
                  </a:lnTo>
                  <a:lnTo>
                    <a:pt x="242316" y="500380"/>
                  </a:lnTo>
                  <a:lnTo>
                    <a:pt x="242062" y="491490"/>
                  </a:lnTo>
                  <a:lnTo>
                    <a:pt x="242316" y="482219"/>
                  </a:lnTo>
                  <a:lnTo>
                    <a:pt x="243840" y="474091"/>
                  </a:lnTo>
                  <a:lnTo>
                    <a:pt x="250571" y="467360"/>
                  </a:lnTo>
                  <a:lnTo>
                    <a:pt x="257302" y="462788"/>
                  </a:lnTo>
                  <a:lnTo>
                    <a:pt x="264922" y="459867"/>
                  </a:lnTo>
                  <a:lnTo>
                    <a:pt x="272288" y="458724"/>
                  </a:lnTo>
                  <a:lnTo>
                    <a:pt x="280924" y="459105"/>
                  </a:lnTo>
                  <a:lnTo>
                    <a:pt x="289433" y="460248"/>
                  </a:lnTo>
                  <a:lnTo>
                    <a:pt x="298704" y="462788"/>
                  </a:lnTo>
                  <a:lnTo>
                    <a:pt x="307975" y="465455"/>
                  </a:lnTo>
                  <a:lnTo>
                    <a:pt x="328041" y="471805"/>
                  </a:lnTo>
                  <a:lnTo>
                    <a:pt x="349377" y="477012"/>
                  </a:lnTo>
                  <a:lnTo>
                    <a:pt x="360045" y="478917"/>
                  </a:lnTo>
                  <a:lnTo>
                    <a:pt x="371475" y="479552"/>
                  </a:lnTo>
                  <a:lnTo>
                    <a:pt x="382905" y="479298"/>
                  </a:lnTo>
                  <a:lnTo>
                    <a:pt x="394589" y="477647"/>
                  </a:lnTo>
                  <a:lnTo>
                    <a:pt x="607822" y="551815"/>
                  </a:lnTo>
                  <a:lnTo>
                    <a:pt x="604520" y="555117"/>
                  </a:lnTo>
                  <a:lnTo>
                    <a:pt x="599948" y="558800"/>
                  </a:lnTo>
                  <a:lnTo>
                    <a:pt x="594233" y="562483"/>
                  </a:lnTo>
                  <a:lnTo>
                    <a:pt x="587121" y="566674"/>
                  </a:lnTo>
                  <a:lnTo>
                    <a:pt x="578231" y="570738"/>
                  </a:lnTo>
                  <a:lnTo>
                    <a:pt x="567436" y="575183"/>
                  </a:lnTo>
                  <a:lnTo>
                    <a:pt x="573278" y="574802"/>
                  </a:lnTo>
                  <a:lnTo>
                    <a:pt x="578612" y="575945"/>
                  </a:lnTo>
                  <a:lnTo>
                    <a:pt x="583184" y="577342"/>
                  </a:lnTo>
                  <a:lnTo>
                    <a:pt x="587502" y="579628"/>
                  </a:lnTo>
                  <a:lnTo>
                    <a:pt x="591439" y="583057"/>
                  </a:lnTo>
                  <a:lnTo>
                    <a:pt x="594995" y="586359"/>
                  </a:lnTo>
                  <a:lnTo>
                    <a:pt x="600710" y="595376"/>
                  </a:lnTo>
                  <a:lnTo>
                    <a:pt x="605282" y="605790"/>
                  </a:lnTo>
                  <a:lnTo>
                    <a:pt x="608838" y="616839"/>
                  </a:lnTo>
                  <a:lnTo>
                    <a:pt x="611378" y="628015"/>
                  </a:lnTo>
                  <a:lnTo>
                    <a:pt x="613537" y="638429"/>
                  </a:lnTo>
                  <a:lnTo>
                    <a:pt x="616331" y="657098"/>
                  </a:lnTo>
                  <a:lnTo>
                    <a:pt x="617728" y="674497"/>
                  </a:lnTo>
                  <a:lnTo>
                    <a:pt x="617728" y="691642"/>
                  </a:lnTo>
                  <a:lnTo>
                    <a:pt x="617093" y="708025"/>
                  </a:lnTo>
                  <a:lnTo>
                    <a:pt x="615696" y="724027"/>
                  </a:lnTo>
                  <a:lnTo>
                    <a:pt x="613537" y="739648"/>
                  </a:lnTo>
                  <a:lnTo>
                    <a:pt x="608076" y="770890"/>
                  </a:lnTo>
                  <a:lnTo>
                    <a:pt x="602488" y="801751"/>
                  </a:lnTo>
                  <a:lnTo>
                    <a:pt x="598170" y="833755"/>
                  </a:lnTo>
                  <a:lnTo>
                    <a:pt x="597154" y="850519"/>
                  </a:lnTo>
                  <a:lnTo>
                    <a:pt x="596392" y="867664"/>
                  </a:lnTo>
                  <a:lnTo>
                    <a:pt x="597535" y="885571"/>
                  </a:lnTo>
                  <a:lnTo>
                    <a:pt x="599313" y="904494"/>
                  </a:lnTo>
                  <a:lnTo>
                    <a:pt x="602488" y="904494"/>
                  </a:lnTo>
                  <a:lnTo>
                    <a:pt x="604520" y="932815"/>
                  </a:lnTo>
                  <a:lnTo>
                    <a:pt x="605663" y="960628"/>
                  </a:lnTo>
                  <a:lnTo>
                    <a:pt x="605282" y="1017651"/>
                  </a:lnTo>
                  <a:lnTo>
                    <a:pt x="602869" y="1073785"/>
                  </a:lnTo>
                  <a:lnTo>
                    <a:pt x="599313" y="1128903"/>
                  </a:lnTo>
                  <a:lnTo>
                    <a:pt x="598551" y="1128014"/>
                  </a:lnTo>
                  <a:lnTo>
                    <a:pt x="598170" y="1125855"/>
                  </a:lnTo>
                  <a:lnTo>
                    <a:pt x="597916" y="1122426"/>
                  </a:lnTo>
                  <a:lnTo>
                    <a:pt x="597154" y="1118489"/>
                  </a:lnTo>
                  <a:lnTo>
                    <a:pt x="596011" y="1107948"/>
                  </a:lnTo>
                  <a:lnTo>
                    <a:pt x="594995" y="1095629"/>
                  </a:lnTo>
                  <a:lnTo>
                    <a:pt x="594233" y="1083818"/>
                  </a:lnTo>
                  <a:lnTo>
                    <a:pt x="593217" y="1073023"/>
                  </a:lnTo>
                  <a:lnTo>
                    <a:pt x="592836" y="1068959"/>
                  </a:lnTo>
                  <a:lnTo>
                    <a:pt x="592074" y="1065530"/>
                  </a:lnTo>
                  <a:lnTo>
                    <a:pt x="592074" y="1063752"/>
                  </a:lnTo>
                  <a:lnTo>
                    <a:pt x="591439" y="1062609"/>
                  </a:lnTo>
                  <a:lnTo>
                    <a:pt x="590677" y="1063244"/>
                  </a:lnTo>
                  <a:lnTo>
                    <a:pt x="590296" y="1065149"/>
                  </a:lnTo>
                  <a:lnTo>
                    <a:pt x="589280" y="1068197"/>
                  </a:lnTo>
                  <a:lnTo>
                    <a:pt x="588899" y="1071880"/>
                  </a:lnTo>
                  <a:lnTo>
                    <a:pt x="587502" y="1081913"/>
                  </a:lnTo>
                  <a:lnTo>
                    <a:pt x="586486" y="1093470"/>
                  </a:lnTo>
                  <a:lnTo>
                    <a:pt x="585089" y="1104646"/>
                  </a:lnTo>
                  <a:lnTo>
                    <a:pt x="583565" y="1114679"/>
                  </a:lnTo>
                  <a:lnTo>
                    <a:pt x="583184" y="1118489"/>
                  </a:lnTo>
                  <a:lnTo>
                    <a:pt x="582422" y="1121410"/>
                  </a:lnTo>
                  <a:lnTo>
                    <a:pt x="582041" y="1123188"/>
                  </a:lnTo>
                  <a:lnTo>
                    <a:pt x="581406" y="1123696"/>
                  </a:lnTo>
                  <a:lnTo>
                    <a:pt x="580644" y="1122807"/>
                  </a:lnTo>
                  <a:lnTo>
                    <a:pt x="579628" y="1120648"/>
                  </a:lnTo>
                  <a:lnTo>
                    <a:pt x="578231" y="1113663"/>
                  </a:lnTo>
                  <a:lnTo>
                    <a:pt x="577088" y="1103503"/>
                  </a:lnTo>
                  <a:lnTo>
                    <a:pt x="575691" y="1092327"/>
                  </a:lnTo>
                  <a:lnTo>
                    <a:pt x="574675" y="1080770"/>
                  </a:lnTo>
                  <a:lnTo>
                    <a:pt x="573659" y="1071118"/>
                  </a:lnTo>
                  <a:lnTo>
                    <a:pt x="572262" y="1064133"/>
                  </a:lnTo>
                  <a:lnTo>
                    <a:pt x="571500" y="1061847"/>
                  </a:lnTo>
                  <a:lnTo>
                    <a:pt x="570738" y="1061085"/>
                  </a:lnTo>
                  <a:lnTo>
                    <a:pt x="569595" y="1061085"/>
                  </a:lnTo>
                  <a:lnTo>
                    <a:pt x="568960" y="1062990"/>
                  </a:lnTo>
                  <a:lnTo>
                    <a:pt x="566420" y="1068959"/>
                  </a:lnTo>
                  <a:lnTo>
                    <a:pt x="564642" y="1077849"/>
                  </a:lnTo>
                  <a:lnTo>
                    <a:pt x="562229" y="1088263"/>
                  </a:lnTo>
                  <a:lnTo>
                    <a:pt x="560451" y="1098677"/>
                  </a:lnTo>
                  <a:lnTo>
                    <a:pt x="557911" y="1107948"/>
                  </a:lnTo>
                  <a:lnTo>
                    <a:pt x="556387" y="1113917"/>
                  </a:lnTo>
                  <a:lnTo>
                    <a:pt x="555371" y="1115822"/>
                  </a:lnTo>
                  <a:lnTo>
                    <a:pt x="554609" y="1116203"/>
                  </a:lnTo>
                  <a:lnTo>
                    <a:pt x="553212" y="1115060"/>
                  </a:lnTo>
                  <a:lnTo>
                    <a:pt x="552196" y="1113155"/>
                  </a:lnTo>
                  <a:lnTo>
                    <a:pt x="549656" y="1106551"/>
                  </a:lnTo>
                  <a:lnTo>
                    <a:pt x="548005" y="1097534"/>
                  </a:lnTo>
                  <a:lnTo>
                    <a:pt x="546481" y="1087501"/>
                  </a:lnTo>
                  <a:lnTo>
                    <a:pt x="544703" y="1077468"/>
                  </a:lnTo>
                  <a:lnTo>
                    <a:pt x="542544" y="1068578"/>
                  </a:lnTo>
                  <a:lnTo>
                    <a:pt x="540766" y="1062228"/>
                  </a:lnTo>
                  <a:lnTo>
                    <a:pt x="539750" y="1060323"/>
                  </a:lnTo>
                  <a:lnTo>
                    <a:pt x="538226" y="1059688"/>
                  </a:lnTo>
                  <a:lnTo>
                    <a:pt x="537210" y="1059688"/>
                  </a:lnTo>
                  <a:lnTo>
                    <a:pt x="536194" y="1061466"/>
                  </a:lnTo>
                  <a:lnTo>
                    <a:pt x="533400" y="1067054"/>
                  </a:lnTo>
                  <a:lnTo>
                    <a:pt x="530098" y="1075563"/>
                  </a:lnTo>
                  <a:lnTo>
                    <a:pt x="526923" y="1084961"/>
                  </a:lnTo>
                  <a:lnTo>
                    <a:pt x="523621" y="1094613"/>
                  </a:lnTo>
                  <a:lnTo>
                    <a:pt x="520446" y="1102741"/>
                  </a:lnTo>
                  <a:lnTo>
                    <a:pt x="517525" y="1108837"/>
                  </a:lnTo>
                  <a:lnTo>
                    <a:pt x="516128" y="1110234"/>
                  </a:lnTo>
                  <a:lnTo>
                    <a:pt x="514731" y="1110996"/>
                  </a:lnTo>
                  <a:lnTo>
                    <a:pt x="513969" y="1110615"/>
                  </a:lnTo>
                  <a:lnTo>
                    <a:pt x="513334" y="1108837"/>
                  </a:lnTo>
                  <a:lnTo>
                    <a:pt x="511937" y="1102741"/>
                  </a:lnTo>
                  <a:lnTo>
                    <a:pt x="510540" y="1093851"/>
                  </a:lnTo>
                  <a:lnTo>
                    <a:pt x="509143" y="1084199"/>
                  </a:lnTo>
                  <a:lnTo>
                    <a:pt x="507619" y="1074547"/>
                  </a:lnTo>
                  <a:lnTo>
                    <a:pt x="505841" y="1065530"/>
                  </a:lnTo>
                  <a:lnTo>
                    <a:pt x="504444" y="1059688"/>
                  </a:lnTo>
                  <a:lnTo>
                    <a:pt x="503682" y="1058037"/>
                  </a:lnTo>
                  <a:lnTo>
                    <a:pt x="502666" y="1057783"/>
                  </a:lnTo>
                  <a:lnTo>
                    <a:pt x="501523" y="1058037"/>
                  </a:lnTo>
                  <a:lnTo>
                    <a:pt x="500888" y="1059942"/>
                  </a:lnTo>
                  <a:lnTo>
                    <a:pt x="498729" y="1066673"/>
                  </a:lnTo>
                  <a:lnTo>
                    <a:pt x="496570" y="1075944"/>
                  </a:lnTo>
                  <a:lnTo>
                    <a:pt x="494157" y="1086104"/>
                  </a:lnTo>
                  <a:lnTo>
                    <a:pt x="492252" y="1096518"/>
                  </a:lnTo>
                  <a:lnTo>
                    <a:pt x="489458" y="1105281"/>
                  </a:lnTo>
                  <a:lnTo>
                    <a:pt x="487680" y="1112139"/>
                  </a:lnTo>
                  <a:lnTo>
                    <a:pt x="486537" y="1113917"/>
                  </a:lnTo>
                  <a:lnTo>
                    <a:pt x="485140" y="1114679"/>
                  </a:lnTo>
                  <a:lnTo>
                    <a:pt x="484505" y="1114298"/>
                  </a:lnTo>
                  <a:lnTo>
                    <a:pt x="483743" y="1112393"/>
                  </a:lnTo>
                  <a:lnTo>
                    <a:pt x="483108" y="1109853"/>
                  </a:lnTo>
                  <a:lnTo>
                    <a:pt x="482346" y="1106170"/>
                  </a:lnTo>
                  <a:lnTo>
                    <a:pt x="481330" y="1097153"/>
                  </a:lnTo>
                  <a:lnTo>
                    <a:pt x="480187" y="1086485"/>
                  </a:lnTo>
                  <a:lnTo>
                    <a:pt x="479425" y="1076452"/>
                  </a:lnTo>
                  <a:lnTo>
                    <a:pt x="478028" y="1067435"/>
                  </a:lnTo>
                  <a:lnTo>
                    <a:pt x="477266" y="1064133"/>
                  </a:lnTo>
                  <a:lnTo>
                    <a:pt x="476631" y="1061085"/>
                  </a:lnTo>
                  <a:lnTo>
                    <a:pt x="475869" y="1059688"/>
                  </a:lnTo>
                  <a:lnTo>
                    <a:pt x="474853" y="1058926"/>
                  </a:lnTo>
                  <a:lnTo>
                    <a:pt x="473710" y="1059688"/>
                  </a:lnTo>
                  <a:lnTo>
                    <a:pt x="472694" y="1061847"/>
                  </a:lnTo>
                  <a:lnTo>
                    <a:pt x="471678" y="1065149"/>
                  </a:lnTo>
                  <a:lnTo>
                    <a:pt x="470916" y="1068959"/>
                  </a:lnTo>
                  <a:lnTo>
                    <a:pt x="468122" y="1078992"/>
                  </a:lnTo>
                  <a:lnTo>
                    <a:pt x="465582" y="1090168"/>
                  </a:lnTo>
                  <a:lnTo>
                    <a:pt x="462661" y="1101344"/>
                  </a:lnTo>
                  <a:lnTo>
                    <a:pt x="460248" y="1111377"/>
                  </a:lnTo>
                  <a:lnTo>
                    <a:pt x="458851" y="1115060"/>
                  </a:lnTo>
                  <a:lnTo>
                    <a:pt x="457708" y="1118489"/>
                  </a:lnTo>
                  <a:lnTo>
                    <a:pt x="456692" y="1120648"/>
                  </a:lnTo>
                  <a:lnTo>
                    <a:pt x="455676" y="1121410"/>
                  </a:lnTo>
                  <a:lnTo>
                    <a:pt x="455295" y="1101344"/>
                  </a:lnTo>
                  <a:lnTo>
                    <a:pt x="455295" y="1079754"/>
                  </a:lnTo>
                  <a:lnTo>
                    <a:pt x="455930" y="1035812"/>
                  </a:lnTo>
                  <a:lnTo>
                    <a:pt x="457454" y="990727"/>
                  </a:lnTo>
                  <a:lnTo>
                    <a:pt x="459486" y="946150"/>
                  </a:lnTo>
                  <a:lnTo>
                    <a:pt x="460883" y="924560"/>
                  </a:lnTo>
                  <a:lnTo>
                    <a:pt x="462280" y="903732"/>
                  </a:lnTo>
                  <a:lnTo>
                    <a:pt x="464439" y="884047"/>
                  </a:lnTo>
                  <a:lnTo>
                    <a:pt x="466598" y="865378"/>
                  </a:lnTo>
                  <a:lnTo>
                    <a:pt x="469519" y="847852"/>
                  </a:lnTo>
                  <a:lnTo>
                    <a:pt x="472313" y="831977"/>
                  </a:lnTo>
                  <a:lnTo>
                    <a:pt x="475107" y="817753"/>
                  </a:lnTo>
                  <a:lnTo>
                    <a:pt x="479044" y="805434"/>
                  </a:lnTo>
                  <a:lnTo>
                    <a:pt x="479425" y="783971"/>
                  </a:lnTo>
                  <a:lnTo>
                    <a:pt x="480187" y="762762"/>
                  </a:lnTo>
                  <a:lnTo>
                    <a:pt x="480568" y="741045"/>
                  </a:lnTo>
                  <a:lnTo>
                    <a:pt x="480949" y="719201"/>
                  </a:lnTo>
                  <a:lnTo>
                    <a:pt x="480949" y="696087"/>
                  </a:lnTo>
                  <a:lnTo>
                    <a:pt x="480949" y="671195"/>
                  </a:lnTo>
                  <a:lnTo>
                    <a:pt x="480949" y="643255"/>
                  </a:lnTo>
                  <a:lnTo>
                    <a:pt x="480949" y="612394"/>
                  </a:lnTo>
                  <a:lnTo>
                    <a:pt x="481965" y="607187"/>
                  </a:lnTo>
                  <a:lnTo>
                    <a:pt x="483743" y="602742"/>
                  </a:lnTo>
                  <a:lnTo>
                    <a:pt x="486283" y="599313"/>
                  </a:lnTo>
                  <a:lnTo>
                    <a:pt x="489458" y="596392"/>
                  </a:lnTo>
                  <a:lnTo>
                    <a:pt x="493395" y="594106"/>
                  </a:lnTo>
                  <a:lnTo>
                    <a:pt x="497713" y="592709"/>
                  </a:lnTo>
                  <a:lnTo>
                    <a:pt x="506603" y="590550"/>
                  </a:lnTo>
                  <a:lnTo>
                    <a:pt x="516509" y="589280"/>
                  </a:lnTo>
                  <a:lnTo>
                    <a:pt x="525145" y="587883"/>
                  </a:lnTo>
                  <a:lnTo>
                    <a:pt x="532257" y="586359"/>
                  </a:lnTo>
                  <a:lnTo>
                    <a:pt x="535051" y="584835"/>
                  </a:lnTo>
                  <a:lnTo>
                    <a:pt x="537591" y="583057"/>
                  </a:lnTo>
                  <a:lnTo>
                    <a:pt x="525780" y="583057"/>
                  </a:lnTo>
                  <a:lnTo>
                    <a:pt x="515112" y="581152"/>
                  </a:lnTo>
                  <a:lnTo>
                    <a:pt x="505079" y="577850"/>
                  </a:lnTo>
                  <a:lnTo>
                    <a:pt x="496570" y="573024"/>
                  </a:lnTo>
                  <a:lnTo>
                    <a:pt x="489458" y="567055"/>
                  </a:lnTo>
                  <a:lnTo>
                    <a:pt x="483743" y="559562"/>
                  </a:lnTo>
                  <a:lnTo>
                    <a:pt x="479425" y="551053"/>
                  </a:lnTo>
                  <a:lnTo>
                    <a:pt x="477266" y="541782"/>
                  </a:lnTo>
                  <a:lnTo>
                    <a:pt x="478409" y="537972"/>
                  </a:lnTo>
                  <a:lnTo>
                    <a:pt x="480187" y="536194"/>
                  </a:lnTo>
                  <a:lnTo>
                    <a:pt x="483108" y="535813"/>
                  </a:lnTo>
                  <a:lnTo>
                    <a:pt x="485902" y="536575"/>
                  </a:lnTo>
                  <a:lnTo>
                    <a:pt x="491236" y="538734"/>
                  </a:lnTo>
                  <a:lnTo>
                    <a:pt x="493395" y="539115"/>
                  </a:lnTo>
                  <a:lnTo>
                    <a:pt x="494157" y="538734"/>
                  </a:lnTo>
                  <a:lnTo>
                    <a:pt x="493395" y="534670"/>
                  </a:lnTo>
                  <a:lnTo>
                    <a:pt x="491490" y="531622"/>
                  </a:lnTo>
                  <a:lnTo>
                    <a:pt x="489077" y="529463"/>
                  </a:lnTo>
                  <a:lnTo>
                    <a:pt x="486283" y="527558"/>
                  </a:lnTo>
                  <a:lnTo>
                    <a:pt x="480949" y="525272"/>
                  </a:lnTo>
                  <a:lnTo>
                    <a:pt x="479425" y="524256"/>
                  </a:lnTo>
                  <a:lnTo>
                    <a:pt x="479044" y="523113"/>
                  </a:lnTo>
                  <a:lnTo>
                    <a:pt x="481711" y="515620"/>
                  </a:lnTo>
                  <a:lnTo>
                    <a:pt x="485902" y="507492"/>
                  </a:lnTo>
                  <a:lnTo>
                    <a:pt x="491236" y="499618"/>
                  </a:lnTo>
                  <a:lnTo>
                    <a:pt x="497967" y="491490"/>
                  </a:lnTo>
                  <a:lnTo>
                    <a:pt x="506603" y="494157"/>
                  </a:lnTo>
                  <a:lnTo>
                    <a:pt x="515112" y="495173"/>
                  </a:lnTo>
                  <a:lnTo>
                    <a:pt x="523621" y="495554"/>
                  </a:lnTo>
                  <a:lnTo>
                    <a:pt x="532257" y="494538"/>
                  </a:lnTo>
                  <a:lnTo>
                    <a:pt x="549402" y="491109"/>
                  </a:lnTo>
                  <a:lnTo>
                    <a:pt x="565658" y="487680"/>
                  </a:lnTo>
                  <a:lnTo>
                    <a:pt x="573659" y="486664"/>
                  </a:lnTo>
                  <a:lnTo>
                    <a:pt x="580644" y="485902"/>
                  </a:lnTo>
                  <a:lnTo>
                    <a:pt x="587121" y="486283"/>
                  </a:lnTo>
                  <a:lnTo>
                    <a:pt x="593217" y="487680"/>
                  </a:lnTo>
                  <a:lnTo>
                    <a:pt x="598932" y="491109"/>
                  </a:lnTo>
                  <a:lnTo>
                    <a:pt x="603504" y="495554"/>
                  </a:lnTo>
                  <a:lnTo>
                    <a:pt x="607441" y="502285"/>
                  </a:lnTo>
                  <a:lnTo>
                    <a:pt x="610362" y="511302"/>
                  </a:lnTo>
                  <a:lnTo>
                    <a:pt x="609219" y="513461"/>
                  </a:lnTo>
                  <a:lnTo>
                    <a:pt x="606679" y="515239"/>
                  </a:lnTo>
                  <a:lnTo>
                    <a:pt x="600710" y="520446"/>
                  </a:lnTo>
                  <a:lnTo>
                    <a:pt x="598932" y="522732"/>
                  </a:lnTo>
                  <a:lnTo>
                    <a:pt x="599694" y="524891"/>
                  </a:lnTo>
                  <a:lnTo>
                    <a:pt x="601345" y="525780"/>
                  </a:lnTo>
                  <a:lnTo>
                    <a:pt x="603885" y="526796"/>
                  </a:lnTo>
                  <a:lnTo>
                    <a:pt x="607822" y="527177"/>
                  </a:lnTo>
                  <a:lnTo>
                    <a:pt x="612775" y="527939"/>
                  </a:lnTo>
                  <a:lnTo>
                    <a:pt x="613537" y="535813"/>
                  </a:lnTo>
                  <a:lnTo>
                    <a:pt x="613537" y="545084"/>
                  </a:lnTo>
                  <a:lnTo>
                    <a:pt x="313055" y="546608"/>
                  </a:lnTo>
                  <a:lnTo>
                    <a:pt x="327279" y="545465"/>
                  </a:lnTo>
                  <a:lnTo>
                    <a:pt x="340868" y="545465"/>
                  </a:lnTo>
                  <a:lnTo>
                    <a:pt x="352933" y="546227"/>
                  </a:lnTo>
                  <a:lnTo>
                    <a:pt x="364744" y="548005"/>
                  </a:lnTo>
                  <a:lnTo>
                    <a:pt x="375666" y="550672"/>
                  </a:lnTo>
                  <a:lnTo>
                    <a:pt x="386080" y="553593"/>
                  </a:lnTo>
                  <a:lnTo>
                    <a:pt x="395986" y="557276"/>
                  </a:lnTo>
                  <a:lnTo>
                    <a:pt x="414909" y="565531"/>
                  </a:lnTo>
                  <a:lnTo>
                    <a:pt x="433070" y="575183"/>
                  </a:lnTo>
                  <a:lnTo>
                    <a:pt x="450850" y="584835"/>
                  </a:lnTo>
                  <a:lnTo>
                    <a:pt x="469900" y="593852"/>
                  </a:lnTo>
                  <a:lnTo>
                    <a:pt x="466217" y="618363"/>
                  </a:lnTo>
                  <a:lnTo>
                    <a:pt x="464439" y="642620"/>
                  </a:lnTo>
                  <a:lnTo>
                    <a:pt x="463804" y="666623"/>
                  </a:lnTo>
                  <a:lnTo>
                    <a:pt x="464058" y="692023"/>
                  </a:lnTo>
                  <a:lnTo>
                    <a:pt x="464820" y="717296"/>
                  </a:lnTo>
                  <a:lnTo>
                    <a:pt x="465201" y="743712"/>
                  </a:lnTo>
                  <a:lnTo>
                    <a:pt x="464820" y="770890"/>
                  </a:lnTo>
                  <a:lnTo>
                    <a:pt x="462661" y="799592"/>
                  </a:lnTo>
                  <a:lnTo>
                    <a:pt x="461264" y="810006"/>
                  </a:lnTo>
                  <a:lnTo>
                    <a:pt x="459486" y="821182"/>
                  </a:lnTo>
                  <a:lnTo>
                    <a:pt x="453771" y="844550"/>
                  </a:lnTo>
                  <a:lnTo>
                    <a:pt x="448437" y="867664"/>
                  </a:lnTo>
                  <a:lnTo>
                    <a:pt x="446278" y="879221"/>
                  </a:lnTo>
                  <a:lnTo>
                    <a:pt x="445262" y="889254"/>
                  </a:lnTo>
                  <a:lnTo>
                    <a:pt x="442468" y="923417"/>
                  </a:lnTo>
                  <a:lnTo>
                    <a:pt x="440944" y="956183"/>
                  </a:lnTo>
                  <a:lnTo>
                    <a:pt x="440944" y="988187"/>
                  </a:lnTo>
                  <a:lnTo>
                    <a:pt x="441325" y="1019429"/>
                  </a:lnTo>
                  <a:lnTo>
                    <a:pt x="443484" y="1080389"/>
                  </a:lnTo>
                  <a:lnTo>
                    <a:pt x="445262" y="1139952"/>
                  </a:lnTo>
                  <a:lnTo>
                    <a:pt x="445262" y="1143381"/>
                  </a:lnTo>
                  <a:lnTo>
                    <a:pt x="446278" y="1145921"/>
                  </a:lnTo>
                  <a:lnTo>
                    <a:pt x="447040" y="1147445"/>
                  </a:lnTo>
                  <a:lnTo>
                    <a:pt x="448056" y="1147826"/>
                  </a:lnTo>
                  <a:lnTo>
                    <a:pt x="449453" y="1147445"/>
                  </a:lnTo>
                  <a:lnTo>
                    <a:pt x="451231" y="1145921"/>
                  </a:lnTo>
                  <a:lnTo>
                    <a:pt x="453771" y="1143000"/>
                  </a:lnTo>
                  <a:lnTo>
                    <a:pt x="456692" y="1139190"/>
                  </a:lnTo>
                  <a:lnTo>
                    <a:pt x="460883" y="1131062"/>
                  </a:lnTo>
                  <a:lnTo>
                    <a:pt x="465201" y="1122172"/>
                  </a:lnTo>
                  <a:lnTo>
                    <a:pt x="468757" y="1113917"/>
                  </a:lnTo>
                  <a:lnTo>
                    <a:pt x="471678" y="1106170"/>
                  </a:lnTo>
                  <a:lnTo>
                    <a:pt x="474853" y="1115060"/>
                  </a:lnTo>
                  <a:lnTo>
                    <a:pt x="478663" y="1123696"/>
                  </a:lnTo>
                  <a:lnTo>
                    <a:pt x="483108" y="1130300"/>
                  </a:lnTo>
                  <a:lnTo>
                    <a:pt x="485140" y="1132205"/>
                  </a:lnTo>
                  <a:lnTo>
                    <a:pt x="486537" y="1132205"/>
                  </a:lnTo>
                  <a:lnTo>
                    <a:pt x="488696" y="1131062"/>
                  </a:lnTo>
                  <a:lnTo>
                    <a:pt x="490855" y="1128014"/>
                  </a:lnTo>
                  <a:lnTo>
                    <a:pt x="495173" y="1118870"/>
                  </a:lnTo>
                  <a:lnTo>
                    <a:pt x="499110" y="1108329"/>
                  </a:lnTo>
                  <a:lnTo>
                    <a:pt x="500126" y="1103503"/>
                  </a:lnTo>
                  <a:lnTo>
                    <a:pt x="500888" y="1100201"/>
                  </a:lnTo>
                  <a:lnTo>
                    <a:pt x="504063" y="1108837"/>
                  </a:lnTo>
                  <a:lnTo>
                    <a:pt x="507619" y="1117219"/>
                  </a:lnTo>
                  <a:lnTo>
                    <a:pt x="510794" y="1123950"/>
                  </a:lnTo>
                  <a:lnTo>
                    <a:pt x="512953" y="1125855"/>
                  </a:lnTo>
                  <a:lnTo>
                    <a:pt x="514731" y="1126617"/>
                  </a:lnTo>
                  <a:lnTo>
                    <a:pt x="516509" y="1125855"/>
                  </a:lnTo>
                  <a:lnTo>
                    <a:pt x="519049" y="1123950"/>
                  </a:lnTo>
                  <a:lnTo>
                    <a:pt x="524383" y="1118489"/>
                  </a:lnTo>
                  <a:lnTo>
                    <a:pt x="529717" y="1110234"/>
                  </a:lnTo>
                  <a:lnTo>
                    <a:pt x="533654" y="1101979"/>
                  </a:lnTo>
                  <a:lnTo>
                    <a:pt x="534797" y="1103122"/>
                  </a:lnTo>
                  <a:lnTo>
                    <a:pt x="535051" y="1106170"/>
                  </a:lnTo>
                  <a:lnTo>
                    <a:pt x="535432" y="1110234"/>
                  </a:lnTo>
                  <a:lnTo>
                    <a:pt x="535813" y="1115060"/>
                  </a:lnTo>
                  <a:lnTo>
                    <a:pt x="536575" y="1124331"/>
                  </a:lnTo>
                  <a:lnTo>
                    <a:pt x="536829" y="1127633"/>
                  </a:lnTo>
                  <a:lnTo>
                    <a:pt x="537972" y="1128903"/>
                  </a:lnTo>
                  <a:lnTo>
                    <a:pt x="546481" y="1138174"/>
                  </a:lnTo>
                  <a:lnTo>
                    <a:pt x="552577" y="1147064"/>
                  </a:lnTo>
                  <a:lnTo>
                    <a:pt x="557149" y="1155192"/>
                  </a:lnTo>
                  <a:lnTo>
                    <a:pt x="560070" y="1163066"/>
                  </a:lnTo>
                  <a:lnTo>
                    <a:pt x="561467" y="1169670"/>
                  </a:lnTo>
                  <a:lnTo>
                    <a:pt x="561467" y="1174877"/>
                  </a:lnTo>
                  <a:lnTo>
                    <a:pt x="560832" y="1178687"/>
                  </a:lnTo>
                  <a:lnTo>
                    <a:pt x="559054" y="1180211"/>
                  </a:lnTo>
                  <a:lnTo>
                    <a:pt x="477266" y="1170051"/>
                  </a:lnTo>
                  <a:lnTo>
                    <a:pt x="249174" y="1157859"/>
                  </a:lnTo>
                  <a:lnTo>
                    <a:pt x="235712" y="1157478"/>
                  </a:lnTo>
                  <a:lnTo>
                    <a:pt x="224282" y="1157097"/>
                  </a:lnTo>
                  <a:lnTo>
                    <a:pt x="213233" y="1156335"/>
                  </a:lnTo>
                  <a:lnTo>
                    <a:pt x="200279" y="1155192"/>
                  </a:lnTo>
                  <a:lnTo>
                    <a:pt x="200279" y="1153414"/>
                  </a:lnTo>
                  <a:lnTo>
                    <a:pt x="200025" y="1149223"/>
                  </a:lnTo>
                  <a:lnTo>
                    <a:pt x="200025" y="1144143"/>
                  </a:lnTo>
                  <a:lnTo>
                    <a:pt x="200279" y="1137031"/>
                  </a:lnTo>
                  <a:lnTo>
                    <a:pt x="200279" y="1129157"/>
                  </a:lnTo>
                  <a:lnTo>
                    <a:pt x="201041" y="1119886"/>
                  </a:lnTo>
                  <a:lnTo>
                    <a:pt x="201803" y="1098677"/>
                  </a:lnTo>
                  <a:lnTo>
                    <a:pt x="202819" y="1075944"/>
                  </a:lnTo>
                  <a:lnTo>
                    <a:pt x="204597" y="1052195"/>
                  </a:lnTo>
                  <a:lnTo>
                    <a:pt x="206375" y="1029462"/>
                  </a:lnTo>
                  <a:lnTo>
                    <a:pt x="208153" y="1009015"/>
                  </a:lnTo>
                  <a:lnTo>
                    <a:pt x="211074" y="1012063"/>
                  </a:lnTo>
                  <a:lnTo>
                    <a:pt x="212852" y="1014222"/>
                  </a:lnTo>
                  <a:lnTo>
                    <a:pt x="216662" y="1017651"/>
                  </a:lnTo>
                  <a:lnTo>
                    <a:pt x="218821" y="1018286"/>
                  </a:lnTo>
                  <a:lnTo>
                    <a:pt x="220980" y="1018667"/>
                  </a:lnTo>
                  <a:lnTo>
                    <a:pt x="224282" y="1018286"/>
                  </a:lnTo>
                  <a:lnTo>
                    <a:pt x="228092" y="1017651"/>
                  </a:lnTo>
                  <a:lnTo>
                    <a:pt x="234569" y="1015746"/>
                  </a:lnTo>
                  <a:lnTo>
                    <a:pt x="240284" y="1012063"/>
                  </a:lnTo>
                  <a:lnTo>
                    <a:pt x="243840" y="1007237"/>
                  </a:lnTo>
                  <a:lnTo>
                    <a:pt x="244094" y="1004570"/>
                  </a:lnTo>
                  <a:lnTo>
                    <a:pt x="243840" y="1001522"/>
                  </a:lnTo>
                  <a:lnTo>
                    <a:pt x="250317" y="1006856"/>
                  </a:lnTo>
                  <a:lnTo>
                    <a:pt x="256667" y="1010539"/>
                  </a:lnTo>
                  <a:lnTo>
                    <a:pt x="263779" y="1013460"/>
                  </a:lnTo>
                  <a:lnTo>
                    <a:pt x="270510" y="1014222"/>
                  </a:lnTo>
                  <a:lnTo>
                    <a:pt x="278003" y="1014603"/>
                  </a:lnTo>
                  <a:lnTo>
                    <a:pt x="285496" y="1013460"/>
                  </a:lnTo>
                  <a:lnTo>
                    <a:pt x="293370" y="1012063"/>
                  </a:lnTo>
                  <a:lnTo>
                    <a:pt x="301244" y="1009015"/>
                  </a:lnTo>
                  <a:lnTo>
                    <a:pt x="307594" y="995299"/>
                  </a:lnTo>
                  <a:lnTo>
                    <a:pt x="310134" y="987425"/>
                  </a:lnTo>
                  <a:lnTo>
                    <a:pt x="312293" y="979170"/>
                  </a:lnTo>
                  <a:lnTo>
                    <a:pt x="318262" y="987171"/>
                  </a:lnTo>
                  <a:lnTo>
                    <a:pt x="321818" y="989711"/>
                  </a:lnTo>
                  <a:lnTo>
                    <a:pt x="325120" y="991870"/>
                  </a:lnTo>
                  <a:lnTo>
                    <a:pt x="329438" y="992632"/>
                  </a:lnTo>
                  <a:lnTo>
                    <a:pt x="334391" y="993013"/>
                  </a:lnTo>
                  <a:lnTo>
                    <a:pt x="340868" y="992378"/>
                  </a:lnTo>
                  <a:lnTo>
                    <a:pt x="347853" y="990473"/>
                  </a:lnTo>
                  <a:lnTo>
                    <a:pt x="351155" y="988187"/>
                  </a:lnTo>
                  <a:lnTo>
                    <a:pt x="353949" y="986282"/>
                  </a:lnTo>
                  <a:lnTo>
                    <a:pt x="358267" y="980440"/>
                  </a:lnTo>
                  <a:lnTo>
                    <a:pt x="361442" y="973709"/>
                  </a:lnTo>
                  <a:lnTo>
                    <a:pt x="366141" y="968121"/>
                  </a:lnTo>
                  <a:lnTo>
                    <a:pt x="365379" y="959993"/>
                  </a:lnTo>
                  <a:lnTo>
                    <a:pt x="362458" y="952119"/>
                  </a:lnTo>
                  <a:lnTo>
                    <a:pt x="358648" y="945134"/>
                  </a:lnTo>
                  <a:lnTo>
                    <a:pt x="353949" y="939038"/>
                  </a:lnTo>
                  <a:lnTo>
                    <a:pt x="348996" y="933450"/>
                  </a:lnTo>
                  <a:lnTo>
                    <a:pt x="343281" y="928624"/>
                  </a:lnTo>
                  <a:lnTo>
                    <a:pt x="332613" y="920496"/>
                  </a:lnTo>
                  <a:lnTo>
                    <a:pt x="335788" y="904875"/>
                  </a:lnTo>
                  <a:lnTo>
                    <a:pt x="337947" y="888111"/>
                  </a:lnTo>
                  <a:lnTo>
                    <a:pt x="339725" y="870966"/>
                  </a:lnTo>
                  <a:lnTo>
                    <a:pt x="340868" y="853186"/>
                  </a:lnTo>
                  <a:lnTo>
                    <a:pt x="342265" y="817372"/>
                  </a:lnTo>
                  <a:lnTo>
                    <a:pt x="343281" y="799973"/>
                  </a:lnTo>
                  <a:lnTo>
                    <a:pt x="344678" y="782447"/>
                  </a:lnTo>
                  <a:lnTo>
                    <a:pt x="346837" y="766064"/>
                  </a:lnTo>
                  <a:lnTo>
                    <a:pt x="350393" y="750062"/>
                  </a:lnTo>
                  <a:lnTo>
                    <a:pt x="355092" y="735203"/>
                  </a:lnTo>
                  <a:lnTo>
                    <a:pt x="361061" y="721360"/>
                  </a:lnTo>
                  <a:lnTo>
                    <a:pt x="369697" y="709549"/>
                  </a:lnTo>
                  <a:lnTo>
                    <a:pt x="373888" y="703834"/>
                  </a:lnTo>
                  <a:lnTo>
                    <a:pt x="379730" y="698627"/>
                  </a:lnTo>
                  <a:lnTo>
                    <a:pt x="385318" y="694309"/>
                  </a:lnTo>
                  <a:lnTo>
                    <a:pt x="392176" y="690245"/>
                  </a:lnTo>
                  <a:lnTo>
                    <a:pt x="399542" y="686435"/>
                  </a:lnTo>
                  <a:lnTo>
                    <a:pt x="407416" y="683514"/>
                  </a:lnTo>
                  <a:lnTo>
                    <a:pt x="396748" y="680085"/>
                  </a:lnTo>
                  <a:lnTo>
                    <a:pt x="387096" y="679323"/>
                  </a:lnTo>
                  <a:lnTo>
                    <a:pt x="378206" y="680085"/>
                  </a:lnTo>
                  <a:lnTo>
                    <a:pt x="370078" y="681990"/>
                  </a:lnTo>
                  <a:lnTo>
                    <a:pt x="362458" y="685292"/>
                  </a:lnTo>
                  <a:lnTo>
                    <a:pt x="355727" y="688975"/>
                  </a:lnTo>
                  <a:lnTo>
                    <a:pt x="349631" y="693547"/>
                  </a:lnTo>
                  <a:lnTo>
                    <a:pt x="344297" y="698373"/>
                  </a:lnTo>
                  <a:lnTo>
                    <a:pt x="343281" y="617982"/>
                  </a:lnTo>
                  <a:lnTo>
                    <a:pt x="333248" y="661162"/>
                  </a:lnTo>
                  <a:lnTo>
                    <a:pt x="332232" y="664083"/>
                  </a:lnTo>
                  <a:lnTo>
                    <a:pt x="331851" y="668274"/>
                  </a:lnTo>
                  <a:lnTo>
                    <a:pt x="331216" y="673354"/>
                  </a:lnTo>
                  <a:lnTo>
                    <a:pt x="330835" y="679831"/>
                  </a:lnTo>
                  <a:lnTo>
                    <a:pt x="329692" y="694690"/>
                  </a:lnTo>
                  <a:lnTo>
                    <a:pt x="329438" y="712216"/>
                  </a:lnTo>
                  <a:lnTo>
                    <a:pt x="328676" y="732282"/>
                  </a:lnTo>
                  <a:lnTo>
                    <a:pt x="328041" y="753364"/>
                  </a:lnTo>
                  <a:lnTo>
                    <a:pt x="327279" y="799211"/>
                  </a:lnTo>
                  <a:lnTo>
                    <a:pt x="326517" y="822198"/>
                  </a:lnTo>
                  <a:lnTo>
                    <a:pt x="325882" y="844169"/>
                  </a:lnTo>
                  <a:lnTo>
                    <a:pt x="325120" y="864997"/>
                  </a:lnTo>
                  <a:lnTo>
                    <a:pt x="323596" y="884047"/>
                  </a:lnTo>
                  <a:lnTo>
                    <a:pt x="322199" y="900049"/>
                  </a:lnTo>
                  <a:lnTo>
                    <a:pt x="321564" y="906653"/>
                  </a:lnTo>
                  <a:lnTo>
                    <a:pt x="320802" y="913003"/>
                  </a:lnTo>
                  <a:lnTo>
                    <a:pt x="319405" y="918210"/>
                  </a:lnTo>
                  <a:lnTo>
                    <a:pt x="318262" y="922274"/>
                  </a:lnTo>
                  <a:lnTo>
                    <a:pt x="316865" y="924941"/>
                  </a:lnTo>
                  <a:lnTo>
                    <a:pt x="315849" y="926719"/>
                  </a:lnTo>
                  <a:lnTo>
                    <a:pt x="294767" y="925703"/>
                  </a:lnTo>
                  <a:lnTo>
                    <a:pt x="272288" y="926084"/>
                  </a:lnTo>
                  <a:lnTo>
                    <a:pt x="226695" y="927989"/>
                  </a:lnTo>
                  <a:lnTo>
                    <a:pt x="204978" y="927989"/>
                  </a:lnTo>
                  <a:lnTo>
                    <a:pt x="194183" y="927100"/>
                  </a:lnTo>
                  <a:lnTo>
                    <a:pt x="184277" y="926084"/>
                  </a:lnTo>
                  <a:lnTo>
                    <a:pt x="175006" y="924560"/>
                  </a:lnTo>
                  <a:lnTo>
                    <a:pt x="166116" y="922274"/>
                  </a:lnTo>
                  <a:lnTo>
                    <a:pt x="158242" y="919734"/>
                  </a:lnTo>
                  <a:lnTo>
                    <a:pt x="150749" y="915670"/>
                  </a:lnTo>
                  <a:lnTo>
                    <a:pt x="150368" y="882142"/>
                  </a:lnTo>
                  <a:lnTo>
                    <a:pt x="150749" y="848360"/>
                  </a:lnTo>
                  <a:lnTo>
                    <a:pt x="152527" y="813689"/>
                  </a:lnTo>
                  <a:lnTo>
                    <a:pt x="155321" y="779526"/>
                  </a:lnTo>
                  <a:lnTo>
                    <a:pt x="159766" y="745871"/>
                  </a:lnTo>
                  <a:lnTo>
                    <a:pt x="165354" y="713613"/>
                  </a:lnTo>
                  <a:lnTo>
                    <a:pt x="169291" y="697992"/>
                  </a:lnTo>
                  <a:lnTo>
                    <a:pt x="173609" y="683133"/>
                  </a:lnTo>
                  <a:lnTo>
                    <a:pt x="178181" y="668274"/>
                  </a:lnTo>
                  <a:lnTo>
                    <a:pt x="183261" y="654050"/>
                  </a:lnTo>
                  <a:lnTo>
                    <a:pt x="182880" y="649224"/>
                  </a:lnTo>
                  <a:lnTo>
                    <a:pt x="183642" y="645541"/>
                  </a:lnTo>
                  <a:lnTo>
                    <a:pt x="185039" y="642112"/>
                  </a:lnTo>
                  <a:lnTo>
                    <a:pt x="186817" y="639191"/>
                  </a:lnTo>
                  <a:lnTo>
                    <a:pt x="191008" y="633984"/>
                  </a:lnTo>
                  <a:lnTo>
                    <a:pt x="194945" y="628777"/>
                  </a:lnTo>
                  <a:lnTo>
                    <a:pt x="198247" y="620649"/>
                  </a:lnTo>
                  <a:lnTo>
                    <a:pt x="201041" y="612013"/>
                  </a:lnTo>
                  <a:lnTo>
                    <a:pt x="202438" y="608330"/>
                  </a:lnTo>
                  <a:lnTo>
                    <a:pt x="205232" y="604901"/>
                  </a:lnTo>
                  <a:lnTo>
                    <a:pt x="208534" y="601980"/>
                  </a:lnTo>
                  <a:lnTo>
                    <a:pt x="213487" y="599694"/>
                  </a:lnTo>
                  <a:lnTo>
                    <a:pt x="221742" y="590042"/>
                  </a:lnTo>
                  <a:lnTo>
                    <a:pt x="230632" y="581152"/>
                  </a:lnTo>
                  <a:lnTo>
                    <a:pt x="239903" y="573024"/>
                  </a:lnTo>
                  <a:lnTo>
                    <a:pt x="249936" y="566293"/>
                  </a:lnTo>
                  <a:lnTo>
                    <a:pt x="260985" y="559943"/>
                  </a:lnTo>
                  <a:lnTo>
                    <a:pt x="272288" y="555117"/>
                  </a:lnTo>
                  <a:lnTo>
                    <a:pt x="284734" y="551434"/>
                  </a:lnTo>
                  <a:lnTo>
                    <a:pt x="297942" y="549148"/>
                  </a:lnTo>
                  <a:lnTo>
                    <a:pt x="606679" y="574802"/>
                  </a:lnTo>
                  <a:lnTo>
                    <a:pt x="609219" y="574040"/>
                  </a:lnTo>
                  <a:lnTo>
                    <a:pt x="613537" y="570738"/>
                  </a:lnTo>
                  <a:lnTo>
                    <a:pt x="617728" y="567690"/>
                  </a:lnTo>
                  <a:lnTo>
                    <a:pt x="619506" y="567690"/>
                  </a:lnTo>
                  <a:lnTo>
                    <a:pt x="622046" y="568833"/>
                  </a:lnTo>
                  <a:lnTo>
                    <a:pt x="627761" y="581914"/>
                  </a:lnTo>
                  <a:lnTo>
                    <a:pt x="633095" y="596773"/>
                  </a:lnTo>
                  <a:lnTo>
                    <a:pt x="637032" y="612394"/>
                  </a:lnTo>
                  <a:lnTo>
                    <a:pt x="640207" y="629412"/>
                  </a:lnTo>
                  <a:lnTo>
                    <a:pt x="642366" y="648081"/>
                  </a:lnTo>
                  <a:lnTo>
                    <a:pt x="643382" y="668274"/>
                  </a:lnTo>
                  <a:lnTo>
                    <a:pt x="643382" y="690245"/>
                  </a:lnTo>
                  <a:lnTo>
                    <a:pt x="641985" y="713232"/>
                  </a:lnTo>
                  <a:lnTo>
                    <a:pt x="643763" y="738124"/>
                  </a:lnTo>
                  <a:lnTo>
                    <a:pt x="646303" y="761619"/>
                  </a:lnTo>
                  <a:lnTo>
                    <a:pt x="652780" y="806704"/>
                  </a:lnTo>
                  <a:lnTo>
                    <a:pt x="656209" y="829310"/>
                  </a:lnTo>
                  <a:lnTo>
                    <a:pt x="659130" y="852678"/>
                  </a:lnTo>
                  <a:lnTo>
                    <a:pt x="662051" y="877697"/>
                  </a:lnTo>
                  <a:lnTo>
                    <a:pt x="663448" y="904494"/>
                  </a:lnTo>
                  <a:lnTo>
                    <a:pt x="653034" y="912241"/>
                  </a:lnTo>
                  <a:lnTo>
                    <a:pt x="653034" y="911860"/>
                  </a:lnTo>
                  <a:lnTo>
                    <a:pt x="652018" y="910082"/>
                  </a:lnTo>
                  <a:lnTo>
                    <a:pt x="649859" y="904113"/>
                  </a:lnTo>
                  <a:lnTo>
                    <a:pt x="647700" y="897382"/>
                  </a:lnTo>
                  <a:lnTo>
                    <a:pt x="646684" y="894715"/>
                  </a:lnTo>
                  <a:lnTo>
                    <a:pt x="646303" y="892937"/>
                  </a:lnTo>
                  <a:lnTo>
                    <a:pt x="645541" y="888492"/>
                  </a:lnTo>
                  <a:lnTo>
                    <a:pt x="644906" y="882904"/>
                  </a:lnTo>
                  <a:lnTo>
                    <a:pt x="644144" y="869061"/>
                  </a:lnTo>
                  <a:lnTo>
                    <a:pt x="642747" y="853567"/>
                  </a:lnTo>
                  <a:lnTo>
                    <a:pt x="641731" y="836422"/>
                  </a:lnTo>
                  <a:lnTo>
                    <a:pt x="640207" y="819277"/>
                  </a:lnTo>
                  <a:lnTo>
                    <a:pt x="638810" y="804037"/>
                  </a:lnTo>
                  <a:lnTo>
                    <a:pt x="637413" y="791464"/>
                  </a:lnTo>
                  <a:lnTo>
                    <a:pt x="636397" y="786511"/>
                  </a:lnTo>
                  <a:lnTo>
                    <a:pt x="635635" y="782828"/>
                  </a:lnTo>
                  <a:lnTo>
                    <a:pt x="634873" y="786130"/>
                  </a:lnTo>
                  <a:lnTo>
                    <a:pt x="634111" y="791718"/>
                  </a:lnTo>
                  <a:lnTo>
                    <a:pt x="633730" y="798449"/>
                  </a:lnTo>
                  <a:lnTo>
                    <a:pt x="633476" y="806704"/>
                  </a:lnTo>
                  <a:lnTo>
                    <a:pt x="633730" y="815975"/>
                  </a:lnTo>
                  <a:lnTo>
                    <a:pt x="634111" y="826008"/>
                  </a:lnTo>
                  <a:lnTo>
                    <a:pt x="635254" y="848360"/>
                  </a:lnTo>
                  <a:lnTo>
                    <a:pt x="636778" y="870712"/>
                  </a:lnTo>
                  <a:lnTo>
                    <a:pt x="638556" y="892175"/>
                  </a:lnTo>
                  <a:lnTo>
                    <a:pt x="639191" y="901827"/>
                  </a:lnTo>
                  <a:lnTo>
                    <a:pt x="640588" y="910463"/>
                  </a:lnTo>
                  <a:lnTo>
                    <a:pt x="641350" y="917956"/>
                  </a:lnTo>
                  <a:lnTo>
                    <a:pt x="641985" y="923798"/>
                  </a:lnTo>
                  <a:lnTo>
                    <a:pt x="646684" y="955802"/>
                  </a:lnTo>
                  <a:lnTo>
                    <a:pt x="649605" y="987425"/>
                  </a:lnTo>
                  <a:lnTo>
                    <a:pt x="651383" y="1018286"/>
                  </a:lnTo>
                  <a:lnTo>
                    <a:pt x="651637" y="1049274"/>
                  </a:lnTo>
                  <a:lnTo>
                    <a:pt x="650621" y="1080008"/>
                  </a:lnTo>
                  <a:lnTo>
                    <a:pt x="649224" y="1111377"/>
                  </a:lnTo>
                  <a:lnTo>
                    <a:pt x="644906" y="1174496"/>
                  </a:lnTo>
                  <a:lnTo>
                    <a:pt x="634111" y="1177544"/>
                  </a:lnTo>
                  <a:lnTo>
                    <a:pt x="624586" y="1180211"/>
                  </a:lnTo>
                  <a:lnTo>
                    <a:pt x="615315" y="1182370"/>
                  </a:lnTo>
                  <a:lnTo>
                    <a:pt x="607822" y="1183894"/>
                  </a:lnTo>
                  <a:lnTo>
                    <a:pt x="600329" y="1184275"/>
                  </a:lnTo>
                  <a:lnTo>
                    <a:pt x="593471" y="1183513"/>
                  </a:lnTo>
                  <a:lnTo>
                    <a:pt x="587883" y="1181989"/>
                  </a:lnTo>
                  <a:lnTo>
                    <a:pt x="582422" y="1178687"/>
                  </a:lnTo>
                  <a:lnTo>
                    <a:pt x="579628" y="1175385"/>
                  </a:lnTo>
                  <a:lnTo>
                    <a:pt x="577850" y="1169670"/>
                  </a:lnTo>
                  <a:lnTo>
                    <a:pt x="575056" y="1156335"/>
                  </a:lnTo>
                  <a:lnTo>
                    <a:pt x="573659" y="1148969"/>
                  </a:lnTo>
                  <a:lnTo>
                    <a:pt x="569976" y="1142492"/>
                  </a:lnTo>
                  <a:lnTo>
                    <a:pt x="565023" y="1137412"/>
                  </a:lnTo>
                  <a:lnTo>
                    <a:pt x="562229" y="1135507"/>
                  </a:lnTo>
                  <a:lnTo>
                    <a:pt x="557911" y="1134110"/>
                  </a:lnTo>
                  <a:lnTo>
                    <a:pt x="559308" y="1133348"/>
                  </a:lnTo>
                  <a:lnTo>
                    <a:pt x="561086" y="1131062"/>
                  </a:lnTo>
                  <a:lnTo>
                    <a:pt x="562483" y="1128014"/>
                  </a:lnTo>
                  <a:lnTo>
                    <a:pt x="564007" y="1123950"/>
                  </a:lnTo>
                  <a:lnTo>
                    <a:pt x="566801" y="1113917"/>
                  </a:lnTo>
                  <a:lnTo>
                    <a:pt x="568960" y="1102741"/>
                  </a:lnTo>
                  <a:lnTo>
                    <a:pt x="570738" y="1117600"/>
                  </a:lnTo>
                  <a:lnTo>
                    <a:pt x="572262" y="1123696"/>
                  </a:lnTo>
                  <a:lnTo>
                    <a:pt x="573659" y="1129157"/>
                  </a:lnTo>
                  <a:lnTo>
                    <a:pt x="575056" y="1133348"/>
                  </a:lnTo>
                  <a:lnTo>
                    <a:pt x="576453" y="1137031"/>
                  </a:lnTo>
                  <a:lnTo>
                    <a:pt x="577850" y="1139190"/>
                  </a:lnTo>
                  <a:lnTo>
                    <a:pt x="578866" y="1140333"/>
                  </a:lnTo>
                  <a:lnTo>
                    <a:pt x="580263" y="1140333"/>
                  </a:lnTo>
                  <a:lnTo>
                    <a:pt x="581787" y="1139571"/>
                  </a:lnTo>
                  <a:lnTo>
                    <a:pt x="583184" y="1137412"/>
                  </a:lnTo>
                  <a:lnTo>
                    <a:pt x="584708" y="1134745"/>
                  </a:lnTo>
                  <a:lnTo>
                    <a:pt x="587883" y="1126617"/>
                  </a:lnTo>
                  <a:lnTo>
                    <a:pt x="589915" y="1115822"/>
                  </a:lnTo>
                  <a:lnTo>
                    <a:pt x="591439" y="1128903"/>
                  </a:lnTo>
                  <a:lnTo>
                    <a:pt x="592836" y="1139571"/>
                  </a:lnTo>
                  <a:lnTo>
                    <a:pt x="593852" y="1143762"/>
                  </a:lnTo>
                  <a:lnTo>
                    <a:pt x="594995" y="1146683"/>
                  </a:lnTo>
                  <a:lnTo>
                    <a:pt x="596011" y="1148969"/>
                  </a:lnTo>
                  <a:lnTo>
                    <a:pt x="597154" y="1149604"/>
                  </a:lnTo>
                  <a:lnTo>
                    <a:pt x="598551" y="1154811"/>
                  </a:lnTo>
                  <a:lnTo>
                    <a:pt x="600710" y="1157859"/>
                  </a:lnTo>
                  <a:lnTo>
                    <a:pt x="601726" y="1157859"/>
                  </a:lnTo>
                  <a:lnTo>
                    <a:pt x="602869" y="1157097"/>
                  </a:lnTo>
                  <a:lnTo>
                    <a:pt x="604520" y="1154811"/>
                  </a:lnTo>
                  <a:lnTo>
                    <a:pt x="606298" y="1151509"/>
                  </a:lnTo>
                  <a:lnTo>
                    <a:pt x="612521" y="1128903"/>
                  </a:lnTo>
                  <a:lnTo>
                    <a:pt x="617474" y="1106551"/>
                  </a:lnTo>
                  <a:lnTo>
                    <a:pt x="621284" y="1084199"/>
                  </a:lnTo>
                  <a:lnTo>
                    <a:pt x="624586" y="1060704"/>
                  </a:lnTo>
                  <a:lnTo>
                    <a:pt x="626364" y="1036574"/>
                  </a:lnTo>
                  <a:lnTo>
                    <a:pt x="627761" y="1010539"/>
                  </a:lnTo>
                  <a:lnTo>
                    <a:pt x="628142" y="982980"/>
                  </a:lnTo>
                  <a:lnTo>
                    <a:pt x="627761" y="952881"/>
                  </a:lnTo>
                  <a:lnTo>
                    <a:pt x="624205" y="952881"/>
                  </a:lnTo>
                  <a:lnTo>
                    <a:pt x="620649" y="929767"/>
                  </a:lnTo>
                  <a:lnTo>
                    <a:pt x="618490" y="906272"/>
                  </a:lnTo>
                  <a:lnTo>
                    <a:pt x="618109" y="882904"/>
                  </a:lnTo>
                  <a:lnTo>
                    <a:pt x="619125" y="859409"/>
                  </a:lnTo>
                  <a:lnTo>
                    <a:pt x="623189" y="812165"/>
                  </a:lnTo>
                  <a:lnTo>
                    <a:pt x="627761" y="764921"/>
                  </a:lnTo>
                  <a:lnTo>
                    <a:pt x="630555" y="717296"/>
                  </a:lnTo>
                  <a:lnTo>
                    <a:pt x="630936" y="693547"/>
                  </a:lnTo>
                  <a:lnTo>
                    <a:pt x="629539" y="669798"/>
                  </a:lnTo>
                  <a:lnTo>
                    <a:pt x="626745" y="645922"/>
                  </a:lnTo>
                  <a:lnTo>
                    <a:pt x="621665" y="622046"/>
                  </a:lnTo>
                  <a:lnTo>
                    <a:pt x="614172" y="598297"/>
                  </a:lnTo>
                  <a:lnTo>
                    <a:pt x="603885" y="574421"/>
                  </a:lnTo>
                  <a:lnTo>
                    <a:pt x="660146" y="928624"/>
                  </a:lnTo>
                  <a:lnTo>
                    <a:pt x="663448" y="926465"/>
                  </a:lnTo>
                  <a:lnTo>
                    <a:pt x="668401" y="921258"/>
                  </a:lnTo>
                  <a:lnTo>
                    <a:pt x="670179" y="919353"/>
                  </a:lnTo>
                  <a:lnTo>
                    <a:pt x="671195" y="917956"/>
                  </a:lnTo>
                  <a:lnTo>
                    <a:pt x="671957" y="917956"/>
                  </a:lnTo>
                  <a:lnTo>
                    <a:pt x="672973" y="919353"/>
                  </a:lnTo>
                  <a:lnTo>
                    <a:pt x="677037" y="939038"/>
                  </a:lnTo>
                  <a:lnTo>
                    <a:pt x="678053" y="949071"/>
                  </a:lnTo>
                  <a:lnTo>
                    <a:pt x="678434" y="958469"/>
                  </a:lnTo>
                  <a:lnTo>
                    <a:pt x="677672" y="967359"/>
                  </a:lnTo>
                  <a:lnTo>
                    <a:pt x="675640" y="974471"/>
                  </a:lnTo>
                  <a:lnTo>
                    <a:pt x="671957" y="980059"/>
                  </a:lnTo>
                  <a:lnTo>
                    <a:pt x="669417" y="982218"/>
                  </a:lnTo>
                  <a:lnTo>
                    <a:pt x="666623" y="983742"/>
                  </a:lnTo>
                  <a:lnTo>
                    <a:pt x="663448" y="980694"/>
                  </a:lnTo>
                  <a:lnTo>
                    <a:pt x="660908" y="975487"/>
                  </a:lnTo>
                  <a:lnTo>
                    <a:pt x="659130" y="968756"/>
                  </a:lnTo>
                  <a:lnTo>
                    <a:pt x="657733" y="961009"/>
                  </a:lnTo>
                  <a:lnTo>
                    <a:pt x="656209" y="944245"/>
                  </a:lnTo>
                  <a:lnTo>
                    <a:pt x="656209" y="936752"/>
                  </a:lnTo>
                  <a:lnTo>
                    <a:pt x="655955" y="930529"/>
                  </a:lnTo>
                  <a:lnTo>
                    <a:pt x="330835" y="934974"/>
                  </a:lnTo>
                  <a:lnTo>
                    <a:pt x="333629" y="936117"/>
                  </a:lnTo>
                  <a:lnTo>
                    <a:pt x="338328" y="940562"/>
                  </a:lnTo>
                  <a:lnTo>
                    <a:pt x="342265" y="944626"/>
                  </a:lnTo>
                  <a:lnTo>
                    <a:pt x="345059" y="946150"/>
                  </a:lnTo>
                  <a:lnTo>
                    <a:pt x="347853" y="947293"/>
                  </a:lnTo>
                  <a:lnTo>
                    <a:pt x="349377" y="954278"/>
                  </a:lnTo>
                  <a:lnTo>
                    <a:pt x="349377" y="958469"/>
                  </a:lnTo>
                  <a:lnTo>
                    <a:pt x="347853" y="964311"/>
                  </a:lnTo>
                  <a:lnTo>
                    <a:pt x="346456" y="968502"/>
                  </a:lnTo>
                  <a:lnTo>
                    <a:pt x="342900" y="972947"/>
                  </a:lnTo>
                  <a:lnTo>
                    <a:pt x="337947" y="977011"/>
                  </a:lnTo>
                  <a:lnTo>
                    <a:pt x="334391" y="978535"/>
                  </a:lnTo>
                  <a:lnTo>
                    <a:pt x="330454" y="979678"/>
                  </a:lnTo>
                  <a:lnTo>
                    <a:pt x="325120" y="978535"/>
                  </a:lnTo>
                  <a:lnTo>
                    <a:pt x="320802" y="976630"/>
                  </a:lnTo>
                  <a:lnTo>
                    <a:pt x="319405" y="974852"/>
                  </a:lnTo>
                  <a:lnTo>
                    <a:pt x="317627" y="972566"/>
                  </a:lnTo>
                  <a:lnTo>
                    <a:pt x="316611" y="969137"/>
                  </a:lnTo>
                  <a:lnTo>
                    <a:pt x="315468" y="965200"/>
                  </a:lnTo>
                  <a:lnTo>
                    <a:pt x="315087" y="959104"/>
                  </a:lnTo>
                  <a:lnTo>
                    <a:pt x="315468" y="953897"/>
                  </a:lnTo>
                  <a:lnTo>
                    <a:pt x="316611" y="949960"/>
                  </a:lnTo>
                  <a:lnTo>
                    <a:pt x="318643" y="946531"/>
                  </a:lnTo>
                  <a:lnTo>
                    <a:pt x="323342" y="940181"/>
                  </a:lnTo>
                  <a:lnTo>
                    <a:pt x="327660" y="934593"/>
                  </a:lnTo>
                  <a:lnTo>
                    <a:pt x="302260" y="955421"/>
                  </a:lnTo>
                  <a:lnTo>
                    <a:pt x="300863" y="968756"/>
                  </a:lnTo>
                  <a:lnTo>
                    <a:pt x="299466" y="975233"/>
                  </a:lnTo>
                  <a:lnTo>
                    <a:pt x="296545" y="981456"/>
                  </a:lnTo>
                  <a:lnTo>
                    <a:pt x="292608" y="988187"/>
                  </a:lnTo>
                  <a:lnTo>
                    <a:pt x="287020" y="994156"/>
                  </a:lnTo>
                  <a:lnTo>
                    <a:pt x="272669" y="994156"/>
                  </a:lnTo>
                  <a:lnTo>
                    <a:pt x="266573" y="992378"/>
                  </a:lnTo>
                  <a:lnTo>
                    <a:pt x="262382" y="988568"/>
                  </a:lnTo>
                  <a:lnTo>
                    <a:pt x="259080" y="983996"/>
                  </a:lnTo>
                  <a:lnTo>
                    <a:pt x="256667" y="978789"/>
                  </a:lnTo>
                  <a:lnTo>
                    <a:pt x="255270" y="972566"/>
                  </a:lnTo>
                  <a:lnTo>
                    <a:pt x="254508" y="966216"/>
                  </a:lnTo>
                  <a:lnTo>
                    <a:pt x="254889" y="952881"/>
                  </a:lnTo>
                  <a:lnTo>
                    <a:pt x="249174" y="955421"/>
                  </a:lnTo>
                  <a:lnTo>
                    <a:pt x="245618" y="958723"/>
                  </a:lnTo>
                  <a:lnTo>
                    <a:pt x="243078" y="963549"/>
                  </a:lnTo>
                  <a:lnTo>
                    <a:pt x="241681" y="969645"/>
                  </a:lnTo>
                  <a:lnTo>
                    <a:pt x="239522" y="982218"/>
                  </a:lnTo>
                  <a:lnTo>
                    <a:pt x="238506" y="988187"/>
                  </a:lnTo>
                  <a:lnTo>
                    <a:pt x="236728" y="994156"/>
                  </a:lnTo>
                  <a:lnTo>
                    <a:pt x="232791" y="997458"/>
                  </a:lnTo>
                  <a:lnTo>
                    <a:pt x="228473" y="999744"/>
                  </a:lnTo>
                  <a:lnTo>
                    <a:pt x="223901" y="1000125"/>
                  </a:lnTo>
                  <a:lnTo>
                    <a:pt x="219583" y="999363"/>
                  </a:lnTo>
                  <a:lnTo>
                    <a:pt x="215265" y="997204"/>
                  </a:lnTo>
                  <a:lnTo>
                    <a:pt x="211709" y="992632"/>
                  </a:lnTo>
                  <a:lnTo>
                    <a:pt x="208915" y="987425"/>
                  </a:lnTo>
                  <a:lnTo>
                    <a:pt x="207391" y="979678"/>
                  </a:lnTo>
                  <a:lnTo>
                    <a:pt x="203200" y="965835"/>
                  </a:lnTo>
                  <a:lnTo>
                    <a:pt x="201041" y="963930"/>
                  </a:lnTo>
                  <a:lnTo>
                    <a:pt x="200025" y="963295"/>
                  </a:lnTo>
                  <a:lnTo>
                    <a:pt x="198247" y="963549"/>
                  </a:lnTo>
                  <a:lnTo>
                    <a:pt x="196469" y="963930"/>
                  </a:lnTo>
                  <a:lnTo>
                    <a:pt x="193929" y="964311"/>
                  </a:lnTo>
                  <a:lnTo>
                    <a:pt x="192405" y="967359"/>
                  </a:lnTo>
                  <a:lnTo>
                    <a:pt x="191770" y="969137"/>
                  </a:lnTo>
                  <a:lnTo>
                    <a:pt x="191770" y="972185"/>
                  </a:lnTo>
                  <a:lnTo>
                    <a:pt x="191770" y="976249"/>
                  </a:lnTo>
                  <a:lnTo>
                    <a:pt x="191008" y="978789"/>
                  </a:lnTo>
                  <a:lnTo>
                    <a:pt x="189992" y="982980"/>
                  </a:lnTo>
                  <a:lnTo>
                    <a:pt x="187452" y="987806"/>
                  </a:lnTo>
                  <a:lnTo>
                    <a:pt x="184277" y="991108"/>
                  </a:lnTo>
                  <a:lnTo>
                    <a:pt x="180721" y="993775"/>
                  </a:lnTo>
                  <a:lnTo>
                    <a:pt x="176784" y="995299"/>
                  </a:lnTo>
                  <a:lnTo>
                    <a:pt x="168275" y="996315"/>
                  </a:lnTo>
                  <a:lnTo>
                    <a:pt x="159766" y="996696"/>
                  </a:lnTo>
                  <a:lnTo>
                    <a:pt x="157607" y="995299"/>
                  </a:lnTo>
                  <a:lnTo>
                    <a:pt x="155321" y="992632"/>
                  </a:lnTo>
                  <a:lnTo>
                    <a:pt x="153543" y="989711"/>
                  </a:lnTo>
                  <a:lnTo>
                    <a:pt x="152527" y="986282"/>
                  </a:lnTo>
                  <a:lnTo>
                    <a:pt x="151130" y="978154"/>
                  </a:lnTo>
                  <a:lnTo>
                    <a:pt x="151130" y="968756"/>
                  </a:lnTo>
                  <a:lnTo>
                    <a:pt x="152146" y="958723"/>
                  </a:lnTo>
                  <a:lnTo>
                    <a:pt x="153924" y="949071"/>
                  </a:lnTo>
                  <a:lnTo>
                    <a:pt x="156083" y="940181"/>
                  </a:lnTo>
                  <a:lnTo>
                    <a:pt x="158242" y="932434"/>
                  </a:lnTo>
                  <a:lnTo>
                    <a:pt x="174625" y="936752"/>
                  </a:lnTo>
                  <a:lnTo>
                    <a:pt x="191008" y="939419"/>
                  </a:lnTo>
                  <a:lnTo>
                    <a:pt x="208153" y="940943"/>
                  </a:lnTo>
                  <a:lnTo>
                    <a:pt x="226060" y="941324"/>
                  </a:lnTo>
                  <a:lnTo>
                    <a:pt x="263144" y="940943"/>
                  </a:lnTo>
                  <a:lnTo>
                    <a:pt x="282321" y="940943"/>
                  </a:lnTo>
                  <a:lnTo>
                    <a:pt x="302641" y="942086"/>
                  </a:lnTo>
                  <a:lnTo>
                    <a:pt x="276606" y="1174242"/>
                  </a:lnTo>
                  <a:lnTo>
                    <a:pt x="301625" y="1174496"/>
                  </a:lnTo>
                  <a:lnTo>
                    <a:pt x="325120" y="1175385"/>
                  </a:lnTo>
                  <a:lnTo>
                    <a:pt x="348234" y="1176401"/>
                  </a:lnTo>
                  <a:lnTo>
                    <a:pt x="370078" y="1177544"/>
                  </a:lnTo>
                  <a:lnTo>
                    <a:pt x="390398" y="1179449"/>
                  </a:lnTo>
                  <a:lnTo>
                    <a:pt x="409575" y="1181989"/>
                  </a:lnTo>
                  <a:lnTo>
                    <a:pt x="426974" y="1184910"/>
                  </a:lnTo>
                  <a:lnTo>
                    <a:pt x="421386" y="1223391"/>
                  </a:lnTo>
                  <a:lnTo>
                    <a:pt x="416052" y="1259840"/>
                  </a:lnTo>
                  <a:lnTo>
                    <a:pt x="409956" y="1296162"/>
                  </a:lnTo>
                  <a:lnTo>
                    <a:pt x="403987" y="1333119"/>
                  </a:lnTo>
                  <a:lnTo>
                    <a:pt x="382524" y="1330833"/>
                  </a:lnTo>
                  <a:lnTo>
                    <a:pt x="361823" y="1329436"/>
                  </a:lnTo>
                  <a:lnTo>
                    <a:pt x="320040" y="1328928"/>
                  </a:lnTo>
                  <a:lnTo>
                    <a:pt x="278765" y="1328928"/>
                  </a:lnTo>
                  <a:lnTo>
                    <a:pt x="257683" y="1328547"/>
                  </a:lnTo>
                  <a:lnTo>
                    <a:pt x="236728" y="1327531"/>
                  </a:lnTo>
                  <a:lnTo>
                    <a:pt x="239522" y="1308100"/>
                  </a:lnTo>
                  <a:lnTo>
                    <a:pt x="241681" y="1290320"/>
                  </a:lnTo>
                  <a:lnTo>
                    <a:pt x="243459" y="1274699"/>
                  </a:lnTo>
                  <a:lnTo>
                    <a:pt x="244475" y="1259840"/>
                  </a:lnTo>
                  <a:lnTo>
                    <a:pt x="242062" y="1255649"/>
                  </a:lnTo>
                  <a:lnTo>
                    <a:pt x="239903" y="1251585"/>
                  </a:lnTo>
                  <a:lnTo>
                    <a:pt x="238506" y="1243711"/>
                  </a:lnTo>
                  <a:lnTo>
                    <a:pt x="239522" y="1237107"/>
                  </a:lnTo>
                  <a:lnTo>
                    <a:pt x="241681" y="1230757"/>
                  </a:lnTo>
                  <a:lnTo>
                    <a:pt x="248158" y="1228217"/>
                  </a:lnTo>
                  <a:lnTo>
                    <a:pt x="251714" y="1225931"/>
                  </a:lnTo>
                  <a:lnTo>
                    <a:pt x="252730" y="1223645"/>
                  </a:lnTo>
                  <a:lnTo>
                    <a:pt x="252349" y="1221486"/>
                  </a:lnTo>
                  <a:lnTo>
                    <a:pt x="249555" y="1216914"/>
                  </a:lnTo>
                  <a:lnTo>
                    <a:pt x="248158" y="1214374"/>
                  </a:lnTo>
                  <a:lnTo>
                    <a:pt x="247777" y="1212088"/>
                  </a:lnTo>
                  <a:lnTo>
                    <a:pt x="249174" y="1193546"/>
                  </a:lnTo>
                  <a:lnTo>
                    <a:pt x="250952" y="1173861"/>
                  </a:lnTo>
                  <a:lnTo>
                    <a:pt x="562864" y="1194689"/>
                  </a:lnTo>
                  <a:lnTo>
                    <a:pt x="566039" y="1206881"/>
                  </a:lnTo>
                  <a:lnTo>
                    <a:pt x="567817" y="1218819"/>
                  </a:lnTo>
                  <a:lnTo>
                    <a:pt x="568198" y="1230376"/>
                  </a:lnTo>
                  <a:lnTo>
                    <a:pt x="567817" y="1241933"/>
                  </a:lnTo>
                  <a:lnTo>
                    <a:pt x="568198" y="1244473"/>
                  </a:lnTo>
                  <a:lnTo>
                    <a:pt x="569595" y="1247140"/>
                  </a:lnTo>
                  <a:lnTo>
                    <a:pt x="572897" y="1250823"/>
                  </a:lnTo>
                  <a:lnTo>
                    <a:pt x="573659" y="1253109"/>
                  </a:lnTo>
                  <a:lnTo>
                    <a:pt x="572897" y="1256411"/>
                  </a:lnTo>
                  <a:lnTo>
                    <a:pt x="569976" y="1260856"/>
                  </a:lnTo>
                  <a:lnTo>
                    <a:pt x="567817" y="1263523"/>
                  </a:lnTo>
                  <a:lnTo>
                    <a:pt x="565023" y="1266444"/>
                  </a:lnTo>
                  <a:lnTo>
                    <a:pt x="564007" y="1268730"/>
                  </a:lnTo>
                  <a:lnTo>
                    <a:pt x="562229" y="1270635"/>
                  </a:lnTo>
                  <a:lnTo>
                    <a:pt x="558673" y="1273937"/>
                  </a:lnTo>
                  <a:lnTo>
                    <a:pt x="557911" y="1275461"/>
                  </a:lnTo>
                  <a:lnTo>
                    <a:pt x="557530" y="1278001"/>
                  </a:lnTo>
                  <a:lnTo>
                    <a:pt x="558673" y="1281303"/>
                  </a:lnTo>
                  <a:lnTo>
                    <a:pt x="561467" y="1285494"/>
                  </a:lnTo>
                  <a:lnTo>
                    <a:pt x="559308" y="1299972"/>
                  </a:lnTo>
                  <a:lnTo>
                    <a:pt x="557911" y="1314069"/>
                  </a:lnTo>
                  <a:lnTo>
                    <a:pt x="558673" y="1327531"/>
                  </a:lnTo>
                  <a:lnTo>
                    <a:pt x="561467" y="1340485"/>
                  </a:lnTo>
                  <a:lnTo>
                    <a:pt x="560832" y="1341247"/>
                  </a:lnTo>
                  <a:lnTo>
                    <a:pt x="557911" y="1341628"/>
                  </a:lnTo>
                  <a:lnTo>
                    <a:pt x="553593" y="1341628"/>
                  </a:lnTo>
                  <a:lnTo>
                    <a:pt x="548259" y="1341247"/>
                  </a:lnTo>
                  <a:lnTo>
                    <a:pt x="541401" y="1340866"/>
                  </a:lnTo>
                  <a:lnTo>
                    <a:pt x="533654" y="1340485"/>
                  </a:lnTo>
                  <a:lnTo>
                    <a:pt x="517525" y="1339469"/>
                  </a:lnTo>
                  <a:lnTo>
                    <a:pt x="501142" y="1337945"/>
                  </a:lnTo>
                  <a:lnTo>
                    <a:pt x="493776" y="1337183"/>
                  </a:lnTo>
                  <a:lnTo>
                    <a:pt x="486918" y="1336421"/>
                  </a:lnTo>
                  <a:lnTo>
                    <a:pt x="481711" y="1336421"/>
                  </a:lnTo>
                  <a:lnTo>
                    <a:pt x="477647" y="1336421"/>
                  </a:lnTo>
                  <a:lnTo>
                    <a:pt x="475107" y="1336802"/>
                  </a:lnTo>
                  <a:lnTo>
                    <a:pt x="474472" y="1337564"/>
                  </a:lnTo>
                  <a:lnTo>
                    <a:pt x="475107" y="1337945"/>
                  </a:lnTo>
                  <a:lnTo>
                    <a:pt x="475869" y="1339469"/>
                  </a:lnTo>
                  <a:lnTo>
                    <a:pt x="479044" y="1344295"/>
                  </a:lnTo>
                  <a:lnTo>
                    <a:pt x="484505" y="1349121"/>
                  </a:lnTo>
                  <a:lnTo>
                    <a:pt x="488061" y="1350899"/>
                  </a:lnTo>
                  <a:lnTo>
                    <a:pt x="492252" y="1352423"/>
                  </a:lnTo>
                  <a:lnTo>
                    <a:pt x="503682" y="1354328"/>
                  </a:lnTo>
                  <a:lnTo>
                    <a:pt x="516890" y="1356106"/>
                  </a:lnTo>
                  <a:lnTo>
                    <a:pt x="530352" y="1357249"/>
                  </a:lnTo>
                  <a:lnTo>
                    <a:pt x="543179" y="1358773"/>
                  </a:lnTo>
                  <a:lnTo>
                    <a:pt x="554990" y="1359154"/>
                  </a:lnTo>
                  <a:lnTo>
                    <a:pt x="564642" y="1359916"/>
                  </a:lnTo>
                  <a:lnTo>
                    <a:pt x="571119" y="1360170"/>
                  </a:lnTo>
                  <a:lnTo>
                    <a:pt x="573278" y="1360551"/>
                  </a:lnTo>
                  <a:lnTo>
                    <a:pt x="573913" y="1360932"/>
                  </a:lnTo>
                  <a:lnTo>
                    <a:pt x="581787" y="1363218"/>
                  </a:lnTo>
                  <a:lnTo>
                    <a:pt x="590296" y="1364742"/>
                  </a:lnTo>
                  <a:lnTo>
                    <a:pt x="599694" y="1364742"/>
                  </a:lnTo>
                  <a:lnTo>
                    <a:pt x="609981" y="1364742"/>
                  </a:lnTo>
                  <a:lnTo>
                    <a:pt x="605282" y="1388491"/>
                  </a:lnTo>
                  <a:lnTo>
                    <a:pt x="601726" y="1412367"/>
                  </a:lnTo>
                  <a:lnTo>
                    <a:pt x="595630" y="1461770"/>
                  </a:lnTo>
                  <a:lnTo>
                    <a:pt x="576453" y="1466977"/>
                  </a:lnTo>
                  <a:lnTo>
                    <a:pt x="556387" y="1469898"/>
                  </a:lnTo>
                  <a:lnTo>
                    <a:pt x="535813" y="1471549"/>
                  </a:lnTo>
                  <a:lnTo>
                    <a:pt x="515112" y="1471549"/>
                  </a:lnTo>
                  <a:lnTo>
                    <a:pt x="494538" y="1470406"/>
                  </a:lnTo>
                  <a:lnTo>
                    <a:pt x="474472" y="1469263"/>
                  </a:lnTo>
                  <a:lnTo>
                    <a:pt x="455295" y="1467358"/>
                  </a:lnTo>
                  <a:lnTo>
                    <a:pt x="437769" y="1465961"/>
                  </a:lnTo>
                  <a:lnTo>
                    <a:pt x="436626" y="1456944"/>
                  </a:lnTo>
                  <a:lnTo>
                    <a:pt x="435610" y="1448054"/>
                  </a:lnTo>
                  <a:lnTo>
                    <a:pt x="436372" y="1429131"/>
                  </a:lnTo>
                  <a:lnTo>
                    <a:pt x="438404" y="1409700"/>
                  </a:lnTo>
                  <a:lnTo>
                    <a:pt x="442468" y="1390650"/>
                  </a:lnTo>
                  <a:lnTo>
                    <a:pt x="446659" y="1373251"/>
                  </a:lnTo>
                  <a:lnTo>
                    <a:pt x="451993" y="1357249"/>
                  </a:lnTo>
                  <a:lnTo>
                    <a:pt x="456692" y="1344676"/>
                  </a:lnTo>
                  <a:lnTo>
                    <a:pt x="459105" y="1339469"/>
                  </a:lnTo>
                  <a:lnTo>
                    <a:pt x="460883" y="1335659"/>
                  </a:lnTo>
                  <a:lnTo>
                    <a:pt x="426974" y="1330833"/>
                  </a:lnTo>
                  <a:lnTo>
                    <a:pt x="428117" y="1310005"/>
                  </a:lnTo>
                  <a:lnTo>
                    <a:pt x="431038" y="1290320"/>
                  </a:lnTo>
                  <a:lnTo>
                    <a:pt x="434213" y="1271270"/>
                  </a:lnTo>
                  <a:lnTo>
                    <a:pt x="438023" y="1253109"/>
                  </a:lnTo>
                  <a:lnTo>
                    <a:pt x="443103" y="1235583"/>
                  </a:lnTo>
                  <a:lnTo>
                    <a:pt x="448056" y="1218819"/>
                  </a:lnTo>
                  <a:lnTo>
                    <a:pt x="459486" y="1184910"/>
                  </a:lnTo>
                  <a:lnTo>
                    <a:pt x="200660" y="1344676"/>
                  </a:lnTo>
                  <a:lnTo>
                    <a:pt x="215265" y="1346835"/>
                  </a:lnTo>
                  <a:lnTo>
                    <a:pt x="245618" y="1349502"/>
                  </a:lnTo>
                  <a:lnTo>
                    <a:pt x="277749" y="1350899"/>
                  </a:lnTo>
                  <a:lnTo>
                    <a:pt x="309753" y="1351280"/>
                  </a:lnTo>
                  <a:lnTo>
                    <a:pt x="342265" y="1351280"/>
                  </a:lnTo>
                  <a:lnTo>
                    <a:pt x="373507" y="1351280"/>
                  </a:lnTo>
                  <a:lnTo>
                    <a:pt x="403225" y="1351788"/>
                  </a:lnTo>
                  <a:lnTo>
                    <a:pt x="417068" y="1352804"/>
                  </a:lnTo>
                  <a:lnTo>
                    <a:pt x="430657" y="1353566"/>
                  </a:lnTo>
                  <a:lnTo>
                    <a:pt x="426720" y="1367663"/>
                  </a:lnTo>
                  <a:lnTo>
                    <a:pt x="423418" y="1382522"/>
                  </a:lnTo>
                  <a:lnTo>
                    <a:pt x="418592" y="1413891"/>
                  </a:lnTo>
                  <a:lnTo>
                    <a:pt x="414147" y="1446276"/>
                  </a:lnTo>
                  <a:lnTo>
                    <a:pt x="411734" y="1461516"/>
                  </a:lnTo>
                  <a:lnTo>
                    <a:pt x="409194" y="1477010"/>
                  </a:lnTo>
                  <a:lnTo>
                    <a:pt x="364363" y="1464437"/>
                  </a:lnTo>
                  <a:lnTo>
                    <a:pt x="341884" y="1458468"/>
                  </a:lnTo>
                  <a:lnTo>
                    <a:pt x="318643" y="1453261"/>
                  </a:lnTo>
                  <a:lnTo>
                    <a:pt x="294767" y="1448816"/>
                  </a:lnTo>
                  <a:lnTo>
                    <a:pt x="269494" y="1445387"/>
                  </a:lnTo>
                  <a:lnTo>
                    <a:pt x="243459" y="1443609"/>
                  </a:lnTo>
                  <a:lnTo>
                    <a:pt x="215265" y="1443228"/>
                  </a:lnTo>
                  <a:lnTo>
                    <a:pt x="213233" y="1438402"/>
                  </a:lnTo>
                  <a:lnTo>
                    <a:pt x="210693" y="1433195"/>
                  </a:lnTo>
                  <a:lnTo>
                    <a:pt x="203835" y="1421257"/>
                  </a:lnTo>
                  <a:lnTo>
                    <a:pt x="196850" y="1407795"/>
                  </a:lnTo>
                  <a:lnTo>
                    <a:pt x="189992" y="1394079"/>
                  </a:lnTo>
                  <a:lnTo>
                    <a:pt x="184658" y="1379982"/>
                  </a:lnTo>
                  <a:lnTo>
                    <a:pt x="182499" y="1373251"/>
                  </a:lnTo>
                  <a:lnTo>
                    <a:pt x="181356" y="1366139"/>
                  </a:lnTo>
                  <a:lnTo>
                    <a:pt x="181102" y="1359916"/>
                  </a:lnTo>
                  <a:lnTo>
                    <a:pt x="181737" y="1353566"/>
                  </a:lnTo>
                  <a:lnTo>
                    <a:pt x="183642" y="1347597"/>
                  </a:lnTo>
                  <a:lnTo>
                    <a:pt x="186817" y="1342390"/>
                  </a:lnTo>
                  <a:lnTo>
                    <a:pt x="234188" y="1458468"/>
                  </a:lnTo>
                  <a:lnTo>
                    <a:pt x="243840" y="1458468"/>
                  </a:lnTo>
                  <a:lnTo>
                    <a:pt x="264922" y="1459230"/>
                  </a:lnTo>
                  <a:lnTo>
                    <a:pt x="287020" y="1460373"/>
                  </a:lnTo>
                  <a:lnTo>
                    <a:pt x="308356" y="1461770"/>
                  </a:lnTo>
                  <a:lnTo>
                    <a:pt x="322199" y="1464437"/>
                  </a:lnTo>
                  <a:lnTo>
                    <a:pt x="335026" y="1468501"/>
                  </a:lnTo>
                  <a:lnTo>
                    <a:pt x="361823" y="1478915"/>
                  </a:lnTo>
                  <a:lnTo>
                    <a:pt x="388112" y="1489329"/>
                  </a:lnTo>
                  <a:lnTo>
                    <a:pt x="402082" y="1493520"/>
                  </a:lnTo>
                  <a:lnTo>
                    <a:pt x="416433" y="1495679"/>
                  </a:lnTo>
                  <a:lnTo>
                    <a:pt x="416433" y="1501267"/>
                  </a:lnTo>
                  <a:lnTo>
                    <a:pt x="416814" y="1506093"/>
                  </a:lnTo>
                  <a:lnTo>
                    <a:pt x="418846" y="1515491"/>
                  </a:lnTo>
                  <a:lnTo>
                    <a:pt x="420243" y="1525143"/>
                  </a:lnTo>
                  <a:lnTo>
                    <a:pt x="420243" y="1530604"/>
                  </a:lnTo>
                  <a:lnTo>
                    <a:pt x="419608" y="1536954"/>
                  </a:lnTo>
                  <a:lnTo>
                    <a:pt x="287020" y="1525524"/>
                  </a:lnTo>
                  <a:lnTo>
                    <a:pt x="265176" y="1525524"/>
                  </a:lnTo>
                  <a:lnTo>
                    <a:pt x="246253" y="1525524"/>
                  </a:lnTo>
                  <a:lnTo>
                    <a:pt x="228473" y="1526540"/>
                  </a:lnTo>
                  <a:lnTo>
                    <a:pt x="211709" y="1527683"/>
                  </a:lnTo>
                  <a:lnTo>
                    <a:pt x="194564" y="1528445"/>
                  </a:lnTo>
                  <a:lnTo>
                    <a:pt x="177165" y="1529461"/>
                  </a:lnTo>
                  <a:lnTo>
                    <a:pt x="157988" y="1529969"/>
                  </a:lnTo>
                  <a:lnTo>
                    <a:pt x="136525" y="1529461"/>
                  </a:lnTo>
                  <a:lnTo>
                    <a:pt x="121158" y="1518793"/>
                  </a:lnTo>
                  <a:lnTo>
                    <a:pt x="122301" y="1488313"/>
                  </a:lnTo>
                  <a:lnTo>
                    <a:pt x="128270" y="1481836"/>
                  </a:lnTo>
                  <a:lnTo>
                    <a:pt x="135763" y="1477010"/>
                  </a:lnTo>
                  <a:lnTo>
                    <a:pt x="144399" y="1473327"/>
                  </a:lnTo>
                  <a:lnTo>
                    <a:pt x="153924" y="1471168"/>
                  </a:lnTo>
                  <a:lnTo>
                    <a:pt x="164719" y="1469644"/>
                  </a:lnTo>
                  <a:lnTo>
                    <a:pt x="176022" y="1468882"/>
                  </a:lnTo>
                  <a:lnTo>
                    <a:pt x="188214" y="1468882"/>
                  </a:lnTo>
                  <a:lnTo>
                    <a:pt x="201041" y="1469644"/>
                  </a:lnTo>
                  <a:lnTo>
                    <a:pt x="213233" y="1488313"/>
                  </a:lnTo>
                  <a:lnTo>
                    <a:pt x="218821" y="1477010"/>
                  </a:lnTo>
                  <a:lnTo>
                    <a:pt x="218059" y="1471803"/>
                  </a:lnTo>
                  <a:lnTo>
                    <a:pt x="218059" y="1468247"/>
                  </a:lnTo>
                  <a:lnTo>
                    <a:pt x="218821" y="1465961"/>
                  </a:lnTo>
                  <a:lnTo>
                    <a:pt x="219583" y="1464437"/>
                  </a:lnTo>
                  <a:lnTo>
                    <a:pt x="222504" y="1461770"/>
                  </a:lnTo>
                  <a:lnTo>
                    <a:pt x="224282" y="1460754"/>
                  </a:lnTo>
                  <a:lnTo>
                    <a:pt x="226060" y="1458468"/>
                  </a:lnTo>
                  <a:lnTo>
                    <a:pt x="441325" y="1483741"/>
                  </a:lnTo>
                  <a:lnTo>
                    <a:pt x="452374" y="1485646"/>
                  </a:lnTo>
                  <a:lnTo>
                    <a:pt x="474853" y="1487932"/>
                  </a:lnTo>
                  <a:lnTo>
                    <a:pt x="497332" y="1487932"/>
                  </a:lnTo>
                  <a:lnTo>
                    <a:pt x="520446" y="1486789"/>
                  </a:lnTo>
                  <a:lnTo>
                    <a:pt x="565658" y="1483106"/>
                  </a:lnTo>
                  <a:lnTo>
                    <a:pt x="587883" y="1483106"/>
                  </a:lnTo>
                  <a:lnTo>
                    <a:pt x="609981" y="1484503"/>
                  </a:lnTo>
                  <a:lnTo>
                    <a:pt x="611378" y="1486027"/>
                  </a:lnTo>
                  <a:lnTo>
                    <a:pt x="612140" y="1489329"/>
                  </a:lnTo>
                  <a:lnTo>
                    <a:pt x="613537" y="1497584"/>
                  </a:lnTo>
                  <a:lnTo>
                    <a:pt x="614934" y="1500124"/>
                  </a:lnTo>
                  <a:lnTo>
                    <a:pt x="615950" y="1500124"/>
                  </a:lnTo>
                  <a:lnTo>
                    <a:pt x="617093" y="1499743"/>
                  </a:lnTo>
                  <a:lnTo>
                    <a:pt x="618490" y="1498600"/>
                  </a:lnTo>
                  <a:lnTo>
                    <a:pt x="620268" y="1496060"/>
                  </a:lnTo>
                  <a:lnTo>
                    <a:pt x="622046" y="1492250"/>
                  </a:lnTo>
                  <a:lnTo>
                    <a:pt x="624967" y="1487424"/>
                  </a:lnTo>
                  <a:lnTo>
                    <a:pt x="643382" y="1491615"/>
                  </a:lnTo>
                  <a:lnTo>
                    <a:pt x="661670" y="1494155"/>
                  </a:lnTo>
                  <a:lnTo>
                    <a:pt x="670814" y="1494155"/>
                  </a:lnTo>
                  <a:lnTo>
                    <a:pt x="680847" y="1494155"/>
                  </a:lnTo>
                  <a:lnTo>
                    <a:pt x="691642" y="1492758"/>
                  </a:lnTo>
                  <a:lnTo>
                    <a:pt x="703072" y="1490472"/>
                  </a:lnTo>
                  <a:lnTo>
                    <a:pt x="707644" y="1488567"/>
                  </a:lnTo>
                  <a:lnTo>
                    <a:pt x="711835" y="1487932"/>
                  </a:lnTo>
                  <a:lnTo>
                    <a:pt x="714756" y="1488313"/>
                  </a:lnTo>
                  <a:lnTo>
                    <a:pt x="717296" y="1488567"/>
                  </a:lnTo>
                  <a:lnTo>
                    <a:pt x="720471" y="1491869"/>
                  </a:lnTo>
                  <a:lnTo>
                    <a:pt x="723646" y="1495679"/>
                  </a:lnTo>
                  <a:lnTo>
                    <a:pt x="729742" y="1503807"/>
                  </a:lnTo>
                  <a:lnTo>
                    <a:pt x="731520" y="1507998"/>
                  </a:lnTo>
                  <a:lnTo>
                    <a:pt x="732536" y="1512443"/>
                  </a:lnTo>
                  <a:lnTo>
                    <a:pt x="733298" y="1518031"/>
                  </a:lnTo>
                  <a:lnTo>
                    <a:pt x="733298" y="1523873"/>
                  </a:lnTo>
                  <a:lnTo>
                    <a:pt x="732536" y="1531747"/>
                  </a:lnTo>
                  <a:lnTo>
                    <a:pt x="731901" y="1540764"/>
                  </a:lnTo>
                  <a:lnTo>
                    <a:pt x="714121" y="1544828"/>
                  </a:lnTo>
                  <a:lnTo>
                    <a:pt x="696214" y="1546987"/>
                  </a:lnTo>
                  <a:lnTo>
                    <a:pt x="679069" y="1548130"/>
                  </a:lnTo>
                  <a:lnTo>
                    <a:pt x="662051" y="1548511"/>
                  </a:lnTo>
                  <a:lnTo>
                    <a:pt x="627380" y="1546225"/>
                  </a:lnTo>
                  <a:lnTo>
                    <a:pt x="592836" y="1542542"/>
                  </a:lnTo>
                  <a:lnTo>
                    <a:pt x="557530" y="1538478"/>
                  </a:lnTo>
                  <a:lnTo>
                    <a:pt x="520827" y="1534668"/>
                  </a:lnTo>
                  <a:lnTo>
                    <a:pt x="501904" y="1534033"/>
                  </a:lnTo>
                  <a:lnTo>
                    <a:pt x="482346" y="1534033"/>
                  </a:lnTo>
                  <a:lnTo>
                    <a:pt x="462280" y="1534668"/>
                  </a:lnTo>
                  <a:lnTo>
                    <a:pt x="441325" y="1536954"/>
                  </a:lnTo>
                  <a:lnTo>
                    <a:pt x="437769" y="1530985"/>
                  </a:lnTo>
                  <a:lnTo>
                    <a:pt x="434848" y="1524254"/>
                  </a:lnTo>
                  <a:lnTo>
                    <a:pt x="431038" y="1510538"/>
                  </a:lnTo>
                  <a:lnTo>
                    <a:pt x="429641" y="1496060"/>
                  </a:lnTo>
                  <a:lnTo>
                    <a:pt x="430657" y="1480820"/>
                  </a:lnTo>
                  <a:lnTo>
                    <a:pt x="409194" y="1581277"/>
                  </a:lnTo>
                  <a:lnTo>
                    <a:pt x="388112" y="1583436"/>
                  </a:lnTo>
                  <a:lnTo>
                    <a:pt x="368300" y="1584579"/>
                  </a:lnTo>
                  <a:lnTo>
                    <a:pt x="347853" y="1585341"/>
                  </a:lnTo>
                  <a:lnTo>
                    <a:pt x="326263" y="1586357"/>
                  </a:lnTo>
                  <a:lnTo>
                    <a:pt x="326517" y="1567180"/>
                  </a:lnTo>
                  <a:lnTo>
                    <a:pt x="226060" y="1562989"/>
                  </a:lnTo>
                  <a:lnTo>
                    <a:pt x="143637" y="1562989"/>
                  </a:lnTo>
                  <a:lnTo>
                    <a:pt x="142240" y="1559687"/>
                  </a:lnTo>
                  <a:lnTo>
                    <a:pt x="140462" y="1557020"/>
                  </a:lnTo>
                  <a:lnTo>
                    <a:pt x="139700" y="1553718"/>
                  </a:lnTo>
                  <a:lnTo>
                    <a:pt x="139700" y="1551051"/>
                  </a:lnTo>
                  <a:lnTo>
                    <a:pt x="139700" y="1548130"/>
                  </a:lnTo>
                  <a:lnTo>
                    <a:pt x="175006" y="1543685"/>
                  </a:lnTo>
                  <a:lnTo>
                    <a:pt x="209677" y="1541780"/>
                  </a:lnTo>
                  <a:lnTo>
                    <a:pt x="244856" y="1542161"/>
                  </a:lnTo>
                  <a:lnTo>
                    <a:pt x="279527" y="1544066"/>
                  </a:lnTo>
                  <a:lnTo>
                    <a:pt x="347472" y="1549146"/>
                  </a:lnTo>
                  <a:lnTo>
                    <a:pt x="380365" y="1551051"/>
                  </a:lnTo>
                  <a:lnTo>
                    <a:pt x="412369" y="1551813"/>
                  </a:lnTo>
                  <a:lnTo>
                    <a:pt x="735457" y="1570482"/>
                  </a:lnTo>
                  <a:lnTo>
                    <a:pt x="709041" y="1570101"/>
                  </a:lnTo>
                  <a:lnTo>
                    <a:pt x="683387" y="1570482"/>
                  </a:lnTo>
                  <a:lnTo>
                    <a:pt x="657987" y="1570863"/>
                  </a:lnTo>
                  <a:lnTo>
                    <a:pt x="633476" y="1571117"/>
                  </a:lnTo>
                  <a:lnTo>
                    <a:pt x="609981" y="1570863"/>
                  </a:lnTo>
                  <a:lnTo>
                    <a:pt x="587121" y="1569720"/>
                  </a:lnTo>
                  <a:lnTo>
                    <a:pt x="565658" y="1567180"/>
                  </a:lnTo>
                  <a:lnTo>
                    <a:pt x="545084" y="1562989"/>
                  </a:lnTo>
                  <a:lnTo>
                    <a:pt x="541782" y="1567815"/>
                  </a:lnTo>
                  <a:lnTo>
                    <a:pt x="539369" y="1573403"/>
                  </a:lnTo>
                  <a:lnTo>
                    <a:pt x="534797" y="1585722"/>
                  </a:lnTo>
                  <a:lnTo>
                    <a:pt x="522986" y="1583436"/>
                  </a:lnTo>
                  <a:lnTo>
                    <a:pt x="512318" y="1582801"/>
                  </a:lnTo>
                  <a:lnTo>
                    <a:pt x="490855" y="1584198"/>
                  </a:lnTo>
                  <a:lnTo>
                    <a:pt x="468757" y="1586103"/>
                  </a:lnTo>
                  <a:lnTo>
                    <a:pt x="457454" y="1585722"/>
                  </a:lnTo>
                  <a:lnTo>
                    <a:pt x="445262" y="1584579"/>
                  </a:lnTo>
                  <a:lnTo>
                    <a:pt x="439166" y="1549146"/>
                  </a:lnTo>
                  <a:lnTo>
                    <a:pt x="457708" y="1546606"/>
                  </a:lnTo>
                  <a:lnTo>
                    <a:pt x="476250" y="1545209"/>
                  </a:lnTo>
                  <a:lnTo>
                    <a:pt x="512318" y="1544828"/>
                  </a:lnTo>
                  <a:lnTo>
                    <a:pt x="547624" y="1546606"/>
                  </a:lnTo>
                  <a:lnTo>
                    <a:pt x="582803" y="1550035"/>
                  </a:lnTo>
                  <a:lnTo>
                    <a:pt x="618871" y="1553337"/>
                  </a:lnTo>
                  <a:lnTo>
                    <a:pt x="655955" y="1556258"/>
                  </a:lnTo>
                  <a:lnTo>
                    <a:pt x="674878" y="1557020"/>
                  </a:lnTo>
                  <a:lnTo>
                    <a:pt x="694817" y="1557020"/>
                  </a:lnTo>
                  <a:lnTo>
                    <a:pt x="714756" y="1556639"/>
                  </a:lnTo>
                  <a:lnTo>
                    <a:pt x="735457" y="1555623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7041261" y="2338070"/>
              <a:ext cx="32767" cy="35053"/>
            </a:xfrm>
            <a:custGeom>
              <a:avLst/>
              <a:gdLst/>
              <a:ahLst/>
              <a:cxnLst/>
              <a:rect l="0" t="0" r="0" b="0"/>
              <a:pathLst>
                <a:path w="32767" h="35053">
                  <a:moveTo>
                    <a:pt x="7874" y="1143"/>
                  </a:moveTo>
                  <a:lnTo>
                    <a:pt x="11684" y="0"/>
                  </a:lnTo>
                  <a:lnTo>
                    <a:pt x="16002" y="0"/>
                  </a:lnTo>
                  <a:lnTo>
                    <a:pt x="20701" y="762"/>
                  </a:lnTo>
                  <a:lnTo>
                    <a:pt x="24892" y="2667"/>
                  </a:lnTo>
                  <a:lnTo>
                    <a:pt x="28067" y="4445"/>
                  </a:lnTo>
                  <a:lnTo>
                    <a:pt x="30988" y="7493"/>
                  </a:lnTo>
                  <a:lnTo>
                    <a:pt x="32766" y="10795"/>
                  </a:lnTo>
                  <a:lnTo>
                    <a:pt x="32766" y="15367"/>
                  </a:lnTo>
                  <a:lnTo>
                    <a:pt x="31369" y="19812"/>
                  </a:lnTo>
                  <a:lnTo>
                    <a:pt x="28829" y="24130"/>
                  </a:lnTo>
                  <a:lnTo>
                    <a:pt x="25273" y="27940"/>
                  </a:lnTo>
                  <a:lnTo>
                    <a:pt x="21463" y="31623"/>
                  </a:lnTo>
                  <a:lnTo>
                    <a:pt x="17145" y="33909"/>
                  </a:lnTo>
                  <a:lnTo>
                    <a:pt x="12446" y="35052"/>
                  </a:lnTo>
                  <a:lnTo>
                    <a:pt x="8509" y="34290"/>
                  </a:lnTo>
                  <a:lnTo>
                    <a:pt x="5334" y="32385"/>
                  </a:lnTo>
                  <a:lnTo>
                    <a:pt x="2794" y="29083"/>
                  </a:lnTo>
                  <a:lnTo>
                    <a:pt x="1016" y="25019"/>
                  </a:lnTo>
                  <a:lnTo>
                    <a:pt x="381" y="20193"/>
                  </a:lnTo>
                  <a:lnTo>
                    <a:pt x="0" y="15367"/>
                  </a:lnTo>
                  <a:lnTo>
                    <a:pt x="635" y="10541"/>
                  </a:lnTo>
                  <a:lnTo>
                    <a:pt x="2159" y="6350"/>
                  </a:lnTo>
                  <a:lnTo>
                    <a:pt x="4699" y="3048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7020306" y="2335149"/>
              <a:ext cx="60453" cy="37974"/>
            </a:xfrm>
            <a:custGeom>
              <a:avLst/>
              <a:gdLst/>
              <a:ahLst/>
              <a:cxnLst/>
              <a:rect l="0" t="0" r="0" b="0"/>
              <a:pathLst>
                <a:path w="60453" h="37974">
                  <a:moveTo>
                    <a:pt x="26670" y="16002"/>
                  </a:moveTo>
                  <a:lnTo>
                    <a:pt x="28829" y="10795"/>
                  </a:lnTo>
                  <a:lnTo>
                    <a:pt x="32385" y="6985"/>
                  </a:lnTo>
                  <a:lnTo>
                    <a:pt x="36703" y="5588"/>
                  </a:lnTo>
                  <a:lnTo>
                    <a:pt x="40259" y="6731"/>
                  </a:lnTo>
                  <a:lnTo>
                    <a:pt x="43434" y="10033"/>
                  </a:lnTo>
                  <a:lnTo>
                    <a:pt x="45847" y="14097"/>
                  </a:lnTo>
                  <a:lnTo>
                    <a:pt x="46609" y="18669"/>
                  </a:lnTo>
                  <a:lnTo>
                    <a:pt x="46228" y="23495"/>
                  </a:lnTo>
                  <a:lnTo>
                    <a:pt x="44450" y="27940"/>
                  </a:lnTo>
                  <a:lnTo>
                    <a:pt x="42037" y="31242"/>
                  </a:lnTo>
                  <a:lnTo>
                    <a:pt x="38481" y="33147"/>
                  </a:lnTo>
                  <a:lnTo>
                    <a:pt x="34163" y="32258"/>
                  </a:lnTo>
                  <a:lnTo>
                    <a:pt x="30226" y="29337"/>
                  </a:lnTo>
                  <a:lnTo>
                    <a:pt x="27432" y="25273"/>
                  </a:lnTo>
                  <a:lnTo>
                    <a:pt x="26035" y="20828"/>
                  </a:lnTo>
                  <a:lnTo>
                    <a:pt x="60452" y="14097"/>
                  </a:lnTo>
                  <a:lnTo>
                    <a:pt x="60452" y="18923"/>
                  </a:lnTo>
                  <a:lnTo>
                    <a:pt x="59436" y="23495"/>
                  </a:lnTo>
                  <a:lnTo>
                    <a:pt x="57277" y="27051"/>
                  </a:lnTo>
                  <a:lnTo>
                    <a:pt x="54864" y="30607"/>
                  </a:lnTo>
                  <a:lnTo>
                    <a:pt x="51308" y="33147"/>
                  </a:lnTo>
                  <a:lnTo>
                    <a:pt x="47244" y="34925"/>
                  </a:lnTo>
                  <a:lnTo>
                    <a:pt x="37719" y="37592"/>
                  </a:lnTo>
                  <a:lnTo>
                    <a:pt x="27432" y="37973"/>
                  </a:lnTo>
                  <a:lnTo>
                    <a:pt x="17018" y="36068"/>
                  </a:lnTo>
                  <a:lnTo>
                    <a:pt x="7366" y="32766"/>
                  </a:lnTo>
                  <a:lnTo>
                    <a:pt x="3175" y="30099"/>
                  </a:lnTo>
                  <a:lnTo>
                    <a:pt x="0" y="27051"/>
                  </a:lnTo>
                  <a:lnTo>
                    <a:pt x="2032" y="21971"/>
                  </a:lnTo>
                  <a:lnTo>
                    <a:pt x="4953" y="17399"/>
                  </a:lnTo>
                  <a:lnTo>
                    <a:pt x="8763" y="13081"/>
                  </a:lnTo>
                  <a:lnTo>
                    <a:pt x="13208" y="9652"/>
                  </a:lnTo>
                  <a:lnTo>
                    <a:pt x="21971" y="4064"/>
                  </a:lnTo>
                  <a:lnTo>
                    <a:pt x="32004" y="762"/>
                  </a:lnTo>
                  <a:lnTo>
                    <a:pt x="42037" y="0"/>
                  </a:lnTo>
                  <a:lnTo>
                    <a:pt x="46228" y="762"/>
                  </a:lnTo>
                  <a:lnTo>
                    <a:pt x="50546" y="1778"/>
                  </a:lnTo>
                  <a:lnTo>
                    <a:pt x="54102" y="3683"/>
                  </a:lnTo>
                  <a:lnTo>
                    <a:pt x="56896" y="6731"/>
                  </a:lnTo>
                  <a:lnTo>
                    <a:pt x="59055" y="10033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7046570" y="2340789"/>
              <a:ext cx="20753" cy="27565"/>
            </a:xfrm>
            <a:custGeom>
              <a:avLst/>
              <a:gdLst/>
              <a:ahLst/>
              <a:cxnLst/>
              <a:rect l="0" t="0" r="0" b="0"/>
              <a:pathLst>
                <a:path w="20753" h="27565">
                  <a:moveTo>
                    <a:pt x="0" y="14766"/>
                  </a:moveTo>
                  <a:lnTo>
                    <a:pt x="943" y="19688"/>
                  </a:lnTo>
                  <a:lnTo>
                    <a:pt x="3773" y="24611"/>
                  </a:lnTo>
                  <a:lnTo>
                    <a:pt x="7546" y="27564"/>
                  </a:lnTo>
                  <a:lnTo>
                    <a:pt x="12263" y="27564"/>
                  </a:lnTo>
                  <a:lnTo>
                    <a:pt x="16035" y="25595"/>
                  </a:lnTo>
                  <a:lnTo>
                    <a:pt x="17922" y="22642"/>
                  </a:lnTo>
                  <a:lnTo>
                    <a:pt x="19809" y="17720"/>
                  </a:lnTo>
                  <a:lnTo>
                    <a:pt x="20752" y="12798"/>
                  </a:lnTo>
                  <a:lnTo>
                    <a:pt x="19809" y="8860"/>
                  </a:lnTo>
                  <a:lnTo>
                    <a:pt x="16979" y="4922"/>
                  </a:lnTo>
                  <a:lnTo>
                    <a:pt x="14149" y="985"/>
                  </a:lnTo>
                  <a:lnTo>
                    <a:pt x="10376" y="0"/>
                  </a:lnTo>
                  <a:lnTo>
                    <a:pt x="5659" y="1969"/>
                  </a:lnTo>
                  <a:lnTo>
                    <a:pt x="2830" y="5907"/>
                  </a:lnTo>
                  <a:lnTo>
                    <a:pt x="0" y="1082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398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7020161" y="2334883"/>
              <a:ext cx="60368" cy="38392"/>
            </a:xfrm>
            <a:custGeom>
              <a:avLst/>
              <a:gdLst/>
              <a:ahLst/>
              <a:cxnLst/>
              <a:rect l="0" t="0" r="0" b="0"/>
              <a:pathLst>
                <a:path w="60368" h="38392">
                  <a:moveTo>
                    <a:pt x="60367" y="14766"/>
                  </a:moveTo>
                  <a:lnTo>
                    <a:pt x="60367" y="19688"/>
                  </a:lnTo>
                  <a:lnTo>
                    <a:pt x="59424" y="23625"/>
                  </a:lnTo>
                  <a:lnTo>
                    <a:pt x="57537" y="27563"/>
                  </a:lnTo>
                  <a:lnTo>
                    <a:pt x="54708" y="30516"/>
                  </a:lnTo>
                  <a:lnTo>
                    <a:pt x="50935" y="33469"/>
                  </a:lnTo>
                  <a:lnTo>
                    <a:pt x="47162" y="35438"/>
                  </a:lnTo>
                  <a:lnTo>
                    <a:pt x="37730" y="37407"/>
                  </a:lnTo>
                  <a:lnTo>
                    <a:pt x="27354" y="38391"/>
                  </a:lnTo>
                  <a:lnTo>
                    <a:pt x="16978" y="36422"/>
                  </a:lnTo>
                  <a:lnTo>
                    <a:pt x="7546" y="33469"/>
                  </a:lnTo>
                  <a:lnTo>
                    <a:pt x="3773" y="30516"/>
                  </a:lnTo>
                  <a:lnTo>
                    <a:pt x="0" y="27563"/>
                  </a:lnTo>
                  <a:lnTo>
                    <a:pt x="1887" y="22641"/>
                  </a:lnTo>
                  <a:lnTo>
                    <a:pt x="4716" y="17719"/>
                  </a:lnTo>
                  <a:lnTo>
                    <a:pt x="8490" y="13781"/>
                  </a:lnTo>
                  <a:lnTo>
                    <a:pt x="13206" y="9844"/>
                  </a:lnTo>
                  <a:lnTo>
                    <a:pt x="22638" y="3937"/>
                  </a:lnTo>
                  <a:lnTo>
                    <a:pt x="32071" y="984"/>
                  </a:lnTo>
                  <a:lnTo>
                    <a:pt x="42446" y="0"/>
                  </a:lnTo>
                  <a:lnTo>
                    <a:pt x="46219" y="984"/>
                  </a:lnTo>
                  <a:lnTo>
                    <a:pt x="50935" y="1969"/>
                  </a:lnTo>
                  <a:lnTo>
                    <a:pt x="53765" y="3937"/>
                  </a:lnTo>
                  <a:lnTo>
                    <a:pt x="57537" y="6891"/>
                  </a:lnTo>
                  <a:lnTo>
                    <a:pt x="59424" y="10828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398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7141464" y="2319909"/>
              <a:ext cx="32767" cy="34926"/>
            </a:xfrm>
            <a:custGeom>
              <a:avLst/>
              <a:gdLst/>
              <a:ahLst/>
              <a:cxnLst/>
              <a:rect l="0" t="0" r="0" b="0"/>
              <a:pathLst>
                <a:path w="32767" h="34926">
                  <a:moveTo>
                    <a:pt x="7874" y="1143"/>
                  </a:moveTo>
                  <a:lnTo>
                    <a:pt x="11811" y="0"/>
                  </a:lnTo>
                  <a:lnTo>
                    <a:pt x="16002" y="0"/>
                  </a:lnTo>
                  <a:lnTo>
                    <a:pt x="20701" y="1143"/>
                  </a:lnTo>
                  <a:lnTo>
                    <a:pt x="24638" y="2540"/>
                  </a:lnTo>
                  <a:lnTo>
                    <a:pt x="28067" y="4445"/>
                  </a:lnTo>
                  <a:lnTo>
                    <a:pt x="30988" y="7366"/>
                  </a:lnTo>
                  <a:lnTo>
                    <a:pt x="32385" y="10795"/>
                  </a:lnTo>
                  <a:lnTo>
                    <a:pt x="32766" y="15240"/>
                  </a:lnTo>
                  <a:lnTo>
                    <a:pt x="31369" y="19685"/>
                  </a:lnTo>
                  <a:lnTo>
                    <a:pt x="28829" y="24130"/>
                  </a:lnTo>
                  <a:lnTo>
                    <a:pt x="25273" y="28321"/>
                  </a:lnTo>
                  <a:lnTo>
                    <a:pt x="21463" y="31623"/>
                  </a:lnTo>
                  <a:lnTo>
                    <a:pt x="17018" y="33909"/>
                  </a:lnTo>
                  <a:lnTo>
                    <a:pt x="12446" y="34925"/>
                  </a:lnTo>
                  <a:lnTo>
                    <a:pt x="8636" y="34163"/>
                  </a:lnTo>
                  <a:lnTo>
                    <a:pt x="5334" y="32258"/>
                  </a:lnTo>
                  <a:lnTo>
                    <a:pt x="2794" y="28956"/>
                  </a:lnTo>
                  <a:lnTo>
                    <a:pt x="1016" y="24892"/>
                  </a:lnTo>
                  <a:lnTo>
                    <a:pt x="381" y="20066"/>
                  </a:lnTo>
                  <a:lnTo>
                    <a:pt x="0" y="15240"/>
                  </a:lnTo>
                  <a:lnTo>
                    <a:pt x="635" y="10287"/>
                  </a:lnTo>
                  <a:lnTo>
                    <a:pt x="2032" y="6350"/>
                  </a:lnTo>
                  <a:lnTo>
                    <a:pt x="4572" y="3302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7128256" y="2318385"/>
              <a:ext cx="62104" cy="37212"/>
            </a:xfrm>
            <a:custGeom>
              <a:avLst/>
              <a:gdLst/>
              <a:ahLst/>
              <a:cxnLst/>
              <a:rect l="0" t="0" r="0" b="0"/>
              <a:pathLst>
                <a:path w="62104" h="37212">
                  <a:moveTo>
                    <a:pt x="18923" y="15240"/>
                  </a:moveTo>
                  <a:lnTo>
                    <a:pt x="21082" y="10414"/>
                  </a:lnTo>
                  <a:lnTo>
                    <a:pt x="23876" y="6731"/>
                  </a:lnTo>
                  <a:lnTo>
                    <a:pt x="27813" y="5207"/>
                  </a:lnTo>
                  <a:lnTo>
                    <a:pt x="32131" y="6350"/>
                  </a:lnTo>
                  <a:lnTo>
                    <a:pt x="35687" y="9652"/>
                  </a:lnTo>
                  <a:lnTo>
                    <a:pt x="38100" y="14986"/>
                  </a:lnTo>
                  <a:lnTo>
                    <a:pt x="38862" y="20193"/>
                  </a:lnTo>
                  <a:lnTo>
                    <a:pt x="38100" y="24511"/>
                  </a:lnTo>
                  <a:lnTo>
                    <a:pt x="35687" y="28702"/>
                  </a:lnTo>
                  <a:lnTo>
                    <a:pt x="32512" y="32004"/>
                  </a:lnTo>
                  <a:lnTo>
                    <a:pt x="28194" y="33147"/>
                  </a:lnTo>
                  <a:lnTo>
                    <a:pt x="24638" y="32004"/>
                  </a:lnTo>
                  <a:lnTo>
                    <a:pt x="21463" y="28702"/>
                  </a:lnTo>
                  <a:lnTo>
                    <a:pt x="19304" y="24511"/>
                  </a:lnTo>
                  <a:lnTo>
                    <a:pt x="18161" y="20193"/>
                  </a:lnTo>
                  <a:lnTo>
                    <a:pt x="381" y="14478"/>
                  </a:lnTo>
                  <a:lnTo>
                    <a:pt x="2159" y="10795"/>
                  </a:lnTo>
                  <a:lnTo>
                    <a:pt x="4191" y="7874"/>
                  </a:lnTo>
                  <a:lnTo>
                    <a:pt x="7493" y="5207"/>
                  </a:lnTo>
                  <a:lnTo>
                    <a:pt x="11049" y="3048"/>
                  </a:lnTo>
                  <a:lnTo>
                    <a:pt x="15621" y="1143"/>
                  </a:lnTo>
                  <a:lnTo>
                    <a:pt x="25273" y="0"/>
                  </a:lnTo>
                  <a:lnTo>
                    <a:pt x="35687" y="1143"/>
                  </a:lnTo>
                  <a:lnTo>
                    <a:pt x="45974" y="4826"/>
                  </a:lnTo>
                  <a:lnTo>
                    <a:pt x="50927" y="7493"/>
                  </a:lnTo>
                  <a:lnTo>
                    <a:pt x="55245" y="10795"/>
                  </a:lnTo>
                  <a:lnTo>
                    <a:pt x="58801" y="14478"/>
                  </a:lnTo>
                  <a:lnTo>
                    <a:pt x="62103" y="19304"/>
                  </a:lnTo>
                  <a:lnTo>
                    <a:pt x="59182" y="23114"/>
                  </a:lnTo>
                  <a:lnTo>
                    <a:pt x="55626" y="26035"/>
                  </a:lnTo>
                  <a:lnTo>
                    <a:pt x="47117" y="32004"/>
                  </a:lnTo>
                  <a:lnTo>
                    <a:pt x="37084" y="35433"/>
                  </a:lnTo>
                  <a:lnTo>
                    <a:pt x="26670" y="37211"/>
                  </a:lnTo>
                  <a:lnTo>
                    <a:pt x="17018" y="36449"/>
                  </a:lnTo>
                  <a:lnTo>
                    <a:pt x="12827" y="35433"/>
                  </a:lnTo>
                  <a:lnTo>
                    <a:pt x="8890" y="33782"/>
                  </a:lnTo>
                  <a:lnTo>
                    <a:pt x="5334" y="31242"/>
                  </a:lnTo>
                  <a:lnTo>
                    <a:pt x="2794" y="27940"/>
                  </a:lnTo>
                  <a:lnTo>
                    <a:pt x="1016" y="23749"/>
                  </a:lnTo>
                  <a:lnTo>
                    <a:pt x="0" y="18923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7146552" y="2323070"/>
              <a:ext cx="19802" cy="28549"/>
            </a:xfrm>
            <a:custGeom>
              <a:avLst/>
              <a:gdLst/>
              <a:ahLst/>
              <a:cxnLst/>
              <a:rect l="0" t="0" r="0" b="0"/>
              <a:pathLst>
                <a:path w="19802" h="28549">
                  <a:moveTo>
                    <a:pt x="0" y="15751"/>
                  </a:moveTo>
                  <a:lnTo>
                    <a:pt x="0" y="19688"/>
                  </a:lnTo>
                  <a:lnTo>
                    <a:pt x="2829" y="23626"/>
                  </a:lnTo>
                  <a:lnTo>
                    <a:pt x="5658" y="26579"/>
                  </a:lnTo>
                  <a:lnTo>
                    <a:pt x="9429" y="28548"/>
                  </a:lnTo>
                  <a:lnTo>
                    <a:pt x="13201" y="27564"/>
                  </a:lnTo>
                  <a:lnTo>
                    <a:pt x="16973" y="23626"/>
                  </a:lnTo>
                  <a:lnTo>
                    <a:pt x="18859" y="19688"/>
                  </a:lnTo>
                  <a:lnTo>
                    <a:pt x="19801" y="15751"/>
                  </a:lnTo>
                  <a:lnTo>
                    <a:pt x="19801" y="9844"/>
                  </a:lnTo>
                  <a:lnTo>
                    <a:pt x="16973" y="5907"/>
                  </a:lnTo>
                  <a:lnTo>
                    <a:pt x="13201" y="1969"/>
                  </a:lnTo>
                  <a:lnTo>
                    <a:pt x="8486" y="0"/>
                  </a:lnTo>
                  <a:lnTo>
                    <a:pt x="4715" y="1969"/>
                  </a:lnTo>
                  <a:lnTo>
                    <a:pt x="1886" y="5907"/>
                  </a:lnTo>
                  <a:lnTo>
                    <a:pt x="0" y="1082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398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7128634" y="2318148"/>
              <a:ext cx="61311" cy="37408"/>
            </a:xfrm>
            <a:custGeom>
              <a:avLst/>
              <a:gdLst/>
              <a:ahLst/>
              <a:cxnLst/>
              <a:rect l="0" t="0" r="0" b="0"/>
              <a:pathLst>
                <a:path w="61311" h="37408">
                  <a:moveTo>
                    <a:pt x="0" y="19688"/>
                  </a:moveTo>
                  <a:lnTo>
                    <a:pt x="943" y="23626"/>
                  </a:lnTo>
                  <a:lnTo>
                    <a:pt x="2830" y="28548"/>
                  </a:lnTo>
                  <a:lnTo>
                    <a:pt x="4716" y="31501"/>
                  </a:lnTo>
                  <a:lnTo>
                    <a:pt x="8489" y="34454"/>
                  </a:lnTo>
                  <a:lnTo>
                    <a:pt x="12262" y="35438"/>
                  </a:lnTo>
                  <a:lnTo>
                    <a:pt x="16978" y="36423"/>
                  </a:lnTo>
                  <a:lnTo>
                    <a:pt x="26411" y="37407"/>
                  </a:lnTo>
                  <a:lnTo>
                    <a:pt x="36786" y="35438"/>
                  </a:lnTo>
                  <a:lnTo>
                    <a:pt x="46218" y="32485"/>
                  </a:lnTo>
                  <a:lnTo>
                    <a:pt x="55651" y="26579"/>
                  </a:lnTo>
                  <a:lnTo>
                    <a:pt x="58480" y="23626"/>
                  </a:lnTo>
                  <a:lnTo>
                    <a:pt x="61310" y="19688"/>
                  </a:lnTo>
                  <a:lnTo>
                    <a:pt x="58480" y="14766"/>
                  </a:lnTo>
                  <a:lnTo>
                    <a:pt x="54707" y="10828"/>
                  </a:lnTo>
                  <a:lnTo>
                    <a:pt x="50935" y="7875"/>
                  </a:lnTo>
                  <a:lnTo>
                    <a:pt x="45275" y="4922"/>
                  </a:lnTo>
                  <a:lnTo>
                    <a:pt x="34899" y="984"/>
                  </a:lnTo>
                  <a:lnTo>
                    <a:pt x="24524" y="0"/>
                  </a:lnTo>
                  <a:lnTo>
                    <a:pt x="15092" y="984"/>
                  </a:lnTo>
                  <a:lnTo>
                    <a:pt x="10375" y="2953"/>
                  </a:lnTo>
                  <a:lnTo>
                    <a:pt x="6603" y="5906"/>
                  </a:lnTo>
                  <a:lnTo>
                    <a:pt x="3773" y="7875"/>
                  </a:lnTo>
                  <a:lnTo>
                    <a:pt x="1887" y="10828"/>
                  </a:lnTo>
                  <a:lnTo>
                    <a:pt x="0" y="14766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398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7081139" y="2548255"/>
              <a:ext cx="47880" cy="18289"/>
            </a:xfrm>
            <a:custGeom>
              <a:avLst/>
              <a:gdLst/>
              <a:ahLst/>
              <a:cxnLst/>
              <a:rect l="0" t="0" r="0" b="0"/>
              <a:pathLst>
                <a:path w="47880" h="18289">
                  <a:moveTo>
                    <a:pt x="47879" y="381"/>
                  </a:moveTo>
                  <a:lnTo>
                    <a:pt x="45339" y="7874"/>
                  </a:lnTo>
                  <a:lnTo>
                    <a:pt x="43561" y="11303"/>
                  </a:lnTo>
                  <a:lnTo>
                    <a:pt x="41021" y="13843"/>
                  </a:lnTo>
                  <a:lnTo>
                    <a:pt x="37846" y="16129"/>
                  </a:lnTo>
                  <a:lnTo>
                    <a:pt x="33909" y="17526"/>
                  </a:lnTo>
                  <a:lnTo>
                    <a:pt x="29718" y="18288"/>
                  </a:lnTo>
                  <a:lnTo>
                    <a:pt x="23876" y="18288"/>
                  </a:lnTo>
                  <a:lnTo>
                    <a:pt x="15367" y="17907"/>
                  </a:lnTo>
                  <a:lnTo>
                    <a:pt x="6858" y="16510"/>
                  </a:lnTo>
                  <a:lnTo>
                    <a:pt x="3683" y="15367"/>
                  </a:lnTo>
                  <a:lnTo>
                    <a:pt x="1143" y="13081"/>
                  </a:lnTo>
                  <a:lnTo>
                    <a:pt x="0" y="10541"/>
                  </a:lnTo>
                  <a:lnTo>
                    <a:pt x="762" y="6731"/>
                  </a:lnTo>
                  <a:lnTo>
                    <a:pt x="12192" y="3429"/>
                  </a:lnTo>
                  <a:lnTo>
                    <a:pt x="23876" y="889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pic>
        <p:nvPicPr>
          <p:cNvPr id="27" name="Picture 26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190500"/>
            <a:ext cx="3901567" cy="390156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951491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975100"/>
            <a:ext cx="3759200" cy="175432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AU" sz="5400" smtClean="0">
                <a:solidFill>
                  <a:srgbClr val="0000FF"/>
                </a:solidFill>
                <a:latin typeface="Comic Sans MS - 72"/>
              </a:rPr>
              <a:t>tall</a:t>
            </a:r>
          </a:p>
          <a:p>
            <a:r>
              <a:rPr lang="en-AU" sz="5400" smtClean="0">
                <a:solidFill>
                  <a:srgbClr val="0000FF"/>
                </a:solidFill>
                <a:latin typeface="Comic Sans MS - 72"/>
              </a:rPr>
              <a:t>flower</a:t>
            </a:r>
            <a:endParaRPr lang="en-AU" sz="5400">
              <a:solidFill>
                <a:srgbClr val="0000FF"/>
              </a:solidFill>
              <a:latin typeface="Comic Sans MS - 7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3600" y="3937000"/>
            <a:ext cx="5232400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AU" sz="5400" smtClean="0">
                <a:solidFill>
                  <a:srgbClr val="0000FF"/>
                </a:solidFill>
                <a:latin typeface="Comic Sans MS - 72"/>
              </a:rPr>
              <a:t>short flower</a:t>
            </a:r>
            <a:endParaRPr lang="en-AU" sz="5400">
              <a:solidFill>
                <a:srgbClr val="0000FF"/>
              </a:solidFill>
              <a:latin typeface="Comic Sans MS - 72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791200" y="1866900"/>
            <a:ext cx="2125092" cy="2048892"/>
            <a:chOff x="5791200" y="1866900"/>
            <a:chExt cx="2125092" cy="2048892"/>
          </a:xfrm>
        </p:grpSpPr>
        <p:sp>
          <p:nvSpPr>
            <p:cNvPr id="4" name="Freeform 3"/>
            <p:cNvSpPr/>
            <p:nvPr/>
          </p:nvSpPr>
          <p:spPr>
            <a:xfrm>
              <a:off x="6951091" y="1866900"/>
              <a:ext cx="694310" cy="800101"/>
            </a:xfrm>
            <a:custGeom>
              <a:avLst/>
              <a:gdLst/>
              <a:ahLst/>
              <a:cxnLst/>
              <a:rect l="0" t="0" r="0" b="0"/>
              <a:pathLst>
                <a:path w="694310" h="800101">
                  <a:moveTo>
                    <a:pt x="0" y="651891"/>
                  </a:moveTo>
                  <a:lnTo>
                    <a:pt x="4318" y="605409"/>
                  </a:lnTo>
                  <a:lnTo>
                    <a:pt x="12700" y="541909"/>
                  </a:lnTo>
                  <a:lnTo>
                    <a:pt x="29718" y="469900"/>
                  </a:lnTo>
                  <a:lnTo>
                    <a:pt x="59309" y="389509"/>
                  </a:lnTo>
                  <a:lnTo>
                    <a:pt x="80518" y="347091"/>
                  </a:lnTo>
                  <a:lnTo>
                    <a:pt x="101600" y="300609"/>
                  </a:lnTo>
                  <a:lnTo>
                    <a:pt x="160909" y="207391"/>
                  </a:lnTo>
                  <a:lnTo>
                    <a:pt x="203200" y="156591"/>
                  </a:lnTo>
                  <a:lnTo>
                    <a:pt x="249809" y="110109"/>
                  </a:lnTo>
                  <a:lnTo>
                    <a:pt x="292100" y="72009"/>
                  </a:lnTo>
                  <a:lnTo>
                    <a:pt x="338709" y="42291"/>
                  </a:lnTo>
                  <a:lnTo>
                    <a:pt x="381000" y="21209"/>
                  </a:lnTo>
                  <a:lnTo>
                    <a:pt x="427609" y="8509"/>
                  </a:lnTo>
                  <a:lnTo>
                    <a:pt x="465709" y="0"/>
                  </a:lnTo>
                  <a:lnTo>
                    <a:pt x="508000" y="0"/>
                  </a:lnTo>
                  <a:lnTo>
                    <a:pt x="546100" y="8509"/>
                  </a:lnTo>
                  <a:lnTo>
                    <a:pt x="580009" y="16891"/>
                  </a:lnTo>
                  <a:lnTo>
                    <a:pt x="609600" y="33909"/>
                  </a:lnTo>
                  <a:lnTo>
                    <a:pt x="660400" y="80391"/>
                  </a:lnTo>
                  <a:lnTo>
                    <a:pt x="677418" y="105791"/>
                  </a:lnTo>
                  <a:lnTo>
                    <a:pt x="690118" y="139700"/>
                  </a:lnTo>
                  <a:lnTo>
                    <a:pt x="694309" y="173609"/>
                  </a:lnTo>
                  <a:lnTo>
                    <a:pt x="694309" y="232791"/>
                  </a:lnTo>
                  <a:lnTo>
                    <a:pt x="681609" y="287909"/>
                  </a:lnTo>
                  <a:lnTo>
                    <a:pt x="664718" y="342900"/>
                  </a:lnTo>
                  <a:lnTo>
                    <a:pt x="605409" y="453009"/>
                  </a:lnTo>
                  <a:lnTo>
                    <a:pt x="567309" y="503809"/>
                  </a:lnTo>
                  <a:lnTo>
                    <a:pt x="525018" y="554609"/>
                  </a:lnTo>
                  <a:lnTo>
                    <a:pt x="482600" y="601091"/>
                  </a:lnTo>
                  <a:lnTo>
                    <a:pt x="398018" y="681609"/>
                  </a:lnTo>
                  <a:lnTo>
                    <a:pt x="326009" y="745109"/>
                  </a:lnTo>
                  <a:lnTo>
                    <a:pt x="254000" y="800100"/>
                  </a:lnTo>
                  <a:lnTo>
                    <a:pt x="0" y="689991"/>
                  </a:lnTo>
                  <a:close/>
                </a:path>
              </a:pathLst>
            </a:custGeom>
            <a:solidFill>
              <a:srgbClr val="FF66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" name="Freeform 4"/>
            <p:cNvSpPr/>
            <p:nvPr/>
          </p:nvSpPr>
          <p:spPr>
            <a:xfrm>
              <a:off x="6307709" y="1989709"/>
              <a:ext cx="668783" cy="778892"/>
            </a:xfrm>
            <a:custGeom>
              <a:avLst/>
              <a:gdLst/>
              <a:ahLst/>
              <a:cxnLst/>
              <a:rect l="0" t="0" r="0" b="0"/>
              <a:pathLst>
                <a:path w="668783" h="778892">
                  <a:moveTo>
                    <a:pt x="241300" y="732282"/>
                  </a:moveTo>
                  <a:lnTo>
                    <a:pt x="194691" y="677291"/>
                  </a:lnTo>
                  <a:lnTo>
                    <a:pt x="143891" y="613791"/>
                  </a:lnTo>
                  <a:lnTo>
                    <a:pt x="93091" y="541782"/>
                  </a:lnTo>
                  <a:lnTo>
                    <a:pt x="46482" y="469900"/>
                  </a:lnTo>
                  <a:lnTo>
                    <a:pt x="25400" y="435991"/>
                  </a:lnTo>
                  <a:lnTo>
                    <a:pt x="12700" y="402082"/>
                  </a:lnTo>
                  <a:lnTo>
                    <a:pt x="0" y="338582"/>
                  </a:lnTo>
                  <a:lnTo>
                    <a:pt x="4191" y="283591"/>
                  </a:lnTo>
                  <a:lnTo>
                    <a:pt x="21082" y="228600"/>
                  </a:lnTo>
                  <a:lnTo>
                    <a:pt x="46482" y="173482"/>
                  </a:lnTo>
                  <a:lnTo>
                    <a:pt x="80391" y="122682"/>
                  </a:lnTo>
                  <a:lnTo>
                    <a:pt x="114300" y="76200"/>
                  </a:lnTo>
                  <a:lnTo>
                    <a:pt x="152400" y="38100"/>
                  </a:lnTo>
                  <a:lnTo>
                    <a:pt x="190500" y="12700"/>
                  </a:lnTo>
                  <a:lnTo>
                    <a:pt x="228600" y="0"/>
                  </a:lnTo>
                  <a:lnTo>
                    <a:pt x="292100" y="0"/>
                  </a:lnTo>
                  <a:lnTo>
                    <a:pt x="351282" y="12700"/>
                  </a:lnTo>
                  <a:lnTo>
                    <a:pt x="402082" y="33782"/>
                  </a:lnTo>
                  <a:lnTo>
                    <a:pt x="448691" y="67691"/>
                  </a:lnTo>
                  <a:lnTo>
                    <a:pt x="486791" y="105791"/>
                  </a:lnTo>
                  <a:lnTo>
                    <a:pt x="524891" y="152400"/>
                  </a:lnTo>
                  <a:lnTo>
                    <a:pt x="554482" y="198882"/>
                  </a:lnTo>
                  <a:lnTo>
                    <a:pt x="584200" y="254000"/>
                  </a:lnTo>
                  <a:lnTo>
                    <a:pt x="605282" y="304800"/>
                  </a:lnTo>
                  <a:lnTo>
                    <a:pt x="651891" y="444500"/>
                  </a:lnTo>
                  <a:lnTo>
                    <a:pt x="664591" y="512191"/>
                  </a:lnTo>
                  <a:lnTo>
                    <a:pt x="668782" y="533400"/>
                  </a:lnTo>
                  <a:lnTo>
                    <a:pt x="287782" y="778891"/>
                  </a:lnTo>
                  <a:close/>
                </a:path>
              </a:pathLst>
            </a:custGeom>
            <a:solidFill>
              <a:srgbClr val="FF66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" name="Freeform 5"/>
            <p:cNvSpPr/>
            <p:nvPr/>
          </p:nvSpPr>
          <p:spPr>
            <a:xfrm>
              <a:off x="5791200" y="2569591"/>
              <a:ext cx="821310" cy="486919"/>
            </a:xfrm>
            <a:custGeom>
              <a:avLst/>
              <a:gdLst/>
              <a:ahLst/>
              <a:cxnLst/>
              <a:rect l="0" t="0" r="0" b="0"/>
              <a:pathLst>
                <a:path w="821310" h="486919">
                  <a:moveTo>
                    <a:pt x="804291" y="148209"/>
                  </a:moveTo>
                  <a:lnTo>
                    <a:pt x="808609" y="182118"/>
                  </a:lnTo>
                  <a:lnTo>
                    <a:pt x="816991" y="254000"/>
                  </a:lnTo>
                  <a:lnTo>
                    <a:pt x="821309" y="296418"/>
                  </a:lnTo>
                  <a:lnTo>
                    <a:pt x="816991" y="334518"/>
                  </a:lnTo>
                  <a:lnTo>
                    <a:pt x="812800" y="368300"/>
                  </a:lnTo>
                  <a:lnTo>
                    <a:pt x="804291" y="385318"/>
                  </a:lnTo>
                  <a:lnTo>
                    <a:pt x="791591" y="393700"/>
                  </a:lnTo>
                  <a:lnTo>
                    <a:pt x="762000" y="406400"/>
                  </a:lnTo>
                  <a:lnTo>
                    <a:pt x="668909" y="436118"/>
                  </a:lnTo>
                  <a:lnTo>
                    <a:pt x="609600" y="448818"/>
                  </a:lnTo>
                  <a:lnTo>
                    <a:pt x="541909" y="465709"/>
                  </a:lnTo>
                  <a:lnTo>
                    <a:pt x="397891" y="482600"/>
                  </a:lnTo>
                  <a:lnTo>
                    <a:pt x="326009" y="486918"/>
                  </a:lnTo>
                  <a:lnTo>
                    <a:pt x="258191" y="482600"/>
                  </a:lnTo>
                  <a:lnTo>
                    <a:pt x="190500" y="474218"/>
                  </a:lnTo>
                  <a:lnTo>
                    <a:pt x="160909" y="469900"/>
                  </a:lnTo>
                  <a:lnTo>
                    <a:pt x="105791" y="448818"/>
                  </a:lnTo>
                  <a:lnTo>
                    <a:pt x="59309" y="419100"/>
                  </a:lnTo>
                  <a:lnTo>
                    <a:pt x="25400" y="376809"/>
                  </a:lnTo>
                  <a:lnTo>
                    <a:pt x="4191" y="326009"/>
                  </a:lnTo>
                  <a:lnTo>
                    <a:pt x="0" y="292100"/>
                  </a:lnTo>
                  <a:lnTo>
                    <a:pt x="0" y="254000"/>
                  </a:lnTo>
                  <a:lnTo>
                    <a:pt x="8509" y="220218"/>
                  </a:lnTo>
                  <a:lnTo>
                    <a:pt x="25400" y="186309"/>
                  </a:lnTo>
                  <a:lnTo>
                    <a:pt x="88900" y="131318"/>
                  </a:lnTo>
                  <a:lnTo>
                    <a:pt x="131191" y="101600"/>
                  </a:lnTo>
                  <a:lnTo>
                    <a:pt x="245491" y="29718"/>
                  </a:lnTo>
                  <a:lnTo>
                    <a:pt x="279400" y="12700"/>
                  </a:lnTo>
                  <a:lnTo>
                    <a:pt x="321691" y="4318"/>
                  </a:lnTo>
                  <a:lnTo>
                    <a:pt x="364109" y="0"/>
                  </a:lnTo>
                  <a:lnTo>
                    <a:pt x="406400" y="4318"/>
                  </a:lnTo>
                  <a:lnTo>
                    <a:pt x="453009" y="8509"/>
                  </a:lnTo>
                  <a:lnTo>
                    <a:pt x="546100" y="33909"/>
                  </a:lnTo>
                  <a:lnTo>
                    <a:pt x="592709" y="50800"/>
                  </a:lnTo>
                  <a:lnTo>
                    <a:pt x="673100" y="84709"/>
                  </a:lnTo>
                  <a:lnTo>
                    <a:pt x="740791" y="114300"/>
                  </a:lnTo>
                  <a:close/>
                </a:path>
              </a:pathLst>
            </a:custGeom>
            <a:solidFill>
              <a:srgbClr val="FF66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" name="Freeform 6"/>
            <p:cNvSpPr/>
            <p:nvPr/>
          </p:nvSpPr>
          <p:spPr>
            <a:xfrm>
              <a:off x="6011291" y="2937891"/>
              <a:ext cx="804419" cy="711201"/>
            </a:xfrm>
            <a:custGeom>
              <a:avLst/>
              <a:gdLst/>
              <a:ahLst/>
              <a:cxnLst/>
              <a:rect l="0" t="0" r="0" b="0"/>
              <a:pathLst>
                <a:path w="804419" h="711201">
                  <a:moveTo>
                    <a:pt x="550418" y="0"/>
                  </a:moveTo>
                  <a:lnTo>
                    <a:pt x="804418" y="228600"/>
                  </a:lnTo>
                  <a:lnTo>
                    <a:pt x="673100" y="398018"/>
                  </a:lnTo>
                  <a:lnTo>
                    <a:pt x="567309" y="525018"/>
                  </a:lnTo>
                  <a:lnTo>
                    <a:pt x="525018" y="580009"/>
                  </a:lnTo>
                  <a:lnTo>
                    <a:pt x="491109" y="609600"/>
                  </a:lnTo>
                  <a:lnTo>
                    <a:pt x="448818" y="639318"/>
                  </a:lnTo>
                  <a:lnTo>
                    <a:pt x="385318" y="668909"/>
                  </a:lnTo>
                  <a:lnTo>
                    <a:pt x="347218" y="685800"/>
                  </a:lnTo>
                  <a:lnTo>
                    <a:pt x="304800" y="698500"/>
                  </a:lnTo>
                  <a:lnTo>
                    <a:pt x="262509" y="707009"/>
                  </a:lnTo>
                  <a:lnTo>
                    <a:pt x="220218" y="711200"/>
                  </a:lnTo>
                  <a:lnTo>
                    <a:pt x="177800" y="711200"/>
                  </a:lnTo>
                  <a:lnTo>
                    <a:pt x="135509" y="702818"/>
                  </a:lnTo>
                  <a:lnTo>
                    <a:pt x="84709" y="677418"/>
                  </a:lnTo>
                  <a:lnTo>
                    <a:pt x="67818" y="660400"/>
                  </a:lnTo>
                  <a:lnTo>
                    <a:pt x="50800" y="647700"/>
                  </a:lnTo>
                  <a:lnTo>
                    <a:pt x="38100" y="626618"/>
                  </a:lnTo>
                  <a:lnTo>
                    <a:pt x="17018" y="580009"/>
                  </a:lnTo>
                  <a:lnTo>
                    <a:pt x="8509" y="554609"/>
                  </a:lnTo>
                  <a:lnTo>
                    <a:pt x="0" y="486918"/>
                  </a:lnTo>
                  <a:lnTo>
                    <a:pt x="0" y="431800"/>
                  </a:lnTo>
                  <a:lnTo>
                    <a:pt x="4318" y="410718"/>
                  </a:lnTo>
                  <a:lnTo>
                    <a:pt x="25400" y="372618"/>
                  </a:lnTo>
                  <a:lnTo>
                    <a:pt x="50800" y="334518"/>
                  </a:lnTo>
                  <a:lnTo>
                    <a:pt x="84709" y="296418"/>
                  </a:lnTo>
                  <a:lnTo>
                    <a:pt x="127000" y="254000"/>
                  </a:lnTo>
                  <a:lnTo>
                    <a:pt x="173609" y="220218"/>
                  </a:lnTo>
                  <a:lnTo>
                    <a:pt x="224409" y="182118"/>
                  </a:lnTo>
                  <a:lnTo>
                    <a:pt x="275209" y="148209"/>
                  </a:lnTo>
                  <a:lnTo>
                    <a:pt x="376809" y="88900"/>
                  </a:lnTo>
                  <a:lnTo>
                    <a:pt x="465709" y="42418"/>
                  </a:lnTo>
                  <a:close/>
                </a:path>
              </a:pathLst>
            </a:custGeom>
            <a:solidFill>
              <a:srgbClr val="FF66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" name="Freeform 7"/>
            <p:cNvSpPr/>
            <p:nvPr/>
          </p:nvSpPr>
          <p:spPr>
            <a:xfrm>
              <a:off x="6701409" y="3115691"/>
              <a:ext cx="495301" cy="800101"/>
            </a:xfrm>
            <a:custGeom>
              <a:avLst/>
              <a:gdLst/>
              <a:ahLst/>
              <a:cxnLst/>
              <a:rect l="0" t="0" r="0" b="0"/>
              <a:pathLst>
                <a:path w="495301" h="800101">
                  <a:moveTo>
                    <a:pt x="38100" y="59309"/>
                  </a:moveTo>
                  <a:lnTo>
                    <a:pt x="402082" y="0"/>
                  </a:lnTo>
                  <a:lnTo>
                    <a:pt x="414782" y="29718"/>
                  </a:lnTo>
                  <a:lnTo>
                    <a:pt x="444500" y="110109"/>
                  </a:lnTo>
                  <a:lnTo>
                    <a:pt x="461391" y="165100"/>
                  </a:lnTo>
                  <a:lnTo>
                    <a:pt x="474091" y="224409"/>
                  </a:lnTo>
                  <a:lnTo>
                    <a:pt x="486791" y="287909"/>
                  </a:lnTo>
                  <a:lnTo>
                    <a:pt x="495300" y="359918"/>
                  </a:lnTo>
                  <a:lnTo>
                    <a:pt x="495300" y="427609"/>
                  </a:lnTo>
                  <a:lnTo>
                    <a:pt x="490982" y="495300"/>
                  </a:lnTo>
                  <a:lnTo>
                    <a:pt x="474091" y="563118"/>
                  </a:lnTo>
                  <a:lnTo>
                    <a:pt x="461391" y="596900"/>
                  </a:lnTo>
                  <a:lnTo>
                    <a:pt x="427482" y="656209"/>
                  </a:lnTo>
                  <a:lnTo>
                    <a:pt x="376682" y="707009"/>
                  </a:lnTo>
                  <a:lnTo>
                    <a:pt x="347091" y="732409"/>
                  </a:lnTo>
                  <a:lnTo>
                    <a:pt x="313182" y="753618"/>
                  </a:lnTo>
                  <a:lnTo>
                    <a:pt x="275082" y="770509"/>
                  </a:lnTo>
                  <a:lnTo>
                    <a:pt x="228600" y="787400"/>
                  </a:lnTo>
                  <a:lnTo>
                    <a:pt x="181991" y="795909"/>
                  </a:lnTo>
                  <a:lnTo>
                    <a:pt x="156591" y="800100"/>
                  </a:lnTo>
                  <a:lnTo>
                    <a:pt x="131191" y="800100"/>
                  </a:lnTo>
                  <a:lnTo>
                    <a:pt x="88900" y="783209"/>
                  </a:lnTo>
                  <a:lnTo>
                    <a:pt x="71882" y="770509"/>
                  </a:lnTo>
                  <a:lnTo>
                    <a:pt x="46482" y="732409"/>
                  </a:lnTo>
                  <a:lnTo>
                    <a:pt x="33782" y="707009"/>
                  </a:lnTo>
                  <a:lnTo>
                    <a:pt x="16891" y="652018"/>
                  </a:lnTo>
                  <a:lnTo>
                    <a:pt x="4191" y="592709"/>
                  </a:lnTo>
                  <a:lnTo>
                    <a:pt x="0" y="525018"/>
                  </a:lnTo>
                  <a:lnTo>
                    <a:pt x="0" y="381000"/>
                  </a:lnTo>
                  <a:lnTo>
                    <a:pt x="4191" y="309118"/>
                  </a:lnTo>
                  <a:lnTo>
                    <a:pt x="16891" y="186309"/>
                  </a:lnTo>
                  <a:lnTo>
                    <a:pt x="33782" y="93218"/>
                  </a:lnTo>
                  <a:close/>
                </a:path>
              </a:pathLst>
            </a:custGeom>
            <a:solidFill>
              <a:srgbClr val="FF66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Freeform 8"/>
            <p:cNvSpPr/>
            <p:nvPr/>
          </p:nvSpPr>
          <p:spPr>
            <a:xfrm>
              <a:off x="7061200" y="2937891"/>
              <a:ext cx="749301" cy="698501"/>
            </a:xfrm>
            <a:custGeom>
              <a:avLst/>
              <a:gdLst/>
              <a:ahLst/>
              <a:cxnLst/>
              <a:rect l="0" t="0" r="0" b="0"/>
              <a:pathLst>
                <a:path w="749301" h="698501">
                  <a:moveTo>
                    <a:pt x="0" y="228600"/>
                  </a:moveTo>
                  <a:lnTo>
                    <a:pt x="169291" y="0"/>
                  </a:lnTo>
                  <a:lnTo>
                    <a:pt x="207391" y="8509"/>
                  </a:lnTo>
                  <a:lnTo>
                    <a:pt x="296291" y="33909"/>
                  </a:lnTo>
                  <a:lnTo>
                    <a:pt x="423291" y="76200"/>
                  </a:lnTo>
                  <a:lnTo>
                    <a:pt x="486791" y="105918"/>
                  </a:lnTo>
                  <a:lnTo>
                    <a:pt x="554609" y="139700"/>
                  </a:lnTo>
                  <a:lnTo>
                    <a:pt x="613791" y="177800"/>
                  </a:lnTo>
                  <a:lnTo>
                    <a:pt x="664591" y="220218"/>
                  </a:lnTo>
                  <a:lnTo>
                    <a:pt x="689991" y="245618"/>
                  </a:lnTo>
                  <a:lnTo>
                    <a:pt x="723900" y="296418"/>
                  </a:lnTo>
                  <a:lnTo>
                    <a:pt x="736600" y="321818"/>
                  </a:lnTo>
                  <a:lnTo>
                    <a:pt x="749300" y="381000"/>
                  </a:lnTo>
                  <a:lnTo>
                    <a:pt x="749300" y="414909"/>
                  </a:lnTo>
                  <a:lnTo>
                    <a:pt x="740791" y="448818"/>
                  </a:lnTo>
                  <a:lnTo>
                    <a:pt x="728091" y="482600"/>
                  </a:lnTo>
                  <a:lnTo>
                    <a:pt x="711200" y="516509"/>
                  </a:lnTo>
                  <a:lnTo>
                    <a:pt x="685800" y="554609"/>
                  </a:lnTo>
                  <a:lnTo>
                    <a:pt x="651891" y="592709"/>
                  </a:lnTo>
                  <a:lnTo>
                    <a:pt x="622300" y="626618"/>
                  </a:lnTo>
                  <a:lnTo>
                    <a:pt x="558800" y="668909"/>
                  </a:lnTo>
                  <a:lnTo>
                    <a:pt x="529209" y="685800"/>
                  </a:lnTo>
                  <a:lnTo>
                    <a:pt x="469900" y="698500"/>
                  </a:lnTo>
                  <a:lnTo>
                    <a:pt x="440309" y="698500"/>
                  </a:lnTo>
                  <a:lnTo>
                    <a:pt x="381000" y="685800"/>
                  </a:lnTo>
                  <a:lnTo>
                    <a:pt x="326009" y="656209"/>
                  </a:lnTo>
                  <a:lnTo>
                    <a:pt x="300609" y="639318"/>
                  </a:lnTo>
                  <a:lnTo>
                    <a:pt x="249809" y="596900"/>
                  </a:lnTo>
                  <a:lnTo>
                    <a:pt x="203200" y="550418"/>
                  </a:lnTo>
                  <a:lnTo>
                    <a:pt x="156591" y="495300"/>
                  </a:lnTo>
                  <a:lnTo>
                    <a:pt x="118491" y="440309"/>
                  </a:lnTo>
                  <a:lnTo>
                    <a:pt x="84709" y="389509"/>
                  </a:lnTo>
                  <a:lnTo>
                    <a:pt x="54991" y="338709"/>
                  </a:lnTo>
                  <a:lnTo>
                    <a:pt x="12700" y="262509"/>
                  </a:lnTo>
                  <a:close/>
                </a:path>
              </a:pathLst>
            </a:custGeom>
            <a:solidFill>
              <a:srgbClr val="FF66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" name="Freeform 9"/>
            <p:cNvSpPr/>
            <p:nvPr/>
          </p:nvSpPr>
          <p:spPr>
            <a:xfrm>
              <a:off x="7171309" y="2535809"/>
              <a:ext cx="744983" cy="465583"/>
            </a:xfrm>
            <a:custGeom>
              <a:avLst/>
              <a:gdLst/>
              <a:ahLst/>
              <a:cxnLst/>
              <a:rect l="0" t="0" r="0" b="0"/>
              <a:pathLst>
                <a:path w="744983" h="465583">
                  <a:moveTo>
                    <a:pt x="0" y="63500"/>
                  </a:moveTo>
                  <a:lnTo>
                    <a:pt x="118491" y="33782"/>
                  </a:lnTo>
                  <a:lnTo>
                    <a:pt x="241300" y="12700"/>
                  </a:lnTo>
                  <a:lnTo>
                    <a:pt x="308991" y="4191"/>
                  </a:lnTo>
                  <a:lnTo>
                    <a:pt x="381000" y="0"/>
                  </a:lnTo>
                  <a:lnTo>
                    <a:pt x="448691" y="0"/>
                  </a:lnTo>
                  <a:lnTo>
                    <a:pt x="516382" y="4191"/>
                  </a:lnTo>
                  <a:lnTo>
                    <a:pt x="579882" y="16891"/>
                  </a:lnTo>
                  <a:lnTo>
                    <a:pt x="635000" y="38100"/>
                  </a:lnTo>
                  <a:lnTo>
                    <a:pt x="681482" y="71882"/>
                  </a:lnTo>
                  <a:lnTo>
                    <a:pt x="702691" y="88900"/>
                  </a:lnTo>
                  <a:lnTo>
                    <a:pt x="732282" y="139700"/>
                  </a:lnTo>
                  <a:lnTo>
                    <a:pt x="740791" y="165100"/>
                  </a:lnTo>
                  <a:lnTo>
                    <a:pt x="744982" y="198882"/>
                  </a:lnTo>
                  <a:lnTo>
                    <a:pt x="744982" y="232791"/>
                  </a:lnTo>
                  <a:lnTo>
                    <a:pt x="736600" y="283591"/>
                  </a:lnTo>
                  <a:lnTo>
                    <a:pt x="711200" y="325882"/>
                  </a:lnTo>
                  <a:lnTo>
                    <a:pt x="677291" y="359791"/>
                  </a:lnTo>
                  <a:lnTo>
                    <a:pt x="635000" y="389382"/>
                  </a:lnTo>
                  <a:lnTo>
                    <a:pt x="524891" y="431800"/>
                  </a:lnTo>
                  <a:lnTo>
                    <a:pt x="461391" y="444500"/>
                  </a:lnTo>
                  <a:lnTo>
                    <a:pt x="334391" y="461391"/>
                  </a:lnTo>
                  <a:lnTo>
                    <a:pt x="275082" y="465582"/>
                  </a:lnTo>
                  <a:lnTo>
                    <a:pt x="88900" y="465582"/>
                  </a:lnTo>
                  <a:lnTo>
                    <a:pt x="59182" y="461391"/>
                  </a:lnTo>
                  <a:close/>
                </a:path>
              </a:pathLst>
            </a:custGeom>
            <a:solidFill>
              <a:srgbClr val="FF66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6510909" y="2493391"/>
              <a:ext cx="804292" cy="766319"/>
            </a:xfrm>
            <a:custGeom>
              <a:avLst/>
              <a:gdLst/>
              <a:ahLst/>
              <a:cxnLst/>
              <a:rect l="0" t="0" r="0" b="0"/>
              <a:pathLst>
                <a:path w="804292" h="766319">
                  <a:moveTo>
                    <a:pt x="800100" y="453009"/>
                  </a:moveTo>
                  <a:lnTo>
                    <a:pt x="795782" y="491109"/>
                  </a:lnTo>
                  <a:lnTo>
                    <a:pt x="770382" y="558800"/>
                  </a:lnTo>
                  <a:lnTo>
                    <a:pt x="753491" y="588518"/>
                  </a:lnTo>
                  <a:lnTo>
                    <a:pt x="706882" y="647700"/>
                  </a:lnTo>
                  <a:lnTo>
                    <a:pt x="647700" y="694309"/>
                  </a:lnTo>
                  <a:lnTo>
                    <a:pt x="579882" y="728218"/>
                  </a:lnTo>
                  <a:lnTo>
                    <a:pt x="546100" y="740918"/>
                  </a:lnTo>
                  <a:lnTo>
                    <a:pt x="508000" y="753618"/>
                  </a:lnTo>
                  <a:lnTo>
                    <a:pt x="469900" y="762000"/>
                  </a:lnTo>
                  <a:lnTo>
                    <a:pt x="427482" y="766318"/>
                  </a:lnTo>
                  <a:lnTo>
                    <a:pt x="351282" y="766318"/>
                  </a:lnTo>
                  <a:lnTo>
                    <a:pt x="308991" y="762000"/>
                  </a:lnTo>
                  <a:lnTo>
                    <a:pt x="275082" y="753618"/>
                  </a:lnTo>
                  <a:lnTo>
                    <a:pt x="236982" y="745109"/>
                  </a:lnTo>
                  <a:lnTo>
                    <a:pt x="203200" y="732409"/>
                  </a:lnTo>
                  <a:lnTo>
                    <a:pt x="139700" y="698500"/>
                  </a:lnTo>
                  <a:lnTo>
                    <a:pt x="88900" y="656209"/>
                  </a:lnTo>
                  <a:lnTo>
                    <a:pt x="46482" y="601218"/>
                  </a:lnTo>
                  <a:lnTo>
                    <a:pt x="16891" y="541909"/>
                  </a:lnTo>
                  <a:lnTo>
                    <a:pt x="8382" y="503809"/>
                  </a:lnTo>
                  <a:lnTo>
                    <a:pt x="0" y="469900"/>
                  </a:lnTo>
                  <a:lnTo>
                    <a:pt x="0" y="427609"/>
                  </a:lnTo>
                  <a:lnTo>
                    <a:pt x="8382" y="351409"/>
                  </a:lnTo>
                  <a:lnTo>
                    <a:pt x="21082" y="313309"/>
                  </a:lnTo>
                  <a:lnTo>
                    <a:pt x="33782" y="279400"/>
                  </a:lnTo>
                  <a:lnTo>
                    <a:pt x="76200" y="211709"/>
                  </a:lnTo>
                  <a:lnTo>
                    <a:pt x="127000" y="152400"/>
                  </a:lnTo>
                  <a:lnTo>
                    <a:pt x="190500" y="101600"/>
                  </a:lnTo>
                  <a:lnTo>
                    <a:pt x="224282" y="80518"/>
                  </a:lnTo>
                  <a:lnTo>
                    <a:pt x="262382" y="59309"/>
                  </a:lnTo>
                  <a:lnTo>
                    <a:pt x="296291" y="42418"/>
                  </a:lnTo>
                  <a:lnTo>
                    <a:pt x="338582" y="29718"/>
                  </a:lnTo>
                  <a:lnTo>
                    <a:pt x="414782" y="4318"/>
                  </a:lnTo>
                  <a:lnTo>
                    <a:pt x="461391" y="0"/>
                  </a:lnTo>
                  <a:lnTo>
                    <a:pt x="503682" y="0"/>
                  </a:lnTo>
                  <a:lnTo>
                    <a:pt x="541782" y="4318"/>
                  </a:lnTo>
                  <a:lnTo>
                    <a:pt x="579882" y="17018"/>
                  </a:lnTo>
                  <a:lnTo>
                    <a:pt x="613791" y="33909"/>
                  </a:lnTo>
                  <a:lnTo>
                    <a:pt x="647700" y="55118"/>
                  </a:lnTo>
                  <a:lnTo>
                    <a:pt x="677291" y="80518"/>
                  </a:lnTo>
                  <a:lnTo>
                    <a:pt x="723900" y="139700"/>
                  </a:lnTo>
                  <a:lnTo>
                    <a:pt x="744982" y="177800"/>
                  </a:lnTo>
                  <a:lnTo>
                    <a:pt x="762000" y="211709"/>
                  </a:lnTo>
                  <a:lnTo>
                    <a:pt x="778891" y="249809"/>
                  </a:lnTo>
                  <a:lnTo>
                    <a:pt x="787400" y="292100"/>
                  </a:lnTo>
                  <a:lnTo>
                    <a:pt x="795782" y="330200"/>
                  </a:lnTo>
                  <a:lnTo>
                    <a:pt x="804291" y="372618"/>
                  </a:lnTo>
                  <a:lnTo>
                    <a:pt x="804291" y="410718"/>
                  </a:lnTo>
                  <a:close/>
                </a:path>
              </a:pathLst>
            </a:custGeom>
            <a:solidFill>
              <a:srgbClr val="FFFF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pic>
        <p:nvPicPr>
          <p:cNvPr id="13" name="Picture 1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165100"/>
            <a:ext cx="3933317" cy="39333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474510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8100" y="88900"/>
            <a:ext cx="50546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AU" sz="3600" smtClean="0">
                <a:solidFill>
                  <a:srgbClr val="3CB371"/>
                </a:solidFill>
                <a:latin typeface="Arial - 48"/>
              </a:rPr>
              <a:t>Circle the tallest</a:t>
            </a:r>
            <a:endParaRPr lang="en-AU" sz="3600">
              <a:solidFill>
                <a:srgbClr val="3CB371"/>
              </a:solidFill>
              <a:latin typeface="Arial - 48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606538" y="4063238"/>
            <a:ext cx="753619" cy="1601344"/>
            <a:chOff x="7606538" y="4063238"/>
            <a:chExt cx="753619" cy="1601344"/>
          </a:xfrm>
        </p:grpSpPr>
        <p:sp>
          <p:nvSpPr>
            <p:cNvPr id="3" name="Freeform 2"/>
            <p:cNvSpPr/>
            <p:nvPr/>
          </p:nvSpPr>
          <p:spPr>
            <a:xfrm>
              <a:off x="8257540" y="4969256"/>
              <a:ext cx="32005" cy="83313"/>
            </a:xfrm>
            <a:custGeom>
              <a:avLst/>
              <a:gdLst/>
              <a:ahLst/>
              <a:cxnLst/>
              <a:rect l="0" t="0" r="0" b="0"/>
              <a:pathLst>
                <a:path w="32005" h="83313">
                  <a:moveTo>
                    <a:pt x="26035" y="10033"/>
                  </a:moveTo>
                  <a:lnTo>
                    <a:pt x="28829" y="19685"/>
                  </a:lnTo>
                  <a:lnTo>
                    <a:pt x="30607" y="28956"/>
                  </a:lnTo>
                  <a:lnTo>
                    <a:pt x="31623" y="37465"/>
                  </a:lnTo>
                  <a:lnTo>
                    <a:pt x="32004" y="45720"/>
                  </a:lnTo>
                  <a:lnTo>
                    <a:pt x="31623" y="53086"/>
                  </a:lnTo>
                  <a:lnTo>
                    <a:pt x="30988" y="59436"/>
                  </a:lnTo>
                  <a:lnTo>
                    <a:pt x="29464" y="65405"/>
                  </a:lnTo>
                  <a:lnTo>
                    <a:pt x="27813" y="70612"/>
                  </a:lnTo>
                  <a:lnTo>
                    <a:pt x="25654" y="74676"/>
                  </a:lnTo>
                  <a:lnTo>
                    <a:pt x="23114" y="78486"/>
                  </a:lnTo>
                  <a:lnTo>
                    <a:pt x="20955" y="81153"/>
                  </a:lnTo>
                  <a:lnTo>
                    <a:pt x="18796" y="82550"/>
                  </a:lnTo>
                  <a:lnTo>
                    <a:pt x="16002" y="83312"/>
                  </a:lnTo>
                  <a:lnTo>
                    <a:pt x="13843" y="83312"/>
                  </a:lnTo>
                  <a:lnTo>
                    <a:pt x="11811" y="82169"/>
                  </a:lnTo>
                  <a:lnTo>
                    <a:pt x="7366" y="76581"/>
                  </a:lnTo>
                  <a:lnTo>
                    <a:pt x="4191" y="70231"/>
                  </a:lnTo>
                  <a:lnTo>
                    <a:pt x="1778" y="62738"/>
                  </a:lnTo>
                  <a:lnTo>
                    <a:pt x="635" y="54610"/>
                  </a:lnTo>
                  <a:lnTo>
                    <a:pt x="381" y="45720"/>
                  </a:lnTo>
                  <a:lnTo>
                    <a:pt x="381" y="36449"/>
                  </a:lnTo>
                  <a:lnTo>
                    <a:pt x="0" y="16256"/>
                  </a:lnTo>
                  <a:lnTo>
                    <a:pt x="6350" y="13335"/>
                  </a:lnTo>
                  <a:lnTo>
                    <a:pt x="12065" y="9271"/>
                  </a:lnTo>
                  <a:lnTo>
                    <a:pt x="17399" y="4445"/>
                  </a:lnTo>
                  <a:lnTo>
                    <a:pt x="21971" y="0"/>
                  </a:lnTo>
                  <a:close/>
                </a:path>
              </a:pathLst>
            </a:custGeom>
            <a:solidFill>
              <a:srgbClr val="BAFFA5"/>
            </a:solidFill>
            <a:ln w="0" cap="flat" cmpd="sng" algn="ctr">
              <a:solidFill>
                <a:srgbClr val="BAFFA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" name="Freeform 3"/>
            <p:cNvSpPr/>
            <p:nvPr/>
          </p:nvSpPr>
          <p:spPr>
            <a:xfrm>
              <a:off x="7749794" y="4988560"/>
              <a:ext cx="212472" cy="86361"/>
            </a:xfrm>
            <a:custGeom>
              <a:avLst/>
              <a:gdLst/>
              <a:ahLst/>
              <a:cxnLst/>
              <a:rect l="0" t="0" r="0" b="0"/>
              <a:pathLst>
                <a:path w="212472" h="86361">
                  <a:moveTo>
                    <a:pt x="32512" y="2921"/>
                  </a:moveTo>
                  <a:lnTo>
                    <a:pt x="55372" y="5588"/>
                  </a:lnTo>
                  <a:lnTo>
                    <a:pt x="79248" y="6223"/>
                  </a:lnTo>
                  <a:lnTo>
                    <a:pt x="104140" y="6604"/>
                  </a:lnTo>
                  <a:lnTo>
                    <a:pt x="128778" y="5969"/>
                  </a:lnTo>
                  <a:lnTo>
                    <a:pt x="151892" y="4826"/>
                  </a:lnTo>
                  <a:lnTo>
                    <a:pt x="173355" y="2921"/>
                  </a:lnTo>
                  <a:lnTo>
                    <a:pt x="191770" y="0"/>
                  </a:lnTo>
                  <a:lnTo>
                    <a:pt x="200406" y="5969"/>
                  </a:lnTo>
                  <a:lnTo>
                    <a:pt x="206502" y="12954"/>
                  </a:lnTo>
                  <a:lnTo>
                    <a:pt x="210439" y="20447"/>
                  </a:lnTo>
                  <a:lnTo>
                    <a:pt x="212217" y="28575"/>
                  </a:lnTo>
                  <a:lnTo>
                    <a:pt x="212471" y="36830"/>
                  </a:lnTo>
                  <a:lnTo>
                    <a:pt x="211074" y="44704"/>
                  </a:lnTo>
                  <a:lnTo>
                    <a:pt x="207899" y="51308"/>
                  </a:lnTo>
                  <a:lnTo>
                    <a:pt x="203581" y="56896"/>
                  </a:lnTo>
                  <a:lnTo>
                    <a:pt x="199644" y="59563"/>
                  </a:lnTo>
                  <a:lnTo>
                    <a:pt x="195453" y="60960"/>
                  </a:lnTo>
                  <a:lnTo>
                    <a:pt x="190373" y="61849"/>
                  </a:lnTo>
                  <a:lnTo>
                    <a:pt x="185420" y="60960"/>
                  </a:lnTo>
                  <a:lnTo>
                    <a:pt x="180467" y="58674"/>
                  </a:lnTo>
                  <a:lnTo>
                    <a:pt x="175387" y="55372"/>
                  </a:lnTo>
                  <a:lnTo>
                    <a:pt x="170815" y="51308"/>
                  </a:lnTo>
                  <a:lnTo>
                    <a:pt x="166878" y="45720"/>
                  </a:lnTo>
                  <a:lnTo>
                    <a:pt x="163703" y="47625"/>
                  </a:lnTo>
                  <a:lnTo>
                    <a:pt x="161163" y="49911"/>
                  </a:lnTo>
                  <a:lnTo>
                    <a:pt x="157607" y="56515"/>
                  </a:lnTo>
                  <a:lnTo>
                    <a:pt x="154432" y="64008"/>
                  </a:lnTo>
                  <a:lnTo>
                    <a:pt x="150749" y="70993"/>
                  </a:lnTo>
                  <a:lnTo>
                    <a:pt x="148336" y="73660"/>
                  </a:lnTo>
                  <a:lnTo>
                    <a:pt x="145542" y="75819"/>
                  </a:lnTo>
                  <a:lnTo>
                    <a:pt x="141986" y="77343"/>
                  </a:lnTo>
                  <a:lnTo>
                    <a:pt x="137287" y="77343"/>
                  </a:lnTo>
                  <a:lnTo>
                    <a:pt x="131318" y="76708"/>
                  </a:lnTo>
                  <a:lnTo>
                    <a:pt x="124460" y="74422"/>
                  </a:lnTo>
                  <a:lnTo>
                    <a:pt x="116205" y="70358"/>
                  </a:lnTo>
                  <a:lnTo>
                    <a:pt x="106299" y="64770"/>
                  </a:lnTo>
                  <a:lnTo>
                    <a:pt x="99822" y="71374"/>
                  </a:lnTo>
                  <a:lnTo>
                    <a:pt x="94488" y="76200"/>
                  </a:lnTo>
                  <a:lnTo>
                    <a:pt x="89535" y="80010"/>
                  </a:lnTo>
                  <a:lnTo>
                    <a:pt x="85598" y="81915"/>
                  </a:lnTo>
                  <a:lnTo>
                    <a:pt x="82042" y="83312"/>
                  </a:lnTo>
                  <a:lnTo>
                    <a:pt x="79248" y="83312"/>
                  </a:lnTo>
                  <a:lnTo>
                    <a:pt x="76327" y="82550"/>
                  </a:lnTo>
                  <a:lnTo>
                    <a:pt x="74549" y="81026"/>
                  </a:lnTo>
                  <a:lnTo>
                    <a:pt x="70612" y="76708"/>
                  </a:lnTo>
                  <a:lnTo>
                    <a:pt x="67056" y="71374"/>
                  </a:lnTo>
                  <a:lnTo>
                    <a:pt x="63119" y="67056"/>
                  </a:lnTo>
                  <a:lnTo>
                    <a:pt x="60579" y="64770"/>
                  </a:lnTo>
                  <a:lnTo>
                    <a:pt x="57785" y="63627"/>
                  </a:lnTo>
                  <a:lnTo>
                    <a:pt x="52451" y="63627"/>
                  </a:lnTo>
                  <a:lnTo>
                    <a:pt x="47371" y="66167"/>
                  </a:lnTo>
                  <a:lnTo>
                    <a:pt x="42164" y="70612"/>
                  </a:lnTo>
                  <a:lnTo>
                    <a:pt x="36322" y="75819"/>
                  </a:lnTo>
                  <a:lnTo>
                    <a:pt x="31115" y="80645"/>
                  </a:lnTo>
                  <a:lnTo>
                    <a:pt x="26035" y="84455"/>
                  </a:lnTo>
                  <a:lnTo>
                    <a:pt x="21463" y="86360"/>
                  </a:lnTo>
                  <a:lnTo>
                    <a:pt x="19304" y="85852"/>
                  </a:lnTo>
                  <a:lnTo>
                    <a:pt x="17526" y="84836"/>
                  </a:lnTo>
                  <a:lnTo>
                    <a:pt x="13589" y="80645"/>
                  </a:lnTo>
                  <a:lnTo>
                    <a:pt x="10287" y="76708"/>
                  </a:lnTo>
                  <a:lnTo>
                    <a:pt x="5334" y="66548"/>
                  </a:lnTo>
                  <a:lnTo>
                    <a:pt x="1905" y="55118"/>
                  </a:lnTo>
                  <a:lnTo>
                    <a:pt x="0" y="43180"/>
                  </a:lnTo>
                  <a:lnTo>
                    <a:pt x="0" y="31242"/>
                  </a:lnTo>
                  <a:lnTo>
                    <a:pt x="1905" y="19304"/>
                  </a:lnTo>
                  <a:lnTo>
                    <a:pt x="6096" y="8890"/>
                  </a:lnTo>
                  <a:lnTo>
                    <a:pt x="8509" y="4445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BAFFA5"/>
            </a:solidFill>
            <a:ln w="0" cap="flat" cmpd="sng" algn="ctr">
              <a:solidFill>
                <a:srgbClr val="BAFFA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" name="Freeform 4"/>
            <p:cNvSpPr/>
            <p:nvPr/>
          </p:nvSpPr>
          <p:spPr>
            <a:xfrm>
              <a:off x="7748778" y="4601210"/>
              <a:ext cx="531877" cy="653416"/>
            </a:xfrm>
            <a:custGeom>
              <a:avLst/>
              <a:gdLst/>
              <a:ahLst/>
              <a:cxnLst/>
              <a:rect l="0" t="0" r="0" b="0"/>
              <a:pathLst>
                <a:path w="531877" h="653416">
                  <a:moveTo>
                    <a:pt x="133350" y="1905"/>
                  </a:moveTo>
                  <a:lnTo>
                    <a:pt x="148590" y="762"/>
                  </a:lnTo>
                  <a:lnTo>
                    <a:pt x="162941" y="0"/>
                  </a:lnTo>
                  <a:lnTo>
                    <a:pt x="177165" y="0"/>
                  </a:lnTo>
                  <a:lnTo>
                    <a:pt x="204597" y="2159"/>
                  </a:lnTo>
                  <a:lnTo>
                    <a:pt x="230632" y="5969"/>
                  </a:lnTo>
                  <a:lnTo>
                    <a:pt x="255524" y="11557"/>
                  </a:lnTo>
                  <a:lnTo>
                    <a:pt x="279527" y="17907"/>
                  </a:lnTo>
                  <a:lnTo>
                    <a:pt x="302260" y="24511"/>
                  </a:lnTo>
                  <a:lnTo>
                    <a:pt x="324358" y="30861"/>
                  </a:lnTo>
                  <a:lnTo>
                    <a:pt x="345821" y="36449"/>
                  </a:lnTo>
                  <a:lnTo>
                    <a:pt x="366522" y="41275"/>
                  </a:lnTo>
                  <a:lnTo>
                    <a:pt x="386715" y="44704"/>
                  </a:lnTo>
                  <a:lnTo>
                    <a:pt x="407162" y="45466"/>
                  </a:lnTo>
                  <a:lnTo>
                    <a:pt x="427101" y="43942"/>
                  </a:lnTo>
                  <a:lnTo>
                    <a:pt x="447040" y="39116"/>
                  </a:lnTo>
                  <a:lnTo>
                    <a:pt x="457073" y="35052"/>
                  </a:lnTo>
                  <a:lnTo>
                    <a:pt x="466979" y="30607"/>
                  </a:lnTo>
                  <a:lnTo>
                    <a:pt x="477266" y="24511"/>
                  </a:lnTo>
                  <a:lnTo>
                    <a:pt x="487680" y="17526"/>
                  </a:lnTo>
                  <a:lnTo>
                    <a:pt x="492633" y="35052"/>
                  </a:lnTo>
                  <a:lnTo>
                    <a:pt x="497332" y="53594"/>
                  </a:lnTo>
                  <a:lnTo>
                    <a:pt x="501142" y="72644"/>
                  </a:lnTo>
                  <a:lnTo>
                    <a:pt x="504063" y="92329"/>
                  </a:lnTo>
                  <a:lnTo>
                    <a:pt x="509397" y="133223"/>
                  </a:lnTo>
                  <a:lnTo>
                    <a:pt x="513334" y="176403"/>
                  </a:lnTo>
                  <a:lnTo>
                    <a:pt x="516890" y="221107"/>
                  </a:lnTo>
                  <a:lnTo>
                    <a:pt x="520573" y="267081"/>
                  </a:lnTo>
                  <a:lnTo>
                    <a:pt x="525399" y="313690"/>
                  </a:lnTo>
                  <a:lnTo>
                    <a:pt x="531876" y="360934"/>
                  </a:lnTo>
                  <a:lnTo>
                    <a:pt x="531241" y="364236"/>
                  </a:lnTo>
                  <a:lnTo>
                    <a:pt x="530860" y="366903"/>
                  </a:lnTo>
                  <a:lnTo>
                    <a:pt x="527939" y="370586"/>
                  </a:lnTo>
                  <a:lnTo>
                    <a:pt x="524002" y="372491"/>
                  </a:lnTo>
                  <a:lnTo>
                    <a:pt x="519811" y="373507"/>
                  </a:lnTo>
                  <a:lnTo>
                    <a:pt x="515493" y="374777"/>
                  </a:lnTo>
                  <a:lnTo>
                    <a:pt x="511937" y="376555"/>
                  </a:lnTo>
                  <a:lnTo>
                    <a:pt x="509143" y="380238"/>
                  </a:lnTo>
                  <a:lnTo>
                    <a:pt x="508381" y="382905"/>
                  </a:lnTo>
                  <a:lnTo>
                    <a:pt x="508000" y="386207"/>
                  </a:lnTo>
                  <a:lnTo>
                    <a:pt x="510540" y="404876"/>
                  </a:lnTo>
                  <a:lnTo>
                    <a:pt x="512318" y="423037"/>
                  </a:lnTo>
                  <a:lnTo>
                    <a:pt x="514731" y="458343"/>
                  </a:lnTo>
                  <a:lnTo>
                    <a:pt x="515493" y="491871"/>
                  </a:lnTo>
                  <a:lnTo>
                    <a:pt x="515493" y="523494"/>
                  </a:lnTo>
                  <a:lnTo>
                    <a:pt x="515112" y="553974"/>
                  </a:lnTo>
                  <a:lnTo>
                    <a:pt x="514350" y="583057"/>
                  </a:lnTo>
                  <a:lnTo>
                    <a:pt x="514350" y="610997"/>
                  </a:lnTo>
                  <a:lnTo>
                    <a:pt x="515493" y="637413"/>
                  </a:lnTo>
                  <a:lnTo>
                    <a:pt x="508000" y="641096"/>
                  </a:lnTo>
                  <a:lnTo>
                    <a:pt x="499745" y="644017"/>
                  </a:lnTo>
                  <a:lnTo>
                    <a:pt x="490093" y="646684"/>
                  </a:lnTo>
                  <a:lnTo>
                    <a:pt x="480187" y="648843"/>
                  </a:lnTo>
                  <a:lnTo>
                    <a:pt x="469519" y="650748"/>
                  </a:lnTo>
                  <a:lnTo>
                    <a:pt x="457708" y="651764"/>
                  </a:lnTo>
                  <a:lnTo>
                    <a:pt x="445643" y="652653"/>
                  </a:lnTo>
                  <a:lnTo>
                    <a:pt x="432435" y="653415"/>
                  </a:lnTo>
                  <a:lnTo>
                    <a:pt x="404241" y="653415"/>
                  </a:lnTo>
                  <a:lnTo>
                    <a:pt x="374650" y="651764"/>
                  </a:lnTo>
                  <a:lnTo>
                    <a:pt x="343281" y="649605"/>
                  </a:lnTo>
                  <a:lnTo>
                    <a:pt x="310515" y="646684"/>
                  </a:lnTo>
                  <a:lnTo>
                    <a:pt x="277368" y="643382"/>
                  </a:lnTo>
                  <a:lnTo>
                    <a:pt x="243078" y="639191"/>
                  </a:lnTo>
                  <a:lnTo>
                    <a:pt x="175768" y="631444"/>
                  </a:lnTo>
                  <a:lnTo>
                    <a:pt x="143002" y="627253"/>
                  </a:lnTo>
                  <a:lnTo>
                    <a:pt x="111506" y="624332"/>
                  </a:lnTo>
                  <a:lnTo>
                    <a:pt x="81661" y="621665"/>
                  </a:lnTo>
                  <a:lnTo>
                    <a:pt x="53467" y="619887"/>
                  </a:lnTo>
                  <a:lnTo>
                    <a:pt x="54229" y="613918"/>
                  </a:lnTo>
                  <a:lnTo>
                    <a:pt x="54610" y="607187"/>
                  </a:lnTo>
                  <a:lnTo>
                    <a:pt x="54864" y="590550"/>
                  </a:lnTo>
                  <a:lnTo>
                    <a:pt x="55626" y="571500"/>
                  </a:lnTo>
                  <a:lnTo>
                    <a:pt x="56007" y="549910"/>
                  </a:lnTo>
                  <a:lnTo>
                    <a:pt x="57785" y="505206"/>
                  </a:lnTo>
                  <a:lnTo>
                    <a:pt x="59182" y="482981"/>
                  </a:lnTo>
                  <a:lnTo>
                    <a:pt x="60960" y="462534"/>
                  </a:lnTo>
                  <a:lnTo>
                    <a:pt x="61976" y="461772"/>
                  </a:lnTo>
                  <a:lnTo>
                    <a:pt x="63373" y="461391"/>
                  </a:lnTo>
                  <a:lnTo>
                    <a:pt x="67437" y="462788"/>
                  </a:lnTo>
                  <a:lnTo>
                    <a:pt x="71628" y="465836"/>
                  </a:lnTo>
                  <a:lnTo>
                    <a:pt x="76962" y="468884"/>
                  </a:lnTo>
                  <a:lnTo>
                    <a:pt x="83439" y="469900"/>
                  </a:lnTo>
                  <a:lnTo>
                    <a:pt x="87249" y="469519"/>
                  </a:lnTo>
                  <a:lnTo>
                    <a:pt x="91313" y="468376"/>
                  </a:lnTo>
                  <a:lnTo>
                    <a:pt x="95504" y="466217"/>
                  </a:lnTo>
                  <a:lnTo>
                    <a:pt x="100076" y="462534"/>
                  </a:lnTo>
                  <a:lnTo>
                    <a:pt x="105156" y="457708"/>
                  </a:lnTo>
                  <a:lnTo>
                    <a:pt x="110490" y="450596"/>
                  </a:lnTo>
                  <a:lnTo>
                    <a:pt x="112649" y="455041"/>
                  </a:lnTo>
                  <a:lnTo>
                    <a:pt x="115062" y="459232"/>
                  </a:lnTo>
                  <a:lnTo>
                    <a:pt x="118745" y="462153"/>
                  </a:lnTo>
                  <a:lnTo>
                    <a:pt x="121920" y="465074"/>
                  </a:lnTo>
                  <a:lnTo>
                    <a:pt x="126111" y="466598"/>
                  </a:lnTo>
                  <a:lnTo>
                    <a:pt x="130429" y="467741"/>
                  </a:lnTo>
                  <a:lnTo>
                    <a:pt x="139700" y="467741"/>
                  </a:lnTo>
                  <a:lnTo>
                    <a:pt x="144399" y="466598"/>
                  </a:lnTo>
                  <a:lnTo>
                    <a:pt x="148590" y="464693"/>
                  </a:lnTo>
                  <a:lnTo>
                    <a:pt x="152908" y="461772"/>
                  </a:lnTo>
                  <a:lnTo>
                    <a:pt x="156845" y="457962"/>
                  </a:lnTo>
                  <a:lnTo>
                    <a:pt x="160401" y="453136"/>
                  </a:lnTo>
                  <a:lnTo>
                    <a:pt x="163195" y="447929"/>
                  </a:lnTo>
                  <a:lnTo>
                    <a:pt x="165735" y="441198"/>
                  </a:lnTo>
                  <a:lnTo>
                    <a:pt x="167513" y="433832"/>
                  </a:lnTo>
                  <a:lnTo>
                    <a:pt x="172212" y="440563"/>
                  </a:lnTo>
                  <a:lnTo>
                    <a:pt x="177546" y="445389"/>
                  </a:lnTo>
                  <a:lnTo>
                    <a:pt x="183642" y="448310"/>
                  </a:lnTo>
                  <a:lnTo>
                    <a:pt x="189611" y="449453"/>
                  </a:lnTo>
                  <a:lnTo>
                    <a:pt x="195326" y="449834"/>
                  </a:lnTo>
                  <a:lnTo>
                    <a:pt x="200279" y="449453"/>
                  </a:lnTo>
                  <a:lnTo>
                    <a:pt x="204978" y="448310"/>
                  </a:lnTo>
                  <a:lnTo>
                    <a:pt x="208153" y="447294"/>
                  </a:lnTo>
                  <a:lnTo>
                    <a:pt x="211074" y="445770"/>
                  </a:lnTo>
                  <a:lnTo>
                    <a:pt x="212852" y="442468"/>
                  </a:lnTo>
                  <a:lnTo>
                    <a:pt x="214249" y="438277"/>
                  </a:lnTo>
                  <a:lnTo>
                    <a:pt x="215265" y="433070"/>
                  </a:lnTo>
                  <a:lnTo>
                    <a:pt x="215646" y="427863"/>
                  </a:lnTo>
                  <a:lnTo>
                    <a:pt x="215265" y="422021"/>
                  </a:lnTo>
                  <a:lnTo>
                    <a:pt x="213868" y="415925"/>
                  </a:lnTo>
                  <a:lnTo>
                    <a:pt x="211709" y="410083"/>
                  </a:lnTo>
                  <a:lnTo>
                    <a:pt x="209296" y="404495"/>
                  </a:lnTo>
                  <a:lnTo>
                    <a:pt x="205613" y="399669"/>
                  </a:lnTo>
                  <a:lnTo>
                    <a:pt x="201422" y="395859"/>
                  </a:lnTo>
                  <a:lnTo>
                    <a:pt x="196469" y="392938"/>
                  </a:lnTo>
                  <a:lnTo>
                    <a:pt x="190373" y="391414"/>
                  </a:lnTo>
                  <a:lnTo>
                    <a:pt x="183642" y="391795"/>
                  </a:lnTo>
                  <a:lnTo>
                    <a:pt x="176022" y="393573"/>
                  </a:lnTo>
                  <a:lnTo>
                    <a:pt x="167513" y="397383"/>
                  </a:lnTo>
                  <a:lnTo>
                    <a:pt x="157226" y="397764"/>
                  </a:lnTo>
                  <a:lnTo>
                    <a:pt x="145415" y="398145"/>
                  </a:lnTo>
                  <a:lnTo>
                    <a:pt x="119761" y="398145"/>
                  </a:lnTo>
                  <a:lnTo>
                    <a:pt x="93091" y="397383"/>
                  </a:lnTo>
                  <a:lnTo>
                    <a:pt x="66294" y="395859"/>
                  </a:lnTo>
                  <a:lnTo>
                    <a:pt x="54229" y="394843"/>
                  </a:lnTo>
                  <a:lnTo>
                    <a:pt x="42418" y="393319"/>
                  </a:lnTo>
                  <a:lnTo>
                    <a:pt x="32131" y="391414"/>
                  </a:lnTo>
                  <a:lnTo>
                    <a:pt x="22733" y="389128"/>
                  </a:lnTo>
                  <a:lnTo>
                    <a:pt x="14986" y="386588"/>
                  </a:lnTo>
                  <a:lnTo>
                    <a:pt x="9271" y="383540"/>
                  </a:lnTo>
                  <a:lnTo>
                    <a:pt x="5715" y="380238"/>
                  </a:lnTo>
                  <a:lnTo>
                    <a:pt x="3937" y="376174"/>
                  </a:lnTo>
                  <a:lnTo>
                    <a:pt x="1397" y="346075"/>
                  </a:lnTo>
                  <a:lnTo>
                    <a:pt x="381" y="316230"/>
                  </a:lnTo>
                  <a:lnTo>
                    <a:pt x="0" y="287274"/>
                  </a:lnTo>
                  <a:lnTo>
                    <a:pt x="762" y="258572"/>
                  </a:lnTo>
                  <a:lnTo>
                    <a:pt x="2921" y="230759"/>
                  </a:lnTo>
                  <a:lnTo>
                    <a:pt x="6096" y="203581"/>
                  </a:lnTo>
                  <a:lnTo>
                    <a:pt x="10668" y="177546"/>
                  </a:lnTo>
                  <a:lnTo>
                    <a:pt x="16764" y="152527"/>
                  </a:lnTo>
                  <a:lnTo>
                    <a:pt x="23876" y="128651"/>
                  </a:lnTo>
                  <a:lnTo>
                    <a:pt x="32766" y="106426"/>
                  </a:lnTo>
                  <a:lnTo>
                    <a:pt x="43180" y="84836"/>
                  </a:lnTo>
                  <a:lnTo>
                    <a:pt x="54610" y="65151"/>
                  </a:lnTo>
                  <a:lnTo>
                    <a:pt x="68072" y="47244"/>
                  </a:lnTo>
                  <a:lnTo>
                    <a:pt x="83058" y="30861"/>
                  </a:lnTo>
                  <a:lnTo>
                    <a:pt x="99441" y="16383"/>
                  </a:lnTo>
                  <a:lnTo>
                    <a:pt x="117983" y="3810"/>
                  </a:lnTo>
                  <a:close/>
                </a:path>
              </a:pathLst>
            </a:custGeom>
            <a:solidFill>
              <a:srgbClr val="51A8A8"/>
            </a:solidFill>
            <a:ln w="0" cap="flat" cmpd="sng" algn="ctr">
              <a:solidFill>
                <a:srgbClr val="51A8A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" name="Freeform 5"/>
            <p:cNvSpPr/>
            <p:nvPr/>
          </p:nvSpPr>
          <p:spPr>
            <a:xfrm>
              <a:off x="7847203" y="4500753"/>
              <a:ext cx="436373" cy="703200"/>
            </a:xfrm>
            <a:custGeom>
              <a:avLst/>
              <a:gdLst/>
              <a:ahLst/>
              <a:cxnLst/>
              <a:rect l="0" t="0" r="0" b="0"/>
              <a:pathLst>
                <a:path w="436373" h="703200">
                  <a:moveTo>
                    <a:pt x="31242" y="16764"/>
                  </a:moveTo>
                  <a:lnTo>
                    <a:pt x="41656" y="16764"/>
                  </a:lnTo>
                  <a:lnTo>
                    <a:pt x="53721" y="17907"/>
                  </a:lnTo>
                  <a:lnTo>
                    <a:pt x="67310" y="19812"/>
                  </a:lnTo>
                  <a:lnTo>
                    <a:pt x="75184" y="21209"/>
                  </a:lnTo>
                  <a:lnTo>
                    <a:pt x="83312" y="23114"/>
                  </a:lnTo>
                  <a:lnTo>
                    <a:pt x="92583" y="25273"/>
                  </a:lnTo>
                  <a:lnTo>
                    <a:pt x="102616" y="27940"/>
                  </a:lnTo>
                  <a:lnTo>
                    <a:pt x="113665" y="31242"/>
                  </a:lnTo>
                  <a:lnTo>
                    <a:pt x="125476" y="34290"/>
                  </a:lnTo>
                  <a:lnTo>
                    <a:pt x="135382" y="32385"/>
                  </a:lnTo>
                  <a:lnTo>
                    <a:pt x="146050" y="31242"/>
                  </a:lnTo>
                  <a:lnTo>
                    <a:pt x="168910" y="29083"/>
                  </a:lnTo>
                  <a:lnTo>
                    <a:pt x="192405" y="29083"/>
                  </a:lnTo>
                  <a:lnTo>
                    <a:pt x="216408" y="30099"/>
                  </a:lnTo>
                  <a:lnTo>
                    <a:pt x="239522" y="32766"/>
                  </a:lnTo>
                  <a:lnTo>
                    <a:pt x="261239" y="36576"/>
                  </a:lnTo>
                  <a:lnTo>
                    <a:pt x="271653" y="38735"/>
                  </a:lnTo>
                  <a:lnTo>
                    <a:pt x="280924" y="41783"/>
                  </a:lnTo>
                  <a:lnTo>
                    <a:pt x="289433" y="44323"/>
                  </a:lnTo>
                  <a:lnTo>
                    <a:pt x="296545" y="47625"/>
                  </a:lnTo>
                  <a:lnTo>
                    <a:pt x="303657" y="40894"/>
                  </a:lnTo>
                  <a:lnTo>
                    <a:pt x="310769" y="35306"/>
                  </a:lnTo>
                  <a:lnTo>
                    <a:pt x="324993" y="26035"/>
                  </a:lnTo>
                  <a:lnTo>
                    <a:pt x="339344" y="19431"/>
                  </a:lnTo>
                  <a:lnTo>
                    <a:pt x="353568" y="14859"/>
                  </a:lnTo>
                  <a:lnTo>
                    <a:pt x="382524" y="7874"/>
                  </a:lnTo>
                  <a:lnTo>
                    <a:pt x="396367" y="4572"/>
                  </a:lnTo>
                  <a:lnTo>
                    <a:pt x="410337" y="0"/>
                  </a:lnTo>
                  <a:lnTo>
                    <a:pt x="421005" y="13081"/>
                  </a:lnTo>
                  <a:lnTo>
                    <a:pt x="425958" y="20066"/>
                  </a:lnTo>
                  <a:lnTo>
                    <a:pt x="429895" y="27559"/>
                  </a:lnTo>
                  <a:lnTo>
                    <a:pt x="433451" y="35687"/>
                  </a:lnTo>
                  <a:lnTo>
                    <a:pt x="435229" y="43561"/>
                  </a:lnTo>
                  <a:lnTo>
                    <a:pt x="436372" y="52070"/>
                  </a:lnTo>
                  <a:lnTo>
                    <a:pt x="435610" y="61087"/>
                  </a:lnTo>
                  <a:lnTo>
                    <a:pt x="433451" y="69977"/>
                  </a:lnTo>
                  <a:lnTo>
                    <a:pt x="429133" y="79248"/>
                  </a:lnTo>
                  <a:lnTo>
                    <a:pt x="422783" y="88646"/>
                  </a:lnTo>
                  <a:lnTo>
                    <a:pt x="414528" y="97790"/>
                  </a:lnTo>
                  <a:lnTo>
                    <a:pt x="403479" y="107188"/>
                  </a:lnTo>
                  <a:lnTo>
                    <a:pt x="389636" y="116840"/>
                  </a:lnTo>
                  <a:lnTo>
                    <a:pt x="373253" y="126492"/>
                  </a:lnTo>
                  <a:lnTo>
                    <a:pt x="353568" y="136271"/>
                  </a:lnTo>
                  <a:lnTo>
                    <a:pt x="360045" y="144399"/>
                  </a:lnTo>
                  <a:lnTo>
                    <a:pt x="365633" y="153289"/>
                  </a:lnTo>
                  <a:lnTo>
                    <a:pt x="370713" y="164084"/>
                  </a:lnTo>
                  <a:lnTo>
                    <a:pt x="375031" y="175641"/>
                  </a:lnTo>
                  <a:lnTo>
                    <a:pt x="377825" y="188976"/>
                  </a:lnTo>
                  <a:lnTo>
                    <a:pt x="380619" y="203581"/>
                  </a:lnTo>
                  <a:lnTo>
                    <a:pt x="382524" y="219583"/>
                  </a:lnTo>
                  <a:lnTo>
                    <a:pt x="383540" y="236601"/>
                  </a:lnTo>
                  <a:lnTo>
                    <a:pt x="383921" y="254889"/>
                  </a:lnTo>
                  <a:lnTo>
                    <a:pt x="383540" y="274193"/>
                  </a:lnTo>
                  <a:lnTo>
                    <a:pt x="382905" y="295402"/>
                  </a:lnTo>
                  <a:lnTo>
                    <a:pt x="381381" y="317373"/>
                  </a:lnTo>
                  <a:lnTo>
                    <a:pt x="379222" y="341249"/>
                  </a:lnTo>
                  <a:lnTo>
                    <a:pt x="376428" y="365379"/>
                  </a:lnTo>
                  <a:lnTo>
                    <a:pt x="373253" y="391414"/>
                  </a:lnTo>
                  <a:lnTo>
                    <a:pt x="369316" y="418592"/>
                  </a:lnTo>
                  <a:lnTo>
                    <a:pt x="371856" y="464312"/>
                  </a:lnTo>
                  <a:lnTo>
                    <a:pt x="372872" y="507619"/>
                  </a:lnTo>
                  <a:lnTo>
                    <a:pt x="373507" y="548005"/>
                  </a:lnTo>
                  <a:lnTo>
                    <a:pt x="372872" y="585597"/>
                  </a:lnTo>
                  <a:lnTo>
                    <a:pt x="372110" y="603504"/>
                  </a:lnTo>
                  <a:lnTo>
                    <a:pt x="371856" y="620522"/>
                  </a:lnTo>
                  <a:lnTo>
                    <a:pt x="371094" y="636651"/>
                  </a:lnTo>
                  <a:lnTo>
                    <a:pt x="370332" y="651891"/>
                  </a:lnTo>
                  <a:lnTo>
                    <a:pt x="369316" y="665607"/>
                  </a:lnTo>
                  <a:lnTo>
                    <a:pt x="368173" y="679069"/>
                  </a:lnTo>
                  <a:lnTo>
                    <a:pt x="367030" y="691388"/>
                  </a:lnTo>
                  <a:lnTo>
                    <a:pt x="366014" y="702818"/>
                  </a:lnTo>
                  <a:lnTo>
                    <a:pt x="363855" y="703199"/>
                  </a:lnTo>
                  <a:lnTo>
                    <a:pt x="361823" y="702437"/>
                  </a:lnTo>
                  <a:lnTo>
                    <a:pt x="359283" y="699516"/>
                  </a:lnTo>
                  <a:lnTo>
                    <a:pt x="357251" y="695325"/>
                  </a:lnTo>
                  <a:lnTo>
                    <a:pt x="354965" y="689483"/>
                  </a:lnTo>
                  <a:lnTo>
                    <a:pt x="352806" y="682752"/>
                  </a:lnTo>
                  <a:lnTo>
                    <a:pt x="351028" y="674878"/>
                  </a:lnTo>
                  <a:lnTo>
                    <a:pt x="350012" y="666750"/>
                  </a:lnTo>
                  <a:lnTo>
                    <a:pt x="347218" y="676148"/>
                  </a:lnTo>
                  <a:lnTo>
                    <a:pt x="345059" y="683514"/>
                  </a:lnTo>
                  <a:lnTo>
                    <a:pt x="343281" y="687959"/>
                  </a:lnTo>
                  <a:lnTo>
                    <a:pt x="341376" y="691007"/>
                  </a:lnTo>
                  <a:lnTo>
                    <a:pt x="339979" y="692023"/>
                  </a:lnTo>
                  <a:lnTo>
                    <a:pt x="338963" y="691388"/>
                  </a:lnTo>
                  <a:lnTo>
                    <a:pt x="337947" y="689737"/>
                  </a:lnTo>
                  <a:lnTo>
                    <a:pt x="336804" y="686816"/>
                  </a:lnTo>
                  <a:lnTo>
                    <a:pt x="335026" y="679450"/>
                  </a:lnTo>
                  <a:lnTo>
                    <a:pt x="333629" y="670433"/>
                  </a:lnTo>
                  <a:lnTo>
                    <a:pt x="332232" y="662686"/>
                  </a:lnTo>
                  <a:lnTo>
                    <a:pt x="330835" y="659638"/>
                  </a:lnTo>
                  <a:lnTo>
                    <a:pt x="329311" y="657098"/>
                  </a:lnTo>
                  <a:lnTo>
                    <a:pt x="324993" y="667512"/>
                  </a:lnTo>
                  <a:lnTo>
                    <a:pt x="320802" y="675259"/>
                  </a:lnTo>
                  <a:lnTo>
                    <a:pt x="317627" y="680466"/>
                  </a:lnTo>
                  <a:lnTo>
                    <a:pt x="314706" y="683133"/>
                  </a:lnTo>
                  <a:lnTo>
                    <a:pt x="312166" y="683895"/>
                  </a:lnTo>
                  <a:lnTo>
                    <a:pt x="310515" y="683514"/>
                  </a:lnTo>
                  <a:lnTo>
                    <a:pt x="308737" y="681355"/>
                  </a:lnTo>
                  <a:lnTo>
                    <a:pt x="307594" y="677926"/>
                  </a:lnTo>
                  <a:lnTo>
                    <a:pt x="305181" y="670052"/>
                  </a:lnTo>
                  <a:lnTo>
                    <a:pt x="302895" y="661162"/>
                  </a:lnTo>
                  <a:lnTo>
                    <a:pt x="301879" y="657098"/>
                  </a:lnTo>
                  <a:lnTo>
                    <a:pt x="300482" y="654431"/>
                  </a:lnTo>
                  <a:lnTo>
                    <a:pt x="298704" y="652272"/>
                  </a:lnTo>
                  <a:lnTo>
                    <a:pt x="296545" y="651891"/>
                  </a:lnTo>
                  <a:lnTo>
                    <a:pt x="294386" y="652907"/>
                  </a:lnTo>
                  <a:lnTo>
                    <a:pt x="291592" y="655955"/>
                  </a:lnTo>
                  <a:lnTo>
                    <a:pt x="289052" y="660400"/>
                  </a:lnTo>
                  <a:lnTo>
                    <a:pt x="285877" y="665607"/>
                  </a:lnTo>
                  <a:lnTo>
                    <a:pt x="280162" y="675640"/>
                  </a:lnTo>
                  <a:lnTo>
                    <a:pt x="277241" y="679704"/>
                  </a:lnTo>
                  <a:lnTo>
                    <a:pt x="274447" y="681990"/>
                  </a:lnTo>
                  <a:lnTo>
                    <a:pt x="271272" y="674243"/>
                  </a:lnTo>
                  <a:lnTo>
                    <a:pt x="268478" y="667766"/>
                  </a:lnTo>
                  <a:lnTo>
                    <a:pt x="265938" y="663448"/>
                  </a:lnTo>
                  <a:lnTo>
                    <a:pt x="263652" y="660781"/>
                  </a:lnTo>
                  <a:lnTo>
                    <a:pt x="261620" y="659638"/>
                  </a:lnTo>
                  <a:lnTo>
                    <a:pt x="259461" y="659638"/>
                  </a:lnTo>
                  <a:lnTo>
                    <a:pt x="257683" y="660781"/>
                  </a:lnTo>
                  <a:lnTo>
                    <a:pt x="256286" y="662686"/>
                  </a:lnTo>
                  <a:lnTo>
                    <a:pt x="253111" y="668274"/>
                  </a:lnTo>
                  <a:lnTo>
                    <a:pt x="250190" y="674878"/>
                  </a:lnTo>
                  <a:lnTo>
                    <a:pt x="247015" y="681609"/>
                  </a:lnTo>
                  <a:lnTo>
                    <a:pt x="243840" y="685673"/>
                  </a:lnTo>
                  <a:lnTo>
                    <a:pt x="242062" y="679704"/>
                  </a:lnTo>
                  <a:lnTo>
                    <a:pt x="240665" y="674624"/>
                  </a:lnTo>
                  <a:lnTo>
                    <a:pt x="237744" y="666750"/>
                  </a:lnTo>
                  <a:lnTo>
                    <a:pt x="235204" y="661543"/>
                  </a:lnTo>
                  <a:lnTo>
                    <a:pt x="232791" y="659638"/>
                  </a:lnTo>
                  <a:lnTo>
                    <a:pt x="231013" y="659638"/>
                  </a:lnTo>
                  <a:lnTo>
                    <a:pt x="228854" y="661162"/>
                  </a:lnTo>
                  <a:lnTo>
                    <a:pt x="226695" y="664464"/>
                  </a:lnTo>
                  <a:lnTo>
                    <a:pt x="224917" y="668655"/>
                  </a:lnTo>
                  <a:lnTo>
                    <a:pt x="220980" y="678688"/>
                  </a:lnTo>
                  <a:lnTo>
                    <a:pt x="217043" y="687959"/>
                  </a:lnTo>
                  <a:lnTo>
                    <a:pt x="215011" y="691007"/>
                  </a:lnTo>
                  <a:lnTo>
                    <a:pt x="212344" y="693166"/>
                  </a:lnTo>
                  <a:lnTo>
                    <a:pt x="209931" y="693166"/>
                  </a:lnTo>
                  <a:lnTo>
                    <a:pt x="207010" y="691007"/>
                  </a:lnTo>
                  <a:lnTo>
                    <a:pt x="204597" y="654431"/>
                  </a:lnTo>
                  <a:lnTo>
                    <a:pt x="203581" y="619506"/>
                  </a:lnTo>
                  <a:lnTo>
                    <a:pt x="203581" y="585978"/>
                  </a:lnTo>
                  <a:lnTo>
                    <a:pt x="204597" y="553593"/>
                  </a:lnTo>
                  <a:lnTo>
                    <a:pt x="206756" y="521970"/>
                  </a:lnTo>
                  <a:lnTo>
                    <a:pt x="209931" y="491109"/>
                  </a:lnTo>
                  <a:lnTo>
                    <a:pt x="217043" y="429768"/>
                  </a:lnTo>
                  <a:lnTo>
                    <a:pt x="225171" y="367538"/>
                  </a:lnTo>
                  <a:lnTo>
                    <a:pt x="228473" y="335280"/>
                  </a:lnTo>
                  <a:lnTo>
                    <a:pt x="231648" y="302133"/>
                  </a:lnTo>
                  <a:lnTo>
                    <a:pt x="234188" y="267589"/>
                  </a:lnTo>
                  <a:lnTo>
                    <a:pt x="235966" y="231013"/>
                  </a:lnTo>
                  <a:lnTo>
                    <a:pt x="236220" y="192786"/>
                  </a:lnTo>
                  <a:lnTo>
                    <a:pt x="235204" y="152527"/>
                  </a:lnTo>
                  <a:lnTo>
                    <a:pt x="218186" y="141351"/>
                  </a:lnTo>
                  <a:lnTo>
                    <a:pt x="201422" y="131318"/>
                  </a:lnTo>
                  <a:lnTo>
                    <a:pt x="184912" y="123190"/>
                  </a:lnTo>
                  <a:lnTo>
                    <a:pt x="168529" y="116078"/>
                  </a:lnTo>
                  <a:lnTo>
                    <a:pt x="152908" y="110109"/>
                  </a:lnTo>
                  <a:lnTo>
                    <a:pt x="137922" y="105283"/>
                  </a:lnTo>
                  <a:lnTo>
                    <a:pt x="123317" y="101600"/>
                  </a:lnTo>
                  <a:lnTo>
                    <a:pt x="109347" y="99314"/>
                  </a:lnTo>
                  <a:lnTo>
                    <a:pt x="95758" y="97790"/>
                  </a:lnTo>
                  <a:lnTo>
                    <a:pt x="82931" y="97155"/>
                  </a:lnTo>
                  <a:lnTo>
                    <a:pt x="71247" y="97409"/>
                  </a:lnTo>
                  <a:lnTo>
                    <a:pt x="59944" y="98679"/>
                  </a:lnTo>
                  <a:lnTo>
                    <a:pt x="49530" y="100457"/>
                  </a:lnTo>
                  <a:lnTo>
                    <a:pt x="39878" y="103124"/>
                  </a:lnTo>
                  <a:lnTo>
                    <a:pt x="30988" y="106045"/>
                  </a:lnTo>
                  <a:lnTo>
                    <a:pt x="23114" y="110109"/>
                  </a:lnTo>
                  <a:lnTo>
                    <a:pt x="18415" y="111633"/>
                  </a:lnTo>
                  <a:lnTo>
                    <a:pt x="14224" y="111252"/>
                  </a:lnTo>
                  <a:lnTo>
                    <a:pt x="10287" y="108712"/>
                  </a:lnTo>
                  <a:lnTo>
                    <a:pt x="7112" y="105283"/>
                  </a:lnTo>
                  <a:lnTo>
                    <a:pt x="4572" y="99695"/>
                  </a:lnTo>
                  <a:lnTo>
                    <a:pt x="2794" y="93853"/>
                  </a:lnTo>
                  <a:lnTo>
                    <a:pt x="1016" y="86360"/>
                  </a:lnTo>
                  <a:lnTo>
                    <a:pt x="0" y="78613"/>
                  </a:lnTo>
                  <a:lnTo>
                    <a:pt x="0" y="61468"/>
                  </a:lnTo>
                  <a:lnTo>
                    <a:pt x="1651" y="44704"/>
                  </a:lnTo>
                  <a:lnTo>
                    <a:pt x="3810" y="36576"/>
                  </a:lnTo>
                  <a:lnTo>
                    <a:pt x="5588" y="29464"/>
                  </a:lnTo>
                  <a:lnTo>
                    <a:pt x="8890" y="23114"/>
                  </a:lnTo>
                  <a:lnTo>
                    <a:pt x="12065" y="17907"/>
                  </a:lnTo>
                  <a:close/>
                </a:path>
              </a:pathLst>
            </a:custGeom>
            <a:solidFill>
              <a:srgbClr val="51A8FF"/>
            </a:solidFill>
            <a:ln w="0" cap="flat" cmpd="sng" algn="ctr">
              <a:solidFill>
                <a:srgbClr val="51A8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" name="Freeform 6"/>
            <p:cNvSpPr/>
            <p:nvPr/>
          </p:nvSpPr>
          <p:spPr>
            <a:xfrm>
              <a:off x="7829042" y="5231130"/>
              <a:ext cx="356744" cy="187453"/>
            </a:xfrm>
            <a:custGeom>
              <a:avLst/>
              <a:gdLst/>
              <a:ahLst/>
              <a:cxnLst/>
              <a:rect l="0" t="0" r="0" b="0"/>
              <a:pathLst>
                <a:path w="356744" h="187453">
                  <a:moveTo>
                    <a:pt x="28829" y="0"/>
                  </a:moveTo>
                  <a:lnTo>
                    <a:pt x="47625" y="381"/>
                  </a:lnTo>
                  <a:lnTo>
                    <a:pt x="68326" y="1143"/>
                  </a:lnTo>
                  <a:lnTo>
                    <a:pt x="90170" y="1524"/>
                  </a:lnTo>
                  <a:lnTo>
                    <a:pt x="112522" y="2667"/>
                  </a:lnTo>
                  <a:lnTo>
                    <a:pt x="136398" y="3302"/>
                  </a:lnTo>
                  <a:lnTo>
                    <a:pt x="185293" y="5969"/>
                  </a:lnTo>
                  <a:lnTo>
                    <a:pt x="233172" y="8890"/>
                  </a:lnTo>
                  <a:lnTo>
                    <a:pt x="256540" y="10414"/>
                  </a:lnTo>
                  <a:lnTo>
                    <a:pt x="279019" y="11811"/>
                  </a:lnTo>
                  <a:lnTo>
                    <a:pt x="300101" y="13716"/>
                  </a:lnTo>
                  <a:lnTo>
                    <a:pt x="320040" y="16002"/>
                  </a:lnTo>
                  <a:lnTo>
                    <a:pt x="338328" y="17907"/>
                  </a:lnTo>
                  <a:lnTo>
                    <a:pt x="353949" y="19304"/>
                  </a:lnTo>
                  <a:lnTo>
                    <a:pt x="355346" y="32004"/>
                  </a:lnTo>
                  <a:lnTo>
                    <a:pt x="356743" y="44704"/>
                  </a:lnTo>
                  <a:lnTo>
                    <a:pt x="356743" y="57404"/>
                  </a:lnTo>
                  <a:lnTo>
                    <a:pt x="356362" y="69596"/>
                  </a:lnTo>
                  <a:lnTo>
                    <a:pt x="355346" y="81407"/>
                  </a:lnTo>
                  <a:lnTo>
                    <a:pt x="353187" y="92329"/>
                  </a:lnTo>
                  <a:lnTo>
                    <a:pt x="351155" y="101981"/>
                  </a:lnTo>
                  <a:lnTo>
                    <a:pt x="347472" y="110490"/>
                  </a:lnTo>
                  <a:lnTo>
                    <a:pt x="346837" y="119761"/>
                  </a:lnTo>
                  <a:lnTo>
                    <a:pt x="346837" y="129540"/>
                  </a:lnTo>
                  <a:lnTo>
                    <a:pt x="347472" y="150241"/>
                  </a:lnTo>
                  <a:lnTo>
                    <a:pt x="349758" y="170053"/>
                  </a:lnTo>
                  <a:lnTo>
                    <a:pt x="350774" y="179324"/>
                  </a:lnTo>
                  <a:lnTo>
                    <a:pt x="351790" y="187452"/>
                  </a:lnTo>
                  <a:lnTo>
                    <a:pt x="335026" y="186817"/>
                  </a:lnTo>
                  <a:lnTo>
                    <a:pt x="316865" y="185293"/>
                  </a:lnTo>
                  <a:lnTo>
                    <a:pt x="297307" y="183896"/>
                  </a:lnTo>
                  <a:lnTo>
                    <a:pt x="276860" y="182245"/>
                  </a:lnTo>
                  <a:lnTo>
                    <a:pt x="234188" y="178562"/>
                  </a:lnTo>
                  <a:lnTo>
                    <a:pt x="188468" y="175260"/>
                  </a:lnTo>
                  <a:lnTo>
                    <a:pt x="141478" y="172593"/>
                  </a:lnTo>
                  <a:lnTo>
                    <a:pt x="93726" y="171196"/>
                  </a:lnTo>
                  <a:lnTo>
                    <a:pt x="46228" y="171196"/>
                  </a:lnTo>
                  <a:lnTo>
                    <a:pt x="22733" y="172212"/>
                  </a:lnTo>
                  <a:lnTo>
                    <a:pt x="0" y="174117"/>
                  </a:lnTo>
                  <a:lnTo>
                    <a:pt x="5207" y="151892"/>
                  </a:lnTo>
                  <a:lnTo>
                    <a:pt x="9144" y="128016"/>
                  </a:lnTo>
                  <a:lnTo>
                    <a:pt x="12065" y="104140"/>
                  </a:lnTo>
                  <a:lnTo>
                    <a:pt x="13843" y="80010"/>
                  </a:lnTo>
                  <a:lnTo>
                    <a:pt x="14224" y="56515"/>
                  </a:lnTo>
                  <a:lnTo>
                    <a:pt x="14224" y="35433"/>
                  </a:lnTo>
                  <a:lnTo>
                    <a:pt x="13208" y="16002"/>
                  </a:lnTo>
                  <a:lnTo>
                    <a:pt x="12827" y="7493"/>
                  </a:lnTo>
                  <a:lnTo>
                    <a:pt x="12065" y="0"/>
                  </a:lnTo>
                  <a:close/>
                </a:path>
              </a:pathLst>
            </a:custGeom>
            <a:solidFill>
              <a:srgbClr val="4747FF"/>
            </a:solidFill>
            <a:ln w="0" cap="flat" cmpd="sng" algn="ctr">
              <a:solidFill>
                <a:srgbClr val="4747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" name="Freeform 7"/>
            <p:cNvSpPr/>
            <p:nvPr/>
          </p:nvSpPr>
          <p:spPr>
            <a:xfrm>
              <a:off x="7719187" y="5395976"/>
              <a:ext cx="632461" cy="216409"/>
            </a:xfrm>
            <a:custGeom>
              <a:avLst/>
              <a:gdLst/>
              <a:ahLst/>
              <a:cxnLst/>
              <a:rect l="0" t="0" r="0" b="0"/>
              <a:pathLst>
                <a:path w="632461" h="216409">
                  <a:moveTo>
                    <a:pt x="82677" y="1905"/>
                  </a:moveTo>
                  <a:lnTo>
                    <a:pt x="95504" y="2921"/>
                  </a:lnTo>
                  <a:lnTo>
                    <a:pt x="109093" y="4064"/>
                  </a:lnTo>
                  <a:lnTo>
                    <a:pt x="123317" y="4445"/>
                  </a:lnTo>
                  <a:lnTo>
                    <a:pt x="153924" y="4826"/>
                  </a:lnTo>
                  <a:lnTo>
                    <a:pt x="186817" y="4445"/>
                  </a:lnTo>
                  <a:lnTo>
                    <a:pt x="221361" y="4445"/>
                  </a:lnTo>
                  <a:lnTo>
                    <a:pt x="257048" y="4826"/>
                  </a:lnTo>
                  <a:lnTo>
                    <a:pt x="292989" y="6731"/>
                  </a:lnTo>
                  <a:lnTo>
                    <a:pt x="328295" y="10033"/>
                  </a:lnTo>
                  <a:lnTo>
                    <a:pt x="355854" y="13716"/>
                  </a:lnTo>
                  <a:lnTo>
                    <a:pt x="380365" y="16002"/>
                  </a:lnTo>
                  <a:lnTo>
                    <a:pt x="403479" y="18161"/>
                  </a:lnTo>
                  <a:lnTo>
                    <a:pt x="425323" y="19304"/>
                  </a:lnTo>
                  <a:lnTo>
                    <a:pt x="446024" y="20447"/>
                  </a:lnTo>
                  <a:lnTo>
                    <a:pt x="465963" y="20828"/>
                  </a:lnTo>
                  <a:lnTo>
                    <a:pt x="507238" y="21971"/>
                  </a:lnTo>
                  <a:lnTo>
                    <a:pt x="506476" y="37211"/>
                  </a:lnTo>
                  <a:lnTo>
                    <a:pt x="504444" y="52705"/>
                  </a:lnTo>
                  <a:lnTo>
                    <a:pt x="498348" y="84455"/>
                  </a:lnTo>
                  <a:lnTo>
                    <a:pt x="495173" y="99695"/>
                  </a:lnTo>
                  <a:lnTo>
                    <a:pt x="493014" y="114173"/>
                  </a:lnTo>
                  <a:lnTo>
                    <a:pt x="491617" y="128397"/>
                  </a:lnTo>
                  <a:lnTo>
                    <a:pt x="493014" y="141351"/>
                  </a:lnTo>
                  <a:lnTo>
                    <a:pt x="496951" y="145034"/>
                  </a:lnTo>
                  <a:lnTo>
                    <a:pt x="501269" y="148082"/>
                  </a:lnTo>
                  <a:lnTo>
                    <a:pt x="505841" y="149860"/>
                  </a:lnTo>
                  <a:lnTo>
                    <a:pt x="511556" y="151765"/>
                  </a:lnTo>
                  <a:lnTo>
                    <a:pt x="522986" y="153670"/>
                  </a:lnTo>
                  <a:lnTo>
                    <a:pt x="535813" y="154305"/>
                  </a:lnTo>
                  <a:lnTo>
                    <a:pt x="548640" y="153670"/>
                  </a:lnTo>
                  <a:lnTo>
                    <a:pt x="561848" y="152527"/>
                  </a:lnTo>
                  <a:lnTo>
                    <a:pt x="575437" y="151384"/>
                  </a:lnTo>
                  <a:lnTo>
                    <a:pt x="587883" y="150368"/>
                  </a:lnTo>
                  <a:lnTo>
                    <a:pt x="599567" y="150368"/>
                  </a:lnTo>
                  <a:lnTo>
                    <a:pt x="609854" y="151765"/>
                  </a:lnTo>
                  <a:lnTo>
                    <a:pt x="614934" y="152908"/>
                  </a:lnTo>
                  <a:lnTo>
                    <a:pt x="618871" y="154686"/>
                  </a:lnTo>
                  <a:lnTo>
                    <a:pt x="622808" y="157353"/>
                  </a:lnTo>
                  <a:lnTo>
                    <a:pt x="625983" y="160401"/>
                  </a:lnTo>
                  <a:lnTo>
                    <a:pt x="628523" y="164338"/>
                  </a:lnTo>
                  <a:lnTo>
                    <a:pt x="630682" y="168910"/>
                  </a:lnTo>
                  <a:lnTo>
                    <a:pt x="631698" y="174117"/>
                  </a:lnTo>
                  <a:lnTo>
                    <a:pt x="632460" y="180467"/>
                  </a:lnTo>
                  <a:lnTo>
                    <a:pt x="632079" y="187579"/>
                  </a:lnTo>
                  <a:lnTo>
                    <a:pt x="630936" y="195707"/>
                  </a:lnTo>
                  <a:lnTo>
                    <a:pt x="629285" y="204978"/>
                  </a:lnTo>
                  <a:lnTo>
                    <a:pt x="626364" y="215392"/>
                  </a:lnTo>
                  <a:lnTo>
                    <a:pt x="612394" y="215773"/>
                  </a:lnTo>
                  <a:lnTo>
                    <a:pt x="597408" y="216154"/>
                  </a:lnTo>
                  <a:lnTo>
                    <a:pt x="566166" y="216408"/>
                  </a:lnTo>
                  <a:lnTo>
                    <a:pt x="531876" y="216154"/>
                  </a:lnTo>
                  <a:lnTo>
                    <a:pt x="495808" y="215392"/>
                  </a:lnTo>
                  <a:lnTo>
                    <a:pt x="457708" y="214249"/>
                  </a:lnTo>
                  <a:lnTo>
                    <a:pt x="418465" y="213106"/>
                  </a:lnTo>
                  <a:lnTo>
                    <a:pt x="377444" y="211328"/>
                  </a:lnTo>
                  <a:lnTo>
                    <a:pt x="336169" y="209804"/>
                  </a:lnTo>
                  <a:lnTo>
                    <a:pt x="252476" y="206375"/>
                  </a:lnTo>
                  <a:lnTo>
                    <a:pt x="210693" y="204978"/>
                  </a:lnTo>
                  <a:lnTo>
                    <a:pt x="169672" y="203454"/>
                  </a:lnTo>
                  <a:lnTo>
                    <a:pt x="129413" y="202819"/>
                  </a:lnTo>
                  <a:lnTo>
                    <a:pt x="90805" y="202057"/>
                  </a:lnTo>
                  <a:lnTo>
                    <a:pt x="53467" y="202057"/>
                  </a:lnTo>
                  <a:lnTo>
                    <a:pt x="18161" y="202819"/>
                  </a:lnTo>
                  <a:lnTo>
                    <a:pt x="13208" y="194945"/>
                  </a:lnTo>
                  <a:lnTo>
                    <a:pt x="8890" y="187833"/>
                  </a:lnTo>
                  <a:lnTo>
                    <a:pt x="5334" y="181102"/>
                  </a:lnTo>
                  <a:lnTo>
                    <a:pt x="2794" y="175260"/>
                  </a:lnTo>
                  <a:lnTo>
                    <a:pt x="1016" y="170053"/>
                  </a:lnTo>
                  <a:lnTo>
                    <a:pt x="254" y="165227"/>
                  </a:lnTo>
                  <a:lnTo>
                    <a:pt x="0" y="160782"/>
                  </a:lnTo>
                  <a:lnTo>
                    <a:pt x="254" y="156972"/>
                  </a:lnTo>
                  <a:lnTo>
                    <a:pt x="1016" y="153289"/>
                  </a:lnTo>
                  <a:lnTo>
                    <a:pt x="2794" y="149860"/>
                  </a:lnTo>
                  <a:lnTo>
                    <a:pt x="7112" y="145034"/>
                  </a:lnTo>
                  <a:lnTo>
                    <a:pt x="13843" y="140970"/>
                  </a:lnTo>
                  <a:lnTo>
                    <a:pt x="21336" y="138049"/>
                  </a:lnTo>
                  <a:lnTo>
                    <a:pt x="30607" y="135763"/>
                  </a:lnTo>
                  <a:lnTo>
                    <a:pt x="40259" y="133858"/>
                  </a:lnTo>
                  <a:lnTo>
                    <a:pt x="60960" y="131318"/>
                  </a:lnTo>
                  <a:lnTo>
                    <a:pt x="71374" y="129794"/>
                  </a:lnTo>
                  <a:lnTo>
                    <a:pt x="80899" y="128397"/>
                  </a:lnTo>
                  <a:lnTo>
                    <a:pt x="89789" y="126111"/>
                  </a:lnTo>
                  <a:lnTo>
                    <a:pt x="98044" y="123190"/>
                  </a:lnTo>
                  <a:lnTo>
                    <a:pt x="88011" y="102235"/>
                  </a:lnTo>
                  <a:lnTo>
                    <a:pt x="79502" y="82931"/>
                  </a:lnTo>
                  <a:lnTo>
                    <a:pt x="72390" y="64008"/>
                  </a:lnTo>
                  <a:lnTo>
                    <a:pt x="66548" y="46482"/>
                  </a:lnTo>
                  <a:lnTo>
                    <a:pt x="65151" y="38227"/>
                  </a:lnTo>
                  <a:lnTo>
                    <a:pt x="63754" y="30861"/>
                  </a:lnTo>
                  <a:lnTo>
                    <a:pt x="63119" y="24130"/>
                  </a:lnTo>
                  <a:lnTo>
                    <a:pt x="63119" y="17780"/>
                  </a:lnTo>
                  <a:lnTo>
                    <a:pt x="63754" y="12319"/>
                  </a:lnTo>
                  <a:lnTo>
                    <a:pt x="65151" y="7112"/>
                  </a:lnTo>
                  <a:lnTo>
                    <a:pt x="68072" y="2921"/>
                  </a:lnTo>
                  <a:lnTo>
                    <a:pt x="71374" y="0"/>
                  </a:lnTo>
                  <a:close/>
                </a:path>
              </a:pathLst>
            </a:custGeom>
            <a:solidFill>
              <a:srgbClr val="9B774C"/>
            </a:solidFill>
            <a:ln w="0" cap="flat" cmpd="sng" algn="ctr">
              <a:solidFill>
                <a:srgbClr val="9B774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Freeform 8"/>
            <p:cNvSpPr/>
            <p:nvPr/>
          </p:nvSpPr>
          <p:spPr>
            <a:xfrm>
              <a:off x="7738872" y="5596128"/>
              <a:ext cx="612776" cy="62104"/>
            </a:xfrm>
            <a:custGeom>
              <a:avLst/>
              <a:gdLst/>
              <a:ahLst/>
              <a:cxnLst/>
              <a:rect l="0" t="0" r="0" b="0"/>
              <a:pathLst>
                <a:path w="612776" h="62104">
                  <a:moveTo>
                    <a:pt x="40894" y="381"/>
                  </a:moveTo>
                  <a:lnTo>
                    <a:pt x="75057" y="0"/>
                  </a:lnTo>
                  <a:lnTo>
                    <a:pt x="110363" y="1143"/>
                  </a:lnTo>
                  <a:lnTo>
                    <a:pt x="146431" y="2921"/>
                  </a:lnTo>
                  <a:lnTo>
                    <a:pt x="183515" y="4826"/>
                  </a:lnTo>
                  <a:lnTo>
                    <a:pt x="221361" y="7112"/>
                  </a:lnTo>
                  <a:lnTo>
                    <a:pt x="260223" y="8128"/>
                  </a:lnTo>
                  <a:lnTo>
                    <a:pt x="299339" y="8128"/>
                  </a:lnTo>
                  <a:lnTo>
                    <a:pt x="344297" y="8128"/>
                  </a:lnTo>
                  <a:lnTo>
                    <a:pt x="388112" y="9652"/>
                  </a:lnTo>
                  <a:lnTo>
                    <a:pt x="430530" y="11938"/>
                  </a:lnTo>
                  <a:lnTo>
                    <a:pt x="470789" y="14859"/>
                  </a:lnTo>
                  <a:lnTo>
                    <a:pt x="509397" y="17145"/>
                  </a:lnTo>
                  <a:lnTo>
                    <a:pt x="527431" y="17907"/>
                  </a:lnTo>
                  <a:lnTo>
                    <a:pt x="544957" y="18542"/>
                  </a:lnTo>
                  <a:lnTo>
                    <a:pt x="561721" y="18923"/>
                  </a:lnTo>
                  <a:lnTo>
                    <a:pt x="577723" y="18923"/>
                  </a:lnTo>
                  <a:lnTo>
                    <a:pt x="593090" y="18161"/>
                  </a:lnTo>
                  <a:lnTo>
                    <a:pt x="607441" y="17526"/>
                  </a:lnTo>
                  <a:lnTo>
                    <a:pt x="609600" y="22352"/>
                  </a:lnTo>
                  <a:lnTo>
                    <a:pt x="611632" y="28194"/>
                  </a:lnTo>
                  <a:lnTo>
                    <a:pt x="612394" y="31623"/>
                  </a:lnTo>
                  <a:lnTo>
                    <a:pt x="612775" y="36068"/>
                  </a:lnTo>
                  <a:lnTo>
                    <a:pt x="612013" y="41275"/>
                  </a:lnTo>
                  <a:lnTo>
                    <a:pt x="610997" y="47244"/>
                  </a:lnTo>
                  <a:lnTo>
                    <a:pt x="596011" y="46863"/>
                  </a:lnTo>
                  <a:lnTo>
                    <a:pt x="582168" y="46482"/>
                  </a:lnTo>
                  <a:lnTo>
                    <a:pt x="569595" y="46863"/>
                  </a:lnTo>
                  <a:lnTo>
                    <a:pt x="557911" y="47244"/>
                  </a:lnTo>
                  <a:lnTo>
                    <a:pt x="536829" y="47625"/>
                  </a:lnTo>
                  <a:lnTo>
                    <a:pt x="517271" y="48387"/>
                  </a:lnTo>
                  <a:lnTo>
                    <a:pt x="497586" y="48387"/>
                  </a:lnTo>
                  <a:lnTo>
                    <a:pt x="487172" y="48006"/>
                  </a:lnTo>
                  <a:lnTo>
                    <a:pt x="476504" y="47244"/>
                  </a:lnTo>
                  <a:lnTo>
                    <a:pt x="464820" y="46101"/>
                  </a:lnTo>
                  <a:lnTo>
                    <a:pt x="452755" y="44704"/>
                  </a:lnTo>
                  <a:lnTo>
                    <a:pt x="439166" y="42037"/>
                  </a:lnTo>
                  <a:lnTo>
                    <a:pt x="424434" y="38989"/>
                  </a:lnTo>
                  <a:lnTo>
                    <a:pt x="421259" y="38989"/>
                  </a:lnTo>
                  <a:lnTo>
                    <a:pt x="419481" y="40894"/>
                  </a:lnTo>
                  <a:lnTo>
                    <a:pt x="418846" y="43434"/>
                  </a:lnTo>
                  <a:lnTo>
                    <a:pt x="418465" y="47244"/>
                  </a:lnTo>
                  <a:lnTo>
                    <a:pt x="418084" y="50546"/>
                  </a:lnTo>
                  <a:lnTo>
                    <a:pt x="417322" y="53975"/>
                  </a:lnTo>
                  <a:lnTo>
                    <a:pt x="415671" y="56896"/>
                  </a:lnTo>
                  <a:lnTo>
                    <a:pt x="411988" y="58801"/>
                  </a:lnTo>
                  <a:lnTo>
                    <a:pt x="385572" y="58420"/>
                  </a:lnTo>
                  <a:lnTo>
                    <a:pt x="359537" y="59563"/>
                  </a:lnTo>
                  <a:lnTo>
                    <a:pt x="347472" y="59944"/>
                  </a:lnTo>
                  <a:lnTo>
                    <a:pt x="336169" y="60198"/>
                  </a:lnTo>
                  <a:lnTo>
                    <a:pt x="325374" y="59944"/>
                  </a:lnTo>
                  <a:lnTo>
                    <a:pt x="316103" y="58801"/>
                  </a:lnTo>
                  <a:lnTo>
                    <a:pt x="312547" y="56896"/>
                  </a:lnTo>
                  <a:lnTo>
                    <a:pt x="309753" y="52832"/>
                  </a:lnTo>
                  <a:lnTo>
                    <a:pt x="307848" y="47625"/>
                  </a:lnTo>
                  <a:lnTo>
                    <a:pt x="306070" y="42037"/>
                  </a:lnTo>
                  <a:lnTo>
                    <a:pt x="304673" y="36449"/>
                  </a:lnTo>
                  <a:lnTo>
                    <a:pt x="302514" y="31623"/>
                  </a:lnTo>
                  <a:lnTo>
                    <a:pt x="299720" y="28194"/>
                  </a:lnTo>
                  <a:lnTo>
                    <a:pt x="296545" y="26797"/>
                  </a:lnTo>
                  <a:lnTo>
                    <a:pt x="294640" y="26797"/>
                  </a:lnTo>
                  <a:lnTo>
                    <a:pt x="293243" y="27559"/>
                  </a:lnTo>
                  <a:lnTo>
                    <a:pt x="290830" y="31242"/>
                  </a:lnTo>
                  <a:lnTo>
                    <a:pt x="289433" y="35687"/>
                  </a:lnTo>
                  <a:lnTo>
                    <a:pt x="288290" y="41656"/>
                  </a:lnTo>
                  <a:lnTo>
                    <a:pt x="287655" y="47244"/>
                  </a:lnTo>
                  <a:lnTo>
                    <a:pt x="286258" y="52451"/>
                  </a:lnTo>
                  <a:lnTo>
                    <a:pt x="284099" y="56134"/>
                  </a:lnTo>
                  <a:lnTo>
                    <a:pt x="282575" y="56896"/>
                  </a:lnTo>
                  <a:lnTo>
                    <a:pt x="280797" y="57658"/>
                  </a:lnTo>
                  <a:lnTo>
                    <a:pt x="264033" y="59182"/>
                  </a:lnTo>
                  <a:lnTo>
                    <a:pt x="246634" y="60579"/>
                  </a:lnTo>
                  <a:lnTo>
                    <a:pt x="229108" y="61849"/>
                  </a:lnTo>
                  <a:lnTo>
                    <a:pt x="213106" y="62103"/>
                  </a:lnTo>
                  <a:lnTo>
                    <a:pt x="205613" y="61341"/>
                  </a:lnTo>
                  <a:lnTo>
                    <a:pt x="199136" y="60579"/>
                  </a:lnTo>
                  <a:lnTo>
                    <a:pt x="193167" y="59182"/>
                  </a:lnTo>
                  <a:lnTo>
                    <a:pt x="188087" y="56896"/>
                  </a:lnTo>
                  <a:lnTo>
                    <a:pt x="184277" y="54356"/>
                  </a:lnTo>
                  <a:lnTo>
                    <a:pt x="181737" y="50927"/>
                  </a:lnTo>
                  <a:lnTo>
                    <a:pt x="180340" y="46482"/>
                  </a:lnTo>
                  <a:lnTo>
                    <a:pt x="180721" y="41656"/>
                  </a:lnTo>
                  <a:lnTo>
                    <a:pt x="157480" y="43434"/>
                  </a:lnTo>
                  <a:lnTo>
                    <a:pt x="135382" y="43434"/>
                  </a:lnTo>
                  <a:lnTo>
                    <a:pt x="113919" y="42799"/>
                  </a:lnTo>
                  <a:lnTo>
                    <a:pt x="92583" y="40894"/>
                  </a:lnTo>
                  <a:lnTo>
                    <a:pt x="70866" y="38608"/>
                  </a:lnTo>
                  <a:lnTo>
                    <a:pt x="48387" y="36830"/>
                  </a:lnTo>
                  <a:lnTo>
                    <a:pt x="25654" y="35306"/>
                  </a:lnTo>
                  <a:lnTo>
                    <a:pt x="635" y="34671"/>
                  </a:lnTo>
                  <a:lnTo>
                    <a:pt x="0" y="29845"/>
                  </a:lnTo>
                  <a:lnTo>
                    <a:pt x="0" y="24638"/>
                  </a:lnTo>
                  <a:lnTo>
                    <a:pt x="2032" y="13716"/>
                  </a:lnTo>
                  <a:lnTo>
                    <a:pt x="3810" y="8890"/>
                  </a:lnTo>
                  <a:lnTo>
                    <a:pt x="5207" y="5207"/>
                  </a:lnTo>
                  <a:lnTo>
                    <a:pt x="6350" y="2921"/>
                  </a:lnTo>
                  <a:lnTo>
                    <a:pt x="6985" y="2667"/>
                  </a:lnTo>
                  <a:close/>
                </a:path>
              </a:pathLst>
            </a:custGeom>
            <a:solidFill>
              <a:srgbClr val="601E00"/>
            </a:solidFill>
            <a:ln w="0" cap="flat" cmpd="sng" algn="ctr">
              <a:solidFill>
                <a:srgbClr val="601E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" name="Freeform 9"/>
            <p:cNvSpPr/>
            <p:nvPr/>
          </p:nvSpPr>
          <p:spPr>
            <a:xfrm>
              <a:off x="7817231" y="4318381"/>
              <a:ext cx="165355" cy="160783"/>
            </a:xfrm>
            <a:custGeom>
              <a:avLst/>
              <a:gdLst/>
              <a:ahLst/>
              <a:cxnLst/>
              <a:rect l="0" t="0" r="0" b="0"/>
              <a:pathLst>
                <a:path w="165355" h="160783">
                  <a:moveTo>
                    <a:pt x="5715" y="94615"/>
                  </a:moveTo>
                  <a:lnTo>
                    <a:pt x="12446" y="87884"/>
                  </a:lnTo>
                  <a:lnTo>
                    <a:pt x="19939" y="81153"/>
                  </a:lnTo>
                  <a:lnTo>
                    <a:pt x="28448" y="74041"/>
                  </a:lnTo>
                  <a:lnTo>
                    <a:pt x="47752" y="59563"/>
                  </a:lnTo>
                  <a:lnTo>
                    <a:pt x="69850" y="45085"/>
                  </a:lnTo>
                  <a:lnTo>
                    <a:pt x="93091" y="31369"/>
                  </a:lnTo>
                  <a:lnTo>
                    <a:pt x="116967" y="18669"/>
                  </a:lnTo>
                  <a:lnTo>
                    <a:pt x="141605" y="8255"/>
                  </a:lnTo>
                  <a:lnTo>
                    <a:pt x="153670" y="3810"/>
                  </a:lnTo>
                  <a:lnTo>
                    <a:pt x="165354" y="0"/>
                  </a:lnTo>
                  <a:lnTo>
                    <a:pt x="160020" y="23876"/>
                  </a:lnTo>
                  <a:lnTo>
                    <a:pt x="155448" y="45466"/>
                  </a:lnTo>
                  <a:lnTo>
                    <a:pt x="150749" y="65532"/>
                  </a:lnTo>
                  <a:lnTo>
                    <a:pt x="146431" y="84074"/>
                  </a:lnTo>
                  <a:lnTo>
                    <a:pt x="137922" y="120650"/>
                  </a:lnTo>
                  <a:lnTo>
                    <a:pt x="132969" y="139700"/>
                  </a:lnTo>
                  <a:lnTo>
                    <a:pt x="127635" y="159766"/>
                  </a:lnTo>
                  <a:lnTo>
                    <a:pt x="122174" y="160782"/>
                  </a:lnTo>
                  <a:lnTo>
                    <a:pt x="116967" y="159766"/>
                  </a:lnTo>
                  <a:lnTo>
                    <a:pt x="111125" y="156337"/>
                  </a:lnTo>
                  <a:lnTo>
                    <a:pt x="105537" y="151892"/>
                  </a:lnTo>
                  <a:lnTo>
                    <a:pt x="99822" y="145923"/>
                  </a:lnTo>
                  <a:lnTo>
                    <a:pt x="93345" y="139319"/>
                  </a:lnTo>
                  <a:lnTo>
                    <a:pt x="80137" y="126238"/>
                  </a:lnTo>
                  <a:lnTo>
                    <a:pt x="73406" y="120650"/>
                  </a:lnTo>
                  <a:lnTo>
                    <a:pt x="65913" y="116078"/>
                  </a:lnTo>
                  <a:lnTo>
                    <a:pt x="58420" y="113538"/>
                  </a:lnTo>
                  <a:lnTo>
                    <a:pt x="49911" y="113157"/>
                  </a:lnTo>
                  <a:lnTo>
                    <a:pt x="41275" y="115824"/>
                  </a:lnTo>
                  <a:lnTo>
                    <a:pt x="37084" y="117983"/>
                  </a:lnTo>
                  <a:lnTo>
                    <a:pt x="32385" y="121285"/>
                  </a:lnTo>
                  <a:lnTo>
                    <a:pt x="27051" y="125476"/>
                  </a:lnTo>
                  <a:lnTo>
                    <a:pt x="22479" y="131064"/>
                  </a:lnTo>
                  <a:lnTo>
                    <a:pt x="17399" y="137033"/>
                  </a:lnTo>
                  <a:lnTo>
                    <a:pt x="12192" y="144526"/>
                  </a:lnTo>
                  <a:lnTo>
                    <a:pt x="6350" y="133985"/>
                  </a:lnTo>
                  <a:lnTo>
                    <a:pt x="2794" y="123190"/>
                  </a:lnTo>
                  <a:lnTo>
                    <a:pt x="1016" y="112141"/>
                  </a:lnTo>
                  <a:lnTo>
                    <a:pt x="0" y="100965"/>
                  </a:lnTo>
                  <a:close/>
                </a:path>
              </a:pathLst>
            </a:custGeom>
            <a:solidFill>
              <a:srgbClr val="601E00"/>
            </a:solidFill>
            <a:ln w="0" cap="flat" cmpd="sng" algn="ctr">
              <a:solidFill>
                <a:srgbClr val="601E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7832217" y="4253738"/>
              <a:ext cx="439167" cy="301753"/>
            </a:xfrm>
            <a:custGeom>
              <a:avLst/>
              <a:gdLst/>
              <a:ahLst/>
              <a:cxnLst/>
              <a:rect l="0" t="0" r="0" b="0"/>
              <a:pathLst>
                <a:path w="439167" h="301753">
                  <a:moveTo>
                    <a:pt x="417703" y="245491"/>
                  </a:moveTo>
                  <a:lnTo>
                    <a:pt x="413131" y="249682"/>
                  </a:lnTo>
                  <a:lnTo>
                    <a:pt x="407797" y="252984"/>
                  </a:lnTo>
                  <a:lnTo>
                    <a:pt x="395605" y="258572"/>
                  </a:lnTo>
                  <a:lnTo>
                    <a:pt x="381762" y="262636"/>
                  </a:lnTo>
                  <a:lnTo>
                    <a:pt x="367157" y="267081"/>
                  </a:lnTo>
                  <a:lnTo>
                    <a:pt x="352171" y="271653"/>
                  </a:lnTo>
                  <a:lnTo>
                    <a:pt x="337566" y="278765"/>
                  </a:lnTo>
                  <a:lnTo>
                    <a:pt x="330835" y="283083"/>
                  </a:lnTo>
                  <a:lnTo>
                    <a:pt x="323723" y="287909"/>
                  </a:lnTo>
                  <a:lnTo>
                    <a:pt x="317627" y="294259"/>
                  </a:lnTo>
                  <a:lnTo>
                    <a:pt x="311912" y="301752"/>
                  </a:lnTo>
                  <a:lnTo>
                    <a:pt x="295148" y="295783"/>
                  </a:lnTo>
                  <a:lnTo>
                    <a:pt x="276606" y="289433"/>
                  </a:lnTo>
                  <a:lnTo>
                    <a:pt x="257429" y="283845"/>
                  </a:lnTo>
                  <a:lnTo>
                    <a:pt x="236601" y="279400"/>
                  </a:lnTo>
                  <a:lnTo>
                    <a:pt x="215265" y="276098"/>
                  </a:lnTo>
                  <a:lnTo>
                    <a:pt x="192532" y="275209"/>
                  </a:lnTo>
                  <a:lnTo>
                    <a:pt x="180721" y="276098"/>
                  </a:lnTo>
                  <a:lnTo>
                    <a:pt x="168275" y="277114"/>
                  </a:lnTo>
                  <a:lnTo>
                    <a:pt x="156464" y="279019"/>
                  </a:lnTo>
                  <a:lnTo>
                    <a:pt x="144018" y="282067"/>
                  </a:lnTo>
                  <a:lnTo>
                    <a:pt x="130810" y="278765"/>
                  </a:lnTo>
                  <a:lnTo>
                    <a:pt x="119380" y="275717"/>
                  </a:lnTo>
                  <a:lnTo>
                    <a:pt x="108712" y="272669"/>
                  </a:lnTo>
                  <a:lnTo>
                    <a:pt x="99441" y="270129"/>
                  </a:lnTo>
                  <a:lnTo>
                    <a:pt x="90551" y="267462"/>
                  </a:lnTo>
                  <a:lnTo>
                    <a:pt x="82296" y="265684"/>
                  </a:lnTo>
                  <a:lnTo>
                    <a:pt x="75184" y="263779"/>
                  </a:lnTo>
                  <a:lnTo>
                    <a:pt x="68707" y="262255"/>
                  </a:lnTo>
                  <a:lnTo>
                    <a:pt x="56642" y="260858"/>
                  </a:lnTo>
                  <a:lnTo>
                    <a:pt x="46609" y="260858"/>
                  </a:lnTo>
                  <a:lnTo>
                    <a:pt x="36703" y="262636"/>
                  </a:lnTo>
                  <a:lnTo>
                    <a:pt x="26670" y="266446"/>
                  </a:lnTo>
                  <a:lnTo>
                    <a:pt x="17780" y="258191"/>
                  </a:lnTo>
                  <a:lnTo>
                    <a:pt x="10033" y="247777"/>
                  </a:lnTo>
                  <a:lnTo>
                    <a:pt x="6731" y="242189"/>
                  </a:lnTo>
                  <a:lnTo>
                    <a:pt x="3810" y="235839"/>
                  </a:lnTo>
                  <a:lnTo>
                    <a:pt x="1778" y="229235"/>
                  </a:lnTo>
                  <a:lnTo>
                    <a:pt x="0" y="221742"/>
                  </a:lnTo>
                  <a:lnTo>
                    <a:pt x="3810" y="212471"/>
                  </a:lnTo>
                  <a:lnTo>
                    <a:pt x="7493" y="204597"/>
                  </a:lnTo>
                  <a:lnTo>
                    <a:pt x="11049" y="197612"/>
                  </a:lnTo>
                  <a:lnTo>
                    <a:pt x="14224" y="192024"/>
                  </a:lnTo>
                  <a:lnTo>
                    <a:pt x="17780" y="187579"/>
                  </a:lnTo>
                  <a:lnTo>
                    <a:pt x="20955" y="183769"/>
                  </a:lnTo>
                  <a:lnTo>
                    <a:pt x="27813" y="178943"/>
                  </a:lnTo>
                  <a:lnTo>
                    <a:pt x="34163" y="177419"/>
                  </a:lnTo>
                  <a:lnTo>
                    <a:pt x="40640" y="178181"/>
                  </a:lnTo>
                  <a:lnTo>
                    <a:pt x="46990" y="181102"/>
                  </a:lnTo>
                  <a:lnTo>
                    <a:pt x="53848" y="185928"/>
                  </a:lnTo>
                  <a:lnTo>
                    <a:pt x="67310" y="197866"/>
                  </a:lnTo>
                  <a:lnTo>
                    <a:pt x="74549" y="204343"/>
                  </a:lnTo>
                  <a:lnTo>
                    <a:pt x="82296" y="209804"/>
                  </a:lnTo>
                  <a:lnTo>
                    <a:pt x="90170" y="214630"/>
                  </a:lnTo>
                  <a:lnTo>
                    <a:pt x="99060" y="217932"/>
                  </a:lnTo>
                  <a:lnTo>
                    <a:pt x="107950" y="219202"/>
                  </a:lnTo>
                  <a:lnTo>
                    <a:pt x="117983" y="217678"/>
                  </a:lnTo>
                  <a:lnTo>
                    <a:pt x="123698" y="200914"/>
                  </a:lnTo>
                  <a:lnTo>
                    <a:pt x="128016" y="183007"/>
                  </a:lnTo>
                  <a:lnTo>
                    <a:pt x="132207" y="163703"/>
                  </a:lnTo>
                  <a:lnTo>
                    <a:pt x="135763" y="143891"/>
                  </a:lnTo>
                  <a:lnTo>
                    <a:pt x="140081" y="123190"/>
                  </a:lnTo>
                  <a:lnTo>
                    <a:pt x="145034" y="101854"/>
                  </a:lnTo>
                  <a:lnTo>
                    <a:pt x="151511" y="80772"/>
                  </a:lnTo>
                  <a:lnTo>
                    <a:pt x="159639" y="59182"/>
                  </a:lnTo>
                  <a:lnTo>
                    <a:pt x="171069" y="54229"/>
                  </a:lnTo>
                  <a:lnTo>
                    <a:pt x="183515" y="48387"/>
                  </a:lnTo>
                  <a:lnTo>
                    <a:pt x="196723" y="42799"/>
                  </a:lnTo>
                  <a:lnTo>
                    <a:pt x="210312" y="36830"/>
                  </a:lnTo>
                  <a:lnTo>
                    <a:pt x="239903" y="24892"/>
                  </a:lnTo>
                  <a:lnTo>
                    <a:pt x="272034" y="14097"/>
                  </a:lnTo>
                  <a:lnTo>
                    <a:pt x="288671" y="9652"/>
                  </a:lnTo>
                  <a:lnTo>
                    <a:pt x="305435" y="5588"/>
                  </a:lnTo>
                  <a:lnTo>
                    <a:pt x="322961" y="2540"/>
                  </a:lnTo>
                  <a:lnTo>
                    <a:pt x="340360" y="762"/>
                  </a:lnTo>
                  <a:lnTo>
                    <a:pt x="357886" y="0"/>
                  </a:lnTo>
                  <a:lnTo>
                    <a:pt x="375666" y="381"/>
                  </a:lnTo>
                  <a:lnTo>
                    <a:pt x="393446" y="2159"/>
                  </a:lnTo>
                  <a:lnTo>
                    <a:pt x="411099" y="5969"/>
                  </a:lnTo>
                  <a:lnTo>
                    <a:pt x="417703" y="17907"/>
                  </a:lnTo>
                  <a:lnTo>
                    <a:pt x="423164" y="30607"/>
                  </a:lnTo>
                  <a:lnTo>
                    <a:pt x="427736" y="43942"/>
                  </a:lnTo>
                  <a:lnTo>
                    <a:pt x="431673" y="58801"/>
                  </a:lnTo>
                  <a:lnTo>
                    <a:pt x="434848" y="73660"/>
                  </a:lnTo>
                  <a:lnTo>
                    <a:pt x="437134" y="88900"/>
                  </a:lnTo>
                  <a:lnTo>
                    <a:pt x="438531" y="104902"/>
                  </a:lnTo>
                  <a:lnTo>
                    <a:pt x="439166" y="120904"/>
                  </a:lnTo>
                  <a:lnTo>
                    <a:pt x="438150" y="153670"/>
                  </a:lnTo>
                  <a:lnTo>
                    <a:pt x="436753" y="170053"/>
                  </a:lnTo>
                  <a:lnTo>
                    <a:pt x="434467" y="185674"/>
                  </a:lnTo>
                  <a:lnTo>
                    <a:pt x="431292" y="201676"/>
                  </a:lnTo>
                  <a:lnTo>
                    <a:pt x="427736" y="216535"/>
                  </a:lnTo>
                  <a:lnTo>
                    <a:pt x="423164" y="231521"/>
                  </a:lnTo>
                  <a:close/>
                </a:path>
              </a:pathLst>
            </a:custGeom>
            <a:solidFill>
              <a:srgbClr val="FFCCCC"/>
            </a:solidFill>
            <a:ln w="0" cap="flat" cmpd="sng" algn="ctr">
              <a:solidFill>
                <a:srgbClr val="FFCC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7614666" y="4073271"/>
              <a:ext cx="631064" cy="344552"/>
            </a:xfrm>
            <a:custGeom>
              <a:avLst/>
              <a:gdLst/>
              <a:ahLst/>
              <a:cxnLst/>
              <a:rect l="0" t="0" r="0" b="0"/>
              <a:pathLst>
                <a:path w="631064" h="344552">
                  <a:moveTo>
                    <a:pt x="222885" y="133985"/>
                  </a:moveTo>
                  <a:lnTo>
                    <a:pt x="234569" y="116459"/>
                  </a:lnTo>
                  <a:lnTo>
                    <a:pt x="247142" y="100076"/>
                  </a:lnTo>
                  <a:lnTo>
                    <a:pt x="259969" y="84836"/>
                  </a:lnTo>
                  <a:lnTo>
                    <a:pt x="274193" y="70993"/>
                  </a:lnTo>
                  <a:lnTo>
                    <a:pt x="288798" y="58420"/>
                  </a:lnTo>
                  <a:lnTo>
                    <a:pt x="304165" y="46863"/>
                  </a:lnTo>
                  <a:lnTo>
                    <a:pt x="319913" y="36830"/>
                  </a:lnTo>
                  <a:lnTo>
                    <a:pt x="336169" y="27940"/>
                  </a:lnTo>
                  <a:lnTo>
                    <a:pt x="352552" y="20193"/>
                  </a:lnTo>
                  <a:lnTo>
                    <a:pt x="369824" y="13716"/>
                  </a:lnTo>
                  <a:lnTo>
                    <a:pt x="386461" y="8255"/>
                  </a:lnTo>
                  <a:lnTo>
                    <a:pt x="403606" y="4445"/>
                  </a:lnTo>
                  <a:lnTo>
                    <a:pt x="420751" y="1778"/>
                  </a:lnTo>
                  <a:lnTo>
                    <a:pt x="437515" y="381"/>
                  </a:lnTo>
                  <a:lnTo>
                    <a:pt x="454533" y="0"/>
                  </a:lnTo>
                  <a:lnTo>
                    <a:pt x="470916" y="1143"/>
                  </a:lnTo>
                  <a:lnTo>
                    <a:pt x="487426" y="3429"/>
                  </a:lnTo>
                  <a:lnTo>
                    <a:pt x="503047" y="6731"/>
                  </a:lnTo>
                  <a:lnTo>
                    <a:pt x="518033" y="11938"/>
                  </a:lnTo>
                  <a:lnTo>
                    <a:pt x="533019" y="17907"/>
                  </a:lnTo>
                  <a:lnTo>
                    <a:pt x="546862" y="25400"/>
                  </a:lnTo>
                  <a:lnTo>
                    <a:pt x="560070" y="33909"/>
                  </a:lnTo>
                  <a:lnTo>
                    <a:pt x="572516" y="43942"/>
                  </a:lnTo>
                  <a:lnTo>
                    <a:pt x="583946" y="55499"/>
                  </a:lnTo>
                  <a:lnTo>
                    <a:pt x="594741" y="67691"/>
                  </a:lnTo>
                  <a:lnTo>
                    <a:pt x="604012" y="81915"/>
                  </a:lnTo>
                  <a:lnTo>
                    <a:pt x="612140" y="96774"/>
                  </a:lnTo>
                  <a:lnTo>
                    <a:pt x="618998" y="113157"/>
                  </a:lnTo>
                  <a:lnTo>
                    <a:pt x="624586" y="130937"/>
                  </a:lnTo>
                  <a:lnTo>
                    <a:pt x="628650" y="149987"/>
                  </a:lnTo>
                  <a:lnTo>
                    <a:pt x="631063" y="170688"/>
                  </a:lnTo>
                  <a:lnTo>
                    <a:pt x="623570" y="171196"/>
                  </a:lnTo>
                  <a:lnTo>
                    <a:pt x="615061" y="172212"/>
                  </a:lnTo>
                  <a:lnTo>
                    <a:pt x="605409" y="173355"/>
                  </a:lnTo>
                  <a:lnTo>
                    <a:pt x="595376" y="174879"/>
                  </a:lnTo>
                  <a:lnTo>
                    <a:pt x="584708" y="176784"/>
                  </a:lnTo>
                  <a:lnTo>
                    <a:pt x="573278" y="178689"/>
                  </a:lnTo>
                  <a:lnTo>
                    <a:pt x="548640" y="183896"/>
                  </a:lnTo>
                  <a:lnTo>
                    <a:pt x="522351" y="190119"/>
                  </a:lnTo>
                  <a:lnTo>
                    <a:pt x="493776" y="197485"/>
                  </a:lnTo>
                  <a:lnTo>
                    <a:pt x="463804" y="206121"/>
                  </a:lnTo>
                  <a:lnTo>
                    <a:pt x="433578" y="215900"/>
                  </a:lnTo>
                  <a:lnTo>
                    <a:pt x="402463" y="227330"/>
                  </a:lnTo>
                  <a:lnTo>
                    <a:pt x="371221" y="239649"/>
                  </a:lnTo>
                  <a:lnTo>
                    <a:pt x="339725" y="253746"/>
                  </a:lnTo>
                  <a:lnTo>
                    <a:pt x="309118" y="268986"/>
                  </a:lnTo>
                  <a:lnTo>
                    <a:pt x="279273" y="285369"/>
                  </a:lnTo>
                  <a:lnTo>
                    <a:pt x="250698" y="303657"/>
                  </a:lnTo>
                  <a:lnTo>
                    <a:pt x="223520" y="323342"/>
                  </a:lnTo>
                  <a:lnTo>
                    <a:pt x="198628" y="344551"/>
                  </a:lnTo>
                  <a:lnTo>
                    <a:pt x="184277" y="344551"/>
                  </a:lnTo>
                  <a:lnTo>
                    <a:pt x="170053" y="344551"/>
                  </a:lnTo>
                  <a:lnTo>
                    <a:pt x="156845" y="343408"/>
                  </a:lnTo>
                  <a:lnTo>
                    <a:pt x="144399" y="342773"/>
                  </a:lnTo>
                  <a:lnTo>
                    <a:pt x="121285" y="339725"/>
                  </a:lnTo>
                  <a:lnTo>
                    <a:pt x="99949" y="335661"/>
                  </a:lnTo>
                  <a:lnTo>
                    <a:pt x="80899" y="330073"/>
                  </a:lnTo>
                  <a:lnTo>
                    <a:pt x="64262" y="323723"/>
                  </a:lnTo>
                  <a:lnTo>
                    <a:pt x="49657" y="315849"/>
                  </a:lnTo>
                  <a:lnTo>
                    <a:pt x="37084" y="307721"/>
                  </a:lnTo>
                  <a:lnTo>
                    <a:pt x="26035" y="298831"/>
                  </a:lnTo>
                  <a:lnTo>
                    <a:pt x="17526" y="289433"/>
                  </a:lnTo>
                  <a:lnTo>
                    <a:pt x="10414" y="279400"/>
                  </a:lnTo>
                  <a:lnTo>
                    <a:pt x="5461" y="269367"/>
                  </a:lnTo>
                  <a:lnTo>
                    <a:pt x="1778" y="258572"/>
                  </a:lnTo>
                  <a:lnTo>
                    <a:pt x="0" y="248539"/>
                  </a:lnTo>
                  <a:lnTo>
                    <a:pt x="0" y="238125"/>
                  </a:lnTo>
                  <a:lnTo>
                    <a:pt x="1143" y="228092"/>
                  </a:lnTo>
                  <a:lnTo>
                    <a:pt x="1778" y="222885"/>
                  </a:lnTo>
                  <a:lnTo>
                    <a:pt x="2921" y="216916"/>
                  </a:lnTo>
                  <a:lnTo>
                    <a:pt x="5080" y="211074"/>
                  </a:lnTo>
                  <a:lnTo>
                    <a:pt x="8255" y="204597"/>
                  </a:lnTo>
                  <a:lnTo>
                    <a:pt x="12827" y="197485"/>
                  </a:lnTo>
                  <a:lnTo>
                    <a:pt x="18542" y="190881"/>
                  </a:lnTo>
                  <a:lnTo>
                    <a:pt x="26035" y="184150"/>
                  </a:lnTo>
                  <a:lnTo>
                    <a:pt x="35687" y="178181"/>
                  </a:lnTo>
                  <a:lnTo>
                    <a:pt x="47879" y="172212"/>
                  </a:lnTo>
                  <a:lnTo>
                    <a:pt x="62103" y="166370"/>
                  </a:lnTo>
                  <a:lnTo>
                    <a:pt x="79121" y="161544"/>
                  </a:lnTo>
                  <a:lnTo>
                    <a:pt x="88773" y="159639"/>
                  </a:lnTo>
                  <a:lnTo>
                    <a:pt x="99187" y="157734"/>
                  </a:lnTo>
                  <a:lnTo>
                    <a:pt x="110236" y="155829"/>
                  </a:lnTo>
                  <a:lnTo>
                    <a:pt x="122301" y="154813"/>
                  </a:lnTo>
                  <a:lnTo>
                    <a:pt x="134747" y="153670"/>
                  </a:lnTo>
                  <a:lnTo>
                    <a:pt x="148717" y="152527"/>
                  </a:lnTo>
                  <a:lnTo>
                    <a:pt x="163068" y="152527"/>
                  </a:lnTo>
                  <a:lnTo>
                    <a:pt x="178689" y="152146"/>
                  </a:lnTo>
                  <a:lnTo>
                    <a:pt x="195326" y="152146"/>
                  </a:lnTo>
                  <a:lnTo>
                    <a:pt x="212852" y="152527"/>
                  </a:lnTo>
                  <a:close/>
                </a:path>
              </a:pathLst>
            </a:custGeom>
            <a:solidFill>
              <a:srgbClr val="FF0000"/>
            </a:solidFill>
            <a:ln w="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8104886" y="4292473"/>
              <a:ext cx="74931" cy="92584"/>
            </a:xfrm>
            <a:custGeom>
              <a:avLst/>
              <a:gdLst/>
              <a:ahLst/>
              <a:cxnLst/>
              <a:rect l="0" t="0" r="0" b="0"/>
              <a:pathLst>
                <a:path w="74931" h="92584">
                  <a:moveTo>
                    <a:pt x="22860" y="2159"/>
                  </a:moveTo>
                  <a:lnTo>
                    <a:pt x="30226" y="8509"/>
                  </a:lnTo>
                  <a:lnTo>
                    <a:pt x="38227" y="12573"/>
                  </a:lnTo>
                  <a:lnTo>
                    <a:pt x="45593" y="15494"/>
                  </a:lnTo>
                  <a:lnTo>
                    <a:pt x="52451" y="17780"/>
                  </a:lnTo>
                  <a:lnTo>
                    <a:pt x="58801" y="19685"/>
                  </a:lnTo>
                  <a:lnTo>
                    <a:pt x="64135" y="22225"/>
                  </a:lnTo>
                  <a:lnTo>
                    <a:pt x="68834" y="25527"/>
                  </a:lnTo>
                  <a:lnTo>
                    <a:pt x="72009" y="31623"/>
                  </a:lnTo>
                  <a:lnTo>
                    <a:pt x="74168" y="37846"/>
                  </a:lnTo>
                  <a:lnTo>
                    <a:pt x="74930" y="44958"/>
                  </a:lnTo>
                  <a:lnTo>
                    <a:pt x="74930" y="52451"/>
                  </a:lnTo>
                  <a:lnTo>
                    <a:pt x="74168" y="59817"/>
                  </a:lnTo>
                  <a:lnTo>
                    <a:pt x="71628" y="67310"/>
                  </a:lnTo>
                  <a:lnTo>
                    <a:pt x="68834" y="73279"/>
                  </a:lnTo>
                  <a:lnTo>
                    <a:pt x="64897" y="79248"/>
                  </a:lnTo>
                  <a:lnTo>
                    <a:pt x="59944" y="82931"/>
                  </a:lnTo>
                  <a:lnTo>
                    <a:pt x="52451" y="86995"/>
                  </a:lnTo>
                  <a:lnTo>
                    <a:pt x="43434" y="89916"/>
                  </a:lnTo>
                  <a:lnTo>
                    <a:pt x="33909" y="92202"/>
                  </a:lnTo>
                  <a:lnTo>
                    <a:pt x="24638" y="92583"/>
                  </a:lnTo>
                  <a:lnTo>
                    <a:pt x="16002" y="90805"/>
                  </a:lnTo>
                  <a:lnTo>
                    <a:pt x="11811" y="88519"/>
                  </a:lnTo>
                  <a:lnTo>
                    <a:pt x="8255" y="85979"/>
                  </a:lnTo>
                  <a:lnTo>
                    <a:pt x="5334" y="82169"/>
                  </a:lnTo>
                  <a:lnTo>
                    <a:pt x="2794" y="77724"/>
                  </a:lnTo>
                  <a:lnTo>
                    <a:pt x="1016" y="71755"/>
                  </a:lnTo>
                  <a:lnTo>
                    <a:pt x="0" y="65024"/>
                  </a:lnTo>
                  <a:lnTo>
                    <a:pt x="9271" y="71374"/>
                  </a:lnTo>
                  <a:lnTo>
                    <a:pt x="18923" y="75057"/>
                  </a:lnTo>
                  <a:lnTo>
                    <a:pt x="28829" y="76581"/>
                  </a:lnTo>
                  <a:lnTo>
                    <a:pt x="38481" y="75438"/>
                  </a:lnTo>
                  <a:lnTo>
                    <a:pt x="42799" y="73660"/>
                  </a:lnTo>
                  <a:lnTo>
                    <a:pt x="46736" y="71374"/>
                  </a:lnTo>
                  <a:lnTo>
                    <a:pt x="50292" y="68453"/>
                  </a:lnTo>
                  <a:lnTo>
                    <a:pt x="53086" y="64389"/>
                  </a:lnTo>
                  <a:lnTo>
                    <a:pt x="54864" y="59436"/>
                  </a:lnTo>
                  <a:lnTo>
                    <a:pt x="56642" y="53975"/>
                  </a:lnTo>
                  <a:lnTo>
                    <a:pt x="57404" y="47498"/>
                  </a:lnTo>
                  <a:lnTo>
                    <a:pt x="57404" y="40132"/>
                  </a:lnTo>
                  <a:lnTo>
                    <a:pt x="56007" y="35687"/>
                  </a:lnTo>
                  <a:lnTo>
                    <a:pt x="54229" y="32639"/>
                  </a:lnTo>
                  <a:lnTo>
                    <a:pt x="51054" y="30099"/>
                  </a:lnTo>
                  <a:lnTo>
                    <a:pt x="47117" y="28575"/>
                  </a:lnTo>
                  <a:lnTo>
                    <a:pt x="41656" y="27432"/>
                  </a:lnTo>
                  <a:lnTo>
                    <a:pt x="35687" y="26416"/>
                  </a:lnTo>
                  <a:lnTo>
                    <a:pt x="28194" y="24892"/>
                  </a:lnTo>
                  <a:lnTo>
                    <a:pt x="19939" y="22606"/>
                  </a:lnTo>
                  <a:lnTo>
                    <a:pt x="17780" y="20701"/>
                  </a:lnTo>
                  <a:lnTo>
                    <a:pt x="16383" y="16764"/>
                  </a:lnTo>
                  <a:lnTo>
                    <a:pt x="15367" y="12192"/>
                  </a:lnTo>
                  <a:lnTo>
                    <a:pt x="14986" y="7747"/>
                  </a:lnTo>
                  <a:lnTo>
                    <a:pt x="15367" y="3302"/>
                  </a:lnTo>
                  <a:lnTo>
                    <a:pt x="16383" y="254"/>
                  </a:lnTo>
                  <a:lnTo>
                    <a:pt x="17399" y="0"/>
                  </a:lnTo>
                  <a:lnTo>
                    <a:pt x="18923" y="0"/>
                  </a:lnTo>
                  <a:lnTo>
                    <a:pt x="20701" y="254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8039989" y="4391025"/>
              <a:ext cx="161799" cy="71883"/>
            </a:xfrm>
            <a:custGeom>
              <a:avLst/>
              <a:gdLst/>
              <a:ahLst/>
              <a:cxnLst/>
              <a:rect l="0" t="0" r="0" b="0"/>
              <a:pathLst>
                <a:path w="161799" h="71883">
                  <a:moveTo>
                    <a:pt x="125857" y="381"/>
                  </a:moveTo>
                  <a:lnTo>
                    <a:pt x="140462" y="381"/>
                  </a:lnTo>
                  <a:lnTo>
                    <a:pt x="141986" y="5588"/>
                  </a:lnTo>
                  <a:lnTo>
                    <a:pt x="144399" y="10033"/>
                  </a:lnTo>
                  <a:lnTo>
                    <a:pt x="151257" y="16764"/>
                  </a:lnTo>
                  <a:lnTo>
                    <a:pt x="157988" y="24130"/>
                  </a:lnTo>
                  <a:lnTo>
                    <a:pt x="160401" y="28575"/>
                  </a:lnTo>
                  <a:lnTo>
                    <a:pt x="161798" y="34163"/>
                  </a:lnTo>
                  <a:lnTo>
                    <a:pt x="156464" y="34163"/>
                  </a:lnTo>
                  <a:lnTo>
                    <a:pt x="152273" y="33782"/>
                  </a:lnTo>
                  <a:lnTo>
                    <a:pt x="144780" y="31623"/>
                  </a:lnTo>
                  <a:lnTo>
                    <a:pt x="137668" y="28575"/>
                  </a:lnTo>
                  <a:lnTo>
                    <a:pt x="133731" y="27178"/>
                  </a:lnTo>
                  <a:lnTo>
                    <a:pt x="129413" y="26416"/>
                  </a:lnTo>
                  <a:lnTo>
                    <a:pt x="123698" y="37592"/>
                  </a:lnTo>
                  <a:lnTo>
                    <a:pt x="116205" y="48006"/>
                  </a:lnTo>
                  <a:lnTo>
                    <a:pt x="107950" y="57658"/>
                  </a:lnTo>
                  <a:lnTo>
                    <a:pt x="100965" y="67691"/>
                  </a:lnTo>
                  <a:lnTo>
                    <a:pt x="93726" y="70358"/>
                  </a:lnTo>
                  <a:lnTo>
                    <a:pt x="87757" y="71882"/>
                  </a:lnTo>
                  <a:lnTo>
                    <a:pt x="82042" y="71882"/>
                  </a:lnTo>
                  <a:lnTo>
                    <a:pt x="77089" y="71374"/>
                  </a:lnTo>
                  <a:lnTo>
                    <a:pt x="72390" y="69977"/>
                  </a:lnTo>
                  <a:lnTo>
                    <a:pt x="68072" y="67691"/>
                  </a:lnTo>
                  <a:lnTo>
                    <a:pt x="61087" y="61341"/>
                  </a:lnTo>
                  <a:lnTo>
                    <a:pt x="54864" y="53594"/>
                  </a:lnTo>
                  <a:lnTo>
                    <a:pt x="49657" y="44704"/>
                  </a:lnTo>
                  <a:lnTo>
                    <a:pt x="39624" y="26416"/>
                  </a:lnTo>
                  <a:lnTo>
                    <a:pt x="33909" y="28321"/>
                  </a:lnTo>
                  <a:lnTo>
                    <a:pt x="29591" y="31623"/>
                  </a:lnTo>
                  <a:lnTo>
                    <a:pt x="26035" y="36068"/>
                  </a:lnTo>
                  <a:lnTo>
                    <a:pt x="22860" y="40513"/>
                  </a:lnTo>
                  <a:lnTo>
                    <a:pt x="19685" y="45339"/>
                  </a:lnTo>
                  <a:lnTo>
                    <a:pt x="15748" y="49530"/>
                  </a:lnTo>
                  <a:lnTo>
                    <a:pt x="10795" y="52070"/>
                  </a:lnTo>
                  <a:lnTo>
                    <a:pt x="7493" y="52451"/>
                  </a:lnTo>
                  <a:lnTo>
                    <a:pt x="3937" y="52451"/>
                  </a:lnTo>
                  <a:lnTo>
                    <a:pt x="2540" y="49530"/>
                  </a:lnTo>
                  <a:lnTo>
                    <a:pt x="1143" y="46482"/>
                  </a:lnTo>
                  <a:lnTo>
                    <a:pt x="0" y="43180"/>
                  </a:lnTo>
                  <a:lnTo>
                    <a:pt x="0" y="40513"/>
                  </a:lnTo>
                  <a:lnTo>
                    <a:pt x="381" y="37592"/>
                  </a:lnTo>
                  <a:lnTo>
                    <a:pt x="6477" y="28321"/>
                  </a:lnTo>
                  <a:lnTo>
                    <a:pt x="13208" y="19304"/>
                  </a:lnTo>
                  <a:lnTo>
                    <a:pt x="19939" y="10414"/>
                  </a:lnTo>
                  <a:lnTo>
                    <a:pt x="25400" y="381"/>
                  </a:lnTo>
                  <a:lnTo>
                    <a:pt x="29210" y="0"/>
                  </a:lnTo>
                  <a:lnTo>
                    <a:pt x="32131" y="381"/>
                  </a:lnTo>
                  <a:lnTo>
                    <a:pt x="36449" y="1778"/>
                  </a:lnTo>
                  <a:lnTo>
                    <a:pt x="40640" y="4064"/>
                  </a:lnTo>
                  <a:lnTo>
                    <a:pt x="43434" y="4826"/>
                  </a:lnTo>
                  <a:lnTo>
                    <a:pt x="47117" y="4064"/>
                  </a:lnTo>
                  <a:lnTo>
                    <a:pt x="51054" y="9271"/>
                  </a:lnTo>
                  <a:lnTo>
                    <a:pt x="53848" y="15240"/>
                  </a:lnTo>
                  <a:lnTo>
                    <a:pt x="59563" y="28575"/>
                  </a:lnTo>
                  <a:lnTo>
                    <a:pt x="64897" y="41656"/>
                  </a:lnTo>
                  <a:lnTo>
                    <a:pt x="68072" y="47625"/>
                  </a:lnTo>
                  <a:lnTo>
                    <a:pt x="72390" y="52451"/>
                  </a:lnTo>
                  <a:lnTo>
                    <a:pt x="78867" y="52832"/>
                  </a:lnTo>
                  <a:lnTo>
                    <a:pt x="84455" y="52451"/>
                  </a:lnTo>
                  <a:lnTo>
                    <a:pt x="89535" y="51308"/>
                  </a:lnTo>
                  <a:lnTo>
                    <a:pt x="93726" y="49149"/>
                  </a:lnTo>
                  <a:lnTo>
                    <a:pt x="103124" y="37973"/>
                  </a:lnTo>
                  <a:lnTo>
                    <a:pt x="110871" y="25654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7606538" y="4063238"/>
              <a:ext cx="753619" cy="1601344"/>
            </a:xfrm>
            <a:custGeom>
              <a:avLst/>
              <a:gdLst/>
              <a:ahLst/>
              <a:cxnLst/>
              <a:rect l="0" t="0" r="0" b="0"/>
              <a:pathLst>
                <a:path w="753619" h="1601344">
                  <a:moveTo>
                    <a:pt x="208153" y="161036"/>
                  </a:moveTo>
                  <a:lnTo>
                    <a:pt x="212852" y="148463"/>
                  </a:lnTo>
                  <a:lnTo>
                    <a:pt x="218059" y="136525"/>
                  </a:lnTo>
                  <a:lnTo>
                    <a:pt x="224282" y="124714"/>
                  </a:lnTo>
                  <a:lnTo>
                    <a:pt x="231013" y="113411"/>
                  </a:lnTo>
                  <a:lnTo>
                    <a:pt x="238506" y="102743"/>
                  </a:lnTo>
                  <a:lnTo>
                    <a:pt x="246634" y="92710"/>
                  </a:lnTo>
                  <a:lnTo>
                    <a:pt x="255270" y="82931"/>
                  </a:lnTo>
                  <a:lnTo>
                    <a:pt x="264160" y="74041"/>
                  </a:lnTo>
                  <a:lnTo>
                    <a:pt x="273812" y="65151"/>
                  </a:lnTo>
                  <a:lnTo>
                    <a:pt x="284099" y="56896"/>
                  </a:lnTo>
                  <a:lnTo>
                    <a:pt x="305816" y="42418"/>
                  </a:lnTo>
                  <a:lnTo>
                    <a:pt x="329057" y="29718"/>
                  </a:lnTo>
                  <a:lnTo>
                    <a:pt x="353314" y="19304"/>
                  </a:lnTo>
                  <a:lnTo>
                    <a:pt x="378206" y="11176"/>
                  </a:lnTo>
                  <a:lnTo>
                    <a:pt x="403987" y="5207"/>
                  </a:lnTo>
                  <a:lnTo>
                    <a:pt x="430276" y="1524"/>
                  </a:lnTo>
                  <a:lnTo>
                    <a:pt x="456311" y="0"/>
                  </a:lnTo>
                  <a:lnTo>
                    <a:pt x="481965" y="1143"/>
                  </a:lnTo>
                  <a:lnTo>
                    <a:pt x="506603" y="4445"/>
                  </a:lnTo>
                  <a:lnTo>
                    <a:pt x="530733" y="10414"/>
                  </a:lnTo>
                  <a:lnTo>
                    <a:pt x="542544" y="14478"/>
                  </a:lnTo>
                  <a:lnTo>
                    <a:pt x="553974" y="18923"/>
                  </a:lnTo>
                  <a:lnTo>
                    <a:pt x="565658" y="24892"/>
                  </a:lnTo>
                  <a:lnTo>
                    <a:pt x="576834" y="33147"/>
                  </a:lnTo>
                  <a:lnTo>
                    <a:pt x="587502" y="42799"/>
                  </a:lnTo>
                  <a:lnTo>
                    <a:pt x="597535" y="53975"/>
                  </a:lnTo>
                  <a:lnTo>
                    <a:pt x="606679" y="65786"/>
                  </a:lnTo>
                  <a:lnTo>
                    <a:pt x="615315" y="78486"/>
                  </a:lnTo>
                  <a:lnTo>
                    <a:pt x="623570" y="91948"/>
                  </a:lnTo>
                  <a:lnTo>
                    <a:pt x="630301" y="105283"/>
                  </a:lnTo>
                  <a:lnTo>
                    <a:pt x="636397" y="118237"/>
                  </a:lnTo>
                  <a:lnTo>
                    <a:pt x="640969" y="130556"/>
                  </a:lnTo>
                  <a:lnTo>
                    <a:pt x="644906" y="142494"/>
                  </a:lnTo>
                  <a:lnTo>
                    <a:pt x="647319" y="152908"/>
                  </a:lnTo>
                  <a:lnTo>
                    <a:pt x="648843" y="161925"/>
                  </a:lnTo>
                  <a:lnTo>
                    <a:pt x="648843" y="169291"/>
                  </a:lnTo>
                  <a:lnTo>
                    <a:pt x="647319" y="174879"/>
                  </a:lnTo>
                  <a:lnTo>
                    <a:pt x="645922" y="176784"/>
                  </a:lnTo>
                  <a:lnTo>
                    <a:pt x="644525" y="177419"/>
                  </a:lnTo>
                  <a:lnTo>
                    <a:pt x="649224" y="196088"/>
                  </a:lnTo>
                  <a:lnTo>
                    <a:pt x="654812" y="214376"/>
                  </a:lnTo>
                  <a:lnTo>
                    <a:pt x="661289" y="232537"/>
                  </a:lnTo>
                  <a:lnTo>
                    <a:pt x="667385" y="252984"/>
                  </a:lnTo>
                  <a:lnTo>
                    <a:pt x="667639" y="257429"/>
                  </a:lnTo>
                  <a:lnTo>
                    <a:pt x="668401" y="264160"/>
                  </a:lnTo>
                  <a:lnTo>
                    <a:pt x="668782" y="272288"/>
                  </a:lnTo>
                  <a:lnTo>
                    <a:pt x="669163" y="281940"/>
                  </a:lnTo>
                  <a:lnTo>
                    <a:pt x="668782" y="293243"/>
                  </a:lnTo>
                  <a:lnTo>
                    <a:pt x="668401" y="305054"/>
                  </a:lnTo>
                  <a:lnTo>
                    <a:pt x="667004" y="331851"/>
                  </a:lnTo>
                  <a:lnTo>
                    <a:pt x="664845" y="359791"/>
                  </a:lnTo>
                  <a:lnTo>
                    <a:pt x="660908" y="387350"/>
                  </a:lnTo>
                  <a:lnTo>
                    <a:pt x="658749" y="400304"/>
                  </a:lnTo>
                  <a:lnTo>
                    <a:pt x="655955" y="412242"/>
                  </a:lnTo>
                  <a:lnTo>
                    <a:pt x="653034" y="423037"/>
                  </a:lnTo>
                  <a:lnTo>
                    <a:pt x="649224" y="433070"/>
                  </a:lnTo>
                  <a:lnTo>
                    <a:pt x="659765" y="441706"/>
                  </a:lnTo>
                  <a:lnTo>
                    <a:pt x="668401" y="450596"/>
                  </a:lnTo>
                  <a:lnTo>
                    <a:pt x="675259" y="459486"/>
                  </a:lnTo>
                  <a:lnTo>
                    <a:pt x="680466" y="467995"/>
                  </a:lnTo>
                  <a:lnTo>
                    <a:pt x="684403" y="477012"/>
                  </a:lnTo>
                  <a:lnTo>
                    <a:pt x="686181" y="485521"/>
                  </a:lnTo>
                  <a:lnTo>
                    <a:pt x="687324" y="494157"/>
                  </a:lnTo>
                  <a:lnTo>
                    <a:pt x="686181" y="502666"/>
                  </a:lnTo>
                  <a:lnTo>
                    <a:pt x="683768" y="510794"/>
                  </a:lnTo>
                  <a:lnTo>
                    <a:pt x="680466" y="519049"/>
                  </a:lnTo>
                  <a:lnTo>
                    <a:pt x="675259" y="526796"/>
                  </a:lnTo>
                  <a:lnTo>
                    <a:pt x="669163" y="534289"/>
                  </a:lnTo>
                  <a:lnTo>
                    <a:pt x="661289" y="541401"/>
                  </a:lnTo>
                  <a:lnTo>
                    <a:pt x="652399" y="548005"/>
                  </a:lnTo>
                  <a:lnTo>
                    <a:pt x="642366" y="554355"/>
                  </a:lnTo>
                  <a:lnTo>
                    <a:pt x="631317" y="559943"/>
                  </a:lnTo>
                  <a:lnTo>
                    <a:pt x="637794" y="571500"/>
                  </a:lnTo>
                  <a:lnTo>
                    <a:pt x="643382" y="583438"/>
                  </a:lnTo>
                  <a:lnTo>
                    <a:pt x="647700" y="595757"/>
                  </a:lnTo>
                  <a:lnTo>
                    <a:pt x="651383" y="609092"/>
                  </a:lnTo>
                  <a:lnTo>
                    <a:pt x="653796" y="622808"/>
                  </a:lnTo>
                  <a:lnTo>
                    <a:pt x="656209" y="636905"/>
                  </a:lnTo>
                  <a:lnTo>
                    <a:pt x="658749" y="666623"/>
                  </a:lnTo>
                  <a:lnTo>
                    <a:pt x="660146" y="697230"/>
                  </a:lnTo>
                  <a:lnTo>
                    <a:pt x="660527" y="727710"/>
                  </a:lnTo>
                  <a:lnTo>
                    <a:pt x="661670" y="758571"/>
                  </a:lnTo>
                  <a:lnTo>
                    <a:pt x="663448" y="788416"/>
                  </a:lnTo>
                  <a:lnTo>
                    <a:pt x="666242" y="803656"/>
                  </a:lnTo>
                  <a:lnTo>
                    <a:pt x="669163" y="827024"/>
                  </a:lnTo>
                  <a:lnTo>
                    <a:pt x="671957" y="848360"/>
                  </a:lnTo>
                  <a:lnTo>
                    <a:pt x="674878" y="868426"/>
                  </a:lnTo>
                  <a:lnTo>
                    <a:pt x="677672" y="887349"/>
                  </a:lnTo>
                  <a:lnTo>
                    <a:pt x="683768" y="925322"/>
                  </a:lnTo>
                  <a:lnTo>
                    <a:pt x="686181" y="945388"/>
                  </a:lnTo>
                  <a:lnTo>
                    <a:pt x="688721" y="968121"/>
                  </a:lnTo>
                  <a:lnTo>
                    <a:pt x="688086" y="973709"/>
                  </a:lnTo>
                  <a:lnTo>
                    <a:pt x="687324" y="978789"/>
                  </a:lnTo>
                  <a:lnTo>
                    <a:pt x="685165" y="983361"/>
                  </a:lnTo>
                  <a:lnTo>
                    <a:pt x="682625" y="987425"/>
                  </a:lnTo>
                  <a:lnTo>
                    <a:pt x="679069" y="990473"/>
                  </a:lnTo>
                  <a:lnTo>
                    <a:pt x="674878" y="992632"/>
                  </a:lnTo>
                  <a:lnTo>
                    <a:pt x="669798" y="994156"/>
                  </a:lnTo>
                  <a:lnTo>
                    <a:pt x="663448" y="994156"/>
                  </a:lnTo>
                  <a:lnTo>
                    <a:pt x="664464" y="1020572"/>
                  </a:lnTo>
                  <a:lnTo>
                    <a:pt x="665607" y="1044702"/>
                  </a:lnTo>
                  <a:lnTo>
                    <a:pt x="666623" y="1067816"/>
                  </a:lnTo>
                  <a:lnTo>
                    <a:pt x="667004" y="1089787"/>
                  </a:lnTo>
                  <a:lnTo>
                    <a:pt x="666623" y="1112139"/>
                  </a:lnTo>
                  <a:lnTo>
                    <a:pt x="665226" y="1134745"/>
                  </a:lnTo>
                  <a:lnTo>
                    <a:pt x="662813" y="1159002"/>
                  </a:lnTo>
                  <a:lnTo>
                    <a:pt x="660527" y="1171956"/>
                  </a:lnTo>
                  <a:lnTo>
                    <a:pt x="658368" y="1185418"/>
                  </a:lnTo>
                  <a:lnTo>
                    <a:pt x="649605" y="1187577"/>
                  </a:lnTo>
                  <a:lnTo>
                    <a:pt x="641731" y="1190244"/>
                  </a:lnTo>
                  <a:lnTo>
                    <a:pt x="626364" y="1193927"/>
                  </a:lnTo>
                  <a:lnTo>
                    <a:pt x="618490" y="1195451"/>
                  </a:lnTo>
                  <a:lnTo>
                    <a:pt x="609600" y="1196467"/>
                  </a:lnTo>
                  <a:lnTo>
                    <a:pt x="599948" y="1196467"/>
                  </a:lnTo>
                  <a:lnTo>
                    <a:pt x="588264" y="1196467"/>
                  </a:lnTo>
                  <a:lnTo>
                    <a:pt x="585724" y="1219962"/>
                  </a:lnTo>
                  <a:lnTo>
                    <a:pt x="582041" y="1244092"/>
                  </a:lnTo>
                  <a:lnTo>
                    <a:pt x="585089" y="1246378"/>
                  </a:lnTo>
                  <a:lnTo>
                    <a:pt x="587121" y="1248283"/>
                  </a:lnTo>
                  <a:lnTo>
                    <a:pt x="589280" y="1251204"/>
                  </a:lnTo>
                  <a:lnTo>
                    <a:pt x="589280" y="1253871"/>
                  </a:lnTo>
                  <a:lnTo>
                    <a:pt x="587502" y="1256030"/>
                  </a:lnTo>
                  <a:lnTo>
                    <a:pt x="582041" y="1260602"/>
                  </a:lnTo>
                  <a:lnTo>
                    <a:pt x="580009" y="1263142"/>
                  </a:lnTo>
                  <a:lnTo>
                    <a:pt x="578866" y="1265428"/>
                  </a:lnTo>
                  <a:lnTo>
                    <a:pt x="576453" y="1269873"/>
                  </a:lnTo>
                  <a:lnTo>
                    <a:pt x="575056" y="1273175"/>
                  </a:lnTo>
                  <a:lnTo>
                    <a:pt x="574675" y="1275842"/>
                  </a:lnTo>
                  <a:lnTo>
                    <a:pt x="574675" y="1277620"/>
                  </a:lnTo>
                  <a:lnTo>
                    <a:pt x="575691" y="1280922"/>
                  </a:lnTo>
                  <a:lnTo>
                    <a:pt x="576453" y="1282827"/>
                  </a:lnTo>
                  <a:lnTo>
                    <a:pt x="576453" y="1284732"/>
                  </a:lnTo>
                  <a:lnTo>
                    <a:pt x="575056" y="1299210"/>
                  </a:lnTo>
                  <a:lnTo>
                    <a:pt x="575056" y="1313688"/>
                  </a:lnTo>
                  <a:lnTo>
                    <a:pt x="575437" y="1327912"/>
                  </a:lnTo>
                  <a:lnTo>
                    <a:pt x="577850" y="1342390"/>
                  </a:lnTo>
                  <a:lnTo>
                    <a:pt x="582422" y="1344676"/>
                  </a:lnTo>
                  <a:lnTo>
                    <a:pt x="588518" y="1345692"/>
                  </a:lnTo>
                  <a:lnTo>
                    <a:pt x="602488" y="1346073"/>
                  </a:lnTo>
                  <a:lnTo>
                    <a:pt x="609219" y="1346454"/>
                  </a:lnTo>
                  <a:lnTo>
                    <a:pt x="615696" y="1347216"/>
                  </a:lnTo>
                  <a:lnTo>
                    <a:pt x="620649" y="1349502"/>
                  </a:lnTo>
                  <a:lnTo>
                    <a:pt x="622808" y="1351280"/>
                  </a:lnTo>
                  <a:lnTo>
                    <a:pt x="624205" y="1353566"/>
                  </a:lnTo>
                  <a:lnTo>
                    <a:pt x="623189" y="1368806"/>
                  </a:lnTo>
                  <a:lnTo>
                    <a:pt x="620903" y="1382903"/>
                  </a:lnTo>
                  <a:lnTo>
                    <a:pt x="616331" y="1410843"/>
                  </a:lnTo>
                  <a:lnTo>
                    <a:pt x="612140" y="1439164"/>
                  </a:lnTo>
                  <a:lnTo>
                    <a:pt x="610743" y="1454023"/>
                  </a:lnTo>
                  <a:lnTo>
                    <a:pt x="609981" y="1469644"/>
                  </a:lnTo>
                  <a:lnTo>
                    <a:pt x="625602" y="1475613"/>
                  </a:lnTo>
                  <a:lnTo>
                    <a:pt x="643382" y="1480058"/>
                  </a:lnTo>
                  <a:lnTo>
                    <a:pt x="661670" y="1482217"/>
                  </a:lnTo>
                  <a:lnTo>
                    <a:pt x="670560" y="1482217"/>
                  </a:lnTo>
                  <a:lnTo>
                    <a:pt x="679069" y="1481201"/>
                  </a:lnTo>
                  <a:lnTo>
                    <a:pt x="728345" y="1477010"/>
                  </a:lnTo>
                  <a:lnTo>
                    <a:pt x="735457" y="1478534"/>
                  </a:lnTo>
                  <a:lnTo>
                    <a:pt x="741172" y="1482217"/>
                  </a:lnTo>
                  <a:lnTo>
                    <a:pt x="745744" y="1487424"/>
                  </a:lnTo>
                  <a:lnTo>
                    <a:pt x="748919" y="1494155"/>
                  </a:lnTo>
                  <a:lnTo>
                    <a:pt x="751078" y="1502283"/>
                  </a:lnTo>
                  <a:lnTo>
                    <a:pt x="752602" y="1511300"/>
                  </a:lnTo>
                  <a:lnTo>
                    <a:pt x="753364" y="1520952"/>
                  </a:lnTo>
                  <a:lnTo>
                    <a:pt x="753618" y="1531366"/>
                  </a:lnTo>
                  <a:lnTo>
                    <a:pt x="750316" y="1535811"/>
                  </a:lnTo>
                  <a:lnTo>
                    <a:pt x="747522" y="1539494"/>
                  </a:lnTo>
                  <a:lnTo>
                    <a:pt x="746125" y="1542542"/>
                  </a:lnTo>
                  <a:lnTo>
                    <a:pt x="744728" y="1544828"/>
                  </a:lnTo>
                  <a:lnTo>
                    <a:pt x="744347" y="1546225"/>
                  </a:lnTo>
                  <a:lnTo>
                    <a:pt x="744728" y="1547368"/>
                  </a:lnTo>
                  <a:lnTo>
                    <a:pt x="745744" y="1548511"/>
                  </a:lnTo>
                  <a:lnTo>
                    <a:pt x="747903" y="1548511"/>
                  </a:lnTo>
                  <a:lnTo>
                    <a:pt x="750316" y="1548511"/>
                  </a:lnTo>
                  <a:lnTo>
                    <a:pt x="752602" y="1548892"/>
                  </a:lnTo>
                  <a:lnTo>
                    <a:pt x="753364" y="1550035"/>
                  </a:lnTo>
                  <a:lnTo>
                    <a:pt x="752983" y="1569720"/>
                  </a:lnTo>
                  <a:lnTo>
                    <a:pt x="752983" y="1578229"/>
                  </a:lnTo>
                  <a:lnTo>
                    <a:pt x="753364" y="1585722"/>
                  </a:lnTo>
                  <a:lnTo>
                    <a:pt x="696214" y="1585722"/>
                  </a:lnTo>
                  <a:lnTo>
                    <a:pt x="696214" y="1589405"/>
                  </a:lnTo>
                  <a:lnTo>
                    <a:pt x="661289" y="1586865"/>
                  </a:lnTo>
                  <a:lnTo>
                    <a:pt x="625602" y="1585722"/>
                  </a:lnTo>
                  <a:lnTo>
                    <a:pt x="590296" y="1584579"/>
                  </a:lnTo>
                  <a:lnTo>
                    <a:pt x="572897" y="1583436"/>
                  </a:lnTo>
                  <a:lnTo>
                    <a:pt x="556133" y="1582039"/>
                  </a:lnTo>
                  <a:lnTo>
                    <a:pt x="554355" y="1588008"/>
                  </a:lnTo>
                  <a:lnTo>
                    <a:pt x="552831" y="1592453"/>
                  </a:lnTo>
                  <a:lnTo>
                    <a:pt x="550799" y="1596390"/>
                  </a:lnTo>
                  <a:lnTo>
                    <a:pt x="548005" y="1601343"/>
                  </a:lnTo>
                  <a:lnTo>
                    <a:pt x="536575" y="1598676"/>
                  </a:lnTo>
                  <a:lnTo>
                    <a:pt x="523621" y="1598041"/>
                  </a:lnTo>
                  <a:lnTo>
                    <a:pt x="510159" y="1598295"/>
                  </a:lnTo>
                  <a:lnTo>
                    <a:pt x="496570" y="1598676"/>
                  </a:lnTo>
                  <a:lnTo>
                    <a:pt x="469138" y="1599819"/>
                  </a:lnTo>
                  <a:lnTo>
                    <a:pt x="455930" y="1599819"/>
                  </a:lnTo>
                  <a:lnTo>
                    <a:pt x="444246" y="1598041"/>
                  </a:lnTo>
                  <a:lnTo>
                    <a:pt x="441706" y="1596390"/>
                  </a:lnTo>
                  <a:lnTo>
                    <a:pt x="439166" y="1593850"/>
                  </a:lnTo>
                  <a:lnTo>
                    <a:pt x="434213" y="1585341"/>
                  </a:lnTo>
                  <a:lnTo>
                    <a:pt x="429895" y="1576324"/>
                  </a:lnTo>
                  <a:lnTo>
                    <a:pt x="428117" y="1573022"/>
                  </a:lnTo>
                  <a:lnTo>
                    <a:pt x="426339" y="1570863"/>
                  </a:lnTo>
                  <a:lnTo>
                    <a:pt x="424942" y="1572768"/>
                  </a:lnTo>
                  <a:lnTo>
                    <a:pt x="423799" y="1576070"/>
                  </a:lnTo>
                  <a:lnTo>
                    <a:pt x="423418" y="1584960"/>
                  </a:lnTo>
                  <a:lnTo>
                    <a:pt x="423164" y="1589405"/>
                  </a:lnTo>
                  <a:lnTo>
                    <a:pt x="422783" y="1593469"/>
                  </a:lnTo>
                  <a:lnTo>
                    <a:pt x="421767" y="1596390"/>
                  </a:lnTo>
                  <a:lnTo>
                    <a:pt x="419989" y="1598041"/>
                  </a:lnTo>
                  <a:lnTo>
                    <a:pt x="408178" y="1599819"/>
                  </a:lnTo>
                  <a:lnTo>
                    <a:pt x="394589" y="1600200"/>
                  </a:lnTo>
                  <a:lnTo>
                    <a:pt x="380365" y="1600200"/>
                  </a:lnTo>
                  <a:lnTo>
                    <a:pt x="365379" y="1599819"/>
                  </a:lnTo>
                  <a:lnTo>
                    <a:pt x="335407" y="1599057"/>
                  </a:lnTo>
                  <a:lnTo>
                    <a:pt x="321818" y="1599565"/>
                  </a:lnTo>
                  <a:lnTo>
                    <a:pt x="308991" y="1599819"/>
                  </a:lnTo>
                  <a:lnTo>
                    <a:pt x="307975" y="1594739"/>
                  </a:lnTo>
                  <a:lnTo>
                    <a:pt x="307213" y="1590929"/>
                  </a:lnTo>
                  <a:lnTo>
                    <a:pt x="306578" y="1587627"/>
                  </a:lnTo>
                  <a:lnTo>
                    <a:pt x="305181" y="1582039"/>
                  </a:lnTo>
                  <a:lnTo>
                    <a:pt x="290830" y="1581531"/>
                  </a:lnTo>
                  <a:lnTo>
                    <a:pt x="277368" y="1580515"/>
                  </a:lnTo>
                  <a:lnTo>
                    <a:pt x="251968" y="1579372"/>
                  </a:lnTo>
                  <a:lnTo>
                    <a:pt x="227076" y="1579753"/>
                  </a:lnTo>
                  <a:lnTo>
                    <a:pt x="214249" y="1580515"/>
                  </a:lnTo>
                  <a:lnTo>
                    <a:pt x="201041" y="1582039"/>
                  </a:lnTo>
                  <a:lnTo>
                    <a:pt x="191008" y="1580134"/>
                  </a:lnTo>
                  <a:lnTo>
                    <a:pt x="180340" y="1578991"/>
                  </a:lnTo>
                  <a:lnTo>
                    <a:pt x="157988" y="1578229"/>
                  </a:lnTo>
                  <a:lnTo>
                    <a:pt x="135128" y="1577594"/>
                  </a:lnTo>
                  <a:lnTo>
                    <a:pt x="124333" y="1576070"/>
                  </a:lnTo>
                  <a:lnTo>
                    <a:pt x="114681" y="1574546"/>
                  </a:lnTo>
                  <a:lnTo>
                    <a:pt x="111252" y="1561084"/>
                  </a:lnTo>
                  <a:lnTo>
                    <a:pt x="108077" y="1549146"/>
                  </a:lnTo>
                  <a:lnTo>
                    <a:pt x="112903" y="1547368"/>
                  </a:lnTo>
                  <a:lnTo>
                    <a:pt x="116840" y="1545590"/>
                  </a:lnTo>
                  <a:lnTo>
                    <a:pt x="119761" y="1543304"/>
                  </a:lnTo>
                  <a:lnTo>
                    <a:pt x="121158" y="1541780"/>
                  </a:lnTo>
                  <a:lnTo>
                    <a:pt x="120904" y="1538097"/>
                  </a:lnTo>
                  <a:lnTo>
                    <a:pt x="118364" y="1534287"/>
                  </a:lnTo>
                  <a:lnTo>
                    <a:pt x="109093" y="1527302"/>
                  </a:lnTo>
                  <a:lnTo>
                    <a:pt x="105537" y="1523873"/>
                  </a:lnTo>
                  <a:lnTo>
                    <a:pt x="103632" y="1520571"/>
                  </a:lnTo>
                  <a:lnTo>
                    <a:pt x="103378" y="1512443"/>
                  </a:lnTo>
                  <a:lnTo>
                    <a:pt x="103632" y="1504569"/>
                  </a:lnTo>
                  <a:lnTo>
                    <a:pt x="104775" y="1497076"/>
                  </a:lnTo>
                  <a:lnTo>
                    <a:pt x="106553" y="1490472"/>
                  </a:lnTo>
                  <a:lnTo>
                    <a:pt x="108712" y="1484122"/>
                  </a:lnTo>
                  <a:lnTo>
                    <a:pt x="112268" y="1478534"/>
                  </a:lnTo>
                  <a:lnTo>
                    <a:pt x="116205" y="1473327"/>
                  </a:lnTo>
                  <a:lnTo>
                    <a:pt x="120904" y="1468501"/>
                  </a:lnTo>
                  <a:lnTo>
                    <a:pt x="126492" y="1464437"/>
                  </a:lnTo>
                  <a:lnTo>
                    <a:pt x="133350" y="1460754"/>
                  </a:lnTo>
                  <a:lnTo>
                    <a:pt x="140716" y="1458087"/>
                  </a:lnTo>
                  <a:lnTo>
                    <a:pt x="149352" y="1455928"/>
                  </a:lnTo>
                  <a:lnTo>
                    <a:pt x="158623" y="1454404"/>
                  </a:lnTo>
                  <a:lnTo>
                    <a:pt x="169291" y="1453642"/>
                  </a:lnTo>
                  <a:lnTo>
                    <a:pt x="181102" y="1453642"/>
                  </a:lnTo>
                  <a:lnTo>
                    <a:pt x="193929" y="1454404"/>
                  </a:lnTo>
                  <a:lnTo>
                    <a:pt x="192405" y="1446530"/>
                  </a:lnTo>
                  <a:lnTo>
                    <a:pt x="190627" y="1438402"/>
                  </a:lnTo>
                  <a:lnTo>
                    <a:pt x="184658" y="1421257"/>
                  </a:lnTo>
                  <a:lnTo>
                    <a:pt x="177800" y="1404112"/>
                  </a:lnTo>
                  <a:lnTo>
                    <a:pt x="171450" y="1387094"/>
                  </a:lnTo>
                  <a:lnTo>
                    <a:pt x="168910" y="1378458"/>
                  </a:lnTo>
                  <a:lnTo>
                    <a:pt x="167132" y="1370330"/>
                  </a:lnTo>
                  <a:lnTo>
                    <a:pt x="166370" y="1362075"/>
                  </a:lnTo>
                  <a:lnTo>
                    <a:pt x="166751" y="1354328"/>
                  </a:lnTo>
                  <a:lnTo>
                    <a:pt x="168275" y="1346835"/>
                  </a:lnTo>
                  <a:lnTo>
                    <a:pt x="171450" y="1340104"/>
                  </a:lnTo>
                  <a:lnTo>
                    <a:pt x="176403" y="1333373"/>
                  </a:lnTo>
                  <a:lnTo>
                    <a:pt x="182880" y="1327531"/>
                  </a:lnTo>
                  <a:lnTo>
                    <a:pt x="188214" y="1326769"/>
                  </a:lnTo>
                  <a:lnTo>
                    <a:pt x="193167" y="1327150"/>
                  </a:lnTo>
                  <a:lnTo>
                    <a:pt x="201041" y="1328928"/>
                  </a:lnTo>
                  <a:lnTo>
                    <a:pt x="208915" y="1331214"/>
                  </a:lnTo>
                  <a:lnTo>
                    <a:pt x="213487" y="1331595"/>
                  </a:lnTo>
                  <a:lnTo>
                    <a:pt x="218821" y="1330833"/>
                  </a:lnTo>
                  <a:lnTo>
                    <a:pt x="222504" y="1314069"/>
                  </a:lnTo>
                  <a:lnTo>
                    <a:pt x="225679" y="1296162"/>
                  </a:lnTo>
                  <a:lnTo>
                    <a:pt x="228092" y="1277366"/>
                  </a:lnTo>
                  <a:lnTo>
                    <a:pt x="229870" y="1257554"/>
                  </a:lnTo>
                  <a:lnTo>
                    <a:pt x="228092" y="1254125"/>
                  </a:lnTo>
                  <a:lnTo>
                    <a:pt x="226695" y="1250823"/>
                  </a:lnTo>
                  <a:lnTo>
                    <a:pt x="224536" y="1245997"/>
                  </a:lnTo>
                  <a:lnTo>
                    <a:pt x="223901" y="1242314"/>
                  </a:lnTo>
                  <a:lnTo>
                    <a:pt x="224282" y="1239647"/>
                  </a:lnTo>
                  <a:lnTo>
                    <a:pt x="226060" y="1235583"/>
                  </a:lnTo>
                  <a:lnTo>
                    <a:pt x="227076" y="1233678"/>
                  </a:lnTo>
                  <a:lnTo>
                    <a:pt x="227457" y="1230376"/>
                  </a:lnTo>
                  <a:lnTo>
                    <a:pt x="231648" y="1226947"/>
                  </a:lnTo>
                  <a:lnTo>
                    <a:pt x="233807" y="1224026"/>
                  </a:lnTo>
                  <a:lnTo>
                    <a:pt x="234950" y="1221740"/>
                  </a:lnTo>
                  <a:lnTo>
                    <a:pt x="234569" y="1219962"/>
                  </a:lnTo>
                  <a:lnTo>
                    <a:pt x="232791" y="1216660"/>
                  </a:lnTo>
                  <a:lnTo>
                    <a:pt x="231267" y="1212977"/>
                  </a:lnTo>
                  <a:lnTo>
                    <a:pt x="231013" y="1193165"/>
                  </a:lnTo>
                  <a:lnTo>
                    <a:pt x="229489" y="1173861"/>
                  </a:lnTo>
                  <a:lnTo>
                    <a:pt x="223139" y="1174496"/>
                  </a:lnTo>
                  <a:lnTo>
                    <a:pt x="217805" y="1174877"/>
                  </a:lnTo>
                  <a:lnTo>
                    <a:pt x="209296" y="1174242"/>
                  </a:lnTo>
                  <a:lnTo>
                    <a:pt x="200025" y="1173480"/>
                  </a:lnTo>
                  <a:lnTo>
                    <a:pt x="194183" y="1173099"/>
                  </a:lnTo>
                  <a:lnTo>
                    <a:pt x="186817" y="1173480"/>
                  </a:lnTo>
                  <a:lnTo>
                    <a:pt x="188595" y="1153033"/>
                  </a:lnTo>
                  <a:lnTo>
                    <a:pt x="189611" y="1131443"/>
                  </a:lnTo>
                  <a:lnTo>
                    <a:pt x="191008" y="1087882"/>
                  </a:lnTo>
                  <a:lnTo>
                    <a:pt x="192151" y="1044448"/>
                  </a:lnTo>
                  <a:lnTo>
                    <a:pt x="193929" y="1001522"/>
                  </a:lnTo>
                  <a:lnTo>
                    <a:pt x="188595" y="1004951"/>
                  </a:lnTo>
                  <a:lnTo>
                    <a:pt x="184023" y="1007491"/>
                  </a:lnTo>
                  <a:lnTo>
                    <a:pt x="174625" y="1010539"/>
                  </a:lnTo>
                  <a:lnTo>
                    <a:pt x="169672" y="1011682"/>
                  </a:lnTo>
                  <a:lnTo>
                    <a:pt x="163957" y="1011174"/>
                  </a:lnTo>
                  <a:lnTo>
                    <a:pt x="157988" y="1010539"/>
                  </a:lnTo>
                  <a:lnTo>
                    <a:pt x="150749" y="1009015"/>
                  </a:lnTo>
                  <a:lnTo>
                    <a:pt x="146177" y="1002665"/>
                  </a:lnTo>
                  <a:lnTo>
                    <a:pt x="142494" y="996315"/>
                  </a:lnTo>
                  <a:lnTo>
                    <a:pt x="139700" y="990092"/>
                  </a:lnTo>
                  <a:lnTo>
                    <a:pt x="137922" y="983996"/>
                  </a:lnTo>
                  <a:lnTo>
                    <a:pt x="136525" y="972947"/>
                  </a:lnTo>
                  <a:lnTo>
                    <a:pt x="136906" y="962152"/>
                  </a:lnTo>
                  <a:lnTo>
                    <a:pt x="138684" y="952500"/>
                  </a:lnTo>
                  <a:lnTo>
                    <a:pt x="141097" y="943229"/>
                  </a:lnTo>
                  <a:lnTo>
                    <a:pt x="143256" y="934593"/>
                  </a:lnTo>
                  <a:lnTo>
                    <a:pt x="144399" y="927100"/>
                  </a:lnTo>
                  <a:lnTo>
                    <a:pt x="135763" y="923417"/>
                  </a:lnTo>
                  <a:lnTo>
                    <a:pt x="135509" y="887730"/>
                  </a:lnTo>
                  <a:lnTo>
                    <a:pt x="136906" y="851662"/>
                  </a:lnTo>
                  <a:lnTo>
                    <a:pt x="139319" y="815467"/>
                  </a:lnTo>
                  <a:lnTo>
                    <a:pt x="142875" y="779780"/>
                  </a:lnTo>
                  <a:lnTo>
                    <a:pt x="148336" y="745236"/>
                  </a:lnTo>
                  <a:lnTo>
                    <a:pt x="155321" y="711327"/>
                  </a:lnTo>
                  <a:lnTo>
                    <a:pt x="163957" y="679831"/>
                  </a:lnTo>
                  <a:lnTo>
                    <a:pt x="168910" y="664464"/>
                  </a:lnTo>
                  <a:lnTo>
                    <a:pt x="174625" y="649986"/>
                  </a:lnTo>
                  <a:lnTo>
                    <a:pt x="173609" y="644017"/>
                  </a:lnTo>
                  <a:lnTo>
                    <a:pt x="173990" y="639191"/>
                  </a:lnTo>
                  <a:lnTo>
                    <a:pt x="175006" y="635889"/>
                  </a:lnTo>
                  <a:lnTo>
                    <a:pt x="177165" y="633222"/>
                  </a:lnTo>
                  <a:lnTo>
                    <a:pt x="181737" y="629158"/>
                  </a:lnTo>
                  <a:lnTo>
                    <a:pt x="184277" y="626872"/>
                  </a:lnTo>
                  <a:lnTo>
                    <a:pt x="186055" y="623951"/>
                  </a:lnTo>
                  <a:lnTo>
                    <a:pt x="187833" y="619379"/>
                  </a:lnTo>
                  <a:lnTo>
                    <a:pt x="188595" y="615061"/>
                  </a:lnTo>
                  <a:lnTo>
                    <a:pt x="189992" y="606425"/>
                  </a:lnTo>
                  <a:lnTo>
                    <a:pt x="191770" y="602742"/>
                  </a:lnTo>
                  <a:lnTo>
                    <a:pt x="194564" y="598297"/>
                  </a:lnTo>
                  <a:lnTo>
                    <a:pt x="199644" y="594487"/>
                  </a:lnTo>
                  <a:lnTo>
                    <a:pt x="206756" y="590804"/>
                  </a:lnTo>
                  <a:lnTo>
                    <a:pt x="216027" y="579247"/>
                  </a:lnTo>
                  <a:lnTo>
                    <a:pt x="225679" y="569214"/>
                  </a:lnTo>
                  <a:lnTo>
                    <a:pt x="236347" y="560324"/>
                  </a:lnTo>
                  <a:lnTo>
                    <a:pt x="247396" y="552450"/>
                  </a:lnTo>
                  <a:lnTo>
                    <a:pt x="243078" y="549148"/>
                  </a:lnTo>
                  <a:lnTo>
                    <a:pt x="239522" y="544703"/>
                  </a:lnTo>
                  <a:lnTo>
                    <a:pt x="236728" y="539496"/>
                  </a:lnTo>
                  <a:lnTo>
                    <a:pt x="234569" y="533908"/>
                  </a:lnTo>
                  <a:lnTo>
                    <a:pt x="233045" y="527558"/>
                  </a:lnTo>
                  <a:lnTo>
                    <a:pt x="232029" y="520954"/>
                  </a:lnTo>
                  <a:lnTo>
                    <a:pt x="231267" y="507111"/>
                  </a:lnTo>
                  <a:lnTo>
                    <a:pt x="232029" y="492887"/>
                  </a:lnTo>
                  <a:lnTo>
                    <a:pt x="233807" y="479298"/>
                  </a:lnTo>
                  <a:lnTo>
                    <a:pt x="235331" y="466979"/>
                  </a:lnTo>
                  <a:lnTo>
                    <a:pt x="236728" y="456946"/>
                  </a:lnTo>
                  <a:lnTo>
                    <a:pt x="231013" y="452755"/>
                  </a:lnTo>
                  <a:lnTo>
                    <a:pt x="226060" y="447929"/>
                  </a:lnTo>
                  <a:lnTo>
                    <a:pt x="221742" y="442087"/>
                  </a:lnTo>
                  <a:lnTo>
                    <a:pt x="218821" y="435610"/>
                  </a:lnTo>
                  <a:lnTo>
                    <a:pt x="216662" y="428625"/>
                  </a:lnTo>
                  <a:lnTo>
                    <a:pt x="215265" y="422021"/>
                  </a:lnTo>
                  <a:lnTo>
                    <a:pt x="214884" y="415163"/>
                  </a:lnTo>
                  <a:lnTo>
                    <a:pt x="215265" y="409321"/>
                  </a:lnTo>
                  <a:lnTo>
                    <a:pt x="211074" y="397383"/>
                  </a:lnTo>
                  <a:lnTo>
                    <a:pt x="208153" y="386461"/>
                  </a:lnTo>
                  <a:lnTo>
                    <a:pt x="204978" y="377317"/>
                  </a:lnTo>
                  <a:lnTo>
                    <a:pt x="201041" y="369062"/>
                  </a:lnTo>
                  <a:lnTo>
                    <a:pt x="186817" y="367665"/>
                  </a:lnTo>
                  <a:lnTo>
                    <a:pt x="172212" y="364998"/>
                  </a:lnTo>
                  <a:lnTo>
                    <a:pt x="141478" y="359791"/>
                  </a:lnTo>
                  <a:lnTo>
                    <a:pt x="110490" y="351917"/>
                  </a:lnTo>
                  <a:lnTo>
                    <a:pt x="95504" y="347091"/>
                  </a:lnTo>
                  <a:lnTo>
                    <a:pt x="80899" y="342265"/>
                  </a:lnTo>
                  <a:lnTo>
                    <a:pt x="67056" y="336296"/>
                  </a:lnTo>
                  <a:lnTo>
                    <a:pt x="53848" y="329565"/>
                  </a:lnTo>
                  <a:lnTo>
                    <a:pt x="41783" y="322580"/>
                  </a:lnTo>
                  <a:lnTo>
                    <a:pt x="30988" y="314706"/>
                  </a:lnTo>
                  <a:lnTo>
                    <a:pt x="21336" y="306197"/>
                  </a:lnTo>
                  <a:lnTo>
                    <a:pt x="13843" y="296926"/>
                  </a:lnTo>
                  <a:lnTo>
                    <a:pt x="7874" y="286893"/>
                  </a:lnTo>
                  <a:lnTo>
                    <a:pt x="4318" y="276098"/>
                  </a:lnTo>
                  <a:lnTo>
                    <a:pt x="1397" y="264160"/>
                  </a:lnTo>
                  <a:lnTo>
                    <a:pt x="0" y="252984"/>
                  </a:lnTo>
                  <a:lnTo>
                    <a:pt x="0" y="242570"/>
                  </a:lnTo>
                  <a:lnTo>
                    <a:pt x="1016" y="233299"/>
                  </a:lnTo>
                  <a:lnTo>
                    <a:pt x="3175" y="224028"/>
                  </a:lnTo>
                  <a:lnTo>
                    <a:pt x="6350" y="215773"/>
                  </a:lnTo>
                  <a:lnTo>
                    <a:pt x="10668" y="207899"/>
                  </a:lnTo>
                  <a:lnTo>
                    <a:pt x="15748" y="200914"/>
                  </a:lnTo>
                  <a:lnTo>
                    <a:pt x="21717" y="194564"/>
                  </a:lnTo>
                  <a:lnTo>
                    <a:pt x="28575" y="188722"/>
                  </a:lnTo>
                  <a:lnTo>
                    <a:pt x="35560" y="183007"/>
                  </a:lnTo>
                  <a:lnTo>
                    <a:pt x="43815" y="178181"/>
                  </a:lnTo>
                  <a:lnTo>
                    <a:pt x="60960" y="170053"/>
                  </a:lnTo>
                  <a:lnTo>
                    <a:pt x="79883" y="163703"/>
                  </a:lnTo>
                  <a:lnTo>
                    <a:pt x="99441" y="158877"/>
                  </a:lnTo>
                  <a:lnTo>
                    <a:pt x="119126" y="155829"/>
                  </a:lnTo>
                  <a:lnTo>
                    <a:pt x="138303" y="154432"/>
                  </a:lnTo>
                  <a:lnTo>
                    <a:pt x="156845" y="154051"/>
                  </a:lnTo>
                  <a:lnTo>
                    <a:pt x="173609" y="154432"/>
                  </a:lnTo>
                  <a:lnTo>
                    <a:pt x="188214" y="155829"/>
                  </a:lnTo>
                  <a:lnTo>
                    <a:pt x="194183" y="156972"/>
                  </a:lnTo>
                  <a:lnTo>
                    <a:pt x="200025" y="158115"/>
                  </a:lnTo>
                  <a:lnTo>
                    <a:pt x="204597" y="159639"/>
                  </a:lnTo>
                  <a:lnTo>
                    <a:pt x="606044" y="176784"/>
                  </a:lnTo>
                  <a:lnTo>
                    <a:pt x="581406" y="177800"/>
                  </a:lnTo>
                  <a:lnTo>
                    <a:pt x="557911" y="180721"/>
                  </a:lnTo>
                  <a:lnTo>
                    <a:pt x="535051" y="184912"/>
                  </a:lnTo>
                  <a:lnTo>
                    <a:pt x="512953" y="190881"/>
                  </a:lnTo>
                  <a:lnTo>
                    <a:pt x="491236" y="197485"/>
                  </a:lnTo>
                  <a:lnTo>
                    <a:pt x="448437" y="212090"/>
                  </a:lnTo>
                  <a:lnTo>
                    <a:pt x="416814" y="224028"/>
                  </a:lnTo>
                  <a:lnTo>
                    <a:pt x="384556" y="237363"/>
                  </a:lnTo>
                  <a:lnTo>
                    <a:pt x="352933" y="252222"/>
                  </a:lnTo>
                  <a:lnTo>
                    <a:pt x="321818" y="268351"/>
                  </a:lnTo>
                  <a:lnTo>
                    <a:pt x="291973" y="285750"/>
                  </a:lnTo>
                  <a:lnTo>
                    <a:pt x="263398" y="303911"/>
                  </a:lnTo>
                  <a:lnTo>
                    <a:pt x="236728" y="322961"/>
                  </a:lnTo>
                  <a:lnTo>
                    <a:pt x="211709" y="343027"/>
                  </a:lnTo>
                  <a:lnTo>
                    <a:pt x="208534" y="320040"/>
                  </a:lnTo>
                  <a:lnTo>
                    <a:pt x="206756" y="296164"/>
                  </a:lnTo>
                  <a:lnTo>
                    <a:pt x="206756" y="273177"/>
                  </a:lnTo>
                  <a:lnTo>
                    <a:pt x="208153" y="249936"/>
                  </a:lnTo>
                  <a:lnTo>
                    <a:pt x="210693" y="227711"/>
                  </a:lnTo>
                  <a:lnTo>
                    <a:pt x="214630" y="205359"/>
                  </a:lnTo>
                  <a:lnTo>
                    <a:pt x="220218" y="184150"/>
                  </a:lnTo>
                  <a:lnTo>
                    <a:pt x="227457" y="163322"/>
                  </a:lnTo>
                  <a:lnTo>
                    <a:pt x="235966" y="144018"/>
                  </a:lnTo>
                  <a:lnTo>
                    <a:pt x="245872" y="125730"/>
                  </a:lnTo>
                  <a:lnTo>
                    <a:pt x="257683" y="108585"/>
                  </a:lnTo>
                  <a:lnTo>
                    <a:pt x="270891" y="93345"/>
                  </a:lnTo>
                  <a:lnTo>
                    <a:pt x="285115" y="79629"/>
                  </a:lnTo>
                  <a:lnTo>
                    <a:pt x="301625" y="67691"/>
                  </a:lnTo>
                  <a:lnTo>
                    <a:pt x="319405" y="57658"/>
                  </a:lnTo>
                  <a:lnTo>
                    <a:pt x="328676" y="53594"/>
                  </a:lnTo>
                  <a:lnTo>
                    <a:pt x="338709" y="50292"/>
                  </a:lnTo>
                  <a:lnTo>
                    <a:pt x="345440" y="47244"/>
                  </a:lnTo>
                  <a:lnTo>
                    <a:pt x="353695" y="43942"/>
                  </a:lnTo>
                  <a:lnTo>
                    <a:pt x="362839" y="40894"/>
                  </a:lnTo>
                  <a:lnTo>
                    <a:pt x="372872" y="37973"/>
                  </a:lnTo>
                  <a:lnTo>
                    <a:pt x="394970" y="32385"/>
                  </a:lnTo>
                  <a:lnTo>
                    <a:pt x="418846" y="27940"/>
                  </a:lnTo>
                  <a:lnTo>
                    <a:pt x="443484" y="24511"/>
                  </a:lnTo>
                  <a:lnTo>
                    <a:pt x="468122" y="22733"/>
                  </a:lnTo>
                  <a:lnTo>
                    <a:pt x="479425" y="22733"/>
                  </a:lnTo>
                  <a:lnTo>
                    <a:pt x="490474" y="23495"/>
                  </a:lnTo>
                  <a:lnTo>
                    <a:pt x="501142" y="24511"/>
                  </a:lnTo>
                  <a:lnTo>
                    <a:pt x="510794" y="26416"/>
                  </a:lnTo>
                  <a:lnTo>
                    <a:pt x="524764" y="30226"/>
                  </a:lnTo>
                  <a:lnTo>
                    <a:pt x="537591" y="34544"/>
                  </a:lnTo>
                  <a:lnTo>
                    <a:pt x="549021" y="40259"/>
                  </a:lnTo>
                  <a:lnTo>
                    <a:pt x="559308" y="46101"/>
                  </a:lnTo>
                  <a:lnTo>
                    <a:pt x="569214" y="53213"/>
                  </a:lnTo>
                  <a:lnTo>
                    <a:pt x="577850" y="60706"/>
                  </a:lnTo>
                  <a:lnTo>
                    <a:pt x="586105" y="69596"/>
                  </a:lnTo>
                  <a:lnTo>
                    <a:pt x="593217" y="78486"/>
                  </a:lnTo>
                  <a:lnTo>
                    <a:pt x="599694" y="88519"/>
                  </a:lnTo>
                  <a:lnTo>
                    <a:pt x="605663" y="99314"/>
                  </a:lnTo>
                  <a:lnTo>
                    <a:pt x="610997" y="110490"/>
                  </a:lnTo>
                  <a:lnTo>
                    <a:pt x="615950" y="122809"/>
                  </a:lnTo>
                  <a:lnTo>
                    <a:pt x="620268" y="135382"/>
                  </a:lnTo>
                  <a:lnTo>
                    <a:pt x="624205" y="148844"/>
                  </a:lnTo>
                  <a:lnTo>
                    <a:pt x="631317" y="178181"/>
                  </a:lnTo>
                  <a:lnTo>
                    <a:pt x="199644" y="197231"/>
                  </a:lnTo>
                  <a:lnTo>
                    <a:pt x="195326" y="214376"/>
                  </a:lnTo>
                  <a:lnTo>
                    <a:pt x="192151" y="231140"/>
                  </a:lnTo>
                  <a:lnTo>
                    <a:pt x="189611" y="248539"/>
                  </a:lnTo>
                  <a:lnTo>
                    <a:pt x="188214" y="268351"/>
                  </a:lnTo>
                  <a:lnTo>
                    <a:pt x="187452" y="279400"/>
                  </a:lnTo>
                  <a:lnTo>
                    <a:pt x="187452" y="290957"/>
                  </a:lnTo>
                  <a:lnTo>
                    <a:pt x="187452" y="303911"/>
                  </a:lnTo>
                  <a:lnTo>
                    <a:pt x="188214" y="318135"/>
                  </a:lnTo>
                  <a:lnTo>
                    <a:pt x="188976" y="333375"/>
                  </a:lnTo>
                  <a:lnTo>
                    <a:pt x="189992" y="350520"/>
                  </a:lnTo>
                  <a:lnTo>
                    <a:pt x="175387" y="349377"/>
                  </a:lnTo>
                  <a:lnTo>
                    <a:pt x="160401" y="347853"/>
                  </a:lnTo>
                  <a:lnTo>
                    <a:pt x="144399" y="345313"/>
                  </a:lnTo>
                  <a:lnTo>
                    <a:pt x="128270" y="342265"/>
                  </a:lnTo>
                  <a:lnTo>
                    <a:pt x="112268" y="338201"/>
                  </a:lnTo>
                  <a:lnTo>
                    <a:pt x="96647" y="333375"/>
                  </a:lnTo>
                  <a:lnTo>
                    <a:pt x="81280" y="327406"/>
                  </a:lnTo>
                  <a:lnTo>
                    <a:pt x="67056" y="321056"/>
                  </a:lnTo>
                  <a:lnTo>
                    <a:pt x="53848" y="313309"/>
                  </a:lnTo>
                  <a:lnTo>
                    <a:pt x="41783" y="304673"/>
                  </a:lnTo>
                  <a:lnTo>
                    <a:pt x="31369" y="294640"/>
                  </a:lnTo>
                  <a:lnTo>
                    <a:pt x="23114" y="283591"/>
                  </a:lnTo>
                  <a:lnTo>
                    <a:pt x="17145" y="271272"/>
                  </a:lnTo>
                  <a:lnTo>
                    <a:pt x="14986" y="264541"/>
                  </a:lnTo>
                  <a:lnTo>
                    <a:pt x="13462" y="257429"/>
                  </a:lnTo>
                  <a:lnTo>
                    <a:pt x="12827" y="249936"/>
                  </a:lnTo>
                  <a:lnTo>
                    <a:pt x="12827" y="242570"/>
                  </a:lnTo>
                  <a:lnTo>
                    <a:pt x="13208" y="234442"/>
                  </a:lnTo>
                  <a:lnTo>
                    <a:pt x="14605" y="226187"/>
                  </a:lnTo>
                  <a:lnTo>
                    <a:pt x="17145" y="220218"/>
                  </a:lnTo>
                  <a:lnTo>
                    <a:pt x="19939" y="215773"/>
                  </a:lnTo>
                  <a:lnTo>
                    <a:pt x="28194" y="206121"/>
                  </a:lnTo>
                  <a:lnTo>
                    <a:pt x="37719" y="198247"/>
                  </a:lnTo>
                  <a:lnTo>
                    <a:pt x="49911" y="191643"/>
                  </a:lnTo>
                  <a:lnTo>
                    <a:pt x="62738" y="185674"/>
                  </a:lnTo>
                  <a:lnTo>
                    <a:pt x="76962" y="181229"/>
                  </a:lnTo>
                  <a:lnTo>
                    <a:pt x="91948" y="177419"/>
                  </a:lnTo>
                  <a:lnTo>
                    <a:pt x="107315" y="174879"/>
                  </a:lnTo>
                  <a:lnTo>
                    <a:pt x="122682" y="172974"/>
                  </a:lnTo>
                  <a:lnTo>
                    <a:pt x="137922" y="171958"/>
                  </a:lnTo>
                  <a:lnTo>
                    <a:pt x="152527" y="171577"/>
                  </a:lnTo>
                  <a:lnTo>
                    <a:pt x="166116" y="171958"/>
                  </a:lnTo>
                  <a:lnTo>
                    <a:pt x="178181" y="172593"/>
                  </a:lnTo>
                  <a:lnTo>
                    <a:pt x="188976" y="174117"/>
                  </a:lnTo>
                  <a:lnTo>
                    <a:pt x="197485" y="176403"/>
                  </a:lnTo>
                  <a:lnTo>
                    <a:pt x="203835" y="178562"/>
                  </a:lnTo>
                  <a:lnTo>
                    <a:pt x="637032" y="208788"/>
                  </a:lnTo>
                  <a:lnTo>
                    <a:pt x="641985" y="220218"/>
                  </a:lnTo>
                  <a:lnTo>
                    <a:pt x="649224" y="244094"/>
                  </a:lnTo>
                  <a:lnTo>
                    <a:pt x="651383" y="256032"/>
                  </a:lnTo>
                  <a:lnTo>
                    <a:pt x="653034" y="267843"/>
                  </a:lnTo>
                  <a:lnTo>
                    <a:pt x="653796" y="280162"/>
                  </a:lnTo>
                  <a:lnTo>
                    <a:pt x="654558" y="293243"/>
                  </a:lnTo>
                  <a:lnTo>
                    <a:pt x="654177" y="306578"/>
                  </a:lnTo>
                  <a:lnTo>
                    <a:pt x="653415" y="320421"/>
                  </a:lnTo>
                  <a:lnTo>
                    <a:pt x="652399" y="334899"/>
                  </a:lnTo>
                  <a:lnTo>
                    <a:pt x="650621" y="350520"/>
                  </a:lnTo>
                  <a:lnTo>
                    <a:pt x="649224" y="366395"/>
                  </a:lnTo>
                  <a:lnTo>
                    <a:pt x="646938" y="383921"/>
                  </a:lnTo>
                  <a:lnTo>
                    <a:pt x="644525" y="401828"/>
                  </a:lnTo>
                  <a:lnTo>
                    <a:pt x="641985" y="421513"/>
                  </a:lnTo>
                  <a:lnTo>
                    <a:pt x="636397" y="427101"/>
                  </a:lnTo>
                  <a:lnTo>
                    <a:pt x="630301" y="432054"/>
                  </a:lnTo>
                  <a:lnTo>
                    <a:pt x="623570" y="435991"/>
                  </a:lnTo>
                  <a:lnTo>
                    <a:pt x="616712" y="439039"/>
                  </a:lnTo>
                  <a:lnTo>
                    <a:pt x="602107" y="444246"/>
                  </a:lnTo>
                  <a:lnTo>
                    <a:pt x="587883" y="448310"/>
                  </a:lnTo>
                  <a:lnTo>
                    <a:pt x="573659" y="453136"/>
                  </a:lnTo>
                  <a:lnTo>
                    <a:pt x="560070" y="459486"/>
                  </a:lnTo>
                  <a:lnTo>
                    <a:pt x="553593" y="463169"/>
                  </a:lnTo>
                  <a:lnTo>
                    <a:pt x="548005" y="468376"/>
                  </a:lnTo>
                  <a:lnTo>
                    <a:pt x="542925" y="474345"/>
                  </a:lnTo>
                  <a:lnTo>
                    <a:pt x="537972" y="481457"/>
                  </a:lnTo>
                  <a:lnTo>
                    <a:pt x="520446" y="478028"/>
                  </a:lnTo>
                  <a:lnTo>
                    <a:pt x="503682" y="474091"/>
                  </a:lnTo>
                  <a:lnTo>
                    <a:pt x="470535" y="464693"/>
                  </a:lnTo>
                  <a:lnTo>
                    <a:pt x="453009" y="461391"/>
                  </a:lnTo>
                  <a:lnTo>
                    <a:pt x="434594" y="459105"/>
                  </a:lnTo>
                  <a:lnTo>
                    <a:pt x="424561" y="458724"/>
                  </a:lnTo>
                  <a:lnTo>
                    <a:pt x="413893" y="459486"/>
                  </a:lnTo>
                  <a:lnTo>
                    <a:pt x="402844" y="460629"/>
                  </a:lnTo>
                  <a:lnTo>
                    <a:pt x="391160" y="462788"/>
                  </a:lnTo>
                  <a:lnTo>
                    <a:pt x="379349" y="464312"/>
                  </a:lnTo>
                  <a:lnTo>
                    <a:pt x="368300" y="464312"/>
                  </a:lnTo>
                  <a:lnTo>
                    <a:pt x="358648" y="463169"/>
                  </a:lnTo>
                  <a:lnTo>
                    <a:pt x="349377" y="461772"/>
                  </a:lnTo>
                  <a:lnTo>
                    <a:pt x="341122" y="459867"/>
                  </a:lnTo>
                  <a:lnTo>
                    <a:pt x="332867" y="456946"/>
                  </a:lnTo>
                  <a:lnTo>
                    <a:pt x="318008" y="450850"/>
                  </a:lnTo>
                  <a:lnTo>
                    <a:pt x="302641" y="445389"/>
                  </a:lnTo>
                  <a:lnTo>
                    <a:pt x="294767" y="443484"/>
                  </a:lnTo>
                  <a:lnTo>
                    <a:pt x="286258" y="441706"/>
                  </a:lnTo>
                  <a:lnTo>
                    <a:pt x="276987" y="440436"/>
                  </a:lnTo>
                  <a:lnTo>
                    <a:pt x="266954" y="440436"/>
                  </a:lnTo>
                  <a:lnTo>
                    <a:pt x="255905" y="442087"/>
                  </a:lnTo>
                  <a:lnTo>
                    <a:pt x="243840" y="443865"/>
                  </a:lnTo>
                  <a:lnTo>
                    <a:pt x="239141" y="439039"/>
                  </a:lnTo>
                  <a:lnTo>
                    <a:pt x="235331" y="433832"/>
                  </a:lnTo>
                  <a:lnTo>
                    <a:pt x="232410" y="428244"/>
                  </a:lnTo>
                  <a:lnTo>
                    <a:pt x="230632" y="422275"/>
                  </a:lnTo>
                  <a:lnTo>
                    <a:pt x="229489" y="416306"/>
                  </a:lnTo>
                  <a:lnTo>
                    <a:pt x="229870" y="410337"/>
                  </a:lnTo>
                  <a:lnTo>
                    <a:pt x="231013" y="404495"/>
                  </a:lnTo>
                  <a:lnTo>
                    <a:pt x="232791" y="398780"/>
                  </a:lnTo>
                  <a:lnTo>
                    <a:pt x="235712" y="393573"/>
                  </a:lnTo>
                  <a:lnTo>
                    <a:pt x="239141" y="388747"/>
                  </a:lnTo>
                  <a:lnTo>
                    <a:pt x="243840" y="384810"/>
                  </a:lnTo>
                  <a:lnTo>
                    <a:pt x="248793" y="381000"/>
                  </a:lnTo>
                  <a:lnTo>
                    <a:pt x="254508" y="378714"/>
                  </a:lnTo>
                  <a:lnTo>
                    <a:pt x="260985" y="376936"/>
                  </a:lnTo>
                  <a:lnTo>
                    <a:pt x="268351" y="376174"/>
                  </a:lnTo>
                  <a:lnTo>
                    <a:pt x="276352" y="376428"/>
                  </a:lnTo>
                  <a:lnTo>
                    <a:pt x="278384" y="383540"/>
                  </a:lnTo>
                  <a:lnTo>
                    <a:pt x="281178" y="389128"/>
                  </a:lnTo>
                  <a:lnTo>
                    <a:pt x="284480" y="393954"/>
                  </a:lnTo>
                  <a:lnTo>
                    <a:pt x="288417" y="398145"/>
                  </a:lnTo>
                  <a:lnTo>
                    <a:pt x="296545" y="406273"/>
                  </a:lnTo>
                  <a:lnTo>
                    <a:pt x="305435" y="414528"/>
                  </a:lnTo>
                  <a:lnTo>
                    <a:pt x="311531" y="415925"/>
                  </a:lnTo>
                  <a:lnTo>
                    <a:pt x="316611" y="417068"/>
                  </a:lnTo>
                  <a:lnTo>
                    <a:pt x="325882" y="418465"/>
                  </a:lnTo>
                  <a:lnTo>
                    <a:pt x="335026" y="418973"/>
                  </a:lnTo>
                  <a:lnTo>
                    <a:pt x="341122" y="418465"/>
                  </a:lnTo>
                  <a:lnTo>
                    <a:pt x="347853" y="417830"/>
                  </a:lnTo>
                  <a:lnTo>
                    <a:pt x="350774" y="395859"/>
                  </a:lnTo>
                  <a:lnTo>
                    <a:pt x="355092" y="374650"/>
                  </a:lnTo>
                  <a:lnTo>
                    <a:pt x="359664" y="354203"/>
                  </a:lnTo>
                  <a:lnTo>
                    <a:pt x="364744" y="334391"/>
                  </a:lnTo>
                  <a:lnTo>
                    <a:pt x="376047" y="295402"/>
                  </a:lnTo>
                  <a:lnTo>
                    <a:pt x="387477" y="257048"/>
                  </a:lnTo>
                  <a:lnTo>
                    <a:pt x="414147" y="245999"/>
                  </a:lnTo>
                  <a:lnTo>
                    <a:pt x="442468" y="233680"/>
                  </a:lnTo>
                  <a:lnTo>
                    <a:pt x="471678" y="221361"/>
                  </a:lnTo>
                  <a:lnTo>
                    <a:pt x="502285" y="209804"/>
                  </a:lnTo>
                  <a:lnTo>
                    <a:pt x="533400" y="200533"/>
                  </a:lnTo>
                  <a:lnTo>
                    <a:pt x="549402" y="197485"/>
                  </a:lnTo>
                  <a:lnTo>
                    <a:pt x="565404" y="194564"/>
                  </a:lnTo>
                  <a:lnTo>
                    <a:pt x="581787" y="193040"/>
                  </a:lnTo>
                  <a:lnTo>
                    <a:pt x="597916" y="193040"/>
                  </a:lnTo>
                  <a:lnTo>
                    <a:pt x="614553" y="194564"/>
                  </a:lnTo>
                  <a:lnTo>
                    <a:pt x="631317" y="196850"/>
                  </a:lnTo>
                  <a:lnTo>
                    <a:pt x="355727" y="305054"/>
                  </a:lnTo>
                  <a:lnTo>
                    <a:pt x="348234" y="337820"/>
                  </a:lnTo>
                  <a:lnTo>
                    <a:pt x="333629" y="402971"/>
                  </a:lnTo>
                  <a:lnTo>
                    <a:pt x="330454" y="404495"/>
                  </a:lnTo>
                  <a:lnTo>
                    <a:pt x="326517" y="404876"/>
                  </a:lnTo>
                  <a:lnTo>
                    <a:pt x="322199" y="403987"/>
                  </a:lnTo>
                  <a:lnTo>
                    <a:pt x="317627" y="402590"/>
                  </a:lnTo>
                  <a:lnTo>
                    <a:pt x="309372" y="397002"/>
                  </a:lnTo>
                  <a:lnTo>
                    <a:pt x="305435" y="393192"/>
                  </a:lnTo>
                  <a:lnTo>
                    <a:pt x="302260" y="389128"/>
                  </a:lnTo>
                  <a:lnTo>
                    <a:pt x="299847" y="385445"/>
                  </a:lnTo>
                  <a:lnTo>
                    <a:pt x="297942" y="381762"/>
                  </a:lnTo>
                  <a:lnTo>
                    <a:pt x="295783" y="376174"/>
                  </a:lnTo>
                  <a:lnTo>
                    <a:pt x="293751" y="370205"/>
                  </a:lnTo>
                  <a:lnTo>
                    <a:pt x="292608" y="366141"/>
                  </a:lnTo>
                  <a:lnTo>
                    <a:pt x="290576" y="361569"/>
                  </a:lnTo>
                  <a:lnTo>
                    <a:pt x="279527" y="357632"/>
                  </a:lnTo>
                  <a:lnTo>
                    <a:pt x="268732" y="356108"/>
                  </a:lnTo>
                  <a:lnTo>
                    <a:pt x="258445" y="357251"/>
                  </a:lnTo>
                  <a:lnTo>
                    <a:pt x="249174" y="360553"/>
                  </a:lnTo>
                  <a:lnTo>
                    <a:pt x="240665" y="366141"/>
                  </a:lnTo>
                  <a:lnTo>
                    <a:pt x="233045" y="373888"/>
                  </a:lnTo>
                  <a:lnTo>
                    <a:pt x="227076" y="383921"/>
                  </a:lnTo>
                  <a:lnTo>
                    <a:pt x="222504" y="395859"/>
                  </a:lnTo>
                  <a:lnTo>
                    <a:pt x="223139" y="391795"/>
                  </a:lnTo>
                  <a:lnTo>
                    <a:pt x="222504" y="388366"/>
                  </a:lnTo>
                  <a:lnTo>
                    <a:pt x="219202" y="380619"/>
                  </a:lnTo>
                  <a:lnTo>
                    <a:pt x="215646" y="373126"/>
                  </a:lnTo>
                  <a:lnTo>
                    <a:pt x="214884" y="369062"/>
                  </a:lnTo>
                  <a:lnTo>
                    <a:pt x="215265" y="365379"/>
                  </a:lnTo>
                  <a:lnTo>
                    <a:pt x="230251" y="350520"/>
                  </a:lnTo>
                  <a:lnTo>
                    <a:pt x="246253" y="335915"/>
                  </a:lnTo>
                  <a:lnTo>
                    <a:pt x="263144" y="322580"/>
                  </a:lnTo>
                  <a:lnTo>
                    <a:pt x="280543" y="309880"/>
                  </a:lnTo>
                  <a:lnTo>
                    <a:pt x="299085" y="298704"/>
                  </a:lnTo>
                  <a:lnTo>
                    <a:pt x="319024" y="288417"/>
                  </a:lnTo>
                  <a:lnTo>
                    <a:pt x="339725" y="279400"/>
                  </a:lnTo>
                  <a:lnTo>
                    <a:pt x="362458" y="271907"/>
                  </a:lnTo>
                  <a:lnTo>
                    <a:pt x="669417" y="501523"/>
                  </a:lnTo>
                  <a:lnTo>
                    <a:pt x="667639" y="509016"/>
                  </a:lnTo>
                  <a:lnTo>
                    <a:pt x="664464" y="516128"/>
                  </a:lnTo>
                  <a:lnTo>
                    <a:pt x="659765" y="522732"/>
                  </a:lnTo>
                  <a:lnTo>
                    <a:pt x="653796" y="529082"/>
                  </a:lnTo>
                  <a:lnTo>
                    <a:pt x="646303" y="533908"/>
                  </a:lnTo>
                  <a:lnTo>
                    <a:pt x="637794" y="536829"/>
                  </a:lnTo>
                  <a:lnTo>
                    <a:pt x="627761" y="537591"/>
                  </a:lnTo>
                  <a:lnTo>
                    <a:pt x="627761" y="530098"/>
                  </a:lnTo>
                  <a:lnTo>
                    <a:pt x="627380" y="523875"/>
                  </a:lnTo>
                  <a:lnTo>
                    <a:pt x="624967" y="511937"/>
                  </a:lnTo>
                  <a:lnTo>
                    <a:pt x="620649" y="501523"/>
                  </a:lnTo>
                  <a:lnTo>
                    <a:pt x="614934" y="492633"/>
                  </a:lnTo>
                  <a:lnTo>
                    <a:pt x="608838" y="484759"/>
                  </a:lnTo>
                  <a:lnTo>
                    <a:pt x="602107" y="477393"/>
                  </a:lnTo>
                  <a:lnTo>
                    <a:pt x="588264" y="462788"/>
                  </a:lnTo>
                  <a:lnTo>
                    <a:pt x="604901" y="457962"/>
                  </a:lnTo>
                  <a:lnTo>
                    <a:pt x="620268" y="453898"/>
                  </a:lnTo>
                  <a:lnTo>
                    <a:pt x="626745" y="452374"/>
                  </a:lnTo>
                  <a:lnTo>
                    <a:pt x="633095" y="451358"/>
                  </a:lnTo>
                  <a:lnTo>
                    <a:pt x="638810" y="450850"/>
                  </a:lnTo>
                  <a:lnTo>
                    <a:pt x="644144" y="451358"/>
                  </a:lnTo>
                  <a:lnTo>
                    <a:pt x="649224" y="452374"/>
                  </a:lnTo>
                  <a:lnTo>
                    <a:pt x="653415" y="454660"/>
                  </a:lnTo>
                  <a:lnTo>
                    <a:pt x="657352" y="457962"/>
                  </a:lnTo>
                  <a:lnTo>
                    <a:pt x="660527" y="462407"/>
                  </a:lnTo>
                  <a:lnTo>
                    <a:pt x="663829" y="468376"/>
                  </a:lnTo>
                  <a:lnTo>
                    <a:pt x="666242" y="475488"/>
                  </a:lnTo>
                  <a:lnTo>
                    <a:pt x="668401" y="484378"/>
                  </a:lnTo>
                  <a:lnTo>
                    <a:pt x="669798" y="494792"/>
                  </a:lnTo>
                  <a:lnTo>
                    <a:pt x="405003" y="476631"/>
                  </a:lnTo>
                  <a:lnTo>
                    <a:pt x="413512" y="475107"/>
                  </a:lnTo>
                  <a:lnTo>
                    <a:pt x="421767" y="474091"/>
                  </a:lnTo>
                  <a:lnTo>
                    <a:pt x="430276" y="473202"/>
                  </a:lnTo>
                  <a:lnTo>
                    <a:pt x="439547" y="473583"/>
                  </a:lnTo>
                  <a:lnTo>
                    <a:pt x="444881" y="474345"/>
                  </a:lnTo>
                  <a:lnTo>
                    <a:pt x="450850" y="475488"/>
                  </a:lnTo>
                  <a:lnTo>
                    <a:pt x="457073" y="477012"/>
                  </a:lnTo>
                  <a:lnTo>
                    <a:pt x="464439" y="478917"/>
                  </a:lnTo>
                  <a:lnTo>
                    <a:pt x="472313" y="481457"/>
                  </a:lnTo>
                  <a:lnTo>
                    <a:pt x="481330" y="484759"/>
                  </a:lnTo>
                  <a:lnTo>
                    <a:pt x="471297" y="497078"/>
                  </a:lnTo>
                  <a:lnTo>
                    <a:pt x="466979" y="502920"/>
                  </a:lnTo>
                  <a:lnTo>
                    <a:pt x="463804" y="509651"/>
                  </a:lnTo>
                  <a:lnTo>
                    <a:pt x="460883" y="517144"/>
                  </a:lnTo>
                  <a:lnTo>
                    <a:pt x="459486" y="526161"/>
                  </a:lnTo>
                  <a:lnTo>
                    <a:pt x="458851" y="536575"/>
                  </a:lnTo>
                  <a:lnTo>
                    <a:pt x="459486" y="549148"/>
                  </a:lnTo>
                  <a:lnTo>
                    <a:pt x="465201" y="554736"/>
                  </a:lnTo>
                  <a:lnTo>
                    <a:pt x="470916" y="561086"/>
                  </a:lnTo>
                  <a:lnTo>
                    <a:pt x="473456" y="564769"/>
                  </a:lnTo>
                  <a:lnTo>
                    <a:pt x="475107" y="568579"/>
                  </a:lnTo>
                  <a:lnTo>
                    <a:pt x="476631" y="573405"/>
                  </a:lnTo>
                  <a:lnTo>
                    <a:pt x="477266" y="578866"/>
                  </a:lnTo>
                  <a:lnTo>
                    <a:pt x="454533" y="567055"/>
                  </a:lnTo>
                  <a:lnTo>
                    <a:pt x="430657" y="555498"/>
                  </a:lnTo>
                  <a:lnTo>
                    <a:pt x="405638" y="545846"/>
                  </a:lnTo>
                  <a:lnTo>
                    <a:pt x="379730" y="537591"/>
                  </a:lnTo>
                  <a:lnTo>
                    <a:pt x="365760" y="534670"/>
                  </a:lnTo>
                  <a:lnTo>
                    <a:pt x="351917" y="532384"/>
                  </a:lnTo>
                  <a:lnTo>
                    <a:pt x="337185" y="530987"/>
                  </a:lnTo>
                  <a:lnTo>
                    <a:pt x="322580" y="530098"/>
                  </a:lnTo>
                  <a:lnTo>
                    <a:pt x="307213" y="530098"/>
                  </a:lnTo>
                  <a:lnTo>
                    <a:pt x="291211" y="531622"/>
                  </a:lnTo>
                  <a:lnTo>
                    <a:pt x="275209" y="533908"/>
                  </a:lnTo>
                  <a:lnTo>
                    <a:pt x="258064" y="537591"/>
                  </a:lnTo>
                  <a:lnTo>
                    <a:pt x="253111" y="532384"/>
                  </a:lnTo>
                  <a:lnTo>
                    <a:pt x="248793" y="525780"/>
                  </a:lnTo>
                  <a:lnTo>
                    <a:pt x="245618" y="517906"/>
                  </a:lnTo>
                  <a:lnTo>
                    <a:pt x="243840" y="509651"/>
                  </a:lnTo>
                  <a:lnTo>
                    <a:pt x="242316" y="500380"/>
                  </a:lnTo>
                  <a:lnTo>
                    <a:pt x="242062" y="491490"/>
                  </a:lnTo>
                  <a:lnTo>
                    <a:pt x="242316" y="482219"/>
                  </a:lnTo>
                  <a:lnTo>
                    <a:pt x="243840" y="474091"/>
                  </a:lnTo>
                  <a:lnTo>
                    <a:pt x="250571" y="467360"/>
                  </a:lnTo>
                  <a:lnTo>
                    <a:pt x="257302" y="462788"/>
                  </a:lnTo>
                  <a:lnTo>
                    <a:pt x="264922" y="459867"/>
                  </a:lnTo>
                  <a:lnTo>
                    <a:pt x="272288" y="458724"/>
                  </a:lnTo>
                  <a:lnTo>
                    <a:pt x="280924" y="459105"/>
                  </a:lnTo>
                  <a:lnTo>
                    <a:pt x="289433" y="460248"/>
                  </a:lnTo>
                  <a:lnTo>
                    <a:pt x="298704" y="462788"/>
                  </a:lnTo>
                  <a:lnTo>
                    <a:pt x="307975" y="465455"/>
                  </a:lnTo>
                  <a:lnTo>
                    <a:pt x="328041" y="471805"/>
                  </a:lnTo>
                  <a:lnTo>
                    <a:pt x="349377" y="477012"/>
                  </a:lnTo>
                  <a:lnTo>
                    <a:pt x="360045" y="478917"/>
                  </a:lnTo>
                  <a:lnTo>
                    <a:pt x="371475" y="479552"/>
                  </a:lnTo>
                  <a:lnTo>
                    <a:pt x="382905" y="479298"/>
                  </a:lnTo>
                  <a:lnTo>
                    <a:pt x="394589" y="477647"/>
                  </a:lnTo>
                  <a:lnTo>
                    <a:pt x="607822" y="551815"/>
                  </a:lnTo>
                  <a:lnTo>
                    <a:pt x="604520" y="555117"/>
                  </a:lnTo>
                  <a:lnTo>
                    <a:pt x="599948" y="558800"/>
                  </a:lnTo>
                  <a:lnTo>
                    <a:pt x="594233" y="562483"/>
                  </a:lnTo>
                  <a:lnTo>
                    <a:pt x="587121" y="566674"/>
                  </a:lnTo>
                  <a:lnTo>
                    <a:pt x="578231" y="570738"/>
                  </a:lnTo>
                  <a:lnTo>
                    <a:pt x="567436" y="575183"/>
                  </a:lnTo>
                  <a:lnTo>
                    <a:pt x="573278" y="574802"/>
                  </a:lnTo>
                  <a:lnTo>
                    <a:pt x="578612" y="575945"/>
                  </a:lnTo>
                  <a:lnTo>
                    <a:pt x="583184" y="577342"/>
                  </a:lnTo>
                  <a:lnTo>
                    <a:pt x="587502" y="579628"/>
                  </a:lnTo>
                  <a:lnTo>
                    <a:pt x="591439" y="583057"/>
                  </a:lnTo>
                  <a:lnTo>
                    <a:pt x="594995" y="586359"/>
                  </a:lnTo>
                  <a:lnTo>
                    <a:pt x="600710" y="595376"/>
                  </a:lnTo>
                  <a:lnTo>
                    <a:pt x="605282" y="605790"/>
                  </a:lnTo>
                  <a:lnTo>
                    <a:pt x="608838" y="616839"/>
                  </a:lnTo>
                  <a:lnTo>
                    <a:pt x="611378" y="628015"/>
                  </a:lnTo>
                  <a:lnTo>
                    <a:pt x="613537" y="638429"/>
                  </a:lnTo>
                  <a:lnTo>
                    <a:pt x="616331" y="657098"/>
                  </a:lnTo>
                  <a:lnTo>
                    <a:pt x="617728" y="674497"/>
                  </a:lnTo>
                  <a:lnTo>
                    <a:pt x="617728" y="691642"/>
                  </a:lnTo>
                  <a:lnTo>
                    <a:pt x="617093" y="708025"/>
                  </a:lnTo>
                  <a:lnTo>
                    <a:pt x="615696" y="724027"/>
                  </a:lnTo>
                  <a:lnTo>
                    <a:pt x="613537" y="739648"/>
                  </a:lnTo>
                  <a:lnTo>
                    <a:pt x="608076" y="770890"/>
                  </a:lnTo>
                  <a:lnTo>
                    <a:pt x="602488" y="801751"/>
                  </a:lnTo>
                  <a:lnTo>
                    <a:pt x="598170" y="833755"/>
                  </a:lnTo>
                  <a:lnTo>
                    <a:pt x="597154" y="850519"/>
                  </a:lnTo>
                  <a:lnTo>
                    <a:pt x="596392" y="867664"/>
                  </a:lnTo>
                  <a:lnTo>
                    <a:pt x="597535" y="885571"/>
                  </a:lnTo>
                  <a:lnTo>
                    <a:pt x="599313" y="904494"/>
                  </a:lnTo>
                  <a:lnTo>
                    <a:pt x="602488" y="904494"/>
                  </a:lnTo>
                  <a:lnTo>
                    <a:pt x="604520" y="932815"/>
                  </a:lnTo>
                  <a:lnTo>
                    <a:pt x="605663" y="960628"/>
                  </a:lnTo>
                  <a:lnTo>
                    <a:pt x="605282" y="1017651"/>
                  </a:lnTo>
                  <a:lnTo>
                    <a:pt x="602869" y="1073785"/>
                  </a:lnTo>
                  <a:lnTo>
                    <a:pt x="599313" y="1128903"/>
                  </a:lnTo>
                  <a:lnTo>
                    <a:pt x="598551" y="1128014"/>
                  </a:lnTo>
                  <a:lnTo>
                    <a:pt x="598170" y="1125855"/>
                  </a:lnTo>
                  <a:lnTo>
                    <a:pt x="597916" y="1122426"/>
                  </a:lnTo>
                  <a:lnTo>
                    <a:pt x="597154" y="1118489"/>
                  </a:lnTo>
                  <a:lnTo>
                    <a:pt x="596011" y="1107948"/>
                  </a:lnTo>
                  <a:lnTo>
                    <a:pt x="594995" y="1095629"/>
                  </a:lnTo>
                  <a:lnTo>
                    <a:pt x="594233" y="1083818"/>
                  </a:lnTo>
                  <a:lnTo>
                    <a:pt x="593217" y="1073023"/>
                  </a:lnTo>
                  <a:lnTo>
                    <a:pt x="592836" y="1068959"/>
                  </a:lnTo>
                  <a:lnTo>
                    <a:pt x="592074" y="1065530"/>
                  </a:lnTo>
                  <a:lnTo>
                    <a:pt x="592074" y="1063752"/>
                  </a:lnTo>
                  <a:lnTo>
                    <a:pt x="591439" y="1062609"/>
                  </a:lnTo>
                  <a:lnTo>
                    <a:pt x="590677" y="1063244"/>
                  </a:lnTo>
                  <a:lnTo>
                    <a:pt x="590296" y="1065149"/>
                  </a:lnTo>
                  <a:lnTo>
                    <a:pt x="589280" y="1068197"/>
                  </a:lnTo>
                  <a:lnTo>
                    <a:pt x="588899" y="1071880"/>
                  </a:lnTo>
                  <a:lnTo>
                    <a:pt x="587502" y="1081913"/>
                  </a:lnTo>
                  <a:lnTo>
                    <a:pt x="586486" y="1093470"/>
                  </a:lnTo>
                  <a:lnTo>
                    <a:pt x="585089" y="1104646"/>
                  </a:lnTo>
                  <a:lnTo>
                    <a:pt x="583565" y="1114679"/>
                  </a:lnTo>
                  <a:lnTo>
                    <a:pt x="583184" y="1118489"/>
                  </a:lnTo>
                  <a:lnTo>
                    <a:pt x="582422" y="1121410"/>
                  </a:lnTo>
                  <a:lnTo>
                    <a:pt x="582041" y="1123188"/>
                  </a:lnTo>
                  <a:lnTo>
                    <a:pt x="581406" y="1123696"/>
                  </a:lnTo>
                  <a:lnTo>
                    <a:pt x="580644" y="1122807"/>
                  </a:lnTo>
                  <a:lnTo>
                    <a:pt x="579628" y="1120648"/>
                  </a:lnTo>
                  <a:lnTo>
                    <a:pt x="578231" y="1113663"/>
                  </a:lnTo>
                  <a:lnTo>
                    <a:pt x="577088" y="1103503"/>
                  </a:lnTo>
                  <a:lnTo>
                    <a:pt x="575691" y="1092327"/>
                  </a:lnTo>
                  <a:lnTo>
                    <a:pt x="574675" y="1080770"/>
                  </a:lnTo>
                  <a:lnTo>
                    <a:pt x="573659" y="1071118"/>
                  </a:lnTo>
                  <a:lnTo>
                    <a:pt x="572262" y="1064133"/>
                  </a:lnTo>
                  <a:lnTo>
                    <a:pt x="571500" y="1061847"/>
                  </a:lnTo>
                  <a:lnTo>
                    <a:pt x="570738" y="1061085"/>
                  </a:lnTo>
                  <a:lnTo>
                    <a:pt x="569595" y="1061085"/>
                  </a:lnTo>
                  <a:lnTo>
                    <a:pt x="568960" y="1062990"/>
                  </a:lnTo>
                  <a:lnTo>
                    <a:pt x="566420" y="1068959"/>
                  </a:lnTo>
                  <a:lnTo>
                    <a:pt x="564642" y="1077849"/>
                  </a:lnTo>
                  <a:lnTo>
                    <a:pt x="562229" y="1088263"/>
                  </a:lnTo>
                  <a:lnTo>
                    <a:pt x="560451" y="1098677"/>
                  </a:lnTo>
                  <a:lnTo>
                    <a:pt x="557911" y="1107948"/>
                  </a:lnTo>
                  <a:lnTo>
                    <a:pt x="556387" y="1113917"/>
                  </a:lnTo>
                  <a:lnTo>
                    <a:pt x="555371" y="1115822"/>
                  </a:lnTo>
                  <a:lnTo>
                    <a:pt x="554609" y="1116203"/>
                  </a:lnTo>
                  <a:lnTo>
                    <a:pt x="553212" y="1115060"/>
                  </a:lnTo>
                  <a:lnTo>
                    <a:pt x="552196" y="1113155"/>
                  </a:lnTo>
                  <a:lnTo>
                    <a:pt x="549656" y="1106551"/>
                  </a:lnTo>
                  <a:lnTo>
                    <a:pt x="548005" y="1097534"/>
                  </a:lnTo>
                  <a:lnTo>
                    <a:pt x="546481" y="1087501"/>
                  </a:lnTo>
                  <a:lnTo>
                    <a:pt x="544703" y="1077468"/>
                  </a:lnTo>
                  <a:lnTo>
                    <a:pt x="542544" y="1068578"/>
                  </a:lnTo>
                  <a:lnTo>
                    <a:pt x="540766" y="1062228"/>
                  </a:lnTo>
                  <a:lnTo>
                    <a:pt x="539750" y="1060323"/>
                  </a:lnTo>
                  <a:lnTo>
                    <a:pt x="538226" y="1059688"/>
                  </a:lnTo>
                  <a:lnTo>
                    <a:pt x="537210" y="1059688"/>
                  </a:lnTo>
                  <a:lnTo>
                    <a:pt x="536194" y="1061466"/>
                  </a:lnTo>
                  <a:lnTo>
                    <a:pt x="533400" y="1067054"/>
                  </a:lnTo>
                  <a:lnTo>
                    <a:pt x="530098" y="1075563"/>
                  </a:lnTo>
                  <a:lnTo>
                    <a:pt x="526923" y="1084961"/>
                  </a:lnTo>
                  <a:lnTo>
                    <a:pt x="523621" y="1094613"/>
                  </a:lnTo>
                  <a:lnTo>
                    <a:pt x="520446" y="1102741"/>
                  </a:lnTo>
                  <a:lnTo>
                    <a:pt x="517525" y="1108837"/>
                  </a:lnTo>
                  <a:lnTo>
                    <a:pt x="516128" y="1110234"/>
                  </a:lnTo>
                  <a:lnTo>
                    <a:pt x="514731" y="1110996"/>
                  </a:lnTo>
                  <a:lnTo>
                    <a:pt x="513969" y="1110615"/>
                  </a:lnTo>
                  <a:lnTo>
                    <a:pt x="513334" y="1108837"/>
                  </a:lnTo>
                  <a:lnTo>
                    <a:pt x="511937" y="1102741"/>
                  </a:lnTo>
                  <a:lnTo>
                    <a:pt x="510540" y="1093851"/>
                  </a:lnTo>
                  <a:lnTo>
                    <a:pt x="509143" y="1084199"/>
                  </a:lnTo>
                  <a:lnTo>
                    <a:pt x="507619" y="1074547"/>
                  </a:lnTo>
                  <a:lnTo>
                    <a:pt x="505841" y="1065530"/>
                  </a:lnTo>
                  <a:lnTo>
                    <a:pt x="504444" y="1059688"/>
                  </a:lnTo>
                  <a:lnTo>
                    <a:pt x="503682" y="1058037"/>
                  </a:lnTo>
                  <a:lnTo>
                    <a:pt x="502666" y="1057783"/>
                  </a:lnTo>
                  <a:lnTo>
                    <a:pt x="501523" y="1058037"/>
                  </a:lnTo>
                  <a:lnTo>
                    <a:pt x="500888" y="1059942"/>
                  </a:lnTo>
                  <a:lnTo>
                    <a:pt x="498729" y="1066673"/>
                  </a:lnTo>
                  <a:lnTo>
                    <a:pt x="496570" y="1075944"/>
                  </a:lnTo>
                  <a:lnTo>
                    <a:pt x="494157" y="1086104"/>
                  </a:lnTo>
                  <a:lnTo>
                    <a:pt x="492252" y="1096518"/>
                  </a:lnTo>
                  <a:lnTo>
                    <a:pt x="489458" y="1105281"/>
                  </a:lnTo>
                  <a:lnTo>
                    <a:pt x="487680" y="1112139"/>
                  </a:lnTo>
                  <a:lnTo>
                    <a:pt x="486537" y="1113917"/>
                  </a:lnTo>
                  <a:lnTo>
                    <a:pt x="485140" y="1114679"/>
                  </a:lnTo>
                  <a:lnTo>
                    <a:pt x="484505" y="1114298"/>
                  </a:lnTo>
                  <a:lnTo>
                    <a:pt x="483743" y="1112393"/>
                  </a:lnTo>
                  <a:lnTo>
                    <a:pt x="483108" y="1109853"/>
                  </a:lnTo>
                  <a:lnTo>
                    <a:pt x="482346" y="1106170"/>
                  </a:lnTo>
                  <a:lnTo>
                    <a:pt x="481330" y="1097153"/>
                  </a:lnTo>
                  <a:lnTo>
                    <a:pt x="480187" y="1086485"/>
                  </a:lnTo>
                  <a:lnTo>
                    <a:pt x="479425" y="1076452"/>
                  </a:lnTo>
                  <a:lnTo>
                    <a:pt x="478028" y="1067435"/>
                  </a:lnTo>
                  <a:lnTo>
                    <a:pt x="477266" y="1064133"/>
                  </a:lnTo>
                  <a:lnTo>
                    <a:pt x="476631" y="1061085"/>
                  </a:lnTo>
                  <a:lnTo>
                    <a:pt x="475869" y="1059688"/>
                  </a:lnTo>
                  <a:lnTo>
                    <a:pt x="474853" y="1058926"/>
                  </a:lnTo>
                  <a:lnTo>
                    <a:pt x="473710" y="1059688"/>
                  </a:lnTo>
                  <a:lnTo>
                    <a:pt x="472694" y="1061847"/>
                  </a:lnTo>
                  <a:lnTo>
                    <a:pt x="471678" y="1065149"/>
                  </a:lnTo>
                  <a:lnTo>
                    <a:pt x="470916" y="1068959"/>
                  </a:lnTo>
                  <a:lnTo>
                    <a:pt x="468122" y="1078992"/>
                  </a:lnTo>
                  <a:lnTo>
                    <a:pt x="465582" y="1090168"/>
                  </a:lnTo>
                  <a:lnTo>
                    <a:pt x="462661" y="1101344"/>
                  </a:lnTo>
                  <a:lnTo>
                    <a:pt x="460248" y="1111377"/>
                  </a:lnTo>
                  <a:lnTo>
                    <a:pt x="458851" y="1115060"/>
                  </a:lnTo>
                  <a:lnTo>
                    <a:pt x="457708" y="1118489"/>
                  </a:lnTo>
                  <a:lnTo>
                    <a:pt x="456692" y="1120648"/>
                  </a:lnTo>
                  <a:lnTo>
                    <a:pt x="455676" y="1121410"/>
                  </a:lnTo>
                  <a:lnTo>
                    <a:pt x="455295" y="1101344"/>
                  </a:lnTo>
                  <a:lnTo>
                    <a:pt x="455295" y="1079754"/>
                  </a:lnTo>
                  <a:lnTo>
                    <a:pt x="455930" y="1035812"/>
                  </a:lnTo>
                  <a:lnTo>
                    <a:pt x="457454" y="990727"/>
                  </a:lnTo>
                  <a:lnTo>
                    <a:pt x="459486" y="946150"/>
                  </a:lnTo>
                  <a:lnTo>
                    <a:pt x="460883" y="924560"/>
                  </a:lnTo>
                  <a:lnTo>
                    <a:pt x="462280" y="903732"/>
                  </a:lnTo>
                  <a:lnTo>
                    <a:pt x="464439" y="884047"/>
                  </a:lnTo>
                  <a:lnTo>
                    <a:pt x="466598" y="865378"/>
                  </a:lnTo>
                  <a:lnTo>
                    <a:pt x="469519" y="847852"/>
                  </a:lnTo>
                  <a:lnTo>
                    <a:pt x="472313" y="831977"/>
                  </a:lnTo>
                  <a:lnTo>
                    <a:pt x="475107" y="817753"/>
                  </a:lnTo>
                  <a:lnTo>
                    <a:pt x="479044" y="805434"/>
                  </a:lnTo>
                  <a:lnTo>
                    <a:pt x="479425" y="783971"/>
                  </a:lnTo>
                  <a:lnTo>
                    <a:pt x="480187" y="762762"/>
                  </a:lnTo>
                  <a:lnTo>
                    <a:pt x="480568" y="741045"/>
                  </a:lnTo>
                  <a:lnTo>
                    <a:pt x="480949" y="719201"/>
                  </a:lnTo>
                  <a:lnTo>
                    <a:pt x="480949" y="696087"/>
                  </a:lnTo>
                  <a:lnTo>
                    <a:pt x="480949" y="671195"/>
                  </a:lnTo>
                  <a:lnTo>
                    <a:pt x="480949" y="643255"/>
                  </a:lnTo>
                  <a:lnTo>
                    <a:pt x="480949" y="612394"/>
                  </a:lnTo>
                  <a:lnTo>
                    <a:pt x="481965" y="607187"/>
                  </a:lnTo>
                  <a:lnTo>
                    <a:pt x="483743" y="602742"/>
                  </a:lnTo>
                  <a:lnTo>
                    <a:pt x="486283" y="599313"/>
                  </a:lnTo>
                  <a:lnTo>
                    <a:pt x="489458" y="596392"/>
                  </a:lnTo>
                  <a:lnTo>
                    <a:pt x="493395" y="594106"/>
                  </a:lnTo>
                  <a:lnTo>
                    <a:pt x="497713" y="592709"/>
                  </a:lnTo>
                  <a:lnTo>
                    <a:pt x="506603" y="590550"/>
                  </a:lnTo>
                  <a:lnTo>
                    <a:pt x="516509" y="589280"/>
                  </a:lnTo>
                  <a:lnTo>
                    <a:pt x="525145" y="587883"/>
                  </a:lnTo>
                  <a:lnTo>
                    <a:pt x="532257" y="586359"/>
                  </a:lnTo>
                  <a:lnTo>
                    <a:pt x="535051" y="584835"/>
                  </a:lnTo>
                  <a:lnTo>
                    <a:pt x="537591" y="583057"/>
                  </a:lnTo>
                  <a:lnTo>
                    <a:pt x="525780" y="583057"/>
                  </a:lnTo>
                  <a:lnTo>
                    <a:pt x="515112" y="581152"/>
                  </a:lnTo>
                  <a:lnTo>
                    <a:pt x="505079" y="577850"/>
                  </a:lnTo>
                  <a:lnTo>
                    <a:pt x="496570" y="573024"/>
                  </a:lnTo>
                  <a:lnTo>
                    <a:pt x="489458" y="567055"/>
                  </a:lnTo>
                  <a:lnTo>
                    <a:pt x="483743" y="559562"/>
                  </a:lnTo>
                  <a:lnTo>
                    <a:pt x="479425" y="551053"/>
                  </a:lnTo>
                  <a:lnTo>
                    <a:pt x="477266" y="541782"/>
                  </a:lnTo>
                  <a:lnTo>
                    <a:pt x="478409" y="537972"/>
                  </a:lnTo>
                  <a:lnTo>
                    <a:pt x="480187" y="536194"/>
                  </a:lnTo>
                  <a:lnTo>
                    <a:pt x="483108" y="535813"/>
                  </a:lnTo>
                  <a:lnTo>
                    <a:pt x="485902" y="536575"/>
                  </a:lnTo>
                  <a:lnTo>
                    <a:pt x="491236" y="538734"/>
                  </a:lnTo>
                  <a:lnTo>
                    <a:pt x="493395" y="539115"/>
                  </a:lnTo>
                  <a:lnTo>
                    <a:pt x="494157" y="538734"/>
                  </a:lnTo>
                  <a:lnTo>
                    <a:pt x="493395" y="534670"/>
                  </a:lnTo>
                  <a:lnTo>
                    <a:pt x="491490" y="531622"/>
                  </a:lnTo>
                  <a:lnTo>
                    <a:pt x="489077" y="529463"/>
                  </a:lnTo>
                  <a:lnTo>
                    <a:pt x="486283" y="527558"/>
                  </a:lnTo>
                  <a:lnTo>
                    <a:pt x="480949" y="525272"/>
                  </a:lnTo>
                  <a:lnTo>
                    <a:pt x="479425" y="524256"/>
                  </a:lnTo>
                  <a:lnTo>
                    <a:pt x="479044" y="523113"/>
                  </a:lnTo>
                  <a:lnTo>
                    <a:pt x="481711" y="515620"/>
                  </a:lnTo>
                  <a:lnTo>
                    <a:pt x="485902" y="507492"/>
                  </a:lnTo>
                  <a:lnTo>
                    <a:pt x="491236" y="499618"/>
                  </a:lnTo>
                  <a:lnTo>
                    <a:pt x="497967" y="491490"/>
                  </a:lnTo>
                  <a:lnTo>
                    <a:pt x="506603" y="494157"/>
                  </a:lnTo>
                  <a:lnTo>
                    <a:pt x="515112" y="495173"/>
                  </a:lnTo>
                  <a:lnTo>
                    <a:pt x="523621" y="495554"/>
                  </a:lnTo>
                  <a:lnTo>
                    <a:pt x="532257" y="494538"/>
                  </a:lnTo>
                  <a:lnTo>
                    <a:pt x="549402" y="491109"/>
                  </a:lnTo>
                  <a:lnTo>
                    <a:pt x="565658" y="487680"/>
                  </a:lnTo>
                  <a:lnTo>
                    <a:pt x="573659" y="486664"/>
                  </a:lnTo>
                  <a:lnTo>
                    <a:pt x="580644" y="485902"/>
                  </a:lnTo>
                  <a:lnTo>
                    <a:pt x="587121" y="486283"/>
                  </a:lnTo>
                  <a:lnTo>
                    <a:pt x="593217" y="487680"/>
                  </a:lnTo>
                  <a:lnTo>
                    <a:pt x="598932" y="491109"/>
                  </a:lnTo>
                  <a:lnTo>
                    <a:pt x="603504" y="495554"/>
                  </a:lnTo>
                  <a:lnTo>
                    <a:pt x="607441" y="502285"/>
                  </a:lnTo>
                  <a:lnTo>
                    <a:pt x="610362" y="511302"/>
                  </a:lnTo>
                  <a:lnTo>
                    <a:pt x="609219" y="513461"/>
                  </a:lnTo>
                  <a:lnTo>
                    <a:pt x="606679" y="515239"/>
                  </a:lnTo>
                  <a:lnTo>
                    <a:pt x="600710" y="520446"/>
                  </a:lnTo>
                  <a:lnTo>
                    <a:pt x="598932" y="522732"/>
                  </a:lnTo>
                  <a:lnTo>
                    <a:pt x="599694" y="524891"/>
                  </a:lnTo>
                  <a:lnTo>
                    <a:pt x="601345" y="525780"/>
                  </a:lnTo>
                  <a:lnTo>
                    <a:pt x="603885" y="526796"/>
                  </a:lnTo>
                  <a:lnTo>
                    <a:pt x="607822" y="527177"/>
                  </a:lnTo>
                  <a:lnTo>
                    <a:pt x="612775" y="527939"/>
                  </a:lnTo>
                  <a:lnTo>
                    <a:pt x="613537" y="535813"/>
                  </a:lnTo>
                  <a:lnTo>
                    <a:pt x="613537" y="545084"/>
                  </a:lnTo>
                  <a:lnTo>
                    <a:pt x="313055" y="546608"/>
                  </a:lnTo>
                  <a:lnTo>
                    <a:pt x="327279" y="545465"/>
                  </a:lnTo>
                  <a:lnTo>
                    <a:pt x="340868" y="545465"/>
                  </a:lnTo>
                  <a:lnTo>
                    <a:pt x="352933" y="546227"/>
                  </a:lnTo>
                  <a:lnTo>
                    <a:pt x="364744" y="548005"/>
                  </a:lnTo>
                  <a:lnTo>
                    <a:pt x="375666" y="550672"/>
                  </a:lnTo>
                  <a:lnTo>
                    <a:pt x="386080" y="553593"/>
                  </a:lnTo>
                  <a:lnTo>
                    <a:pt x="395986" y="557276"/>
                  </a:lnTo>
                  <a:lnTo>
                    <a:pt x="414909" y="565531"/>
                  </a:lnTo>
                  <a:lnTo>
                    <a:pt x="433070" y="575183"/>
                  </a:lnTo>
                  <a:lnTo>
                    <a:pt x="450850" y="584835"/>
                  </a:lnTo>
                  <a:lnTo>
                    <a:pt x="469900" y="593852"/>
                  </a:lnTo>
                  <a:lnTo>
                    <a:pt x="466217" y="618363"/>
                  </a:lnTo>
                  <a:lnTo>
                    <a:pt x="464439" y="642620"/>
                  </a:lnTo>
                  <a:lnTo>
                    <a:pt x="463804" y="666623"/>
                  </a:lnTo>
                  <a:lnTo>
                    <a:pt x="464058" y="692023"/>
                  </a:lnTo>
                  <a:lnTo>
                    <a:pt x="464820" y="717296"/>
                  </a:lnTo>
                  <a:lnTo>
                    <a:pt x="465201" y="743712"/>
                  </a:lnTo>
                  <a:lnTo>
                    <a:pt x="464820" y="770890"/>
                  </a:lnTo>
                  <a:lnTo>
                    <a:pt x="462661" y="799592"/>
                  </a:lnTo>
                  <a:lnTo>
                    <a:pt x="461264" y="810006"/>
                  </a:lnTo>
                  <a:lnTo>
                    <a:pt x="459486" y="821182"/>
                  </a:lnTo>
                  <a:lnTo>
                    <a:pt x="453771" y="844550"/>
                  </a:lnTo>
                  <a:lnTo>
                    <a:pt x="448437" y="867664"/>
                  </a:lnTo>
                  <a:lnTo>
                    <a:pt x="446278" y="879221"/>
                  </a:lnTo>
                  <a:lnTo>
                    <a:pt x="445262" y="889254"/>
                  </a:lnTo>
                  <a:lnTo>
                    <a:pt x="442468" y="923417"/>
                  </a:lnTo>
                  <a:lnTo>
                    <a:pt x="440944" y="956183"/>
                  </a:lnTo>
                  <a:lnTo>
                    <a:pt x="440944" y="988187"/>
                  </a:lnTo>
                  <a:lnTo>
                    <a:pt x="441325" y="1019429"/>
                  </a:lnTo>
                  <a:lnTo>
                    <a:pt x="443484" y="1080389"/>
                  </a:lnTo>
                  <a:lnTo>
                    <a:pt x="445262" y="1139952"/>
                  </a:lnTo>
                  <a:lnTo>
                    <a:pt x="445262" y="1143381"/>
                  </a:lnTo>
                  <a:lnTo>
                    <a:pt x="446278" y="1145921"/>
                  </a:lnTo>
                  <a:lnTo>
                    <a:pt x="447040" y="1147445"/>
                  </a:lnTo>
                  <a:lnTo>
                    <a:pt x="448056" y="1147826"/>
                  </a:lnTo>
                  <a:lnTo>
                    <a:pt x="449453" y="1147445"/>
                  </a:lnTo>
                  <a:lnTo>
                    <a:pt x="451231" y="1145921"/>
                  </a:lnTo>
                  <a:lnTo>
                    <a:pt x="453771" y="1143000"/>
                  </a:lnTo>
                  <a:lnTo>
                    <a:pt x="456692" y="1139190"/>
                  </a:lnTo>
                  <a:lnTo>
                    <a:pt x="460883" y="1131062"/>
                  </a:lnTo>
                  <a:lnTo>
                    <a:pt x="465201" y="1122172"/>
                  </a:lnTo>
                  <a:lnTo>
                    <a:pt x="468757" y="1113917"/>
                  </a:lnTo>
                  <a:lnTo>
                    <a:pt x="471678" y="1106170"/>
                  </a:lnTo>
                  <a:lnTo>
                    <a:pt x="474853" y="1115060"/>
                  </a:lnTo>
                  <a:lnTo>
                    <a:pt x="478663" y="1123696"/>
                  </a:lnTo>
                  <a:lnTo>
                    <a:pt x="483108" y="1130300"/>
                  </a:lnTo>
                  <a:lnTo>
                    <a:pt x="485140" y="1132205"/>
                  </a:lnTo>
                  <a:lnTo>
                    <a:pt x="486537" y="1132205"/>
                  </a:lnTo>
                  <a:lnTo>
                    <a:pt x="488696" y="1131062"/>
                  </a:lnTo>
                  <a:lnTo>
                    <a:pt x="490855" y="1128014"/>
                  </a:lnTo>
                  <a:lnTo>
                    <a:pt x="495173" y="1118870"/>
                  </a:lnTo>
                  <a:lnTo>
                    <a:pt x="499110" y="1108329"/>
                  </a:lnTo>
                  <a:lnTo>
                    <a:pt x="500126" y="1103503"/>
                  </a:lnTo>
                  <a:lnTo>
                    <a:pt x="500888" y="1100201"/>
                  </a:lnTo>
                  <a:lnTo>
                    <a:pt x="504063" y="1108837"/>
                  </a:lnTo>
                  <a:lnTo>
                    <a:pt x="507619" y="1117219"/>
                  </a:lnTo>
                  <a:lnTo>
                    <a:pt x="510794" y="1123950"/>
                  </a:lnTo>
                  <a:lnTo>
                    <a:pt x="512953" y="1125855"/>
                  </a:lnTo>
                  <a:lnTo>
                    <a:pt x="514731" y="1126617"/>
                  </a:lnTo>
                  <a:lnTo>
                    <a:pt x="516509" y="1125855"/>
                  </a:lnTo>
                  <a:lnTo>
                    <a:pt x="519049" y="1123950"/>
                  </a:lnTo>
                  <a:lnTo>
                    <a:pt x="524383" y="1118489"/>
                  </a:lnTo>
                  <a:lnTo>
                    <a:pt x="529717" y="1110234"/>
                  </a:lnTo>
                  <a:lnTo>
                    <a:pt x="533654" y="1101979"/>
                  </a:lnTo>
                  <a:lnTo>
                    <a:pt x="534797" y="1103122"/>
                  </a:lnTo>
                  <a:lnTo>
                    <a:pt x="535051" y="1106170"/>
                  </a:lnTo>
                  <a:lnTo>
                    <a:pt x="535432" y="1110234"/>
                  </a:lnTo>
                  <a:lnTo>
                    <a:pt x="535813" y="1115060"/>
                  </a:lnTo>
                  <a:lnTo>
                    <a:pt x="536575" y="1124331"/>
                  </a:lnTo>
                  <a:lnTo>
                    <a:pt x="536829" y="1127633"/>
                  </a:lnTo>
                  <a:lnTo>
                    <a:pt x="537972" y="1128903"/>
                  </a:lnTo>
                  <a:lnTo>
                    <a:pt x="546481" y="1138174"/>
                  </a:lnTo>
                  <a:lnTo>
                    <a:pt x="552577" y="1147064"/>
                  </a:lnTo>
                  <a:lnTo>
                    <a:pt x="557149" y="1155192"/>
                  </a:lnTo>
                  <a:lnTo>
                    <a:pt x="560070" y="1163066"/>
                  </a:lnTo>
                  <a:lnTo>
                    <a:pt x="561467" y="1169670"/>
                  </a:lnTo>
                  <a:lnTo>
                    <a:pt x="561467" y="1174877"/>
                  </a:lnTo>
                  <a:lnTo>
                    <a:pt x="560832" y="1178687"/>
                  </a:lnTo>
                  <a:lnTo>
                    <a:pt x="559054" y="1180211"/>
                  </a:lnTo>
                  <a:lnTo>
                    <a:pt x="477266" y="1170051"/>
                  </a:lnTo>
                  <a:lnTo>
                    <a:pt x="249174" y="1157859"/>
                  </a:lnTo>
                  <a:lnTo>
                    <a:pt x="235712" y="1157478"/>
                  </a:lnTo>
                  <a:lnTo>
                    <a:pt x="224282" y="1157097"/>
                  </a:lnTo>
                  <a:lnTo>
                    <a:pt x="213233" y="1156335"/>
                  </a:lnTo>
                  <a:lnTo>
                    <a:pt x="200279" y="1155192"/>
                  </a:lnTo>
                  <a:lnTo>
                    <a:pt x="200279" y="1153414"/>
                  </a:lnTo>
                  <a:lnTo>
                    <a:pt x="200025" y="1149223"/>
                  </a:lnTo>
                  <a:lnTo>
                    <a:pt x="200025" y="1144143"/>
                  </a:lnTo>
                  <a:lnTo>
                    <a:pt x="200279" y="1137031"/>
                  </a:lnTo>
                  <a:lnTo>
                    <a:pt x="200279" y="1129157"/>
                  </a:lnTo>
                  <a:lnTo>
                    <a:pt x="201041" y="1119886"/>
                  </a:lnTo>
                  <a:lnTo>
                    <a:pt x="201803" y="1098677"/>
                  </a:lnTo>
                  <a:lnTo>
                    <a:pt x="202819" y="1075944"/>
                  </a:lnTo>
                  <a:lnTo>
                    <a:pt x="204597" y="1052195"/>
                  </a:lnTo>
                  <a:lnTo>
                    <a:pt x="206375" y="1029462"/>
                  </a:lnTo>
                  <a:lnTo>
                    <a:pt x="208153" y="1009015"/>
                  </a:lnTo>
                  <a:lnTo>
                    <a:pt x="211074" y="1012063"/>
                  </a:lnTo>
                  <a:lnTo>
                    <a:pt x="212852" y="1014222"/>
                  </a:lnTo>
                  <a:lnTo>
                    <a:pt x="216662" y="1017651"/>
                  </a:lnTo>
                  <a:lnTo>
                    <a:pt x="218821" y="1018286"/>
                  </a:lnTo>
                  <a:lnTo>
                    <a:pt x="220980" y="1018667"/>
                  </a:lnTo>
                  <a:lnTo>
                    <a:pt x="224282" y="1018286"/>
                  </a:lnTo>
                  <a:lnTo>
                    <a:pt x="228092" y="1017651"/>
                  </a:lnTo>
                  <a:lnTo>
                    <a:pt x="234569" y="1015746"/>
                  </a:lnTo>
                  <a:lnTo>
                    <a:pt x="240284" y="1012063"/>
                  </a:lnTo>
                  <a:lnTo>
                    <a:pt x="243840" y="1007237"/>
                  </a:lnTo>
                  <a:lnTo>
                    <a:pt x="244094" y="1004570"/>
                  </a:lnTo>
                  <a:lnTo>
                    <a:pt x="243840" y="1001522"/>
                  </a:lnTo>
                  <a:lnTo>
                    <a:pt x="250317" y="1006856"/>
                  </a:lnTo>
                  <a:lnTo>
                    <a:pt x="256667" y="1010539"/>
                  </a:lnTo>
                  <a:lnTo>
                    <a:pt x="263779" y="1013460"/>
                  </a:lnTo>
                  <a:lnTo>
                    <a:pt x="270510" y="1014222"/>
                  </a:lnTo>
                  <a:lnTo>
                    <a:pt x="278003" y="1014603"/>
                  </a:lnTo>
                  <a:lnTo>
                    <a:pt x="285496" y="1013460"/>
                  </a:lnTo>
                  <a:lnTo>
                    <a:pt x="293370" y="1012063"/>
                  </a:lnTo>
                  <a:lnTo>
                    <a:pt x="301244" y="1009015"/>
                  </a:lnTo>
                  <a:lnTo>
                    <a:pt x="307594" y="995299"/>
                  </a:lnTo>
                  <a:lnTo>
                    <a:pt x="310134" y="987425"/>
                  </a:lnTo>
                  <a:lnTo>
                    <a:pt x="312293" y="979170"/>
                  </a:lnTo>
                  <a:lnTo>
                    <a:pt x="318262" y="987171"/>
                  </a:lnTo>
                  <a:lnTo>
                    <a:pt x="321818" y="989711"/>
                  </a:lnTo>
                  <a:lnTo>
                    <a:pt x="325120" y="991870"/>
                  </a:lnTo>
                  <a:lnTo>
                    <a:pt x="329438" y="992632"/>
                  </a:lnTo>
                  <a:lnTo>
                    <a:pt x="334391" y="993013"/>
                  </a:lnTo>
                  <a:lnTo>
                    <a:pt x="340868" y="992378"/>
                  </a:lnTo>
                  <a:lnTo>
                    <a:pt x="347853" y="990473"/>
                  </a:lnTo>
                  <a:lnTo>
                    <a:pt x="351155" y="988187"/>
                  </a:lnTo>
                  <a:lnTo>
                    <a:pt x="353949" y="986282"/>
                  </a:lnTo>
                  <a:lnTo>
                    <a:pt x="358267" y="980440"/>
                  </a:lnTo>
                  <a:lnTo>
                    <a:pt x="361442" y="973709"/>
                  </a:lnTo>
                  <a:lnTo>
                    <a:pt x="366141" y="968121"/>
                  </a:lnTo>
                  <a:lnTo>
                    <a:pt x="365379" y="959993"/>
                  </a:lnTo>
                  <a:lnTo>
                    <a:pt x="362458" y="952119"/>
                  </a:lnTo>
                  <a:lnTo>
                    <a:pt x="358648" y="945134"/>
                  </a:lnTo>
                  <a:lnTo>
                    <a:pt x="353949" y="939038"/>
                  </a:lnTo>
                  <a:lnTo>
                    <a:pt x="348996" y="933450"/>
                  </a:lnTo>
                  <a:lnTo>
                    <a:pt x="343281" y="928624"/>
                  </a:lnTo>
                  <a:lnTo>
                    <a:pt x="332613" y="920496"/>
                  </a:lnTo>
                  <a:lnTo>
                    <a:pt x="335788" y="904875"/>
                  </a:lnTo>
                  <a:lnTo>
                    <a:pt x="337947" y="888111"/>
                  </a:lnTo>
                  <a:lnTo>
                    <a:pt x="339725" y="870966"/>
                  </a:lnTo>
                  <a:lnTo>
                    <a:pt x="340868" y="853186"/>
                  </a:lnTo>
                  <a:lnTo>
                    <a:pt x="342265" y="817372"/>
                  </a:lnTo>
                  <a:lnTo>
                    <a:pt x="343281" y="799973"/>
                  </a:lnTo>
                  <a:lnTo>
                    <a:pt x="344678" y="782447"/>
                  </a:lnTo>
                  <a:lnTo>
                    <a:pt x="346837" y="766064"/>
                  </a:lnTo>
                  <a:lnTo>
                    <a:pt x="350393" y="750062"/>
                  </a:lnTo>
                  <a:lnTo>
                    <a:pt x="355092" y="735203"/>
                  </a:lnTo>
                  <a:lnTo>
                    <a:pt x="361061" y="721360"/>
                  </a:lnTo>
                  <a:lnTo>
                    <a:pt x="369697" y="709549"/>
                  </a:lnTo>
                  <a:lnTo>
                    <a:pt x="373888" y="703834"/>
                  </a:lnTo>
                  <a:lnTo>
                    <a:pt x="379730" y="698627"/>
                  </a:lnTo>
                  <a:lnTo>
                    <a:pt x="385318" y="694309"/>
                  </a:lnTo>
                  <a:lnTo>
                    <a:pt x="392176" y="690245"/>
                  </a:lnTo>
                  <a:lnTo>
                    <a:pt x="399542" y="686435"/>
                  </a:lnTo>
                  <a:lnTo>
                    <a:pt x="407416" y="683514"/>
                  </a:lnTo>
                  <a:lnTo>
                    <a:pt x="396748" y="680085"/>
                  </a:lnTo>
                  <a:lnTo>
                    <a:pt x="387096" y="679323"/>
                  </a:lnTo>
                  <a:lnTo>
                    <a:pt x="378206" y="680085"/>
                  </a:lnTo>
                  <a:lnTo>
                    <a:pt x="370078" y="681990"/>
                  </a:lnTo>
                  <a:lnTo>
                    <a:pt x="362458" y="685292"/>
                  </a:lnTo>
                  <a:lnTo>
                    <a:pt x="355727" y="688975"/>
                  </a:lnTo>
                  <a:lnTo>
                    <a:pt x="349631" y="693547"/>
                  </a:lnTo>
                  <a:lnTo>
                    <a:pt x="344297" y="698373"/>
                  </a:lnTo>
                  <a:lnTo>
                    <a:pt x="343281" y="617982"/>
                  </a:lnTo>
                  <a:lnTo>
                    <a:pt x="333248" y="661162"/>
                  </a:lnTo>
                  <a:lnTo>
                    <a:pt x="332232" y="664083"/>
                  </a:lnTo>
                  <a:lnTo>
                    <a:pt x="331851" y="668274"/>
                  </a:lnTo>
                  <a:lnTo>
                    <a:pt x="331216" y="673354"/>
                  </a:lnTo>
                  <a:lnTo>
                    <a:pt x="330835" y="679831"/>
                  </a:lnTo>
                  <a:lnTo>
                    <a:pt x="329692" y="694690"/>
                  </a:lnTo>
                  <a:lnTo>
                    <a:pt x="329438" y="712216"/>
                  </a:lnTo>
                  <a:lnTo>
                    <a:pt x="328676" y="732282"/>
                  </a:lnTo>
                  <a:lnTo>
                    <a:pt x="328041" y="753364"/>
                  </a:lnTo>
                  <a:lnTo>
                    <a:pt x="327279" y="799211"/>
                  </a:lnTo>
                  <a:lnTo>
                    <a:pt x="326517" y="822198"/>
                  </a:lnTo>
                  <a:lnTo>
                    <a:pt x="325882" y="844169"/>
                  </a:lnTo>
                  <a:lnTo>
                    <a:pt x="325120" y="864997"/>
                  </a:lnTo>
                  <a:lnTo>
                    <a:pt x="323596" y="884047"/>
                  </a:lnTo>
                  <a:lnTo>
                    <a:pt x="322199" y="900049"/>
                  </a:lnTo>
                  <a:lnTo>
                    <a:pt x="321564" y="906653"/>
                  </a:lnTo>
                  <a:lnTo>
                    <a:pt x="320802" y="913003"/>
                  </a:lnTo>
                  <a:lnTo>
                    <a:pt x="319405" y="918210"/>
                  </a:lnTo>
                  <a:lnTo>
                    <a:pt x="318262" y="922274"/>
                  </a:lnTo>
                  <a:lnTo>
                    <a:pt x="316865" y="924941"/>
                  </a:lnTo>
                  <a:lnTo>
                    <a:pt x="315849" y="926719"/>
                  </a:lnTo>
                  <a:lnTo>
                    <a:pt x="294767" y="925703"/>
                  </a:lnTo>
                  <a:lnTo>
                    <a:pt x="272288" y="926084"/>
                  </a:lnTo>
                  <a:lnTo>
                    <a:pt x="226695" y="927989"/>
                  </a:lnTo>
                  <a:lnTo>
                    <a:pt x="204978" y="927989"/>
                  </a:lnTo>
                  <a:lnTo>
                    <a:pt x="194183" y="927100"/>
                  </a:lnTo>
                  <a:lnTo>
                    <a:pt x="184277" y="926084"/>
                  </a:lnTo>
                  <a:lnTo>
                    <a:pt x="175006" y="924560"/>
                  </a:lnTo>
                  <a:lnTo>
                    <a:pt x="166116" y="922274"/>
                  </a:lnTo>
                  <a:lnTo>
                    <a:pt x="158242" y="919734"/>
                  </a:lnTo>
                  <a:lnTo>
                    <a:pt x="150749" y="915670"/>
                  </a:lnTo>
                  <a:lnTo>
                    <a:pt x="150368" y="882142"/>
                  </a:lnTo>
                  <a:lnTo>
                    <a:pt x="150749" y="848360"/>
                  </a:lnTo>
                  <a:lnTo>
                    <a:pt x="152527" y="813689"/>
                  </a:lnTo>
                  <a:lnTo>
                    <a:pt x="155321" y="779526"/>
                  </a:lnTo>
                  <a:lnTo>
                    <a:pt x="159766" y="745871"/>
                  </a:lnTo>
                  <a:lnTo>
                    <a:pt x="165354" y="713613"/>
                  </a:lnTo>
                  <a:lnTo>
                    <a:pt x="169291" y="697992"/>
                  </a:lnTo>
                  <a:lnTo>
                    <a:pt x="173609" y="683133"/>
                  </a:lnTo>
                  <a:lnTo>
                    <a:pt x="178181" y="668274"/>
                  </a:lnTo>
                  <a:lnTo>
                    <a:pt x="183261" y="654050"/>
                  </a:lnTo>
                  <a:lnTo>
                    <a:pt x="182880" y="649224"/>
                  </a:lnTo>
                  <a:lnTo>
                    <a:pt x="183642" y="645541"/>
                  </a:lnTo>
                  <a:lnTo>
                    <a:pt x="185039" y="642112"/>
                  </a:lnTo>
                  <a:lnTo>
                    <a:pt x="186817" y="639191"/>
                  </a:lnTo>
                  <a:lnTo>
                    <a:pt x="191008" y="633984"/>
                  </a:lnTo>
                  <a:lnTo>
                    <a:pt x="194945" y="628777"/>
                  </a:lnTo>
                  <a:lnTo>
                    <a:pt x="198247" y="620649"/>
                  </a:lnTo>
                  <a:lnTo>
                    <a:pt x="201041" y="612013"/>
                  </a:lnTo>
                  <a:lnTo>
                    <a:pt x="202438" y="608330"/>
                  </a:lnTo>
                  <a:lnTo>
                    <a:pt x="205232" y="604901"/>
                  </a:lnTo>
                  <a:lnTo>
                    <a:pt x="208534" y="601980"/>
                  </a:lnTo>
                  <a:lnTo>
                    <a:pt x="213487" y="599694"/>
                  </a:lnTo>
                  <a:lnTo>
                    <a:pt x="221742" y="590042"/>
                  </a:lnTo>
                  <a:lnTo>
                    <a:pt x="230632" y="581152"/>
                  </a:lnTo>
                  <a:lnTo>
                    <a:pt x="239903" y="573024"/>
                  </a:lnTo>
                  <a:lnTo>
                    <a:pt x="249936" y="566293"/>
                  </a:lnTo>
                  <a:lnTo>
                    <a:pt x="260985" y="559943"/>
                  </a:lnTo>
                  <a:lnTo>
                    <a:pt x="272288" y="555117"/>
                  </a:lnTo>
                  <a:lnTo>
                    <a:pt x="284734" y="551434"/>
                  </a:lnTo>
                  <a:lnTo>
                    <a:pt x="297942" y="549148"/>
                  </a:lnTo>
                  <a:lnTo>
                    <a:pt x="606679" y="574802"/>
                  </a:lnTo>
                  <a:lnTo>
                    <a:pt x="609219" y="574040"/>
                  </a:lnTo>
                  <a:lnTo>
                    <a:pt x="613537" y="570738"/>
                  </a:lnTo>
                  <a:lnTo>
                    <a:pt x="617728" y="567690"/>
                  </a:lnTo>
                  <a:lnTo>
                    <a:pt x="619506" y="567690"/>
                  </a:lnTo>
                  <a:lnTo>
                    <a:pt x="622046" y="568833"/>
                  </a:lnTo>
                  <a:lnTo>
                    <a:pt x="627761" y="581914"/>
                  </a:lnTo>
                  <a:lnTo>
                    <a:pt x="633095" y="596773"/>
                  </a:lnTo>
                  <a:lnTo>
                    <a:pt x="637032" y="612394"/>
                  </a:lnTo>
                  <a:lnTo>
                    <a:pt x="640207" y="629412"/>
                  </a:lnTo>
                  <a:lnTo>
                    <a:pt x="642366" y="648081"/>
                  </a:lnTo>
                  <a:lnTo>
                    <a:pt x="643382" y="668274"/>
                  </a:lnTo>
                  <a:lnTo>
                    <a:pt x="643382" y="690245"/>
                  </a:lnTo>
                  <a:lnTo>
                    <a:pt x="641985" y="713232"/>
                  </a:lnTo>
                  <a:lnTo>
                    <a:pt x="643763" y="738124"/>
                  </a:lnTo>
                  <a:lnTo>
                    <a:pt x="646303" y="761619"/>
                  </a:lnTo>
                  <a:lnTo>
                    <a:pt x="652780" y="806704"/>
                  </a:lnTo>
                  <a:lnTo>
                    <a:pt x="656209" y="829310"/>
                  </a:lnTo>
                  <a:lnTo>
                    <a:pt x="659130" y="852678"/>
                  </a:lnTo>
                  <a:lnTo>
                    <a:pt x="662051" y="877697"/>
                  </a:lnTo>
                  <a:lnTo>
                    <a:pt x="663448" y="904494"/>
                  </a:lnTo>
                  <a:lnTo>
                    <a:pt x="653034" y="912241"/>
                  </a:lnTo>
                  <a:lnTo>
                    <a:pt x="653034" y="911860"/>
                  </a:lnTo>
                  <a:lnTo>
                    <a:pt x="652018" y="910082"/>
                  </a:lnTo>
                  <a:lnTo>
                    <a:pt x="649859" y="904113"/>
                  </a:lnTo>
                  <a:lnTo>
                    <a:pt x="647700" y="897382"/>
                  </a:lnTo>
                  <a:lnTo>
                    <a:pt x="646684" y="894715"/>
                  </a:lnTo>
                  <a:lnTo>
                    <a:pt x="646303" y="892937"/>
                  </a:lnTo>
                  <a:lnTo>
                    <a:pt x="645541" y="888492"/>
                  </a:lnTo>
                  <a:lnTo>
                    <a:pt x="644906" y="882904"/>
                  </a:lnTo>
                  <a:lnTo>
                    <a:pt x="644144" y="869061"/>
                  </a:lnTo>
                  <a:lnTo>
                    <a:pt x="642747" y="853567"/>
                  </a:lnTo>
                  <a:lnTo>
                    <a:pt x="641731" y="836422"/>
                  </a:lnTo>
                  <a:lnTo>
                    <a:pt x="640207" y="819277"/>
                  </a:lnTo>
                  <a:lnTo>
                    <a:pt x="638810" y="804037"/>
                  </a:lnTo>
                  <a:lnTo>
                    <a:pt x="637413" y="791464"/>
                  </a:lnTo>
                  <a:lnTo>
                    <a:pt x="636397" y="786511"/>
                  </a:lnTo>
                  <a:lnTo>
                    <a:pt x="635635" y="782828"/>
                  </a:lnTo>
                  <a:lnTo>
                    <a:pt x="634873" y="786130"/>
                  </a:lnTo>
                  <a:lnTo>
                    <a:pt x="634111" y="791718"/>
                  </a:lnTo>
                  <a:lnTo>
                    <a:pt x="633730" y="798449"/>
                  </a:lnTo>
                  <a:lnTo>
                    <a:pt x="633476" y="806704"/>
                  </a:lnTo>
                  <a:lnTo>
                    <a:pt x="633730" y="815975"/>
                  </a:lnTo>
                  <a:lnTo>
                    <a:pt x="634111" y="826008"/>
                  </a:lnTo>
                  <a:lnTo>
                    <a:pt x="635254" y="848360"/>
                  </a:lnTo>
                  <a:lnTo>
                    <a:pt x="636778" y="870712"/>
                  </a:lnTo>
                  <a:lnTo>
                    <a:pt x="638556" y="892175"/>
                  </a:lnTo>
                  <a:lnTo>
                    <a:pt x="639191" y="901827"/>
                  </a:lnTo>
                  <a:lnTo>
                    <a:pt x="640588" y="910463"/>
                  </a:lnTo>
                  <a:lnTo>
                    <a:pt x="641350" y="917956"/>
                  </a:lnTo>
                  <a:lnTo>
                    <a:pt x="641985" y="923798"/>
                  </a:lnTo>
                  <a:lnTo>
                    <a:pt x="646684" y="955802"/>
                  </a:lnTo>
                  <a:lnTo>
                    <a:pt x="649605" y="987425"/>
                  </a:lnTo>
                  <a:lnTo>
                    <a:pt x="651383" y="1018286"/>
                  </a:lnTo>
                  <a:lnTo>
                    <a:pt x="651637" y="1049274"/>
                  </a:lnTo>
                  <a:lnTo>
                    <a:pt x="650621" y="1080008"/>
                  </a:lnTo>
                  <a:lnTo>
                    <a:pt x="649224" y="1111377"/>
                  </a:lnTo>
                  <a:lnTo>
                    <a:pt x="644906" y="1174496"/>
                  </a:lnTo>
                  <a:lnTo>
                    <a:pt x="634111" y="1177544"/>
                  </a:lnTo>
                  <a:lnTo>
                    <a:pt x="624586" y="1180211"/>
                  </a:lnTo>
                  <a:lnTo>
                    <a:pt x="615315" y="1182370"/>
                  </a:lnTo>
                  <a:lnTo>
                    <a:pt x="607822" y="1183894"/>
                  </a:lnTo>
                  <a:lnTo>
                    <a:pt x="600329" y="1184275"/>
                  </a:lnTo>
                  <a:lnTo>
                    <a:pt x="593471" y="1183513"/>
                  </a:lnTo>
                  <a:lnTo>
                    <a:pt x="587883" y="1181989"/>
                  </a:lnTo>
                  <a:lnTo>
                    <a:pt x="582422" y="1178687"/>
                  </a:lnTo>
                  <a:lnTo>
                    <a:pt x="579628" y="1175385"/>
                  </a:lnTo>
                  <a:lnTo>
                    <a:pt x="577850" y="1169670"/>
                  </a:lnTo>
                  <a:lnTo>
                    <a:pt x="575056" y="1156335"/>
                  </a:lnTo>
                  <a:lnTo>
                    <a:pt x="573659" y="1148969"/>
                  </a:lnTo>
                  <a:lnTo>
                    <a:pt x="569976" y="1142492"/>
                  </a:lnTo>
                  <a:lnTo>
                    <a:pt x="565023" y="1137412"/>
                  </a:lnTo>
                  <a:lnTo>
                    <a:pt x="562229" y="1135507"/>
                  </a:lnTo>
                  <a:lnTo>
                    <a:pt x="557911" y="1134110"/>
                  </a:lnTo>
                  <a:lnTo>
                    <a:pt x="559308" y="1133348"/>
                  </a:lnTo>
                  <a:lnTo>
                    <a:pt x="561086" y="1131062"/>
                  </a:lnTo>
                  <a:lnTo>
                    <a:pt x="562483" y="1128014"/>
                  </a:lnTo>
                  <a:lnTo>
                    <a:pt x="564007" y="1123950"/>
                  </a:lnTo>
                  <a:lnTo>
                    <a:pt x="566801" y="1113917"/>
                  </a:lnTo>
                  <a:lnTo>
                    <a:pt x="568960" y="1102741"/>
                  </a:lnTo>
                  <a:lnTo>
                    <a:pt x="570738" y="1117600"/>
                  </a:lnTo>
                  <a:lnTo>
                    <a:pt x="572262" y="1123696"/>
                  </a:lnTo>
                  <a:lnTo>
                    <a:pt x="573659" y="1129157"/>
                  </a:lnTo>
                  <a:lnTo>
                    <a:pt x="575056" y="1133348"/>
                  </a:lnTo>
                  <a:lnTo>
                    <a:pt x="576453" y="1137031"/>
                  </a:lnTo>
                  <a:lnTo>
                    <a:pt x="577850" y="1139190"/>
                  </a:lnTo>
                  <a:lnTo>
                    <a:pt x="578866" y="1140333"/>
                  </a:lnTo>
                  <a:lnTo>
                    <a:pt x="580263" y="1140333"/>
                  </a:lnTo>
                  <a:lnTo>
                    <a:pt x="581787" y="1139571"/>
                  </a:lnTo>
                  <a:lnTo>
                    <a:pt x="583184" y="1137412"/>
                  </a:lnTo>
                  <a:lnTo>
                    <a:pt x="584708" y="1134745"/>
                  </a:lnTo>
                  <a:lnTo>
                    <a:pt x="587883" y="1126617"/>
                  </a:lnTo>
                  <a:lnTo>
                    <a:pt x="589915" y="1115822"/>
                  </a:lnTo>
                  <a:lnTo>
                    <a:pt x="591439" y="1128903"/>
                  </a:lnTo>
                  <a:lnTo>
                    <a:pt x="592836" y="1139571"/>
                  </a:lnTo>
                  <a:lnTo>
                    <a:pt x="593852" y="1143762"/>
                  </a:lnTo>
                  <a:lnTo>
                    <a:pt x="594995" y="1146683"/>
                  </a:lnTo>
                  <a:lnTo>
                    <a:pt x="596011" y="1148969"/>
                  </a:lnTo>
                  <a:lnTo>
                    <a:pt x="597154" y="1149604"/>
                  </a:lnTo>
                  <a:lnTo>
                    <a:pt x="598551" y="1154811"/>
                  </a:lnTo>
                  <a:lnTo>
                    <a:pt x="600710" y="1157859"/>
                  </a:lnTo>
                  <a:lnTo>
                    <a:pt x="601726" y="1157859"/>
                  </a:lnTo>
                  <a:lnTo>
                    <a:pt x="602869" y="1157097"/>
                  </a:lnTo>
                  <a:lnTo>
                    <a:pt x="604520" y="1154811"/>
                  </a:lnTo>
                  <a:lnTo>
                    <a:pt x="606298" y="1151509"/>
                  </a:lnTo>
                  <a:lnTo>
                    <a:pt x="612521" y="1128903"/>
                  </a:lnTo>
                  <a:lnTo>
                    <a:pt x="617474" y="1106551"/>
                  </a:lnTo>
                  <a:lnTo>
                    <a:pt x="621284" y="1084199"/>
                  </a:lnTo>
                  <a:lnTo>
                    <a:pt x="624586" y="1060704"/>
                  </a:lnTo>
                  <a:lnTo>
                    <a:pt x="626364" y="1036574"/>
                  </a:lnTo>
                  <a:lnTo>
                    <a:pt x="627761" y="1010539"/>
                  </a:lnTo>
                  <a:lnTo>
                    <a:pt x="628142" y="982980"/>
                  </a:lnTo>
                  <a:lnTo>
                    <a:pt x="627761" y="952881"/>
                  </a:lnTo>
                  <a:lnTo>
                    <a:pt x="624205" y="952881"/>
                  </a:lnTo>
                  <a:lnTo>
                    <a:pt x="620649" y="929767"/>
                  </a:lnTo>
                  <a:lnTo>
                    <a:pt x="618490" y="906272"/>
                  </a:lnTo>
                  <a:lnTo>
                    <a:pt x="618109" y="882904"/>
                  </a:lnTo>
                  <a:lnTo>
                    <a:pt x="619125" y="859409"/>
                  </a:lnTo>
                  <a:lnTo>
                    <a:pt x="623189" y="812165"/>
                  </a:lnTo>
                  <a:lnTo>
                    <a:pt x="627761" y="764921"/>
                  </a:lnTo>
                  <a:lnTo>
                    <a:pt x="630555" y="717296"/>
                  </a:lnTo>
                  <a:lnTo>
                    <a:pt x="630936" y="693547"/>
                  </a:lnTo>
                  <a:lnTo>
                    <a:pt x="629539" y="669798"/>
                  </a:lnTo>
                  <a:lnTo>
                    <a:pt x="626745" y="645922"/>
                  </a:lnTo>
                  <a:lnTo>
                    <a:pt x="621665" y="622046"/>
                  </a:lnTo>
                  <a:lnTo>
                    <a:pt x="614172" y="598297"/>
                  </a:lnTo>
                  <a:lnTo>
                    <a:pt x="603885" y="574421"/>
                  </a:lnTo>
                  <a:lnTo>
                    <a:pt x="660146" y="928624"/>
                  </a:lnTo>
                  <a:lnTo>
                    <a:pt x="663448" y="926465"/>
                  </a:lnTo>
                  <a:lnTo>
                    <a:pt x="668401" y="921258"/>
                  </a:lnTo>
                  <a:lnTo>
                    <a:pt x="670179" y="919353"/>
                  </a:lnTo>
                  <a:lnTo>
                    <a:pt x="671195" y="917956"/>
                  </a:lnTo>
                  <a:lnTo>
                    <a:pt x="671957" y="917956"/>
                  </a:lnTo>
                  <a:lnTo>
                    <a:pt x="672973" y="919353"/>
                  </a:lnTo>
                  <a:lnTo>
                    <a:pt x="677037" y="939038"/>
                  </a:lnTo>
                  <a:lnTo>
                    <a:pt x="678053" y="949071"/>
                  </a:lnTo>
                  <a:lnTo>
                    <a:pt x="678434" y="958469"/>
                  </a:lnTo>
                  <a:lnTo>
                    <a:pt x="677672" y="967359"/>
                  </a:lnTo>
                  <a:lnTo>
                    <a:pt x="675640" y="974471"/>
                  </a:lnTo>
                  <a:lnTo>
                    <a:pt x="671957" y="980059"/>
                  </a:lnTo>
                  <a:lnTo>
                    <a:pt x="669417" y="982218"/>
                  </a:lnTo>
                  <a:lnTo>
                    <a:pt x="666623" y="983742"/>
                  </a:lnTo>
                  <a:lnTo>
                    <a:pt x="663448" y="980694"/>
                  </a:lnTo>
                  <a:lnTo>
                    <a:pt x="660908" y="975487"/>
                  </a:lnTo>
                  <a:lnTo>
                    <a:pt x="659130" y="968756"/>
                  </a:lnTo>
                  <a:lnTo>
                    <a:pt x="657733" y="961009"/>
                  </a:lnTo>
                  <a:lnTo>
                    <a:pt x="656209" y="944245"/>
                  </a:lnTo>
                  <a:lnTo>
                    <a:pt x="656209" y="936752"/>
                  </a:lnTo>
                  <a:lnTo>
                    <a:pt x="655955" y="930529"/>
                  </a:lnTo>
                  <a:lnTo>
                    <a:pt x="330835" y="934974"/>
                  </a:lnTo>
                  <a:lnTo>
                    <a:pt x="333629" y="936117"/>
                  </a:lnTo>
                  <a:lnTo>
                    <a:pt x="338328" y="940562"/>
                  </a:lnTo>
                  <a:lnTo>
                    <a:pt x="342265" y="944626"/>
                  </a:lnTo>
                  <a:lnTo>
                    <a:pt x="345059" y="946150"/>
                  </a:lnTo>
                  <a:lnTo>
                    <a:pt x="347853" y="947293"/>
                  </a:lnTo>
                  <a:lnTo>
                    <a:pt x="349377" y="954278"/>
                  </a:lnTo>
                  <a:lnTo>
                    <a:pt x="349377" y="958469"/>
                  </a:lnTo>
                  <a:lnTo>
                    <a:pt x="347853" y="964311"/>
                  </a:lnTo>
                  <a:lnTo>
                    <a:pt x="346456" y="968502"/>
                  </a:lnTo>
                  <a:lnTo>
                    <a:pt x="342900" y="972947"/>
                  </a:lnTo>
                  <a:lnTo>
                    <a:pt x="337947" y="977011"/>
                  </a:lnTo>
                  <a:lnTo>
                    <a:pt x="334391" y="978535"/>
                  </a:lnTo>
                  <a:lnTo>
                    <a:pt x="330454" y="979678"/>
                  </a:lnTo>
                  <a:lnTo>
                    <a:pt x="325120" y="978535"/>
                  </a:lnTo>
                  <a:lnTo>
                    <a:pt x="320802" y="976630"/>
                  </a:lnTo>
                  <a:lnTo>
                    <a:pt x="319405" y="974852"/>
                  </a:lnTo>
                  <a:lnTo>
                    <a:pt x="317627" y="972566"/>
                  </a:lnTo>
                  <a:lnTo>
                    <a:pt x="316611" y="969137"/>
                  </a:lnTo>
                  <a:lnTo>
                    <a:pt x="315468" y="965200"/>
                  </a:lnTo>
                  <a:lnTo>
                    <a:pt x="315087" y="959104"/>
                  </a:lnTo>
                  <a:lnTo>
                    <a:pt x="315468" y="953897"/>
                  </a:lnTo>
                  <a:lnTo>
                    <a:pt x="316611" y="949960"/>
                  </a:lnTo>
                  <a:lnTo>
                    <a:pt x="318643" y="946531"/>
                  </a:lnTo>
                  <a:lnTo>
                    <a:pt x="323342" y="940181"/>
                  </a:lnTo>
                  <a:lnTo>
                    <a:pt x="327660" y="934593"/>
                  </a:lnTo>
                  <a:lnTo>
                    <a:pt x="302260" y="955421"/>
                  </a:lnTo>
                  <a:lnTo>
                    <a:pt x="300863" y="968756"/>
                  </a:lnTo>
                  <a:lnTo>
                    <a:pt x="299466" y="975233"/>
                  </a:lnTo>
                  <a:lnTo>
                    <a:pt x="296545" y="981456"/>
                  </a:lnTo>
                  <a:lnTo>
                    <a:pt x="292608" y="988187"/>
                  </a:lnTo>
                  <a:lnTo>
                    <a:pt x="287020" y="994156"/>
                  </a:lnTo>
                  <a:lnTo>
                    <a:pt x="272669" y="994156"/>
                  </a:lnTo>
                  <a:lnTo>
                    <a:pt x="266573" y="992378"/>
                  </a:lnTo>
                  <a:lnTo>
                    <a:pt x="262382" y="988568"/>
                  </a:lnTo>
                  <a:lnTo>
                    <a:pt x="259080" y="983996"/>
                  </a:lnTo>
                  <a:lnTo>
                    <a:pt x="256667" y="978789"/>
                  </a:lnTo>
                  <a:lnTo>
                    <a:pt x="255270" y="972566"/>
                  </a:lnTo>
                  <a:lnTo>
                    <a:pt x="254508" y="966216"/>
                  </a:lnTo>
                  <a:lnTo>
                    <a:pt x="254889" y="952881"/>
                  </a:lnTo>
                  <a:lnTo>
                    <a:pt x="249174" y="955421"/>
                  </a:lnTo>
                  <a:lnTo>
                    <a:pt x="245618" y="958723"/>
                  </a:lnTo>
                  <a:lnTo>
                    <a:pt x="243078" y="963549"/>
                  </a:lnTo>
                  <a:lnTo>
                    <a:pt x="241681" y="969645"/>
                  </a:lnTo>
                  <a:lnTo>
                    <a:pt x="239522" y="982218"/>
                  </a:lnTo>
                  <a:lnTo>
                    <a:pt x="238506" y="988187"/>
                  </a:lnTo>
                  <a:lnTo>
                    <a:pt x="236728" y="994156"/>
                  </a:lnTo>
                  <a:lnTo>
                    <a:pt x="232791" y="997458"/>
                  </a:lnTo>
                  <a:lnTo>
                    <a:pt x="228473" y="999744"/>
                  </a:lnTo>
                  <a:lnTo>
                    <a:pt x="223901" y="1000125"/>
                  </a:lnTo>
                  <a:lnTo>
                    <a:pt x="219583" y="999363"/>
                  </a:lnTo>
                  <a:lnTo>
                    <a:pt x="215265" y="997204"/>
                  </a:lnTo>
                  <a:lnTo>
                    <a:pt x="211709" y="992632"/>
                  </a:lnTo>
                  <a:lnTo>
                    <a:pt x="208915" y="987425"/>
                  </a:lnTo>
                  <a:lnTo>
                    <a:pt x="207391" y="979678"/>
                  </a:lnTo>
                  <a:lnTo>
                    <a:pt x="203200" y="965835"/>
                  </a:lnTo>
                  <a:lnTo>
                    <a:pt x="201041" y="963930"/>
                  </a:lnTo>
                  <a:lnTo>
                    <a:pt x="200025" y="963295"/>
                  </a:lnTo>
                  <a:lnTo>
                    <a:pt x="198247" y="963549"/>
                  </a:lnTo>
                  <a:lnTo>
                    <a:pt x="196469" y="963930"/>
                  </a:lnTo>
                  <a:lnTo>
                    <a:pt x="193929" y="964311"/>
                  </a:lnTo>
                  <a:lnTo>
                    <a:pt x="192405" y="967359"/>
                  </a:lnTo>
                  <a:lnTo>
                    <a:pt x="191770" y="969137"/>
                  </a:lnTo>
                  <a:lnTo>
                    <a:pt x="191770" y="972185"/>
                  </a:lnTo>
                  <a:lnTo>
                    <a:pt x="191770" y="976249"/>
                  </a:lnTo>
                  <a:lnTo>
                    <a:pt x="191008" y="978789"/>
                  </a:lnTo>
                  <a:lnTo>
                    <a:pt x="189992" y="982980"/>
                  </a:lnTo>
                  <a:lnTo>
                    <a:pt x="187452" y="987806"/>
                  </a:lnTo>
                  <a:lnTo>
                    <a:pt x="184277" y="991108"/>
                  </a:lnTo>
                  <a:lnTo>
                    <a:pt x="180721" y="993775"/>
                  </a:lnTo>
                  <a:lnTo>
                    <a:pt x="176784" y="995299"/>
                  </a:lnTo>
                  <a:lnTo>
                    <a:pt x="168275" y="996315"/>
                  </a:lnTo>
                  <a:lnTo>
                    <a:pt x="159766" y="996696"/>
                  </a:lnTo>
                  <a:lnTo>
                    <a:pt x="157607" y="995299"/>
                  </a:lnTo>
                  <a:lnTo>
                    <a:pt x="155321" y="992632"/>
                  </a:lnTo>
                  <a:lnTo>
                    <a:pt x="153543" y="989711"/>
                  </a:lnTo>
                  <a:lnTo>
                    <a:pt x="152527" y="986282"/>
                  </a:lnTo>
                  <a:lnTo>
                    <a:pt x="151130" y="978154"/>
                  </a:lnTo>
                  <a:lnTo>
                    <a:pt x="151130" y="968756"/>
                  </a:lnTo>
                  <a:lnTo>
                    <a:pt x="152146" y="958723"/>
                  </a:lnTo>
                  <a:lnTo>
                    <a:pt x="153924" y="949071"/>
                  </a:lnTo>
                  <a:lnTo>
                    <a:pt x="156083" y="940181"/>
                  </a:lnTo>
                  <a:lnTo>
                    <a:pt x="158242" y="932434"/>
                  </a:lnTo>
                  <a:lnTo>
                    <a:pt x="174625" y="936752"/>
                  </a:lnTo>
                  <a:lnTo>
                    <a:pt x="191008" y="939419"/>
                  </a:lnTo>
                  <a:lnTo>
                    <a:pt x="208153" y="940943"/>
                  </a:lnTo>
                  <a:lnTo>
                    <a:pt x="226060" y="941324"/>
                  </a:lnTo>
                  <a:lnTo>
                    <a:pt x="263144" y="940943"/>
                  </a:lnTo>
                  <a:lnTo>
                    <a:pt x="282321" y="940943"/>
                  </a:lnTo>
                  <a:lnTo>
                    <a:pt x="302641" y="942086"/>
                  </a:lnTo>
                  <a:lnTo>
                    <a:pt x="276606" y="1174242"/>
                  </a:lnTo>
                  <a:lnTo>
                    <a:pt x="301625" y="1174496"/>
                  </a:lnTo>
                  <a:lnTo>
                    <a:pt x="325120" y="1175385"/>
                  </a:lnTo>
                  <a:lnTo>
                    <a:pt x="348234" y="1176401"/>
                  </a:lnTo>
                  <a:lnTo>
                    <a:pt x="370078" y="1177544"/>
                  </a:lnTo>
                  <a:lnTo>
                    <a:pt x="390398" y="1179449"/>
                  </a:lnTo>
                  <a:lnTo>
                    <a:pt x="409575" y="1181989"/>
                  </a:lnTo>
                  <a:lnTo>
                    <a:pt x="426974" y="1184910"/>
                  </a:lnTo>
                  <a:lnTo>
                    <a:pt x="421386" y="1223391"/>
                  </a:lnTo>
                  <a:lnTo>
                    <a:pt x="416052" y="1259840"/>
                  </a:lnTo>
                  <a:lnTo>
                    <a:pt x="409956" y="1296162"/>
                  </a:lnTo>
                  <a:lnTo>
                    <a:pt x="403987" y="1333119"/>
                  </a:lnTo>
                  <a:lnTo>
                    <a:pt x="382524" y="1330833"/>
                  </a:lnTo>
                  <a:lnTo>
                    <a:pt x="361823" y="1329436"/>
                  </a:lnTo>
                  <a:lnTo>
                    <a:pt x="320040" y="1328928"/>
                  </a:lnTo>
                  <a:lnTo>
                    <a:pt x="278765" y="1328928"/>
                  </a:lnTo>
                  <a:lnTo>
                    <a:pt x="257683" y="1328547"/>
                  </a:lnTo>
                  <a:lnTo>
                    <a:pt x="236728" y="1327531"/>
                  </a:lnTo>
                  <a:lnTo>
                    <a:pt x="239522" y="1308100"/>
                  </a:lnTo>
                  <a:lnTo>
                    <a:pt x="241681" y="1290320"/>
                  </a:lnTo>
                  <a:lnTo>
                    <a:pt x="243459" y="1274699"/>
                  </a:lnTo>
                  <a:lnTo>
                    <a:pt x="244475" y="1259840"/>
                  </a:lnTo>
                  <a:lnTo>
                    <a:pt x="242062" y="1255649"/>
                  </a:lnTo>
                  <a:lnTo>
                    <a:pt x="239903" y="1251585"/>
                  </a:lnTo>
                  <a:lnTo>
                    <a:pt x="238506" y="1243711"/>
                  </a:lnTo>
                  <a:lnTo>
                    <a:pt x="239522" y="1237107"/>
                  </a:lnTo>
                  <a:lnTo>
                    <a:pt x="241681" y="1230757"/>
                  </a:lnTo>
                  <a:lnTo>
                    <a:pt x="248158" y="1228217"/>
                  </a:lnTo>
                  <a:lnTo>
                    <a:pt x="251714" y="1225931"/>
                  </a:lnTo>
                  <a:lnTo>
                    <a:pt x="252730" y="1223645"/>
                  </a:lnTo>
                  <a:lnTo>
                    <a:pt x="252349" y="1221486"/>
                  </a:lnTo>
                  <a:lnTo>
                    <a:pt x="249555" y="1216914"/>
                  </a:lnTo>
                  <a:lnTo>
                    <a:pt x="248158" y="1214374"/>
                  </a:lnTo>
                  <a:lnTo>
                    <a:pt x="247777" y="1212088"/>
                  </a:lnTo>
                  <a:lnTo>
                    <a:pt x="249174" y="1193546"/>
                  </a:lnTo>
                  <a:lnTo>
                    <a:pt x="250952" y="1173861"/>
                  </a:lnTo>
                  <a:lnTo>
                    <a:pt x="562864" y="1194689"/>
                  </a:lnTo>
                  <a:lnTo>
                    <a:pt x="566039" y="1206881"/>
                  </a:lnTo>
                  <a:lnTo>
                    <a:pt x="567817" y="1218819"/>
                  </a:lnTo>
                  <a:lnTo>
                    <a:pt x="568198" y="1230376"/>
                  </a:lnTo>
                  <a:lnTo>
                    <a:pt x="567817" y="1241933"/>
                  </a:lnTo>
                  <a:lnTo>
                    <a:pt x="568198" y="1244473"/>
                  </a:lnTo>
                  <a:lnTo>
                    <a:pt x="569595" y="1247140"/>
                  </a:lnTo>
                  <a:lnTo>
                    <a:pt x="572897" y="1250823"/>
                  </a:lnTo>
                  <a:lnTo>
                    <a:pt x="573659" y="1253109"/>
                  </a:lnTo>
                  <a:lnTo>
                    <a:pt x="572897" y="1256411"/>
                  </a:lnTo>
                  <a:lnTo>
                    <a:pt x="569976" y="1260856"/>
                  </a:lnTo>
                  <a:lnTo>
                    <a:pt x="567817" y="1263523"/>
                  </a:lnTo>
                  <a:lnTo>
                    <a:pt x="565023" y="1266444"/>
                  </a:lnTo>
                  <a:lnTo>
                    <a:pt x="564007" y="1268730"/>
                  </a:lnTo>
                  <a:lnTo>
                    <a:pt x="562229" y="1270635"/>
                  </a:lnTo>
                  <a:lnTo>
                    <a:pt x="558673" y="1273937"/>
                  </a:lnTo>
                  <a:lnTo>
                    <a:pt x="557911" y="1275461"/>
                  </a:lnTo>
                  <a:lnTo>
                    <a:pt x="557530" y="1278001"/>
                  </a:lnTo>
                  <a:lnTo>
                    <a:pt x="558673" y="1281303"/>
                  </a:lnTo>
                  <a:lnTo>
                    <a:pt x="561467" y="1285494"/>
                  </a:lnTo>
                  <a:lnTo>
                    <a:pt x="559308" y="1299972"/>
                  </a:lnTo>
                  <a:lnTo>
                    <a:pt x="557911" y="1314069"/>
                  </a:lnTo>
                  <a:lnTo>
                    <a:pt x="558673" y="1327531"/>
                  </a:lnTo>
                  <a:lnTo>
                    <a:pt x="561467" y="1340485"/>
                  </a:lnTo>
                  <a:lnTo>
                    <a:pt x="560832" y="1341247"/>
                  </a:lnTo>
                  <a:lnTo>
                    <a:pt x="557911" y="1341628"/>
                  </a:lnTo>
                  <a:lnTo>
                    <a:pt x="553593" y="1341628"/>
                  </a:lnTo>
                  <a:lnTo>
                    <a:pt x="548259" y="1341247"/>
                  </a:lnTo>
                  <a:lnTo>
                    <a:pt x="541401" y="1340866"/>
                  </a:lnTo>
                  <a:lnTo>
                    <a:pt x="533654" y="1340485"/>
                  </a:lnTo>
                  <a:lnTo>
                    <a:pt x="517525" y="1339469"/>
                  </a:lnTo>
                  <a:lnTo>
                    <a:pt x="501142" y="1337945"/>
                  </a:lnTo>
                  <a:lnTo>
                    <a:pt x="493776" y="1337183"/>
                  </a:lnTo>
                  <a:lnTo>
                    <a:pt x="486918" y="1336421"/>
                  </a:lnTo>
                  <a:lnTo>
                    <a:pt x="481711" y="1336421"/>
                  </a:lnTo>
                  <a:lnTo>
                    <a:pt x="477647" y="1336421"/>
                  </a:lnTo>
                  <a:lnTo>
                    <a:pt x="475107" y="1336802"/>
                  </a:lnTo>
                  <a:lnTo>
                    <a:pt x="474472" y="1337564"/>
                  </a:lnTo>
                  <a:lnTo>
                    <a:pt x="475107" y="1337945"/>
                  </a:lnTo>
                  <a:lnTo>
                    <a:pt x="475869" y="1339469"/>
                  </a:lnTo>
                  <a:lnTo>
                    <a:pt x="479044" y="1344295"/>
                  </a:lnTo>
                  <a:lnTo>
                    <a:pt x="484505" y="1349121"/>
                  </a:lnTo>
                  <a:lnTo>
                    <a:pt x="488061" y="1350899"/>
                  </a:lnTo>
                  <a:lnTo>
                    <a:pt x="492252" y="1352423"/>
                  </a:lnTo>
                  <a:lnTo>
                    <a:pt x="503682" y="1354328"/>
                  </a:lnTo>
                  <a:lnTo>
                    <a:pt x="516890" y="1356106"/>
                  </a:lnTo>
                  <a:lnTo>
                    <a:pt x="530352" y="1357249"/>
                  </a:lnTo>
                  <a:lnTo>
                    <a:pt x="543179" y="1358773"/>
                  </a:lnTo>
                  <a:lnTo>
                    <a:pt x="554990" y="1359154"/>
                  </a:lnTo>
                  <a:lnTo>
                    <a:pt x="564642" y="1359916"/>
                  </a:lnTo>
                  <a:lnTo>
                    <a:pt x="571119" y="1360170"/>
                  </a:lnTo>
                  <a:lnTo>
                    <a:pt x="573278" y="1360551"/>
                  </a:lnTo>
                  <a:lnTo>
                    <a:pt x="573913" y="1360932"/>
                  </a:lnTo>
                  <a:lnTo>
                    <a:pt x="581787" y="1363218"/>
                  </a:lnTo>
                  <a:lnTo>
                    <a:pt x="590296" y="1364742"/>
                  </a:lnTo>
                  <a:lnTo>
                    <a:pt x="599694" y="1364742"/>
                  </a:lnTo>
                  <a:lnTo>
                    <a:pt x="609981" y="1364742"/>
                  </a:lnTo>
                  <a:lnTo>
                    <a:pt x="605282" y="1388491"/>
                  </a:lnTo>
                  <a:lnTo>
                    <a:pt x="601726" y="1412367"/>
                  </a:lnTo>
                  <a:lnTo>
                    <a:pt x="595630" y="1461770"/>
                  </a:lnTo>
                  <a:lnTo>
                    <a:pt x="576453" y="1466977"/>
                  </a:lnTo>
                  <a:lnTo>
                    <a:pt x="556387" y="1469898"/>
                  </a:lnTo>
                  <a:lnTo>
                    <a:pt x="535813" y="1471549"/>
                  </a:lnTo>
                  <a:lnTo>
                    <a:pt x="515112" y="1471549"/>
                  </a:lnTo>
                  <a:lnTo>
                    <a:pt x="494538" y="1470406"/>
                  </a:lnTo>
                  <a:lnTo>
                    <a:pt x="474472" y="1469263"/>
                  </a:lnTo>
                  <a:lnTo>
                    <a:pt x="455295" y="1467358"/>
                  </a:lnTo>
                  <a:lnTo>
                    <a:pt x="437769" y="1465961"/>
                  </a:lnTo>
                  <a:lnTo>
                    <a:pt x="436626" y="1456944"/>
                  </a:lnTo>
                  <a:lnTo>
                    <a:pt x="435610" y="1448054"/>
                  </a:lnTo>
                  <a:lnTo>
                    <a:pt x="436372" y="1429131"/>
                  </a:lnTo>
                  <a:lnTo>
                    <a:pt x="438404" y="1409700"/>
                  </a:lnTo>
                  <a:lnTo>
                    <a:pt x="442468" y="1390650"/>
                  </a:lnTo>
                  <a:lnTo>
                    <a:pt x="446659" y="1373251"/>
                  </a:lnTo>
                  <a:lnTo>
                    <a:pt x="451993" y="1357249"/>
                  </a:lnTo>
                  <a:lnTo>
                    <a:pt x="456692" y="1344676"/>
                  </a:lnTo>
                  <a:lnTo>
                    <a:pt x="459105" y="1339469"/>
                  </a:lnTo>
                  <a:lnTo>
                    <a:pt x="460883" y="1335659"/>
                  </a:lnTo>
                  <a:lnTo>
                    <a:pt x="426974" y="1330833"/>
                  </a:lnTo>
                  <a:lnTo>
                    <a:pt x="428117" y="1310005"/>
                  </a:lnTo>
                  <a:lnTo>
                    <a:pt x="431038" y="1290320"/>
                  </a:lnTo>
                  <a:lnTo>
                    <a:pt x="434213" y="1271270"/>
                  </a:lnTo>
                  <a:lnTo>
                    <a:pt x="438023" y="1253109"/>
                  </a:lnTo>
                  <a:lnTo>
                    <a:pt x="443103" y="1235583"/>
                  </a:lnTo>
                  <a:lnTo>
                    <a:pt x="448056" y="1218819"/>
                  </a:lnTo>
                  <a:lnTo>
                    <a:pt x="459486" y="1184910"/>
                  </a:lnTo>
                  <a:lnTo>
                    <a:pt x="200660" y="1344676"/>
                  </a:lnTo>
                  <a:lnTo>
                    <a:pt x="215265" y="1346835"/>
                  </a:lnTo>
                  <a:lnTo>
                    <a:pt x="245618" y="1349502"/>
                  </a:lnTo>
                  <a:lnTo>
                    <a:pt x="277749" y="1350899"/>
                  </a:lnTo>
                  <a:lnTo>
                    <a:pt x="309753" y="1351280"/>
                  </a:lnTo>
                  <a:lnTo>
                    <a:pt x="342265" y="1351280"/>
                  </a:lnTo>
                  <a:lnTo>
                    <a:pt x="373507" y="1351280"/>
                  </a:lnTo>
                  <a:lnTo>
                    <a:pt x="403225" y="1351788"/>
                  </a:lnTo>
                  <a:lnTo>
                    <a:pt x="417068" y="1352804"/>
                  </a:lnTo>
                  <a:lnTo>
                    <a:pt x="430657" y="1353566"/>
                  </a:lnTo>
                  <a:lnTo>
                    <a:pt x="426720" y="1367663"/>
                  </a:lnTo>
                  <a:lnTo>
                    <a:pt x="423418" y="1382522"/>
                  </a:lnTo>
                  <a:lnTo>
                    <a:pt x="418592" y="1413891"/>
                  </a:lnTo>
                  <a:lnTo>
                    <a:pt x="414147" y="1446276"/>
                  </a:lnTo>
                  <a:lnTo>
                    <a:pt x="411734" y="1461516"/>
                  </a:lnTo>
                  <a:lnTo>
                    <a:pt x="409194" y="1477010"/>
                  </a:lnTo>
                  <a:lnTo>
                    <a:pt x="364363" y="1464437"/>
                  </a:lnTo>
                  <a:lnTo>
                    <a:pt x="341884" y="1458468"/>
                  </a:lnTo>
                  <a:lnTo>
                    <a:pt x="318643" y="1453261"/>
                  </a:lnTo>
                  <a:lnTo>
                    <a:pt x="294767" y="1448816"/>
                  </a:lnTo>
                  <a:lnTo>
                    <a:pt x="269494" y="1445387"/>
                  </a:lnTo>
                  <a:lnTo>
                    <a:pt x="243459" y="1443609"/>
                  </a:lnTo>
                  <a:lnTo>
                    <a:pt x="215265" y="1443228"/>
                  </a:lnTo>
                  <a:lnTo>
                    <a:pt x="213233" y="1438402"/>
                  </a:lnTo>
                  <a:lnTo>
                    <a:pt x="210693" y="1433195"/>
                  </a:lnTo>
                  <a:lnTo>
                    <a:pt x="203835" y="1421257"/>
                  </a:lnTo>
                  <a:lnTo>
                    <a:pt x="196850" y="1407795"/>
                  </a:lnTo>
                  <a:lnTo>
                    <a:pt x="189992" y="1394079"/>
                  </a:lnTo>
                  <a:lnTo>
                    <a:pt x="184658" y="1379982"/>
                  </a:lnTo>
                  <a:lnTo>
                    <a:pt x="182499" y="1373251"/>
                  </a:lnTo>
                  <a:lnTo>
                    <a:pt x="181356" y="1366139"/>
                  </a:lnTo>
                  <a:lnTo>
                    <a:pt x="181102" y="1359916"/>
                  </a:lnTo>
                  <a:lnTo>
                    <a:pt x="181737" y="1353566"/>
                  </a:lnTo>
                  <a:lnTo>
                    <a:pt x="183642" y="1347597"/>
                  </a:lnTo>
                  <a:lnTo>
                    <a:pt x="186817" y="1342390"/>
                  </a:lnTo>
                  <a:lnTo>
                    <a:pt x="234188" y="1458468"/>
                  </a:lnTo>
                  <a:lnTo>
                    <a:pt x="243840" y="1458468"/>
                  </a:lnTo>
                  <a:lnTo>
                    <a:pt x="264922" y="1459230"/>
                  </a:lnTo>
                  <a:lnTo>
                    <a:pt x="287020" y="1460373"/>
                  </a:lnTo>
                  <a:lnTo>
                    <a:pt x="308356" y="1461770"/>
                  </a:lnTo>
                  <a:lnTo>
                    <a:pt x="322199" y="1464437"/>
                  </a:lnTo>
                  <a:lnTo>
                    <a:pt x="335026" y="1468501"/>
                  </a:lnTo>
                  <a:lnTo>
                    <a:pt x="361823" y="1478915"/>
                  </a:lnTo>
                  <a:lnTo>
                    <a:pt x="388112" y="1489329"/>
                  </a:lnTo>
                  <a:lnTo>
                    <a:pt x="402082" y="1493520"/>
                  </a:lnTo>
                  <a:lnTo>
                    <a:pt x="416433" y="1495679"/>
                  </a:lnTo>
                  <a:lnTo>
                    <a:pt x="416433" y="1501267"/>
                  </a:lnTo>
                  <a:lnTo>
                    <a:pt x="416814" y="1506093"/>
                  </a:lnTo>
                  <a:lnTo>
                    <a:pt x="418846" y="1515491"/>
                  </a:lnTo>
                  <a:lnTo>
                    <a:pt x="420243" y="1525143"/>
                  </a:lnTo>
                  <a:lnTo>
                    <a:pt x="420243" y="1530604"/>
                  </a:lnTo>
                  <a:lnTo>
                    <a:pt x="419608" y="1536954"/>
                  </a:lnTo>
                  <a:lnTo>
                    <a:pt x="287020" y="1525524"/>
                  </a:lnTo>
                  <a:lnTo>
                    <a:pt x="265176" y="1525524"/>
                  </a:lnTo>
                  <a:lnTo>
                    <a:pt x="246253" y="1525524"/>
                  </a:lnTo>
                  <a:lnTo>
                    <a:pt x="228473" y="1526540"/>
                  </a:lnTo>
                  <a:lnTo>
                    <a:pt x="211709" y="1527683"/>
                  </a:lnTo>
                  <a:lnTo>
                    <a:pt x="194564" y="1528445"/>
                  </a:lnTo>
                  <a:lnTo>
                    <a:pt x="177165" y="1529461"/>
                  </a:lnTo>
                  <a:lnTo>
                    <a:pt x="157988" y="1529969"/>
                  </a:lnTo>
                  <a:lnTo>
                    <a:pt x="136525" y="1529461"/>
                  </a:lnTo>
                  <a:lnTo>
                    <a:pt x="121158" y="1518793"/>
                  </a:lnTo>
                  <a:lnTo>
                    <a:pt x="122301" y="1488313"/>
                  </a:lnTo>
                  <a:lnTo>
                    <a:pt x="128270" y="1481836"/>
                  </a:lnTo>
                  <a:lnTo>
                    <a:pt x="135763" y="1477010"/>
                  </a:lnTo>
                  <a:lnTo>
                    <a:pt x="144399" y="1473327"/>
                  </a:lnTo>
                  <a:lnTo>
                    <a:pt x="153924" y="1471168"/>
                  </a:lnTo>
                  <a:lnTo>
                    <a:pt x="164719" y="1469644"/>
                  </a:lnTo>
                  <a:lnTo>
                    <a:pt x="176022" y="1468882"/>
                  </a:lnTo>
                  <a:lnTo>
                    <a:pt x="188214" y="1468882"/>
                  </a:lnTo>
                  <a:lnTo>
                    <a:pt x="201041" y="1469644"/>
                  </a:lnTo>
                  <a:lnTo>
                    <a:pt x="213233" y="1488313"/>
                  </a:lnTo>
                  <a:lnTo>
                    <a:pt x="218821" y="1477010"/>
                  </a:lnTo>
                  <a:lnTo>
                    <a:pt x="218059" y="1471803"/>
                  </a:lnTo>
                  <a:lnTo>
                    <a:pt x="218059" y="1468247"/>
                  </a:lnTo>
                  <a:lnTo>
                    <a:pt x="218821" y="1465961"/>
                  </a:lnTo>
                  <a:lnTo>
                    <a:pt x="219583" y="1464437"/>
                  </a:lnTo>
                  <a:lnTo>
                    <a:pt x="222504" y="1461770"/>
                  </a:lnTo>
                  <a:lnTo>
                    <a:pt x="224282" y="1460754"/>
                  </a:lnTo>
                  <a:lnTo>
                    <a:pt x="226060" y="1458468"/>
                  </a:lnTo>
                  <a:lnTo>
                    <a:pt x="441325" y="1483741"/>
                  </a:lnTo>
                  <a:lnTo>
                    <a:pt x="452374" y="1485646"/>
                  </a:lnTo>
                  <a:lnTo>
                    <a:pt x="474853" y="1487932"/>
                  </a:lnTo>
                  <a:lnTo>
                    <a:pt x="497332" y="1487932"/>
                  </a:lnTo>
                  <a:lnTo>
                    <a:pt x="520446" y="1486789"/>
                  </a:lnTo>
                  <a:lnTo>
                    <a:pt x="565658" y="1483106"/>
                  </a:lnTo>
                  <a:lnTo>
                    <a:pt x="587883" y="1483106"/>
                  </a:lnTo>
                  <a:lnTo>
                    <a:pt x="609981" y="1484503"/>
                  </a:lnTo>
                  <a:lnTo>
                    <a:pt x="611378" y="1486027"/>
                  </a:lnTo>
                  <a:lnTo>
                    <a:pt x="612140" y="1489329"/>
                  </a:lnTo>
                  <a:lnTo>
                    <a:pt x="613537" y="1497584"/>
                  </a:lnTo>
                  <a:lnTo>
                    <a:pt x="614934" y="1500124"/>
                  </a:lnTo>
                  <a:lnTo>
                    <a:pt x="615950" y="1500124"/>
                  </a:lnTo>
                  <a:lnTo>
                    <a:pt x="617093" y="1499743"/>
                  </a:lnTo>
                  <a:lnTo>
                    <a:pt x="618490" y="1498600"/>
                  </a:lnTo>
                  <a:lnTo>
                    <a:pt x="620268" y="1496060"/>
                  </a:lnTo>
                  <a:lnTo>
                    <a:pt x="622046" y="1492250"/>
                  </a:lnTo>
                  <a:lnTo>
                    <a:pt x="624967" y="1487424"/>
                  </a:lnTo>
                  <a:lnTo>
                    <a:pt x="643382" y="1491615"/>
                  </a:lnTo>
                  <a:lnTo>
                    <a:pt x="661670" y="1494155"/>
                  </a:lnTo>
                  <a:lnTo>
                    <a:pt x="670814" y="1494155"/>
                  </a:lnTo>
                  <a:lnTo>
                    <a:pt x="680847" y="1494155"/>
                  </a:lnTo>
                  <a:lnTo>
                    <a:pt x="691642" y="1492758"/>
                  </a:lnTo>
                  <a:lnTo>
                    <a:pt x="703072" y="1490472"/>
                  </a:lnTo>
                  <a:lnTo>
                    <a:pt x="707644" y="1488567"/>
                  </a:lnTo>
                  <a:lnTo>
                    <a:pt x="711835" y="1487932"/>
                  </a:lnTo>
                  <a:lnTo>
                    <a:pt x="714756" y="1488313"/>
                  </a:lnTo>
                  <a:lnTo>
                    <a:pt x="717296" y="1488567"/>
                  </a:lnTo>
                  <a:lnTo>
                    <a:pt x="720471" y="1491869"/>
                  </a:lnTo>
                  <a:lnTo>
                    <a:pt x="723646" y="1495679"/>
                  </a:lnTo>
                  <a:lnTo>
                    <a:pt x="729742" y="1503807"/>
                  </a:lnTo>
                  <a:lnTo>
                    <a:pt x="731520" y="1507998"/>
                  </a:lnTo>
                  <a:lnTo>
                    <a:pt x="732536" y="1512443"/>
                  </a:lnTo>
                  <a:lnTo>
                    <a:pt x="733298" y="1518031"/>
                  </a:lnTo>
                  <a:lnTo>
                    <a:pt x="733298" y="1523873"/>
                  </a:lnTo>
                  <a:lnTo>
                    <a:pt x="732536" y="1531747"/>
                  </a:lnTo>
                  <a:lnTo>
                    <a:pt x="731901" y="1540764"/>
                  </a:lnTo>
                  <a:lnTo>
                    <a:pt x="714121" y="1544828"/>
                  </a:lnTo>
                  <a:lnTo>
                    <a:pt x="696214" y="1546987"/>
                  </a:lnTo>
                  <a:lnTo>
                    <a:pt x="679069" y="1548130"/>
                  </a:lnTo>
                  <a:lnTo>
                    <a:pt x="662051" y="1548511"/>
                  </a:lnTo>
                  <a:lnTo>
                    <a:pt x="627380" y="1546225"/>
                  </a:lnTo>
                  <a:lnTo>
                    <a:pt x="592836" y="1542542"/>
                  </a:lnTo>
                  <a:lnTo>
                    <a:pt x="557530" y="1538478"/>
                  </a:lnTo>
                  <a:lnTo>
                    <a:pt x="520827" y="1534668"/>
                  </a:lnTo>
                  <a:lnTo>
                    <a:pt x="501904" y="1534033"/>
                  </a:lnTo>
                  <a:lnTo>
                    <a:pt x="482346" y="1534033"/>
                  </a:lnTo>
                  <a:lnTo>
                    <a:pt x="462280" y="1534668"/>
                  </a:lnTo>
                  <a:lnTo>
                    <a:pt x="441325" y="1536954"/>
                  </a:lnTo>
                  <a:lnTo>
                    <a:pt x="437769" y="1530985"/>
                  </a:lnTo>
                  <a:lnTo>
                    <a:pt x="434848" y="1524254"/>
                  </a:lnTo>
                  <a:lnTo>
                    <a:pt x="431038" y="1510538"/>
                  </a:lnTo>
                  <a:lnTo>
                    <a:pt x="429641" y="1496060"/>
                  </a:lnTo>
                  <a:lnTo>
                    <a:pt x="430657" y="1480820"/>
                  </a:lnTo>
                  <a:lnTo>
                    <a:pt x="409194" y="1581277"/>
                  </a:lnTo>
                  <a:lnTo>
                    <a:pt x="388112" y="1583436"/>
                  </a:lnTo>
                  <a:lnTo>
                    <a:pt x="368300" y="1584579"/>
                  </a:lnTo>
                  <a:lnTo>
                    <a:pt x="347853" y="1585341"/>
                  </a:lnTo>
                  <a:lnTo>
                    <a:pt x="326263" y="1586357"/>
                  </a:lnTo>
                  <a:lnTo>
                    <a:pt x="326517" y="1567180"/>
                  </a:lnTo>
                  <a:lnTo>
                    <a:pt x="226060" y="1562989"/>
                  </a:lnTo>
                  <a:lnTo>
                    <a:pt x="143637" y="1562989"/>
                  </a:lnTo>
                  <a:lnTo>
                    <a:pt x="142240" y="1559687"/>
                  </a:lnTo>
                  <a:lnTo>
                    <a:pt x="140462" y="1557020"/>
                  </a:lnTo>
                  <a:lnTo>
                    <a:pt x="139700" y="1553718"/>
                  </a:lnTo>
                  <a:lnTo>
                    <a:pt x="139700" y="1551051"/>
                  </a:lnTo>
                  <a:lnTo>
                    <a:pt x="139700" y="1548130"/>
                  </a:lnTo>
                  <a:lnTo>
                    <a:pt x="175006" y="1543685"/>
                  </a:lnTo>
                  <a:lnTo>
                    <a:pt x="209677" y="1541780"/>
                  </a:lnTo>
                  <a:lnTo>
                    <a:pt x="244856" y="1542161"/>
                  </a:lnTo>
                  <a:lnTo>
                    <a:pt x="279527" y="1544066"/>
                  </a:lnTo>
                  <a:lnTo>
                    <a:pt x="347472" y="1549146"/>
                  </a:lnTo>
                  <a:lnTo>
                    <a:pt x="380365" y="1551051"/>
                  </a:lnTo>
                  <a:lnTo>
                    <a:pt x="412369" y="1551813"/>
                  </a:lnTo>
                  <a:lnTo>
                    <a:pt x="735457" y="1570482"/>
                  </a:lnTo>
                  <a:lnTo>
                    <a:pt x="709041" y="1570101"/>
                  </a:lnTo>
                  <a:lnTo>
                    <a:pt x="683387" y="1570482"/>
                  </a:lnTo>
                  <a:lnTo>
                    <a:pt x="657987" y="1570863"/>
                  </a:lnTo>
                  <a:lnTo>
                    <a:pt x="633476" y="1571117"/>
                  </a:lnTo>
                  <a:lnTo>
                    <a:pt x="609981" y="1570863"/>
                  </a:lnTo>
                  <a:lnTo>
                    <a:pt x="587121" y="1569720"/>
                  </a:lnTo>
                  <a:lnTo>
                    <a:pt x="565658" y="1567180"/>
                  </a:lnTo>
                  <a:lnTo>
                    <a:pt x="545084" y="1562989"/>
                  </a:lnTo>
                  <a:lnTo>
                    <a:pt x="541782" y="1567815"/>
                  </a:lnTo>
                  <a:lnTo>
                    <a:pt x="539369" y="1573403"/>
                  </a:lnTo>
                  <a:lnTo>
                    <a:pt x="534797" y="1585722"/>
                  </a:lnTo>
                  <a:lnTo>
                    <a:pt x="522986" y="1583436"/>
                  </a:lnTo>
                  <a:lnTo>
                    <a:pt x="512318" y="1582801"/>
                  </a:lnTo>
                  <a:lnTo>
                    <a:pt x="490855" y="1584198"/>
                  </a:lnTo>
                  <a:lnTo>
                    <a:pt x="468757" y="1586103"/>
                  </a:lnTo>
                  <a:lnTo>
                    <a:pt x="457454" y="1585722"/>
                  </a:lnTo>
                  <a:lnTo>
                    <a:pt x="445262" y="1584579"/>
                  </a:lnTo>
                  <a:lnTo>
                    <a:pt x="439166" y="1549146"/>
                  </a:lnTo>
                  <a:lnTo>
                    <a:pt x="457708" y="1546606"/>
                  </a:lnTo>
                  <a:lnTo>
                    <a:pt x="476250" y="1545209"/>
                  </a:lnTo>
                  <a:lnTo>
                    <a:pt x="512318" y="1544828"/>
                  </a:lnTo>
                  <a:lnTo>
                    <a:pt x="547624" y="1546606"/>
                  </a:lnTo>
                  <a:lnTo>
                    <a:pt x="582803" y="1550035"/>
                  </a:lnTo>
                  <a:lnTo>
                    <a:pt x="618871" y="1553337"/>
                  </a:lnTo>
                  <a:lnTo>
                    <a:pt x="655955" y="1556258"/>
                  </a:lnTo>
                  <a:lnTo>
                    <a:pt x="674878" y="1557020"/>
                  </a:lnTo>
                  <a:lnTo>
                    <a:pt x="694817" y="1557020"/>
                  </a:lnTo>
                  <a:lnTo>
                    <a:pt x="714756" y="1556639"/>
                  </a:lnTo>
                  <a:lnTo>
                    <a:pt x="735457" y="1555623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8069961" y="4293870"/>
              <a:ext cx="32767" cy="35053"/>
            </a:xfrm>
            <a:custGeom>
              <a:avLst/>
              <a:gdLst/>
              <a:ahLst/>
              <a:cxnLst/>
              <a:rect l="0" t="0" r="0" b="0"/>
              <a:pathLst>
                <a:path w="32767" h="35053">
                  <a:moveTo>
                    <a:pt x="7874" y="1143"/>
                  </a:moveTo>
                  <a:lnTo>
                    <a:pt x="11684" y="0"/>
                  </a:lnTo>
                  <a:lnTo>
                    <a:pt x="16002" y="0"/>
                  </a:lnTo>
                  <a:lnTo>
                    <a:pt x="20701" y="762"/>
                  </a:lnTo>
                  <a:lnTo>
                    <a:pt x="24892" y="2667"/>
                  </a:lnTo>
                  <a:lnTo>
                    <a:pt x="28067" y="4445"/>
                  </a:lnTo>
                  <a:lnTo>
                    <a:pt x="30988" y="7493"/>
                  </a:lnTo>
                  <a:lnTo>
                    <a:pt x="32766" y="10795"/>
                  </a:lnTo>
                  <a:lnTo>
                    <a:pt x="32766" y="15367"/>
                  </a:lnTo>
                  <a:lnTo>
                    <a:pt x="31369" y="19812"/>
                  </a:lnTo>
                  <a:lnTo>
                    <a:pt x="28829" y="24130"/>
                  </a:lnTo>
                  <a:lnTo>
                    <a:pt x="25273" y="27940"/>
                  </a:lnTo>
                  <a:lnTo>
                    <a:pt x="21463" y="31623"/>
                  </a:lnTo>
                  <a:lnTo>
                    <a:pt x="17145" y="33909"/>
                  </a:lnTo>
                  <a:lnTo>
                    <a:pt x="12446" y="35052"/>
                  </a:lnTo>
                  <a:lnTo>
                    <a:pt x="8509" y="34290"/>
                  </a:lnTo>
                  <a:lnTo>
                    <a:pt x="5334" y="32385"/>
                  </a:lnTo>
                  <a:lnTo>
                    <a:pt x="2794" y="29083"/>
                  </a:lnTo>
                  <a:lnTo>
                    <a:pt x="1016" y="25019"/>
                  </a:lnTo>
                  <a:lnTo>
                    <a:pt x="381" y="20193"/>
                  </a:lnTo>
                  <a:lnTo>
                    <a:pt x="0" y="15367"/>
                  </a:lnTo>
                  <a:lnTo>
                    <a:pt x="635" y="10541"/>
                  </a:lnTo>
                  <a:lnTo>
                    <a:pt x="2159" y="6350"/>
                  </a:lnTo>
                  <a:lnTo>
                    <a:pt x="4699" y="3048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8049006" y="4290949"/>
              <a:ext cx="60453" cy="37974"/>
            </a:xfrm>
            <a:custGeom>
              <a:avLst/>
              <a:gdLst/>
              <a:ahLst/>
              <a:cxnLst/>
              <a:rect l="0" t="0" r="0" b="0"/>
              <a:pathLst>
                <a:path w="60453" h="37974">
                  <a:moveTo>
                    <a:pt x="26670" y="16002"/>
                  </a:moveTo>
                  <a:lnTo>
                    <a:pt x="28829" y="10795"/>
                  </a:lnTo>
                  <a:lnTo>
                    <a:pt x="32385" y="6985"/>
                  </a:lnTo>
                  <a:lnTo>
                    <a:pt x="36703" y="5588"/>
                  </a:lnTo>
                  <a:lnTo>
                    <a:pt x="40259" y="6731"/>
                  </a:lnTo>
                  <a:lnTo>
                    <a:pt x="43434" y="10033"/>
                  </a:lnTo>
                  <a:lnTo>
                    <a:pt x="45847" y="14097"/>
                  </a:lnTo>
                  <a:lnTo>
                    <a:pt x="46609" y="18669"/>
                  </a:lnTo>
                  <a:lnTo>
                    <a:pt x="46228" y="23495"/>
                  </a:lnTo>
                  <a:lnTo>
                    <a:pt x="44450" y="27940"/>
                  </a:lnTo>
                  <a:lnTo>
                    <a:pt x="42037" y="31242"/>
                  </a:lnTo>
                  <a:lnTo>
                    <a:pt x="38481" y="33147"/>
                  </a:lnTo>
                  <a:lnTo>
                    <a:pt x="34163" y="32258"/>
                  </a:lnTo>
                  <a:lnTo>
                    <a:pt x="30226" y="29337"/>
                  </a:lnTo>
                  <a:lnTo>
                    <a:pt x="27432" y="25273"/>
                  </a:lnTo>
                  <a:lnTo>
                    <a:pt x="26035" y="20828"/>
                  </a:lnTo>
                  <a:lnTo>
                    <a:pt x="60452" y="14097"/>
                  </a:lnTo>
                  <a:lnTo>
                    <a:pt x="60452" y="18923"/>
                  </a:lnTo>
                  <a:lnTo>
                    <a:pt x="59436" y="23495"/>
                  </a:lnTo>
                  <a:lnTo>
                    <a:pt x="57277" y="27051"/>
                  </a:lnTo>
                  <a:lnTo>
                    <a:pt x="54864" y="30607"/>
                  </a:lnTo>
                  <a:lnTo>
                    <a:pt x="51308" y="33147"/>
                  </a:lnTo>
                  <a:lnTo>
                    <a:pt x="47244" y="34925"/>
                  </a:lnTo>
                  <a:lnTo>
                    <a:pt x="37719" y="37592"/>
                  </a:lnTo>
                  <a:lnTo>
                    <a:pt x="27432" y="37973"/>
                  </a:lnTo>
                  <a:lnTo>
                    <a:pt x="17018" y="36068"/>
                  </a:lnTo>
                  <a:lnTo>
                    <a:pt x="7366" y="32766"/>
                  </a:lnTo>
                  <a:lnTo>
                    <a:pt x="3175" y="30099"/>
                  </a:lnTo>
                  <a:lnTo>
                    <a:pt x="0" y="27051"/>
                  </a:lnTo>
                  <a:lnTo>
                    <a:pt x="2032" y="21971"/>
                  </a:lnTo>
                  <a:lnTo>
                    <a:pt x="4953" y="17399"/>
                  </a:lnTo>
                  <a:lnTo>
                    <a:pt x="8763" y="13081"/>
                  </a:lnTo>
                  <a:lnTo>
                    <a:pt x="13208" y="9652"/>
                  </a:lnTo>
                  <a:lnTo>
                    <a:pt x="21971" y="4064"/>
                  </a:lnTo>
                  <a:lnTo>
                    <a:pt x="32004" y="762"/>
                  </a:lnTo>
                  <a:lnTo>
                    <a:pt x="42037" y="0"/>
                  </a:lnTo>
                  <a:lnTo>
                    <a:pt x="46228" y="762"/>
                  </a:lnTo>
                  <a:lnTo>
                    <a:pt x="50546" y="1778"/>
                  </a:lnTo>
                  <a:lnTo>
                    <a:pt x="54102" y="3683"/>
                  </a:lnTo>
                  <a:lnTo>
                    <a:pt x="56896" y="6731"/>
                  </a:lnTo>
                  <a:lnTo>
                    <a:pt x="59055" y="10033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8075270" y="4296589"/>
              <a:ext cx="20753" cy="27565"/>
            </a:xfrm>
            <a:custGeom>
              <a:avLst/>
              <a:gdLst/>
              <a:ahLst/>
              <a:cxnLst/>
              <a:rect l="0" t="0" r="0" b="0"/>
              <a:pathLst>
                <a:path w="20753" h="27565">
                  <a:moveTo>
                    <a:pt x="0" y="14766"/>
                  </a:moveTo>
                  <a:lnTo>
                    <a:pt x="943" y="19689"/>
                  </a:lnTo>
                  <a:lnTo>
                    <a:pt x="3773" y="24611"/>
                  </a:lnTo>
                  <a:lnTo>
                    <a:pt x="7546" y="27564"/>
                  </a:lnTo>
                  <a:lnTo>
                    <a:pt x="12263" y="27564"/>
                  </a:lnTo>
                  <a:lnTo>
                    <a:pt x="16035" y="25595"/>
                  </a:lnTo>
                  <a:lnTo>
                    <a:pt x="17922" y="22642"/>
                  </a:lnTo>
                  <a:lnTo>
                    <a:pt x="19809" y="17720"/>
                  </a:lnTo>
                  <a:lnTo>
                    <a:pt x="20752" y="12798"/>
                  </a:lnTo>
                  <a:lnTo>
                    <a:pt x="19809" y="8860"/>
                  </a:lnTo>
                  <a:lnTo>
                    <a:pt x="16979" y="4922"/>
                  </a:lnTo>
                  <a:lnTo>
                    <a:pt x="14149" y="985"/>
                  </a:lnTo>
                  <a:lnTo>
                    <a:pt x="10376" y="0"/>
                  </a:lnTo>
                  <a:lnTo>
                    <a:pt x="5659" y="1969"/>
                  </a:lnTo>
                  <a:lnTo>
                    <a:pt x="2830" y="5907"/>
                  </a:lnTo>
                  <a:lnTo>
                    <a:pt x="0" y="1082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398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8048861" y="4290683"/>
              <a:ext cx="60368" cy="38393"/>
            </a:xfrm>
            <a:custGeom>
              <a:avLst/>
              <a:gdLst/>
              <a:ahLst/>
              <a:cxnLst/>
              <a:rect l="0" t="0" r="0" b="0"/>
              <a:pathLst>
                <a:path w="60368" h="38393">
                  <a:moveTo>
                    <a:pt x="60367" y="14766"/>
                  </a:moveTo>
                  <a:lnTo>
                    <a:pt x="60367" y="19688"/>
                  </a:lnTo>
                  <a:lnTo>
                    <a:pt x="59424" y="23625"/>
                  </a:lnTo>
                  <a:lnTo>
                    <a:pt x="57537" y="27563"/>
                  </a:lnTo>
                  <a:lnTo>
                    <a:pt x="54708" y="30516"/>
                  </a:lnTo>
                  <a:lnTo>
                    <a:pt x="50935" y="33469"/>
                  </a:lnTo>
                  <a:lnTo>
                    <a:pt x="47162" y="35438"/>
                  </a:lnTo>
                  <a:lnTo>
                    <a:pt x="37730" y="37407"/>
                  </a:lnTo>
                  <a:lnTo>
                    <a:pt x="27354" y="38392"/>
                  </a:lnTo>
                  <a:lnTo>
                    <a:pt x="16978" y="36423"/>
                  </a:lnTo>
                  <a:lnTo>
                    <a:pt x="7546" y="33469"/>
                  </a:lnTo>
                  <a:lnTo>
                    <a:pt x="3773" y="30516"/>
                  </a:lnTo>
                  <a:lnTo>
                    <a:pt x="0" y="27563"/>
                  </a:lnTo>
                  <a:lnTo>
                    <a:pt x="1887" y="22641"/>
                  </a:lnTo>
                  <a:lnTo>
                    <a:pt x="4716" y="17719"/>
                  </a:lnTo>
                  <a:lnTo>
                    <a:pt x="8490" y="13781"/>
                  </a:lnTo>
                  <a:lnTo>
                    <a:pt x="13206" y="9844"/>
                  </a:lnTo>
                  <a:lnTo>
                    <a:pt x="22638" y="3937"/>
                  </a:lnTo>
                  <a:lnTo>
                    <a:pt x="32071" y="984"/>
                  </a:lnTo>
                  <a:lnTo>
                    <a:pt x="42446" y="0"/>
                  </a:lnTo>
                  <a:lnTo>
                    <a:pt x="46219" y="984"/>
                  </a:lnTo>
                  <a:lnTo>
                    <a:pt x="50935" y="1969"/>
                  </a:lnTo>
                  <a:lnTo>
                    <a:pt x="53765" y="3937"/>
                  </a:lnTo>
                  <a:lnTo>
                    <a:pt x="57537" y="6890"/>
                  </a:lnTo>
                  <a:lnTo>
                    <a:pt x="59424" y="10828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398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8170164" y="4275709"/>
              <a:ext cx="32767" cy="34926"/>
            </a:xfrm>
            <a:custGeom>
              <a:avLst/>
              <a:gdLst/>
              <a:ahLst/>
              <a:cxnLst/>
              <a:rect l="0" t="0" r="0" b="0"/>
              <a:pathLst>
                <a:path w="32767" h="34926">
                  <a:moveTo>
                    <a:pt x="7874" y="1143"/>
                  </a:moveTo>
                  <a:lnTo>
                    <a:pt x="11811" y="0"/>
                  </a:lnTo>
                  <a:lnTo>
                    <a:pt x="16002" y="0"/>
                  </a:lnTo>
                  <a:lnTo>
                    <a:pt x="20701" y="1143"/>
                  </a:lnTo>
                  <a:lnTo>
                    <a:pt x="24638" y="2540"/>
                  </a:lnTo>
                  <a:lnTo>
                    <a:pt x="28067" y="4445"/>
                  </a:lnTo>
                  <a:lnTo>
                    <a:pt x="30988" y="7366"/>
                  </a:lnTo>
                  <a:lnTo>
                    <a:pt x="32385" y="10795"/>
                  </a:lnTo>
                  <a:lnTo>
                    <a:pt x="32766" y="15240"/>
                  </a:lnTo>
                  <a:lnTo>
                    <a:pt x="31369" y="19685"/>
                  </a:lnTo>
                  <a:lnTo>
                    <a:pt x="28829" y="24130"/>
                  </a:lnTo>
                  <a:lnTo>
                    <a:pt x="25273" y="28321"/>
                  </a:lnTo>
                  <a:lnTo>
                    <a:pt x="21463" y="31623"/>
                  </a:lnTo>
                  <a:lnTo>
                    <a:pt x="17018" y="33909"/>
                  </a:lnTo>
                  <a:lnTo>
                    <a:pt x="12446" y="34925"/>
                  </a:lnTo>
                  <a:lnTo>
                    <a:pt x="8636" y="34163"/>
                  </a:lnTo>
                  <a:lnTo>
                    <a:pt x="5334" y="32258"/>
                  </a:lnTo>
                  <a:lnTo>
                    <a:pt x="2794" y="28956"/>
                  </a:lnTo>
                  <a:lnTo>
                    <a:pt x="1016" y="24892"/>
                  </a:lnTo>
                  <a:lnTo>
                    <a:pt x="381" y="20066"/>
                  </a:lnTo>
                  <a:lnTo>
                    <a:pt x="0" y="15240"/>
                  </a:lnTo>
                  <a:lnTo>
                    <a:pt x="635" y="10287"/>
                  </a:lnTo>
                  <a:lnTo>
                    <a:pt x="2032" y="6350"/>
                  </a:lnTo>
                  <a:lnTo>
                    <a:pt x="4572" y="3302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8156956" y="4274185"/>
              <a:ext cx="62104" cy="37212"/>
            </a:xfrm>
            <a:custGeom>
              <a:avLst/>
              <a:gdLst/>
              <a:ahLst/>
              <a:cxnLst/>
              <a:rect l="0" t="0" r="0" b="0"/>
              <a:pathLst>
                <a:path w="62104" h="37212">
                  <a:moveTo>
                    <a:pt x="18923" y="15240"/>
                  </a:moveTo>
                  <a:lnTo>
                    <a:pt x="21082" y="10414"/>
                  </a:lnTo>
                  <a:lnTo>
                    <a:pt x="23876" y="6731"/>
                  </a:lnTo>
                  <a:lnTo>
                    <a:pt x="27813" y="5207"/>
                  </a:lnTo>
                  <a:lnTo>
                    <a:pt x="32131" y="6350"/>
                  </a:lnTo>
                  <a:lnTo>
                    <a:pt x="35687" y="9652"/>
                  </a:lnTo>
                  <a:lnTo>
                    <a:pt x="38100" y="14986"/>
                  </a:lnTo>
                  <a:lnTo>
                    <a:pt x="38862" y="20193"/>
                  </a:lnTo>
                  <a:lnTo>
                    <a:pt x="38100" y="24511"/>
                  </a:lnTo>
                  <a:lnTo>
                    <a:pt x="35687" y="28702"/>
                  </a:lnTo>
                  <a:lnTo>
                    <a:pt x="32512" y="32004"/>
                  </a:lnTo>
                  <a:lnTo>
                    <a:pt x="28194" y="33147"/>
                  </a:lnTo>
                  <a:lnTo>
                    <a:pt x="24638" y="32004"/>
                  </a:lnTo>
                  <a:lnTo>
                    <a:pt x="21463" y="28702"/>
                  </a:lnTo>
                  <a:lnTo>
                    <a:pt x="19304" y="24511"/>
                  </a:lnTo>
                  <a:lnTo>
                    <a:pt x="18161" y="20193"/>
                  </a:lnTo>
                  <a:lnTo>
                    <a:pt x="381" y="14478"/>
                  </a:lnTo>
                  <a:lnTo>
                    <a:pt x="2159" y="10795"/>
                  </a:lnTo>
                  <a:lnTo>
                    <a:pt x="4191" y="7874"/>
                  </a:lnTo>
                  <a:lnTo>
                    <a:pt x="7493" y="5207"/>
                  </a:lnTo>
                  <a:lnTo>
                    <a:pt x="11049" y="3048"/>
                  </a:lnTo>
                  <a:lnTo>
                    <a:pt x="15621" y="1143"/>
                  </a:lnTo>
                  <a:lnTo>
                    <a:pt x="25273" y="0"/>
                  </a:lnTo>
                  <a:lnTo>
                    <a:pt x="35687" y="1143"/>
                  </a:lnTo>
                  <a:lnTo>
                    <a:pt x="45974" y="4826"/>
                  </a:lnTo>
                  <a:lnTo>
                    <a:pt x="50927" y="7493"/>
                  </a:lnTo>
                  <a:lnTo>
                    <a:pt x="55245" y="10795"/>
                  </a:lnTo>
                  <a:lnTo>
                    <a:pt x="58801" y="14478"/>
                  </a:lnTo>
                  <a:lnTo>
                    <a:pt x="62103" y="19304"/>
                  </a:lnTo>
                  <a:lnTo>
                    <a:pt x="59182" y="23114"/>
                  </a:lnTo>
                  <a:lnTo>
                    <a:pt x="55626" y="26035"/>
                  </a:lnTo>
                  <a:lnTo>
                    <a:pt x="47117" y="32004"/>
                  </a:lnTo>
                  <a:lnTo>
                    <a:pt x="37084" y="35433"/>
                  </a:lnTo>
                  <a:lnTo>
                    <a:pt x="26670" y="37211"/>
                  </a:lnTo>
                  <a:lnTo>
                    <a:pt x="17018" y="36449"/>
                  </a:lnTo>
                  <a:lnTo>
                    <a:pt x="12827" y="35433"/>
                  </a:lnTo>
                  <a:lnTo>
                    <a:pt x="8890" y="33782"/>
                  </a:lnTo>
                  <a:lnTo>
                    <a:pt x="5334" y="31242"/>
                  </a:lnTo>
                  <a:lnTo>
                    <a:pt x="2794" y="27940"/>
                  </a:lnTo>
                  <a:lnTo>
                    <a:pt x="1016" y="23749"/>
                  </a:lnTo>
                  <a:lnTo>
                    <a:pt x="0" y="18923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8175252" y="4278870"/>
              <a:ext cx="19802" cy="28549"/>
            </a:xfrm>
            <a:custGeom>
              <a:avLst/>
              <a:gdLst/>
              <a:ahLst/>
              <a:cxnLst/>
              <a:rect l="0" t="0" r="0" b="0"/>
              <a:pathLst>
                <a:path w="19802" h="28549">
                  <a:moveTo>
                    <a:pt x="0" y="15751"/>
                  </a:moveTo>
                  <a:lnTo>
                    <a:pt x="0" y="19689"/>
                  </a:lnTo>
                  <a:lnTo>
                    <a:pt x="2829" y="23626"/>
                  </a:lnTo>
                  <a:lnTo>
                    <a:pt x="5658" y="26579"/>
                  </a:lnTo>
                  <a:lnTo>
                    <a:pt x="9429" y="28548"/>
                  </a:lnTo>
                  <a:lnTo>
                    <a:pt x="13201" y="27564"/>
                  </a:lnTo>
                  <a:lnTo>
                    <a:pt x="16973" y="23626"/>
                  </a:lnTo>
                  <a:lnTo>
                    <a:pt x="18859" y="19689"/>
                  </a:lnTo>
                  <a:lnTo>
                    <a:pt x="19801" y="15751"/>
                  </a:lnTo>
                  <a:lnTo>
                    <a:pt x="19801" y="9844"/>
                  </a:lnTo>
                  <a:lnTo>
                    <a:pt x="16973" y="5906"/>
                  </a:lnTo>
                  <a:lnTo>
                    <a:pt x="13201" y="1969"/>
                  </a:lnTo>
                  <a:lnTo>
                    <a:pt x="8486" y="0"/>
                  </a:lnTo>
                  <a:lnTo>
                    <a:pt x="4715" y="1969"/>
                  </a:lnTo>
                  <a:lnTo>
                    <a:pt x="1886" y="5906"/>
                  </a:lnTo>
                  <a:lnTo>
                    <a:pt x="0" y="1082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398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8157334" y="4273948"/>
              <a:ext cx="61311" cy="37408"/>
            </a:xfrm>
            <a:custGeom>
              <a:avLst/>
              <a:gdLst/>
              <a:ahLst/>
              <a:cxnLst/>
              <a:rect l="0" t="0" r="0" b="0"/>
              <a:pathLst>
                <a:path w="61311" h="37408">
                  <a:moveTo>
                    <a:pt x="0" y="19688"/>
                  </a:moveTo>
                  <a:lnTo>
                    <a:pt x="943" y="23625"/>
                  </a:lnTo>
                  <a:lnTo>
                    <a:pt x="2830" y="28548"/>
                  </a:lnTo>
                  <a:lnTo>
                    <a:pt x="4716" y="31500"/>
                  </a:lnTo>
                  <a:lnTo>
                    <a:pt x="8489" y="34454"/>
                  </a:lnTo>
                  <a:lnTo>
                    <a:pt x="12262" y="35438"/>
                  </a:lnTo>
                  <a:lnTo>
                    <a:pt x="16978" y="36422"/>
                  </a:lnTo>
                  <a:lnTo>
                    <a:pt x="26411" y="37407"/>
                  </a:lnTo>
                  <a:lnTo>
                    <a:pt x="36786" y="35438"/>
                  </a:lnTo>
                  <a:lnTo>
                    <a:pt x="46218" y="32485"/>
                  </a:lnTo>
                  <a:lnTo>
                    <a:pt x="55651" y="26579"/>
                  </a:lnTo>
                  <a:lnTo>
                    <a:pt x="58480" y="23625"/>
                  </a:lnTo>
                  <a:lnTo>
                    <a:pt x="61310" y="19688"/>
                  </a:lnTo>
                  <a:lnTo>
                    <a:pt x="58480" y="14765"/>
                  </a:lnTo>
                  <a:lnTo>
                    <a:pt x="54707" y="10828"/>
                  </a:lnTo>
                  <a:lnTo>
                    <a:pt x="50935" y="7875"/>
                  </a:lnTo>
                  <a:lnTo>
                    <a:pt x="45275" y="4922"/>
                  </a:lnTo>
                  <a:lnTo>
                    <a:pt x="34899" y="984"/>
                  </a:lnTo>
                  <a:lnTo>
                    <a:pt x="24524" y="0"/>
                  </a:lnTo>
                  <a:lnTo>
                    <a:pt x="15092" y="984"/>
                  </a:lnTo>
                  <a:lnTo>
                    <a:pt x="10375" y="2953"/>
                  </a:lnTo>
                  <a:lnTo>
                    <a:pt x="6603" y="5906"/>
                  </a:lnTo>
                  <a:lnTo>
                    <a:pt x="3773" y="7875"/>
                  </a:lnTo>
                  <a:lnTo>
                    <a:pt x="1887" y="10828"/>
                  </a:lnTo>
                  <a:lnTo>
                    <a:pt x="0" y="14765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398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8109839" y="4504055"/>
              <a:ext cx="47880" cy="18289"/>
            </a:xfrm>
            <a:custGeom>
              <a:avLst/>
              <a:gdLst/>
              <a:ahLst/>
              <a:cxnLst/>
              <a:rect l="0" t="0" r="0" b="0"/>
              <a:pathLst>
                <a:path w="47880" h="18289">
                  <a:moveTo>
                    <a:pt x="47879" y="381"/>
                  </a:moveTo>
                  <a:lnTo>
                    <a:pt x="45339" y="7874"/>
                  </a:lnTo>
                  <a:lnTo>
                    <a:pt x="43561" y="11303"/>
                  </a:lnTo>
                  <a:lnTo>
                    <a:pt x="41021" y="13843"/>
                  </a:lnTo>
                  <a:lnTo>
                    <a:pt x="37846" y="16129"/>
                  </a:lnTo>
                  <a:lnTo>
                    <a:pt x="33909" y="17526"/>
                  </a:lnTo>
                  <a:lnTo>
                    <a:pt x="29718" y="18288"/>
                  </a:lnTo>
                  <a:lnTo>
                    <a:pt x="23876" y="18288"/>
                  </a:lnTo>
                  <a:lnTo>
                    <a:pt x="15367" y="17907"/>
                  </a:lnTo>
                  <a:lnTo>
                    <a:pt x="6858" y="16510"/>
                  </a:lnTo>
                  <a:lnTo>
                    <a:pt x="3683" y="15367"/>
                  </a:lnTo>
                  <a:lnTo>
                    <a:pt x="1143" y="13081"/>
                  </a:lnTo>
                  <a:lnTo>
                    <a:pt x="0" y="10541"/>
                  </a:lnTo>
                  <a:lnTo>
                    <a:pt x="762" y="6731"/>
                  </a:lnTo>
                  <a:lnTo>
                    <a:pt x="12192" y="3429"/>
                  </a:lnTo>
                  <a:lnTo>
                    <a:pt x="23876" y="889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241" name="Group 240"/>
          <p:cNvGrpSpPr/>
          <p:nvPr/>
        </p:nvGrpSpPr>
        <p:grpSpPr>
          <a:xfrm>
            <a:off x="1664222" y="1295875"/>
            <a:ext cx="1971585" cy="4373660"/>
            <a:chOff x="1664222" y="1295875"/>
            <a:chExt cx="1971585" cy="4373660"/>
          </a:xfrm>
        </p:grpSpPr>
        <p:sp>
          <p:nvSpPr>
            <p:cNvPr id="26" name="Freeform 25"/>
            <p:cNvSpPr/>
            <p:nvPr/>
          </p:nvSpPr>
          <p:spPr>
            <a:xfrm>
              <a:off x="3139694" y="4672457"/>
              <a:ext cx="182881" cy="856870"/>
            </a:xfrm>
            <a:custGeom>
              <a:avLst/>
              <a:gdLst/>
              <a:ahLst/>
              <a:cxnLst/>
              <a:rect l="0" t="0" r="0" b="0"/>
              <a:pathLst>
                <a:path w="182881" h="856870">
                  <a:moveTo>
                    <a:pt x="103632" y="792353"/>
                  </a:moveTo>
                  <a:lnTo>
                    <a:pt x="102362" y="742696"/>
                  </a:lnTo>
                  <a:lnTo>
                    <a:pt x="101346" y="690753"/>
                  </a:lnTo>
                  <a:lnTo>
                    <a:pt x="99568" y="636778"/>
                  </a:lnTo>
                  <a:lnTo>
                    <a:pt x="97409" y="580390"/>
                  </a:lnTo>
                  <a:lnTo>
                    <a:pt x="93980" y="523621"/>
                  </a:lnTo>
                  <a:lnTo>
                    <a:pt x="85090" y="407670"/>
                  </a:lnTo>
                  <a:lnTo>
                    <a:pt x="78486" y="349885"/>
                  </a:lnTo>
                  <a:lnTo>
                    <a:pt x="71628" y="292989"/>
                  </a:lnTo>
                  <a:lnTo>
                    <a:pt x="63373" y="237744"/>
                  </a:lnTo>
                  <a:lnTo>
                    <a:pt x="53340" y="184404"/>
                  </a:lnTo>
                  <a:lnTo>
                    <a:pt x="42037" y="132969"/>
                  </a:lnTo>
                  <a:lnTo>
                    <a:pt x="29718" y="84963"/>
                  </a:lnTo>
                  <a:lnTo>
                    <a:pt x="15748" y="40894"/>
                  </a:lnTo>
                  <a:lnTo>
                    <a:pt x="0" y="0"/>
                  </a:lnTo>
                  <a:lnTo>
                    <a:pt x="20701" y="51943"/>
                  </a:lnTo>
                  <a:lnTo>
                    <a:pt x="39878" y="100965"/>
                  </a:lnTo>
                  <a:lnTo>
                    <a:pt x="57150" y="148463"/>
                  </a:lnTo>
                  <a:lnTo>
                    <a:pt x="73406" y="194310"/>
                  </a:lnTo>
                  <a:lnTo>
                    <a:pt x="88519" y="238379"/>
                  </a:lnTo>
                  <a:lnTo>
                    <a:pt x="101854" y="282067"/>
                  </a:lnTo>
                  <a:lnTo>
                    <a:pt x="114681" y="323977"/>
                  </a:lnTo>
                  <a:lnTo>
                    <a:pt x="125349" y="365252"/>
                  </a:lnTo>
                  <a:lnTo>
                    <a:pt x="144399" y="447421"/>
                  </a:lnTo>
                  <a:lnTo>
                    <a:pt x="158877" y="529209"/>
                  </a:lnTo>
                  <a:lnTo>
                    <a:pt x="168910" y="612521"/>
                  </a:lnTo>
                  <a:lnTo>
                    <a:pt x="172847" y="655447"/>
                  </a:lnTo>
                  <a:lnTo>
                    <a:pt x="176149" y="700278"/>
                  </a:lnTo>
                  <a:lnTo>
                    <a:pt x="177800" y="720090"/>
                  </a:lnTo>
                  <a:lnTo>
                    <a:pt x="180086" y="741553"/>
                  </a:lnTo>
                  <a:lnTo>
                    <a:pt x="182372" y="763651"/>
                  </a:lnTo>
                  <a:lnTo>
                    <a:pt x="182880" y="785622"/>
                  </a:lnTo>
                  <a:lnTo>
                    <a:pt x="181864" y="806069"/>
                  </a:lnTo>
                  <a:lnTo>
                    <a:pt x="177419" y="824992"/>
                  </a:lnTo>
                  <a:lnTo>
                    <a:pt x="173990" y="833120"/>
                  </a:lnTo>
                  <a:lnTo>
                    <a:pt x="168910" y="840867"/>
                  </a:lnTo>
                  <a:lnTo>
                    <a:pt x="162687" y="847598"/>
                  </a:lnTo>
                  <a:lnTo>
                    <a:pt x="155448" y="853567"/>
                  </a:lnTo>
                  <a:lnTo>
                    <a:pt x="149479" y="855726"/>
                  </a:lnTo>
                  <a:lnTo>
                    <a:pt x="141986" y="856869"/>
                  </a:lnTo>
                  <a:lnTo>
                    <a:pt x="128143" y="854075"/>
                  </a:lnTo>
                  <a:lnTo>
                    <a:pt x="114046" y="847598"/>
                  </a:lnTo>
                  <a:lnTo>
                    <a:pt x="103632" y="838073"/>
                  </a:lnTo>
                  <a:close/>
                </a:path>
              </a:pathLst>
            </a:custGeom>
            <a:solidFill>
              <a:srgbClr val="BE9E7A"/>
            </a:solidFill>
            <a:ln w="0" cap="flat" cmpd="sng" algn="ctr">
              <a:solidFill>
                <a:srgbClr val="BE9E7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3140321" y="4672449"/>
              <a:ext cx="181925" cy="856921"/>
            </a:xfrm>
            <a:custGeom>
              <a:avLst/>
              <a:gdLst/>
              <a:ahLst/>
              <a:cxnLst/>
              <a:rect l="0" t="0" r="0" b="0"/>
              <a:pathLst>
                <a:path w="181925" h="856921">
                  <a:moveTo>
                    <a:pt x="103534" y="837942"/>
                  </a:moveTo>
                  <a:lnTo>
                    <a:pt x="113888" y="848161"/>
                  </a:lnTo>
                  <a:lnTo>
                    <a:pt x="127199" y="854000"/>
                  </a:lnTo>
                  <a:lnTo>
                    <a:pt x="141990" y="856920"/>
                  </a:lnTo>
                  <a:lnTo>
                    <a:pt x="149385" y="855460"/>
                  </a:lnTo>
                  <a:lnTo>
                    <a:pt x="155301" y="854000"/>
                  </a:lnTo>
                  <a:lnTo>
                    <a:pt x="162697" y="848161"/>
                  </a:lnTo>
                  <a:lnTo>
                    <a:pt x="168613" y="840861"/>
                  </a:lnTo>
                  <a:lnTo>
                    <a:pt x="173050" y="833562"/>
                  </a:lnTo>
                  <a:lnTo>
                    <a:pt x="177487" y="824803"/>
                  </a:lnTo>
                  <a:lnTo>
                    <a:pt x="180445" y="805826"/>
                  </a:lnTo>
                  <a:lnTo>
                    <a:pt x="181924" y="785388"/>
                  </a:lnTo>
                  <a:lnTo>
                    <a:pt x="181924" y="763491"/>
                  </a:lnTo>
                  <a:lnTo>
                    <a:pt x="178966" y="741593"/>
                  </a:lnTo>
                  <a:lnTo>
                    <a:pt x="177487" y="719696"/>
                  </a:lnTo>
                  <a:lnTo>
                    <a:pt x="176008" y="700718"/>
                  </a:lnTo>
                  <a:lnTo>
                    <a:pt x="171571" y="655463"/>
                  </a:lnTo>
                  <a:lnTo>
                    <a:pt x="168613" y="613128"/>
                  </a:lnTo>
                  <a:lnTo>
                    <a:pt x="158259" y="528458"/>
                  </a:lnTo>
                  <a:lnTo>
                    <a:pt x="143469" y="446708"/>
                  </a:lnTo>
                  <a:lnTo>
                    <a:pt x="124241" y="364957"/>
                  </a:lnTo>
                  <a:lnTo>
                    <a:pt x="113888" y="324082"/>
                  </a:lnTo>
                  <a:lnTo>
                    <a:pt x="100576" y="281747"/>
                  </a:lnTo>
                  <a:lnTo>
                    <a:pt x="87265" y="237952"/>
                  </a:lnTo>
                  <a:lnTo>
                    <a:pt x="72474" y="194157"/>
                  </a:lnTo>
                  <a:lnTo>
                    <a:pt x="56205" y="148903"/>
                  </a:lnTo>
                  <a:lnTo>
                    <a:pt x="39935" y="100728"/>
                  </a:lnTo>
                  <a:lnTo>
                    <a:pt x="20707" y="52554"/>
                  </a:lnTo>
                  <a:lnTo>
                    <a:pt x="0" y="0"/>
                  </a:lnTo>
                  <a:lnTo>
                    <a:pt x="14791" y="40876"/>
                  </a:lnTo>
                  <a:lnTo>
                    <a:pt x="29582" y="84670"/>
                  </a:lnTo>
                  <a:lnTo>
                    <a:pt x="41414" y="132845"/>
                  </a:lnTo>
                  <a:lnTo>
                    <a:pt x="53246" y="183939"/>
                  </a:lnTo>
                  <a:lnTo>
                    <a:pt x="62121" y="237952"/>
                  </a:lnTo>
                  <a:lnTo>
                    <a:pt x="70995" y="293426"/>
                  </a:lnTo>
                  <a:lnTo>
                    <a:pt x="78390" y="350359"/>
                  </a:lnTo>
                  <a:lnTo>
                    <a:pt x="84307" y="407292"/>
                  </a:lnTo>
                  <a:lnTo>
                    <a:pt x="93181" y="524079"/>
                  </a:lnTo>
                  <a:lnTo>
                    <a:pt x="96139" y="579552"/>
                  </a:lnTo>
                  <a:lnTo>
                    <a:pt x="99097" y="636485"/>
                  </a:lnTo>
                  <a:lnTo>
                    <a:pt x="100576" y="690499"/>
                  </a:lnTo>
                  <a:lnTo>
                    <a:pt x="102055" y="743053"/>
                  </a:lnTo>
                  <a:lnTo>
                    <a:pt x="103534" y="792687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460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2166493" y="4033647"/>
              <a:ext cx="166117" cy="1472566"/>
            </a:xfrm>
            <a:custGeom>
              <a:avLst/>
              <a:gdLst/>
              <a:ahLst/>
              <a:cxnLst/>
              <a:rect l="0" t="0" r="0" b="0"/>
              <a:pathLst>
                <a:path w="166117" h="1472566">
                  <a:moveTo>
                    <a:pt x="140970" y="1359408"/>
                  </a:moveTo>
                  <a:lnTo>
                    <a:pt x="138811" y="1364361"/>
                  </a:lnTo>
                  <a:lnTo>
                    <a:pt x="134112" y="1369822"/>
                  </a:lnTo>
                  <a:lnTo>
                    <a:pt x="127508" y="1376553"/>
                  </a:lnTo>
                  <a:lnTo>
                    <a:pt x="119634" y="1383792"/>
                  </a:lnTo>
                  <a:lnTo>
                    <a:pt x="101727" y="1398651"/>
                  </a:lnTo>
                  <a:lnTo>
                    <a:pt x="86741" y="1413510"/>
                  </a:lnTo>
                  <a:lnTo>
                    <a:pt x="87884" y="1426210"/>
                  </a:lnTo>
                  <a:lnTo>
                    <a:pt x="86741" y="1437132"/>
                  </a:lnTo>
                  <a:lnTo>
                    <a:pt x="83820" y="1446657"/>
                  </a:lnTo>
                  <a:lnTo>
                    <a:pt x="80010" y="1454277"/>
                  </a:lnTo>
                  <a:lnTo>
                    <a:pt x="74422" y="1460373"/>
                  </a:lnTo>
                  <a:lnTo>
                    <a:pt x="67818" y="1464818"/>
                  </a:lnTo>
                  <a:lnTo>
                    <a:pt x="53086" y="1470914"/>
                  </a:lnTo>
                  <a:lnTo>
                    <a:pt x="36449" y="1472565"/>
                  </a:lnTo>
                  <a:lnTo>
                    <a:pt x="21336" y="1470914"/>
                  </a:lnTo>
                  <a:lnTo>
                    <a:pt x="8509" y="1466977"/>
                  </a:lnTo>
                  <a:lnTo>
                    <a:pt x="0" y="1461516"/>
                  </a:lnTo>
                  <a:lnTo>
                    <a:pt x="11303" y="1417320"/>
                  </a:lnTo>
                  <a:lnTo>
                    <a:pt x="19685" y="1373251"/>
                  </a:lnTo>
                  <a:lnTo>
                    <a:pt x="32512" y="1284351"/>
                  </a:lnTo>
                  <a:lnTo>
                    <a:pt x="39243" y="1195578"/>
                  </a:lnTo>
                  <a:lnTo>
                    <a:pt x="42037" y="1107313"/>
                  </a:lnTo>
                  <a:lnTo>
                    <a:pt x="40894" y="1018921"/>
                  </a:lnTo>
                  <a:lnTo>
                    <a:pt x="37592" y="931799"/>
                  </a:lnTo>
                  <a:lnTo>
                    <a:pt x="33655" y="845820"/>
                  </a:lnTo>
                  <a:lnTo>
                    <a:pt x="29210" y="761238"/>
                  </a:lnTo>
                  <a:lnTo>
                    <a:pt x="25781" y="674751"/>
                  </a:lnTo>
                  <a:lnTo>
                    <a:pt x="22352" y="589788"/>
                  </a:lnTo>
                  <a:lnTo>
                    <a:pt x="20701" y="508127"/>
                  </a:lnTo>
                  <a:lnTo>
                    <a:pt x="21336" y="429768"/>
                  </a:lnTo>
                  <a:lnTo>
                    <a:pt x="21971" y="399923"/>
                  </a:lnTo>
                  <a:lnTo>
                    <a:pt x="24130" y="367411"/>
                  </a:lnTo>
                  <a:lnTo>
                    <a:pt x="26924" y="332740"/>
                  </a:lnTo>
                  <a:lnTo>
                    <a:pt x="31369" y="296799"/>
                  </a:lnTo>
                  <a:lnTo>
                    <a:pt x="42672" y="223393"/>
                  </a:lnTo>
                  <a:lnTo>
                    <a:pt x="49911" y="187579"/>
                  </a:lnTo>
                  <a:lnTo>
                    <a:pt x="58166" y="152781"/>
                  </a:lnTo>
                  <a:lnTo>
                    <a:pt x="68199" y="120269"/>
                  </a:lnTo>
                  <a:lnTo>
                    <a:pt x="78232" y="89916"/>
                  </a:lnTo>
                  <a:lnTo>
                    <a:pt x="90043" y="62738"/>
                  </a:lnTo>
                  <a:lnTo>
                    <a:pt x="103505" y="39751"/>
                  </a:lnTo>
                  <a:lnTo>
                    <a:pt x="116840" y="21463"/>
                  </a:lnTo>
                  <a:lnTo>
                    <a:pt x="131953" y="8128"/>
                  </a:lnTo>
                  <a:lnTo>
                    <a:pt x="140335" y="3810"/>
                  </a:lnTo>
                  <a:lnTo>
                    <a:pt x="148844" y="1016"/>
                  </a:lnTo>
                  <a:lnTo>
                    <a:pt x="157099" y="0"/>
                  </a:lnTo>
                  <a:lnTo>
                    <a:pt x="166116" y="381"/>
                  </a:lnTo>
                  <a:lnTo>
                    <a:pt x="166116" y="65151"/>
                  </a:lnTo>
                  <a:lnTo>
                    <a:pt x="164338" y="130175"/>
                  </a:lnTo>
                  <a:lnTo>
                    <a:pt x="162179" y="196977"/>
                  </a:lnTo>
                  <a:lnTo>
                    <a:pt x="159893" y="267970"/>
                  </a:lnTo>
                  <a:lnTo>
                    <a:pt x="157099" y="344170"/>
                  </a:lnTo>
                  <a:lnTo>
                    <a:pt x="156083" y="385064"/>
                  </a:lnTo>
                  <a:lnTo>
                    <a:pt x="155448" y="428117"/>
                  </a:lnTo>
                  <a:lnTo>
                    <a:pt x="154813" y="473202"/>
                  </a:lnTo>
                  <a:lnTo>
                    <a:pt x="154813" y="520700"/>
                  </a:lnTo>
                  <a:lnTo>
                    <a:pt x="154813" y="570865"/>
                  </a:lnTo>
                  <a:lnTo>
                    <a:pt x="155448" y="623951"/>
                  </a:lnTo>
                  <a:lnTo>
                    <a:pt x="148844" y="833501"/>
                  </a:lnTo>
                  <a:lnTo>
                    <a:pt x="145415" y="935101"/>
                  </a:lnTo>
                  <a:lnTo>
                    <a:pt x="142621" y="1033399"/>
                  </a:lnTo>
                  <a:lnTo>
                    <a:pt x="140335" y="1126109"/>
                  </a:lnTo>
                  <a:lnTo>
                    <a:pt x="139827" y="1170178"/>
                  </a:lnTo>
                  <a:lnTo>
                    <a:pt x="139192" y="1212088"/>
                  </a:lnTo>
                  <a:lnTo>
                    <a:pt x="138811" y="1252347"/>
                  </a:lnTo>
                  <a:lnTo>
                    <a:pt x="139192" y="1290447"/>
                  </a:lnTo>
                  <a:lnTo>
                    <a:pt x="139827" y="1326388"/>
                  </a:lnTo>
                  <a:close/>
                </a:path>
              </a:pathLst>
            </a:custGeom>
            <a:solidFill>
              <a:srgbClr val="BE9E7A"/>
            </a:solidFill>
            <a:ln w="0" cap="flat" cmpd="sng" algn="ctr">
              <a:solidFill>
                <a:srgbClr val="BE9E7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2167102" y="4033047"/>
              <a:ext cx="165655" cy="1472964"/>
            </a:xfrm>
            <a:custGeom>
              <a:avLst/>
              <a:gdLst/>
              <a:ahLst/>
              <a:cxnLst/>
              <a:rect l="0" t="0" r="0" b="0"/>
              <a:pathLst>
                <a:path w="165655" h="1472964">
                  <a:moveTo>
                    <a:pt x="140510" y="1359097"/>
                  </a:moveTo>
                  <a:lnTo>
                    <a:pt x="137552" y="1364937"/>
                  </a:lnTo>
                  <a:lnTo>
                    <a:pt x="133115" y="1370776"/>
                  </a:lnTo>
                  <a:lnTo>
                    <a:pt x="127199" y="1376615"/>
                  </a:lnTo>
                  <a:lnTo>
                    <a:pt x="118325" y="1383914"/>
                  </a:lnTo>
                  <a:lnTo>
                    <a:pt x="100576" y="1398512"/>
                  </a:lnTo>
                  <a:lnTo>
                    <a:pt x="85785" y="1414570"/>
                  </a:lnTo>
                  <a:lnTo>
                    <a:pt x="87264" y="1426249"/>
                  </a:lnTo>
                  <a:lnTo>
                    <a:pt x="85785" y="1437928"/>
                  </a:lnTo>
                  <a:lnTo>
                    <a:pt x="82827" y="1446687"/>
                  </a:lnTo>
                  <a:lnTo>
                    <a:pt x="79869" y="1453986"/>
                  </a:lnTo>
                  <a:lnTo>
                    <a:pt x="73953" y="1461285"/>
                  </a:lnTo>
                  <a:lnTo>
                    <a:pt x="66558" y="1465664"/>
                  </a:lnTo>
                  <a:lnTo>
                    <a:pt x="51767" y="1471503"/>
                  </a:lnTo>
                  <a:lnTo>
                    <a:pt x="35498" y="1472963"/>
                  </a:lnTo>
                  <a:lnTo>
                    <a:pt x="20707" y="1471503"/>
                  </a:lnTo>
                  <a:lnTo>
                    <a:pt x="7396" y="1467124"/>
                  </a:lnTo>
                  <a:lnTo>
                    <a:pt x="0" y="1461285"/>
                  </a:lnTo>
                  <a:lnTo>
                    <a:pt x="10354" y="1417490"/>
                  </a:lnTo>
                  <a:lnTo>
                    <a:pt x="19228" y="1373695"/>
                  </a:lnTo>
                  <a:lnTo>
                    <a:pt x="32540" y="1284646"/>
                  </a:lnTo>
                  <a:lnTo>
                    <a:pt x="38456" y="1195597"/>
                  </a:lnTo>
                  <a:lnTo>
                    <a:pt x="41414" y="1108007"/>
                  </a:lnTo>
                  <a:lnTo>
                    <a:pt x="39935" y="1018958"/>
                  </a:lnTo>
                  <a:lnTo>
                    <a:pt x="36977" y="932828"/>
                  </a:lnTo>
                  <a:lnTo>
                    <a:pt x="32540" y="846699"/>
                  </a:lnTo>
                  <a:lnTo>
                    <a:pt x="28102" y="762029"/>
                  </a:lnTo>
                  <a:lnTo>
                    <a:pt x="25144" y="675899"/>
                  </a:lnTo>
                  <a:lnTo>
                    <a:pt x="22186" y="589769"/>
                  </a:lnTo>
                  <a:lnTo>
                    <a:pt x="20707" y="508019"/>
                  </a:lnTo>
                  <a:lnTo>
                    <a:pt x="20707" y="430649"/>
                  </a:lnTo>
                  <a:lnTo>
                    <a:pt x="20707" y="399992"/>
                  </a:lnTo>
                  <a:lnTo>
                    <a:pt x="23665" y="367876"/>
                  </a:lnTo>
                  <a:lnTo>
                    <a:pt x="26623" y="332840"/>
                  </a:lnTo>
                  <a:lnTo>
                    <a:pt x="31060" y="297805"/>
                  </a:lnTo>
                  <a:lnTo>
                    <a:pt x="41414" y="223354"/>
                  </a:lnTo>
                  <a:lnTo>
                    <a:pt x="48809" y="188317"/>
                  </a:lnTo>
                  <a:lnTo>
                    <a:pt x="57683" y="153282"/>
                  </a:lnTo>
                  <a:lnTo>
                    <a:pt x="68037" y="121166"/>
                  </a:lnTo>
                  <a:lnTo>
                    <a:pt x="76911" y="90509"/>
                  </a:lnTo>
                  <a:lnTo>
                    <a:pt x="88744" y="62773"/>
                  </a:lnTo>
                  <a:lnTo>
                    <a:pt x="103534" y="40875"/>
                  </a:lnTo>
                  <a:lnTo>
                    <a:pt x="116846" y="21898"/>
                  </a:lnTo>
                  <a:lnTo>
                    <a:pt x="131636" y="8759"/>
                  </a:lnTo>
                  <a:lnTo>
                    <a:pt x="140510" y="4380"/>
                  </a:lnTo>
                  <a:lnTo>
                    <a:pt x="147906" y="1460"/>
                  </a:lnTo>
                  <a:lnTo>
                    <a:pt x="156780" y="0"/>
                  </a:lnTo>
                  <a:lnTo>
                    <a:pt x="165654" y="1460"/>
                  </a:lnTo>
                  <a:lnTo>
                    <a:pt x="165654" y="65692"/>
                  </a:lnTo>
                  <a:lnTo>
                    <a:pt x="164175" y="129924"/>
                  </a:lnTo>
                  <a:lnTo>
                    <a:pt x="161217" y="197077"/>
                  </a:lnTo>
                  <a:lnTo>
                    <a:pt x="159738" y="268608"/>
                  </a:lnTo>
                  <a:lnTo>
                    <a:pt x="156780" y="344519"/>
                  </a:lnTo>
                  <a:lnTo>
                    <a:pt x="155301" y="385394"/>
                  </a:lnTo>
                  <a:lnTo>
                    <a:pt x="155301" y="429189"/>
                  </a:lnTo>
                  <a:lnTo>
                    <a:pt x="153822" y="472983"/>
                  </a:lnTo>
                  <a:lnTo>
                    <a:pt x="153822" y="521158"/>
                  </a:lnTo>
                  <a:lnTo>
                    <a:pt x="153822" y="570792"/>
                  </a:lnTo>
                  <a:lnTo>
                    <a:pt x="155301" y="624805"/>
                  </a:lnTo>
                  <a:lnTo>
                    <a:pt x="147906" y="833560"/>
                  </a:lnTo>
                  <a:lnTo>
                    <a:pt x="144948" y="935748"/>
                  </a:lnTo>
                  <a:lnTo>
                    <a:pt x="141990" y="1033556"/>
                  </a:lnTo>
                  <a:lnTo>
                    <a:pt x="140510" y="1126985"/>
                  </a:lnTo>
                  <a:lnTo>
                    <a:pt x="139031" y="1170780"/>
                  </a:lnTo>
                  <a:lnTo>
                    <a:pt x="139031" y="1213115"/>
                  </a:lnTo>
                  <a:lnTo>
                    <a:pt x="137552" y="1252530"/>
                  </a:lnTo>
                  <a:lnTo>
                    <a:pt x="139031" y="1290485"/>
                  </a:lnTo>
                  <a:lnTo>
                    <a:pt x="139031" y="1326981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460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2187194" y="4034028"/>
              <a:ext cx="144781" cy="893954"/>
            </a:xfrm>
            <a:custGeom>
              <a:avLst/>
              <a:gdLst/>
              <a:ahLst/>
              <a:cxnLst/>
              <a:rect l="0" t="0" r="0" b="0"/>
              <a:pathLst>
                <a:path w="144781" h="893954">
                  <a:moveTo>
                    <a:pt x="14097" y="878967"/>
                  </a:moveTo>
                  <a:lnTo>
                    <a:pt x="8509" y="761492"/>
                  </a:lnTo>
                  <a:lnTo>
                    <a:pt x="4445" y="674370"/>
                  </a:lnTo>
                  <a:lnTo>
                    <a:pt x="1651" y="589915"/>
                  </a:lnTo>
                  <a:lnTo>
                    <a:pt x="0" y="508254"/>
                  </a:lnTo>
                  <a:lnTo>
                    <a:pt x="0" y="429387"/>
                  </a:lnTo>
                  <a:lnTo>
                    <a:pt x="1143" y="399542"/>
                  </a:lnTo>
                  <a:lnTo>
                    <a:pt x="3429" y="367030"/>
                  </a:lnTo>
                  <a:lnTo>
                    <a:pt x="6223" y="332740"/>
                  </a:lnTo>
                  <a:lnTo>
                    <a:pt x="10668" y="296926"/>
                  </a:lnTo>
                  <a:lnTo>
                    <a:pt x="21971" y="223520"/>
                  </a:lnTo>
                  <a:lnTo>
                    <a:pt x="29210" y="187198"/>
                  </a:lnTo>
                  <a:lnTo>
                    <a:pt x="37465" y="152400"/>
                  </a:lnTo>
                  <a:lnTo>
                    <a:pt x="47117" y="119888"/>
                  </a:lnTo>
                  <a:lnTo>
                    <a:pt x="57531" y="89535"/>
                  </a:lnTo>
                  <a:lnTo>
                    <a:pt x="69342" y="62992"/>
                  </a:lnTo>
                  <a:lnTo>
                    <a:pt x="82296" y="39878"/>
                  </a:lnTo>
                  <a:lnTo>
                    <a:pt x="96139" y="21590"/>
                  </a:lnTo>
                  <a:lnTo>
                    <a:pt x="111252" y="8382"/>
                  </a:lnTo>
                  <a:lnTo>
                    <a:pt x="119634" y="3937"/>
                  </a:lnTo>
                  <a:lnTo>
                    <a:pt x="127508" y="1270"/>
                  </a:lnTo>
                  <a:lnTo>
                    <a:pt x="136398" y="0"/>
                  </a:lnTo>
                  <a:lnTo>
                    <a:pt x="144780" y="0"/>
                  </a:lnTo>
                  <a:lnTo>
                    <a:pt x="144780" y="65151"/>
                  </a:lnTo>
                  <a:lnTo>
                    <a:pt x="143637" y="129794"/>
                  </a:lnTo>
                  <a:lnTo>
                    <a:pt x="141478" y="197104"/>
                  </a:lnTo>
                  <a:lnTo>
                    <a:pt x="138557" y="267589"/>
                  </a:lnTo>
                  <a:lnTo>
                    <a:pt x="136398" y="344424"/>
                  </a:lnTo>
                  <a:lnTo>
                    <a:pt x="135382" y="385191"/>
                  </a:lnTo>
                  <a:lnTo>
                    <a:pt x="134747" y="427736"/>
                  </a:lnTo>
                  <a:lnTo>
                    <a:pt x="134112" y="472821"/>
                  </a:lnTo>
                  <a:lnTo>
                    <a:pt x="133604" y="520319"/>
                  </a:lnTo>
                  <a:lnTo>
                    <a:pt x="134112" y="570484"/>
                  </a:lnTo>
                  <a:lnTo>
                    <a:pt x="134747" y="623570"/>
                  </a:lnTo>
                  <a:lnTo>
                    <a:pt x="131953" y="711327"/>
                  </a:lnTo>
                  <a:lnTo>
                    <a:pt x="129159" y="801751"/>
                  </a:lnTo>
                  <a:lnTo>
                    <a:pt x="119126" y="821690"/>
                  </a:lnTo>
                  <a:lnTo>
                    <a:pt x="107442" y="842010"/>
                  </a:lnTo>
                  <a:lnTo>
                    <a:pt x="94488" y="860806"/>
                  </a:lnTo>
                  <a:lnTo>
                    <a:pt x="80010" y="877443"/>
                  </a:lnTo>
                  <a:lnTo>
                    <a:pt x="64897" y="888365"/>
                  </a:lnTo>
                  <a:lnTo>
                    <a:pt x="57150" y="892302"/>
                  </a:lnTo>
                  <a:lnTo>
                    <a:pt x="49276" y="893953"/>
                  </a:lnTo>
                  <a:lnTo>
                    <a:pt x="40894" y="893318"/>
                  </a:lnTo>
                  <a:lnTo>
                    <a:pt x="32004" y="891159"/>
                  </a:lnTo>
                  <a:lnTo>
                    <a:pt x="23495" y="886206"/>
                  </a:lnTo>
                  <a:close/>
                </a:path>
              </a:pathLst>
            </a:custGeom>
            <a:solidFill>
              <a:srgbClr val="BE9E7A"/>
            </a:solidFill>
            <a:ln w="0" cap="flat" cmpd="sng" algn="ctr">
              <a:solidFill>
                <a:srgbClr val="BE9E7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2187194" y="4056253"/>
              <a:ext cx="144781" cy="842519"/>
            </a:xfrm>
            <a:custGeom>
              <a:avLst/>
              <a:gdLst/>
              <a:ahLst/>
              <a:cxnLst/>
              <a:rect l="0" t="0" r="0" b="0"/>
              <a:pathLst>
                <a:path w="144781" h="842519">
                  <a:moveTo>
                    <a:pt x="13462" y="836930"/>
                  </a:moveTo>
                  <a:lnTo>
                    <a:pt x="7874" y="723773"/>
                  </a:lnTo>
                  <a:lnTo>
                    <a:pt x="4445" y="640588"/>
                  </a:lnTo>
                  <a:lnTo>
                    <a:pt x="1651" y="559943"/>
                  </a:lnTo>
                  <a:lnTo>
                    <a:pt x="0" y="481584"/>
                  </a:lnTo>
                  <a:lnTo>
                    <a:pt x="635" y="407162"/>
                  </a:lnTo>
                  <a:lnTo>
                    <a:pt x="1143" y="383921"/>
                  </a:lnTo>
                  <a:lnTo>
                    <a:pt x="2286" y="359156"/>
                  </a:lnTo>
                  <a:lnTo>
                    <a:pt x="4445" y="333121"/>
                  </a:lnTo>
                  <a:lnTo>
                    <a:pt x="6731" y="306070"/>
                  </a:lnTo>
                  <a:lnTo>
                    <a:pt x="14097" y="249936"/>
                  </a:lnTo>
                  <a:lnTo>
                    <a:pt x="24130" y="193040"/>
                  </a:lnTo>
                  <a:lnTo>
                    <a:pt x="36449" y="138938"/>
                  </a:lnTo>
                  <a:lnTo>
                    <a:pt x="43688" y="113538"/>
                  </a:lnTo>
                  <a:lnTo>
                    <a:pt x="51435" y="89408"/>
                  </a:lnTo>
                  <a:lnTo>
                    <a:pt x="59944" y="67310"/>
                  </a:lnTo>
                  <a:lnTo>
                    <a:pt x="69342" y="47498"/>
                  </a:lnTo>
                  <a:lnTo>
                    <a:pt x="79502" y="29845"/>
                  </a:lnTo>
                  <a:lnTo>
                    <a:pt x="90043" y="15367"/>
                  </a:lnTo>
                  <a:lnTo>
                    <a:pt x="102362" y="5461"/>
                  </a:lnTo>
                  <a:lnTo>
                    <a:pt x="115189" y="0"/>
                  </a:lnTo>
                  <a:lnTo>
                    <a:pt x="129794" y="381"/>
                  </a:lnTo>
                  <a:lnTo>
                    <a:pt x="137033" y="2667"/>
                  </a:lnTo>
                  <a:lnTo>
                    <a:pt x="144780" y="7112"/>
                  </a:lnTo>
                  <a:lnTo>
                    <a:pt x="142621" y="61214"/>
                  </a:lnTo>
                  <a:lnTo>
                    <a:pt x="139192" y="116967"/>
                  </a:lnTo>
                  <a:lnTo>
                    <a:pt x="134747" y="175387"/>
                  </a:lnTo>
                  <a:lnTo>
                    <a:pt x="130302" y="238887"/>
                  </a:lnTo>
                  <a:lnTo>
                    <a:pt x="128143" y="272542"/>
                  </a:lnTo>
                  <a:lnTo>
                    <a:pt x="125857" y="308356"/>
                  </a:lnTo>
                  <a:lnTo>
                    <a:pt x="124079" y="345440"/>
                  </a:lnTo>
                  <a:lnTo>
                    <a:pt x="122428" y="385064"/>
                  </a:lnTo>
                  <a:lnTo>
                    <a:pt x="120904" y="426466"/>
                  </a:lnTo>
                  <a:lnTo>
                    <a:pt x="119634" y="470535"/>
                  </a:lnTo>
                  <a:lnTo>
                    <a:pt x="119126" y="516890"/>
                  </a:lnTo>
                  <a:lnTo>
                    <a:pt x="118491" y="566039"/>
                  </a:lnTo>
                  <a:lnTo>
                    <a:pt x="114681" y="651510"/>
                  </a:lnTo>
                  <a:lnTo>
                    <a:pt x="110617" y="741426"/>
                  </a:lnTo>
                  <a:lnTo>
                    <a:pt x="102362" y="761873"/>
                  </a:lnTo>
                  <a:lnTo>
                    <a:pt x="92329" y="782320"/>
                  </a:lnTo>
                  <a:lnTo>
                    <a:pt x="81026" y="802132"/>
                  </a:lnTo>
                  <a:lnTo>
                    <a:pt x="69342" y="819277"/>
                  </a:lnTo>
                  <a:lnTo>
                    <a:pt x="55880" y="832485"/>
                  </a:lnTo>
                  <a:lnTo>
                    <a:pt x="42418" y="840867"/>
                  </a:lnTo>
                  <a:lnTo>
                    <a:pt x="35814" y="842518"/>
                  </a:lnTo>
                  <a:lnTo>
                    <a:pt x="28575" y="842518"/>
                  </a:lnTo>
                  <a:lnTo>
                    <a:pt x="20701" y="840867"/>
                  </a:lnTo>
                  <a:close/>
                </a:path>
              </a:pathLst>
            </a:custGeom>
            <a:solidFill>
              <a:srgbClr val="C49E73"/>
            </a:solidFill>
            <a:ln w="0" cap="flat" cmpd="sng" algn="ctr">
              <a:solidFill>
                <a:srgbClr val="C49E7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2186686" y="4063873"/>
              <a:ext cx="144781" cy="809499"/>
            </a:xfrm>
            <a:custGeom>
              <a:avLst/>
              <a:gdLst/>
              <a:ahLst/>
              <a:cxnLst/>
              <a:rect l="0" t="0" r="0" b="0"/>
              <a:pathLst>
                <a:path w="144781" h="809499">
                  <a:moveTo>
                    <a:pt x="12827" y="809498"/>
                  </a:moveTo>
                  <a:lnTo>
                    <a:pt x="7747" y="700659"/>
                  </a:lnTo>
                  <a:lnTo>
                    <a:pt x="4572" y="621919"/>
                  </a:lnTo>
                  <a:lnTo>
                    <a:pt x="1778" y="545211"/>
                  </a:lnTo>
                  <a:lnTo>
                    <a:pt x="0" y="470662"/>
                  </a:lnTo>
                  <a:lnTo>
                    <a:pt x="508" y="399542"/>
                  </a:lnTo>
                  <a:lnTo>
                    <a:pt x="1143" y="374650"/>
                  </a:lnTo>
                  <a:lnTo>
                    <a:pt x="2794" y="348742"/>
                  </a:lnTo>
                  <a:lnTo>
                    <a:pt x="4953" y="320548"/>
                  </a:lnTo>
                  <a:lnTo>
                    <a:pt x="7747" y="291973"/>
                  </a:lnTo>
                  <a:lnTo>
                    <a:pt x="16256" y="232410"/>
                  </a:lnTo>
                  <a:lnTo>
                    <a:pt x="26797" y="172720"/>
                  </a:lnTo>
                  <a:lnTo>
                    <a:pt x="33528" y="144018"/>
                  </a:lnTo>
                  <a:lnTo>
                    <a:pt x="40767" y="116459"/>
                  </a:lnTo>
                  <a:lnTo>
                    <a:pt x="49149" y="91059"/>
                  </a:lnTo>
                  <a:lnTo>
                    <a:pt x="58039" y="67437"/>
                  </a:lnTo>
                  <a:lnTo>
                    <a:pt x="67691" y="45847"/>
                  </a:lnTo>
                  <a:lnTo>
                    <a:pt x="78232" y="27178"/>
                  </a:lnTo>
                  <a:lnTo>
                    <a:pt x="89408" y="12192"/>
                  </a:lnTo>
                  <a:lnTo>
                    <a:pt x="101092" y="0"/>
                  </a:lnTo>
                  <a:lnTo>
                    <a:pt x="111125" y="508"/>
                  </a:lnTo>
                  <a:lnTo>
                    <a:pt x="121412" y="4953"/>
                  </a:lnTo>
                  <a:lnTo>
                    <a:pt x="132461" y="13843"/>
                  </a:lnTo>
                  <a:lnTo>
                    <a:pt x="144780" y="28194"/>
                  </a:lnTo>
                  <a:lnTo>
                    <a:pt x="139700" y="71755"/>
                  </a:lnTo>
                  <a:lnTo>
                    <a:pt x="134112" y="118110"/>
                  </a:lnTo>
                  <a:lnTo>
                    <a:pt x="128016" y="168910"/>
                  </a:lnTo>
                  <a:lnTo>
                    <a:pt x="121793" y="225171"/>
                  </a:lnTo>
                  <a:lnTo>
                    <a:pt x="118618" y="255397"/>
                  </a:lnTo>
                  <a:lnTo>
                    <a:pt x="115697" y="287020"/>
                  </a:lnTo>
                  <a:lnTo>
                    <a:pt x="112903" y="321183"/>
                  </a:lnTo>
                  <a:lnTo>
                    <a:pt x="110109" y="356997"/>
                  </a:lnTo>
                  <a:lnTo>
                    <a:pt x="107950" y="395097"/>
                  </a:lnTo>
                  <a:lnTo>
                    <a:pt x="105664" y="435483"/>
                  </a:lnTo>
                  <a:lnTo>
                    <a:pt x="103886" y="477901"/>
                  </a:lnTo>
                  <a:lnTo>
                    <a:pt x="102870" y="523621"/>
                  </a:lnTo>
                  <a:lnTo>
                    <a:pt x="97282" y="606933"/>
                  </a:lnTo>
                  <a:lnTo>
                    <a:pt x="92837" y="695706"/>
                  </a:lnTo>
                  <a:lnTo>
                    <a:pt x="77089" y="737235"/>
                  </a:lnTo>
                  <a:lnTo>
                    <a:pt x="67691" y="757682"/>
                  </a:lnTo>
                  <a:lnTo>
                    <a:pt x="58039" y="775716"/>
                  </a:lnTo>
                  <a:lnTo>
                    <a:pt x="47625" y="791210"/>
                  </a:lnTo>
                  <a:lnTo>
                    <a:pt x="36322" y="802894"/>
                  </a:lnTo>
                  <a:lnTo>
                    <a:pt x="24638" y="808863"/>
                  </a:lnTo>
                  <a:close/>
                </a:path>
              </a:pathLst>
            </a:custGeom>
            <a:solidFill>
              <a:srgbClr val="CA9D69"/>
            </a:solidFill>
            <a:ln w="0" cap="flat" cmpd="sng" algn="ctr">
              <a:solidFill>
                <a:srgbClr val="CA9D6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2187194" y="4056634"/>
              <a:ext cx="143638" cy="797434"/>
            </a:xfrm>
            <a:custGeom>
              <a:avLst/>
              <a:gdLst/>
              <a:ahLst/>
              <a:cxnLst/>
              <a:rect l="0" t="0" r="0" b="0"/>
              <a:pathLst>
                <a:path w="143638" h="797434">
                  <a:moveTo>
                    <a:pt x="11811" y="797433"/>
                  </a:moveTo>
                  <a:lnTo>
                    <a:pt x="6731" y="693039"/>
                  </a:lnTo>
                  <a:lnTo>
                    <a:pt x="3429" y="618617"/>
                  </a:lnTo>
                  <a:lnTo>
                    <a:pt x="1143" y="545338"/>
                  </a:lnTo>
                  <a:lnTo>
                    <a:pt x="0" y="474599"/>
                  </a:lnTo>
                  <a:lnTo>
                    <a:pt x="0" y="406781"/>
                  </a:lnTo>
                  <a:lnTo>
                    <a:pt x="1143" y="381381"/>
                  </a:lnTo>
                  <a:lnTo>
                    <a:pt x="2794" y="353187"/>
                  </a:lnTo>
                  <a:lnTo>
                    <a:pt x="5080" y="323977"/>
                  </a:lnTo>
                  <a:lnTo>
                    <a:pt x="8509" y="292989"/>
                  </a:lnTo>
                  <a:lnTo>
                    <a:pt x="17272" y="230124"/>
                  </a:lnTo>
                  <a:lnTo>
                    <a:pt x="29591" y="167767"/>
                  </a:lnTo>
                  <a:lnTo>
                    <a:pt x="36957" y="138049"/>
                  </a:lnTo>
                  <a:lnTo>
                    <a:pt x="44831" y="109855"/>
                  </a:lnTo>
                  <a:lnTo>
                    <a:pt x="53721" y="83947"/>
                  </a:lnTo>
                  <a:lnTo>
                    <a:pt x="63754" y="60198"/>
                  </a:lnTo>
                  <a:lnTo>
                    <a:pt x="74422" y="39751"/>
                  </a:lnTo>
                  <a:lnTo>
                    <a:pt x="86106" y="22733"/>
                  </a:lnTo>
                  <a:lnTo>
                    <a:pt x="98933" y="9525"/>
                  </a:lnTo>
                  <a:lnTo>
                    <a:pt x="112395" y="0"/>
                  </a:lnTo>
                  <a:lnTo>
                    <a:pt x="119634" y="11684"/>
                  </a:lnTo>
                  <a:lnTo>
                    <a:pt x="127508" y="25400"/>
                  </a:lnTo>
                  <a:lnTo>
                    <a:pt x="135382" y="43180"/>
                  </a:lnTo>
                  <a:lnTo>
                    <a:pt x="143637" y="64770"/>
                  </a:lnTo>
                  <a:lnTo>
                    <a:pt x="137033" y="97663"/>
                  </a:lnTo>
                  <a:lnTo>
                    <a:pt x="129159" y="135255"/>
                  </a:lnTo>
                  <a:lnTo>
                    <a:pt x="120904" y="177673"/>
                  </a:lnTo>
                  <a:lnTo>
                    <a:pt x="112395" y="226314"/>
                  </a:lnTo>
                  <a:lnTo>
                    <a:pt x="108458" y="252730"/>
                  </a:lnTo>
                  <a:lnTo>
                    <a:pt x="104648" y="281559"/>
                  </a:lnTo>
                  <a:lnTo>
                    <a:pt x="101219" y="311912"/>
                  </a:lnTo>
                  <a:lnTo>
                    <a:pt x="97282" y="344424"/>
                  </a:lnTo>
                  <a:lnTo>
                    <a:pt x="93980" y="378587"/>
                  </a:lnTo>
                  <a:lnTo>
                    <a:pt x="91186" y="415544"/>
                  </a:lnTo>
                  <a:lnTo>
                    <a:pt x="88900" y="454787"/>
                  </a:lnTo>
                  <a:lnTo>
                    <a:pt x="86741" y="496062"/>
                  </a:lnTo>
                  <a:lnTo>
                    <a:pt x="82804" y="535813"/>
                  </a:lnTo>
                  <a:lnTo>
                    <a:pt x="80010" y="577850"/>
                  </a:lnTo>
                  <a:lnTo>
                    <a:pt x="76581" y="620776"/>
                  </a:lnTo>
                  <a:lnTo>
                    <a:pt x="73787" y="665988"/>
                  </a:lnTo>
                  <a:lnTo>
                    <a:pt x="61595" y="707898"/>
                  </a:lnTo>
                  <a:lnTo>
                    <a:pt x="54356" y="728345"/>
                  </a:lnTo>
                  <a:lnTo>
                    <a:pt x="46482" y="748157"/>
                  </a:lnTo>
                  <a:lnTo>
                    <a:pt x="37973" y="765429"/>
                  </a:lnTo>
                  <a:lnTo>
                    <a:pt x="29591" y="779780"/>
                  </a:lnTo>
                  <a:lnTo>
                    <a:pt x="20701" y="791337"/>
                  </a:lnTo>
                  <a:close/>
                </a:path>
              </a:pathLst>
            </a:custGeom>
            <a:solidFill>
              <a:srgbClr val="D09D60"/>
            </a:solidFill>
            <a:ln w="0" cap="flat" cmpd="sng" algn="ctr">
              <a:solidFill>
                <a:srgbClr val="D09D6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2186686" y="4049014"/>
              <a:ext cx="143765" cy="785242"/>
            </a:xfrm>
            <a:custGeom>
              <a:avLst/>
              <a:gdLst/>
              <a:ahLst/>
              <a:cxnLst/>
              <a:rect l="0" t="0" r="0" b="0"/>
              <a:pathLst>
                <a:path w="143765" h="785242">
                  <a:moveTo>
                    <a:pt x="10541" y="785241"/>
                  </a:moveTo>
                  <a:lnTo>
                    <a:pt x="6096" y="685292"/>
                  </a:lnTo>
                  <a:lnTo>
                    <a:pt x="3302" y="614680"/>
                  </a:lnTo>
                  <a:lnTo>
                    <a:pt x="1778" y="545592"/>
                  </a:lnTo>
                  <a:lnTo>
                    <a:pt x="0" y="478917"/>
                  </a:lnTo>
                  <a:lnTo>
                    <a:pt x="508" y="414401"/>
                  </a:lnTo>
                  <a:lnTo>
                    <a:pt x="1778" y="387350"/>
                  </a:lnTo>
                  <a:lnTo>
                    <a:pt x="3302" y="358013"/>
                  </a:lnTo>
                  <a:lnTo>
                    <a:pt x="5588" y="326644"/>
                  </a:lnTo>
                  <a:lnTo>
                    <a:pt x="9525" y="294132"/>
                  </a:lnTo>
                  <a:lnTo>
                    <a:pt x="19050" y="227838"/>
                  </a:lnTo>
                  <a:lnTo>
                    <a:pt x="25146" y="194818"/>
                  </a:lnTo>
                  <a:lnTo>
                    <a:pt x="32512" y="162687"/>
                  </a:lnTo>
                  <a:lnTo>
                    <a:pt x="40132" y="131953"/>
                  </a:lnTo>
                  <a:lnTo>
                    <a:pt x="49784" y="103124"/>
                  </a:lnTo>
                  <a:lnTo>
                    <a:pt x="59309" y="76708"/>
                  </a:lnTo>
                  <a:lnTo>
                    <a:pt x="70485" y="53467"/>
                  </a:lnTo>
                  <a:lnTo>
                    <a:pt x="82169" y="33655"/>
                  </a:lnTo>
                  <a:lnTo>
                    <a:pt x="94996" y="17653"/>
                  </a:lnTo>
                  <a:lnTo>
                    <a:pt x="108966" y="6604"/>
                  </a:lnTo>
                  <a:lnTo>
                    <a:pt x="123571" y="0"/>
                  </a:lnTo>
                  <a:lnTo>
                    <a:pt x="128651" y="22098"/>
                  </a:lnTo>
                  <a:lnTo>
                    <a:pt x="133604" y="45720"/>
                  </a:lnTo>
                  <a:lnTo>
                    <a:pt x="138684" y="71755"/>
                  </a:lnTo>
                  <a:lnTo>
                    <a:pt x="143764" y="101600"/>
                  </a:lnTo>
                  <a:lnTo>
                    <a:pt x="134112" y="124206"/>
                  </a:lnTo>
                  <a:lnTo>
                    <a:pt x="124079" y="152400"/>
                  </a:lnTo>
                  <a:lnTo>
                    <a:pt x="113919" y="186563"/>
                  </a:lnTo>
                  <a:lnTo>
                    <a:pt x="103886" y="227330"/>
                  </a:lnTo>
                  <a:lnTo>
                    <a:pt x="98933" y="250444"/>
                  </a:lnTo>
                  <a:lnTo>
                    <a:pt x="94488" y="275209"/>
                  </a:lnTo>
                  <a:lnTo>
                    <a:pt x="90043" y="302387"/>
                  </a:lnTo>
                  <a:lnTo>
                    <a:pt x="85598" y="331597"/>
                  </a:lnTo>
                  <a:lnTo>
                    <a:pt x="81026" y="362585"/>
                  </a:lnTo>
                  <a:lnTo>
                    <a:pt x="77089" y="395605"/>
                  </a:lnTo>
                  <a:lnTo>
                    <a:pt x="73787" y="430911"/>
                  </a:lnTo>
                  <a:lnTo>
                    <a:pt x="70485" y="468376"/>
                  </a:lnTo>
                  <a:lnTo>
                    <a:pt x="66548" y="507619"/>
                  </a:lnTo>
                  <a:lnTo>
                    <a:pt x="62611" y="548386"/>
                  </a:lnTo>
                  <a:lnTo>
                    <a:pt x="59309" y="590931"/>
                  </a:lnTo>
                  <a:lnTo>
                    <a:pt x="55880" y="636143"/>
                  </a:lnTo>
                  <a:lnTo>
                    <a:pt x="46355" y="678053"/>
                  </a:lnTo>
                  <a:lnTo>
                    <a:pt x="35179" y="720090"/>
                  </a:lnTo>
                  <a:lnTo>
                    <a:pt x="29718" y="739394"/>
                  </a:lnTo>
                  <a:lnTo>
                    <a:pt x="23495" y="757047"/>
                  </a:lnTo>
                  <a:lnTo>
                    <a:pt x="17399" y="772541"/>
                  </a:lnTo>
                  <a:close/>
                </a:path>
              </a:pathLst>
            </a:custGeom>
            <a:solidFill>
              <a:srgbClr val="D59C58"/>
            </a:solidFill>
            <a:ln w="0" cap="flat" cmpd="sng" algn="ctr">
              <a:solidFill>
                <a:srgbClr val="D59C5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2187194" y="4041775"/>
              <a:ext cx="143257" cy="773050"/>
            </a:xfrm>
            <a:custGeom>
              <a:avLst/>
              <a:gdLst/>
              <a:ahLst/>
              <a:cxnLst/>
              <a:rect l="0" t="0" r="0" b="0"/>
              <a:pathLst>
                <a:path w="143257" h="773050">
                  <a:moveTo>
                    <a:pt x="9525" y="773049"/>
                  </a:moveTo>
                  <a:lnTo>
                    <a:pt x="5080" y="677672"/>
                  </a:lnTo>
                  <a:lnTo>
                    <a:pt x="2794" y="611378"/>
                  </a:lnTo>
                  <a:lnTo>
                    <a:pt x="635" y="545719"/>
                  </a:lnTo>
                  <a:lnTo>
                    <a:pt x="0" y="482854"/>
                  </a:lnTo>
                  <a:lnTo>
                    <a:pt x="0" y="421640"/>
                  </a:lnTo>
                  <a:lnTo>
                    <a:pt x="1143" y="393446"/>
                  </a:lnTo>
                  <a:lnTo>
                    <a:pt x="2794" y="362458"/>
                  </a:lnTo>
                  <a:lnTo>
                    <a:pt x="5588" y="329565"/>
                  </a:lnTo>
                  <a:lnTo>
                    <a:pt x="9525" y="295148"/>
                  </a:lnTo>
                  <a:lnTo>
                    <a:pt x="20193" y="225679"/>
                  </a:lnTo>
                  <a:lnTo>
                    <a:pt x="26924" y="191008"/>
                  </a:lnTo>
                  <a:lnTo>
                    <a:pt x="34671" y="157861"/>
                  </a:lnTo>
                  <a:lnTo>
                    <a:pt x="43688" y="125857"/>
                  </a:lnTo>
                  <a:lnTo>
                    <a:pt x="53721" y="96647"/>
                  </a:lnTo>
                  <a:lnTo>
                    <a:pt x="64389" y="69723"/>
                  </a:lnTo>
                  <a:lnTo>
                    <a:pt x="76073" y="46482"/>
                  </a:lnTo>
                  <a:lnTo>
                    <a:pt x="88900" y="27559"/>
                  </a:lnTo>
                  <a:lnTo>
                    <a:pt x="102997" y="12700"/>
                  </a:lnTo>
                  <a:lnTo>
                    <a:pt x="118110" y="3429"/>
                  </a:lnTo>
                  <a:lnTo>
                    <a:pt x="134112" y="0"/>
                  </a:lnTo>
                  <a:lnTo>
                    <a:pt x="138557" y="66294"/>
                  </a:lnTo>
                  <a:lnTo>
                    <a:pt x="140970" y="101092"/>
                  </a:lnTo>
                  <a:lnTo>
                    <a:pt x="143256" y="137922"/>
                  </a:lnTo>
                  <a:lnTo>
                    <a:pt x="130937" y="150114"/>
                  </a:lnTo>
                  <a:lnTo>
                    <a:pt x="119126" y="168910"/>
                  </a:lnTo>
                  <a:lnTo>
                    <a:pt x="113030" y="181102"/>
                  </a:lnTo>
                  <a:lnTo>
                    <a:pt x="106807" y="194818"/>
                  </a:lnTo>
                  <a:lnTo>
                    <a:pt x="100584" y="210820"/>
                  </a:lnTo>
                  <a:lnTo>
                    <a:pt x="95123" y="228473"/>
                  </a:lnTo>
                  <a:lnTo>
                    <a:pt x="88900" y="248285"/>
                  </a:lnTo>
                  <a:lnTo>
                    <a:pt x="83312" y="269748"/>
                  </a:lnTo>
                  <a:lnTo>
                    <a:pt x="77724" y="292989"/>
                  </a:lnTo>
                  <a:lnTo>
                    <a:pt x="72644" y="318389"/>
                  </a:lnTo>
                  <a:lnTo>
                    <a:pt x="67564" y="345948"/>
                  </a:lnTo>
                  <a:lnTo>
                    <a:pt x="62611" y="375793"/>
                  </a:lnTo>
                  <a:lnTo>
                    <a:pt x="58166" y="407289"/>
                  </a:lnTo>
                  <a:lnTo>
                    <a:pt x="54356" y="441452"/>
                  </a:lnTo>
                  <a:lnTo>
                    <a:pt x="49276" y="479044"/>
                  </a:lnTo>
                  <a:lnTo>
                    <a:pt x="44831" y="519303"/>
                  </a:lnTo>
                  <a:lnTo>
                    <a:pt x="40894" y="561213"/>
                  </a:lnTo>
                  <a:lnTo>
                    <a:pt x="36957" y="605917"/>
                  </a:lnTo>
                  <a:lnTo>
                    <a:pt x="30734" y="648335"/>
                  </a:lnTo>
                  <a:lnTo>
                    <a:pt x="24130" y="692023"/>
                  </a:lnTo>
                  <a:lnTo>
                    <a:pt x="16891" y="734441"/>
                  </a:lnTo>
                  <a:close/>
                </a:path>
              </a:pathLst>
            </a:custGeom>
            <a:solidFill>
              <a:srgbClr val="DC9C51"/>
            </a:solidFill>
            <a:ln w="0" cap="flat" cmpd="sng" algn="ctr">
              <a:solidFill>
                <a:srgbClr val="DC9C5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2187194" y="4034028"/>
              <a:ext cx="144781" cy="761493"/>
            </a:xfrm>
            <a:custGeom>
              <a:avLst/>
              <a:gdLst/>
              <a:ahLst/>
              <a:cxnLst/>
              <a:rect l="0" t="0" r="0" b="0"/>
              <a:pathLst>
                <a:path w="144781" h="761493">
                  <a:moveTo>
                    <a:pt x="8509" y="761492"/>
                  </a:moveTo>
                  <a:lnTo>
                    <a:pt x="4445" y="674370"/>
                  </a:lnTo>
                  <a:lnTo>
                    <a:pt x="1651" y="589915"/>
                  </a:lnTo>
                  <a:lnTo>
                    <a:pt x="0" y="508254"/>
                  </a:lnTo>
                  <a:lnTo>
                    <a:pt x="0" y="429387"/>
                  </a:lnTo>
                  <a:lnTo>
                    <a:pt x="1143" y="399542"/>
                  </a:lnTo>
                  <a:lnTo>
                    <a:pt x="3429" y="367030"/>
                  </a:lnTo>
                  <a:lnTo>
                    <a:pt x="6223" y="332740"/>
                  </a:lnTo>
                  <a:lnTo>
                    <a:pt x="10668" y="296926"/>
                  </a:lnTo>
                  <a:lnTo>
                    <a:pt x="21971" y="223520"/>
                  </a:lnTo>
                  <a:lnTo>
                    <a:pt x="29210" y="187198"/>
                  </a:lnTo>
                  <a:lnTo>
                    <a:pt x="37465" y="152400"/>
                  </a:lnTo>
                  <a:lnTo>
                    <a:pt x="47117" y="119888"/>
                  </a:lnTo>
                  <a:lnTo>
                    <a:pt x="57531" y="89535"/>
                  </a:lnTo>
                  <a:lnTo>
                    <a:pt x="69342" y="62992"/>
                  </a:lnTo>
                  <a:lnTo>
                    <a:pt x="82296" y="39878"/>
                  </a:lnTo>
                  <a:lnTo>
                    <a:pt x="96139" y="21590"/>
                  </a:lnTo>
                  <a:lnTo>
                    <a:pt x="111252" y="8382"/>
                  </a:lnTo>
                  <a:lnTo>
                    <a:pt x="119634" y="3937"/>
                  </a:lnTo>
                  <a:lnTo>
                    <a:pt x="127508" y="1270"/>
                  </a:lnTo>
                  <a:lnTo>
                    <a:pt x="136398" y="0"/>
                  </a:lnTo>
                  <a:lnTo>
                    <a:pt x="144780" y="0"/>
                  </a:lnTo>
                  <a:lnTo>
                    <a:pt x="144780" y="86741"/>
                  </a:lnTo>
                  <a:lnTo>
                    <a:pt x="142621" y="174498"/>
                  </a:lnTo>
                  <a:lnTo>
                    <a:pt x="131318" y="174879"/>
                  </a:lnTo>
                  <a:lnTo>
                    <a:pt x="120269" y="180467"/>
                  </a:lnTo>
                  <a:lnTo>
                    <a:pt x="109601" y="191008"/>
                  </a:lnTo>
                  <a:lnTo>
                    <a:pt x="98425" y="205867"/>
                  </a:lnTo>
                  <a:lnTo>
                    <a:pt x="87884" y="226314"/>
                  </a:lnTo>
                  <a:lnTo>
                    <a:pt x="77724" y="251079"/>
                  </a:lnTo>
                  <a:lnTo>
                    <a:pt x="67564" y="280924"/>
                  </a:lnTo>
                  <a:lnTo>
                    <a:pt x="57531" y="315087"/>
                  </a:lnTo>
                  <a:lnTo>
                    <a:pt x="48641" y="354330"/>
                  </a:lnTo>
                  <a:lnTo>
                    <a:pt x="40259" y="398399"/>
                  </a:lnTo>
                  <a:lnTo>
                    <a:pt x="33020" y="447040"/>
                  </a:lnTo>
                  <a:lnTo>
                    <a:pt x="25781" y="500507"/>
                  </a:lnTo>
                  <a:lnTo>
                    <a:pt x="20193" y="558419"/>
                  </a:lnTo>
                  <a:lnTo>
                    <a:pt x="15113" y="621284"/>
                  </a:lnTo>
                  <a:lnTo>
                    <a:pt x="11303" y="689229"/>
                  </a:lnTo>
                  <a:close/>
                </a:path>
              </a:pathLst>
            </a:custGeom>
            <a:solidFill>
              <a:srgbClr val="E29B47"/>
            </a:solidFill>
            <a:ln w="0" cap="flat" cmpd="sng" algn="ctr">
              <a:solidFill>
                <a:srgbClr val="E29B4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2167102" y="4030127"/>
              <a:ext cx="165655" cy="1472964"/>
            </a:xfrm>
            <a:custGeom>
              <a:avLst/>
              <a:gdLst/>
              <a:ahLst/>
              <a:cxnLst/>
              <a:rect l="0" t="0" r="0" b="0"/>
              <a:pathLst>
                <a:path w="165655" h="1472964">
                  <a:moveTo>
                    <a:pt x="82827" y="1423329"/>
                  </a:moveTo>
                  <a:lnTo>
                    <a:pt x="79869" y="1435008"/>
                  </a:lnTo>
                  <a:lnTo>
                    <a:pt x="70995" y="1446686"/>
                  </a:lnTo>
                  <a:lnTo>
                    <a:pt x="60641" y="1456906"/>
                  </a:lnTo>
                  <a:lnTo>
                    <a:pt x="47330" y="1465664"/>
                  </a:lnTo>
                  <a:lnTo>
                    <a:pt x="34018" y="1471503"/>
                  </a:lnTo>
                  <a:lnTo>
                    <a:pt x="20707" y="1472963"/>
                  </a:lnTo>
                  <a:lnTo>
                    <a:pt x="8874" y="1471503"/>
                  </a:lnTo>
                  <a:lnTo>
                    <a:pt x="4437" y="1470043"/>
                  </a:lnTo>
                  <a:lnTo>
                    <a:pt x="0" y="1465664"/>
                  </a:lnTo>
                  <a:lnTo>
                    <a:pt x="10354" y="1421870"/>
                  </a:lnTo>
                  <a:lnTo>
                    <a:pt x="19228" y="1376615"/>
                  </a:lnTo>
                  <a:lnTo>
                    <a:pt x="32540" y="1287565"/>
                  </a:lnTo>
                  <a:lnTo>
                    <a:pt x="38456" y="1199976"/>
                  </a:lnTo>
                  <a:lnTo>
                    <a:pt x="41414" y="1110927"/>
                  </a:lnTo>
                  <a:lnTo>
                    <a:pt x="39935" y="1023337"/>
                  </a:lnTo>
                  <a:lnTo>
                    <a:pt x="36977" y="935748"/>
                  </a:lnTo>
                  <a:lnTo>
                    <a:pt x="32540" y="849618"/>
                  </a:lnTo>
                  <a:lnTo>
                    <a:pt x="28102" y="764948"/>
                  </a:lnTo>
                  <a:lnTo>
                    <a:pt x="25144" y="678819"/>
                  </a:lnTo>
                  <a:lnTo>
                    <a:pt x="22186" y="594149"/>
                  </a:lnTo>
                  <a:lnTo>
                    <a:pt x="20707" y="510939"/>
                  </a:lnTo>
                  <a:lnTo>
                    <a:pt x="20707" y="433568"/>
                  </a:lnTo>
                  <a:lnTo>
                    <a:pt x="20707" y="402912"/>
                  </a:lnTo>
                  <a:lnTo>
                    <a:pt x="23665" y="369336"/>
                  </a:lnTo>
                  <a:lnTo>
                    <a:pt x="26623" y="334300"/>
                  </a:lnTo>
                  <a:lnTo>
                    <a:pt x="31060" y="296345"/>
                  </a:lnTo>
                  <a:lnTo>
                    <a:pt x="42893" y="218974"/>
                  </a:lnTo>
                  <a:lnTo>
                    <a:pt x="50288" y="181018"/>
                  </a:lnTo>
                  <a:lnTo>
                    <a:pt x="57683" y="144523"/>
                  </a:lnTo>
                  <a:lnTo>
                    <a:pt x="68037" y="110947"/>
                  </a:lnTo>
                  <a:lnTo>
                    <a:pt x="78390" y="78831"/>
                  </a:lnTo>
                  <a:lnTo>
                    <a:pt x="90223" y="52554"/>
                  </a:lnTo>
                  <a:lnTo>
                    <a:pt x="103534" y="30657"/>
                  </a:lnTo>
                  <a:lnTo>
                    <a:pt x="116846" y="13139"/>
                  </a:lnTo>
                  <a:lnTo>
                    <a:pt x="124241" y="7299"/>
                  </a:lnTo>
                  <a:lnTo>
                    <a:pt x="131636" y="2920"/>
                  </a:lnTo>
                  <a:lnTo>
                    <a:pt x="140510" y="0"/>
                  </a:lnTo>
                  <a:lnTo>
                    <a:pt x="147906" y="0"/>
                  </a:lnTo>
                  <a:lnTo>
                    <a:pt x="156780" y="0"/>
                  </a:lnTo>
                  <a:lnTo>
                    <a:pt x="165654" y="4380"/>
                  </a:lnTo>
                  <a:lnTo>
                    <a:pt x="165654" y="68612"/>
                  </a:lnTo>
                  <a:lnTo>
                    <a:pt x="164175" y="132844"/>
                  </a:lnTo>
                  <a:lnTo>
                    <a:pt x="161217" y="201456"/>
                  </a:lnTo>
                  <a:lnTo>
                    <a:pt x="159738" y="271527"/>
                  </a:lnTo>
                  <a:lnTo>
                    <a:pt x="156780" y="347439"/>
                  </a:lnTo>
                  <a:lnTo>
                    <a:pt x="155301" y="388313"/>
                  </a:lnTo>
                  <a:lnTo>
                    <a:pt x="155301" y="432108"/>
                  </a:lnTo>
                  <a:lnTo>
                    <a:pt x="153822" y="475903"/>
                  </a:lnTo>
                  <a:lnTo>
                    <a:pt x="153822" y="524077"/>
                  </a:lnTo>
                  <a:lnTo>
                    <a:pt x="153822" y="573711"/>
                  </a:lnTo>
                  <a:lnTo>
                    <a:pt x="155301" y="627725"/>
                  </a:lnTo>
                  <a:lnTo>
                    <a:pt x="152343" y="725533"/>
                  </a:lnTo>
                  <a:lnTo>
                    <a:pt x="147906" y="824801"/>
                  </a:lnTo>
                  <a:lnTo>
                    <a:pt x="146427" y="926989"/>
                  </a:lnTo>
                  <a:lnTo>
                    <a:pt x="143469" y="1027717"/>
                  </a:lnTo>
                  <a:lnTo>
                    <a:pt x="140510" y="1125525"/>
                  </a:lnTo>
                  <a:lnTo>
                    <a:pt x="139031" y="1170780"/>
                  </a:lnTo>
                  <a:lnTo>
                    <a:pt x="139031" y="1216034"/>
                  </a:lnTo>
                  <a:lnTo>
                    <a:pt x="137552" y="1256909"/>
                  </a:lnTo>
                  <a:lnTo>
                    <a:pt x="137552" y="1297785"/>
                  </a:lnTo>
                  <a:lnTo>
                    <a:pt x="137552" y="1334280"/>
                  </a:lnTo>
                  <a:lnTo>
                    <a:pt x="137552" y="1367856"/>
                  </a:lnTo>
                  <a:lnTo>
                    <a:pt x="136073" y="1375155"/>
                  </a:lnTo>
                  <a:lnTo>
                    <a:pt x="128678" y="1382454"/>
                  </a:lnTo>
                  <a:lnTo>
                    <a:pt x="110929" y="1397053"/>
                  </a:lnTo>
                  <a:lnTo>
                    <a:pt x="93181" y="1410191"/>
                  </a:lnTo>
                  <a:lnTo>
                    <a:pt x="85785" y="141749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460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1670685" y="1295908"/>
              <a:ext cx="1762634" cy="4349370"/>
            </a:xfrm>
            <a:custGeom>
              <a:avLst/>
              <a:gdLst/>
              <a:ahLst/>
              <a:cxnLst/>
              <a:rect l="0" t="0" r="0" b="0"/>
              <a:pathLst>
                <a:path w="1762634" h="4349370">
                  <a:moveTo>
                    <a:pt x="58166" y="3175"/>
                  </a:moveTo>
                  <a:lnTo>
                    <a:pt x="76708" y="8128"/>
                  </a:lnTo>
                  <a:lnTo>
                    <a:pt x="92837" y="15875"/>
                  </a:lnTo>
                  <a:lnTo>
                    <a:pt x="108458" y="24257"/>
                  </a:lnTo>
                  <a:lnTo>
                    <a:pt x="124079" y="33020"/>
                  </a:lnTo>
                  <a:lnTo>
                    <a:pt x="141986" y="41275"/>
                  </a:lnTo>
                  <a:lnTo>
                    <a:pt x="162179" y="49022"/>
                  </a:lnTo>
                  <a:lnTo>
                    <a:pt x="186055" y="54610"/>
                  </a:lnTo>
                  <a:lnTo>
                    <a:pt x="201803" y="65024"/>
                  </a:lnTo>
                  <a:lnTo>
                    <a:pt x="217424" y="77597"/>
                  </a:lnTo>
                  <a:lnTo>
                    <a:pt x="249428" y="105283"/>
                  </a:lnTo>
                  <a:lnTo>
                    <a:pt x="283464" y="133985"/>
                  </a:lnTo>
                  <a:lnTo>
                    <a:pt x="318643" y="160401"/>
                  </a:lnTo>
                  <a:lnTo>
                    <a:pt x="327025" y="167132"/>
                  </a:lnTo>
                  <a:lnTo>
                    <a:pt x="339344" y="172085"/>
                  </a:lnTo>
                  <a:lnTo>
                    <a:pt x="353822" y="175895"/>
                  </a:lnTo>
                  <a:lnTo>
                    <a:pt x="369570" y="179197"/>
                  </a:lnTo>
                  <a:lnTo>
                    <a:pt x="385826" y="182626"/>
                  </a:lnTo>
                  <a:lnTo>
                    <a:pt x="400812" y="186944"/>
                  </a:lnTo>
                  <a:lnTo>
                    <a:pt x="413766" y="191897"/>
                  </a:lnTo>
                  <a:lnTo>
                    <a:pt x="423799" y="199136"/>
                  </a:lnTo>
                  <a:lnTo>
                    <a:pt x="428879" y="202819"/>
                  </a:lnTo>
                  <a:lnTo>
                    <a:pt x="434467" y="205613"/>
                  </a:lnTo>
                  <a:lnTo>
                    <a:pt x="448310" y="209550"/>
                  </a:lnTo>
                  <a:lnTo>
                    <a:pt x="465709" y="211201"/>
                  </a:lnTo>
                  <a:lnTo>
                    <a:pt x="483489" y="211836"/>
                  </a:lnTo>
                  <a:lnTo>
                    <a:pt x="502031" y="212852"/>
                  </a:lnTo>
                  <a:lnTo>
                    <a:pt x="519303" y="215138"/>
                  </a:lnTo>
                  <a:lnTo>
                    <a:pt x="535051" y="219583"/>
                  </a:lnTo>
                  <a:lnTo>
                    <a:pt x="541655" y="222885"/>
                  </a:lnTo>
                  <a:lnTo>
                    <a:pt x="546735" y="227203"/>
                  </a:lnTo>
                  <a:lnTo>
                    <a:pt x="547878" y="234442"/>
                  </a:lnTo>
                  <a:lnTo>
                    <a:pt x="546100" y="241046"/>
                  </a:lnTo>
                  <a:lnTo>
                    <a:pt x="540639" y="247650"/>
                  </a:lnTo>
                  <a:lnTo>
                    <a:pt x="533400" y="253746"/>
                  </a:lnTo>
                  <a:lnTo>
                    <a:pt x="513080" y="265303"/>
                  </a:lnTo>
                  <a:lnTo>
                    <a:pt x="490347" y="276860"/>
                  </a:lnTo>
                  <a:lnTo>
                    <a:pt x="467868" y="289560"/>
                  </a:lnTo>
                  <a:lnTo>
                    <a:pt x="458343" y="295529"/>
                  </a:lnTo>
                  <a:lnTo>
                    <a:pt x="450596" y="302895"/>
                  </a:lnTo>
                  <a:lnTo>
                    <a:pt x="445008" y="310007"/>
                  </a:lnTo>
                  <a:lnTo>
                    <a:pt x="442087" y="317754"/>
                  </a:lnTo>
                  <a:lnTo>
                    <a:pt x="442722" y="326009"/>
                  </a:lnTo>
                  <a:lnTo>
                    <a:pt x="447167" y="334899"/>
                  </a:lnTo>
                  <a:lnTo>
                    <a:pt x="462407" y="330962"/>
                  </a:lnTo>
                  <a:lnTo>
                    <a:pt x="476250" y="328168"/>
                  </a:lnTo>
                  <a:lnTo>
                    <a:pt x="489712" y="326517"/>
                  </a:lnTo>
                  <a:lnTo>
                    <a:pt x="502666" y="326009"/>
                  </a:lnTo>
                  <a:lnTo>
                    <a:pt x="525018" y="327660"/>
                  </a:lnTo>
                  <a:lnTo>
                    <a:pt x="543433" y="332613"/>
                  </a:lnTo>
                  <a:lnTo>
                    <a:pt x="557911" y="339217"/>
                  </a:lnTo>
                  <a:lnTo>
                    <a:pt x="567944" y="347599"/>
                  </a:lnTo>
                  <a:lnTo>
                    <a:pt x="572389" y="355346"/>
                  </a:lnTo>
                  <a:lnTo>
                    <a:pt x="571881" y="362966"/>
                  </a:lnTo>
                  <a:lnTo>
                    <a:pt x="567944" y="369062"/>
                  </a:lnTo>
                  <a:lnTo>
                    <a:pt x="562356" y="374523"/>
                  </a:lnTo>
                  <a:lnTo>
                    <a:pt x="556133" y="378968"/>
                  </a:lnTo>
                  <a:lnTo>
                    <a:pt x="548513" y="382270"/>
                  </a:lnTo>
                  <a:lnTo>
                    <a:pt x="530606" y="387858"/>
                  </a:lnTo>
                  <a:lnTo>
                    <a:pt x="510921" y="391033"/>
                  </a:lnTo>
                  <a:lnTo>
                    <a:pt x="490855" y="393827"/>
                  </a:lnTo>
                  <a:lnTo>
                    <a:pt x="472440" y="395605"/>
                  </a:lnTo>
                  <a:lnTo>
                    <a:pt x="456819" y="398145"/>
                  </a:lnTo>
                  <a:lnTo>
                    <a:pt x="445516" y="401574"/>
                  </a:lnTo>
                  <a:lnTo>
                    <a:pt x="456184" y="417576"/>
                  </a:lnTo>
                  <a:lnTo>
                    <a:pt x="464058" y="433070"/>
                  </a:lnTo>
                  <a:lnTo>
                    <a:pt x="470662" y="447421"/>
                  </a:lnTo>
                  <a:lnTo>
                    <a:pt x="479171" y="460121"/>
                  </a:lnTo>
                  <a:lnTo>
                    <a:pt x="483489" y="466090"/>
                  </a:lnTo>
                  <a:lnTo>
                    <a:pt x="484124" y="470027"/>
                  </a:lnTo>
                  <a:lnTo>
                    <a:pt x="481965" y="472821"/>
                  </a:lnTo>
                  <a:lnTo>
                    <a:pt x="477520" y="474472"/>
                  </a:lnTo>
                  <a:lnTo>
                    <a:pt x="465709" y="474472"/>
                  </a:lnTo>
                  <a:lnTo>
                    <a:pt x="460629" y="473837"/>
                  </a:lnTo>
                  <a:lnTo>
                    <a:pt x="457835" y="473837"/>
                  </a:lnTo>
                  <a:lnTo>
                    <a:pt x="471297" y="505333"/>
                  </a:lnTo>
                  <a:lnTo>
                    <a:pt x="485140" y="542290"/>
                  </a:lnTo>
                  <a:lnTo>
                    <a:pt x="499872" y="584835"/>
                  </a:lnTo>
                  <a:lnTo>
                    <a:pt x="515493" y="632206"/>
                  </a:lnTo>
                  <a:lnTo>
                    <a:pt x="530987" y="683514"/>
                  </a:lnTo>
                  <a:lnTo>
                    <a:pt x="547243" y="739267"/>
                  </a:lnTo>
                  <a:lnTo>
                    <a:pt x="564642" y="798322"/>
                  </a:lnTo>
                  <a:lnTo>
                    <a:pt x="581914" y="860679"/>
                  </a:lnTo>
                  <a:lnTo>
                    <a:pt x="599821" y="925195"/>
                  </a:lnTo>
                  <a:lnTo>
                    <a:pt x="618236" y="991362"/>
                  </a:lnTo>
                  <a:lnTo>
                    <a:pt x="656844" y="1128649"/>
                  </a:lnTo>
                  <a:lnTo>
                    <a:pt x="697738" y="1267841"/>
                  </a:lnTo>
                  <a:lnTo>
                    <a:pt x="740791" y="1406398"/>
                  </a:lnTo>
                  <a:lnTo>
                    <a:pt x="754126" y="1428369"/>
                  </a:lnTo>
                  <a:lnTo>
                    <a:pt x="766953" y="1448816"/>
                  </a:lnTo>
                  <a:lnTo>
                    <a:pt x="779399" y="1468120"/>
                  </a:lnTo>
                  <a:lnTo>
                    <a:pt x="790448" y="1486789"/>
                  </a:lnTo>
                  <a:lnTo>
                    <a:pt x="811149" y="1520571"/>
                  </a:lnTo>
                  <a:lnTo>
                    <a:pt x="830072" y="1550289"/>
                  </a:lnTo>
                  <a:lnTo>
                    <a:pt x="847598" y="1577340"/>
                  </a:lnTo>
                  <a:lnTo>
                    <a:pt x="863092" y="1602105"/>
                  </a:lnTo>
                  <a:lnTo>
                    <a:pt x="892175" y="1649095"/>
                  </a:lnTo>
                  <a:lnTo>
                    <a:pt x="921385" y="1695958"/>
                  </a:lnTo>
                  <a:lnTo>
                    <a:pt x="936498" y="1721866"/>
                  </a:lnTo>
                  <a:lnTo>
                    <a:pt x="953135" y="1749425"/>
                  </a:lnTo>
                  <a:lnTo>
                    <a:pt x="971042" y="1780413"/>
                  </a:lnTo>
                  <a:lnTo>
                    <a:pt x="990600" y="1815084"/>
                  </a:lnTo>
                  <a:lnTo>
                    <a:pt x="1001776" y="1834515"/>
                  </a:lnTo>
                  <a:lnTo>
                    <a:pt x="1012952" y="1854327"/>
                  </a:lnTo>
                  <a:lnTo>
                    <a:pt x="1025271" y="1875790"/>
                  </a:lnTo>
                  <a:lnTo>
                    <a:pt x="1038098" y="1899031"/>
                  </a:lnTo>
                  <a:lnTo>
                    <a:pt x="1053084" y="1923288"/>
                  </a:lnTo>
                  <a:lnTo>
                    <a:pt x="1062736" y="1936623"/>
                  </a:lnTo>
                  <a:lnTo>
                    <a:pt x="1072769" y="1950339"/>
                  </a:lnTo>
                  <a:lnTo>
                    <a:pt x="1084453" y="1965198"/>
                  </a:lnTo>
                  <a:lnTo>
                    <a:pt x="1097407" y="1981200"/>
                  </a:lnTo>
                  <a:lnTo>
                    <a:pt x="1111377" y="1998345"/>
                  </a:lnTo>
                  <a:lnTo>
                    <a:pt x="1125855" y="2016633"/>
                  </a:lnTo>
                  <a:lnTo>
                    <a:pt x="1161669" y="2052320"/>
                  </a:lnTo>
                  <a:lnTo>
                    <a:pt x="1197991" y="2083308"/>
                  </a:lnTo>
                  <a:lnTo>
                    <a:pt x="1234313" y="2108708"/>
                  </a:lnTo>
                  <a:lnTo>
                    <a:pt x="1270762" y="2130679"/>
                  </a:lnTo>
                  <a:lnTo>
                    <a:pt x="1307592" y="2149983"/>
                  </a:lnTo>
                  <a:lnTo>
                    <a:pt x="1343914" y="2167636"/>
                  </a:lnTo>
                  <a:lnTo>
                    <a:pt x="1414907" y="2202434"/>
                  </a:lnTo>
                  <a:lnTo>
                    <a:pt x="1449578" y="2221230"/>
                  </a:lnTo>
                  <a:lnTo>
                    <a:pt x="1483741" y="2242312"/>
                  </a:lnTo>
                  <a:lnTo>
                    <a:pt x="1516126" y="2267077"/>
                  </a:lnTo>
                  <a:lnTo>
                    <a:pt x="1547876" y="2295652"/>
                  </a:lnTo>
                  <a:lnTo>
                    <a:pt x="1562989" y="2312289"/>
                  </a:lnTo>
                  <a:lnTo>
                    <a:pt x="1578102" y="2329942"/>
                  </a:lnTo>
                  <a:lnTo>
                    <a:pt x="1592707" y="2349881"/>
                  </a:lnTo>
                  <a:lnTo>
                    <a:pt x="1606550" y="2370709"/>
                  </a:lnTo>
                  <a:lnTo>
                    <a:pt x="1620647" y="2393950"/>
                  </a:lnTo>
                  <a:lnTo>
                    <a:pt x="1633982" y="2418715"/>
                  </a:lnTo>
                  <a:lnTo>
                    <a:pt x="1646809" y="2446401"/>
                  </a:lnTo>
                  <a:lnTo>
                    <a:pt x="1659128" y="2475484"/>
                  </a:lnTo>
                  <a:lnTo>
                    <a:pt x="1673098" y="2504313"/>
                  </a:lnTo>
                  <a:lnTo>
                    <a:pt x="1684401" y="2532507"/>
                  </a:lnTo>
                  <a:lnTo>
                    <a:pt x="1693799" y="2560066"/>
                  </a:lnTo>
                  <a:lnTo>
                    <a:pt x="1701165" y="2587625"/>
                  </a:lnTo>
                  <a:lnTo>
                    <a:pt x="1706753" y="2615184"/>
                  </a:lnTo>
                  <a:lnTo>
                    <a:pt x="1709928" y="2642235"/>
                  </a:lnTo>
                  <a:lnTo>
                    <a:pt x="1712849" y="2695702"/>
                  </a:lnTo>
                  <a:lnTo>
                    <a:pt x="1710563" y="2749296"/>
                  </a:lnTo>
                  <a:lnTo>
                    <a:pt x="1704975" y="2802890"/>
                  </a:lnTo>
                  <a:lnTo>
                    <a:pt x="1696085" y="2856865"/>
                  </a:lnTo>
                  <a:lnTo>
                    <a:pt x="1686560" y="2911983"/>
                  </a:lnTo>
                  <a:lnTo>
                    <a:pt x="1676527" y="2968752"/>
                  </a:lnTo>
                  <a:lnTo>
                    <a:pt x="1667510" y="3026791"/>
                  </a:lnTo>
                  <a:lnTo>
                    <a:pt x="1660906" y="3086862"/>
                  </a:lnTo>
                  <a:lnTo>
                    <a:pt x="1658112" y="3149854"/>
                  </a:lnTo>
                  <a:lnTo>
                    <a:pt x="1658112" y="3182366"/>
                  </a:lnTo>
                  <a:lnTo>
                    <a:pt x="1659636" y="3216021"/>
                  </a:lnTo>
                  <a:lnTo>
                    <a:pt x="1662557" y="3249676"/>
                  </a:lnTo>
                  <a:lnTo>
                    <a:pt x="1667510" y="3284982"/>
                  </a:lnTo>
                  <a:lnTo>
                    <a:pt x="1673733" y="3320923"/>
                  </a:lnTo>
                  <a:lnTo>
                    <a:pt x="1681988" y="3357245"/>
                  </a:lnTo>
                  <a:lnTo>
                    <a:pt x="1692656" y="3395345"/>
                  </a:lnTo>
                  <a:lnTo>
                    <a:pt x="1705483" y="3434461"/>
                  </a:lnTo>
                  <a:lnTo>
                    <a:pt x="1698244" y="3468243"/>
                  </a:lnTo>
                  <a:lnTo>
                    <a:pt x="1691005" y="3500755"/>
                  </a:lnTo>
                  <a:lnTo>
                    <a:pt x="1679829" y="3563747"/>
                  </a:lnTo>
                  <a:lnTo>
                    <a:pt x="1673098" y="3624834"/>
                  </a:lnTo>
                  <a:lnTo>
                    <a:pt x="1670939" y="3686556"/>
                  </a:lnTo>
                  <a:lnTo>
                    <a:pt x="1689481" y="3829558"/>
                  </a:lnTo>
                  <a:lnTo>
                    <a:pt x="1712341" y="3969639"/>
                  </a:lnTo>
                  <a:lnTo>
                    <a:pt x="1737487" y="4106545"/>
                  </a:lnTo>
                  <a:lnTo>
                    <a:pt x="1750314" y="4172204"/>
                  </a:lnTo>
                  <a:lnTo>
                    <a:pt x="1762633" y="4236847"/>
                  </a:lnTo>
                  <a:lnTo>
                    <a:pt x="1760474" y="4246753"/>
                  </a:lnTo>
                  <a:lnTo>
                    <a:pt x="1757553" y="4254881"/>
                  </a:lnTo>
                  <a:lnTo>
                    <a:pt x="1754251" y="4261612"/>
                  </a:lnTo>
                  <a:lnTo>
                    <a:pt x="1750314" y="4266565"/>
                  </a:lnTo>
                  <a:lnTo>
                    <a:pt x="1742567" y="4273169"/>
                  </a:lnTo>
                  <a:lnTo>
                    <a:pt x="1734693" y="4278122"/>
                  </a:lnTo>
                  <a:lnTo>
                    <a:pt x="1727454" y="4284218"/>
                  </a:lnTo>
                  <a:lnTo>
                    <a:pt x="1724660" y="4288028"/>
                  </a:lnTo>
                  <a:lnTo>
                    <a:pt x="1722374" y="4293616"/>
                  </a:lnTo>
                  <a:lnTo>
                    <a:pt x="1720596" y="4300220"/>
                  </a:lnTo>
                  <a:lnTo>
                    <a:pt x="1720088" y="4308475"/>
                  </a:lnTo>
                  <a:lnTo>
                    <a:pt x="1720596" y="4319651"/>
                  </a:lnTo>
                  <a:lnTo>
                    <a:pt x="1721866" y="4332732"/>
                  </a:lnTo>
                  <a:lnTo>
                    <a:pt x="1690497" y="4343781"/>
                  </a:lnTo>
                  <a:lnTo>
                    <a:pt x="1659636" y="4348734"/>
                  </a:lnTo>
                  <a:lnTo>
                    <a:pt x="1630680" y="4349369"/>
                  </a:lnTo>
                  <a:lnTo>
                    <a:pt x="1605026" y="4346575"/>
                  </a:lnTo>
                  <a:lnTo>
                    <a:pt x="1616710" y="4324604"/>
                  </a:lnTo>
                  <a:lnTo>
                    <a:pt x="1626743" y="4303522"/>
                  </a:lnTo>
                  <a:lnTo>
                    <a:pt x="1635125" y="4283075"/>
                  </a:lnTo>
                  <a:lnTo>
                    <a:pt x="1641856" y="4262628"/>
                  </a:lnTo>
                  <a:lnTo>
                    <a:pt x="1645793" y="4242816"/>
                  </a:lnTo>
                  <a:lnTo>
                    <a:pt x="1647952" y="4223004"/>
                  </a:lnTo>
                  <a:lnTo>
                    <a:pt x="1646809" y="4203065"/>
                  </a:lnTo>
                  <a:lnTo>
                    <a:pt x="1643634" y="4182618"/>
                  </a:lnTo>
                  <a:lnTo>
                    <a:pt x="1634490" y="4093845"/>
                  </a:lnTo>
                  <a:lnTo>
                    <a:pt x="1623949" y="4004945"/>
                  </a:lnTo>
                  <a:lnTo>
                    <a:pt x="1609979" y="3915029"/>
                  </a:lnTo>
                  <a:lnTo>
                    <a:pt x="1593723" y="3824605"/>
                  </a:lnTo>
                  <a:lnTo>
                    <a:pt x="1574165" y="3732403"/>
                  </a:lnTo>
                  <a:lnTo>
                    <a:pt x="1551813" y="3638169"/>
                  </a:lnTo>
                  <a:lnTo>
                    <a:pt x="1525524" y="3541522"/>
                  </a:lnTo>
                  <a:lnTo>
                    <a:pt x="1495933" y="3442208"/>
                  </a:lnTo>
                  <a:lnTo>
                    <a:pt x="1467358" y="3380486"/>
                  </a:lnTo>
                  <a:lnTo>
                    <a:pt x="1439418" y="3320923"/>
                  </a:lnTo>
                  <a:lnTo>
                    <a:pt x="1411478" y="3263392"/>
                  </a:lnTo>
                  <a:lnTo>
                    <a:pt x="1382903" y="3209417"/>
                  </a:lnTo>
                  <a:lnTo>
                    <a:pt x="1353439" y="3158617"/>
                  </a:lnTo>
                  <a:lnTo>
                    <a:pt x="1322578" y="3111754"/>
                  </a:lnTo>
                  <a:lnTo>
                    <a:pt x="1290193" y="3068701"/>
                  </a:lnTo>
                  <a:lnTo>
                    <a:pt x="1272921" y="3048762"/>
                  </a:lnTo>
                  <a:lnTo>
                    <a:pt x="1255649" y="3030728"/>
                  </a:lnTo>
                  <a:lnTo>
                    <a:pt x="1244346" y="3010662"/>
                  </a:lnTo>
                  <a:lnTo>
                    <a:pt x="1233678" y="2988691"/>
                  </a:lnTo>
                  <a:lnTo>
                    <a:pt x="1211453" y="2940177"/>
                  </a:lnTo>
                  <a:lnTo>
                    <a:pt x="1200785" y="2916428"/>
                  </a:lnTo>
                  <a:lnTo>
                    <a:pt x="1190625" y="2893187"/>
                  </a:lnTo>
                  <a:lnTo>
                    <a:pt x="1181227" y="2872359"/>
                  </a:lnTo>
                  <a:lnTo>
                    <a:pt x="1172845" y="2854706"/>
                  </a:lnTo>
                  <a:lnTo>
                    <a:pt x="1140460" y="2863977"/>
                  </a:lnTo>
                  <a:lnTo>
                    <a:pt x="1106805" y="2870073"/>
                  </a:lnTo>
                  <a:lnTo>
                    <a:pt x="1072261" y="2872867"/>
                  </a:lnTo>
                  <a:lnTo>
                    <a:pt x="1035812" y="2872867"/>
                  </a:lnTo>
                  <a:lnTo>
                    <a:pt x="998982" y="2870073"/>
                  </a:lnTo>
                  <a:lnTo>
                    <a:pt x="961517" y="2865120"/>
                  </a:lnTo>
                  <a:lnTo>
                    <a:pt x="924052" y="2858008"/>
                  </a:lnTo>
                  <a:lnTo>
                    <a:pt x="885952" y="2848483"/>
                  </a:lnTo>
                  <a:lnTo>
                    <a:pt x="811149" y="2826512"/>
                  </a:lnTo>
                  <a:lnTo>
                    <a:pt x="739013" y="2800477"/>
                  </a:lnTo>
                  <a:lnTo>
                    <a:pt x="671449" y="2773553"/>
                  </a:lnTo>
                  <a:lnTo>
                    <a:pt x="640080" y="2760345"/>
                  </a:lnTo>
                  <a:lnTo>
                    <a:pt x="610997" y="2747010"/>
                  </a:lnTo>
                  <a:lnTo>
                    <a:pt x="604774" y="2767965"/>
                  </a:lnTo>
                  <a:lnTo>
                    <a:pt x="598170" y="2793873"/>
                  </a:lnTo>
                  <a:lnTo>
                    <a:pt x="591566" y="2825496"/>
                  </a:lnTo>
                  <a:lnTo>
                    <a:pt x="583692" y="2860675"/>
                  </a:lnTo>
                  <a:lnTo>
                    <a:pt x="576453" y="2900553"/>
                  </a:lnTo>
                  <a:lnTo>
                    <a:pt x="568579" y="2943987"/>
                  </a:lnTo>
                  <a:lnTo>
                    <a:pt x="560705" y="2990469"/>
                  </a:lnTo>
                  <a:lnTo>
                    <a:pt x="552958" y="3039491"/>
                  </a:lnTo>
                  <a:lnTo>
                    <a:pt x="545084" y="3090672"/>
                  </a:lnTo>
                  <a:lnTo>
                    <a:pt x="537845" y="3143250"/>
                  </a:lnTo>
                  <a:lnTo>
                    <a:pt x="525018" y="3251835"/>
                  </a:lnTo>
                  <a:lnTo>
                    <a:pt x="514350" y="3361055"/>
                  </a:lnTo>
                  <a:lnTo>
                    <a:pt x="510413" y="3415284"/>
                  </a:lnTo>
                  <a:lnTo>
                    <a:pt x="507619" y="3467608"/>
                  </a:lnTo>
                  <a:lnTo>
                    <a:pt x="500888" y="3495802"/>
                  </a:lnTo>
                  <a:lnTo>
                    <a:pt x="493649" y="3527171"/>
                  </a:lnTo>
                  <a:lnTo>
                    <a:pt x="485775" y="3563112"/>
                  </a:lnTo>
                  <a:lnTo>
                    <a:pt x="477520" y="3601593"/>
                  </a:lnTo>
                  <a:lnTo>
                    <a:pt x="469011" y="3642487"/>
                  </a:lnTo>
                  <a:lnTo>
                    <a:pt x="461264" y="3685540"/>
                  </a:lnTo>
                  <a:lnTo>
                    <a:pt x="445516" y="3775456"/>
                  </a:lnTo>
                  <a:lnTo>
                    <a:pt x="432689" y="3868166"/>
                  </a:lnTo>
                  <a:lnTo>
                    <a:pt x="427609" y="3914013"/>
                  </a:lnTo>
                  <a:lnTo>
                    <a:pt x="424434" y="3959098"/>
                  </a:lnTo>
                  <a:lnTo>
                    <a:pt x="421513" y="4002786"/>
                  </a:lnTo>
                  <a:lnTo>
                    <a:pt x="421005" y="4044696"/>
                  </a:lnTo>
                  <a:lnTo>
                    <a:pt x="422021" y="4084447"/>
                  </a:lnTo>
                  <a:lnTo>
                    <a:pt x="424815" y="4121531"/>
                  </a:lnTo>
                  <a:lnTo>
                    <a:pt x="419354" y="4127500"/>
                  </a:lnTo>
                  <a:lnTo>
                    <a:pt x="413131" y="4133088"/>
                  </a:lnTo>
                  <a:lnTo>
                    <a:pt x="397510" y="4141724"/>
                  </a:lnTo>
                  <a:lnTo>
                    <a:pt x="381762" y="4149471"/>
                  </a:lnTo>
                  <a:lnTo>
                    <a:pt x="367919" y="4157218"/>
                  </a:lnTo>
                  <a:lnTo>
                    <a:pt x="363855" y="4159504"/>
                  </a:lnTo>
                  <a:lnTo>
                    <a:pt x="362839" y="4164457"/>
                  </a:lnTo>
                  <a:lnTo>
                    <a:pt x="363855" y="4171188"/>
                  </a:lnTo>
                  <a:lnTo>
                    <a:pt x="366141" y="4178808"/>
                  </a:lnTo>
                  <a:lnTo>
                    <a:pt x="367919" y="4195953"/>
                  </a:lnTo>
                  <a:lnTo>
                    <a:pt x="365633" y="4203700"/>
                  </a:lnTo>
                  <a:lnTo>
                    <a:pt x="360045" y="4210812"/>
                  </a:lnTo>
                  <a:lnTo>
                    <a:pt x="350520" y="4215765"/>
                  </a:lnTo>
                  <a:lnTo>
                    <a:pt x="335915" y="4220210"/>
                  </a:lnTo>
                  <a:lnTo>
                    <a:pt x="318643" y="4223512"/>
                  </a:lnTo>
                  <a:lnTo>
                    <a:pt x="298577" y="4226306"/>
                  </a:lnTo>
                  <a:lnTo>
                    <a:pt x="278384" y="4227957"/>
                  </a:lnTo>
                  <a:lnTo>
                    <a:pt x="258826" y="4228465"/>
                  </a:lnTo>
                  <a:lnTo>
                    <a:pt x="241554" y="4227957"/>
                  </a:lnTo>
                  <a:lnTo>
                    <a:pt x="228092" y="4226306"/>
                  </a:lnTo>
                  <a:lnTo>
                    <a:pt x="232537" y="4214622"/>
                  </a:lnTo>
                  <a:lnTo>
                    <a:pt x="237617" y="4204716"/>
                  </a:lnTo>
                  <a:lnTo>
                    <a:pt x="248285" y="4190365"/>
                  </a:lnTo>
                  <a:lnTo>
                    <a:pt x="259461" y="4180459"/>
                  </a:lnTo>
                  <a:lnTo>
                    <a:pt x="270510" y="4172204"/>
                  </a:lnTo>
                  <a:lnTo>
                    <a:pt x="281178" y="4162171"/>
                  </a:lnTo>
                  <a:lnTo>
                    <a:pt x="291211" y="4148455"/>
                  </a:lnTo>
                  <a:lnTo>
                    <a:pt x="295656" y="4139565"/>
                  </a:lnTo>
                  <a:lnTo>
                    <a:pt x="299720" y="4128008"/>
                  </a:lnTo>
                  <a:lnTo>
                    <a:pt x="302895" y="4114800"/>
                  </a:lnTo>
                  <a:lnTo>
                    <a:pt x="305816" y="4098290"/>
                  </a:lnTo>
                  <a:lnTo>
                    <a:pt x="309753" y="4071747"/>
                  </a:lnTo>
                  <a:lnTo>
                    <a:pt x="313563" y="4043045"/>
                  </a:lnTo>
                  <a:lnTo>
                    <a:pt x="323088" y="3981323"/>
                  </a:lnTo>
                  <a:lnTo>
                    <a:pt x="333121" y="3914013"/>
                  </a:lnTo>
                  <a:lnTo>
                    <a:pt x="344932" y="3841242"/>
                  </a:lnTo>
                  <a:lnTo>
                    <a:pt x="356616" y="3762756"/>
                  </a:lnTo>
                  <a:lnTo>
                    <a:pt x="368935" y="3679444"/>
                  </a:lnTo>
                  <a:lnTo>
                    <a:pt x="381254" y="3591306"/>
                  </a:lnTo>
                  <a:lnTo>
                    <a:pt x="393573" y="3497961"/>
                  </a:lnTo>
                  <a:lnTo>
                    <a:pt x="385826" y="3461131"/>
                  </a:lnTo>
                  <a:lnTo>
                    <a:pt x="379603" y="3427349"/>
                  </a:lnTo>
                  <a:lnTo>
                    <a:pt x="375666" y="3396996"/>
                  </a:lnTo>
                  <a:lnTo>
                    <a:pt x="373507" y="3369437"/>
                  </a:lnTo>
                  <a:lnTo>
                    <a:pt x="372872" y="3343529"/>
                  </a:lnTo>
                  <a:lnTo>
                    <a:pt x="373507" y="3319780"/>
                  </a:lnTo>
                  <a:lnTo>
                    <a:pt x="376174" y="3296539"/>
                  </a:lnTo>
                  <a:lnTo>
                    <a:pt x="380746" y="3273425"/>
                  </a:lnTo>
                  <a:lnTo>
                    <a:pt x="381254" y="3199511"/>
                  </a:lnTo>
                  <a:lnTo>
                    <a:pt x="380746" y="3123819"/>
                  </a:lnTo>
                  <a:lnTo>
                    <a:pt x="379603" y="3047238"/>
                  </a:lnTo>
                  <a:lnTo>
                    <a:pt x="377317" y="2970022"/>
                  </a:lnTo>
                  <a:lnTo>
                    <a:pt x="373507" y="2892171"/>
                  </a:lnTo>
                  <a:lnTo>
                    <a:pt x="367919" y="2813812"/>
                  </a:lnTo>
                  <a:lnTo>
                    <a:pt x="360045" y="2735961"/>
                  </a:lnTo>
                  <a:lnTo>
                    <a:pt x="350012" y="2657729"/>
                  </a:lnTo>
                  <a:lnTo>
                    <a:pt x="342773" y="2621788"/>
                  </a:lnTo>
                  <a:lnTo>
                    <a:pt x="333121" y="2586482"/>
                  </a:lnTo>
                  <a:lnTo>
                    <a:pt x="310261" y="2517521"/>
                  </a:lnTo>
                  <a:lnTo>
                    <a:pt x="299720" y="2482723"/>
                  </a:lnTo>
                  <a:lnTo>
                    <a:pt x="290068" y="2446909"/>
                  </a:lnTo>
                  <a:lnTo>
                    <a:pt x="282829" y="2409952"/>
                  </a:lnTo>
                  <a:lnTo>
                    <a:pt x="279527" y="2371852"/>
                  </a:lnTo>
                  <a:lnTo>
                    <a:pt x="278384" y="2342134"/>
                  </a:lnTo>
                  <a:lnTo>
                    <a:pt x="280670" y="2315591"/>
                  </a:lnTo>
                  <a:lnTo>
                    <a:pt x="285623" y="2291842"/>
                  </a:lnTo>
                  <a:lnTo>
                    <a:pt x="293497" y="2269871"/>
                  </a:lnTo>
                  <a:lnTo>
                    <a:pt x="302895" y="2248789"/>
                  </a:lnTo>
                  <a:lnTo>
                    <a:pt x="313563" y="2228977"/>
                  </a:lnTo>
                  <a:lnTo>
                    <a:pt x="337693" y="2189226"/>
                  </a:lnTo>
                  <a:lnTo>
                    <a:pt x="349377" y="2168271"/>
                  </a:lnTo>
                  <a:lnTo>
                    <a:pt x="360680" y="2145665"/>
                  </a:lnTo>
                  <a:lnTo>
                    <a:pt x="370078" y="2121916"/>
                  </a:lnTo>
                  <a:lnTo>
                    <a:pt x="377952" y="2094865"/>
                  </a:lnTo>
                  <a:lnTo>
                    <a:pt x="383032" y="2065655"/>
                  </a:lnTo>
                  <a:lnTo>
                    <a:pt x="385191" y="2032000"/>
                  </a:lnTo>
                  <a:lnTo>
                    <a:pt x="384556" y="2014347"/>
                  </a:lnTo>
                  <a:lnTo>
                    <a:pt x="383540" y="1994535"/>
                  </a:lnTo>
                  <a:lnTo>
                    <a:pt x="381254" y="1974723"/>
                  </a:lnTo>
                  <a:lnTo>
                    <a:pt x="377952" y="1952498"/>
                  </a:lnTo>
                  <a:lnTo>
                    <a:pt x="362204" y="1924431"/>
                  </a:lnTo>
                  <a:lnTo>
                    <a:pt x="347726" y="1892935"/>
                  </a:lnTo>
                  <a:lnTo>
                    <a:pt x="334264" y="1858772"/>
                  </a:lnTo>
                  <a:lnTo>
                    <a:pt x="322580" y="1821815"/>
                  </a:lnTo>
                  <a:lnTo>
                    <a:pt x="312039" y="1783207"/>
                  </a:lnTo>
                  <a:lnTo>
                    <a:pt x="302514" y="1742313"/>
                  </a:lnTo>
                  <a:lnTo>
                    <a:pt x="294640" y="1700403"/>
                  </a:lnTo>
                  <a:lnTo>
                    <a:pt x="288417" y="1657350"/>
                  </a:lnTo>
                  <a:lnTo>
                    <a:pt x="281178" y="1570736"/>
                  </a:lnTo>
                  <a:lnTo>
                    <a:pt x="279527" y="1527683"/>
                  </a:lnTo>
                  <a:lnTo>
                    <a:pt x="279527" y="1485773"/>
                  </a:lnTo>
                  <a:lnTo>
                    <a:pt x="281813" y="1444371"/>
                  </a:lnTo>
                  <a:lnTo>
                    <a:pt x="285115" y="1404620"/>
                  </a:lnTo>
                  <a:lnTo>
                    <a:pt x="290703" y="1367155"/>
                  </a:lnTo>
                  <a:lnTo>
                    <a:pt x="297942" y="1331722"/>
                  </a:lnTo>
                  <a:lnTo>
                    <a:pt x="294640" y="1254506"/>
                  </a:lnTo>
                  <a:lnTo>
                    <a:pt x="290703" y="1178941"/>
                  </a:lnTo>
                  <a:lnTo>
                    <a:pt x="286258" y="1105662"/>
                  </a:lnTo>
                  <a:lnTo>
                    <a:pt x="281813" y="1034415"/>
                  </a:lnTo>
                  <a:lnTo>
                    <a:pt x="277368" y="965454"/>
                  </a:lnTo>
                  <a:lnTo>
                    <a:pt x="272161" y="899160"/>
                  </a:lnTo>
                  <a:lnTo>
                    <a:pt x="266700" y="835914"/>
                  </a:lnTo>
                  <a:lnTo>
                    <a:pt x="261112" y="775081"/>
                  </a:lnTo>
                  <a:lnTo>
                    <a:pt x="255524" y="717169"/>
                  </a:lnTo>
                  <a:lnTo>
                    <a:pt x="249428" y="662051"/>
                  </a:lnTo>
                  <a:lnTo>
                    <a:pt x="243205" y="610235"/>
                  </a:lnTo>
                  <a:lnTo>
                    <a:pt x="236601" y="561594"/>
                  </a:lnTo>
                  <a:lnTo>
                    <a:pt x="229743" y="516255"/>
                  </a:lnTo>
                  <a:lnTo>
                    <a:pt x="222504" y="474472"/>
                  </a:lnTo>
                  <a:lnTo>
                    <a:pt x="215265" y="436372"/>
                  </a:lnTo>
                  <a:lnTo>
                    <a:pt x="208026" y="401574"/>
                  </a:lnTo>
                  <a:lnTo>
                    <a:pt x="199009" y="393827"/>
                  </a:lnTo>
                  <a:lnTo>
                    <a:pt x="188976" y="385064"/>
                  </a:lnTo>
                  <a:lnTo>
                    <a:pt x="168783" y="363474"/>
                  </a:lnTo>
                  <a:lnTo>
                    <a:pt x="146431" y="336423"/>
                  </a:lnTo>
                  <a:lnTo>
                    <a:pt x="123571" y="305562"/>
                  </a:lnTo>
                  <a:lnTo>
                    <a:pt x="100076" y="270383"/>
                  </a:lnTo>
                  <a:lnTo>
                    <a:pt x="76708" y="231648"/>
                  </a:lnTo>
                  <a:lnTo>
                    <a:pt x="53086" y="189738"/>
                  </a:lnTo>
                  <a:lnTo>
                    <a:pt x="31369" y="144526"/>
                  </a:lnTo>
                  <a:lnTo>
                    <a:pt x="23622" y="136779"/>
                  </a:lnTo>
                  <a:lnTo>
                    <a:pt x="17399" y="127889"/>
                  </a:lnTo>
                  <a:lnTo>
                    <a:pt x="7239" y="107569"/>
                  </a:lnTo>
                  <a:lnTo>
                    <a:pt x="1651" y="85979"/>
                  </a:lnTo>
                  <a:lnTo>
                    <a:pt x="0" y="63373"/>
                  </a:lnTo>
                  <a:lnTo>
                    <a:pt x="2794" y="42418"/>
                  </a:lnTo>
                  <a:lnTo>
                    <a:pt x="5715" y="32512"/>
                  </a:lnTo>
                  <a:lnTo>
                    <a:pt x="9525" y="23622"/>
                  </a:lnTo>
                  <a:lnTo>
                    <a:pt x="14478" y="15875"/>
                  </a:lnTo>
                  <a:lnTo>
                    <a:pt x="21209" y="9271"/>
                  </a:lnTo>
                  <a:lnTo>
                    <a:pt x="27940" y="3810"/>
                  </a:lnTo>
                  <a:lnTo>
                    <a:pt x="36449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1670139" y="1295875"/>
              <a:ext cx="1763037" cy="4348818"/>
            </a:xfrm>
            <a:custGeom>
              <a:avLst/>
              <a:gdLst/>
              <a:ahLst/>
              <a:cxnLst/>
              <a:rect l="0" t="0" r="0" b="0"/>
              <a:pathLst>
                <a:path w="1763037" h="4348818">
                  <a:moveTo>
                    <a:pt x="36976" y="0"/>
                  </a:moveTo>
                  <a:lnTo>
                    <a:pt x="28102" y="4379"/>
                  </a:lnTo>
                  <a:lnTo>
                    <a:pt x="22186" y="8759"/>
                  </a:lnTo>
                  <a:lnTo>
                    <a:pt x="14791" y="16058"/>
                  </a:lnTo>
                  <a:lnTo>
                    <a:pt x="10353" y="23357"/>
                  </a:lnTo>
                  <a:lnTo>
                    <a:pt x="5916" y="32116"/>
                  </a:lnTo>
                  <a:lnTo>
                    <a:pt x="2958" y="42334"/>
                  </a:lnTo>
                  <a:lnTo>
                    <a:pt x="0" y="62772"/>
                  </a:lnTo>
                  <a:lnTo>
                    <a:pt x="2958" y="86129"/>
                  </a:lnTo>
                  <a:lnTo>
                    <a:pt x="7395" y="108027"/>
                  </a:lnTo>
                  <a:lnTo>
                    <a:pt x="17749" y="128464"/>
                  </a:lnTo>
                  <a:lnTo>
                    <a:pt x="23665" y="137223"/>
                  </a:lnTo>
                  <a:lnTo>
                    <a:pt x="32539" y="144522"/>
                  </a:lnTo>
                  <a:lnTo>
                    <a:pt x="53246" y="189777"/>
                  </a:lnTo>
                  <a:lnTo>
                    <a:pt x="76911" y="232112"/>
                  </a:lnTo>
                  <a:lnTo>
                    <a:pt x="100576" y="270067"/>
                  </a:lnTo>
                  <a:lnTo>
                    <a:pt x="124241" y="305103"/>
                  </a:lnTo>
                  <a:lnTo>
                    <a:pt x="146427" y="335759"/>
                  </a:lnTo>
                  <a:lnTo>
                    <a:pt x="168613" y="363496"/>
                  </a:lnTo>
                  <a:lnTo>
                    <a:pt x="189319" y="385393"/>
                  </a:lnTo>
                  <a:lnTo>
                    <a:pt x="199673" y="394152"/>
                  </a:lnTo>
                  <a:lnTo>
                    <a:pt x="208547" y="401451"/>
                  </a:lnTo>
                  <a:lnTo>
                    <a:pt x="215942" y="436487"/>
                  </a:lnTo>
                  <a:lnTo>
                    <a:pt x="223338" y="474443"/>
                  </a:lnTo>
                  <a:lnTo>
                    <a:pt x="230733" y="516778"/>
                  </a:lnTo>
                  <a:lnTo>
                    <a:pt x="236649" y="562032"/>
                  </a:lnTo>
                  <a:lnTo>
                    <a:pt x="244044" y="610206"/>
                  </a:lnTo>
                  <a:lnTo>
                    <a:pt x="249961" y="661300"/>
                  </a:lnTo>
                  <a:lnTo>
                    <a:pt x="255877" y="716773"/>
                  </a:lnTo>
                  <a:lnTo>
                    <a:pt x="261793" y="775166"/>
                  </a:lnTo>
                  <a:lnTo>
                    <a:pt x="267709" y="836479"/>
                  </a:lnTo>
                  <a:lnTo>
                    <a:pt x="272147" y="899251"/>
                  </a:lnTo>
                  <a:lnTo>
                    <a:pt x="278063" y="964944"/>
                  </a:lnTo>
                  <a:lnTo>
                    <a:pt x="282500" y="1033555"/>
                  </a:lnTo>
                  <a:lnTo>
                    <a:pt x="286937" y="1105087"/>
                  </a:lnTo>
                  <a:lnTo>
                    <a:pt x="291374" y="1179538"/>
                  </a:lnTo>
                  <a:lnTo>
                    <a:pt x="295811" y="1253989"/>
                  </a:lnTo>
                  <a:lnTo>
                    <a:pt x="298770" y="1331360"/>
                  </a:lnTo>
                  <a:lnTo>
                    <a:pt x="291374" y="1366395"/>
                  </a:lnTo>
                  <a:lnTo>
                    <a:pt x="285458" y="1404351"/>
                  </a:lnTo>
                  <a:lnTo>
                    <a:pt x="282500" y="1443766"/>
                  </a:lnTo>
                  <a:lnTo>
                    <a:pt x="279542" y="1486101"/>
                  </a:lnTo>
                  <a:lnTo>
                    <a:pt x="279542" y="1526976"/>
                  </a:lnTo>
                  <a:lnTo>
                    <a:pt x="282500" y="1570771"/>
                  </a:lnTo>
                  <a:lnTo>
                    <a:pt x="288416" y="1656901"/>
                  </a:lnTo>
                  <a:lnTo>
                    <a:pt x="295811" y="1700695"/>
                  </a:lnTo>
                  <a:lnTo>
                    <a:pt x="303207" y="1741570"/>
                  </a:lnTo>
                  <a:lnTo>
                    <a:pt x="312081" y="1782445"/>
                  </a:lnTo>
                  <a:lnTo>
                    <a:pt x="322434" y="1821861"/>
                  </a:lnTo>
                  <a:lnTo>
                    <a:pt x="334267" y="1858356"/>
                  </a:lnTo>
                  <a:lnTo>
                    <a:pt x="349058" y="1893392"/>
                  </a:lnTo>
                  <a:lnTo>
                    <a:pt x="362369" y="1924048"/>
                  </a:lnTo>
                  <a:lnTo>
                    <a:pt x="378639" y="1951785"/>
                  </a:lnTo>
                  <a:lnTo>
                    <a:pt x="381597" y="1975142"/>
                  </a:lnTo>
                  <a:lnTo>
                    <a:pt x="384555" y="1994120"/>
                  </a:lnTo>
                  <a:lnTo>
                    <a:pt x="384555" y="2014558"/>
                  </a:lnTo>
                  <a:lnTo>
                    <a:pt x="386034" y="2032075"/>
                  </a:lnTo>
                  <a:lnTo>
                    <a:pt x="383076" y="2065652"/>
                  </a:lnTo>
                  <a:lnTo>
                    <a:pt x="378639" y="2094848"/>
                  </a:lnTo>
                  <a:lnTo>
                    <a:pt x="371243" y="2122585"/>
                  </a:lnTo>
                  <a:lnTo>
                    <a:pt x="360890" y="2145942"/>
                  </a:lnTo>
                  <a:lnTo>
                    <a:pt x="350536" y="2167839"/>
                  </a:lnTo>
                  <a:lnTo>
                    <a:pt x="338704" y="2189736"/>
                  </a:lnTo>
                  <a:lnTo>
                    <a:pt x="313560" y="2229152"/>
                  </a:lnTo>
                  <a:lnTo>
                    <a:pt x="303207" y="2248130"/>
                  </a:lnTo>
                  <a:lnTo>
                    <a:pt x="294332" y="2270027"/>
                  </a:lnTo>
                  <a:lnTo>
                    <a:pt x="285458" y="2291924"/>
                  </a:lnTo>
                  <a:lnTo>
                    <a:pt x="281021" y="2315281"/>
                  </a:lnTo>
                  <a:lnTo>
                    <a:pt x="279542" y="2341558"/>
                  </a:lnTo>
                  <a:lnTo>
                    <a:pt x="279542" y="2372215"/>
                  </a:lnTo>
                  <a:lnTo>
                    <a:pt x="283979" y="2410170"/>
                  </a:lnTo>
                  <a:lnTo>
                    <a:pt x="291374" y="2446666"/>
                  </a:lnTo>
                  <a:lnTo>
                    <a:pt x="300248" y="2483161"/>
                  </a:lnTo>
                  <a:lnTo>
                    <a:pt x="310602" y="2516737"/>
                  </a:lnTo>
                  <a:lnTo>
                    <a:pt x="334267" y="2586809"/>
                  </a:lnTo>
                  <a:lnTo>
                    <a:pt x="343141" y="2621845"/>
                  </a:lnTo>
                  <a:lnTo>
                    <a:pt x="350536" y="2658340"/>
                  </a:lnTo>
                  <a:lnTo>
                    <a:pt x="360890" y="2735711"/>
                  </a:lnTo>
                  <a:lnTo>
                    <a:pt x="368285" y="2813082"/>
                  </a:lnTo>
                  <a:lnTo>
                    <a:pt x="374201" y="2891912"/>
                  </a:lnTo>
                  <a:lnTo>
                    <a:pt x="378639" y="2969283"/>
                  </a:lnTo>
                  <a:lnTo>
                    <a:pt x="380118" y="3046654"/>
                  </a:lnTo>
                  <a:lnTo>
                    <a:pt x="381597" y="3124024"/>
                  </a:lnTo>
                  <a:lnTo>
                    <a:pt x="381597" y="3199935"/>
                  </a:lnTo>
                  <a:lnTo>
                    <a:pt x="381597" y="3272927"/>
                  </a:lnTo>
                  <a:lnTo>
                    <a:pt x="377159" y="3296283"/>
                  </a:lnTo>
                  <a:lnTo>
                    <a:pt x="374201" y="3319641"/>
                  </a:lnTo>
                  <a:lnTo>
                    <a:pt x="374201" y="3342998"/>
                  </a:lnTo>
                  <a:lnTo>
                    <a:pt x="374201" y="3369275"/>
                  </a:lnTo>
                  <a:lnTo>
                    <a:pt x="375681" y="3397011"/>
                  </a:lnTo>
                  <a:lnTo>
                    <a:pt x="380118" y="3427668"/>
                  </a:lnTo>
                  <a:lnTo>
                    <a:pt x="386034" y="3461244"/>
                  </a:lnTo>
                  <a:lnTo>
                    <a:pt x="394908" y="3497739"/>
                  </a:lnTo>
                  <a:lnTo>
                    <a:pt x="381597" y="3591169"/>
                  </a:lnTo>
                  <a:lnTo>
                    <a:pt x="369764" y="3678758"/>
                  </a:lnTo>
                  <a:lnTo>
                    <a:pt x="357932" y="3763427"/>
                  </a:lnTo>
                  <a:lnTo>
                    <a:pt x="346099" y="3840798"/>
                  </a:lnTo>
                  <a:lnTo>
                    <a:pt x="334267" y="3913789"/>
                  </a:lnTo>
                  <a:lnTo>
                    <a:pt x="323914" y="3980942"/>
                  </a:lnTo>
                  <a:lnTo>
                    <a:pt x="313560" y="4043714"/>
                  </a:lnTo>
                  <a:lnTo>
                    <a:pt x="310602" y="4071450"/>
                  </a:lnTo>
                  <a:lnTo>
                    <a:pt x="306165" y="4097728"/>
                  </a:lnTo>
                  <a:lnTo>
                    <a:pt x="303207" y="4115245"/>
                  </a:lnTo>
                  <a:lnTo>
                    <a:pt x="300248" y="4128384"/>
                  </a:lnTo>
                  <a:lnTo>
                    <a:pt x="295811" y="4140062"/>
                  </a:lnTo>
                  <a:lnTo>
                    <a:pt x="291374" y="4148821"/>
                  </a:lnTo>
                  <a:lnTo>
                    <a:pt x="282500" y="4161960"/>
                  </a:lnTo>
                  <a:lnTo>
                    <a:pt x="270667" y="4172178"/>
                  </a:lnTo>
                  <a:lnTo>
                    <a:pt x="260314" y="4180937"/>
                  </a:lnTo>
                  <a:lnTo>
                    <a:pt x="248481" y="4189696"/>
                  </a:lnTo>
                  <a:lnTo>
                    <a:pt x="238128" y="4204295"/>
                  </a:lnTo>
                  <a:lnTo>
                    <a:pt x="233691" y="4214513"/>
                  </a:lnTo>
                  <a:lnTo>
                    <a:pt x="229254" y="4226192"/>
                  </a:lnTo>
                  <a:lnTo>
                    <a:pt x="242565" y="4227652"/>
                  </a:lnTo>
                  <a:lnTo>
                    <a:pt x="258835" y="4227652"/>
                  </a:lnTo>
                  <a:lnTo>
                    <a:pt x="279542" y="4227652"/>
                  </a:lnTo>
                  <a:lnTo>
                    <a:pt x="298770" y="4226192"/>
                  </a:lnTo>
                  <a:lnTo>
                    <a:pt x="319476" y="4223272"/>
                  </a:lnTo>
                  <a:lnTo>
                    <a:pt x="337225" y="4220353"/>
                  </a:lnTo>
                  <a:lnTo>
                    <a:pt x="350536" y="4215973"/>
                  </a:lnTo>
                  <a:lnTo>
                    <a:pt x="360890" y="4210134"/>
                  </a:lnTo>
                  <a:lnTo>
                    <a:pt x="366806" y="4204295"/>
                  </a:lnTo>
                  <a:lnTo>
                    <a:pt x="368285" y="4195536"/>
                  </a:lnTo>
                  <a:lnTo>
                    <a:pt x="366806" y="4179478"/>
                  </a:lnTo>
                  <a:lnTo>
                    <a:pt x="363848" y="4170718"/>
                  </a:lnTo>
                  <a:lnTo>
                    <a:pt x="363848" y="4164879"/>
                  </a:lnTo>
                  <a:lnTo>
                    <a:pt x="363848" y="4159040"/>
                  </a:lnTo>
                  <a:lnTo>
                    <a:pt x="368285" y="4157580"/>
                  </a:lnTo>
                  <a:lnTo>
                    <a:pt x="381597" y="4148821"/>
                  </a:lnTo>
                  <a:lnTo>
                    <a:pt x="397866" y="4141523"/>
                  </a:lnTo>
                  <a:lnTo>
                    <a:pt x="414136" y="4132763"/>
                  </a:lnTo>
                  <a:lnTo>
                    <a:pt x="420052" y="4126924"/>
                  </a:lnTo>
                  <a:lnTo>
                    <a:pt x="425968" y="4121084"/>
                  </a:lnTo>
                  <a:lnTo>
                    <a:pt x="423010" y="4084589"/>
                  </a:lnTo>
                  <a:lnTo>
                    <a:pt x="421531" y="4045173"/>
                  </a:lnTo>
                  <a:lnTo>
                    <a:pt x="421531" y="4002839"/>
                  </a:lnTo>
                  <a:lnTo>
                    <a:pt x="424489" y="3959045"/>
                  </a:lnTo>
                  <a:lnTo>
                    <a:pt x="427448" y="3913789"/>
                  </a:lnTo>
                  <a:lnTo>
                    <a:pt x="433364" y="3868535"/>
                  </a:lnTo>
                  <a:lnTo>
                    <a:pt x="446675" y="3775106"/>
                  </a:lnTo>
                  <a:lnTo>
                    <a:pt x="461466" y="3686057"/>
                  </a:lnTo>
                  <a:lnTo>
                    <a:pt x="470340" y="3642262"/>
                  </a:lnTo>
                  <a:lnTo>
                    <a:pt x="477735" y="3601387"/>
                  </a:lnTo>
                  <a:lnTo>
                    <a:pt x="486610" y="3563431"/>
                  </a:lnTo>
                  <a:lnTo>
                    <a:pt x="494005" y="3526936"/>
                  </a:lnTo>
                  <a:lnTo>
                    <a:pt x="501400" y="3496280"/>
                  </a:lnTo>
                  <a:lnTo>
                    <a:pt x="508795" y="3467083"/>
                  </a:lnTo>
                  <a:lnTo>
                    <a:pt x="511754" y="3414529"/>
                  </a:lnTo>
                  <a:lnTo>
                    <a:pt x="514712" y="3360516"/>
                  </a:lnTo>
                  <a:lnTo>
                    <a:pt x="525065" y="3252489"/>
                  </a:lnTo>
                  <a:lnTo>
                    <a:pt x="538377" y="3143002"/>
                  </a:lnTo>
                  <a:lnTo>
                    <a:pt x="545772" y="3090448"/>
                  </a:lnTo>
                  <a:lnTo>
                    <a:pt x="553167" y="3039354"/>
                  </a:lnTo>
                  <a:lnTo>
                    <a:pt x="562042" y="2989720"/>
                  </a:lnTo>
                  <a:lnTo>
                    <a:pt x="569437" y="2944466"/>
                  </a:lnTo>
                  <a:lnTo>
                    <a:pt x="576832" y="2900671"/>
                  </a:lnTo>
                  <a:lnTo>
                    <a:pt x="584227" y="2859796"/>
                  </a:lnTo>
                  <a:lnTo>
                    <a:pt x="591623" y="2824760"/>
                  </a:lnTo>
                  <a:lnTo>
                    <a:pt x="599018" y="2794104"/>
                  </a:lnTo>
                  <a:lnTo>
                    <a:pt x="604934" y="2767827"/>
                  </a:lnTo>
                  <a:lnTo>
                    <a:pt x="610850" y="2747389"/>
                  </a:lnTo>
                  <a:lnTo>
                    <a:pt x="640432" y="2760528"/>
                  </a:lnTo>
                  <a:lnTo>
                    <a:pt x="671492" y="2773667"/>
                  </a:lnTo>
                  <a:lnTo>
                    <a:pt x="739528" y="2799943"/>
                  </a:lnTo>
                  <a:lnTo>
                    <a:pt x="812002" y="2826220"/>
                  </a:lnTo>
                  <a:lnTo>
                    <a:pt x="885955" y="2848118"/>
                  </a:lnTo>
                  <a:lnTo>
                    <a:pt x="924411" y="2858337"/>
                  </a:lnTo>
                  <a:lnTo>
                    <a:pt x="962866" y="2865635"/>
                  </a:lnTo>
                  <a:lnTo>
                    <a:pt x="999843" y="2870015"/>
                  </a:lnTo>
                  <a:lnTo>
                    <a:pt x="1036819" y="2872934"/>
                  </a:lnTo>
                  <a:lnTo>
                    <a:pt x="1072316" y="2872934"/>
                  </a:lnTo>
                  <a:lnTo>
                    <a:pt x="1107814" y="2870015"/>
                  </a:lnTo>
                  <a:lnTo>
                    <a:pt x="1140353" y="2864176"/>
                  </a:lnTo>
                  <a:lnTo>
                    <a:pt x="1172892" y="2853957"/>
                  </a:lnTo>
                  <a:lnTo>
                    <a:pt x="1181767" y="2872934"/>
                  </a:lnTo>
                  <a:lnTo>
                    <a:pt x="1190641" y="2893372"/>
                  </a:lnTo>
                  <a:lnTo>
                    <a:pt x="1200994" y="2916729"/>
                  </a:lnTo>
                  <a:lnTo>
                    <a:pt x="1211348" y="2940087"/>
                  </a:lnTo>
                  <a:lnTo>
                    <a:pt x="1235013" y="2988260"/>
                  </a:lnTo>
                  <a:lnTo>
                    <a:pt x="1245366" y="3010158"/>
                  </a:lnTo>
                  <a:lnTo>
                    <a:pt x="1255719" y="3030596"/>
                  </a:lnTo>
                  <a:lnTo>
                    <a:pt x="1273468" y="3048113"/>
                  </a:lnTo>
                  <a:lnTo>
                    <a:pt x="1291217" y="3068551"/>
                  </a:lnTo>
                  <a:lnTo>
                    <a:pt x="1323756" y="3110886"/>
                  </a:lnTo>
                  <a:lnTo>
                    <a:pt x="1353337" y="3159060"/>
                  </a:lnTo>
                  <a:lnTo>
                    <a:pt x="1382918" y="3208694"/>
                  </a:lnTo>
                  <a:lnTo>
                    <a:pt x="1412500" y="3262708"/>
                  </a:lnTo>
                  <a:lnTo>
                    <a:pt x="1440602" y="3321101"/>
                  </a:lnTo>
                  <a:lnTo>
                    <a:pt x="1467225" y="3380953"/>
                  </a:lnTo>
                  <a:lnTo>
                    <a:pt x="1496806" y="3442266"/>
                  </a:lnTo>
                  <a:lnTo>
                    <a:pt x="1526387" y="3541534"/>
                  </a:lnTo>
                  <a:lnTo>
                    <a:pt x="1553010" y="3637883"/>
                  </a:lnTo>
                  <a:lnTo>
                    <a:pt x="1575196" y="3732771"/>
                  </a:lnTo>
                  <a:lnTo>
                    <a:pt x="1594423" y="3824740"/>
                  </a:lnTo>
                  <a:lnTo>
                    <a:pt x="1610693" y="3915250"/>
                  </a:lnTo>
                  <a:lnTo>
                    <a:pt x="1624005" y="4004298"/>
                  </a:lnTo>
                  <a:lnTo>
                    <a:pt x="1635837" y="4093348"/>
                  </a:lnTo>
                  <a:lnTo>
                    <a:pt x="1644711" y="4182397"/>
                  </a:lnTo>
                  <a:lnTo>
                    <a:pt x="1647669" y="4202834"/>
                  </a:lnTo>
                  <a:lnTo>
                    <a:pt x="1649148" y="4223272"/>
                  </a:lnTo>
                  <a:lnTo>
                    <a:pt x="1646190" y="4242250"/>
                  </a:lnTo>
                  <a:lnTo>
                    <a:pt x="1641753" y="4262687"/>
                  </a:lnTo>
                  <a:lnTo>
                    <a:pt x="1635837" y="4283125"/>
                  </a:lnTo>
                  <a:lnTo>
                    <a:pt x="1626963" y="4303562"/>
                  </a:lnTo>
                  <a:lnTo>
                    <a:pt x="1616609" y="4324001"/>
                  </a:lnTo>
                  <a:lnTo>
                    <a:pt x="1606256" y="4345898"/>
                  </a:lnTo>
                  <a:lnTo>
                    <a:pt x="1631400" y="4348817"/>
                  </a:lnTo>
                  <a:lnTo>
                    <a:pt x="1659502" y="4348817"/>
                  </a:lnTo>
                  <a:lnTo>
                    <a:pt x="1690562" y="4342978"/>
                  </a:lnTo>
                  <a:lnTo>
                    <a:pt x="1723101" y="4332759"/>
                  </a:lnTo>
                  <a:lnTo>
                    <a:pt x="1721622" y="4319620"/>
                  </a:lnTo>
                  <a:lnTo>
                    <a:pt x="1720143" y="4307942"/>
                  </a:lnTo>
                  <a:lnTo>
                    <a:pt x="1721622" y="4300643"/>
                  </a:lnTo>
                  <a:lnTo>
                    <a:pt x="1723101" y="4293344"/>
                  </a:lnTo>
                  <a:lnTo>
                    <a:pt x="1724581" y="4287504"/>
                  </a:lnTo>
                  <a:lnTo>
                    <a:pt x="1727538" y="4284585"/>
                  </a:lnTo>
                  <a:lnTo>
                    <a:pt x="1734934" y="4277286"/>
                  </a:lnTo>
                  <a:lnTo>
                    <a:pt x="1743808" y="4272907"/>
                  </a:lnTo>
                  <a:lnTo>
                    <a:pt x="1751203" y="4267067"/>
                  </a:lnTo>
                  <a:lnTo>
                    <a:pt x="1754162" y="4261228"/>
                  </a:lnTo>
                  <a:lnTo>
                    <a:pt x="1758599" y="4255388"/>
                  </a:lnTo>
                  <a:lnTo>
                    <a:pt x="1761557" y="4246629"/>
                  </a:lnTo>
                  <a:lnTo>
                    <a:pt x="1763036" y="4236411"/>
                  </a:lnTo>
                  <a:lnTo>
                    <a:pt x="1751203" y="4172178"/>
                  </a:lnTo>
                  <a:lnTo>
                    <a:pt x="1737892" y="4106486"/>
                  </a:lnTo>
                  <a:lnTo>
                    <a:pt x="1712748" y="3969263"/>
                  </a:lnTo>
                  <a:lnTo>
                    <a:pt x="1690562" y="3829119"/>
                  </a:lnTo>
                  <a:lnTo>
                    <a:pt x="1671335" y="3686057"/>
                  </a:lnTo>
                  <a:lnTo>
                    <a:pt x="1674293" y="3624744"/>
                  </a:lnTo>
                  <a:lnTo>
                    <a:pt x="1680209" y="3563431"/>
                  </a:lnTo>
                  <a:lnTo>
                    <a:pt x="1692041" y="3500659"/>
                  </a:lnTo>
                  <a:lnTo>
                    <a:pt x="1699437" y="3468543"/>
                  </a:lnTo>
                  <a:lnTo>
                    <a:pt x="1706832" y="3434967"/>
                  </a:lnTo>
                  <a:lnTo>
                    <a:pt x="1693520" y="3395552"/>
                  </a:lnTo>
                  <a:lnTo>
                    <a:pt x="1683167" y="3357596"/>
                  </a:lnTo>
                  <a:lnTo>
                    <a:pt x="1674293" y="3321101"/>
                  </a:lnTo>
                  <a:lnTo>
                    <a:pt x="1668376" y="3284605"/>
                  </a:lnTo>
                  <a:lnTo>
                    <a:pt x="1662460" y="3249569"/>
                  </a:lnTo>
                  <a:lnTo>
                    <a:pt x="1659502" y="3215993"/>
                  </a:lnTo>
                  <a:lnTo>
                    <a:pt x="1658023" y="3182418"/>
                  </a:lnTo>
                  <a:lnTo>
                    <a:pt x="1658023" y="3150301"/>
                  </a:lnTo>
                  <a:lnTo>
                    <a:pt x="1660981" y="3086069"/>
                  </a:lnTo>
                  <a:lnTo>
                    <a:pt x="1668376" y="3026216"/>
                  </a:lnTo>
                  <a:lnTo>
                    <a:pt x="1677250" y="2969283"/>
                  </a:lnTo>
                  <a:lnTo>
                    <a:pt x="1687604" y="2912350"/>
                  </a:lnTo>
                  <a:lnTo>
                    <a:pt x="1696478" y="2856876"/>
                  </a:lnTo>
                  <a:lnTo>
                    <a:pt x="1705353" y="2802863"/>
                  </a:lnTo>
                  <a:lnTo>
                    <a:pt x="1711269" y="2748849"/>
                  </a:lnTo>
                  <a:lnTo>
                    <a:pt x="1712748" y="2694836"/>
                  </a:lnTo>
                  <a:lnTo>
                    <a:pt x="1709790" y="2642282"/>
                  </a:lnTo>
                  <a:lnTo>
                    <a:pt x="1706832" y="2614546"/>
                  </a:lnTo>
                  <a:lnTo>
                    <a:pt x="1702395" y="2588269"/>
                  </a:lnTo>
                  <a:lnTo>
                    <a:pt x="1694999" y="2560532"/>
                  </a:lnTo>
                  <a:lnTo>
                    <a:pt x="1684646" y="2532795"/>
                  </a:lnTo>
                  <a:lnTo>
                    <a:pt x="1674293" y="2503599"/>
                  </a:lnTo>
                  <a:lnTo>
                    <a:pt x="1659502" y="2475862"/>
                  </a:lnTo>
                  <a:lnTo>
                    <a:pt x="1647669" y="2446666"/>
                  </a:lnTo>
                  <a:lnTo>
                    <a:pt x="1634358" y="2418929"/>
                  </a:lnTo>
                  <a:lnTo>
                    <a:pt x="1621047" y="2394112"/>
                  </a:lnTo>
                  <a:lnTo>
                    <a:pt x="1607735" y="2370755"/>
                  </a:lnTo>
                  <a:lnTo>
                    <a:pt x="1592944" y="2350317"/>
                  </a:lnTo>
                  <a:lnTo>
                    <a:pt x="1578154" y="2329880"/>
                  </a:lnTo>
                  <a:lnTo>
                    <a:pt x="1563363" y="2312362"/>
                  </a:lnTo>
                  <a:lnTo>
                    <a:pt x="1548573" y="2296304"/>
                  </a:lnTo>
                  <a:lnTo>
                    <a:pt x="1516034" y="2267108"/>
                  </a:lnTo>
                  <a:lnTo>
                    <a:pt x="1484973" y="2242290"/>
                  </a:lnTo>
                  <a:lnTo>
                    <a:pt x="1449476" y="2220393"/>
                  </a:lnTo>
                  <a:lnTo>
                    <a:pt x="1415458" y="2202875"/>
                  </a:lnTo>
                  <a:lnTo>
                    <a:pt x="1344463" y="2167839"/>
                  </a:lnTo>
                  <a:lnTo>
                    <a:pt x="1307486" y="2150321"/>
                  </a:lnTo>
                  <a:lnTo>
                    <a:pt x="1271989" y="2129884"/>
                  </a:lnTo>
                  <a:lnTo>
                    <a:pt x="1235013" y="2107986"/>
                  </a:lnTo>
                  <a:lnTo>
                    <a:pt x="1198036" y="2083169"/>
                  </a:lnTo>
                  <a:lnTo>
                    <a:pt x="1162539" y="2052513"/>
                  </a:lnTo>
                  <a:lnTo>
                    <a:pt x="1127041" y="2016017"/>
                  </a:lnTo>
                  <a:lnTo>
                    <a:pt x="1112251" y="1998499"/>
                  </a:lnTo>
                  <a:lnTo>
                    <a:pt x="1097460" y="1980982"/>
                  </a:lnTo>
                  <a:lnTo>
                    <a:pt x="1085628" y="1964924"/>
                  </a:lnTo>
                  <a:lnTo>
                    <a:pt x="1073795" y="1950325"/>
                  </a:lnTo>
                  <a:lnTo>
                    <a:pt x="1063442" y="1935727"/>
                  </a:lnTo>
                  <a:lnTo>
                    <a:pt x="1053089" y="1922589"/>
                  </a:lnTo>
                  <a:lnTo>
                    <a:pt x="1038298" y="1899232"/>
                  </a:lnTo>
                  <a:lnTo>
                    <a:pt x="1026466" y="1875874"/>
                  </a:lnTo>
                  <a:lnTo>
                    <a:pt x="1013154" y="1853977"/>
                  </a:lnTo>
                  <a:lnTo>
                    <a:pt x="1002801" y="1834999"/>
                  </a:lnTo>
                  <a:lnTo>
                    <a:pt x="990968" y="1814562"/>
                  </a:lnTo>
                  <a:lnTo>
                    <a:pt x="971740" y="1779526"/>
                  </a:lnTo>
                  <a:lnTo>
                    <a:pt x="953992" y="1748870"/>
                  </a:lnTo>
                  <a:lnTo>
                    <a:pt x="937722" y="1721133"/>
                  </a:lnTo>
                  <a:lnTo>
                    <a:pt x="921452" y="1696316"/>
                  </a:lnTo>
                  <a:lnTo>
                    <a:pt x="893350" y="1649601"/>
                  </a:lnTo>
                  <a:lnTo>
                    <a:pt x="863769" y="1601427"/>
                  </a:lnTo>
                  <a:lnTo>
                    <a:pt x="847500" y="1576610"/>
                  </a:lnTo>
                  <a:lnTo>
                    <a:pt x="831230" y="1550333"/>
                  </a:lnTo>
                  <a:lnTo>
                    <a:pt x="812002" y="1521137"/>
                  </a:lnTo>
                  <a:lnTo>
                    <a:pt x="791295" y="1486101"/>
                  </a:lnTo>
                  <a:lnTo>
                    <a:pt x="779463" y="1468583"/>
                  </a:lnTo>
                  <a:lnTo>
                    <a:pt x="767630" y="1448145"/>
                  </a:lnTo>
                  <a:lnTo>
                    <a:pt x="754319" y="1427708"/>
                  </a:lnTo>
                  <a:lnTo>
                    <a:pt x="741008" y="1405811"/>
                  </a:lnTo>
                  <a:lnTo>
                    <a:pt x="698115" y="1267127"/>
                  </a:lnTo>
                  <a:lnTo>
                    <a:pt x="658180" y="1128444"/>
                  </a:lnTo>
                  <a:lnTo>
                    <a:pt x="618246" y="991221"/>
                  </a:lnTo>
                  <a:lnTo>
                    <a:pt x="600497" y="925529"/>
                  </a:lnTo>
                  <a:lnTo>
                    <a:pt x="582748" y="861296"/>
                  </a:lnTo>
                  <a:lnTo>
                    <a:pt x="565000" y="798524"/>
                  </a:lnTo>
                  <a:lnTo>
                    <a:pt x="547251" y="738671"/>
                  </a:lnTo>
                  <a:lnTo>
                    <a:pt x="530981" y="683198"/>
                  </a:lnTo>
                  <a:lnTo>
                    <a:pt x="516191" y="632104"/>
                  </a:lnTo>
                  <a:lnTo>
                    <a:pt x="499921" y="583929"/>
                  </a:lnTo>
                  <a:lnTo>
                    <a:pt x="485131" y="541594"/>
                  </a:lnTo>
                  <a:lnTo>
                    <a:pt x="471819" y="505099"/>
                  </a:lnTo>
                  <a:lnTo>
                    <a:pt x="458508" y="474443"/>
                  </a:lnTo>
                  <a:lnTo>
                    <a:pt x="461466" y="474443"/>
                  </a:lnTo>
                  <a:lnTo>
                    <a:pt x="465903" y="474443"/>
                  </a:lnTo>
                  <a:lnTo>
                    <a:pt x="477735" y="474443"/>
                  </a:lnTo>
                  <a:lnTo>
                    <a:pt x="482173" y="472983"/>
                  </a:lnTo>
                  <a:lnTo>
                    <a:pt x="485131" y="470063"/>
                  </a:lnTo>
                  <a:lnTo>
                    <a:pt x="483652" y="465684"/>
                  </a:lnTo>
                  <a:lnTo>
                    <a:pt x="479214" y="459844"/>
                  </a:lnTo>
                  <a:lnTo>
                    <a:pt x="471819" y="446706"/>
                  </a:lnTo>
                  <a:lnTo>
                    <a:pt x="464424" y="433567"/>
                  </a:lnTo>
                  <a:lnTo>
                    <a:pt x="457029" y="417509"/>
                  </a:lnTo>
                  <a:lnTo>
                    <a:pt x="446675" y="401451"/>
                  </a:lnTo>
                  <a:lnTo>
                    <a:pt x="457029" y="398532"/>
                  </a:lnTo>
                  <a:lnTo>
                    <a:pt x="473298" y="395612"/>
                  </a:lnTo>
                  <a:lnTo>
                    <a:pt x="491047" y="394152"/>
                  </a:lnTo>
                  <a:lnTo>
                    <a:pt x="511754" y="391232"/>
                  </a:lnTo>
                  <a:lnTo>
                    <a:pt x="530981" y="388313"/>
                  </a:lnTo>
                  <a:lnTo>
                    <a:pt x="548730" y="382474"/>
                  </a:lnTo>
                  <a:lnTo>
                    <a:pt x="556125" y="379554"/>
                  </a:lnTo>
                  <a:lnTo>
                    <a:pt x="563521" y="373715"/>
                  </a:lnTo>
                  <a:lnTo>
                    <a:pt x="567958" y="369335"/>
                  </a:lnTo>
                  <a:lnTo>
                    <a:pt x="572395" y="363496"/>
                  </a:lnTo>
                  <a:lnTo>
                    <a:pt x="572395" y="354737"/>
                  </a:lnTo>
                  <a:lnTo>
                    <a:pt x="567958" y="347438"/>
                  </a:lnTo>
                  <a:lnTo>
                    <a:pt x="559083" y="338679"/>
                  </a:lnTo>
                  <a:lnTo>
                    <a:pt x="544293" y="332840"/>
                  </a:lnTo>
                  <a:lnTo>
                    <a:pt x="525065" y="327000"/>
                  </a:lnTo>
                  <a:lnTo>
                    <a:pt x="502879" y="325540"/>
                  </a:lnTo>
                  <a:lnTo>
                    <a:pt x="489568" y="327000"/>
                  </a:lnTo>
                  <a:lnTo>
                    <a:pt x="476256" y="328460"/>
                  </a:lnTo>
                  <a:lnTo>
                    <a:pt x="462945" y="331380"/>
                  </a:lnTo>
                  <a:lnTo>
                    <a:pt x="448154" y="334300"/>
                  </a:lnTo>
                  <a:lnTo>
                    <a:pt x="443717" y="325540"/>
                  </a:lnTo>
                  <a:lnTo>
                    <a:pt x="442238" y="318241"/>
                  </a:lnTo>
                  <a:lnTo>
                    <a:pt x="445196" y="309482"/>
                  </a:lnTo>
                  <a:lnTo>
                    <a:pt x="451112" y="302183"/>
                  </a:lnTo>
                  <a:lnTo>
                    <a:pt x="458508" y="294884"/>
                  </a:lnTo>
                  <a:lnTo>
                    <a:pt x="468861" y="289045"/>
                  </a:lnTo>
                  <a:lnTo>
                    <a:pt x="491047" y="277366"/>
                  </a:lnTo>
                  <a:lnTo>
                    <a:pt x="513233" y="265688"/>
                  </a:lnTo>
                  <a:lnTo>
                    <a:pt x="533940" y="254009"/>
                  </a:lnTo>
                  <a:lnTo>
                    <a:pt x="541335" y="248170"/>
                  </a:lnTo>
                  <a:lnTo>
                    <a:pt x="547251" y="240871"/>
                  </a:lnTo>
                  <a:lnTo>
                    <a:pt x="548730" y="233572"/>
                  </a:lnTo>
                  <a:lnTo>
                    <a:pt x="547251" y="227732"/>
                  </a:lnTo>
                  <a:lnTo>
                    <a:pt x="542814" y="223353"/>
                  </a:lnTo>
                  <a:lnTo>
                    <a:pt x="535419" y="218973"/>
                  </a:lnTo>
                  <a:lnTo>
                    <a:pt x="519149" y="214594"/>
                  </a:lnTo>
                  <a:lnTo>
                    <a:pt x="502879" y="213134"/>
                  </a:lnTo>
                  <a:lnTo>
                    <a:pt x="483652" y="211674"/>
                  </a:lnTo>
                  <a:lnTo>
                    <a:pt x="465903" y="211674"/>
                  </a:lnTo>
                  <a:lnTo>
                    <a:pt x="448154" y="210214"/>
                  </a:lnTo>
                  <a:lnTo>
                    <a:pt x="434843" y="205835"/>
                  </a:lnTo>
                  <a:lnTo>
                    <a:pt x="428926" y="202915"/>
                  </a:lnTo>
                  <a:lnTo>
                    <a:pt x="424489" y="198536"/>
                  </a:lnTo>
                  <a:lnTo>
                    <a:pt x="414136" y="191237"/>
                  </a:lnTo>
                  <a:lnTo>
                    <a:pt x="400825" y="186857"/>
                  </a:lnTo>
                  <a:lnTo>
                    <a:pt x="386034" y="182478"/>
                  </a:lnTo>
                  <a:lnTo>
                    <a:pt x="369764" y="179558"/>
                  </a:lnTo>
                  <a:lnTo>
                    <a:pt x="354974" y="175179"/>
                  </a:lnTo>
                  <a:lnTo>
                    <a:pt x="340183" y="172259"/>
                  </a:lnTo>
                  <a:lnTo>
                    <a:pt x="328351" y="166420"/>
                  </a:lnTo>
                  <a:lnTo>
                    <a:pt x="319476" y="160580"/>
                  </a:lnTo>
                  <a:lnTo>
                    <a:pt x="283979" y="134303"/>
                  </a:lnTo>
                  <a:lnTo>
                    <a:pt x="249961" y="105107"/>
                  </a:lnTo>
                  <a:lnTo>
                    <a:pt x="217421" y="77370"/>
                  </a:lnTo>
                  <a:lnTo>
                    <a:pt x="202631" y="64232"/>
                  </a:lnTo>
                  <a:lnTo>
                    <a:pt x="186361" y="54013"/>
                  </a:lnTo>
                  <a:lnTo>
                    <a:pt x="162696" y="48174"/>
                  </a:lnTo>
                  <a:lnTo>
                    <a:pt x="141989" y="40875"/>
                  </a:lnTo>
                  <a:lnTo>
                    <a:pt x="124241" y="33576"/>
                  </a:lnTo>
                  <a:lnTo>
                    <a:pt x="109450" y="24817"/>
                  </a:lnTo>
                  <a:lnTo>
                    <a:pt x="93181" y="16058"/>
                  </a:lnTo>
                  <a:lnTo>
                    <a:pt x="76911" y="7299"/>
                  </a:lnTo>
                  <a:lnTo>
                    <a:pt x="59162" y="291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460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2062099" y="1518158"/>
              <a:ext cx="154687" cy="109856"/>
            </a:xfrm>
            <a:custGeom>
              <a:avLst/>
              <a:gdLst/>
              <a:ahLst/>
              <a:cxnLst/>
              <a:rect l="0" t="0" r="0" b="0"/>
              <a:pathLst>
                <a:path w="154687" h="109856">
                  <a:moveTo>
                    <a:pt x="139573" y="0"/>
                  </a:moveTo>
                  <a:lnTo>
                    <a:pt x="147066" y="1016"/>
                  </a:lnTo>
                  <a:lnTo>
                    <a:pt x="152527" y="4445"/>
                  </a:lnTo>
                  <a:lnTo>
                    <a:pt x="154305" y="7239"/>
                  </a:lnTo>
                  <a:lnTo>
                    <a:pt x="154686" y="11049"/>
                  </a:lnTo>
                  <a:lnTo>
                    <a:pt x="153035" y="18161"/>
                  </a:lnTo>
                  <a:lnTo>
                    <a:pt x="148590" y="24257"/>
                  </a:lnTo>
                  <a:lnTo>
                    <a:pt x="142367" y="29845"/>
                  </a:lnTo>
                  <a:lnTo>
                    <a:pt x="134620" y="35433"/>
                  </a:lnTo>
                  <a:lnTo>
                    <a:pt x="115062" y="45339"/>
                  </a:lnTo>
                  <a:lnTo>
                    <a:pt x="94361" y="55245"/>
                  </a:lnTo>
                  <a:lnTo>
                    <a:pt x="74295" y="65532"/>
                  </a:lnTo>
                  <a:lnTo>
                    <a:pt x="65913" y="71120"/>
                  </a:lnTo>
                  <a:lnTo>
                    <a:pt x="58547" y="77216"/>
                  </a:lnTo>
                  <a:lnTo>
                    <a:pt x="53594" y="84455"/>
                  </a:lnTo>
                  <a:lnTo>
                    <a:pt x="50292" y="91567"/>
                  </a:lnTo>
                  <a:lnTo>
                    <a:pt x="49657" y="99949"/>
                  </a:lnTo>
                  <a:lnTo>
                    <a:pt x="52451" y="109220"/>
                  </a:lnTo>
                  <a:lnTo>
                    <a:pt x="44704" y="109855"/>
                  </a:lnTo>
                  <a:lnTo>
                    <a:pt x="35687" y="108712"/>
                  </a:lnTo>
                  <a:lnTo>
                    <a:pt x="18923" y="103251"/>
                  </a:lnTo>
                  <a:lnTo>
                    <a:pt x="11684" y="99314"/>
                  </a:lnTo>
                  <a:lnTo>
                    <a:pt x="5461" y="93726"/>
                  </a:lnTo>
                  <a:lnTo>
                    <a:pt x="1651" y="87757"/>
                  </a:lnTo>
                  <a:lnTo>
                    <a:pt x="0" y="80645"/>
                  </a:lnTo>
                  <a:lnTo>
                    <a:pt x="6604" y="65532"/>
                  </a:lnTo>
                  <a:lnTo>
                    <a:pt x="17780" y="51308"/>
                  </a:lnTo>
                  <a:lnTo>
                    <a:pt x="33020" y="38100"/>
                  </a:lnTo>
                  <a:lnTo>
                    <a:pt x="50673" y="26416"/>
                  </a:lnTo>
                  <a:lnTo>
                    <a:pt x="70993" y="16002"/>
                  </a:lnTo>
                  <a:lnTo>
                    <a:pt x="92075" y="7747"/>
                  </a:lnTo>
                  <a:lnTo>
                    <a:pt x="112903" y="2794"/>
                  </a:lnTo>
                  <a:lnTo>
                    <a:pt x="132969" y="0"/>
                  </a:lnTo>
                  <a:close/>
                </a:path>
              </a:pathLst>
            </a:custGeom>
            <a:solidFill>
              <a:srgbClr val="AF5F00"/>
            </a:solidFill>
            <a:ln w="0" cap="flat" cmpd="sng" algn="ctr">
              <a:solidFill>
                <a:srgbClr val="AF5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3268980" y="4448556"/>
              <a:ext cx="107824" cy="546609"/>
            </a:xfrm>
            <a:custGeom>
              <a:avLst/>
              <a:gdLst/>
              <a:ahLst/>
              <a:cxnLst/>
              <a:rect l="0" t="0" r="0" b="0"/>
              <a:pathLst>
                <a:path w="107824" h="546609">
                  <a:moveTo>
                    <a:pt x="71501" y="515239"/>
                  </a:moveTo>
                  <a:lnTo>
                    <a:pt x="68707" y="486029"/>
                  </a:lnTo>
                  <a:lnTo>
                    <a:pt x="66040" y="458470"/>
                  </a:lnTo>
                  <a:lnTo>
                    <a:pt x="63119" y="431927"/>
                  </a:lnTo>
                  <a:lnTo>
                    <a:pt x="60833" y="407670"/>
                  </a:lnTo>
                  <a:lnTo>
                    <a:pt x="57531" y="385699"/>
                  </a:lnTo>
                  <a:lnTo>
                    <a:pt x="54737" y="364617"/>
                  </a:lnTo>
                  <a:lnTo>
                    <a:pt x="51308" y="345948"/>
                  </a:lnTo>
                  <a:lnTo>
                    <a:pt x="48133" y="328676"/>
                  </a:lnTo>
                  <a:lnTo>
                    <a:pt x="44069" y="313436"/>
                  </a:lnTo>
                  <a:lnTo>
                    <a:pt x="40259" y="299466"/>
                  </a:lnTo>
                  <a:lnTo>
                    <a:pt x="35179" y="288036"/>
                  </a:lnTo>
                  <a:lnTo>
                    <a:pt x="30226" y="278003"/>
                  </a:lnTo>
                  <a:lnTo>
                    <a:pt x="24511" y="269748"/>
                  </a:lnTo>
                  <a:lnTo>
                    <a:pt x="18415" y="263144"/>
                  </a:lnTo>
                  <a:lnTo>
                    <a:pt x="11684" y="258191"/>
                  </a:lnTo>
                  <a:lnTo>
                    <a:pt x="4445" y="228473"/>
                  </a:lnTo>
                  <a:lnTo>
                    <a:pt x="508" y="196850"/>
                  </a:lnTo>
                  <a:lnTo>
                    <a:pt x="0" y="164338"/>
                  </a:lnTo>
                  <a:lnTo>
                    <a:pt x="1016" y="131191"/>
                  </a:lnTo>
                  <a:lnTo>
                    <a:pt x="5461" y="65024"/>
                  </a:lnTo>
                  <a:lnTo>
                    <a:pt x="7239" y="31877"/>
                  </a:lnTo>
                  <a:lnTo>
                    <a:pt x="7239" y="0"/>
                  </a:lnTo>
                  <a:lnTo>
                    <a:pt x="12319" y="24130"/>
                  </a:lnTo>
                  <a:lnTo>
                    <a:pt x="17780" y="46228"/>
                  </a:lnTo>
                  <a:lnTo>
                    <a:pt x="24511" y="67818"/>
                  </a:lnTo>
                  <a:lnTo>
                    <a:pt x="31242" y="87122"/>
                  </a:lnTo>
                  <a:lnTo>
                    <a:pt x="46355" y="123063"/>
                  </a:lnTo>
                  <a:lnTo>
                    <a:pt x="61341" y="155956"/>
                  </a:lnTo>
                  <a:lnTo>
                    <a:pt x="76454" y="186944"/>
                  </a:lnTo>
                  <a:lnTo>
                    <a:pt x="89916" y="217297"/>
                  </a:lnTo>
                  <a:lnTo>
                    <a:pt x="101219" y="248666"/>
                  </a:lnTo>
                  <a:lnTo>
                    <a:pt x="105029" y="265303"/>
                  </a:lnTo>
                  <a:lnTo>
                    <a:pt x="107823" y="282956"/>
                  </a:lnTo>
                  <a:lnTo>
                    <a:pt x="99441" y="306070"/>
                  </a:lnTo>
                  <a:lnTo>
                    <a:pt x="92710" y="329311"/>
                  </a:lnTo>
                  <a:lnTo>
                    <a:pt x="87122" y="353568"/>
                  </a:lnTo>
                  <a:lnTo>
                    <a:pt x="82677" y="380619"/>
                  </a:lnTo>
                  <a:lnTo>
                    <a:pt x="79248" y="412115"/>
                  </a:lnTo>
                  <a:lnTo>
                    <a:pt x="78232" y="430276"/>
                  </a:lnTo>
                  <a:lnTo>
                    <a:pt x="77089" y="449580"/>
                  </a:lnTo>
                  <a:lnTo>
                    <a:pt x="76073" y="470662"/>
                  </a:lnTo>
                  <a:lnTo>
                    <a:pt x="75438" y="493649"/>
                  </a:lnTo>
                  <a:lnTo>
                    <a:pt x="74803" y="519049"/>
                  </a:lnTo>
                  <a:lnTo>
                    <a:pt x="74295" y="546608"/>
                  </a:lnTo>
                  <a:close/>
                </a:path>
              </a:pathLst>
            </a:custGeom>
            <a:solidFill>
              <a:srgbClr val="B89976"/>
            </a:solidFill>
            <a:ln w="0" cap="flat" cmpd="sng" algn="ctr">
              <a:solidFill>
                <a:srgbClr val="B8997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3269000" y="4447638"/>
              <a:ext cx="107971" cy="547435"/>
            </a:xfrm>
            <a:custGeom>
              <a:avLst/>
              <a:gdLst/>
              <a:ahLst/>
              <a:cxnLst/>
              <a:rect l="0" t="0" r="0" b="0"/>
              <a:pathLst>
                <a:path w="107971" h="547435">
                  <a:moveTo>
                    <a:pt x="73952" y="547434"/>
                  </a:moveTo>
                  <a:lnTo>
                    <a:pt x="75431" y="519697"/>
                  </a:lnTo>
                  <a:lnTo>
                    <a:pt x="75431" y="494880"/>
                  </a:lnTo>
                  <a:lnTo>
                    <a:pt x="75431" y="471523"/>
                  </a:lnTo>
                  <a:lnTo>
                    <a:pt x="76910" y="451085"/>
                  </a:lnTo>
                  <a:lnTo>
                    <a:pt x="78389" y="430648"/>
                  </a:lnTo>
                  <a:lnTo>
                    <a:pt x="79868" y="413130"/>
                  </a:lnTo>
                  <a:lnTo>
                    <a:pt x="82826" y="381014"/>
                  </a:lnTo>
                  <a:lnTo>
                    <a:pt x="87264" y="354737"/>
                  </a:lnTo>
                  <a:lnTo>
                    <a:pt x="93180" y="329920"/>
                  </a:lnTo>
                  <a:lnTo>
                    <a:pt x="99096" y="306563"/>
                  </a:lnTo>
                  <a:lnTo>
                    <a:pt x="107970" y="283206"/>
                  </a:lnTo>
                  <a:lnTo>
                    <a:pt x="105012" y="265688"/>
                  </a:lnTo>
                  <a:lnTo>
                    <a:pt x="100575" y="249630"/>
                  </a:lnTo>
                  <a:lnTo>
                    <a:pt x="90222" y="217514"/>
                  </a:lnTo>
                  <a:lnTo>
                    <a:pt x="76910" y="188317"/>
                  </a:lnTo>
                  <a:lnTo>
                    <a:pt x="60641" y="156201"/>
                  </a:lnTo>
                  <a:lnTo>
                    <a:pt x="45850" y="124085"/>
                  </a:lnTo>
                  <a:lnTo>
                    <a:pt x="31060" y="87589"/>
                  </a:lnTo>
                  <a:lnTo>
                    <a:pt x="25144" y="68612"/>
                  </a:lnTo>
                  <a:lnTo>
                    <a:pt x="17749" y="46714"/>
                  </a:lnTo>
                  <a:lnTo>
                    <a:pt x="11832" y="24817"/>
                  </a:lnTo>
                  <a:lnTo>
                    <a:pt x="7395" y="0"/>
                  </a:lnTo>
                  <a:lnTo>
                    <a:pt x="7395" y="32116"/>
                  </a:lnTo>
                  <a:lnTo>
                    <a:pt x="5916" y="65692"/>
                  </a:lnTo>
                  <a:lnTo>
                    <a:pt x="1479" y="131384"/>
                  </a:lnTo>
                  <a:lnTo>
                    <a:pt x="0" y="164960"/>
                  </a:lnTo>
                  <a:lnTo>
                    <a:pt x="0" y="197076"/>
                  </a:lnTo>
                  <a:lnTo>
                    <a:pt x="4437" y="229192"/>
                  </a:lnTo>
                  <a:lnTo>
                    <a:pt x="11832" y="258389"/>
                  </a:lnTo>
                  <a:lnTo>
                    <a:pt x="17749" y="264228"/>
                  </a:lnTo>
                  <a:lnTo>
                    <a:pt x="25144" y="270067"/>
                  </a:lnTo>
                  <a:lnTo>
                    <a:pt x="29581" y="278826"/>
                  </a:lnTo>
                  <a:lnTo>
                    <a:pt x="35497" y="289045"/>
                  </a:lnTo>
                  <a:lnTo>
                    <a:pt x="39934" y="300724"/>
                  </a:lnTo>
                  <a:lnTo>
                    <a:pt x="44371" y="313862"/>
                  </a:lnTo>
                  <a:lnTo>
                    <a:pt x="48808" y="329920"/>
                  </a:lnTo>
                  <a:lnTo>
                    <a:pt x="51767" y="345978"/>
                  </a:lnTo>
                  <a:lnTo>
                    <a:pt x="54725" y="364956"/>
                  </a:lnTo>
                  <a:lnTo>
                    <a:pt x="57683" y="386853"/>
                  </a:lnTo>
                  <a:lnTo>
                    <a:pt x="60641" y="408750"/>
                  </a:lnTo>
                  <a:lnTo>
                    <a:pt x="63599" y="432108"/>
                  </a:lnTo>
                  <a:lnTo>
                    <a:pt x="66557" y="459845"/>
                  </a:lnTo>
                  <a:lnTo>
                    <a:pt x="68036" y="487581"/>
                  </a:lnTo>
                  <a:lnTo>
                    <a:pt x="70994" y="516778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460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1898777" y="4720463"/>
              <a:ext cx="280036" cy="803911"/>
            </a:xfrm>
            <a:custGeom>
              <a:avLst/>
              <a:gdLst/>
              <a:ahLst/>
              <a:cxnLst/>
              <a:rect l="0" t="0" r="0" b="0"/>
              <a:pathLst>
                <a:path w="280036" h="803911">
                  <a:moveTo>
                    <a:pt x="186690" y="54229"/>
                  </a:moveTo>
                  <a:lnTo>
                    <a:pt x="204597" y="37592"/>
                  </a:lnTo>
                  <a:lnTo>
                    <a:pt x="220218" y="24892"/>
                  </a:lnTo>
                  <a:lnTo>
                    <a:pt x="233680" y="14859"/>
                  </a:lnTo>
                  <a:lnTo>
                    <a:pt x="244856" y="7747"/>
                  </a:lnTo>
                  <a:lnTo>
                    <a:pt x="254381" y="2794"/>
                  </a:lnTo>
                  <a:lnTo>
                    <a:pt x="261620" y="635"/>
                  </a:lnTo>
                  <a:lnTo>
                    <a:pt x="267716" y="0"/>
                  </a:lnTo>
                  <a:lnTo>
                    <a:pt x="272288" y="1651"/>
                  </a:lnTo>
                  <a:lnTo>
                    <a:pt x="275590" y="4445"/>
                  </a:lnTo>
                  <a:lnTo>
                    <a:pt x="277749" y="8890"/>
                  </a:lnTo>
                  <a:lnTo>
                    <a:pt x="279019" y="14351"/>
                  </a:lnTo>
                  <a:lnTo>
                    <a:pt x="280035" y="27559"/>
                  </a:lnTo>
                  <a:lnTo>
                    <a:pt x="279527" y="42545"/>
                  </a:lnTo>
                  <a:lnTo>
                    <a:pt x="272796" y="70612"/>
                  </a:lnTo>
                  <a:lnTo>
                    <a:pt x="265557" y="102616"/>
                  </a:lnTo>
                  <a:lnTo>
                    <a:pt x="257683" y="138557"/>
                  </a:lnTo>
                  <a:lnTo>
                    <a:pt x="249428" y="176657"/>
                  </a:lnTo>
                  <a:lnTo>
                    <a:pt x="240919" y="217424"/>
                  </a:lnTo>
                  <a:lnTo>
                    <a:pt x="233172" y="260477"/>
                  </a:lnTo>
                  <a:lnTo>
                    <a:pt x="217424" y="350393"/>
                  </a:lnTo>
                  <a:lnTo>
                    <a:pt x="205232" y="443103"/>
                  </a:lnTo>
                  <a:lnTo>
                    <a:pt x="200152" y="489458"/>
                  </a:lnTo>
                  <a:lnTo>
                    <a:pt x="196342" y="534162"/>
                  </a:lnTo>
                  <a:lnTo>
                    <a:pt x="193548" y="578231"/>
                  </a:lnTo>
                  <a:lnTo>
                    <a:pt x="192913" y="620141"/>
                  </a:lnTo>
                  <a:lnTo>
                    <a:pt x="193929" y="659892"/>
                  </a:lnTo>
                  <a:lnTo>
                    <a:pt x="196723" y="696976"/>
                  </a:lnTo>
                  <a:lnTo>
                    <a:pt x="191770" y="702945"/>
                  </a:lnTo>
                  <a:lnTo>
                    <a:pt x="185039" y="707898"/>
                  </a:lnTo>
                  <a:lnTo>
                    <a:pt x="169926" y="716788"/>
                  </a:lnTo>
                  <a:lnTo>
                    <a:pt x="153670" y="724535"/>
                  </a:lnTo>
                  <a:lnTo>
                    <a:pt x="139827" y="732663"/>
                  </a:lnTo>
                  <a:lnTo>
                    <a:pt x="135763" y="734949"/>
                  </a:lnTo>
                  <a:lnTo>
                    <a:pt x="134747" y="739394"/>
                  </a:lnTo>
                  <a:lnTo>
                    <a:pt x="136398" y="745998"/>
                  </a:lnTo>
                  <a:lnTo>
                    <a:pt x="138049" y="753745"/>
                  </a:lnTo>
                  <a:lnTo>
                    <a:pt x="139827" y="770763"/>
                  </a:lnTo>
                  <a:lnTo>
                    <a:pt x="138049" y="779145"/>
                  </a:lnTo>
                  <a:lnTo>
                    <a:pt x="131953" y="786257"/>
                  </a:lnTo>
                  <a:lnTo>
                    <a:pt x="122428" y="791210"/>
                  </a:lnTo>
                  <a:lnTo>
                    <a:pt x="107823" y="795655"/>
                  </a:lnTo>
                  <a:lnTo>
                    <a:pt x="90551" y="798957"/>
                  </a:lnTo>
                  <a:lnTo>
                    <a:pt x="70993" y="801751"/>
                  </a:lnTo>
                  <a:lnTo>
                    <a:pt x="50292" y="803402"/>
                  </a:lnTo>
                  <a:lnTo>
                    <a:pt x="30734" y="803910"/>
                  </a:lnTo>
                  <a:lnTo>
                    <a:pt x="13462" y="803402"/>
                  </a:lnTo>
                  <a:lnTo>
                    <a:pt x="0" y="801751"/>
                  </a:lnTo>
                  <a:lnTo>
                    <a:pt x="4445" y="789686"/>
                  </a:lnTo>
                  <a:lnTo>
                    <a:pt x="9525" y="780161"/>
                  </a:lnTo>
                  <a:lnTo>
                    <a:pt x="20193" y="765810"/>
                  </a:lnTo>
                  <a:lnTo>
                    <a:pt x="31369" y="755904"/>
                  </a:lnTo>
                  <a:lnTo>
                    <a:pt x="42418" y="747141"/>
                  </a:lnTo>
                  <a:lnTo>
                    <a:pt x="53721" y="737616"/>
                  </a:lnTo>
                  <a:lnTo>
                    <a:pt x="63119" y="723900"/>
                  </a:lnTo>
                  <a:lnTo>
                    <a:pt x="67564" y="714629"/>
                  </a:lnTo>
                  <a:lnTo>
                    <a:pt x="71628" y="703453"/>
                  </a:lnTo>
                  <a:lnTo>
                    <a:pt x="74803" y="690245"/>
                  </a:lnTo>
                  <a:lnTo>
                    <a:pt x="77724" y="673735"/>
                  </a:lnTo>
                  <a:lnTo>
                    <a:pt x="81661" y="646684"/>
                  </a:lnTo>
                  <a:lnTo>
                    <a:pt x="85471" y="617982"/>
                  </a:lnTo>
                  <a:lnTo>
                    <a:pt x="94996" y="556768"/>
                  </a:lnTo>
                  <a:lnTo>
                    <a:pt x="105029" y="489458"/>
                  </a:lnTo>
                  <a:lnTo>
                    <a:pt x="116840" y="416052"/>
                  </a:lnTo>
                  <a:lnTo>
                    <a:pt x="128524" y="337693"/>
                  </a:lnTo>
                  <a:lnTo>
                    <a:pt x="140843" y="254381"/>
                  </a:lnTo>
                  <a:lnTo>
                    <a:pt x="153162" y="166751"/>
                  </a:lnTo>
                  <a:lnTo>
                    <a:pt x="165481" y="73406"/>
                  </a:lnTo>
                  <a:close/>
                </a:path>
              </a:pathLst>
            </a:custGeom>
            <a:solidFill>
              <a:srgbClr val="CAA881"/>
            </a:solidFill>
            <a:ln w="0" cap="flat" cmpd="sng" algn="ctr">
              <a:solidFill>
                <a:srgbClr val="CAA88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2035175" y="4721098"/>
              <a:ext cx="143638" cy="578740"/>
            </a:xfrm>
            <a:custGeom>
              <a:avLst/>
              <a:gdLst/>
              <a:ahLst/>
              <a:cxnLst/>
              <a:rect l="0" t="0" r="0" b="0"/>
              <a:pathLst>
                <a:path w="143638" h="578740">
                  <a:moveTo>
                    <a:pt x="50292" y="53594"/>
                  </a:moveTo>
                  <a:lnTo>
                    <a:pt x="68199" y="37465"/>
                  </a:lnTo>
                  <a:lnTo>
                    <a:pt x="83820" y="24765"/>
                  </a:lnTo>
                  <a:lnTo>
                    <a:pt x="97282" y="14859"/>
                  </a:lnTo>
                  <a:lnTo>
                    <a:pt x="108458" y="7747"/>
                  </a:lnTo>
                  <a:lnTo>
                    <a:pt x="117983" y="2794"/>
                  </a:lnTo>
                  <a:lnTo>
                    <a:pt x="125222" y="508"/>
                  </a:lnTo>
                  <a:lnTo>
                    <a:pt x="131318" y="0"/>
                  </a:lnTo>
                  <a:lnTo>
                    <a:pt x="135890" y="1524"/>
                  </a:lnTo>
                  <a:lnTo>
                    <a:pt x="139192" y="4318"/>
                  </a:lnTo>
                  <a:lnTo>
                    <a:pt x="141351" y="8763"/>
                  </a:lnTo>
                  <a:lnTo>
                    <a:pt x="142621" y="14224"/>
                  </a:lnTo>
                  <a:lnTo>
                    <a:pt x="143637" y="27559"/>
                  </a:lnTo>
                  <a:lnTo>
                    <a:pt x="143129" y="42418"/>
                  </a:lnTo>
                  <a:lnTo>
                    <a:pt x="138557" y="61087"/>
                  </a:lnTo>
                  <a:lnTo>
                    <a:pt x="133604" y="81534"/>
                  </a:lnTo>
                  <a:lnTo>
                    <a:pt x="128524" y="103632"/>
                  </a:lnTo>
                  <a:lnTo>
                    <a:pt x="123444" y="127381"/>
                  </a:lnTo>
                  <a:lnTo>
                    <a:pt x="112395" y="179197"/>
                  </a:lnTo>
                  <a:lnTo>
                    <a:pt x="101219" y="235585"/>
                  </a:lnTo>
                  <a:lnTo>
                    <a:pt x="98933" y="245491"/>
                  </a:lnTo>
                  <a:lnTo>
                    <a:pt x="96774" y="258699"/>
                  </a:lnTo>
                  <a:lnTo>
                    <a:pt x="93853" y="274066"/>
                  </a:lnTo>
                  <a:lnTo>
                    <a:pt x="90551" y="291846"/>
                  </a:lnTo>
                  <a:lnTo>
                    <a:pt x="87249" y="311658"/>
                  </a:lnTo>
                  <a:lnTo>
                    <a:pt x="83820" y="333248"/>
                  </a:lnTo>
                  <a:lnTo>
                    <a:pt x="76581" y="379476"/>
                  </a:lnTo>
                  <a:lnTo>
                    <a:pt x="68834" y="429768"/>
                  </a:lnTo>
                  <a:lnTo>
                    <a:pt x="60960" y="481076"/>
                  </a:lnTo>
                  <a:lnTo>
                    <a:pt x="53721" y="531368"/>
                  </a:lnTo>
                  <a:lnTo>
                    <a:pt x="47498" y="578739"/>
                  </a:lnTo>
                  <a:lnTo>
                    <a:pt x="43688" y="577596"/>
                  </a:lnTo>
                  <a:lnTo>
                    <a:pt x="39243" y="570992"/>
                  </a:lnTo>
                  <a:lnTo>
                    <a:pt x="34544" y="559943"/>
                  </a:lnTo>
                  <a:lnTo>
                    <a:pt x="30226" y="544449"/>
                  </a:lnTo>
                  <a:lnTo>
                    <a:pt x="25781" y="526415"/>
                  </a:lnTo>
                  <a:lnTo>
                    <a:pt x="21336" y="504825"/>
                  </a:lnTo>
                  <a:lnTo>
                    <a:pt x="16764" y="481076"/>
                  </a:lnTo>
                  <a:lnTo>
                    <a:pt x="12827" y="455676"/>
                  </a:lnTo>
                  <a:lnTo>
                    <a:pt x="6223" y="402717"/>
                  </a:lnTo>
                  <a:lnTo>
                    <a:pt x="1651" y="351282"/>
                  </a:lnTo>
                  <a:lnTo>
                    <a:pt x="635" y="327660"/>
                  </a:lnTo>
                  <a:lnTo>
                    <a:pt x="0" y="306197"/>
                  </a:lnTo>
                  <a:lnTo>
                    <a:pt x="635" y="287401"/>
                  </a:lnTo>
                  <a:lnTo>
                    <a:pt x="1651" y="271907"/>
                  </a:lnTo>
                  <a:lnTo>
                    <a:pt x="15621" y="175387"/>
                  </a:lnTo>
                  <a:lnTo>
                    <a:pt x="29083" y="72771"/>
                  </a:lnTo>
                  <a:close/>
                </a:path>
              </a:pathLst>
            </a:custGeom>
            <a:solidFill>
              <a:srgbClr val="CAA881"/>
            </a:solidFill>
            <a:ln w="0" cap="flat" cmpd="sng" algn="ctr">
              <a:solidFill>
                <a:srgbClr val="CAA88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2039620" y="4723257"/>
              <a:ext cx="139193" cy="520320"/>
            </a:xfrm>
            <a:custGeom>
              <a:avLst/>
              <a:gdLst/>
              <a:ahLst/>
              <a:cxnLst/>
              <a:rect l="0" t="0" r="0" b="0"/>
              <a:pathLst>
                <a:path w="139193" h="520320">
                  <a:moveTo>
                    <a:pt x="36322" y="520319"/>
                  </a:moveTo>
                  <a:lnTo>
                    <a:pt x="34163" y="516509"/>
                  </a:lnTo>
                  <a:lnTo>
                    <a:pt x="31369" y="508127"/>
                  </a:lnTo>
                  <a:lnTo>
                    <a:pt x="28575" y="496570"/>
                  </a:lnTo>
                  <a:lnTo>
                    <a:pt x="25146" y="481711"/>
                  </a:lnTo>
                  <a:lnTo>
                    <a:pt x="21844" y="464566"/>
                  </a:lnTo>
                  <a:lnTo>
                    <a:pt x="17907" y="445262"/>
                  </a:lnTo>
                  <a:lnTo>
                    <a:pt x="11176" y="401193"/>
                  </a:lnTo>
                  <a:lnTo>
                    <a:pt x="5588" y="354711"/>
                  </a:lnTo>
                  <a:lnTo>
                    <a:pt x="1778" y="309499"/>
                  </a:lnTo>
                  <a:lnTo>
                    <a:pt x="635" y="288036"/>
                  </a:lnTo>
                  <a:lnTo>
                    <a:pt x="0" y="268732"/>
                  </a:lnTo>
                  <a:lnTo>
                    <a:pt x="635" y="251460"/>
                  </a:lnTo>
                  <a:lnTo>
                    <a:pt x="2159" y="236601"/>
                  </a:lnTo>
                  <a:lnTo>
                    <a:pt x="14605" y="190373"/>
                  </a:lnTo>
                  <a:lnTo>
                    <a:pt x="25146" y="145669"/>
                  </a:lnTo>
                  <a:lnTo>
                    <a:pt x="34163" y="101981"/>
                  </a:lnTo>
                  <a:lnTo>
                    <a:pt x="42545" y="58547"/>
                  </a:lnTo>
                  <a:lnTo>
                    <a:pt x="59944" y="42418"/>
                  </a:lnTo>
                  <a:lnTo>
                    <a:pt x="75565" y="29210"/>
                  </a:lnTo>
                  <a:lnTo>
                    <a:pt x="88900" y="18796"/>
                  </a:lnTo>
                  <a:lnTo>
                    <a:pt x="100076" y="11049"/>
                  </a:lnTo>
                  <a:lnTo>
                    <a:pt x="109601" y="4953"/>
                  </a:lnTo>
                  <a:lnTo>
                    <a:pt x="117475" y="1651"/>
                  </a:lnTo>
                  <a:lnTo>
                    <a:pt x="124079" y="0"/>
                  </a:lnTo>
                  <a:lnTo>
                    <a:pt x="129159" y="0"/>
                  </a:lnTo>
                  <a:lnTo>
                    <a:pt x="132461" y="1651"/>
                  </a:lnTo>
                  <a:lnTo>
                    <a:pt x="135382" y="4953"/>
                  </a:lnTo>
                  <a:lnTo>
                    <a:pt x="138684" y="13716"/>
                  </a:lnTo>
                  <a:lnTo>
                    <a:pt x="139192" y="26416"/>
                  </a:lnTo>
                  <a:lnTo>
                    <a:pt x="138684" y="39751"/>
                  </a:lnTo>
                  <a:lnTo>
                    <a:pt x="134112" y="58547"/>
                  </a:lnTo>
                  <a:lnTo>
                    <a:pt x="129667" y="78359"/>
                  </a:lnTo>
                  <a:lnTo>
                    <a:pt x="118999" y="123063"/>
                  </a:lnTo>
                  <a:lnTo>
                    <a:pt x="108585" y="173863"/>
                  </a:lnTo>
                  <a:lnTo>
                    <a:pt x="97282" y="229489"/>
                  </a:lnTo>
                  <a:lnTo>
                    <a:pt x="95123" y="240030"/>
                  </a:lnTo>
                  <a:lnTo>
                    <a:pt x="92329" y="252095"/>
                  </a:lnTo>
                  <a:lnTo>
                    <a:pt x="86106" y="280924"/>
                  </a:lnTo>
                  <a:lnTo>
                    <a:pt x="78867" y="313944"/>
                  </a:lnTo>
                  <a:lnTo>
                    <a:pt x="70993" y="350901"/>
                  </a:lnTo>
                  <a:lnTo>
                    <a:pt x="62738" y="390652"/>
                  </a:lnTo>
                  <a:lnTo>
                    <a:pt x="53721" y="433070"/>
                  </a:lnTo>
                  <a:close/>
                </a:path>
              </a:pathLst>
            </a:custGeom>
            <a:solidFill>
              <a:srgbClr val="D3B796"/>
            </a:solidFill>
            <a:ln w="0" cap="flat" cmpd="sng" algn="ctr">
              <a:solidFill>
                <a:srgbClr val="D3B79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2044573" y="4725416"/>
              <a:ext cx="134240" cy="461900"/>
            </a:xfrm>
            <a:custGeom>
              <a:avLst/>
              <a:gdLst/>
              <a:ahLst/>
              <a:cxnLst/>
              <a:rect l="0" t="0" r="0" b="0"/>
              <a:pathLst>
                <a:path w="134240" h="461900">
                  <a:moveTo>
                    <a:pt x="25146" y="461899"/>
                  </a:moveTo>
                  <a:lnTo>
                    <a:pt x="24765" y="455168"/>
                  </a:lnTo>
                  <a:lnTo>
                    <a:pt x="23622" y="445897"/>
                  </a:lnTo>
                  <a:lnTo>
                    <a:pt x="21971" y="433705"/>
                  </a:lnTo>
                  <a:lnTo>
                    <a:pt x="19685" y="419481"/>
                  </a:lnTo>
                  <a:lnTo>
                    <a:pt x="14732" y="385699"/>
                  </a:lnTo>
                  <a:lnTo>
                    <a:pt x="9652" y="347599"/>
                  </a:lnTo>
                  <a:lnTo>
                    <a:pt x="4699" y="307340"/>
                  </a:lnTo>
                  <a:lnTo>
                    <a:pt x="1270" y="268224"/>
                  </a:lnTo>
                  <a:lnTo>
                    <a:pt x="0" y="249301"/>
                  </a:lnTo>
                  <a:lnTo>
                    <a:pt x="0" y="231902"/>
                  </a:lnTo>
                  <a:lnTo>
                    <a:pt x="0" y="215773"/>
                  </a:lnTo>
                  <a:lnTo>
                    <a:pt x="1778" y="201422"/>
                  </a:lnTo>
                  <a:lnTo>
                    <a:pt x="11303" y="178816"/>
                  </a:lnTo>
                  <a:lnTo>
                    <a:pt x="20193" y="157226"/>
                  </a:lnTo>
                  <a:lnTo>
                    <a:pt x="34798" y="116967"/>
                  </a:lnTo>
                  <a:lnTo>
                    <a:pt x="45974" y="79502"/>
                  </a:lnTo>
                  <a:lnTo>
                    <a:pt x="54991" y="44069"/>
                  </a:lnTo>
                  <a:lnTo>
                    <a:pt x="69469" y="32004"/>
                  </a:lnTo>
                  <a:lnTo>
                    <a:pt x="82296" y="21590"/>
                  </a:lnTo>
                  <a:lnTo>
                    <a:pt x="92964" y="13335"/>
                  </a:lnTo>
                  <a:lnTo>
                    <a:pt x="102362" y="7239"/>
                  </a:lnTo>
                  <a:lnTo>
                    <a:pt x="110236" y="3429"/>
                  </a:lnTo>
                  <a:lnTo>
                    <a:pt x="116967" y="1143"/>
                  </a:lnTo>
                  <a:lnTo>
                    <a:pt x="121920" y="0"/>
                  </a:lnTo>
                  <a:lnTo>
                    <a:pt x="125984" y="635"/>
                  </a:lnTo>
                  <a:lnTo>
                    <a:pt x="129159" y="2794"/>
                  </a:lnTo>
                  <a:lnTo>
                    <a:pt x="131572" y="5588"/>
                  </a:lnTo>
                  <a:lnTo>
                    <a:pt x="133731" y="14351"/>
                  </a:lnTo>
                  <a:lnTo>
                    <a:pt x="134239" y="26035"/>
                  </a:lnTo>
                  <a:lnTo>
                    <a:pt x="133731" y="38100"/>
                  </a:lnTo>
                  <a:lnTo>
                    <a:pt x="124714" y="75692"/>
                  </a:lnTo>
                  <a:lnTo>
                    <a:pt x="114681" y="119253"/>
                  </a:lnTo>
                  <a:lnTo>
                    <a:pt x="104013" y="168402"/>
                  </a:lnTo>
                  <a:lnTo>
                    <a:pt x="92964" y="223520"/>
                  </a:lnTo>
                  <a:lnTo>
                    <a:pt x="87884" y="246126"/>
                  </a:lnTo>
                  <a:lnTo>
                    <a:pt x="81153" y="269748"/>
                  </a:lnTo>
                  <a:lnTo>
                    <a:pt x="73914" y="295148"/>
                  </a:lnTo>
                  <a:lnTo>
                    <a:pt x="65532" y="322199"/>
                  </a:lnTo>
                  <a:lnTo>
                    <a:pt x="56007" y="352552"/>
                  </a:lnTo>
                  <a:lnTo>
                    <a:pt x="46482" y="385191"/>
                  </a:lnTo>
                  <a:lnTo>
                    <a:pt x="35814" y="421640"/>
                  </a:lnTo>
                  <a:close/>
                </a:path>
              </a:pathLst>
            </a:custGeom>
            <a:solidFill>
              <a:srgbClr val="DCC5AB"/>
            </a:solidFill>
            <a:ln w="0" cap="flat" cmpd="sng" algn="ctr">
              <a:solidFill>
                <a:srgbClr val="DCC5A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2048637" y="4727575"/>
              <a:ext cx="130176" cy="403988"/>
            </a:xfrm>
            <a:custGeom>
              <a:avLst/>
              <a:gdLst/>
              <a:ahLst/>
              <a:cxnLst/>
              <a:rect l="0" t="0" r="0" b="0"/>
              <a:pathLst>
                <a:path w="130176" h="403988">
                  <a:moveTo>
                    <a:pt x="14478" y="403987"/>
                  </a:moveTo>
                  <a:lnTo>
                    <a:pt x="15621" y="394081"/>
                  </a:lnTo>
                  <a:lnTo>
                    <a:pt x="16129" y="382905"/>
                  </a:lnTo>
                  <a:lnTo>
                    <a:pt x="15621" y="370205"/>
                  </a:lnTo>
                  <a:lnTo>
                    <a:pt x="15113" y="356489"/>
                  </a:lnTo>
                  <a:lnTo>
                    <a:pt x="11684" y="326771"/>
                  </a:lnTo>
                  <a:lnTo>
                    <a:pt x="8382" y="293624"/>
                  </a:lnTo>
                  <a:lnTo>
                    <a:pt x="4445" y="259842"/>
                  </a:lnTo>
                  <a:lnTo>
                    <a:pt x="1016" y="226314"/>
                  </a:lnTo>
                  <a:lnTo>
                    <a:pt x="0" y="194310"/>
                  </a:lnTo>
                  <a:lnTo>
                    <a:pt x="635" y="179959"/>
                  </a:lnTo>
                  <a:lnTo>
                    <a:pt x="2159" y="166243"/>
                  </a:lnTo>
                  <a:lnTo>
                    <a:pt x="15113" y="144145"/>
                  </a:lnTo>
                  <a:lnTo>
                    <a:pt x="26162" y="123063"/>
                  </a:lnTo>
                  <a:lnTo>
                    <a:pt x="36195" y="104394"/>
                  </a:lnTo>
                  <a:lnTo>
                    <a:pt x="44704" y="87249"/>
                  </a:lnTo>
                  <a:lnTo>
                    <a:pt x="51943" y="71247"/>
                  </a:lnTo>
                  <a:lnTo>
                    <a:pt x="58674" y="56388"/>
                  </a:lnTo>
                  <a:lnTo>
                    <a:pt x="63754" y="43180"/>
                  </a:lnTo>
                  <a:lnTo>
                    <a:pt x="68199" y="29845"/>
                  </a:lnTo>
                  <a:lnTo>
                    <a:pt x="79375" y="21082"/>
                  </a:lnTo>
                  <a:lnTo>
                    <a:pt x="89535" y="13335"/>
                  </a:lnTo>
                  <a:lnTo>
                    <a:pt x="98298" y="7747"/>
                  </a:lnTo>
                  <a:lnTo>
                    <a:pt x="105537" y="3429"/>
                  </a:lnTo>
                  <a:lnTo>
                    <a:pt x="111252" y="1270"/>
                  </a:lnTo>
                  <a:lnTo>
                    <a:pt x="116205" y="0"/>
                  </a:lnTo>
                  <a:lnTo>
                    <a:pt x="120650" y="0"/>
                  </a:lnTo>
                  <a:lnTo>
                    <a:pt x="124079" y="1270"/>
                  </a:lnTo>
                  <a:lnTo>
                    <a:pt x="127889" y="6731"/>
                  </a:lnTo>
                  <a:lnTo>
                    <a:pt x="129667" y="14478"/>
                  </a:lnTo>
                  <a:lnTo>
                    <a:pt x="130175" y="24892"/>
                  </a:lnTo>
                  <a:lnTo>
                    <a:pt x="129667" y="35941"/>
                  </a:lnTo>
                  <a:lnTo>
                    <a:pt x="120650" y="72898"/>
                  </a:lnTo>
                  <a:lnTo>
                    <a:pt x="110617" y="115443"/>
                  </a:lnTo>
                  <a:lnTo>
                    <a:pt x="100584" y="163449"/>
                  </a:lnTo>
                  <a:lnTo>
                    <a:pt x="94996" y="189865"/>
                  </a:lnTo>
                  <a:lnTo>
                    <a:pt x="89535" y="218059"/>
                  </a:lnTo>
                  <a:lnTo>
                    <a:pt x="83820" y="240030"/>
                  </a:lnTo>
                  <a:lnTo>
                    <a:pt x="77089" y="258826"/>
                  </a:lnTo>
                  <a:lnTo>
                    <a:pt x="69215" y="276606"/>
                  </a:lnTo>
                  <a:lnTo>
                    <a:pt x="60325" y="294259"/>
                  </a:lnTo>
                  <a:lnTo>
                    <a:pt x="50292" y="313436"/>
                  </a:lnTo>
                  <a:lnTo>
                    <a:pt x="39624" y="337693"/>
                  </a:lnTo>
                  <a:lnTo>
                    <a:pt x="33528" y="351028"/>
                  </a:lnTo>
                  <a:lnTo>
                    <a:pt x="27305" y="367030"/>
                  </a:lnTo>
                  <a:lnTo>
                    <a:pt x="21082" y="384175"/>
                  </a:lnTo>
                  <a:close/>
                </a:path>
              </a:pathLst>
            </a:custGeom>
            <a:solidFill>
              <a:srgbClr val="E4D3C1"/>
            </a:solidFill>
            <a:ln w="0" cap="flat" cmpd="sng" algn="ctr">
              <a:solidFill>
                <a:srgbClr val="E4D3C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2053717" y="4729353"/>
              <a:ext cx="124588" cy="345822"/>
            </a:xfrm>
            <a:custGeom>
              <a:avLst/>
              <a:gdLst/>
              <a:ahLst/>
              <a:cxnLst/>
              <a:rect l="0" t="0" r="0" b="0"/>
              <a:pathLst>
                <a:path w="124588" h="345822">
                  <a:moveTo>
                    <a:pt x="2794" y="345821"/>
                  </a:moveTo>
                  <a:lnTo>
                    <a:pt x="7747" y="321056"/>
                  </a:lnTo>
                  <a:lnTo>
                    <a:pt x="9398" y="295148"/>
                  </a:lnTo>
                  <a:lnTo>
                    <a:pt x="8382" y="268097"/>
                  </a:lnTo>
                  <a:lnTo>
                    <a:pt x="5969" y="241046"/>
                  </a:lnTo>
                  <a:lnTo>
                    <a:pt x="508" y="185420"/>
                  </a:lnTo>
                  <a:lnTo>
                    <a:pt x="0" y="158242"/>
                  </a:lnTo>
                  <a:lnTo>
                    <a:pt x="1524" y="131318"/>
                  </a:lnTo>
                  <a:lnTo>
                    <a:pt x="17272" y="109855"/>
                  </a:lnTo>
                  <a:lnTo>
                    <a:pt x="31750" y="90424"/>
                  </a:lnTo>
                  <a:lnTo>
                    <a:pt x="43561" y="73914"/>
                  </a:lnTo>
                  <a:lnTo>
                    <a:pt x="53594" y="59055"/>
                  </a:lnTo>
                  <a:lnTo>
                    <a:pt x="62484" y="45720"/>
                  </a:lnTo>
                  <a:lnTo>
                    <a:pt x="69723" y="34798"/>
                  </a:lnTo>
                  <a:lnTo>
                    <a:pt x="75946" y="24892"/>
                  </a:lnTo>
                  <a:lnTo>
                    <a:pt x="80391" y="16510"/>
                  </a:lnTo>
                  <a:lnTo>
                    <a:pt x="88773" y="10922"/>
                  </a:lnTo>
                  <a:lnTo>
                    <a:pt x="96139" y="5969"/>
                  </a:lnTo>
                  <a:lnTo>
                    <a:pt x="102108" y="2667"/>
                  </a:lnTo>
                  <a:lnTo>
                    <a:pt x="107315" y="1016"/>
                  </a:lnTo>
                  <a:lnTo>
                    <a:pt x="111760" y="0"/>
                  </a:lnTo>
                  <a:lnTo>
                    <a:pt x="115570" y="0"/>
                  </a:lnTo>
                  <a:lnTo>
                    <a:pt x="120650" y="2667"/>
                  </a:lnTo>
                  <a:lnTo>
                    <a:pt x="123444" y="7620"/>
                  </a:lnTo>
                  <a:lnTo>
                    <a:pt x="124587" y="16002"/>
                  </a:lnTo>
                  <a:lnTo>
                    <a:pt x="124587" y="34163"/>
                  </a:lnTo>
                  <a:lnTo>
                    <a:pt x="115570" y="71120"/>
                  </a:lnTo>
                  <a:lnTo>
                    <a:pt x="106172" y="112014"/>
                  </a:lnTo>
                  <a:lnTo>
                    <a:pt x="100457" y="134620"/>
                  </a:lnTo>
                  <a:lnTo>
                    <a:pt x="95504" y="158877"/>
                  </a:lnTo>
                  <a:lnTo>
                    <a:pt x="90424" y="184785"/>
                  </a:lnTo>
                  <a:lnTo>
                    <a:pt x="84836" y="212852"/>
                  </a:lnTo>
                  <a:lnTo>
                    <a:pt x="82042" y="225171"/>
                  </a:lnTo>
                  <a:lnTo>
                    <a:pt x="78740" y="234442"/>
                  </a:lnTo>
                  <a:lnTo>
                    <a:pt x="75311" y="242824"/>
                  </a:lnTo>
                  <a:lnTo>
                    <a:pt x="71501" y="248793"/>
                  </a:lnTo>
                  <a:lnTo>
                    <a:pt x="63627" y="258064"/>
                  </a:lnTo>
                  <a:lnTo>
                    <a:pt x="54102" y="265811"/>
                  </a:lnTo>
                  <a:lnTo>
                    <a:pt x="43561" y="275844"/>
                  </a:lnTo>
                  <a:lnTo>
                    <a:pt x="37973" y="282448"/>
                  </a:lnTo>
                  <a:lnTo>
                    <a:pt x="31750" y="290703"/>
                  </a:lnTo>
                  <a:lnTo>
                    <a:pt x="25146" y="300609"/>
                  </a:lnTo>
                  <a:lnTo>
                    <a:pt x="18415" y="312928"/>
                  </a:lnTo>
                  <a:lnTo>
                    <a:pt x="10541" y="327787"/>
                  </a:lnTo>
                  <a:close/>
                </a:path>
              </a:pathLst>
            </a:custGeom>
            <a:solidFill>
              <a:srgbClr val="EDE2D4"/>
            </a:solidFill>
            <a:ln w="0" cap="flat" cmpd="sng" algn="ctr">
              <a:solidFill>
                <a:srgbClr val="EDE2D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050288" y="4728210"/>
              <a:ext cx="128017" cy="290831"/>
            </a:xfrm>
            <a:custGeom>
              <a:avLst/>
              <a:gdLst/>
              <a:ahLst/>
              <a:cxnLst/>
              <a:rect l="0" t="0" r="0" b="0"/>
              <a:pathLst>
                <a:path w="128017" h="290831">
                  <a:moveTo>
                    <a:pt x="0" y="290830"/>
                  </a:moveTo>
                  <a:lnTo>
                    <a:pt x="4445" y="275336"/>
                  </a:lnTo>
                  <a:lnTo>
                    <a:pt x="8382" y="261620"/>
                  </a:lnTo>
                  <a:lnTo>
                    <a:pt x="12192" y="235077"/>
                  </a:lnTo>
                  <a:lnTo>
                    <a:pt x="13462" y="211836"/>
                  </a:lnTo>
                  <a:lnTo>
                    <a:pt x="12192" y="189738"/>
                  </a:lnTo>
                  <a:lnTo>
                    <a:pt x="8382" y="146685"/>
                  </a:lnTo>
                  <a:lnTo>
                    <a:pt x="7239" y="124079"/>
                  </a:lnTo>
                  <a:lnTo>
                    <a:pt x="9398" y="99314"/>
                  </a:lnTo>
                  <a:lnTo>
                    <a:pt x="28575" y="77851"/>
                  </a:lnTo>
                  <a:lnTo>
                    <a:pt x="45212" y="59563"/>
                  </a:lnTo>
                  <a:lnTo>
                    <a:pt x="59309" y="44704"/>
                  </a:lnTo>
                  <a:lnTo>
                    <a:pt x="71501" y="32512"/>
                  </a:lnTo>
                  <a:lnTo>
                    <a:pt x="81026" y="22606"/>
                  </a:lnTo>
                  <a:lnTo>
                    <a:pt x="89408" y="14859"/>
                  </a:lnTo>
                  <a:lnTo>
                    <a:pt x="96139" y="9398"/>
                  </a:lnTo>
                  <a:lnTo>
                    <a:pt x="101092" y="5588"/>
                  </a:lnTo>
                  <a:lnTo>
                    <a:pt x="110744" y="1143"/>
                  </a:lnTo>
                  <a:lnTo>
                    <a:pt x="117983" y="0"/>
                  </a:lnTo>
                  <a:lnTo>
                    <a:pt x="123063" y="1651"/>
                  </a:lnTo>
                  <a:lnTo>
                    <a:pt x="125857" y="6096"/>
                  </a:lnTo>
                  <a:lnTo>
                    <a:pt x="127508" y="11557"/>
                  </a:lnTo>
                  <a:lnTo>
                    <a:pt x="128016" y="18796"/>
                  </a:lnTo>
                  <a:lnTo>
                    <a:pt x="128016" y="35306"/>
                  </a:lnTo>
                  <a:lnTo>
                    <a:pt x="118999" y="71247"/>
                  </a:lnTo>
                  <a:lnTo>
                    <a:pt x="109601" y="110998"/>
                  </a:lnTo>
                  <a:lnTo>
                    <a:pt x="104521" y="132969"/>
                  </a:lnTo>
                  <a:lnTo>
                    <a:pt x="99568" y="156591"/>
                  </a:lnTo>
                  <a:lnTo>
                    <a:pt x="93853" y="181991"/>
                  </a:lnTo>
                  <a:lnTo>
                    <a:pt x="88900" y="210185"/>
                  </a:lnTo>
                  <a:lnTo>
                    <a:pt x="85471" y="222377"/>
                  </a:lnTo>
                  <a:lnTo>
                    <a:pt x="82169" y="231267"/>
                  </a:lnTo>
                  <a:lnTo>
                    <a:pt x="78740" y="237236"/>
                  </a:lnTo>
                  <a:lnTo>
                    <a:pt x="74930" y="240538"/>
                  </a:lnTo>
                  <a:lnTo>
                    <a:pt x="70993" y="242189"/>
                  </a:lnTo>
                  <a:lnTo>
                    <a:pt x="66548" y="242189"/>
                  </a:lnTo>
                  <a:lnTo>
                    <a:pt x="57023" y="240538"/>
                  </a:lnTo>
                  <a:lnTo>
                    <a:pt x="45847" y="240030"/>
                  </a:lnTo>
                  <a:lnTo>
                    <a:pt x="39116" y="241554"/>
                  </a:lnTo>
                  <a:lnTo>
                    <a:pt x="32385" y="245491"/>
                  </a:lnTo>
                  <a:lnTo>
                    <a:pt x="25146" y="251587"/>
                  </a:lnTo>
                  <a:lnTo>
                    <a:pt x="17272" y="260985"/>
                  </a:lnTo>
                  <a:lnTo>
                    <a:pt x="9017" y="273685"/>
                  </a:lnTo>
                  <a:close/>
                </a:path>
              </a:pathLst>
            </a:custGeom>
            <a:solidFill>
              <a:srgbClr val="F7F1EB"/>
            </a:solidFill>
            <a:ln w="0" cap="flat" cmpd="sng" algn="ctr">
              <a:solidFill>
                <a:srgbClr val="F7F1E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043557" y="4721098"/>
              <a:ext cx="134748" cy="241555"/>
            </a:xfrm>
            <a:custGeom>
              <a:avLst/>
              <a:gdLst/>
              <a:ahLst/>
              <a:cxnLst/>
              <a:rect l="0" t="0" r="0" b="0"/>
              <a:pathLst>
                <a:path w="134748" h="241555">
                  <a:moveTo>
                    <a:pt x="41275" y="53594"/>
                  </a:moveTo>
                  <a:lnTo>
                    <a:pt x="59817" y="37465"/>
                  </a:lnTo>
                  <a:lnTo>
                    <a:pt x="75438" y="24257"/>
                  </a:lnTo>
                  <a:lnTo>
                    <a:pt x="88900" y="14224"/>
                  </a:lnTo>
                  <a:lnTo>
                    <a:pt x="100076" y="7112"/>
                  </a:lnTo>
                  <a:lnTo>
                    <a:pt x="109601" y="2794"/>
                  </a:lnTo>
                  <a:lnTo>
                    <a:pt x="116840" y="0"/>
                  </a:lnTo>
                  <a:lnTo>
                    <a:pt x="122936" y="0"/>
                  </a:lnTo>
                  <a:lnTo>
                    <a:pt x="127508" y="1016"/>
                  </a:lnTo>
                  <a:lnTo>
                    <a:pt x="130175" y="4318"/>
                  </a:lnTo>
                  <a:lnTo>
                    <a:pt x="132969" y="8255"/>
                  </a:lnTo>
                  <a:lnTo>
                    <a:pt x="134239" y="13716"/>
                  </a:lnTo>
                  <a:lnTo>
                    <a:pt x="134747" y="26924"/>
                  </a:lnTo>
                  <a:lnTo>
                    <a:pt x="134747" y="42418"/>
                  </a:lnTo>
                  <a:lnTo>
                    <a:pt x="125730" y="77724"/>
                  </a:lnTo>
                  <a:lnTo>
                    <a:pt x="116332" y="116332"/>
                  </a:lnTo>
                  <a:lnTo>
                    <a:pt x="111252" y="137287"/>
                  </a:lnTo>
                  <a:lnTo>
                    <a:pt x="106299" y="160528"/>
                  </a:lnTo>
                  <a:lnTo>
                    <a:pt x="101219" y="185928"/>
                  </a:lnTo>
                  <a:lnTo>
                    <a:pt x="95631" y="213487"/>
                  </a:lnTo>
                  <a:lnTo>
                    <a:pt x="92202" y="226060"/>
                  </a:lnTo>
                  <a:lnTo>
                    <a:pt x="88900" y="234442"/>
                  </a:lnTo>
                  <a:lnTo>
                    <a:pt x="84963" y="238379"/>
                  </a:lnTo>
                  <a:lnTo>
                    <a:pt x="81153" y="238760"/>
                  </a:lnTo>
                  <a:lnTo>
                    <a:pt x="77089" y="236601"/>
                  </a:lnTo>
                  <a:lnTo>
                    <a:pt x="72644" y="232791"/>
                  </a:lnTo>
                  <a:lnTo>
                    <a:pt x="62611" y="221107"/>
                  </a:lnTo>
                  <a:lnTo>
                    <a:pt x="50292" y="210820"/>
                  </a:lnTo>
                  <a:lnTo>
                    <a:pt x="43688" y="207391"/>
                  </a:lnTo>
                  <a:lnTo>
                    <a:pt x="36322" y="206883"/>
                  </a:lnTo>
                  <a:lnTo>
                    <a:pt x="28575" y="209042"/>
                  </a:lnTo>
                  <a:lnTo>
                    <a:pt x="19558" y="215138"/>
                  </a:lnTo>
                  <a:lnTo>
                    <a:pt x="10160" y="225679"/>
                  </a:lnTo>
                  <a:lnTo>
                    <a:pt x="0" y="241554"/>
                  </a:lnTo>
                  <a:lnTo>
                    <a:pt x="6096" y="223520"/>
                  </a:lnTo>
                  <a:lnTo>
                    <a:pt x="11684" y="208026"/>
                  </a:lnTo>
                  <a:lnTo>
                    <a:pt x="15748" y="194183"/>
                  </a:lnTo>
                  <a:lnTo>
                    <a:pt x="18542" y="181991"/>
                  </a:lnTo>
                  <a:lnTo>
                    <a:pt x="20193" y="171450"/>
                  </a:lnTo>
                  <a:lnTo>
                    <a:pt x="21209" y="161544"/>
                  </a:lnTo>
                  <a:lnTo>
                    <a:pt x="21209" y="145034"/>
                  </a:lnTo>
                  <a:lnTo>
                    <a:pt x="18923" y="114173"/>
                  </a:lnTo>
                  <a:lnTo>
                    <a:pt x="18542" y="96012"/>
                  </a:lnTo>
                  <a:lnTo>
                    <a:pt x="18923" y="85471"/>
                  </a:lnTo>
                  <a:lnTo>
                    <a:pt x="20701" y="72771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306320" y="3874643"/>
              <a:ext cx="547244" cy="277496"/>
            </a:xfrm>
            <a:custGeom>
              <a:avLst/>
              <a:gdLst/>
              <a:ahLst/>
              <a:cxnLst/>
              <a:rect l="0" t="0" r="0" b="0"/>
              <a:pathLst>
                <a:path w="547244" h="277496">
                  <a:moveTo>
                    <a:pt x="495935" y="266954"/>
                  </a:moveTo>
                  <a:lnTo>
                    <a:pt x="455549" y="274320"/>
                  </a:lnTo>
                  <a:lnTo>
                    <a:pt x="416433" y="277495"/>
                  </a:lnTo>
                  <a:lnTo>
                    <a:pt x="379095" y="277495"/>
                  </a:lnTo>
                  <a:lnTo>
                    <a:pt x="342646" y="273685"/>
                  </a:lnTo>
                  <a:lnTo>
                    <a:pt x="307467" y="266954"/>
                  </a:lnTo>
                  <a:lnTo>
                    <a:pt x="273304" y="258318"/>
                  </a:lnTo>
                  <a:lnTo>
                    <a:pt x="239903" y="246761"/>
                  </a:lnTo>
                  <a:lnTo>
                    <a:pt x="207899" y="234061"/>
                  </a:lnTo>
                  <a:lnTo>
                    <a:pt x="176149" y="219583"/>
                  </a:lnTo>
                  <a:lnTo>
                    <a:pt x="115824" y="189230"/>
                  </a:lnTo>
                  <a:lnTo>
                    <a:pt x="57023" y="159004"/>
                  </a:lnTo>
                  <a:lnTo>
                    <a:pt x="0" y="131445"/>
                  </a:lnTo>
                  <a:lnTo>
                    <a:pt x="6731" y="125222"/>
                  </a:lnTo>
                  <a:lnTo>
                    <a:pt x="14986" y="119761"/>
                  </a:lnTo>
                  <a:lnTo>
                    <a:pt x="25146" y="115316"/>
                  </a:lnTo>
                  <a:lnTo>
                    <a:pt x="36322" y="111506"/>
                  </a:lnTo>
                  <a:lnTo>
                    <a:pt x="63119" y="105410"/>
                  </a:lnTo>
                  <a:lnTo>
                    <a:pt x="95123" y="101092"/>
                  </a:lnTo>
                  <a:lnTo>
                    <a:pt x="130810" y="97663"/>
                  </a:lnTo>
                  <a:lnTo>
                    <a:pt x="169291" y="95504"/>
                  </a:lnTo>
                  <a:lnTo>
                    <a:pt x="252730" y="90551"/>
                  </a:lnTo>
                  <a:lnTo>
                    <a:pt x="295783" y="87757"/>
                  </a:lnTo>
                  <a:lnTo>
                    <a:pt x="338836" y="82804"/>
                  </a:lnTo>
                  <a:lnTo>
                    <a:pt x="380619" y="76708"/>
                  </a:lnTo>
                  <a:lnTo>
                    <a:pt x="420878" y="67945"/>
                  </a:lnTo>
                  <a:lnTo>
                    <a:pt x="458343" y="56388"/>
                  </a:lnTo>
                  <a:lnTo>
                    <a:pt x="476250" y="49657"/>
                  </a:lnTo>
                  <a:lnTo>
                    <a:pt x="492506" y="41529"/>
                  </a:lnTo>
                  <a:lnTo>
                    <a:pt x="508127" y="33147"/>
                  </a:lnTo>
                  <a:lnTo>
                    <a:pt x="522605" y="23241"/>
                  </a:lnTo>
                  <a:lnTo>
                    <a:pt x="535559" y="12065"/>
                  </a:lnTo>
                  <a:lnTo>
                    <a:pt x="547243" y="0"/>
                  </a:lnTo>
                  <a:lnTo>
                    <a:pt x="538353" y="36449"/>
                  </a:lnTo>
                  <a:lnTo>
                    <a:pt x="533908" y="71247"/>
                  </a:lnTo>
                  <a:lnTo>
                    <a:pt x="533273" y="104775"/>
                  </a:lnTo>
                  <a:lnTo>
                    <a:pt x="534924" y="137414"/>
                  </a:lnTo>
                  <a:lnTo>
                    <a:pt x="537718" y="168910"/>
                  </a:lnTo>
                  <a:lnTo>
                    <a:pt x="540004" y="199263"/>
                  </a:lnTo>
                  <a:lnTo>
                    <a:pt x="540004" y="227838"/>
                  </a:lnTo>
                  <a:lnTo>
                    <a:pt x="537210" y="254889"/>
                  </a:lnTo>
                  <a:close/>
                </a:path>
              </a:pathLst>
            </a:custGeom>
            <a:solidFill>
              <a:srgbClr val="F8EDDE"/>
            </a:solidFill>
            <a:ln w="0" cap="flat" cmpd="sng" algn="ctr">
              <a:solidFill>
                <a:srgbClr val="F8EDD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302383" y="3912235"/>
              <a:ext cx="543942" cy="242698"/>
            </a:xfrm>
            <a:custGeom>
              <a:avLst/>
              <a:gdLst/>
              <a:ahLst/>
              <a:cxnLst/>
              <a:rect l="0" t="0" r="0" b="0"/>
              <a:pathLst>
                <a:path w="543942" h="242698">
                  <a:moveTo>
                    <a:pt x="0" y="99822"/>
                  </a:moveTo>
                  <a:lnTo>
                    <a:pt x="8382" y="95377"/>
                  </a:lnTo>
                  <a:lnTo>
                    <a:pt x="17399" y="92075"/>
                  </a:lnTo>
                  <a:lnTo>
                    <a:pt x="40259" y="86487"/>
                  </a:lnTo>
                  <a:lnTo>
                    <a:pt x="68199" y="83312"/>
                  </a:lnTo>
                  <a:lnTo>
                    <a:pt x="100076" y="80518"/>
                  </a:lnTo>
                  <a:lnTo>
                    <a:pt x="135255" y="78867"/>
                  </a:lnTo>
                  <a:lnTo>
                    <a:pt x="172847" y="77216"/>
                  </a:lnTo>
                  <a:lnTo>
                    <a:pt x="253873" y="74422"/>
                  </a:lnTo>
                  <a:lnTo>
                    <a:pt x="335915" y="68453"/>
                  </a:lnTo>
                  <a:lnTo>
                    <a:pt x="376174" y="62865"/>
                  </a:lnTo>
                  <a:lnTo>
                    <a:pt x="414147" y="55753"/>
                  </a:lnTo>
                  <a:lnTo>
                    <a:pt x="450596" y="46355"/>
                  </a:lnTo>
                  <a:lnTo>
                    <a:pt x="483616" y="34036"/>
                  </a:lnTo>
                  <a:lnTo>
                    <a:pt x="498602" y="26924"/>
                  </a:lnTo>
                  <a:lnTo>
                    <a:pt x="512699" y="18796"/>
                  </a:lnTo>
                  <a:lnTo>
                    <a:pt x="525018" y="9906"/>
                  </a:lnTo>
                  <a:lnTo>
                    <a:pt x="536702" y="0"/>
                  </a:lnTo>
                  <a:lnTo>
                    <a:pt x="532257" y="30353"/>
                  </a:lnTo>
                  <a:lnTo>
                    <a:pt x="531622" y="60071"/>
                  </a:lnTo>
                  <a:lnTo>
                    <a:pt x="533273" y="88900"/>
                  </a:lnTo>
                  <a:lnTo>
                    <a:pt x="536702" y="116840"/>
                  </a:lnTo>
                  <a:lnTo>
                    <a:pt x="540004" y="144399"/>
                  </a:lnTo>
                  <a:lnTo>
                    <a:pt x="542925" y="170434"/>
                  </a:lnTo>
                  <a:lnTo>
                    <a:pt x="543941" y="195834"/>
                  </a:lnTo>
                  <a:lnTo>
                    <a:pt x="541655" y="220726"/>
                  </a:lnTo>
                  <a:lnTo>
                    <a:pt x="501396" y="232156"/>
                  </a:lnTo>
                  <a:lnTo>
                    <a:pt x="462280" y="239395"/>
                  </a:lnTo>
                  <a:lnTo>
                    <a:pt x="423799" y="242697"/>
                  </a:lnTo>
                  <a:lnTo>
                    <a:pt x="386842" y="242062"/>
                  </a:lnTo>
                  <a:lnTo>
                    <a:pt x="350393" y="238887"/>
                  </a:lnTo>
                  <a:lnTo>
                    <a:pt x="314833" y="232156"/>
                  </a:lnTo>
                  <a:lnTo>
                    <a:pt x="280035" y="223393"/>
                  </a:lnTo>
                  <a:lnTo>
                    <a:pt x="245999" y="212979"/>
                  </a:lnTo>
                  <a:lnTo>
                    <a:pt x="212979" y="200279"/>
                  </a:lnTo>
                  <a:lnTo>
                    <a:pt x="180086" y="186563"/>
                  </a:lnTo>
                  <a:lnTo>
                    <a:pt x="117348" y="156591"/>
                  </a:lnTo>
                  <a:lnTo>
                    <a:pt x="57531" y="126746"/>
                  </a:lnTo>
                  <a:close/>
                </a:path>
              </a:pathLst>
            </a:custGeom>
            <a:solidFill>
              <a:srgbClr val="F5DFC5"/>
            </a:solidFill>
            <a:ln w="0" cap="flat" cmpd="sng" algn="ctr">
              <a:solidFill>
                <a:srgbClr val="F5DFC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2298446" y="3949700"/>
              <a:ext cx="547244" cy="208027"/>
            </a:xfrm>
            <a:custGeom>
              <a:avLst/>
              <a:gdLst/>
              <a:ahLst/>
              <a:cxnLst/>
              <a:rect l="0" t="0" r="0" b="0"/>
              <a:pathLst>
                <a:path w="547244" h="208027">
                  <a:moveTo>
                    <a:pt x="0" y="68453"/>
                  </a:moveTo>
                  <a:lnTo>
                    <a:pt x="20066" y="65151"/>
                  </a:lnTo>
                  <a:lnTo>
                    <a:pt x="44196" y="62865"/>
                  </a:lnTo>
                  <a:lnTo>
                    <a:pt x="73152" y="61341"/>
                  </a:lnTo>
                  <a:lnTo>
                    <a:pt x="105156" y="60706"/>
                  </a:lnTo>
                  <a:lnTo>
                    <a:pt x="139827" y="60198"/>
                  </a:lnTo>
                  <a:lnTo>
                    <a:pt x="176784" y="59563"/>
                  </a:lnTo>
                  <a:lnTo>
                    <a:pt x="254381" y="58547"/>
                  </a:lnTo>
                  <a:lnTo>
                    <a:pt x="333248" y="54102"/>
                  </a:lnTo>
                  <a:lnTo>
                    <a:pt x="371221" y="49657"/>
                  </a:lnTo>
                  <a:lnTo>
                    <a:pt x="408051" y="44069"/>
                  </a:lnTo>
                  <a:lnTo>
                    <a:pt x="442849" y="36449"/>
                  </a:lnTo>
                  <a:lnTo>
                    <a:pt x="474091" y="27051"/>
                  </a:lnTo>
                  <a:lnTo>
                    <a:pt x="502031" y="14859"/>
                  </a:lnTo>
                  <a:lnTo>
                    <a:pt x="514858" y="7747"/>
                  </a:lnTo>
                  <a:lnTo>
                    <a:pt x="526669" y="0"/>
                  </a:lnTo>
                  <a:lnTo>
                    <a:pt x="526161" y="24765"/>
                  </a:lnTo>
                  <a:lnTo>
                    <a:pt x="528955" y="49657"/>
                  </a:lnTo>
                  <a:lnTo>
                    <a:pt x="538353" y="97028"/>
                  </a:lnTo>
                  <a:lnTo>
                    <a:pt x="542798" y="119634"/>
                  </a:lnTo>
                  <a:lnTo>
                    <a:pt x="546227" y="142367"/>
                  </a:lnTo>
                  <a:lnTo>
                    <a:pt x="547243" y="164973"/>
                  </a:lnTo>
                  <a:lnTo>
                    <a:pt x="545084" y="186944"/>
                  </a:lnTo>
                  <a:lnTo>
                    <a:pt x="506984" y="198120"/>
                  </a:lnTo>
                  <a:lnTo>
                    <a:pt x="469011" y="204597"/>
                  </a:lnTo>
                  <a:lnTo>
                    <a:pt x="431038" y="208026"/>
                  </a:lnTo>
                  <a:lnTo>
                    <a:pt x="394208" y="207391"/>
                  </a:lnTo>
                  <a:lnTo>
                    <a:pt x="357759" y="204216"/>
                  </a:lnTo>
                  <a:lnTo>
                    <a:pt x="321945" y="198120"/>
                  </a:lnTo>
                  <a:lnTo>
                    <a:pt x="286131" y="189738"/>
                  </a:lnTo>
                  <a:lnTo>
                    <a:pt x="251587" y="179197"/>
                  </a:lnTo>
                  <a:lnTo>
                    <a:pt x="217551" y="167132"/>
                  </a:lnTo>
                  <a:lnTo>
                    <a:pt x="184023" y="154051"/>
                  </a:lnTo>
                  <a:lnTo>
                    <a:pt x="119634" y="124714"/>
                  </a:lnTo>
                  <a:lnTo>
                    <a:pt x="58166" y="95504"/>
                  </a:lnTo>
                  <a:lnTo>
                    <a:pt x="28575" y="81534"/>
                  </a:lnTo>
                  <a:close/>
                </a:path>
              </a:pathLst>
            </a:custGeom>
            <a:solidFill>
              <a:srgbClr val="F1D1A9"/>
            </a:solidFill>
            <a:ln w="0" cap="flat" cmpd="sng" algn="ctr">
              <a:solidFill>
                <a:srgbClr val="F1D1A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2294636" y="3987800"/>
              <a:ext cx="550673" cy="172721"/>
            </a:xfrm>
            <a:custGeom>
              <a:avLst/>
              <a:gdLst/>
              <a:ahLst/>
              <a:cxnLst/>
              <a:rect l="0" t="0" r="0" b="0"/>
              <a:pathLst>
                <a:path w="550673" h="172721">
                  <a:moveTo>
                    <a:pt x="0" y="36957"/>
                  </a:moveTo>
                  <a:lnTo>
                    <a:pt x="22352" y="36957"/>
                  </a:lnTo>
                  <a:lnTo>
                    <a:pt x="48641" y="38100"/>
                  </a:lnTo>
                  <a:lnTo>
                    <a:pt x="77597" y="39116"/>
                  </a:lnTo>
                  <a:lnTo>
                    <a:pt x="109982" y="40259"/>
                  </a:lnTo>
                  <a:lnTo>
                    <a:pt x="144145" y="41275"/>
                  </a:lnTo>
                  <a:lnTo>
                    <a:pt x="179959" y="41910"/>
                  </a:lnTo>
                  <a:lnTo>
                    <a:pt x="254762" y="41910"/>
                  </a:lnTo>
                  <a:lnTo>
                    <a:pt x="330327" y="39116"/>
                  </a:lnTo>
                  <a:lnTo>
                    <a:pt x="366649" y="35941"/>
                  </a:lnTo>
                  <a:lnTo>
                    <a:pt x="401320" y="32004"/>
                  </a:lnTo>
                  <a:lnTo>
                    <a:pt x="434340" y="26416"/>
                  </a:lnTo>
                  <a:lnTo>
                    <a:pt x="464947" y="19304"/>
                  </a:lnTo>
                  <a:lnTo>
                    <a:pt x="491871" y="10541"/>
                  </a:lnTo>
                  <a:lnTo>
                    <a:pt x="515366" y="0"/>
                  </a:lnTo>
                  <a:lnTo>
                    <a:pt x="520446" y="19304"/>
                  </a:lnTo>
                  <a:lnTo>
                    <a:pt x="525907" y="38481"/>
                  </a:lnTo>
                  <a:lnTo>
                    <a:pt x="539369" y="76073"/>
                  </a:lnTo>
                  <a:lnTo>
                    <a:pt x="544957" y="94869"/>
                  </a:lnTo>
                  <a:lnTo>
                    <a:pt x="548894" y="114173"/>
                  </a:lnTo>
                  <a:lnTo>
                    <a:pt x="550672" y="132969"/>
                  </a:lnTo>
                  <a:lnTo>
                    <a:pt x="549402" y="152273"/>
                  </a:lnTo>
                  <a:lnTo>
                    <a:pt x="512572" y="163322"/>
                  </a:lnTo>
                  <a:lnTo>
                    <a:pt x="475615" y="169926"/>
                  </a:lnTo>
                  <a:lnTo>
                    <a:pt x="438785" y="172720"/>
                  </a:lnTo>
                  <a:lnTo>
                    <a:pt x="401828" y="172720"/>
                  </a:lnTo>
                  <a:lnTo>
                    <a:pt x="364998" y="169291"/>
                  </a:lnTo>
                  <a:lnTo>
                    <a:pt x="328549" y="163830"/>
                  </a:lnTo>
                  <a:lnTo>
                    <a:pt x="292862" y="155575"/>
                  </a:lnTo>
                  <a:lnTo>
                    <a:pt x="257048" y="145161"/>
                  </a:lnTo>
                  <a:lnTo>
                    <a:pt x="222377" y="133604"/>
                  </a:lnTo>
                  <a:lnTo>
                    <a:pt x="187833" y="120904"/>
                  </a:lnTo>
                  <a:lnTo>
                    <a:pt x="121285" y="92710"/>
                  </a:lnTo>
                  <a:lnTo>
                    <a:pt x="58674" y="63500"/>
                  </a:lnTo>
                  <a:lnTo>
                    <a:pt x="28448" y="49657"/>
                  </a:lnTo>
                  <a:close/>
                </a:path>
              </a:pathLst>
            </a:custGeom>
            <a:solidFill>
              <a:srgbClr val="EDC28F"/>
            </a:solidFill>
            <a:ln w="0" cap="flat" cmpd="sng" algn="ctr">
              <a:solidFill>
                <a:srgbClr val="EDC28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2290191" y="4025265"/>
              <a:ext cx="554483" cy="138558"/>
            </a:xfrm>
            <a:custGeom>
              <a:avLst/>
              <a:gdLst/>
              <a:ahLst/>
              <a:cxnLst/>
              <a:rect l="0" t="0" r="0" b="0"/>
              <a:pathLst>
                <a:path w="554483" h="138558">
                  <a:moveTo>
                    <a:pt x="0" y="5588"/>
                  </a:moveTo>
                  <a:lnTo>
                    <a:pt x="24511" y="10033"/>
                  </a:lnTo>
                  <a:lnTo>
                    <a:pt x="52451" y="13716"/>
                  </a:lnTo>
                  <a:lnTo>
                    <a:pt x="82677" y="17145"/>
                  </a:lnTo>
                  <a:lnTo>
                    <a:pt x="114427" y="19939"/>
                  </a:lnTo>
                  <a:lnTo>
                    <a:pt x="148590" y="22733"/>
                  </a:lnTo>
                  <a:lnTo>
                    <a:pt x="183261" y="24257"/>
                  </a:lnTo>
                  <a:lnTo>
                    <a:pt x="255397" y="26035"/>
                  </a:lnTo>
                  <a:lnTo>
                    <a:pt x="327406" y="24892"/>
                  </a:lnTo>
                  <a:lnTo>
                    <a:pt x="361569" y="23241"/>
                  </a:lnTo>
                  <a:lnTo>
                    <a:pt x="394589" y="20447"/>
                  </a:lnTo>
                  <a:lnTo>
                    <a:pt x="426339" y="16510"/>
                  </a:lnTo>
                  <a:lnTo>
                    <a:pt x="455549" y="12192"/>
                  </a:lnTo>
                  <a:lnTo>
                    <a:pt x="481838" y="6604"/>
                  </a:lnTo>
                  <a:lnTo>
                    <a:pt x="505206" y="0"/>
                  </a:lnTo>
                  <a:lnTo>
                    <a:pt x="523748" y="27686"/>
                  </a:lnTo>
                  <a:lnTo>
                    <a:pt x="540385" y="56261"/>
                  </a:lnTo>
                  <a:lnTo>
                    <a:pt x="547751" y="71120"/>
                  </a:lnTo>
                  <a:lnTo>
                    <a:pt x="552196" y="86233"/>
                  </a:lnTo>
                  <a:lnTo>
                    <a:pt x="554482" y="102108"/>
                  </a:lnTo>
                  <a:lnTo>
                    <a:pt x="553339" y="118745"/>
                  </a:lnTo>
                  <a:lnTo>
                    <a:pt x="518033" y="129032"/>
                  </a:lnTo>
                  <a:lnTo>
                    <a:pt x="482346" y="135255"/>
                  </a:lnTo>
                  <a:lnTo>
                    <a:pt x="446024" y="138557"/>
                  </a:lnTo>
                  <a:lnTo>
                    <a:pt x="409702" y="138049"/>
                  </a:lnTo>
                  <a:lnTo>
                    <a:pt x="372872" y="135255"/>
                  </a:lnTo>
                  <a:lnTo>
                    <a:pt x="335915" y="129032"/>
                  </a:lnTo>
                  <a:lnTo>
                    <a:pt x="299085" y="121412"/>
                  </a:lnTo>
                  <a:lnTo>
                    <a:pt x="263271" y="112014"/>
                  </a:lnTo>
                  <a:lnTo>
                    <a:pt x="226822" y="100457"/>
                  </a:lnTo>
                  <a:lnTo>
                    <a:pt x="191643" y="87757"/>
                  </a:lnTo>
                  <a:lnTo>
                    <a:pt x="123444" y="60833"/>
                  </a:lnTo>
                  <a:lnTo>
                    <a:pt x="59182" y="32004"/>
                  </a:lnTo>
                  <a:lnTo>
                    <a:pt x="28321" y="18669"/>
                  </a:lnTo>
                  <a:close/>
                </a:path>
              </a:pathLst>
            </a:custGeom>
            <a:solidFill>
              <a:srgbClr val="E9B475"/>
            </a:solidFill>
            <a:ln w="0" cap="flat" cmpd="sng" algn="ctr">
              <a:solidFill>
                <a:srgbClr val="E9B47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2285619" y="4036314"/>
              <a:ext cx="558420" cy="129668"/>
            </a:xfrm>
            <a:custGeom>
              <a:avLst/>
              <a:gdLst/>
              <a:ahLst/>
              <a:cxnLst/>
              <a:rect l="0" t="0" r="0" b="0"/>
              <a:pathLst>
                <a:path w="558420" h="129668">
                  <a:moveTo>
                    <a:pt x="0" y="0"/>
                  </a:moveTo>
                  <a:lnTo>
                    <a:pt x="27432" y="8255"/>
                  </a:lnTo>
                  <a:lnTo>
                    <a:pt x="56515" y="15367"/>
                  </a:lnTo>
                  <a:lnTo>
                    <a:pt x="87757" y="21590"/>
                  </a:lnTo>
                  <a:lnTo>
                    <a:pt x="120142" y="25908"/>
                  </a:lnTo>
                  <a:lnTo>
                    <a:pt x="187833" y="32512"/>
                  </a:lnTo>
                  <a:lnTo>
                    <a:pt x="257175" y="35814"/>
                  </a:lnTo>
                  <a:lnTo>
                    <a:pt x="324739" y="36449"/>
                  </a:lnTo>
                  <a:lnTo>
                    <a:pt x="357759" y="35306"/>
                  </a:lnTo>
                  <a:lnTo>
                    <a:pt x="389128" y="34290"/>
                  </a:lnTo>
                  <a:lnTo>
                    <a:pt x="418719" y="33020"/>
                  </a:lnTo>
                  <a:lnTo>
                    <a:pt x="446659" y="30861"/>
                  </a:lnTo>
                  <a:lnTo>
                    <a:pt x="472313" y="28702"/>
                  </a:lnTo>
                  <a:lnTo>
                    <a:pt x="495300" y="26543"/>
                  </a:lnTo>
                  <a:lnTo>
                    <a:pt x="521589" y="43053"/>
                  </a:lnTo>
                  <a:lnTo>
                    <a:pt x="533273" y="51943"/>
                  </a:lnTo>
                  <a:lnTo>
                    <a:pt x="542798" y="61849"/>
                  </a:lnTo>
                  <a:lnTo>
                    <a:pt x="550672" y="72390"/>
                  </a:lnTo>
                  <a:lnTo>
                    <a:pt x="556260" y="83947"/>
                  </a:lnTo>
                  <a:lnTo>
                    <a:pt x="558419" y="96647"/>
                  </a:lnTo>
                  <a:lnTo>
                    <a:pt x="557911" y="110363"/>
                  </a:lnTo>
                  <a:lnTo>
                    <a:pt x="524383" y="120269"/>
                  </a:lnTo>
                  <a:lnTo>
                    <a:pt x="489712" y="127000"/>
                  </a:lnTo>
                  <a:lnTo>
                    <a:pt x="453898" y="129667"/>
                  </a:lnTo>
                  <a:lnTo>
                    <a:pt x="417703" y="129159"/>
                  </a:lnTo>
                  <a:lnTo>
                    <a:pt x="380619" y="126365"/>
                  </a:lnTo>
                  <a:lnTo>
                    <a:pt x="343789" y="120777"/>
                  </a:lnTo>
                  <a:lnTo>
                    <a:pt x="306451" y="113665"/>
                  </a:lnTo>
                  <a:lnTo>
                    <a:pt x="269494" y="104267"/>
                  </a:lnTo>
                  <a:lnTo>
                    <a:pt x="196215" y="81153"/>
                  </a:lnTo>
                  <a:lnTo>
                    <a:pt x="125857" y="54737"/>
                  </a:lnTo>
                  <a:lnTo>
                    <a:pt x="59817" y="26543"/>
                  </a:lnTo>
                  <a:lnTo>
                    <a:pt x="29083" y="13208"/>
                  </a:lnTo>
                  <a:close/>
                </a:path>
              </a:pathLst>
            </a:custGeom>
            <a:solidFill>
              <a:srgbClr val="E4A558"/>
            </a:solidFill>
            <a:ln w="0" cap="flat" cmpd="sng" algn="ctr">
              <a:solidFill>
                <a:srgbClr val="E4A55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2281682" y="4043553"/>
              <a:ext cx="561849" cy="125731"/>
            </a:xfrm>
            <a:custGeom>
              <a:avLst/>
              <a:gdLst/>
              <a:ahLst/>
              <a:cxnLst/>
              <a:rect l="0" t="0" r="0" b="0"/>
              <a:pathLst>
                <a:path w="561849" h="125731">
                  <a:moveTo>
                    <a:pt x="529463" y="116967"/>
                  </a:moveTo>
                  <a:lnTo>
                    <a:pt x="495808" y="122428"/>
                  </a:lnTo>
                  <a:lnTo>
                    <a:pt x="461264" y="125730"/>
                  </a:lnTo>
                  <a:lnTo>
                    <a:pt x="424815" y="125730"/>
                  </a:lnTo>
                  <a:lnTo>
                    <a:pt x="387985" y="122428"/>
                  </a:lnTo>
                  <a:lnTo>
                    <a:pt x="350520" y="117475"/>
                  </a:lnTo>
                  <a:lnTo>
                    <a:pt x="312547" y="110363"/>
                  </a:lnTo>
                  <a:lnTo>
                    <a:pt x="274955" y="101473"/>
                  </a:lnTo>
                  <a:lnTo>
                    <a:pt x="200152" y="78867"/>
                  </a:lnTo>
                  <a:lnTo>
                    <a:pt x="127508" y="52832"/>
                  </a:lnTo>
                  <a:lnTo>
                    <a:pt x="60452" y="25781"/>
                  </a:lnTo>
                  <a:lnTo>
                    <a:pt x="29083" y="12700"/>
                  </a:lnTo>
                  <a:lnTo>
                    <a:pt x="0" y="0"/>
                  </a:lnTo>
                  <a:lnTo>
                    <a:pt x="43688" y="16510"/>
                  </a:lnTo>
                  <a:lnTo>
                    <a:pt x="89535" y="29210"/>
                  </a:lnTo>
                  <a:lnTo>
                    <a:pt x="136398" y="38608"/>
                  </a:lnTo>
                  <a:lnTo>
                    <a:pt x="185039" y="45212"/>
                  </a:lnTo>
                  <a:lnTo>
                    <a:pt x="233172" y="49022"/>
                  </a:lnTo>
                  <a:lnTo>
                    <a:pt x="280670" y="51308"/>
                  </a:lnTo>
                  <a:lnTo>
                    <a:pt x="327025" y="52832"/>
                  </a:lnTo>
                  <a:lnTo>
                    <a:pt x="371094" y="52832"/>
                  </a:lnTo>
                  <a:lnTo>
                    <a:pt x="412496" y="53975"/>
                  </a:lnTo>
                  <a:lnTo>
                    <a:pt x="449961" y="55245"/>
                  </a:lnTo>
                  <a:lnTo>
                    <a:pt x="483489" y="57404"/>
                  </a:lnTo>
                  <a:lnTo>
                    <a:pt x="498602" y="58928"/>
                  </a:lnTo>
                  <a:lnTo>
                    <a:pt x="512064" y="61214"/>
                  </a:lnTo>
                  <a:lnTo>
                    <a:pt x="524383" y="64516"/>
                  </a:lnTo>
                  <a:lnTo>
                    <a:pt x="535051" y="67945"/>
                  </a:lnTo>
                  <a:lnTo>
                    <a:pt x="543941" y="72263"/>
                  </a:lnTo>
                  <a:lnTo>
                    <a:pt x="551180" y="77216"/>
                  </a:lnTo>
                  <a:lnTo>
                    <a:pt x="556768" y="83185"/>
                  </a:lnTo>
                  <a:lnTo>
                    <a:pt x="560197" y="89916"/>
                  </a:lnTo>
                  <a:lnTo>
                    <a:pt x="561848" y="98044"/>
                  </a:lnTo>
                  <a:lnTo>
                    <a:pt x="561340" y="107061"/>
                  </a:lnTo>
                  <a:close/>
                </a:path>
              </a:pathLst>
            </a:custGeom>
            <a:solidFill>
              <a:srgbClr val="DF963E"/>
            </a:solidFill>
            <a:ln w="0" cap="flat" cmpd="sng" algn="ctr">
              <a:solidFill>
                <a:srgbClr val="DF963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2128012" y="1769745"/>
              <a:ext cx="461265" cy="1217804"/>
            </a:xfrm>
            <a:custGeom>
              <a:avLst/>
              <a:gdLst/>
              <a:ahLst/>
              <a:cxnLst/>
              <a:rect l="0" t="0" r="0" b="0"/>
              <a:pathLst>
                <a:path w="461265" h="1217804">
                  <a:moveTo>
                    <a:pt x="13970" y="30988"/>
                  </a:moveTo>
                  <a:lnTo>
                    <a:pt x="27813" y="68453"/>
                  </a:lnTo>
                  <a:lnTo>
                    <a:pt x="42545" y="110998"/>
                  </a:lnTo>
                  <a:lnTo>
                    <a:pt x="57531" y="157734"/>
                  </a:lnTo>
                  <a:lnTo>
                    <a:pt x="73279" y="209677"/>
                  </a:lnTo>
                  <a:lnTo>
                    <a:pt x="89916" y="265430"/>
                  </a:lnTo>
                  <a:lnTo>
                    <a:pt x="106680" y="324485"/>
                  </a:lnTo>
                  <a:lnTo>
                    <a:pt x="124079" y="386207"/>
                  </a:lnTo>
                  <a:lnTo>
                    <a:pt x="141986" y="450723"/>
                  </a:lnTo>
                  <a:lnTo>
                    <a:pt x="160909" y="517525"/>
                  </a:lnTo>
                  <a:lnTo>
                    <a:pt x="199517" y="654431"/>
                  </a:lnTo>
                  <a:lnTo>
                    <a:pt x="240411" y="794004"/>
                  </a:lnTo>
                  <a:lnTo>
                    <a:pt x="282829" y="931926"/>
                  </a:lnTo>
                  <a:lnTo>
                    <a:pt x="299593" y="958977"/>
                  </a:lnTo>
                  <a:lnTo>
                    <a:pt x="314579" y="983742"/>
                  </a:lnTo>
                  <a:lnTo>
                    <a:pt x="329311" y="1006983"/>
                  </a:lnTo>
                  <a:lnTo>
                    <a:pt x="342646" y="1028446"/>
                  </a:lnTo>
                  <a:lnTo>
                    <a:pt x="354965" y="1048258"/>
                  </a:lnTo>
                  <a:lnTo>
                    <a:pt x="366649" y="1067181"/>
                  </a:lnTo>
                  <a:lnTo>
                    <a:pt x="388493" y="1101344"/>
                  </a:lnTo>
                  <a:lnTo>
                    <a:pt x="408178" y="1131697"/>
                  </a:lnTo>
                  <a:lnTo>
                    <a:pt x="425958" y="1160399"/>
                  </a:lnTo>
                  <a:lnTo>
                    <a:pt x="461264" y="1217803"/>
                  </a:lnTo>
                  <a:lnTo>
                    <a:pt x="439928" y="1199515"/>
                  </a:lnTo>
                  <a:lnTo>
                    <a:pt x="419862" y="1182497"/>
                  </a:lnTo>
                  <a:lnTo>
                    <a:pt x="382397" y="1149858"/>
                  </a:lnTo>
                  <a:lnTo>
                    <a:pt x="347599" y="1120140"/>
                  </a:lnTo>
                  <a:lnTo>
                    <a:pt x="316357" y="1090803"/>
                  </a:lnTo>
                  <a:lnTo>
                    <a:pt x="287909" y="1062101"/>
                  </a:lnTo>
                  <a:lnTo>
                    <a:pt x="262128" y="1032764"/>
                  </a:lnTo>
                  <a:lnTo>
                    <a:pt x="238633" y="1000887"/>
                  </a:lnTo>
                  <a:lnTo>
                    <a:pt x="217424" y="966089"/>
                  </a:lnTo>
                  <a:lnTo>
                    <a:pt x="200152" y="904875"/>
                  </a:lnTo>
                  <a:lnTo>
                    <a:pt x="183261" y="838708"/>
                  </a:lnTo>
                  <a:lnTo>
                    <a:pt x="165354" y="769747"/>
                  </a:lnTo>
                  <a:lnTo>
                    <a:pt x="148082" y="697992"/>
                  </a:lnTo>
                  <a:lnTo>
                    <a:pt x="113538" y="550672"/>
                  </a:lnTo>
                  <a:lnTo>
                    <a:pt x="97155" y="477266"/>
                  </a:lnTo>
                  <a:lnTo>
                    <a:pt x="81534" y="405511"/>
                  </a:lnTo>
                  <a:lnTo>
                    <a:pt x="66421" y="336042"/>
                  </a:lnTo>
                  <a:lnTo>
                    <a:pt x="52578" y="269748"/>
                  </a:lnTo>
                  <a:lnTo>
                    <a:pt x="40259" y="208026"/>
                  </a:lnTo>
                  <a:lnTo>
                    <a:pt x="34036" y="179451"/>
                  </a:lnTo>
                  <a:lnTo>
                    <a:pt x="29083" y="151765"/>
                  </a:lnTo>
                  <a:lnTo>
                    <a:pt x="23368" y="125857"/>
                  </a:lnTo>
                  <a:lnTo>
                    <a:pt x="18923" y="101981"/>
                  </a:lnTo>
                  <a:lnTo>
                    <a:pt x="14478" y="79375"/>
                  </a:lnTo>
                  <a:lnTo>
                    <a:pt x="10541" y="59055"/>
                  </a:lnTo>
                  <a:lnTo>
                    <a:pt x="7239" y="40894"/>
                  </a:lnTo>
                  <a:lnTo>
                    <a:pt x="4445" y="24765"/>
                  </a:lnTo>
                  <a:lnTo>
                    <a:pt x="2286" y="110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6000"/>
            </a:solidFill>
            <a:ln w="0" cap="flat" cmpd="sng" algn="ctr">
              <a:solidFill>
                <a:srgbClr val="B26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2128647" y="1770318"/>
              <a:ext cx="459988" cy="1217495"/>
            </a:xfrm>
            <a:custGeom>
              <a:avLst/>
              <a:gdLst/>
              <a:ahLst/>
              <a:cxnLst/>
              <a:rect l="0" t="0" r="0" b="0"/>
              <a:pathLst>
                <a:path w="459988" h="1217495">
                  <a:moveTo>
                    <a:pt x="0" y="0"/>
                  </a:moveTo>
                  <a:lnTo>
                    <a:pt x="1479" y="10218"/>
                  </a:lnTo>
                  <a:lnTo>
                    <a:pt x="4437" y="24817"/>
                  </a:lnTo>
                  <a:lnTo>
                    <a:pt x="7395" y="40875"/>
                  </a:lnTo>
                  <a:lnTo>
                    <a:pt x="10353" y="58393"/>
                  </a:lnTo>
                  <a:lnTo>
                    <a:pt x="13311" y="78830"/>
                  </a:lnTo>
                  <a:lnTo>
                    <a:pt x="17748" y="100728"/>
                  </a:lnTo>
                  <a:lnTo>
                    <a:pt x="22185" y="125545"/>
                  </a:lnTo>
                  <a:lnTo>
                    <a:pt x="28102" y="150362"/>
                  </a:lnTo>
                  <a:lnTo>
                    <a:pt x="34018" y="178098"/>
                  </a:lnTo>
                  <a:lnTo>
                    <a:pt x="39934" y="207295"/>
                  </a:lnTo>
                  <a:lnTo>
                    <a:pt x="51767" y="268608"/>
                  </a:lnTo>
                  <a:lnTo>
                    <a:pt x="66557" y="335760"/>
                  </a:lnTo>
                  <a:lnTo>
                    <a:pt x="81348" y="404371"/>
                  </a:lnTo>
                  <a:lnTo>
                    <a:pt x="96138" y="475903"/>
                  </a:lnTo>
                  <a:lnTo>
                    <a:pt x="112408" y="550354"/>
                  </a:lnTo>
                  <a:lnTo>
                    <a:pt x="147906" y="697796"/>
                  </a:lnTo>
                  <a:lnTo>
                    <a:pt x="164175" y="769328"/>
                  </a:lnTo>
                  <a:lnTo>
                    <a:pt x="181924" y="837939"/>
                  </a:lnTo>
                  <a:lnTo>
                    <a:pt x="199673" y="903632"/>
                  </a:lnTo>
                  <a:lnTo>
                    <a:pt x="217421" y="964944"/>
                  </a:lnTo>
                  <a:lnTo>
                    <a:pt x="238128" y="999980"/>
                  </a:lnTo>
                  <a:lnTo>
                    <a:pt x="261793" y="1032096"/>
                  </a:lnTo>
                  <a:lnTo>
                    <a:pt x="286937" y="1061293"/>
                  </a:lnTo>
                  <a:lnTo>
                    <a:pt x="315039" y="1090489"/>
                  </a:lnTo>
                  <a:lnTo>
                    <a:pt x="347578" y="1119686"/>
                  </a:lnTo>
                  <a:lnTo>
                    <a:pt x="381597" y="1148882"/>
                  </a:lnTo>
                  <a:lnTo>
                    <a:pt x="418573" y="1180999"/>
                  </a:lnTo>
                  <a:lnTo>
                    <a:pt x="439280" y="1198516"/>
                  </a:lnTo>
                  <a:lnTo>
                    <a:pt x="459987" y="1217494"/>
                  </a:lnTo>
                  <a:lnTo>
                    <a:pt x="425968" y="1159101"/>
                  </a:lnTo>
                  <a:lnTo>
                    <a:pt x="408220" y="1131365"/>
                  </a:lnTo>
                  <a:lnTo>
                    <a:pt x="387513" y="1100708"/>
                  </a:lnTo>
                  <a:lnTo>
                    <a:pt x="366806" y="1067132"/>
                  </a:lnTo>
                  <a:lnTo>
                    <a:pt x="354973" y="1048155"/>
                  </a:lnTo>
                  <a:lnTo>
                    <a:pt x="341662" y="1027717"/>
                  </a:lnTo>
                  <a:lnTo>
                    <a:pt x="328351" y="1005820"/>
                  </a:lnTo>
                  <a:lnTo>
                    <a:pt x="313560" y="982462"/>
                  </a:lnTo>
                  <a:lnTo>
                    <a:pt x="298769" y="957645"/>
                  </a:lnTo>
                  <a:lnTo>
                    <a:pt x="282500" y="931368"/>
                  </a:lnTo>
                  <a:lnTo>
                    <a:pt x="239607" y="792685"/>
                  </a:lnTo>
                  <a:lnTo>
                    <a:pt x="199673" y="654001"/>
                  </a:lnTo>
                  <a:lnTo>
                    <a:pt x="159738" y="516778"/>
                  </a:lnTo>
                  <a:lnTo>
                    <a:pt x="141989" y="449626"/>
                  </a:lnTo>
                  <a:lnTo>
                    <a:pt x="122762" y="385394"/>
                  </a:lnTo>
                  <a:lnTo>
                    <a:pt x="106492" y="324081"/>
                  </a:lnTo>
                  <a:lnTo>
                    <a:pt x="88743" y="264228"/>
                  </a:lnTo>
                  <a:lnTo>
                    <a:pt x="72473" y="208755"/>
                  </a:lnTo>
                  <a:lnTo>
                    <a:pt x="56204" y="157661"/>
                  </a:lnTo>
                  <a:lnTo>
                    <a:pt x="41413" y="109487"/>
                  </a:lnTo>
                  <a:lnTo>
                    <a:pt x="26623" y="67152"/>
                  </a:lnTo>
                  <a:lnTo>
                    <a:pt x="13311" y="30656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460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2652395" y="3317494"/>
              <a:ext cx="169292" cy="150623"/>
            </a:xfrm>
            <a:custGeom>
              <a:avLst/>
              <a:gdLst/>
              <a:ahLst/>
              <a:cxnLst/>
              <a:rect l="0" t="0" r="0" b="0"/>
              <a:pathLst>
                <a:path w="169292" h="150623">
                  <a:moveTo>
                    <a:pt x="81661" y="17653"/>
                  </a:moveTo>
                  <a:lnTo>
                    <a:pt x="94361" y="30353"/>
                  </a:lnTo>
                  <a:lnTo>
                    <a:pt x="107188" y="39116"/>
                  </a:lnTo>
                  <a:lnTo>
                    <a:pt x="120142" y="45593"/>
                  </a:lnTo>
                  <a:lnTo>
                    <a:pt x="145796" y="56769"/>
                  </a:lnTo>
                  <a:lnTo>
                    <a:pt x="158115" y="62230"/>
                  </a:lnTo>
                  <a:lnTo>
                    <a:pt x="169291" y="69977"/>
                  </a:lnTo>
                  <a:lnTo>
                    <a:pt x="158115" y="79883"/>
                  </a:lnTo>
                  <a:lnTo>
                    <a:pt x="150241" y="90932"/>
                  </a:lnTo>
                  <a:lnTo>
                    <a:pt x="138557" y="111887"/>
                  </a:lnTo>
                  <a:lnTo>
                    <a:pt x="132969" y="121793"/>
                  </a:lnTo>
                  <a:lnTo>
                    <a:pt x="127381" y="130810"/>
                  </a:lnTo>
                  <a:lnTo>
                    <a:pt x="120650" y="137922"/>
                  </a:lnTo>
                  <a:lnTo>
                    <a:pt x="111252" y="143891"/>
                  </a:lnTo>
                  <a:lnTo>
                    <a:pt x="100584" y="147828"/>
                  </a:lnTo>
                  <a:lnTo>
                    <a:pt x="85471" y="150622"/>
                  </a:lnTo>
                  <a:lnTo>
                    <a:pt x="67564" y="150622"/>
                  </a:lnTo>
                  <a:lnTo>
                    <a:pt x="49149" y="146685"/>
                  </a:lnTo>
                  <a:lnTo>
                    <a:pt x="40767" y="138303"/>
                  </a:lnTo>
                  <a:lnTo>
                    <a:pt x="33020" y="131826"/>
                  </a:lnTo>
                  <a:lnTo>
                    <a:pt x="18923" y="121793"/>
                  </a:lnTo>
                  <a:lnTo>
                    <a:pt x="7239" y="115316"/>
                  </a:lnTo>
                  <a:lnTo>
                    <a:pt x="0" y="109728"/>
                  </a:lnTo>
                  <a:lnTo>
                    <a:pt x="2159" y="99822"/>
                  </a:lnTo>
                  <a:lnTo>
                    <a:pt x="5588" y="88646"/>
                  </a:lnTo>
                  <a:lnTo>
                    <a:pt x="13843" y="63246"/>
                  </a:lnTo>
                  <a:lnTo>
                    <a:pt x="20701" y="35306"/>
                  </a:lnTo>
                  <a:lnTo>
                    <a:pt x="23368" y="19177"/>
                  </a:lnTo>
                  <a:lnTo>
                    <a:pt x="24511" y="3175"/>
                  </a:lnTo>
                  <a:lnTo>
                    <a:pt x="28956" y="1016"/>
                  </a:lnTo>
                  <a:lnTo>
                    <a:pt x="34544" y="0"/>
                  </a:lnTo>
                  <a:lnTo>
                    <a:pt x="46863" y="508"/>
                  </a:lnTo>
                  <a:lnTo>
                    <a:pt x="59182" y="2159"/>
                  </a:lnTo>
                  <a:lnTo>
                    <a:pt x="64770" y="2159"/>
                  </a:lnTo>
                  <a:lnTo>
                    <a:pt x="69850" y="1016"/>
                  </a:lnTo>
                  <a:close/>
                </a:path>
              </a:pathLst>
            </a:custGeom>
            <a:solidFill>
              <a:srgbClr val="DB831B"/>
            </a:solidFill>
            <a:ln w="0" cap="flat" cmpd="sng" algn="ctr">
              <a:solidFill>
                <a:srgbClr val="DB831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2386711" y="3478022"/>
              <a:ext cx="154941" cy="265812"/>
            </a:xfrm>
            <a:custGeom>
              <a:avLst/>
              <a:gdLst/>
              <a:ahLst/>
              <a:cxnLst/>
              <a:rect l="0" t="0" r="0" b="0"/>
              <a:pathLst>
                <a:path w="154941" h="265812">
                  <a:moveTo>
                    <a:pt x="56515" y="9906"/>
                  </a:moveTo>
                  <a:lnTo>
                    <a:pt x="66548" y="18161"/>
                  </a:lnTo>
                  <a:lnTo>
                    <a:pt x="75565" y="24765"/>
                  </a:lnTo>
                  <a:lnTo>
                    <a:pt x="82804" y="30226"/>
                  </a:lnTo>
                  <a:lnTo>
                    <a:pt x="88900" y="34163"/>
                  </a:lnTo>
                  <a:lnTo>
                    <a:pt x="93472" y="36957"/>
                  </a:lnTo>
                  <a:lnTo>
                    <a:pt x="101346" y="40767"/>
                  </a:lnTo>
                  <a:lnTo>
                    <a:pt x="112395" y="44704"/>
                  </a:lnTo>
                  <a:lnTo>
                    <a:pt x="119126" y="48514"/>
                  </a:lnTo>
                  <a:lnTo>
                    <a:pt x="123063" y="51181"/>
                  </a:lnTo>
                  <a:lnTo>
                    <a:pt x="128143" y="54610"/>
                  </a:lnTo>
                  <a:lnTo>
                    <a:pt x="123063" y="60198"/>
                  </a:lnTo>
                  <a:lnTo>
                    <a:pt x="120904" y="66167"/>
                  </a:lnTo>
                  <a:lnTo>
                    <a:pt x="120269" y="72898"/>
                  </a:lnTo>
                  <a:lnTo>
                    <a:pt x="121412" y="80010"/>
                  </a:lnTo>
                  <a:lnTo>
                    <a:pt x="127508" y="94869"/>
                  </a:lnTo>
                  <a:lnTo>
                    <a:pt x="136525" y="110363"/>
                  </a:lnTo>
                  <a:lnTo>
                    <a:pt x="146050" y="124714"/>
                  </a:lnTo>
                  <a:lnTo>
                    <a:pt x="153289" y="137795"/>
                  </a:lnTo>
                  <a:lnTo>
                    <a:pt x="154940" y="143383"/>
                  </a:lnTo>
                  <a:lnTo>
                    <a:pt x="154940" y="148336"/>
                  </a:lnTo>
                  <a:lnTo>
                    <a:pt x="153289" y="152781"/>
                  </a:lnTo>
                  <a:lnTo>
                    <a:pt x="148844" y="155448"/>
                  </a:lnTo>
                  <a:lnTo>
                    <a:pt x="146558" y="157861"/>
                  </a:lnTo>
                  <a:lnTo>
                    <a:pt x="143256" y="162179"/>
                  </a:lnTo>
                  <a:lnTo>
                    <a:pt x="139319" y="168148"/>
                  </a:lnTo>
                  <a:lnTo>
                    <a:pt x="134366" y="175895"/>
                  </a:lnTo>
                  <a:lnTo>
                    <a:pt x="123698" y="194691"/>
                  </a:lnTo>
                  <a:lnTo>
                    <a:pt x="110871" y="215646"/>
                  </a:lnTo>
                  <a:lnTo>
                    <a:pt x="97917" y="235458"/>
                  </a:lnTo>
                  <a:lnTo>
                    <a:pt x="85090" y="252730"/>
                  </a:lnTo>
                  <a:lnTo>
                    <a:pt x="78867" y="258699"/>
                  </a:lnTo>
                  <a:lnTo>
                    <a:pt x="72771" y="263652"/>
                  </a:lnTo>
                  <a:lnTo>
                    <a:pt x="67183" y="265811"/>
                  </a:lnTo>
                  <a:lnTo>
                    <a:pt x="62103" y="265430"/>
                  </a:lnTo>
                  <a:lnTo>
                    <a:pt x="53721" y="253746"/>
                  </a:lnTo>
                  <a:lnTo>
                    <a:pt x="44196" y="238252"/>
                  </a:lnTo>
                  <a:lnTo>
                    <a:pt x="25273" y="201930"/>
                  </a:lnTo>
                  <a:lnTo>
                    <a:pt x="16891" y="184277"/>
                  </a:lnTo>
                  <a:lnTo>
                    <a:pt x="9652" y="168148"/>
                  </a:lnTo>
                  <a:lnTo>
                    <a:pt x="4064" y="156591"/>
                  </a:lnTo>
                  <a:lnTo>
                    <a:pt x="1778" y="152781"/>
                  </a:lnTo>
                  <a:lnTo>
                    <a:pt x="0" y="150495"/>
                  </a:lnTo>
                  <a:lnTo>
                    <a:pt x="1270" y="144526"/>
                  </a:lnTo>
                  <a:lnTo>
                    <a:pt x="2413" y="136779"/>
                  </a:lnTo>
                  <a:lnTo>
                    <a:pt x="5080" y="116967"/>
                  </a:lnTo>
                  <a:lnTo>
                    <a:pt x="9652" y="93091"/>
                  </a:lnTo>
                  <a:lnTo>
                    <a:pt x="15748" y="70104"/>
                  </a:lnTo>
                  <a:lnTo>
                    <a:pt x="24130" y="50165"/>
                  </a:lnTo>
                  <a:lnTo>
                    <a:pt x="33655" y="32004"/>
                  </a:lnTo>
                  <a:lnTo>
                    <a:pt x="40894" y="15875"/>
                  </a:lnTo>
                  <a:lnTo>
                    <a:pt x="44196" y="0"/>
                  </a:lnTo>
                  <a:close/>
                </a:path>
              </a:pathLst>
            </a:custGeom>
            <a:solidFill>
              <a:srgbClr val="CA6D00"/>
            </a:solidFill>
            <a:ln w="0" cap="flat" cmpd="sng" algn="ctr">
              <a:solidFill>
                <a:srgbClr val="CA6D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2504186" y="3625850"/>
              <a:ext cx="197359" cy="305182"/>
            </a:xfrm>
            <a:custGeom>
              <a:avLst/>
              <a:gdLst/>
              <a:ahLst/>
              <a:cxnLst/>
              <a:rect l="0" t="0" r="0" b="0"/>
              <a:pathLst>
                <a:path w="197359" h="305182">
                  <a:moveTo>
                    <a:pt x="55372" y="1651"/>
                  </a:moveTo>
                  <a:lnTo>
                    <a:pt x="65405" y="0"/>
                  </a:lnTo>
                  <a:lnTo>
                    <a:pt x="84455" y="1016"/>
                  </a:lnTo>
                  <a:lnTo>
                    <a:pt x="101727" y="6604"/>
                  </a:lnTo>
                  <a:lnTo>
                    <a:pt x="118999" y="16510"/>
                  </a:lnTo>
                  <a:lnTo>
                    <a:pt x="136398" y="29845"/>
                  </a:lnTo>
                  <a:lnTo>
                    <a:pt x="154813" y="45720"/>
                  </a:lnTo>
                  <a:lnTo>
                    <a:pt x="175006" y="65151"/>
                  </a:lnTo>
                  <a:lnTo>
                    <a:pt x="197358" y="85979"/>
                  </a:lnTo>
                  <a:lnTo>
                    <a:pt x="191770" y="91567"/>
                  </a:lnTo>
                  <a:lnTo>
                    <a:pt x="187198" y="98679"/>
                  </a:lnTo>
                  <a:lnTo>
                    <a:pt x="184023" y="107696"/>
                  </a:lnTo>
                  <a:lnTo>
                    <a:pt x="181229" y="116967"/>
                  </a:lnTo>
                  <a:lnTo>
                    <a:pt x="178943" y="138430"/>
                  </a:lnTo>
                  <a:lnTo>
                    <a:pt x="178943" y="162179"/>
                  </a:lnTo>
                  <a:lnTo>
                    <a:pt x="181610" y="210693"/>
                  </a:lnTo>
                  <a:lnTo>
                    <a:pt x="183388" y="232283"/>
                  </a:lnTo>
                  <a:lnTo>
                    <a:pt x="183388" y="250444"/>
                  </a:lnTo>
                  <a:lnTo>
                    <a:pt x="175006" y="258191"/>
                  </a:lnTo>
                  <a:lnTo>
                    <a:pt x="166497" y="267081"/>
                  </a:lnTo>
                  <a:lnTo>
                    <a:pt x="151511" y="286893"/>
                  </a:lnTo>
                  <a:lnTo>
                    <a:pt x="144780" y="295275"/>
                  </a:lnTo>
                  <a:lnTo>
                    <a:pt x="139192" y="301752"/>
                  </a:lnTo>
                  <a:lnTo>
                    <a:pt x="134747" y="305181"/>
                  </a:lnTo>
                  <a:lnTo>
                    <a:pt x="131318" y="304546"/>
                  </a:lnTo>
                  <a:lnTo>
                    <a:pt x="120777" y="274193"/>
                  </a:lnTo>
                  <a:lnTo>
                    <a:pt x="109601" y="247777"/>
                  </a:lnTo>
                  <a:lnTo>
                    <a:pt x="97917" y="224536"/>
                  </a:lnTo>
                  <a:lnTo>
                    <a:pt x="86106" y="204724"/>
                  </a:lnTo>
                  <a:lnTo>
                    <a:pt x="74422" y="187071"/>
                  </a:lnTo>
                  <a:lnTo>
                    <a:pt x="63119" y="172212"/>
                  </a:lnTo>
                  <a:lnTo>
                    <a:pt x="52070" y="159512"/>
                  </a:lnTo>
                  <a:lnTo>
                    <a:pt x="41402" y="148336"/>
                  </a:lnTo>
                  <a:lnTo>
                    <a:pt x="32004" y="139065"/>
                  </a:lnTo>
                  <a:lnTo>
                    <a:pt x="22860" y="131318"/>
                  </a:lnTo>
                  <a:lnTo>
                    <a:pt x="15113" y="124079"/>
                  </a:lnTo>
                  <a:lnTo>
                    <a:pt x="9017" y="117983"/>
                  </a:lnTo>
                  <a:lnTo>
                    <a:pt x="4445" y="113030"/>
                  </a:lnTo>
                  <a:lnTo>
                    <a:pt x="1143" y="108077"/>
                  </a:lnTo>
                  <a:lnTo>
                    <a:pt x="0" y="102616"/>
                  </a:lnTo>
                  <a:lnTo>
                    <a:pt x="635" y="97663"/>
                  </a:lnTo>
                  <a:lnTo>
                    <a:pt x="5588" y="85979"/>
                  </a:lnTo>
                  <a:lnTo>
                    <a:pt x="11811" y="73279"/>
                  </a:lnTo>
                  <a:lnTo>
                    <a:pt x="26289" y="47879"/>
                  </a:lnTo>
                  <a:lnTo>
                    <a:pt x="33020" y="35179"/>
                  </a:lnTo>
                  <a:lnTo>
                    <a:pt x="39243" y="23749"/>
                  </a:lnTo>
                  <a:lnTo>
                    <a:pt x="43053" y="13208"/>
                  </a:lnTo>
                  <a:lnTo>
                    <a:pt x="44704" y="4445"/>
                  </a:lnTo>
                  <a:close/>
                </a:path>
              </a:pathLst>
            </a:custGeom>
            <a:solidFill>
              <a:srgbClr val="C46B00"/>
            </a:solidFill>
            <a:ln w="0" cap="flat" cmpd="sng" algn="ctr">
              <a:solidFill>
                <a:srgbClr val="C46B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2634488" y="3477387"/>
              <a:ext cx="176023" cy="216790"/>
            </a:xfrm>
            <a:custGeom>
              <a:avLst/>
              <a:gdLst/>
              <a:ahLst/>
              <a:cxnLst/>
              <a:rect l="0" t="0" r="0" b="0"/>
              <a:pathLst>
                <a:path w="176023" h="216790">
                  <a:moveTo>
                    <a:pt x="97155" y="0"/>
                  </a:moveTo>
                  <a:lnTo>
                    <a:pt x="116205" y="1016"/>
                  </a:lnTo>
                  <a:lnTo>
                    <a:pt x="124714" y="3429"/>
                  </a:lnTo>
                  <a:lnTo>
                    <a:pt x="132969" y="6604"/>
                  </a:lnTo>
                  <a:lnTo>
                    <a:pt x="140208" y="11557"/>
                  </a:lnTo>
                  <a:lnTo>
                    <a:pt x="147066" y="17653"/>
                  </a:lnTo>
                  <a:lnTo>
                    <a:pt x="153035" y="24892"/>
                  </a:lnTo>
                  <a:lnTo>
                    <a:pt x="158750" y="33147"/>
                  </a:lnTo>
                  <a:lnTo>
                    <a:pt x="163703" y="43053"/>
                  </a:lnTo>
                  <a:lnTo>
                    <a:pt x="167767" y="54102"/>
                  </a:lnTo>
                  <a:lnTo>
                    <a:pt x="170942" y="66167"/>
                  </a:lnTo>
                  <a:lnTo>
                    <a:pt x="173228" y="79502"/>
                  </a:lnTo>
                  <a:lnTo>
                    <a:pt x="175006" y="94361"/>
                  </a:lnTo>
                  <a:lnTo>
                    <a:pt x="176022" y="110363"/>
                  </a:lnTo>
                  <a:lnTo>
                    <a:pt x="172212" y="118110"/>
                  </a:lnTo>
                  <a:lnTo>
                    <a:pt x="166497" y="126365"/>
                  </a:lnTo>
                  <a:lnTo>
                    <a:pt x="152654" y="144526"/>
                  </a:lnTo>
                  <a:lnTo>
                    <a:pt x="135763" y="163449"/>
                  </a:lnTo>
                  <a:lnTo>
                    <a:pt x="117856" y="181102"/>
                  </a:lnTo>
                  <a:lnTo>
                    <a:pt x="99949" y="196342"/>
                  </a:lnTo>
                  <a:lnTo>
                    <a:pt x="92202" y="203073"/>
                  </a:lnTo>
                  <a:lnTo>
                    <a:pt x="84836" y="208534"/>
                  </a:lnTo>
                  <a:lnTo>
                    <a:pt x="78232" y="212979"/>
                  </a:lnTo>
                  <a:lnTo>
                    <a:pt x="73152" y="215773"/>
                  </a:lnTo>
                  <a:lnTo>
                    <a:pt x="69215" y="216789"/>
                  </a:lnTo>
                  <a:lnTo>
                    <a:pt x="67056" y="216281"/>
                  </a:lnTo>
                  <a:lnTo>
                    <a:pt x="51943" y="199771"/>
                  </a:lnTo>
                  <a:lnTo>
                    <a:pt x="35179" y="184277"/>
                  </a:lnTo>
                  <a:lnTo>
                    <a:pt x="17907" y="167767"/>
                  </a:lnTo>
                  <a:lnTo>
                    <a:pt x="0" y="147320"/>
                  </a:lnTo>
                  <a:lnTo>
                    <a:pt x="2794" y="141224"/>
                  </a:lnTo>
                  <a:lnTo>
                    <a:pt x="6096" y="133477"/>
                  </a:lnTo>
                  <a:lnTo>
                    <a:pt x="16129" y="115951"/>
                  </a:lnTo>
                  <a:lnTo>
                    <a:pt x="28575" y="94996"/>
                  </a:lnTo>
                  <a:lnTo>
                    <a:pt x="41910" y="72898"/>
                  </a:lnTo>
                  <a:lnTo>
                    <a:pt x="54737" y="51308"/>
                  </a:lnTo>
                  <a:lnTo>
                    <a:pt x="65405" y="31496"/>
                  </a:lnTo>
                  <a:lnTo>
                    <a:pt x="69850" y="23241"/>
                  </a:lnTo>
                  <a:lnTo>
                    <a:pt x="73152" y="15494"/>
                  </a:lnTo>
                  <a:lnTo>
                    <a:pt x="75438" y="9398"/>
                  </a:lnTo>
                  <a:lnTo>
                    <a:pt x="76581" y="4445"/>
                  </a:lnTo>
                  <a:close/>
                </a:path>
              </a:pathLst>
            </a:custGeom>
            <a:solidFill>
              <a:srgbClr val="D87908"/>
            </a:solidFill>
            <a:ln w="0" cap="flat" cmpd="sng" algn="ctr">
              <a:solidFill>
                <a:srgbClr val="D8790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2802636" y="3523742"/>
              <a:ext cx="182881" cy="171705"/>
            </a:xfrm>
            <a:custGeom>
              <a:avLst/>
              <a:gdLst/>
              <a:ahLst/>
              <a:cxnLst/>
              <a:rect l="0" t="0" r="0" b="0"/>
              <a:pathLst>
                <a:path w="182881" h="171705">
                  <a:moveTo>
                    <a:pt x="120269" y="508"/>
                  </a:moveTo>
                  <a:lnTo>
                    <a:pt x="129667" y="0"/>
                  </a:lnTo>
                  <a:lnTo>
                    <a:pt x="138176" y="1778"/>
                  </a:lnTo>
                  <a:lnTo>
                    <a:pt x="144780" y="4445"/>
                  </a:lnTo>
                  <a:lnTo>
                    <a:pt x="151638" y="8255"/>
                  </a:lnTo>
                  <a:lnTo>
                    <a:pt x="156591" y="13843"/>
                  </a:lnTo>
                  <a:lnTo>
                    <a:pt x="165481" y="28194"/>
                  </a:lnTo>
                  <a:lnTo>
                    <a:pt x="171704" y="45212"/>
                  </a:lnTo>
                  <a:lnTo>
                    <a:pt x="176149" y="64008"/>
                  </a:lnTo>
                  <a:lnTo>
                    <a:pt x="182880" y="102616"/>
                  </a:lnTo>
                  <a:lnTo>
                    <a:pt x="174498" y="117475"/>
                  </a:lnTo>
                  <a:lnTo>
                    <a:pt x="162687" y="130810"/>
                  </a:lnTo>
                  <a:lnTo>
                    <a:pt x="148844" y="143510"/>
                  </a:lnTo>
                  <a:lnTo>
                    <a:pt x="134112" y="154559"/>
                  </a:lnTo>
                  <a:lnTo>
                    <a:pt x="120269" y="162687"/>
                  </a:lnTo>
                  <a:lnTo>
                    <a:pt x="107950" y="168910"/>
                  </a:lnTo>
                  <a:lnTo>
                    <a:pt x="98552" y="171069"/>
                  </a:lnTo>
                  <a:lnTo>
                    <a:pt x="95123" y="171704"/>
                  </a:lnTo>
                  <a:lnTo>
                    <a:pt x="93472" y="170434"/>
                  </a:lnTo>
                  <a:lnTo>
                    <a:pt x="86741" y="164465"/>
                  </a:lnTo>
                  <a:lnTo>
                    <a:pt x="75565" y="159004"/>
                  </a:lnTo>
                  <a:lnTo>
                    <a:pt x="62738" y="152781"/>
                  </a:lnTo>
                  <a:lnTo>
                    <a:pt x="48133" y="146812"/>
                  </a:lnTo>
                  <a:lnTo>
                    <a:pt x="33655" y="139700"/>
                  </a:lnTo>
                  <a:lnTo>
                    <a:pt x="19685" y="131953"/>
                  </a:lnTo>
                  <a:lnTo>
                    <a:pt x="8509" y="122428"/>
                  </a:lnTo>
                  <a:lnTo>
                    <a:pt x="0" y="111506"/>
                  </a:lnTo>
                  <a:lnTo>
                    <a:pt x="12827" y="92710"/>
                  </a:lnTo>
                  <a:lnTo>
                    <a:pt x="21844" y="73406"/>
                  </a:lnTo>
                  <a:lnTo>
                    <a:pt x="24765" y="64643"/>
                  </a:lnTo>
                  <a:lnTo>
                    <a:pt x="25781" y="56896"/>
                  </a:lnTo>
                  <a:lnTo>
                    <a:pt x="25781" y="50165"/>
                  </a:lnTo>
                  <a:lnTo>
                    <a:pt x="23495" y="45212"/>
                  </a:lnTo>
                  <a:lnTo>
                    <a:pt x="29718" y="42037"/>
                  </a:lnTo>
                  <a:lnTo>
                    <a:pt x="38608" y="37465"/>
                  </a:lnTo>
                  <a:lnTo>
                    <a:pt x="49911" y="32131"/>
                  </a:lnTo>
                  <a:lnTo>
                    <a:pt x="62103" y="26543"/>
                  </a:lnTo>
                  <a:lnTo>
                    <a:pt x="87884" y="14478"/>
                  </a:lnTo>
                  <a:lnTo>
                    <a:pt x="100203" y="8255"/>
                  </a:lnTo>
                  <a:lnTo>
                    <a:pt x="110236" y="3302"/>
                  </a:lnTo>
                  <a:close/>
                </a:path>
              </a:pathLst>
            </a:custGeom>
            <a:solidFill>
              <a:srgbClr val="DA8014"/>
            </a:solidFill>
            <a:ln w="0" cap="flat" cmpd="sng" algn="ctr">
              <a:solidFill>
                <a:srgbClr val="DA801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2699258" y="3651123"/>
              <a:ext cx="181230" cy="221362"/>
            </a:xfrm>
            <a:custGeom>
              <a:avLst/>
              <a:gdLst/>
              <a:ahLst/>
              <a:cxnLst/>
              <a:rect l="0" t="0" r="0" b="0"/>
              <a:pathLst>
                <a:path w="181230" h="221362">
                  <a:moveTo>
                    <a:pt x="107950" y="12319"/>
                  </a:moveTo>
                  <a:lnTo>
                    <a:pt x="128143" y="23876"/>
                  </a:lnTo>
                  <a:lnTo>
                    <a:pt x="139192" y="29337"/>
                  </a:lnTo>
                  <a:lnTo>
                    <a:pt x="151003" y="35941"/>
                  </a:lnTo>
                  <a:lnTo>
                    <a:pt x="164973" y="43688"/>
                  </a:lnTo>
                  <a:lnTo>
                    <a:pt x="181229" y="52451"/>
                  </a:lnTo>
                  <a:lnTo>
                    <a:pt x="177800" y="60706"/>
                  </a:lnTo>
                  <a:lnTo>
                    <a:pt x="173990" y="70739"/>
                  </a:lnTo>
                  <a:lnTo>
                    <a:pt x="166116" y="93345"/>
                  </a:lnTo>
                  <a:lnTo>
                    <a:pt x="149860" y="143510"/>
                  </a:lnTo>
                  <a:lnTo>
                    <a:pt x="141986" y="166116"/>
                  </a:lnTo>
                  <a:lnTo>
                    <a:pt x="135382" y="184404"/>
                  </a:lnTo>
                  <a:lnTo>
                    <a:pt x="132588" y="191008"/>
                  </a:lnTo>
                  <a:lnTo>
                    <a:pt x="130302" y="195961"/>
                  </a:lnTo>
                  <a:lnTo>
                    <a:pt x="128143" y="198120"/>
                  </a:lnTo>
                  <a:lnTo>
                    <a:pt x="126365" y="198120"/>
                  </a:lnTo>
                  <a:lnTo>
                    <a:pt x="114681" y="204216"/>
                  </a:lnTo>
                  <a:lnTo>
                    <a:pt x="101219" y="208661"/>
                  </a:lnTo>
                  <a:lnTo>
                    <a:pt x="86106" y="212979"/>
                  </a:lnTo>
                  <a:lnTo>
                    <a:pt x="69342" y="215773"/>
                  </a:lnTo>
                  <a:lnTo>
                    <a:pt x="35179" y="219710"/>
                  </a:lnTo>
                  <a:lnTo>
                    <a:pt x="1143" y="221361"/>
                  </a:lnTo>
                  <a:lnTo>
                    <a:pt x="0" y="193167"/>
                  </a:lnTo>
                  <a:lnTo>
                    <a:pt x="0" y="167767"/>
                  </a:lnTo>
                  <a:lnTo>
                    <a:pt x="0" y="145669"/>
                  </a:lnTo>
                  <a:lnTo>
                    <a:pt x="1778" y="125349"/>
                  </a:lnTo>
                  <a:lnTo>
                    <a:pt x="3429" y="107188"/>
                  </a:lnTo>
                  <a:lnTo>
                    <a:pt x="6223" y="90551"/>
                  </a:lnTo>
                  <a:lnTo>
                    <a:pt x="12827" y="57404"/>
                  </a:lnTo>
                  <a:lnTo>
                    <a:pt x="18542" y="53594"/>
                  </a:lnTo>
                  <a:lnTo>
                    <a:pt x="25781" y="47498"/>
                  </a:lnTo>
                  <a:lnTo>
                    <a:pt x="35179" y="39878"/>
                  </a:lnTo>
                  <a:lnTo>
                    <a:pt x="45212" y="31623"/>
                  </a:lnTo>
                  <a:lnTo>
                    <a:pt x="67183" y="13843"/>
                  </a:lnTo>
                  <a:lnTo>
                    <a:pt x="77851" y="6223"/>
                  </a:lnTo>
                  <a:lnTo>
                    <a:pt x="87884" y="0"/>
                  </a:lnTo>
                  <a:close/>
                </a:path>
              </a:pathLst>
            </a:custGeom>
            <a:solidFill>
              <a:srgbClr val="CA6D00"/>
            </a:solidFill>
            <a:ln w="0" cap="flat" cmpd="sng" algn="ctr">
              <a:solidFill>
                <a:srgbClr val="CA6D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2523236" y="3437128"/>
              <a:ext cx="167133" cy="179325"/>
            </a:xfrm>
            <a:custGeom>
              <a:avLst/>
              <a:gdLst/>
              <a:ahLst/>
              <a:cxnLst/>
              <a:rect l="0" t="0" r="0" b="0"/>
              <a:pathLst>
                <a:path w="167133" h="179325">
                  <a:moveTo>
                    <a:pt x="126365" y="6096"/>
                  </a:moveTo>
                  <a:lnTo>
                    <a:pt x="131318" y="10541"/>
                  </a:lnTo>
                  <a:lnTo>
                    <a:pt x="136398" y="17653"/>
                  </a:lnTo>
                  <a:lnTo>
                    <a:pt x="139192" y="21463"/>
                  </a:lnTo>
                  <a:lnTo>
                    <a:pt x="144272" y="26416"/>
                  </a:lnTo>
                  <a:lnTo>
                    <a:pt x="153162" y="32512"/>
                  </a:lnTo>
                  <a:lnTo>
                    <a:pt x="159258" y="36957"/>
                  </a:lnTo>
                  <a:lnTo>
                    <a:pt x="167132" y="40894"/>
                  </a:lnTo>
                  <a:lnTo>
                    <a:pt x="163703" y="49022"/>
                  </a:lnTo>
                  <a:lnTo>
                    <a:pt x="159893" y="58547"/>
                  </a:lnTo>
                  <a:lnTo>
                    <a:pt x="150241" y="80645"/>
                  </a:lnTo>
                  <a:lnTo>
                    <a:pt x="130175" y="128016"/>
                  </a:lnTo>
                  <a:lnTo>
                    <a:pt x="120142" y="149479"/>
                  </a:lnTo>
                  <a:lnTo>
                    <a:pt x="115697" y="158369"/>
                  </a:lnTo>
                  <a:lnTo>
                    <a:pt x="111887" y="166116"/>
                  </a:lnTo>
                  <a:lnTo>
                    <a:pt x="107823" y="172720"/>
                  </a:lnTo>
                  <a:lnTo>
                    <a:pt x="105029" y="177038"/>
                  </a:lnTo>
                  <a:lnTo>
                    <a:pt x="102870" y="179324"/>
                  </a:lnTo>
                  <a:lnTo>
                    <a:pt x="101219" y="179324"/>
                  </a:lnTo>
                  <a:lnTo>
                    <a:pt x="92202" y="177673"/>
                  </a:lnTo>
                  <a:lnTo>
                    <a:pt x="84328" y="177038"/>
                  </a:lnTo>
                  <a:lnTo>
                    <a:pt x="70993" y="177038"/>
                  </a:lnTo>
                  <a:lnTo>
                    <a:pt x="63754" y="177673"/>
                  </a:lnTo>
                  <a:lnTo>
                    <a:pt x="54737" y="178308"/>
                  </a:lnTo>
                  <a:lnTo>
                    <a:pt x="43053" y="178689"/>
                  </a:lnTo>
                  <a:lnTo>
                    <a:pt x="28448" y="179324"/>
                  </a:lnTo>
                  <a:lnTo>
                    <a:pt x="27432" y="165608"/>
                  </a:lnTo>
                  <a:lnTo>
                    <a:pt x="26162" y="155067"/>
                  </a:lnTo>
                  <a:lnTo>
                    <a:pt x="24003" y="146685"/>
                  </a:lnTo>
                  <a:lnTo>
                    <a:pt x="21717" y="140716"/>
                  </a:lnTo>
                  <a:lnTo>
                    <a:pt x="16129" y="133604"/>
                  </a:lnTo>
                  <a:lnTo>
                    <a:pt x="10541" y="129667"/>
                  </a:lnTo>
                  <a:lnTo>
                    <a:pt x="5461" y="125857"/>
                  </a:lnTo>
                  <a:lnTo>
                    <a:pt x="1651" y="119126"/>
                  </a:lnTo>
                  <a:lnTo>
                    <a:pt x="508" y="113792"/>
                  </a:lnTo>
                  <a:lnTo>
                    <a:pt x="0" y="106426"/>
                  </a:lnTo>
                  <a:lnTo>
                    <a:pt x="508" y="97155"/>
                  </a:lnTo>
                  <a:lnTo>
                    <a:pt x="1651" y="84455"/>
                  </a:lnTo>
                  <a:lnTo>
                    <a:pt x="1651" y="76708"/>
                  </a:lnTo>
                  <a:lnTo>
                    <a:pt x="3302" y="70612"/>
                  </a:lnTo>
                  <a:lnTo>
                    <a:pt x="6096" y="65659"/>
                  </a:lnTo>
                  <a:lnTo>
                    <a:pt x="10033" y="61722"/>
                  </a:lnTo>
                  <a:lnTo>
                    <a:pt x="21209" y="55753"/>
                  </a:lnTo>
                  <a:lnTo>
                    <a:pt x="35814" y="50292"/>
                  </a:lnTo>
                  <a:lnTo>
                    <a:pt x="53594" y="44069"/>
                  </a:lnTo>
                  <a:lnTo>
                    <a:pt x="73787" y="35306"/>
                  </a:lnTo>
                  <a:lnTo>
                    <a:pt x="95631" y="21082"/>
                  </a:lnTo>
                  <a:lnTo>
                    <a:pt x="106807" y="11557"/>
                  </a:lnTo>
                  <a:lnTo>
                    <a:pt x="117856" y="0"/>
                  </a:lnTo>
                  <a:close/>
                </a:path>
              </a:pathLst>
            </a:custGeom>
            <a:solidFill>
              <a:srgbClr val="D87908"/>
            </a:solidFill>
            <a:ln w="0" cap="flat" cmpd="sng" algn="ctr">
              <a:solidFill>
                <a:srgbClr val="D8790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2437638" y="3222498"/>
              <a:ext cx="224156" cy="281941"/>
            </a:xfrm>
            <a:custGeom>
              <a:avLst/>
              <a:gdLst/>
              <a:ahLst/>
              <a:cxnLst/>
              <a:rect l="0" t="0" r="0" b="0"/>
              <a:pathLst>
                <a:path w="224156" h="281941">
                  <a:moveTo>
                    <a:pt x="168275" y="8255"/>
                  </a:moveTo>
                  <a:lnTo>
                    <a:pt x="175006" y="18161"/>
                  </a:lnTo>
                  <a:lnTo>
                    <a:pt x="180594" y="30861"/>
                  </a:lnTo>
                  <a:lnTo>
                    <a:pt x="185547" y="44196"/>
                  </a:lnTo>
                  <a:lnTo>
                    <a:pt x="191262" y="58039"/>
                  </a:lnTo>
                  <a:lnTo>
                    <a:pt x="199009" y="71120"/>
                  </a:lnTo>
                  <a:lnTo>
                    <a:pt x="209677" y="83820"/>
                  </a:lnTo>
                  <a:lnTo>
                    <a:pt x="224155" y="94361"/>
                  </a:lnTo>
                  <a:lnTo>
                    <a:pt x="221996" y="101473"/>
                  </a:lnTo>
                  <a:lnTo>
                    <a:pt x="220853" y="109855"/>
                  </a:lnTo>
                  <a:lnTo>
                    <a:pt x="220345" y="119126"/>
                  </a:lnTo>
                  <a:lnTo>
                    <a:pt x="219202" y="130302"/>
                  </a:lnTo>
                  <a:lnTo>
                    <a:pt x="217551" y="142367"/>
                  </a:lnTo>
                  <a:lnTo>
                    <a:pt x="213614" y="156718"/>
                  </a:lnTo>
                  <a:lnTo>
                    <a:pt x="207899" y="172720"/>
                  </a:lnTo>
                  <a:lnTo>
                    <a:pt x="199644" y="191389"/>
                  </a:lnTo>
                  <a:lnTo>
                    <a:pt x="197866" y="198120"/>
                  </a:lnTo>
                  <a:lnTo>
                    <a:pt x="194691" y="204089"/>
                  </a:lnTo>
                  <a:lnTo>
                    <a:pt x="189611" y="209042"/>
                  </a:lnTo>
                  <a:lnTo>
                    <a:pt x="183388" y="213487"/>
                  </a:lnTo>
                  <a:lnTo>
                    <a:pt x="167132" y="221234"/>
                  </a:lnTo>
                  <a:lnTo>
                    <a:pt x="148209" y="228346"/>
                  </a:lnTo>
                  <a:lnTo>
                    <a:pt x="128016" y="236093"/>
                  </a:lnTo>
                  <a:lnTo>
                    <a:pt x="108966" y="247142"/>
                  </a:lnTo>
                  <a:lnTo>
                    <a:pt x="100711" y="253746"/>
                  </a:lnTo>
                  <a:lnTo>
                    <a:pt x="92329" y="261493"/>
                  </a:lnTo>
                  <a:lnTo>
                    <a:pt x="85598" y="271399"/>
                  </a:lnTo>
                  <a:lnTo>
                    <a:pt x="80645" y="281940"/>
                  </a:lnTo>
                  <a:lnTo>
                    <a:pt x="62103" y="277622"/>
                  </a:lnTo>
                  <a:lnTo>
                    <a:pt x="45847" y="269240"/>
                  </a:lnTo>
                  <a:lnTo>
                    <a:pt x="37592" y="263271"/>
                  </a:lnTo>
                  <a:lnTo>
                    <a:pt x="28575" y="254889"/>
                  </a:lnTo>
                  <a:lnTo>
                    <a:pt x="18415" y="244475"/>
                  </a:lnTo>
                  <a:lnTo>
                    <a:pt x="6731" y="231140"/>
                  </a:lnTo>
                  <a:lnTo>
                    <a:pt x="4953" y="216789"/>
                  </a:lnTo>
                  <a:lnTo>
                    <a:pt x="2794" y="200787"/>
                  </a:lnTo>
                  <a:lnTo>
                    <a:pt x="1143" y="182626"/>
                  </a:lnTo>
                  <a:lnTo>
                    <a:pt x="0" y="160655"/>
                  </a:lnTo>
                  <a:lnTo>
                    <a:pt x="7366" y="151130"/>
                  </a:lnTo>
                  <a:lnTo>
                    <a:pt x="17399" y="140208"/>
                  </a:lnTo>
                  <a:lnTo>
                    <a:pt x="28575" y="126873"/>
                  </a:lnTo>
                  <a:lnTo>
                    <a:pt x="41402" y="111379"/>
                  </a:lnTo>
                  <a:lnTo>
                    <a:pt x="54229" y="93726"/>
                  </a:lnTo>
                  <a:lnTo>
                    <a:pt x="67183" y="73914"/>
                  </a:lnTo>
                  <a:lnTo>
                    <a:pt x="80010" y="51308"/>
                  </a:lnTo>
                  <a:lnTo>
                    <a:pt x="90678" y="26416"/>
                  </a:lnTo>
                  <a:lnTo>
                    <a:pt x="98933" y="21463"/>
                  </a:lnTo>
                  <a:lnTo>
                    <a:pt x="107315" y="18161"/>
                  </a:lnTo>
                  <a:lnTo>
                    <a:pt x="126492" y="13716"/>
                  </a:lnTo>
                  <a:lnTo>
                    <a:pt x="144145" y="9398"/>
                  </a:lnTo>
                  <a:lnTo>
                    <a:pt x="152654" y="5461"/>
                  </a:lnTo>
                  <a:lnTo>
                    <a:pt x="159385" y="0"/>
                  </a:lnTo>
                  <a:close/>
                </a:path>
              </a:pathLst>
            </a:custGeom>
            <a:solidFill>
              <a:srgbClr val="D87908"/>
            </a:solidFill>
            <a:ln w="0" cap="flat" cmpd="sng" algn="ctr">
              <a:solidFill>
                <a:srgbClr val="D8790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2213483" y="3109468"/>
              <a:ext cx="310770" cy="277496"/>
            </a:xfrm>
            <a:custGeom>
              <a:avLst/>
              <a:gdLst/>
              <a:ahLst/>
              <a:cxnLst/>
              <a:rect l="0" t="0" r="0" b="0"/>
              <a:pathLst>
                <a:path w="310770" h="277496">
                  <a:moveTo>
                    <a:pt x="262128" y="8255"/>
                  </a:moveTo>
                  <a:lnTo>
                    <a:pt x="266192" y="13208"/>
                  </a:lnTo>
                  <a:lnTo>
                    <a:pt x="271780" y="26924"/>
                  </a:lnTo>
                  <a:lnTo>
                    <a:pt x="274955" y="43434"/>
                  </a:lnTo>
                  <a:lnTo>
                    <a:pt x="277876" y="61087"/>
                  </a:lnTo>
                  <a:lnTo>
                    <a:pt x="281178" y="79883"/>
                  </a:lnTo>
                  <a:lnTo>
                    <a:pt x="287274" y="97028"/>
                  </a:lnTo>
                  <a:lnTo>
                    <a:pt x="291338" y="105283"/>
                  </a:lnTo>
                  <a:lnTo>
                    <a:pt x="296291" y="112522"/>
                  </a:lnTo>
                  <a:lnTo>
                    <a:pt x="303022" y="119126"/>
                  </a:lnTo>
                  <a:lnTo>
                    <a:pt x="310769" y="124079"/>
                  </a:lnTo>
                  <a:lnTo>
                    <a:pt x="296926" y="153797"/>
                  </a:lnTo>
                  <a:lnTo>
                    <a:pt x="282829" y="178689"/>
                  </a:lnTo>
                  <a:lnTo>
                    <a:pt x="268986" y="198628"/>
                  </a:lnTo>
                  <a:lnTo>
                    <a:pt x="255524" y="215646"/>
                  </a:lnTo>
                  <a:lnTo>
                    <a:pt x="242062" y="229997"/>
                  </a:lnTo>
                  <a:lnTo>
                    <a:pt x="228727" y="242189"/>
                  </a:lnTo>
                  <a:lnTo>
                    <a:pt x="203581" y="264795"/>
                  </a:lnTo>
                  <a:lnTo>
                    <a:pt x="190119" y="263144"/>
                  </a:lnTo>
                  <a:lnTo>
                    <a:pt x="172212" y="262001"/>
                  </a:lnTo>
                  <a:lnTo>
                    <a:pt x="149860" y="261366"/>
                  </a:lnTo>
                  <a:lnTo>
                    <a:pt x="124714" y="262001"/>
                  </a:lnTo>
                  <a:lnTo>
                    <a:pt x="95631" y="263779"/>
                  </a:lnTo>
                  <a:lnTo>
                    <a:pt x="64897" y="266319"/>
                  </a:lnTo>
                  <a:lnTo>
                    <a:pt x="33020" y="271272"/>
                  </a:lnTo>
                  <a:lnTo>
                    <a:pt x="0" y="277495"/>
                  </a:lnTo>
                  <a:lnTo>
                    <a:pt x="0" y="273050"/>
                  </a:lnTo>
                  <a:lnTo>
                    <a:pt x="0" y="265303"/>
                  </a:lnTo>
                  <a:lnTo>
                    <a:pt x="0" y="256032"/>
                  </a:lnTo>
                  <a:lnTo>
                    <a:pt x="635" y="244856"/>
                  </a:lnTo>
                  <a:lnTo>
                    <a:pt x="1651" y="217932"/>
                  </a:lnTo>
                  <a:lnTo>
                    <a:pt x="2921" y="187579"/>
                  </a:lnTo>
                  <a:lnTo>
                    <a:pt x="3937" y="156591"/>
                  </a:lnTo>
                  <a:lnTo>
                    <a:pt x="5080" y="128016"/>
                  </a:lnTo>
                  <a:lnTo>
                    <a:pt x="6096" y="103632"/>
                  </a:lnTo>
                  <a:lnTo>
                    <a:pt x="6096" y="94234"/>
                  </a:lnTo>
                  <a:lnTo>
                    <a:pt x="6731" y="87122"/>
                  </a:lnTo>
                  <a:lnTo>
                    <a:pt x="10160" y="83312"/>
                  </a:lnTo>
                  <a:lnTo>
                    <a:pt x="15748" y="79883"/>
                  </a:lnTo>
                  <a:lnTo>
                    <a:pt x="30861" y="74422"/>
                  </a:lnTo>
                  <a:lnTo>
                    <a:pt x="49784" y="69469"/>
                  </a:lnTo>
                  <a:lnTo>
                    <a:pt x="70993" y="63500"/>
                  </a:lnTo>
                  <a:lnTo>
                    <a:pt x="93345" y="55118"/>
                  </a:lnTo>
                  <a:lnTo>
                    <a:pt x="114046" y="43434"/>
                  </a:lnTo>
                  <a:lnTo>
                    <a:pt x="123571" y="35814"/>
                  </a:lnTo>
                  <a:lnTo>
                    <a:pt x="131953" y="26924"/>
                  </a:lnTo>
                  <a:lnTo>
                    <a:pt x="139192" y="16383"/>
                  </a:lnTo>
                  <a:lnTo>
                    <a:pt x="144907" y="4318"/>
                  </a:lnTo>
                  <a:lnTo>
                    <a:pt x="149352" y="1524"/>
                  </a:lnTo>
                  <a:lnTo>
                    <a:pt x="154940" y="508"/>
                  </a:lnTo>
                  <a:lnTo>
                    <a:pt x="168275" y="0"/>
                  </a:lnTo>
                  <a:lnTo>
                    <a:pt x="185039" y="2159"/>
                  </a:lnTo>
                  <a:lnTo>
                    <a:pt x="202438" y="4953"/>
                  </a:lnTo>
                  <a:lnTo>
                    <a:pt x="219710" y="8255"/>
                  </a:lnTo>
                  <a:lnTo>
                    <a:pt x="235331" y="9906"/>
                  </a:lnTo>
                  <a:lnTo>
                    <a:pt x="248793" y="8763"/>
                  </a:lnTo>
                  <a:lnTo>
                    <a:pt x="253873" y="7112"/>
                  </a:lnTo>
                  <a:lnTo>
                    <a:pt x="257683" y="4318"/>
                  </a:lnTo>
                  <a:close/>
                </a:path>
              </a:pathLst>
            </a:custGeom>
            <a:solidFill>
              <a:srgbClr val="D87908"/>
            </a:solidFill>
            <a:ln w="0" cap="flat" cmpd="sng" algn="ctr">
              <a:solidFill>
                <a:srgbClr val="D8790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2225167" y="3394710"/>
              <a:ext cx="208662" cy="310643"/>
            </a:xfrm>
            <a:custGeom>
              <a:avLst/>
              <a:gdLst/>
              <a:ahLst/>
              <a:cxnLst/>
              <a:rect l="0" t="0" r="0" b="0"/>
              <a:pathLst>
                <a:path w="208662" h="310643">
                  <a:moveTo>
                    <a:pt x="204597" y="72771"/>
                  </a:moveTo>
                  <a:lnTo>
                    <a:pt x="200787" y="77724"/>
                  </a:lnTo>
                  <a:lnTo>
                    <a:pt x="191262" y="92075"/>
                  </a:lnTo>
                  <a:lnTo>
                    <a:pt x="181229" y="110871"/>
                  </a:lnTo>
                  <a:lnTo>
                    <a:pt x="171577" y="132969"/>
                  </a:lnTo>
                  <a:lnTo>
                    <a:pt x="162814" y="157734"/>
                  </a:lnTo>
                  <a:lnTo>
                    <a:pt x="156083" y="183134"/>
                  </a:lnTo>
                  <a:lnTo>
                    <a:pt x="152654" y="209042"/>
                  </a:lnTo>
                  <a:lnTo>
                    <a:pt x="152654" y="233807"/>
                  </a:lnTo>
                  <a:lnTo>
                    <a:pt x="130937" y="246126"/>
                  </a:lnTo>
                  <a:lnTo>
                    <a:pt x="113030" y="257556"/>
                  </a:lnTo>
                  <a:lnTo>
                    <a:pt x="97917" y="268732"/>
                  </a:lnTo>
                  <a:lnTo>
                    <a:pt x="85090" y="278638"/>
                  </a:lnTo>
                  <a:lnTo>
                    <a:pt x="63246" y="296291"/>
                  </a:lnTo>
                  <a:lnTo>
                    <a:pt x="52070" y="303911"/>
                  </a:lnTo>
                  <a:lnTo>
                    <a:pt x="40259" y="310642"/>
                  </a:lnTo>
                  <a:lnTo>
                    <a:pt x="31369" y="308356"/>
                  </a:lnTo>
                  <a:lnTo>
                    <a:pt x="24638" y="304419"/>
                  </a:lnTo>
                  <a:lnTo>
                    <a:pt x="19558" y="300101"/>
                  </a:lnTo>
                  <a:lnTo>
                    <a:pt x="15748" y="295148"/>
                  </a:lnTo>
                  <a:lnTo>
                    <a:pt x="9144" y="282956"/>
                  </a:lnTo>
                  <a:lnTo>
                    <a:pt x="0" y="269748"/>
                  </a:lnTo>
                  <a:lnTo>
                    <a:pt x="12319" y="229489"/>
                  </a:lnTo>
                  <a:lnTo>
                    <a:pt x="20193" y="189738"/>
                  </a:lnTo>
                  <a:lnTo>
                    <a:pt x="24130" y="152273"/>
                  </a:lnTo>
                  <a:lnTo>
                    <a:pt x="25781" y="116332"/>
                  </a:lnTo>
                  <a:lnTo>
                    <a:pt x="25146" y="84328"/>
                  </a:lnTo>
                  <a:lnTo>
                    <a:pt x="24130" y="56769"/>
                  </a:lnTo>
                  <a:lnTo>
                    <a:pt x="22987" y="35306"/>
                  </a:lnTo>
                  <a:lnTo>
                    <a:pt x="22352" y="26416"/>
                  </a:lnTo>
                  <a:lnTo>
                    <a:pt x="22352" y="19177"/>
                  </a:lnTo>
                  <a:lnTo>
                    <a:pt x="25781" y="15367"/>
                  </a:lnTo>
                  <a:lnTo>
                    <a:pt x="30861" y="12065"/>
                  </a:lnTo>
                  <a:lnTo>
                    <a:pt x="43688" y="6477"/>
                  </a:lnTo>
                  <a:lnTo>
                    <a:pt x="61595" y="2667"/>
                  </a:lnTo>
                  <a:lnTo>
                    <a:pt x="82931" y="508"/>
                  </a:lnTo>
                  <a:lnTo>
                    <a:pt x="106807" y="0"/>
                  </a:lnTo>
                  <a:lnTo>
                    <a:pt x="133223" y="0"/>
                  </a:lnTo>
                  <a:lnTo>
                    <a:pt x="161163" y="1016"/>
                  </a:lnTo>
                  <a:lnTo>
                    <a:pt x="190754" y="2667"/>
                  </a:lnTo>
                  <a:lnTo>
                    <a:pt x="193548" y="1016"/>
                  </a:lnTo>
                  <a:lnTo>
                    <a:pt x="196342" y="2159"/>
                  </a:lnTo>
                  <a:lnTo>
                    <a:pt x="197993" y="4318"/>
                  </a:lnTo>
                  <a:lnTo>
                    <a:pt x="199136" y="9271"/>
                  </a:lnTo>
                  <a:lnTo>
                    <a:pt x="200152" y="21463"/>
                  </a:lnTo>
                  <a:lnTo>
                    <a:pt x="200787" y="36830"/>
                  </a:lnTo>
                  <a:lnTo>
                    <a:pt x="200787" y="52324"/>
                  </a:lnTo>
                  <a:lnTo>
                    <a:pt x="201422" y="64516"/>
                  </a:lnTo>
                  <a:lnTo>
                    <a:pt x="202438" y="68453"/>
                  </a:lnTo>
                  <a:lnTo>
                    <a:pt x="204216" y="70993"/>
                  </a:lnTo>
                  <a:lnTo>
                    <a:pt x="205740" y="70993"/>
                  </a:lnTo>
                  <a:lnTo>
                    <a:pt x="208661" y="69469"/>
                  </a:lnTo>
                  <a:close/>
                </a:path>
              </a:pathLst>
            </a:custGeom>
            <a:solidFill>
              <a:srgbClr val="CA6D00"/>
            </a:solidFill>
            <a:ln w="0" cap="flat" cmpd="sng" algn="ctr">
              <a:solidFill>
                <a:srgbClr val="CA6D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2032381" y="3417824"/>
              <a:ext cx="202947" cy="269876"/>
            </a:xfrm>
            <a:custGeom>
              <a:avLst/>
              <a:gdLst/>
              <a:ahLst/>
              <a:cxnLst/>
              <a:rect l="0" t="0" r="0" b="0"/>
              <a:pathLst>
                <a:path w="202947" h="269876">
                  <a:moveTo>
                    <a:pt x="200660" y="17145"/>
                  </a:moveTo>
                  <a:lnTo>
                    <a:pt x="202946" y="35433"/>
                  </a:lnTo>
                  <a:lnTo>
                    <a:pt x="202311" y="71755"/>
                  </a:lnTo>
                  <a:lnTo>
                    <a:pt x="197866" y="108077"/>
                  </a:lnTo>
                  <a:lnTo>
                    <a:pt x="191770" y="145161"/>
                  </a:lnTo>
                  <a:lnTo>
                    <a:pt x="185039" y="180467"/>
                  </a:lnTo>
                  <a:lnTo>
                    <a:pt x="179959" y="213487"/>
                  </a:lnTo>
                  <a:lnTo>
                    <a:pt x="178943" y="228981"/>
                  </a:lnTo>
                  <a:lnTo>
                    <a:pt x="178943" y="243205"/>
                  </a:lnTo>
                  <a:lnTo>
                    <a:pt x="179959" y="257175"/>
                  </a:lnTo>
                  <a:lnTo>
                    <a:pt x="182753" y="269875"/>
                  </a:lnTo>
                  <a:lnTo>
                    <a:pt x="166624" y="264287"/>
                  </a:lnTo>
                  <a:lnTo>
                    <a:pt x="151384" y="259842"/>
                  </a:lnTo>
                  <a:lnTo>
                    <a:pt x="123444" y="253238"/>
                  </a:lnTo>
                  <a:lnTo>
                    <a:pt x="99568" y="248793"/>
                  </a:lnTo>
                  <a:lnTo>
                    <a:pt x="78867" y="246634"/>
                  </a:lnTo>
                  <a:lnTo>
                    <a:pt x="61468" y="244475"/>
                  </a:lnTo>
                  <a:lnTo>
                    <a:pt x="48006" y="242189"/>
                  </a:lnTo>
                  <a:lnTo>
                    <a:pt x="37338" y="238887"/>
                  </a:lnTo>
                  <a:lnTo>
                    <a:pt x="30099" y="233934"/>
                  </a:lnTo>
                  <a:lnTo>
                    <a:pt x="17907" y="220599"/>
                  </a:lnTo>
                  <a:lnTo>
                    <a:pt x="9398" y="207518"/>
                  </a:lnTo>
                  <a:lnTo>
                    <a:pt x="3937" y="194818"/>
                  </a:lnTo>
                  <a:lnTo>
                    <a:pt x="1143" y="182118"/>
                  </a:lnTo>
                  <a:lnTo>
                    <a:pt x="0" y="169418"/>
                  </a:lnTo>
                  <a:lnTo>
                    <a:pt x="1778" y="157226"/>
                  </a:lnTo>
                  <a:lnTo>
                    <a:pt x="9398" y="134112"/>
                  </a:lnTo>
                  <a:lnTo>
                    <a:pt x="20066" y="112649"/>
                  </a:lnTo>
                  <a:lnTo>
                    <a:pt x="31877" y="93218"/>
                  </a:lnTo>
                  <a:lnTo>
                    <a:pt x="40767" y="76073"/>
                  </a:lnTo>
                  <a:lnTo>
                    <a:pt x="43561" y="68961"/>
                  </a:lnTo>
                  <a:lnTo>
                    <a:pt x="44831" y="62992"/>
                  </a:lnTo>
                  <a:lnTo>
                    <a:pt x="52070" y="53467"/>
                  </a:lnTo>
                  <a:lnTo>
                    <a:pt x="63754" y="42545"/>
                  </a:lnTo>
                  <a:lnTo>
                    <a:pt x="78867" y="31496"/>
                  </a:lnTo>
                  <a:lnTo>
                    <a:pt x="97282" y="20955"/>
                  </a:lnTo>
                  <a:lnTo>
                    <a:pt x="118491" y="11557"/>
                  </a:lnTo>
                  <a:lnTo>
                    <a:pt x="141986" y="4445"/>
                  </a:lnTo>
                  <a:lnTo>
                    <a:pt x="168910" y="508"/>
                  </a:lnTo>
                  <a:lnTo>
                    <a:pt x="197231" y="0"/>
                  </a:lnTo>
                  <a:close/>
                </a:path>
              </a:pathLst>
            </a:custGeom>
            <a:solidFill>
              <a:srgbClr val="C46B00"/>
            </a:solidFill>
            <a:ln w="0" cap="flat" cmpd="sng" algn="ctr">
              <a:solidFill>
                <a:srgbClr val="C46B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2055876" y="3672205"/>
              <a:ext cx="198502" cy="191517"/>
            </a:xfrm>
            <a:custGeom>
              <a:avLst/>
              <a:gdLst/>
              <a:ahLst/>
              <a:cxnLst/>
              <a:rect l="0" t="0" r="0" b="0"/>
              <a:pathLst>
                <a:path w="198502" h="191517">
                  <a:moveTo>
                    <a:pt x="195072" y="57912"/>
                  </a:moveTo>
                  <a:lnTo>
                    <a:pt x="197866" y="72263"/>
                  </a:lnTo>
                  <a:lnTo>
                    <a:pt x="198501" y="84963"/>
                  </a:lnTo>
                  <a:lnTo>
                    <a:pt x="198501" y="96012"/>
                  </a:lnTo>
                  <a:lnTo>
                    <a:pt x="196723" y="105918"/>
                  </a:lnTo>
                  <a:lnTo>
                    <a:pt x="194437" y="114681"/>
                  </a:lnTo>
                  <a:lnTo>
                    <a:pt x="186690" y="129667"/>
                  </a:lnTo>
                  <a:lnTo>
                    <a:pt x="176149" y="141732"/>
                  </a:lnTo>
                  <a:lnTo>
                    <a:pt x="163703" y="153797"/>
                  </a:lnTo>
                  <a:lnTo>
                    <a:pt x="149860" y="166497"/>
                  </a:lnTo>
                  <a:lnTo>
                    <a:pt x="135763" y="181483"/>
                  </a:lnTo>
                  <a:lnTo>
                    <a:pt x="128524" y="185928"/>
                  </a:lnTo>
                  <a:lnTo>
                    <a:pt x="120650" y="189103"/>
                  </a:lnTo>
                  <a:lnTo>
                    <a:pt x="103378" y="191516"/>
                  </a:lnTo>
                  <a:lnTo>
                    <a:pt x="84836" y="189738"/>
                  </a:lnTo>
                  <a:lnTo>
                    <a:pt x="66548" y="184150"/>
                  </a:lnTo>
                  <a:lnTo>
                    <a:pt x="48641" y="176403"/>
                  </a:lnTo>
                  <a:lnTo>
                    <a:pt x="33528" y="168275"/>
                  </a:lnTo>
                  <a:lnTo>
                    <a:pt x="21336" y="159385"/>
                  </a:lnTo>
                  <a:lnTo>
                    <a:pt x="12827" y="151638"/>
                  </a:lnTo>
                  <a:lnTo>
                    <a:pt x="8382" y="124587"/>
                  </a:lnTo>
                  <a:lnTo>
                    <a:pt x="5080" y="100457"/>
                  </a:lnTo>
                  <a:lnTo>
                    <a:pt x="2794" y="78740"/>
                  </a:lnTo>
                  <a:lnTo>
                    <a:pt x="1651" y="58928"/>
                  </a:lnTo>
                  <a:lnTo>
                    <a:pt x="635" y="41910"/>
                  </a:lnTo>
                  <a:lnTo>
                    <a:pt x="0" y="26416"/>
                  </a:lnTo>
                  <a:lnTo>
                    <a:pt x="0" y="0"/>
                  </a:lnTo>
                  <a:lnTo>
                    <a:pt x="24003" y="4318"/>
                  </a:lnTo>
                  <a:lnTo>
                    <a:pt x="52451" y="8255"/>
                  </a:lnTo>
                  <a:lnTo>
                    <a:pt x="112395" y="16002"/>
                  </a:lnTo>
                  <a:lnTo>
                    <a:pt x="140335" y="20447"/>
                  </a:lnTo>
                  <a:lnTo>
                    <a:pt x="164338" y="25908"/>
                  </a:lnTo>
                  <a:lnTo>
                    <a:pt x="173736" y="29210"/>
                  </a:lnTo>
                  <a:lnTo>
                    <a:pt x="181610" y="32512"/>
                  </a:lnTo>
                  <a:lnTo>
                    <a:pt x="187833" y="36957"/>
                  </a:lnTo>
                  <a:lnTo>
                    <a:pt x="191262" y="41910"/>
                  </a:lnTo>
                  <a:close/>
                </a:path>
              </a:pathLst>
            </a:custGeom>
            <a:solidFill>
              <a:srgbClr val="C46B00"/>
            </a:solidFill>
            <a:ln w="0" cap="flat" cmpd="sng" algn="ctr">
              <a:solidFill>
                <a:srgbClr val="C46B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2266696" y="3658870"/>
              <a:ext cx="173737" cy="204852"/>
            </a:xfrm>
            <a:custGeom>
              <a:avLst/>
              <a:gdLst/>
              <a:ahLst/>
              <a:cxnLst/>
              <a:rect l="0" t="0" r="0" b="0"/>
              <a:pathLst>
                <a:path w="173737" h="204852">
                  <a:moveTo>
                    <a:pt x="129667" y="17145"/>
                  </a:moveTo>
                  <a:lnTo>
                    <a:pt x="137541" y="30988"/>
                  </a:lnTo>
                  <a:lnTo>
                    <a:pt x="143510" y="42545"/>
                  </a:lnTo>
                  <a:lnTo>
                    <a:pt x="147955" y="51435"/>
                  </a:lnTo>
                  <a:lnTo>
                    <a:pt x="151384" y="59182"/>
                  </a:lnTo>
                  <a:lnTo>
                    <a:pt x="154178" y="64643"/>
                  </a:lnTo>
                  <a:lnTo>
                    <a:pt x="157607" y="73406"/>
                  </a:lnTo>
                  <a:lnTo>
                    <a:pt x="159258" y="79629"/>
                  </a:lnTo>
                  <a:lnTo>
                    <a:pt x="161417" y="86741"/>
                  </a:lnTo>
                  <a:lnTo>
                    <a:pt x="163068" y="91059"/>
                  </a:lnTo>
                  <a:lnTo>
                    <a:pt x="165862" y="96647"/>
                  </a:lnTo>
                  <a:lnTo>
                    <a:pt x="169291" y="103759"/>
                  </a:lnTo>
                  <a:lnTo>
                    <a:pt x="173736" y="112522"/>
                  </a:lnTo>
                  <a:lnTo>
                    <a:pt x="149225" y="134747"/>
                  </a:lnTo>
                  <a:lnTo>
                    <a:pt x="130683" y="156210"/>
                  </a:lnTo>
                  <a:lnTo>
                    <a:pt x="123444" y="167767"/>
                  </a:lnTo>
                  <a:lnTo>
                    <a:pt x="117856" y="179451"/>
                  </a:lnTo>
                  <a:lnTo>
                    <a:pt x="113919" y="191516"/>
                  </a:lnTo>
                  <a:lnTo>
                    <a:pt x="111760" y="204851"/>
                  </a:lnTo>
                  <a:lnTo>
                    <a:pt x="93218" y="189738"/>
                  </a:lnTo>
                  <a:lnTo>
                    <a:pt x="76581" y="176022"/>
                  </a:lnTo>
                  <a:lnTo>
                    <a:pt x="62484" y="162814"/>
                  </a:lnTo>
                  <a:lnTo>
                    <a:pt x="50292" y="151257"/>
                  </a:lnTo>
                  <a:lnTo>
                    <a:pt x="38989" y="140208"/>
                  </a:lnTo>
                  <a:lnTo>
                    <a:pt x="30099" y="130302"/>
                  </a:lnTo>
                  <a:lnTo>
                    <a:pt x="22860" y="120904"/>
                  </a:lnTo>
                  <a:lnTo>
                    <a:pt x="16637" y="112141"/>
                  </a:lnTo>
                  <a:lnTo>
                    <a:pt x="7747" y="96647"/>
                  </a:lnTo>
                  <a:lnTo>
                    <a:pt x="2794" y="82804"/>
                  </a:lnTo>
                  <a:lnTo>
                    <a:pt x="508" y="70104"/>
                  </a:lnTo>
                  <a:lnTo>
                    <a:pt x="0" y="58039"/>
                  </a:lnTo>
                  <a:lnTo>
                    <a:pt x="12192" y="51435"/>
                  </a:lnTo>
                  <a:lnTo>
                    <a:pt x="26670" y="42545"/>
                  </a:lnTo>
                  <a:lnTo>
                    <a:pt x="60325" y="23241"/>
                  </a:lnTo>
                  <a:lnTo>
                    <a:pt x="77597" y="14478"/>
                  </a:lnTo>
                  <a:lnTo>
                    <a:pt x="93853" y="6731"/>
                  </a:lnTo>
                  <a:lnTo>
                    <a:pt x="108966" y="1778"/>
                  </a:lnTo>
                  <a:lnTo>
                    <a:pt x="115062" y="635"/>
                  </a:lnTo>
                  <a:lnTo>
                    <a:pt x="120650" y="0"/>
                  </a:lnTo>
                  <a:close/>
                </a:path>
              </a:pathLst>
            </a:custGeom>
            <a:solidFill>
              <a:srgbClr val="C46B00"/>
            </a:solidFill>
            <a:ln w="0" cap="flat" cmpd="sng" algn="ctr">
              <a:solidFill>
                <a:srgbClr val="C46B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2203450" y="3780409"/>
              <a:ext cx="185040" cy="249810"/>
            </a:xfrm>
            <a:custGeom>
              <a:avLst/>
              <a:gdLst/>
              <a:ahLst/>
              <a:cxnLst/>
              <a:rect l="0" t="0" r="0" b="0"/>
              <a:pathLst>
                <a:path w="185040" h="249810">
                  <a:moveTo>
                    <a:pt x="76708" y="14224"/>
                  </a:moveTo>
                  <a:lnTo>
                    <a:pt x="86741" y="26924"/>
                  </a:lnTo>
                  <a:lnTo>
                    <a:pt x="96139" y="37465"/>
                  </a:lnTo>
                  <a:lnTo>
                    <a:pt x="105029" y="46863"/>
                  </a:lnTo>
                  <a:lnTo>
                    <a:pt x="121920" y="61722"/>
                  </a:lnTo>
                  <a:lnTo>
                    <a:pt x="137033" y="73279"/>
                  </a:lnTo>
                  <a:lnTo>
                    <a:pt x="150876" y="83312"/>
                  </a:lnTo>
                  <a:lnTo>
                    <a:pt x="163195" y="94234"/>
                  </a:lnTo>
                  <a:lnTo>
                    <a:pt x="174371" y="106934"/>
                  </a:lnTo>
                  <a:lnTo>
                    <a:pt x="185039" y="124079"/>
                  </a:lnTo>
                  <a:lnTo>
                    <a:pt x="184531" y="125730"/>
                  </a:lnTo>
                  <a:lnTo>
                    <a:pt x="183261" y="130175"/>
                  </a:lnTo>
                  <a:lnTo>
                    <a:pt x="182880" y="136144"/>
                  </a:lnTo>
                  <a:lnTo>
                    <a:pt x="181610" y="143891"/>
                  </a:lnTo>
                  <a:lnTo>
                    <a:pt x="179451" y="163322"/>
                  </a:lnTo>
                  <a:lnTo>
                    <a:pt x="176657" y="184785"/>
                  </a:lnTo>
                  <a:lnTo>
                    <a:pt x="173863" y="206756"/>
                  </a:lnTo>
                  <a:lnTo>
                    <a:pt x="171577" y="225679"/>
                  </a:lnTo>
                  <a:lnTo>
                    <a:pt x="170561" y="233426"/>
                  </a:lnTo>
                  <a:lnTo>
                    <a:pt x="169418" y="239395"/>
                  </a:lnTo>
                  <a:lnTo>
                    <a:pt x="168783" y="243713"/>
                  </a:lnTo>
                  <a:lnTo>
                    <a:pt x="168148" y="245491"/>
                  </a:lnTo>
                  <a:lnTo>
                    <a:pt x="162179" y="249301"/>
                  </a:lnTo>
                  <a:lnTo>
                    <a:pt x="154940" y="249809"/>
                  </a:lnTo>
                  <a:lnTo>
                    <a:pt x="147066" y="248666"/>
                  </a:lnTo>
                  <a:lnTo>
                    <a:pt x="138684" y="244856"/>
                  </a:lnTo>
                  <a:lnTo>
                    <a:pt x="130175" y="239903"/>
                  </a:lnTo>
                  <a:lnTo>
                    <a:pt x="121285" y="232791"/>
                  </a:lnTo>
                  <a:lnTo>
                    <a:pt x="103378" y="215646"/>
                  </a:lnTo>
                  <a:lnTo>
                    <a:pt x="86741" y="195326"/>
                  </a:lnTo>
                  <a:lnTo>
                    <a:pt x="72009" y="173609"/>
                  </a:lnTo>
                  <a:lnTo>
                    <a:pt x="60960" y="153416"/>
                  </a:lnTo>
                  <a:lnTo>
                    <a:pt x="57023" y="144526"/>
                  </a:lnTo>
                  <a:lnTo>
                    <a:pt x="54229" y="136779"/>
                  </a:lnTo>
                  <a:lnTo>
                    <a:pt x="36322" y="139446"/>
                  </a:lnTo>
                  <a:lnTo>
                    <a:pt x="23368" y="142240"/>
                  </a:lnTo>
                  <a:lnTo>
                    <a:pt x="14478" y="143256"/>
                  </a:lnTo>
                  <a:lnTo>
                    <a:pt x="8382" y="142240"/>
                  </a:lnTo>
                  <a:lnTo>
                    <a:pt x="5080" y="136779"/>
                  </a:lnTo>
                  <a:lnTo>
                    <a:pt x="3302" y="126238"/>
                  </a:lnTo>
                  <a:lnTo>
                    <a:pt x="2794" y="118491"/>
                  </a:lnTo>
                  <a:lnTo>
                    <a:pt x="1651" y="109093"/>
                  </a:lnTo>
                  <a:lnTo>
                    <a:pt x="1016" y="98171"/>
                  </a:lnTo>
                  <a:lnTo>
                    <a:pt x="0" y="84328"/>
                  </a:lnTo>
                  <a:lnTo>
                    <a:pt x="10033" y="78232"/>
                  </a:lnTo>
                  <a:lnTo>
                    <a:pt x="19558" y="69469"/>
                  </a:lnTo>
                  <a:lnTo>
                    <a:pt x="37465" y="48006"/>
                  </a:lnTo>
                  <a:lnTo>
                    <a:pt x="53086" y="23622"/>
                  </a:lnTo>
                  <a:lnTo>
                    <a:pt x="66040" y="0"/>
                  </a:lnTo>
                  <a:close/>
                </a:path>
              </a:pathLst>
            </a:custGeom>
            <a:solidFill>
              <a:srgbClr val="BE6700"/>
            </a:solidFill>
            <a:ln w="0" cap="flat" cmpd="sng" algn="ctr">
              <a:solidFill>
                <a:srgbClr val="BE67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2389124" y="3741039"/>
              <a:ext cx="214631" cy="198756"/>
            </a:xfrm>
            <a:custGeom>
              <a:avLst/>
              <a:gdLst/>
              <a:ahLst/>
              <a:cxnLst/>
              <a:rect l="0" t="0" r="0" b="0"/>
              <a:pathLst>
                <a:path w="214631" h="198756">
                  <a:moveTo>
                    <a:pt x="121285" y="14478"/>
                  </a:moveTo>
                  <a:lnTo>
                    <a:pt x="130683" y="26670"/>
                  </a:lnTo>
                  <a:lnTo>
                    <a:pt x="139573" y="37592"/>
                  </a:lnTo>
                  <a:lnTo>
                    <a:pt x="147447" y="46990"/>
                  </a:lnTo>
                  <a:lnTo>
                    <a:pt x="161544" y="63500"/>
                  </a:lnTo>
                  <a:lnTo>
                    <a:pt x="173228" y="77851"/>
                  </a:lnTo>
                  <a:lnTo>
                    <a:pt x="183769" y="92710"/>
                  </a:lnTo>
                  <a:lnTo>
                    <a:pt x="193929" y="109347"/>
                  </a:lnTo>
                  <a:lnTo>
                    <a:pt x="203962" y="130810"/>
                  </a:lnTo>
                  <a:lnTo>
                    <a:pt x="208915" y="143510"/>
                  </a:lnTo>
                  <a:lnTo>
                    <a:pt x="214630" y="158496"/>
                  </a:lnTo>
                  <a:lnTo>
                    <a:pt x="212979" y="159004"/>
                  </a:lnTo>
                  <a:lnTo>
                    <a:pt x="208915" y="160147"/>
                  </a:lnTo>
                  <a:lnTo>
                    <a:pt x="202946" y="162433"/>
                  </a:lnTo>
                  <a:lnTo>
                    <a:pt x="195453" y="163957"/>
                  </a:lnTo>
                  <a:lnTo>
                    <a:pt x="177673" y="168910"/>
                  </a:lnTo>
                  <a:lnTo>
                    <a:pt x="157099" y="175133"/>
                  </a:lnTo>
                  <a:lnTo>
                    <a:pt x="136398" y="180467"/>
                  </a:lnTo>
                  <a:lnTo>
                    <a:pt x="117856" y="185420"/>
                  </a:lnTo>
                  <a:lnTo>
                    <a:pt x="110617" y="187579"/>
                  </a:lnTo>
                  <a:lnTo>
                    <a:pt x="105029" y="189357"/>
                  </a:lnTo>
                  <a:lnTo>
                    <a:pt x="101092" y="190373"/>
                  </a:lnTo>
                  <a:lnTo>
                    <a:pt x="99314" y="191516"/>
                  </a:lnTo>
                  <a:lnTo>
                    <a:pt x="93345" y="195326"/>
                  </a:lnTo>
                  <a:lnTo>
                    <a:pt x="86487" y="198120"/>
                  </a:lnTo>
                  <a:lnTo>
                    <a:pt x="72009" y="198755"/>
                  </a:lnTo>
                  <a:lnTo>
                    <a:pt x="56896" y="194310"/>
                  </a:lnTo>
                  <a:lnTo>
                    <a:pt x="41783" y="185420"/>
                  </a:lnTo>
                  <a:lnTo>
                    <a:pt x="27305" y="174498"/>
                  </a:lnTo>
                  <a:lnTo>
                    <a:pt x="15113" y="160655"/>
                  </a:lnTo>
                  <a:lnTo>
                    <a:pt x="5461" y="146304"/>
                  </a:lnTo>
                  <a:lnTo>
                    <a:pt x="0" y="131445"/>
                  </a:lnTo>
                  <a:lnTo>
                    <a:pt x="13335" y="112141"/>
                  </a:lnTo>
                  <a:lnTo>
                    <a:pt x="25146" y="96139"/>
                  </a:lnTo>
                  <a:lnTo>
                    <a:pt x="35687" y="82804"/>
                  </a:lnTo>
                  <a:lnTo>
                    <a:pt x="44069" y="70739"/>
                  </a:lnTo>
                  <a:lnTo>
                    <a:pt x="51308" y="59690"/>
                  </a:lnTo>
                  <a:lnTo>
                    <a:pt x="57531" y="48641"/>
                  </a:lnTo>
                  <a:lnTo>
                    <a:pt x="61976" y="35941"/>
                  </a:lnTo>
                  <a:lnTo>
                    <a:pt x="65405" y="21590"/>
                  </a:lnTo>
                  <a:lnTo>
                    <a:pt x="74803" y="17272"/>
                  </a:lnTo>
                  <a:lnTo>
                    <a:pt x="82042" y="13335"/>
                  </a:lnTo>
                  <a:lnTo>
                    <a:pt x="93345" y="8890"/>
                  </a:lnTo>
                  <a:lnTo>
                    <a:pt x="101600" y="4953"/>
                  </a:lnTo>
                  <a:lnTo>
                    <a:pt x="110617" y="0"/>
                  </a:lnTo>
                  <a:close/>
                </a:path>
              </a:pathLst>
            </a:custGeom>
            <a:solidFill>
              <a:srgbClr val="C46B00"/>
            </a:solidFill>
            <a:ln w="0" cap="flat" cmpd="sng" algn="ctr">
              <a:solidFill>
                <a:srgbClr val="C46B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2481199" y="3913378"/>
              <a:ext cx="166117" cy="151639"/>
            </a:xfrm>
            <a:custGeom>
              <a:avLst/>
              <a:gdLst/>
              <a:ahLst/>
              <a:cxnLst/>
              <a:rect l="0" t="0" r="0" b="0"/>
              <a:pathLst>
                <a:path w="166117" h="151639">
                  <a:moveTo>
                    <a:pt x="137033" y="17653"/>
                  </a:moveTo>
                  <a:lnTo>
                    <a:pt x="146050" y="31369"/>
                  </a:lnTo>
                  <a:lnTo>
                    <a:pt x="155448" y="46228"/>
                  </a:lnTo>
                  <a:lnTo>
                    <a:pt x="166116" y="65024"/>
                  </a:lnTo>
                  <a:lnTo>
                    <a:pt x="164973" y="66040"/>
                  </a:lnTo>
                  <a:lnTo>
                    <a:pt x="163322" y="69469"/>
                  </a:lnTo>
                  <a:lnTo>
                    <a:pt x="160528" y="73787"/>
                  </a:lnTo>
                  <a:lnTo>
                    <a:pt x="157099" y="78740"/>
                  </a:lnTo>
                  <a:lnTo>
                    <a:pt x="149860" y="92075"/>
                  </a:lnTo>
                  <a:lnTo>
                    <a:pt x="141478" y="107569"/>
                  </a:lnTo>
                  <a:lnTo>
                    <a:pt x="132588" y="122428"/>
                  </a:lnTo>
                  <a:lnTo>
                    <a:pt x="125349" y="135636"/>
                  </a:lnTo>
                  <a:lnTo>
                    <a:pt x="119761" y="145034"/>
                  </a:lnTo>
                  <a:lnTo>
                    <a:pt x="118110" y="148336"/>
                  </a:lnTo>
                  <a:lnTo>
                    <a:pt x="116840" y="149479"/>
                  </a:lnTo>
                  <a:lnTo>
                    <a:pt x="99060" y="151003"/>
                  </a:lnTo>
                  <a:lnTo>
                    <a:pt x="84455" y="151638"/>
                  </a:lnTo>
                  <a:lnTo>
                    <a:pt x="76708" y="151003"/>
                  </a:lnTo>
                  <a:lnTo>
                    <a:pt x="67691" y="149479"/>
                  </a:lnTo>
                  <a:lnTo>
                    <a:pt x="57150" y="146050"/>
                  </a:lnTo>
                  <a:lnTo>
                    <a:pt x="44323" y="141732"/>
                  </a:lnTo>
                  <a:lnTo>
                    <a:pt x="26416" y="116332"/>
                  </a:lnTo>
                  <a:lnTo>
                    <a:pt x="10668" y="91440"/>
                  </a:lnTo>
                  <a:lnTo>
                    <a:pt x="5080" y="78740"/>
                  </a:lnTo>
                  <a:lnTo>
                    <a:pt x="1778" y="65024"/>
                  </a:lnTo>
                  <a:lnTo>
                    <a:pt x="0" y="51181"/>
                  </a:lnTo>
                  <a:lnTo>
                    <a:pt x="1778" y="35687"/>
                  </a:lnTo>
                  <a:lnTo>
                    <a:pt x="14097" y="30734"/>
                  </a:lnTo>
                  <a:lnTo>
                    <a:pt x="30861" y="25400"/>
                  </a:lnTo>
                  <a:lnTo>
                    <a:pt x="70485" y="15875"/>
                  </a:lnTo>
                  <a:lnTo>
                    <a:pt x="90170" y="11557"/>
                  </a:lnTo>
                  <a:lnTo>
                    <a:pt x="107442" y="7112"/>
                  </a:lnTo>
                  <a:lnTo>
                    <a:pt x="121285" y="3175"/>
                  </a:lnTo>
                  <a:lnTo>
                    <a:pt x="129794" y="0"/>
                  </a:lnTo>
                  <a:close/>
                </a:path>
              </a:pathLst>
            </a:custGeom>
            <a:solidFill>
              <a:srgbClr val="BE6700"/>
            </a:solidFill>
            <a:ln w="0" cap="flat" cmpd="sng" algn="ctr">
              <a:solidFill>
                <a:srgbClr val="BE67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2653411" y="3870833"/>
              <a:ext cx="174372" cy="164466"/>
            </a:xfrm>
            <a:custGeom>
              <a:avLst/>
              <a:gdLst/>
              <a:ahLst/>
              <a:cxnLst/>
              <a:rect l="0" t="0" r="0" b="0"/>
              <a:pathLst>
                <a:path w="174372" h="164466">
                  <a:moveTo>
                    <a:pt x="52070" y="13716"/>
                  </a:moveTo>
                  <a:lnTo>
                    <a:pt x="56515" y="15875"/>
                  </a:lnTo>
                  <a:lnTo>
                    <a:pt x="62103" y="17145"/>
                  </a:lnTo>
                  <a:lnTo>
                    <a:pt x="69342" y="16510"/>
                  </a:lnTo>
                  <a:lnTo>
                    <a:pt x="86106" y="13208"/>
                  </a:lnTo>
                  <a:lnTo>
                    <a:pt x="104521" y="8255"/>
                  </a:lnTo>
                  <a:lnTo>
                    <a:pt x="123698" y="2794"/>
                  </a:lnTo>
                  <a:lnTo>
                    <a:pt x="140970" y="0"/>
                  </a:lnTo>
                  <a:lnTo>
                    <a:pt x="148844" y="0"/>
                  </a:lnTo>
                  <a:lnTo>
                    <a:pt x="154813" y="1016"/>
                  </a:lnTo>
                  <a:lnTo>
                    <a:pt x="159893" y="3810"/>
                  </a:lnTo>
                  <a:lnTo>
                    <a:pt x="163830" y="8255"/>
                  </a:lnTo>
                  <a:lnTo>
                    <a:pt x="163322" y="10414"/>
                  </a:lnTo>
                  <a:lnTo>
                    <a:pt x="163322" y="15875"/>
                  </a:lnTo>
                  <a:lnTo>
                    <a:pt x="163830" y="23622"/>
                  </a:lnTo>
                  <a:lnTo>
                    <a:pt x="164338" y="33655"/>
                  </a:lnTo>
                  <a:lnTo>
                    <a:pt x="166116" y="57785"/>
                  </a:lnTo>
                  <a:lnTo>
                    <a:pt x="168910" y="85979"/>
                  </a:lnTo>
                  <a:lnTo>
                    <a:pt x="171069" y="114808"/>
                  </a:lnTo>
                  <a:lnTo>
                    <a:pt x="172720" y="139065"/>
                  </a:lnTo>
                  <a:lnTo>
                    <a:pt x="173990" y="148971"/>
                  </a:lnTo>
                  <a:lnTo>
                    <a:pt x="174371" y="156718"/>
                  </a:lnTo>
                  <a:lnTo>
                    <a:pt x="174371" y="162179"/>
                  </a:lnTo>
                  <a:lnTo>
                    <a:pt x="173990" y="164465"/>
                  </a:lnTo>
                  <a:lnTo>
                    <a:pt x="168275" y="164465"/>
                  </a:lnTo>
                  <a:lnTo>
                    <a:pt x="161036" y="163195"/>
                  </a:lnTo>
                  <a:lnTo>
                    <a:pt x="152019" y="161036"/>
                  </a:lnTo>
                  <a:lnTo>
                    <a:pt x="142621" y="158242"/>
                  </a:lnTo>
                  <a:lnTo>
                    <a:pt x="120269" y="151130"/>
                  </a:lnTo>
                  <a:lnTo>
                    <a:pt x="96139" y="142367"/>
                  </a:lnTo>
                  <a:lnTo>
                    <a:pt x="72136" y="132461"/>
                  </a:lnTo>
                  <a:lnTo>
                    <a:pt x="48641" y="122936"/>
                  </a:lnTo>
                  <a:lnTo>
                    <a:pt x="27305" y="114808"/>
                  </a:lnTo>
                  <a:lnTo>
                    <a:pt x="18542" y="110871"/>
                  </a:lnTo>
                  <a:lnTo>
                    <a:pt x="10668" y="108077"/>
                  </a:lnTo>
                  <a:lnTo>
                    <a:pt x="5080" y="96520"/>
                  </a:lnTo>
                  <a:lnTo>
                    <a:pt x="1143" y="85471"/>
                  </a:lnTo>
                  <a:lnTo>
                    <a:pt x="0" y="72898"/>
                  </a:lnTo>
                  <a:lnTo>
                    <a:pt x="3429" y="59563"/>
                  </a:lnTo>
                  <a:lnTo>
                    <a:pt x="12319" y="53467"/>
                  </a:lnTo>
                  <a:lnTo>
                    <a:pt x="20066" y="46863"/>
                  </a:lnTo>
                  <a:lnTo>
                    <a:pt x="31369" y="32639"/>
                  </a:lnTo>
                  <a:lnTo>
                    <a:pt x="40259" y="19304"/>
                  </a:lnTo>
                  <a:lnTo>
                    <a:pt x="44831" y="13716"/>
                  </a:lnTo>
                  <a:lnTo>
                    <a:pt x="49911" y="9398"/>
                  </a:lnTo>
                  <a:close/>
                </a:path>
              </a:pathLst>
            </a:custGeom>
            <a:solidFill>
              <a:srgbClr val="C46B00"/>
            </a:solidFill>
            <a:ln w="0" cap="flat" cmpd="sng" algn="ctr">
              <a:solidFill>
                <a:srgbClr val="C46B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2606548" y="3985006"/>
              <a:ext cx="211837" cy="113793"/>
            </a:xfrm>
            <a:custGeom>
              <a:avLst/>
              <a:gdLst/>
              <a:ahLst/>
              <a:cxnLst/>
              <a:rect l="0" t="0" r="0" b="0"/>
              <a:pathLst>
                <a:path w="211837" h="113793">
                  <a:moveTo>
                    <a:pt x="56515" y="4953"/>
                  </a:moveTo>
                  <a:lnTo>
                    <a:pt x="61468" y="10541"/>
                  </a:lnTo>
                  <a:lnTo>
                    <a:pt x="75946" y="21463"/>
                  </a:lnTo>
                  <a:lnTo>
                    <a:pt x="95504" y="33147"/>
                  </a:lnTo>
                  <a:lnTo>
                    <a:pt x="118491" y="44704"/>
                  </a:lnTo>
                  <a:lnTo>
                    <a:pt x="143637" y="55245"/>
                  </a:lnTo>
                  <a:lnTo>
                    <a:pt x="168783" y="64516"/>
                  </a:lnTo>
                  <a:lnTo>
                    <a:pt x="191643" y="71628"/>
                  </a:lnTo>
                  <a:lnTo>
                    <a:pt x="202311" y="74422"/>
                  </a:lnTo>
                  <a:lnTo>
                    <a:pt x="211836" y="76200"/>
                  </a:lnTo>
                  <a:lnTo>
                    <a:pt x="210185" y="77216"/>
                  </a:lnTo>
                  <a:lnTo>
                    <a:pt x="206121" y="79375"/>
                  </a:lnTo>
                  <a:lnTo>
                    <a:pt x="200152" y="81661"/>
                  </a:lnTo>
                  <a:lnTo>
                    <a:pt x="192278" y="84963"/>
                  </a:lnTo>
                  <a:lnTo>
                    <a:pt x="173228" y="92075"/>
                  </a:lnTo>
                  <a:lnTo>
                    <a:pt x="150241" y="99822"/>
                  </a:lnTo>
                  <a:lnTo>
                    <a:pt x="125730" y="107061"/>
                  </a:lnTo>
                  <a:lnTo>
                    <a:pt x="101727" y="112014"/>
                  </a:lnTo>
                  <a:lnTo>
                    <a:pt x="90551" y="113157"/>
                  </a:lnTo>
                  <a:lnTo>
                    <a:pt x="79883" y="113792"/>
                  </a:lnTo>
                  <a:lnTo>
                    <a:pt x="70993" y="112522"/>
                  </a:lnTo>
                  <a:lnTo>
                    <a:pt x="62484" y="110998"/>
                  </a:lnTo>
                  <a:lnTo>
                    <a:pt x="57531" y="106045"/>
                  </a:lnTo>
                  <a:lnTo>
                    <a:pt x="48641" y="102616"/>
                  </a:lnTo>
                  <a:lnTo>
                    <a:pt x="25781" y="97028"/>
                  </a:lnTo>
                  <a:lnTo>
                    <a:pt x="15113" y="94361"/>
                  </a:lnTo>
                  <a:lnTo>
                    <a:pt x="6096" y="91059"/>
                  </a:lnTo>
                  <a:lnTo>
                    <a:pt x="635" y="86106"/>
                  </a:lnTo>
                  <a:lnTo>
                    <a:pt x="0" y="83312"/>
                  </a:lnTo>
                  <a:lnTo>
                    <a:pt x="635" y="80010"/>
                  </a:lnTo>
                  <a:lnTo>
                    <a:pt x="10033" y="72898"/>
                  </a:lnTo>
                  <a:lnTo>
                    <a:pt x="18415" y="62992"/>
                  </a:lnTo>
                  <a:lnTo>
                    <a:pt x="25781" y="50800"/>
                  </a:lnTo>
                  <a:lnTo>
                    <a:pt x="32385" y="38100"/>
                  </a:lnTo>
                  <a:lnTo>
                    <a:pt x="37973" y="25400"/>
                  </a:lnTo>
                  <a:lnTo>
                    <a:pt x="43561" y="14351"/>
                  </a:lnTo>
                  <a:lnTo>
                    <a:pt x="48641" y="4953"/>
                  </a:lnTo>
                  <a:lnTo>
                    <a:pt x="53721" y="0"/>
                  </a:lnTo>
                  <a:close/>
                </a:path>
              </a:pathLst>
            </a:custGeom>
            <a:solidFill>
              <a:srgbClr val="BE6700"/>
            </a:solidFill>
            <a:ln w="0" cap="flat" cmpd="sng" algn="ctr">
              <a:solidFill>
                <a:srgbClr val="BE67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2385695" y="3922141"/>
              <a:ext cx="157100" cy="173864"/>
            </a:xfrm>
            <a:custGeom>
              <a:avLst/>
              <a:gdLst/>
              <a:ahLst/>
              <a:cxnLst/>
              <a:rect l="0" t="0" r="0" b="0"/>
              <a:pathLst>
                <a:path w="157100" h="173864">
                  <a:moveTo>
                    <a:pt x="21209" y="8890"/>
                  </a:moveTo>
                  <a:lnTo>
                    <a:pt x="28575" y="15494"/>
                  </a:lnTo>
                  <a:lnTo>
                    <a:pt x="34036" y="19812"/>
                  </a:lnTo>
                  <a:lnTo>
                    <a:pt x="40259" y="22606"/>
                  </a:lnTo>
                  <a:lnTo>
                    <a:pt x="46863" y="25400"/>
                  </a:lnTo>
                  <a:lnTo>
                    <a:pt x="55372" y="26924"/>
                  </a:lnTo>
                  <a:lnTo>
                    <a:pt x="66548" y="29210"/>
                  </a:lnTo>
                  <a:lnTo>
                    <a:pt x="82042" y="31877"/>
                  </a:lnTo>
                  <a:lnTo>
                    <a:pt x="81661" y="33655"/>
                  </a:lnTo>
                  <a:lnTo>
                    <a:pt x="81661" y="36830"/>
                  </a:lnTo>
                  <a:lnTo>
                    <a:pt x="82677" y="41910"/>
                  </a:lnTo>
                  <a:lnTo>
                    <a:pt x="83820" y="48514"/>
                  </a:lnTo>
                  <a:lnTo>
                    <a:pt x="88265" y="65659"/>
                  </a:lnTo>
                  <a:lnTo>
                    <a:pt x="95504" y="86106"/>
                  </a:lnTo>
                  <a:lnTo>
                    <a:pt x="106172" y="108712"/>
                  </a:lnTo>
                  <a:lnTo>
                    <a:pt x="119634" y="131826"/>
                  </a:lnTo>
                  <a:lnTo>
                    <a:pt x="136398" y="154432"/>
                  </a:lnTo>
                  <a:lnTo>
                    <a:pt x="145796" y="164338"/>
                  </a:lnTo>
                  <a:lnTo>
                    <a:pt x="157099" y="173863"/>
                  </a:lnTo>
                  <a:lnTo>
                    <a:pt x="138049" y="173863"/>
                  </a:lnTo>
                  <a:lnTo>
                    <a:pt x="117475" y="169291"/>
                  </a:lnTo>
                  <a:lnTo>
                    <a:pt x="95504" y="162687"/>
                  </a:lnTo>
                  <a:lnTo>
                    <a:pt x="73279" y="153416"/>
                  </a:lnTo>
                  <a:lnTo>
                    <a:pt x="51943" y="143510"/>
                  </a:lnTo>
                  <a:lnTo>
                    <a:pt x="31750" y="132969"/>
                  </a:lnTo>
                  <a:lnTo>
                    <a:pt x="14478" y="123571"/>
                  </a:lnTo>
                  <a:lnTo>
                    <a:pt x="0" y="115316"/>
                  </a:lnTo>
                  <a:lnTo>
                    <a:pt x="4445" y="83312"/>
                  </a:lnTo>
                  <a:lnTo>
                    <a:pt x="6096" y="54102"/>
                  </a:lnTo>
                  <a:lnTo>
                    <a:pt x="7874" y="26543"/>
                  </a:lnTo>
                  <a:lnTo>
                    <a:pt x="11684" y="0"/>
                  </a:lnTo>
                  <a:close/>
                </a:path>
              </a:pathLst>
            </a:custGeom>
            <a:solidFill>
              <a:srgbClr val="BE6700"/>
            </a:solidFill>
            <a:ln w="0" cap="flat" cmpd="sng" algn="ctr">
              <a:solidFill>
                <a:srgbClr val="BE67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2014474" y="3839972"/>
              <a:ext cx="196851" cy="178817"/>
            </a:xfrm>
            <a:custGeom>
              <a:avLst/>
              <a:gdLst/>
              <a:ahLst/>
              <a:cxnLst/>
              <a:rect l="0" t="0" r="0" b="0"/>
              <a:pathLst>
                <a:path w="196851" h="178817">
                  <a:moveTo>
                    <a:pt x="62103" y="8255"/>
                  </a:moveTo>
                  <a:lnTo>
                    <a:pt x="75565" y="14859"/>
                  </a:lnTo>
                  <a:lnTo>
                    <a:pt x="90043" y="19812"/>
                  </a:lnTo>
                  <a:lnTo>
                    <a:pt x="106172" y="23114"/>
                  </a:lnTo>
                  <a:lnTo>
                    <a:pt x="140335" y="28067"/>
                  </a:lnTo>
                  <a:lnTo>
                    <a:pt x="175514" y="33020"/>
                  </a:lnTo>
                  <a:lnTo>
                    <a:pt x="175514" y="35814"/>
                  </a:lnTo>
                  <a:lnTo>
                    <a:pt x="176149" y="43561"/>
                  </a:lnTo>
                  <a:lnTo>
                    <a:pt x="177165" y="54483"/>
                  </a:lnTo>
                  <a:lnTo>
                    <a:pt x="178943" y="67818"/>
                  </a:lnTo>
                  <a:lnTo>
                    <a:pt x="185674" y="96393"/>
                  </a:lnTo>
                  <a:lnTo>
                    <a:pt x="190627" y="110363"/>
                  </a:lnTo>
                  <a:lnTo>
                    <a:pt x="196850" y="122428"/>
                  </a:lnTo>
                  <a:lnTo>
                    <a:pt x="165481" y="135128"/>
                  </a:lnTo>
                  <a:lnTo>
                    <a:pt x="136398" y="149987"/>
                  </a:lnTo>
                  <a:lnTo>
                    <a:pt x="110236" y="164846"/>
                  </a:lnTo>
                  <a:lnTo>
                    <a:pt x="87884" y="178816"/>
                  </a:lnTo>
                  <a:lnTo>
                    <a:pt x="81026" y="175387"/>
                  </a:lnTo>
                  <a:lnTo>
                    <a:pt x="74930" y="170434"/>
                  </a:lnTo>
                  <a:lnTo>
                    <a:pt x="63119" y="157226"/>
                  </a:lnTo>
                  <a:lnTo>
                    <a:pt x="52705" y="140081"/>
                  </a:lnTo>
                  <a:lnTo>
                    <a:pt x="42545" y="121793"/>
                  </a:lnTo>
                  <a:lnTo>
                    <a:pt x="32385" y="103124"/>
                  </a:lnTo>
                  <a:lnTo>
                    <a:pt x="22352" y="85471"/>
                  </a:lnTo>
                  <a:lnTo>
                    <a:pt x="11176" y="71120"/>
                  </a:lnTo>
                  <a:lnTo>
                    <a:pt x="0" y="61214"/>
                  </a:lnTo>
                  <a:lnTo>
                    <a:pt x="17272" y="48006"/>
                  </a:lnTo>
                  <a:lnTo>
                    <a:pt x="31877" y="36322"/>
                  </a:lnTo>
                  <a:lnTo>
                    <a:pt x="37973" y="29083"/>
                  </a:lnTo>
                  <a:lnTo>
                    <a:pt x="43053" y="21463"/>
                  </a:lnTo>
                  <a:lnTo>
                    <a:pt x="46990" y="11430"/>
                  </a:lnTo>
                  <a:lnTo>
                    <a:pt x="50292" y="0"/>
                  </a:lnTo>
                  <a:close/>
                </a:path>
              </a:pathLst>
            </a:custGeom>
            <a:solidFill>
              <a:srgbClr val="BE6700"/>
            </a:solidFill>
            <a:ln w="0" cap="flat" cmpd="sng" algn="ctr">
              <a:solidFill>
                <a:srgbClr val="BE67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2101088" y="3971290"/>
              <a:ext cx="179452" cy="182627"/>
            </a:xfrm>
            <a:custGeom>
              <a:avLst/>
              <a:gdLst/>
              <a:ahLst/>
              <a:cxnLst/>
              <a:rect l="0" t="0" r="0" b="0"/>
              <a:pathLst>
                <a:path w="179452" h="182627">
                  <a:moveTo>
                    <a:pt x="121285" y="9398"/>
                  </a:moveTo>
                  <a:lnTo>
                    <a:pt x="128143" y="18161"/>
                  </a:lnTo>
                  <a:lnTo>
                    <a:pt x="137541" y="34798"/>
                  </a:lnTo>
                  <a:lnTo>
                    <a:pt x="143637" y="43561"/>
                  </a:lnTo>
                  <a:lnTo>
                    <a:pt x="151511" y="52832"/>
                  </a:lnTo>
                  <a:lnTo>
                    <a:pt x="163322" y="63373"/>
                  </a:lnTo>
                  <a:lnTo>
                    <a:pt x="179451" y="75057"/>
                  </a:lnTo>
                  <a:lnTo>
                    <a:pt x="179070" y="76708"/>
                  </a:lnTo>
                  <a:lnTo>
                    <a:pt x="177292" y="79375"/>
                  </a:lnTo>
                  <a:lnTo>
                    <a:pt x="175641" y="83820"/>
                  </a:lnTo>
                  <a:lnTo>
                    <a:pt x="173355" y="89916"/>
                  </a:lnTo>
                  <a:lnTo>
                    <a:pt x="168402" y="106426"/>
                  </a:lnTo>
                  <a:lnTo>
                    <a:pt x="162687" y="129032"/>
                  </a:lnTo>
                  <a:lnTo>
                    <a:pt x="148209" y="135001"/>
                  </a:lnTo>
                  <a:lnTo>
                    <a:pt x="137033" y="141224"/>
                  </a:lnTo>
                  <a:lnTo>
                    <a:pt x="127508" y="148336"/>
                  </a:lnTo>
                  <a:lnTo>
                    <a:pt x="119761" y="155067"/>
                  </a:lnTo>
                  <a:lnTo>
                    <a:pt x="105156" y="169291"/>
                  </a:lnTo>
                  <a:lnTo>
                    <a:pt x="97409" y="175895"/>
                  </a:lnTo>
                  <a:lnTo>
                    <a:pt x="87757" y="182626"/>
                  </a:lnTo>
                  <a:lnTo>
                    <a:pt x="81153" y="179324"/>
                  </a:lnTo>
                  <a:lnTo>
                    <a:pt x="75057" y="174371"/>
                  </a:lnTo>
                  <a:lnTo>
                    <a:pt x="63246" y="161036"/>
                  </a:lnTo>
                  <a:lnTo>
                    <a:pt x="52578" y="144526"/>
                  </a:lnTo>
                  <a:lnTo>
                    <a:pt x="42545" y="125730"/>
                  </a:lnTo>
                  <a:lnTo>
                    <a:pt x="32385" y="107061"/>
                  </a:lnTo>
                  <a:lnTo>
                    <a:pt x="22352" y="89408"/>
                  </a:lnTo>
                  <a:lnTo>
                    <a:pt x="11303" y="75057"/>
                  </a:lnTo>
                  <a:lnTo>
                    <a:pt x="0" y="65024"/>
                  </a:lnTo>
                  <a:lnTo>
                    <a:pt x="22352" y="50673"/>
                  </a:lnTo>
                  <a:lnTo>
                    <a:pt x="50927" y="35814"/>
                  </a:lnTo>
                  <a:lnTo>
                    <a:pt x="81661" y="19304"/>
                  </a:lnTo>
                  <a:lnTo>
                    <a:pt x="112395" y="0"/>
                  </a:lnTo>
                  <a:close/>
                </a:path>
              </a:pathLst>
            </a:custGeom>
            <a:solidFill>
              <a:srgbClr val="CD7000"/>
            </a:solidFill>
            <a:ln w="0" cap="flat" cmpd="sng" algn="ctr">
              <a:solidFill>
                <a:srgbClr val="CD7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2024507" y="3965702"/>
              <a:ext cx="78868" cy="254382"/>
            </a:xfrm>
            <a:custGeom>
              <a:avLst/>
              <a:gdLst/>
              <a:ahLst/>
              <a:cxnLst/>
              <a:rect l="0" t="0" r="0" b="0"/>
              <a:pathLst>
                <a:path w="78868" h="254382">
                  <a:moveTo>
                    <a:pt x="19685" y="22098"/>
                  </a:moveTo>
                  <a:lnTo>
                    <a:pt x="37973" y="46863"/>
                  </a:lnTo>
                  <a:lnTo>
                    <a:pt x="57150" y="73279"/>
                  </a:lnTo>
                  <a:lnTo>
                    <a:pt x="78867" y="100965"/>
                  </a:lnTo>
                  <a:lnTo>
                    <a:pt x="78232" y="102616"/>
                  </a:lnTo>
                  <a:lnTo>
                    <a:pt x="77216" y="105918"/>
                  </a:lnTo>
                  <a:lnTo>
                    <a:pt x="75565" y="111379"/>
                  </a:lnTo>
                  <a:lnTo>
                    <a:pt x="73279" y="118618"/>
                  </a:lnTo>
                  <a:lnTo>
                    <a:pt x="67818" y="137414"/>
                  </a:lnTo>
                  <a:lnTo>
                    <a:pt x="60325" y="160655"/>
                  </a:lnTo>
                  <a:lnTo>
                    <a:pt x="52070" y="185420"/>
                  </a:lnTo>
                  <a:lnTo>
                    <a:pt x="42672" y="210693"/>
                  </a:lnTo>
                  <a:lnTo>
                    <a:pt x="32004" y="233934"/>
                  </a:lnTo>
                  <a:lnTo>
                    <a:pt x="20701" y="254381"/>
                  </a:lnTo>
                  <a:lnTo>
                    <a:pt x="16891" y="181483"/>
                  </a:lnTo>
                  <a:lnTo>
                    <a:pt x="10668" y="110871"/>
                  </a:lnTo>
                  <a:lnTo>
                    <a:pt x="7239" y="78232"/>
                  </a:lnTo>
                  <a:lnTo>
                    <a:pt x="4064" y="48514"/>
                  </a:lnTo>
                  <a:lnTo>
                    <a:pt x="1778" y="220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7000"/>
            </a:solidFill>
            <a:ln w="0" cap="flat" cmpd="sng" algn="ctr">
              <a:solidFill>
                <a:srgbClr val="CD7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2216404" y="3931412"/>
              <a:ext cx="167641" cy="150750"/>
            </a:xfrm>
            <a:custGeom>
              <a:avLst/>
              <a:gdLst/>
              <a:ahLst/>
              <a:cxnLst/>
              <a:rect l="0" t="0" r="0" b="0"/>
              <a:pathLst>
                <a:path w="167641" h="150750">
                  <a:moveTo>
                    <a:pt x="12827" y="2794"/>
                  </a:moveTo>
                  <a:lnTo>
                    <a:pt x="22225" y="5588"/>
                  </a:lnTo>
                  <a:lnTo>
                    <a:pt x="30099" y="9525"/>
                  </a:lnTo>
                  <a:lnTo>
                    <a:pt x="37338" y="14478"/>
                  </a:lnTo>
                  <a:lnTo>
                    <a:pt x="37973" y="15494"/>
                  </a:lnTo>
                  <a:lnTo>
                    <a:pt x="39624" y="18923"/>
                  </a:lnTo>
                  <a:lnTo>
                    <a:pt x="42418" y="23241"/>
                  </a:lnTo>
                  <a:lnTo>
                    <a:pt x="46863" y="29845"/>
                  </a:lnTo>
                  <a:lnTo>
                    <a:pt x="51816" y="37084"/>
                  </a:lnTo>
                  <a:lnTo>
                    <a:pt x="58039" y="45339"/>
                  </a:lnTo>
                  <a:lnTo>
                    <a:pt x="73152" y="63500"/>
                  </a:lnTo>
                  <a:lnTo>
                    <a:pt x="92075" y="81788"/>
                  </a:lnTo>
                  <a:lnTo>
                    <a:pt x="114046" y="97663"/>
                  </a:lnTo>
                  <a:lnTo>
                    <a:pt x="125730" y="104394"/>
                  </a:lnTo>
                  <a:lnTo>
                    <a:pt x="138557" y="109982"/>
                  </a:lnTo>
                  <a:lnTo>
                    <a:pt x="152019" y="113157"/>
                  </a:lnTo>
                  <a:lnTo>
                    <a:pt x="165862" y="114935"/>
                  </a:lnTo>
                  <a:lnTo>
                    <a:pt x="167640" y="118745"/>
                  </a:lnTo>
                  <a:lnTo>
                    <a:pt x="167640" y="123063"/>
                  </a:lnTo>
                  <a:lnTo>
                    <a:pt x="164211" y="133604"/>
                  </a:lnTo>
                  <a:lnTo>
                    <a:pt x="160909" y="143510"/>
                  </a:lnTo>
                  <a:lnTo>
                    <a:pt x="160909" y="147447"/>
                  </a:lnTo>
                  <a:lnTo>
                    <a:pt x="163068" y="150749"/>
                  </a:lnTo>
                  <a:lnTo>
                    <a:pt x="152019" y="148463"/>
                  </a:lnTo>
                  <a:lnTo>
                    <a:pt x="139192" y="145161"/>
                  </a:lnTo>
                  <a:lnTo>
                    <a:pt x="113411" y="135255"/>
                  </a:lnTo>
                  <a:lnTo>
                    <a:pt x="88265" y="123698"/>
                  </a:lnTo>
                  <a:lnTo>
                    <a:pt x="76962" y="117094"/>
                  </a:lnTo>
                  <a:lnTo>
                    <a:pt x="67564" y="110998"/>
                  </a:lnTo>
                  <a:lnTo>
                    <a:pt x="43434" y="78994"/>
                  </a:lnTo>
                  <a:lnTo>
                    <a:pt x="32385" y="64643"/>
                  </a:lnTo>
                  <a:lnTo>
                    <a:pt x="22225" y="50800"/>
                  </a:lnTo>
                  <a:lnTo>
                    <a:pt x="13208" y="38100"/>
                  </a:lnTo>
                  <a:lnTo>
                    <a:pt x="6604" y="25400"/>
                  </a:lnTo>
                  <a:lnTo>
                    <a:pt x="2159" y="12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6700"/>
            </a:solidFill>
            <a:ln w="0" cap="flat" cmpd="sng" algn="ctr">
              <a:solidFill>
                <a:srgbClr val="BE67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2491359" y="2985770"/>
              <a:ext cx="167133" cy="241809"/>
            </a:xfrm>
            <a:custGeom>
              <a:avLst/>
              <a:gdLst/>
              <a:ahLst/>
              <a:cxnLst/>
              <a:rect l="0" t="0" r="0" b="0"/>
              <a:pathLst>
                <a:path w="167133" h="241809">
                  <a:moveTo>
                    <a:pt x="112395" y="39243"/>
                  </a:moveTo>
                  <a:lnTo>
                    <a:pt x="130302" y="76200"/>
                  </a:lnTo>
                  <a:lnTo>
                    <a:pt x="138684" y="92075"/>
                  </a:lnTo>
                  <a:lnTo>
                    <a:pt x="146939" y="107188"/>
                  </a:lnTo>
                  <a:lnTo>
                    <a:pt x="156464" y="119761"/>
                  </a:lnTo>
                  <a:lnTo>
                    <a:pt x="167132" y="129667"/>
                  </a:lnTo>
                  <a:lnTo>
                    <a:pt x="156464" y="140716"/>
                  </a:lnTo>
                  <a:lnTo>
                    <a:pt x="149733" y="154051"/>
                  </a:lnTo>
                  <a:lnTo>
                    <a:pt x="145288" y="167132"/>
                  </a:lnTo>
                  <a:lnTo>
                    <a:pt x="141986" y="180975"/>
                  </a:lnTo>
                  <a:lnTo>
                    <a:pt x="139192" y="194310"/>
                  </a:lnTo>
                  <a:lnTo>
                    <a:pt x="135255" y="206375"/>
                  </a:lnTo>
                  <a:lnTo>
                    <a:pt x="129667" y="216408"/>
                  </a:lnTo>
                  <a:lnTo>
                    <a:pt x="121285" y="222885"/>
                  </a:lnTo>
                  <a:lnTo>
                    <a:pt x="115824" y="225044"/>
                  </a:lnTo>
                  <a:lnTo>
                    <a:pt x="107950" y="228473"/>
                  </a:lnTo>
                  <a:lnTo>
                    <a:pt x="87249" y="236220"/>
                  </a:lnTo>
                  <a:lnTo>
                    <a:pt x="63754" y="241173"/>
                  </a:lnTo>
                  <a:lnTo>
                    <a:pt x="52451" y="241808"/>
                  </a:lnTo>
                  <a:lnTo>
                    <a:pt x="42418" y="239522"/>
                  </a:lnTo>
                  <a:lnTo>
                    <a:pt x="34671" y="227838"/>
                  </a:lnTo>
                  <a:lnTo>
                    <a:pt x="27305" y="211328"/>
                  </a:lnTo>
                  <a:lnTo>
                    <a:pt x="21209" y="192532"/>
                  </a:lnTo>
                  <a:lnTo>
                    <a:pt x="15621" y="173228"/>
                  </a:lnTo>
                  <a:lnTo>
                    <a:pt x="10541" y="154051"/>
                  </a:lnTo>
                  <a:lnTo>
                    <a:pt x="6223" y="137414"/>
                  </a:lnTo>
                  <a:lnTo>
                    <a:pt x="2794" y="125222"/>
                  </a:lnTo>
                  <a:lnTo>
                    <a:pt x="1143" y="121412"/>
                  </a:lnTo>
                  <a:lnTo>
                    <a:pt x="0" y="119253"/>
                  </a:lnTo>
                  <a:lnTo>
                    <a:pt x="3302" y="108712"/>
                  </a:lnTo>
                  <a:lnTo>
                    <a:pt x="9398" y="96647"/>
                  </a:lnTo>
                  <a:lnTo>
                    <a:pt x="16764" y="83312"/>
                  </a:lnTo>
                  <a:lnTo>
                    <a:pt x="24638" y="68453"/>
                  </a:lnTo>
                  <a:lnTo>
                    <a:pt x="39751" y="36449"/>
                  </a:lnTo>
                  <a:lnTo>
                    <a:pt x="44831" y="19812"/>
                  </a:lnTo>
                  <a:lnTo>
                    <a:pt x="46355" y="3302"/>
                  </a:lnTo>
                  <a:lnTo>
                    <a:pt x="51435" y="1143"/>
                  </a:lnTo>
                  <a:lnTo>
                    <a:pt x="57023" y="0"/>
                  </a:lnTo>
                  <a:lnTo>
                    <a:pt x="69342" y="635"/>
                  </a:lnTo>
                  <a:lnTo>
                    <a:pt x="81534" y="2159"/>
                  </a:lnTo>
                  <a:lnTo>
                    <a:pt x="87249" y="2159"/>
                  </a:lnTo>
                  <a:lnTo>
                    <a:pt x="91694" y="1143"/>
                  </a:lnTo>
                  <a:close/>
                </a:path>
              </a:pathLst>
            </a:custGeom>
            <a:solidFill>
              <a:srgbClr val="DB831B"/>
            </a:solidFill>
            <a:ln w="0" cap="flat" cmpd="sng" algn="ctr">
              <a:solidFill>
                <a:srgbClr val="DB831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2626106" y="3132582"/>
              <a:ext cx="143130" cy="177674"/>
            </a:xfrm>
            <a:custGeom>
              <a:avLst/>
              <a:gdLst/>
              <a:ahLst/>
              <a:cxnLst/>
              <a:rect l="0" t="0" r="0" b="0"/>
              <a:pathLst>
                <a:path w="143130" h="177674">
                  <a:moveTo>
                    <a:pt x="61468" y="25908"/>
                  </a:moveTo>
                  <a:lnTo>
                    <a:pt x="73787" y="48514"/>
                  </a:lnTo>
                  <a:lnTo>
                    <a:pt x="85979" y="67945"/>
                  </a:lnTo>
                  <a:lnTo>
                    <a:pt x="97282" y="85471"/>
                  </a:lnTo>
                  <a:lnTo>
                    <a:pt x="118999" y="117602"/>
                  </a:lnTo>
                  <a:lnTo>
                    <a:pt x="130683" y="133477"/>
                  </a:lnTo>
                  <a:lnTo>
                    <a:pt x="143129" y="150495"/>
                  </a:lnTo>
                  <a:lnTo>
                    <a:pt x="136906" y="155067"/>
                  </a:lnTo>
                  <a:lnTo>
                    <a:pt x="132461" y="158877"/>
                  </a:lnTo>
                  <a:lnTo>
                    <a:pt x="125222" y="163830"/>
                  </a:lnTo>
                  <a:lnTo>
                    <a:pt x="120650" y="166624"/>
                  </a:lnTo>
                  <a:lnTo>
                    <a:pt x="117983" y="167767"/>
                  </a:lnTo>
                  <a:lnTo>
                    <a:pt x="111125" y="169418"/>
                  </a:lnTo>
                  <a:lnTo>
                    <a:pt x="105156" y="171577"/>
                  </a:lnTo>
                  <a:lnTo>
                    <a:pt x="96647" y="175514"/>
                  </a:lnTo>
                  <a:lnTo>
                    <a:pt x="87630" y="177673"/>
                  </a:lnTo>
                  <a:lnTo>
                    <a:pt x="75946" y="176530"/>
                  </a:lnTo>
                  <a:lnTo>
                    <a:pt x="61468" y="173736"/>
                  </a:lnTo>
                  <a:lnTo>
                    <a:pt x="44577" y="168275"/>
                  </a:lnTo>
                  <a:lnTo>
                    <a:pt x="27940" y="150114"/>
                  </a:lnTo>
                  <a:lnTo>
                    <a:pt x="13462" y="130302"/>
                  </a:lnTo>
                  <a:lnTo>
                    <a:pt x="7747" y="118618"/>
                  </a:lnTo>
                  <a:lnTo>
                    <a:pt x="3302" y="106426"/>
                  </a:lnTo>
                  <a:lnTo>
                    <a:pt x="508" y="92710"/>
                  </a:lnTo>
                  <a:lnTo>
                    <a:pt x="0" y="77216"/>
                  </a:lnTo>
                  <a:lnTo>
                    <a:pt x="3937" y="72263"/>
                  </a:lnTo>
                  <a:lnTo>
                    <a:pt x="9398" y="62357"/>
                  </a:lnTo>
                  <a:lnTo>
                    <a:pt x="15621" y="49657"/>
                  </a:lnTo>
                  <a:lnTo>
                    <a:pt x="22225" y="35814"/>
                  </a:lnTo>
                  <a:lnTo>
                    <a:pt x="29083" y="22733"/>
                  </a:lnTo>
                  <a:lnTo>
                    <a:pt x="35687" y="11049"/>
                  </a:lnTo>
                  <a:lnTo>
                    <a:pt x="41910" y="2794"/>
                  </a:lnTo>
                  <a:lnTo>
                    <a:pt x="44577" y="508"/>
                  </a:lnTo>
                  <a:lnTo>
                    <a:pt x="46990" y="0"/>
                  </a:lnTo>
                  <a:close/>
                </a:path>
              </a:pathLst>
            </a:custGeom>
            <a:solidFill>
              <a:srgbClr val="DB831B"/>
            </a:solidFill>
            <a:ln w="0" cap="flat" cmpd="sng" algn="ctr">
              <a:solidFill>
                <a:srgbClr val="DB831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2742311" y="3288665"/>
              <a:ext cx="144781" cy="109856"/>
            </a:xfrm>
            <a:custGeom>
              <a:avLst/>
              <a:gdLst/>
              <a:ahLst/>
              <a:cxnLst/>
              <a:rect l="0" t="0" r="0" b="0"/>
              <a:pathLst>
                <a:path w="144781" h="109856">
                  <a:moveTo>
                    <a:pt x="43688" y="13335"/>
                  </a:moveTo>
                  <a:lnTo>
                    <a:pt x="53086" y="24384"/>
                  </a:lnTo>
                  <a:lnTo>
                    <a:pt x="62103" y="34290"/>
                  </a:lnTo>
                  <a:lnTo>
                    <a:pt x="70358" y="41910"/>
                  </a:lnTo>
                  <a:lnTo>
                    <a:pt x="85090" y="55245"/>
                  </a:lnTo>
                  <a:lnTo>
                    <a:pt x="98298" y="65151"/>
                  </a:lnTo>
                  <a:lnTo>
                    <a:pt x="121285" y="82804"/>
                  </a:lnTo>
                  <a:lnTo>
                    <a:pt x="133096" y="94488"/>
                  </a:lnTo>
                  <a:lnTo>
                    <a:pt x="144780" y="109855"/>
                  </a:lnTo>
                  <a:lnTo>
                    <a:pt x="128143" y="107569"/>
                  </a:lnTo>
                  <a:lnTo>
                    <a:pt x="110236" y="103759"/>
                  </a:lnTo>
                  <a:lnTo>
                    <a:pt x="95631" y="88392"/>
                  </a:lnTo>
                  <a:lnTo>
                    <a:pt x="80010" y="76835"/>
                  </a:lnTo>
                  <a:lnTo>
                    <a:pt x="63754" y="67945"/>
                  </a:lnTo>
                  <a:lnTo>
                    <a:pt x="47498" y="61341"/>
                  </a:lnTo>
                  <a:lnTo>
                    <a:pt x="32385" y="55245"/>
                  </a:lnTo>
                  <a:lnTo>
                    <a:pt x="19050" y="48641"/>
                  </a:lnTo>
                  <a:lnTo>
                    <a:pt x="7874" y="40894"/>
                  </a:lnTo>
                  <a:lnTo>
                    <a:pt x="0" y="30988"/>
                  </a:lnTo>
                  <a:lnTo>
                    <a:pt x="7239" y="23241"/>
                  </a:lnTo>
                  <a:lnTo>
                    <a:pt x="15113" y="12700"/>
                  </a:lnTo>
                  <a:lnTo>
                    <a:pt x="24130" y="3937"/>
                  </a:lnTo>
                  <a:lnTo>
                    <a:pt x="28575" y="1143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DB831B"/>
            </a:solidFill>
            <a:ln w="0" cap="flat" cmpd="sng" algn="ctr">
              <a:solidFill>
                <a:srgbClr val="DB831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2787142" y="3400171"/>
              <a:ext cx="150877" cy="148972"/>
            </a:xfrm>
            <a:custGeom>
              <a:avLst/>
              <a:gdLst/>
              <a:ahLst/>
              <a:cxnLst/>
              <a:rect l="0" t="0" r="0" b="0"/>
              <a:pathLst>
                <a:path w="150877" h="148972">
                  <a:moveTo>
                    <a:pt x="142367" y="48133"/>
                  </a:moveTo>
                  <a:lnTo>
                    <a:pt x="148082" y="62992"/>
                  </a:lnTo>
                  <a:lnTo>
                    <a:pt x="150876" y="75057"/>
                  </a:lnTo>
                  <a:lnTo>
                    <a:pt x="150241" y="84963"/>
                  </a:lnTo>
                  <a:lnTo>
                    <a:pt x="146939" y="93726"/>
                  </a:lnTo>
                  <a:lnTo>
                    <a:pt x="140843" y="100457"/>
                  </a:lnTo>
                  <a:lnTo>
                    <a:pt x="132969" y="106426"/>
                  </a:lnTo>
                  <a:lnTo>
                    <a:pt x="122936" y="111379"/>
                  </a:lnTo>
                  <a:lnTo>
                    <a:pt x="117221" y="114808"/>
                  </a:lnTo>
                  <a:lnTo>
                    <a:pt x="108458" y="120777"/>
                  </a:lnTo>
                  <a:lnTo>
                    <a:pt x="97155" y="127508"/>
                  </a:lnTo>
                  <a:lnTo>
                    <a:pt x="84328" y="134620"/>
                  </a:lnTo>
                  <a:lnTo>
                    <a:pt x="70993" y="141224"/>
                  </a:lnTo>
                  <a:lnTo>
                    <a:pt x="57531" y="146177"/>
                  </a:lnTo>
                  <a:lnTo>
                    <a:pt x="45212" y="148971"/>
                  </a:lnTo>
                  <a:lnTo>
                    <a:pt x="34544" y="147320"/>
                  </a:lnTo>
                  <a:lnTo>
                    <a:pt x="27305" y="137414"/>
                  </a:lnTo>
                  <a:lnTo>
                    <a:pt x="21082" y="126365"/>
                  </a:lnTo>
                  <a:lnTo>
                    <a:pt x="11684" y="103124"/>
                  </a:lnTo>
                  <a:lnTo>
                    <a:pt x="7620" y="92202"/>
                  </a:lnTo>
                  <a:lnTo>
                    <a:pt x="4953" y="82804"/>
                  </a:lnTo>
                  <a:lnTo>
                    <a:pt x="2159" y="75565"/>
                  </a:lnTo>
                  <a:lnTo>
                    <a:pt x="0" y="71120"/>
                  </a:lnTo>
                  <a:lnTo>
                    <a:pt x="12827" y="59055"/>
                  </a:lnTo>
                  <a:lnTo>
                    <a:pt x="27305" y="46355"/>
                  </a:lnTo>
                  <a:lnTo>
                    <a:pt x="34036" y="37973"/>
                  </a:lnTo>
                  <a:lnTo>
                    <a:pt x="39624" y="28067"/>
                  </a:lnTo>
                  <a:lnTo>
                    <a:pt x="43434" y="16002"/>
                  </a:lnTo>
                  <a:lnTo>
                    <a:pt x="45212" y="1016"/>
                  </a:lnTo>
                  <a:lnTo>
                    <a:pt x="48006" y="0"/>
                  </a:lnTo>
                  <a:lnTo>
                    <a:pt x="51943" y="0"/>
                  </a:lnTo>
                  <a:lnTo>
                    <a:pt x="61976" y="2794"/>
                  </a:lnTo>
                  <a:lnTo>
                    <a:pt x="74803" y="7747"/>
                  </a:lnTo>
                  <a:lnTo>
                    <a:pt x="88900" y="14351"/>
                  </a:lnTo>
                  <a:lnTo>
                    <a:pt x="102743" y="20955"/>
                  </a:lnTo>
                  <a:lnTo>
                    <a:pt x="115697" y="26416"/>
                  </a:lnTo>
                  <a:lnTo>
                    <a:pt x="125730" y="30353"/>
                  </a:lnTo>
                  <a:lnTo>
                    <a:pt x="130175" y="30861"/>
                  </a:lnTo>
                  <a:lnTo>
                    <a:pt x="132969" y="30353"/>
                  </a:lnTo>
                  <a:close/>
                </a:path>
              </a:pathLst>
            </a:custGeom>
            <a:solidFill>
              <a:srgbClr val="DA8014"/>
            </a:solidFill>
            <a:ln w="0" cap="flat" cmpd="sng" algn="ctr">
              <a:solidFill>
                <a:srgbClr val="DA801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2932938" y="3485769"/>
              <a:ext cx="147067" cy="143892"/>
            </a:xfrm>
            <a:custGeom>
              <a:avLst/>
              <a:gdLst/>
              <a:ahLst/>
              <a:cxnLst/>
              <a:rect l="0" t="0" r="0" b="0"/>
              <a:pathLst>
                <a:path w="147067" h="143892">
                  <a:moveTo>
                    <a:pt x="114681" y="24257"/>
                  </a:moveTo>
                  <a:lnTo>
                    <a:pt x="120269" y="30734"/>
                  </a:lnTo>
                  <a:lnTo>
                    <a:pt x="130302" y="40767"/>
                  </a:lnTo>
                  <a:lnTo>
                    <a:pt x="138557" y="47371"/>
                  </a:lnTo>
                  <a:lnTo>
                    <a:pt x="144272" y="54610"/>
                  </a:lnTo>
                  <a:lnTo>
                    <a:pt x="145796" y="58928"/>
                  </a:lnTo>
                  <a:lnTo>
                    <a:pt x="147066" y="64516"/>
                  </a:lnTo>
                  <a:lnTo>
                    <a:pt x="147066" y="71628"/>
                  </a:lnTo>
                  <a:lnTo>
                    <a:pt x="145796" y="80391"/>
                  </a:lnTo>
                  <a:lnTo>
                    <a:pt x="143637" y="92075"/>
                  </a:lnTo>
                  <a:lnTo>
                    <a:pt x="140335" y="105283"/>
                  </a:lnTo>
                  <a:lnTo>
                    <a:pt x="135763" y="122428"/>
                  </a:lnTo>
                  <a:lnTo>
                    <a:pt x="129159" y="142367"/>
                  </a:lnTo>
                  <a:lnTo>
                    <a:pt x="124079" y="143383"/>
                  </a:lnTo>
                  <a:lnTo>
                    <a:pt x="117475" y="143891"/>
                  </a:lnTo>
                  <a:lnTo>
                    <a:pt x="108966" y="143383"/>
                  </a:lnTo>
                  <a:lnTo>
                    <a:pt x="98933" y="142367"/>
                  </a:lnTo>
                  <a:lnTo>
                    <a:pt x="78232" y="138430"/>
                  </a:lnTo>
                  <a:lnTo>
                    <a:pt x="58166" y="132334"/>
                  </a:lnTo>
                  <a:lnTo>
                    <a:pt x="59817" y="116332"/>
                  </a:lnTo>
                  <a:lnTo>
                    <a:pt x="59817" y="101473"/>
                  </a:lnTo>
                  <a:lnTo>
                    <a:pt x="58166" y="88773"/>
                  </a:lnTo>
                  <a:lnTo>
                    <a:pt x="55372" y="77597"/>
                  </a:lnTo>
                  <a:lnTo>
                    <a:pt x="52070" y="68326"/>
                  </a:lnTo>
                  <a:lnTo>
                    <a:pt x="47498" y="59944"/>
                  </a:lnTo>
                  <a:lnTo>
                    <a:pt x="36449" y="47371"/>
                  </a:lnTo>
                  <a:lnTo>
                    <a:pt x="24511" y="39116"/>
                  </a:lnTo>
                  <a:lnTo>
                    <a:pt x="13462" y="33020"/>
                  </a:lnTo>
                  <a:lnTo>
                    <a:pt x="5080" y="29210"/>
                  </a:lnTo>
                  <a:lnTo>
                    <a:pt x="0" y="26416"/>
                  </a:lnTo>
                  <a:lnTo>
                    <a:pt x="6731" y="15875"/>
                  </a:lnTo>
                  <a:lnTo>
                    <a:pt x="9525" y="9906"/>
                  </a:lnTo>
                  <a:lnTo>
                    <a:pt x="10668" y="2159"/>
                  </a:lnTo>
                  <a:lnTo>
                    <a:pt x="13462" y="381"/>
                  </a:lnTo>
                  <a:lnTo>
                    <a:pt x="17907" y="0"/>
                  </a:lnTo>
                  <a:lnTo>
                    <a:pt x="29210" y="1016"/>
                  </a:lnTo>
                  <a:lnTo>
                    <a:pt x="43688" y="3810"/>
                  </a:lnTo>
                  <a:lnTo>
                    <a:pt x="59817" y="7112"/>
                  </a:lnTo>
                  <a:lnTo>
                    <a:pt x="75438" y="10922"/>
                  </a:lnTo>
                  <a:lnTo>
                    <a:pt x="90043" y="14351"/>
                  </a:lnTo>
                  <a:lnTo>
                    <a:pt x="101727" y="15875"/>
                  </a:lnTo>
                  <a:lnTo>
                    <a:pt x="105664" y="15875"/>
                  </a:lnTo>
                  <a:lnTo>
                    <a:pt x="108966" y="15367"/>
                  </a:lnTo>
                  <a:close/>
                </a:path>
              </a:pathLst>
            </a:custGeom>
            <a:solidFill>
              <a:srgbClr val="DB831B"/>
            </a:solidFill>
            <a:ln w="0" cap="flat" cmpd="sng" algn="ctr">
              <a:solidFill>
                <a:srgbClr val="DB831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2892171" y="3636264"/>
              <a:ext cx="217933" cy="201423"/>
            </a:xfrm>
            <a:custGeom>
              <a:avLst/>
              <a:gdLst/>
              <a:ahLst/>
              <a:cxnLst/>
              <a:rect l="0" t="0" r="0" b="0"/>
              <a:pathLst>
                <a:path w="217933" h="201423">
                  <a:moveTo>
                    <a:pt x="195072" y="28194"/>
                  </a:moveTo>
                  <a:lnTo>
                    <a:pt x="194056" y="39751"/>
                  </a:lnTo>
                  <a:lnTo>
                    <a:pt x="192786" y="59182"/>
                  </a:lnTo>
                  <a:lnTo>
                    <a:pt x="194437" y="74549"/>
                  </a:lnTo>
                  <a:lnTo>
                    <a:pt x="197866" y="88265"/>
                  </a:lnTo>
                  <a:lnTo>
                    <a:pt x="207391" y="112522"/>
                  </a:lnTo>
                  <a:lnTo>
                    <a:pt x="212979" y="126365"/>
                  </a:lnTo>
                  <a:lnTo>
                    <a:pt x="217932" y="142367"/>
                  </a:lnTo>
                  <a:lnTo>
                    <a:pt x="214630" y="144145"/>
                  </a:lnTo>
                  <a:lnTo>
                    <a:pt x="210185" y="146304"/>
                  </a:lnTo>
                  <a:lnTo>
                    <a:pt x="204470" y="150114"/>
                  </a:lnTo>
                  <a:lnTo>
                    <a:pt x="197231" y="154559"/>
                  </a:lnTo>
                  <a:lnTo>
                    <a:pt x="179959" y="164973"/>
                  </a:lnTo>
                  <a:lnTo>
                    <a:pt x="160401" y="176657"/>
                  </a:lnTo>
                  <a:lnTo>
                    <a:pt x="139700" y="187198"/>
                  </a:lnTo>
                  <a:lnTo>
                    <a:pt x="120777" y="195326"/>
                  </a:lnTo>
                  <a:lnTo>
                    <a:pt x="111760" y="198628"/>
                  </a:lnTo>
                  <a:lnTo>
                    <a:pt x="103886" y="200279"/>
                  </a:lnTo>
                  <a:lnTo>
                    <a:pt x="97282" y="201422"/>
                  </a:lnTo>
                  <a:lnTo>
                    <a:pt x="91694" y="200279"/>
                  </a:lnTo>
                  <a:lnTo>
                    <a:pt x="69342" y="184404"/>
                  </a:lnTo>
                  <a:lnTo>
                    <a:pt x="50800" y="166116"/>
                  </a:lnTo>
                  <a:lnTo>
                    <a:pt x="35814" y="146812"/>
                  </a:lnTo>
                  <a:lnTo>
                    <a:pt x="23495" y="128016"/>
                  </a:lnTo>
                  <a:lnTo>
                    <a:pt x="14478" y="110998"/>
                  </a:lnTo>
                  <a:lnTo>
                    <a:pt x="7747" y="96647"/>
                  </a:lnTo>
                  <a:lnTo>
                    <a:pt x="2794" y="85598"/>
                  </a:lnTo>
                  <a:lnTo>
                    <a:pt x="0" y="79502"/>
                  </a:lnTo>
                  <a:lnTo>
                    <a:pt x="1651" y="77851"/>
                  </a:lnTo>
                  <a:lnTo>
                    <a:pt x="5588" y="74549"/>
                  </a:lnTo>
                  <a:lnTo>
                    <a:pt x="10668" y="70612"/>
                  </a:lnTo>
                  <a:lnTo>
                    <a:pt x="17272" y="65659"/>
                  </a:lnTo>
                  <a:lnTo>
                    <a:pt x="32893" y="54737"/>
                  </a:lnTo>
                  <a:lnTo>
                    <a:pt x="50800" y="42545"/>
                  </a:lnTo>
                  <a:lnTo>
                    <a:pt x="68707" y="29845"/>
                  </a:lnTo>
                  <a:lnTo>
                    <a:pt x="83820" y="18288"/>
                  </a:lnTo>
                  <a:lnTo>
                    <a:pt x="90043" y="13335"/>
                  </a:lnTo>
                  <a:lnTo>
                    <a:pt x="94488" y="8382"/>
                  </a:lnTo>
                  <a:lnTo>
                    <a:pt x="97917" y="4953"/>
                  </a:lnTo>
                  <a:lnTo>
                    <a:pt x="98933" y="1778"/>
                  </a:lnTo>
                  <a:lnTo>
                    <a:pt x="101727" y="635"/>
                  </a:lnTo>
                  <a:lnTo>
                    <a:pt x="106172" y="0"/>
                  </a:lnTo>
                  <a:lnTo>
                    <a:pt x="117348" y="1143"/>
                  </a:lnTo>
                  <a:lnTo>
                    <a:pt x="131953" y="3937"/>
                  </a:lnTo>
                  <a:lnTo>
                    <a:pt x="148209" y="7112"/>
                  </a:lnTo>
                  <a:lnTo>
                    <a:pt x="164338" y="11049"/>
                  </a:lnTo>
                  <a:lnTo>
                    <a:pt x="178308" y="14478"/>
                  </a:lnTo>
                  <a:lnTo>
                    <a:pt x="189992" y="16002"/>
                  </a:lnTo>
                  <a:lnTo>
                    <a:pt x="194437" y="16002"/>
                  </a:lnTo>
                  <a:lnTo>
                    <a:pt x="197231" y="15494"/>
                  </a:lnTo>
                  <a:close/>
                </a:path>
              </a:pathLst>
            </a:custGeom>
            <a:solidFill>
              <a:srgbClr val="DB831B"/>
            </a:solidFill>
            <a:ln w="0" cap="flat" cmpd="sng" algn="ctr">
              <a:solidFill>
                <a:srgbClr val="DB831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2996057" y="3776980"/>
              <a:ext cx="191263" cy="178817"/>
            </a:xfrm>
            <a:custGeom>
              <a:avLst/>
              <a:gdLst/>
              <a:ahLst/>
              <a:cxnLst/>
              <a:rect l="0" t="0" r="0" b="0"/>
              <a:pathLst>
                <a:path w="191263" h="178817">
                  <a:moveTo>
                    <a:pt x="143637" y="18288"/>
                  </a:moveTo>
                  <a:lnTo>
                    <a:pt x="147066" y="34163"/>
                  </a:lnTo>
                  <a:lnTo>
                    <a:pt x="151130" y="47498"/>
                  </a:lnTo>
                  <a:lnTo>
                    <a:pt x="154305" y="59563"/>
                  </a:lnTo>
                  <a:lnTo>
                    <a:pt x="159893" y="70612"/>
                  </a:lnTo>
                  <a:lnTo>
                    <a:pt x="167132" y="81153"/>
                  </a:lnTo>
                  <a:lnTo>
                    <a:pt x="177292" y="92075"/>
                  </a:lnTo>
                  <a:lnTo>
                    <a:pt x="191262" y="103759"/>
                  </a:lnTo>
                  <a:lnTo>
                    <a:pt x="189103" y="105410"/>
                  </a:lnTo>
                  <a:lnTo>
                    <a:pt x="187960" y="108712"/>
                  </a:lnTo>
                  <a:lnTo>
                    <a:pt x="185674" y="118745"/>
                  </a:lnTo>
                  <a:lnTo>
                    <a:pt x="184023" y="131826"/>
                  </a:lnTo>
                  <a:lnTo>
                    <a:pt x="181737" y="145669"/>
                  </a:lnTo>
                  <a:lnTo>
                    <a:pt x="179451" y="159385"/>
                  </a:lnTo>
                  <a:lnTo>
                    <a:pt x="175641" y="170561"/>
                  </a:lnTo>
                  <a:lnTo>
                    <a:pt x="172847" y="174879"/>
                  </a:lnTo>
                  <a:lnTo>
                    <a:pt x="170053" y="177038"/>
                  </a:lnTo>
                  <a:lnTo>
                    <a:pt x="166116" y="178816"/>
                  </a:lnTo>
                  <a:lnTo>
                    <a:pt x="162179" y="177673"/>
                  </a:lnTo>
                  <a:lnTo>
                    <a:pt x="136398" y="162179"/>
                  </a:lnTo>
                  <a:lnTo>
                    <a:pt x="110236" y="146685"/>
                  </a:lnTo>
                  <a:lnTo>
                    <a:pt x="83947" y="130810"/>
                  </a:lnTo>
                  <a:lnTo>
                    <a:pt x="58801" y="115951"/>
                  </a:lnTo>
                  <a:lnTo>
                    <a:pt x="37084" y="102616"/>
                  </a:lnTo>
                  <a:lnTo>
                    <a:pt x="27432" y="96647"/>
                  </a:lnTo>
                  <a:lnTo>
                    <a:pt x="18542" y="91059"/>
                  </a:lnTo>
                  <a:lnTo>
                    <a:pt x="11684" y="86106"/>
                  </a:lnTo>
                  <a:lnTo>
                    <a:pt x="6223" y="82804"/>
                  </a:lnTo>
                  <a:lnTo>
                    <a:pt x="2286" y="79375"/>
                  </a:lnTo>
                  <a:lnTo>
                    <a:pt x="0" y="77851"/>
                  </a:lnTo>
                  <a:lnTo>
                    <a:pt x="9017" y="75057"/>
                  </a:lnTo>
                  <a:lnTo>
                    <a:pt x="19558" y="72263"/>
                  </a:lnTo>
                  <a:lnTo>
                    <a:pt x="41529" y="62992"/>
                  </a:lnTo>
                  <a:lnTo>
                    <a:pt x="64389" y="51816"/>
                  </a:lnTo>
                  <a:lnTo>
                    <a:pt x="86741" y="39751"/>
                  </a:lnTo>
                  <a:lnTo>
                    <a:pt x="106807" y="27559"/>
                  </a:lnTo>
                  <a:lnTo>
                    <a:pt x="123571" y="16129"/>
                  </a:lnTo>
                  <a:lnTo>
                    <a:pt x="129794" y="11049"/>
                  </a:lnTo>
                  <a:lnTo>
                    <a:pt x="134747" y="6604"/>
                  </a:lnTo>
                  <a:lnTo>
                    <a:pt x="137668" y="2794"/>
                  </a:lnTo>
                  <a:lnTo>
                    <a:pt x="139192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2841244" y="3750945"/>
              <a:ext cx="138177" cy="214758"/>
            </a:xfrm>
            <a:custGeom>
              <a:avLst/>
              <a:gdLst/>
              <a:ahLst/>
              <a:cxnLst/>
              <a:rect l="0" t="0" r="0" b="0"/>
              <a:pathLst>
                <a:path w="138177" h="214758">
                  <a:moveTo>
                    <a:pt x="49276" y="18288"/>
                  </a:moveTo>
                  <a:lnTo>
                    <a:pt x="57531" y="33147"/>
                  </a:lnTo>
                  <a:lnTo>
                    <a:pt x="68199" y="44831"/>
                  </a:lnTo>
                  <a:lnTo>
                    <a:pt x="80010" y="55245"/>
                  </a:lnTo>
                  <a:lnTo>
                    <a:pt x="107442" y="74041"/>
                  </a:lnTo>
                  <a:lnTo>
                    <a:pt x="122428" y="83947"/>
                  </a:lnTo>
                  <a:lnTo>
                    <a:pt x="138176" y="95504"/>
                  </a:lnTo>
                  <a:lnTo>
                    <a:pt x="135890" y="97663"/>
                  </a:lnTo>
                  <a:lnTo>
                    <a:pt x="133096" y="102235"/>
                  </a:lnTo>
                  <a:lnTo>
                    <a:pt x="129159" y="108839"/>
                  </a:lnTo>
                  <a:lnTo>
                    <a:pt x="125349" y="117094"/>
                  </a:lnTo>
                  <a:lnTo>
                    <a:pt x="116205" y="137541"/>
                  </a:lnTo>
                  <a:lnTo>
                    <a:pt x="106172" y="160147"/>
                  </a:lnTo>
                  <a:lnTo>
                    <a:pt x="95504" y="182245"/>
                  </a:lnTo>
                  <a:lnTo>
                    <a:pt x="84455" y="200406"/>
                  </a:lnTo>
                  <a:lnTo>
                    <a:pt x="79375" y="207010"/>
                  </a:lnTo>
                  <a:lnTo>
                    <a:pt x="74422" y="212090"/>
                  </a:lnTo>
                  <a:lnTo>
                    <a:pt x="69342" y="214757"/>
                  </a:lnTo>
                  <a:lnTo>
                    <a:pt x="64389" y="214757"/>
                  </a:lnTo>
                  <a:lnTo>
                    <a:pt x="52578" y="208026"/>
                  </a:lnTo>
                  <a:lnTo>
                    <a:pt x="43688" y="202057"/>
                  </a:lnTo>
                  <a:lnTo>
                    <a:pt x="35179" y="197104"/>
                  </a:lnTo>
                  <a:lnTo>
                    <a:pt x="29210" y="193167"/>
                  </a:lnTo>
                  <a:lnTo>
                    <a:pt x="19558" y="185420"/>
                  </a:lnTo>
                  <a:lnTo>
                    <a:pt x="14097" y="177292"/>
                  </a:lnTo>
                  <a:lnTo>
                    <a:pt x="10668" y="166751"/>
                  </a:lnTo>
                  <a:lnTo>
                    <a:pt x="7874" y="151892"/>
                  </a:lnTo>
                  <a:lnTo>
                    <a:pt x="6858" y="141986"/>
                  </a:lnTo>
                  <a:lnTo>
                    <a:pt x="5080" y="130810"/>
                  </a:lnTo>
                  <a:lnTo>
                    <a:pt x="2794" y="117094"/>
                  </a:lnTo>
                  <a:lnTo>
                    <a:pt x="0" y="101092"/>
                  </a:lnTo>
                  <a:lnTo>
                    <a:pt x="9017" y="80264"/>
                  </a:lnTo>
                  <a:lnTo>
                    <a:pt x="17272" y="61976"/>
                  </a:lnTo>
                  <a:lnTo>
                    <a:pt x="24511" y="46482"/>
                  </a:lnTo>
                  <a:lnTo>
                    <a:pt x="30734" y="33147"/>
                  </a:lnTo>
                  <a:lnTo>
                    <a:pt x="35814" y="21717"/>
                  </a:lnTo>
                  <a:lnTo>
                    <a:pt x="39243" y="12827"/>
                  </a:lnTo>
                  <a:lnTo>
                    <a:pt x="42037" y="5588"/>
                  </a:lnTo>
                  <a:lnTo>
                    <a:pt x="42418" y="0"/>
                  </a:lnTo>
                  <a:close/>
                </a:path>
              </a:pathLst>
            </a:custGeom>
            <a:solidFill>
              <a:srgbClr val="D97E12"/>
            </a:solidFill>
            <a:ln w="0" cap="flat" cmpd="sng" algn="ctr">
              <a:solidFill>
                <a:srgbClr val="D97E1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3097276" y="3634105"/>
              <a:ext cx="96775" cy="129541"/>
            </a:xfrm>
            <a:custGeom>
              <a:avLst/>
              <a:gdLst/>
              <a:ahLst/>
              <a:cxnLst/>
              <a:rect l="0" t="0" r="0" b="0"/>
              <a:pathLst>
                <a:path w="96775" h="129541">
                  <a:moveTo>
                    <a:pt x="15621" y="4953"/>
                  </a:moveTo>
                  <a:lnTo>
                    <a:pt x="24130" y="0"/>
                  </a:lnTo>
                  <a:lnTo>
                    <a:pt x="33020" y="508"/>
                  </a:lnTo>
                  <a:lnTo>
                    <a:pt x="42418" y="5461"/>
                  </a:lnTo>
                  <a:lnTo>
                    <a:pt x="53086" y="13208"/>
                  </a:lnTo>
                  <a:lnTo>
                    <a:pt x="65405" y="23749"/>
                  </a:lnTo>
                  <a:lnTo>
                    <a:pt x="78867" y="35941"/>
                  </a:lnTo>
                  <a:lnTo>
                    <a:pt x="93345" y="48641"/>
                  </a:lnTo>
                  <a:lnTo>
                    <a:pt x="95758" y="54610"/>
                  </a:lnTo>
                  <a:lnTo>
                    <a:pt x="96774" y="61341"/>
                  </a:lnTo>
                  <a:lnTo>
                    <a:pt x="95123" y="75057"/>
                  </a:lnTo>
                  <a:lnTo>
                    <a:pt x="89535" y="89408"/>
                  </a:lnTo>
                  <a:lnTo>
                    <a:pt x="81661" y="103124"/>
                  </a:lnTo>
                  <a:lnTo>
                    <a:pt x="71628" y="114681"/>
                  </a:lnTo>
                  <a:lnTo>
                    <a:pt x="60325" y="124206"/>
                  </a:lnTo>
                  <a:lnTo>
                    <a:pt x="49276" y="129159"/>
                  </a:lnTo>
                  <a:lnTo>
                    <a:pt x="43688" y="129540"/>
                  </a:lnTo>
                  <a:lnTo>
                    <a:pt x="39243" y="128524"/>
                  </a:lnTo>
                  <a:lnTo>
                    <a:pt x="28575" y="119634"/>
                  </a:lnTo>
                  <a:lnTo>
                    <a:pt x="19050" y="109347"/>
                  </a:lnTo>
                  <a:lnTo>
                    <a:pt x="11303" y="97663"/>
                  </a:lnTo>
                  <a:lnTo>
                    <a:pt x="5080" y="84963"/>
                  </a:lnTo>
                  <a:lnTo>
                    <a:pt x="1778" y="70612"/>
                  </a:lnTo>
                  <a:lnTo>
                    <a:pt x="0" y="55118"/>
                  </a:lnTo>
                  <a:lnTo>
                    <a:pt x="2286" y="36957"/>
                  </a:lnTo>
                  <a:lnTo>
                    <a:pt x="7874" y="16637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3086608" y="3526536"/>
              <a:ext cx="122429" cy="104776"/>
            </a:xfrm>
            <a:custGeom>
              <a:avLst/>
              <a:gdLst/>
              <a:ahLst/>
              <a:cxnLst/>
              <a:rect l="0" t="0" r="0" b="0"/>
              <a:pathLst>
                <a:path w="122429" h="104776">
                  <a:moveTo>
                    <a:pt x="25146" y="1651"/>
                  </a:moveTo>
                  <a:lnTo>
                    <a:pt x="36957" y="0"/>
                  </a:lnTo>
                  <a:lnTo>
                    <a:pt x="49911" y="2159"/>
                  </a:lnTo>
                  <a:lnTo>
                    <a:pt x="62738" y="8255"/>
                  </a:lnTo>
                  <a:lnTo>
                    <a:pt x="76581" y="17653"/>
                  </a:lnTo>
                  <a:lnTo>
                    <a:pt x="90678" y="28702"/>
                  </a:lnTo>
                  <a:lnTo>
                    <a:pt x="121412" y="53467"/>
                  </a:lnTo>
                  <a:lnTo>
                    <a:pt x="122428" y="59055"/>
                  </a:lnTo>
                  <a:lnTo>
                    <a:pt x="121412" y="64008"/>
                  </a:lnTo>
                  <a:lnTo>
                    <a:pt x="117475" y="68453"/>
                  </a:lnTo>
                  <a:lnTo>
                    <a:pt x="111887" y="72263"/>
                  </a:lnTo>
                  <a:lnTo>
                    <a:pt x="104013" y="76200"/>
                  </a:lnTo>
                  <a:lnTo>
                    <a:pt x="95123" y="79375"/>
                  </a:lnTo>
                  <a:lnTo>
                    <a:pt x="73787" y="85471"/>
                  </a:lnTo>
                  <a:lnTo>
                    <a:pt x="50927" y="91059"/>
                  </a:lnTo>
                  <a:lnTo>
                    <a:pt x="29718" y="96012"/>
                  </a:lnTo>
                  <a:lnTo>
                    <a:pt x="11811" y="100330"/>
                  </a:lnTo>
                  <a:lnTo>
                    <a:pt x="5080" y="102616"/>
                  </a:lnTo>
                  <a:lnTo>
                    <a:pt x="0" y="104775"/>
                  </a:lnTo>
                  <a:lnTo>
                    <a:pt x="3429" y="93218"/>
                  </a:lnTo>
                  <a:lnTo>
                    <a:pt x="4572" y="83947"/>
                  </a:lnTo>
                  <a:lnTo>
                    <a:pt x="4064" y="65659"/>
                  </a:lnTo>
                  <a:lnTo>
                    <a:pt x="4064" y="55753"/>
                  </a:lnTo>
                  <a:lnTo>
                    <a:pt x="5080" y="43561"/>
                  </a:lnTo>
                  <a:lnTo>
                    <a:pt x="7874" y="28067"/>
                  </a:lnTo>
                  <a:lnTo>
                    <a:pt x="10033" y="19177"/>
                  </a:lnTo>
                  <a:lnTo>
                    <a:pt x="13462" y="9271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2936748" y="3426079"/>
              <a:ext cx="108078" cy="56897"/>
            </a:xfrm>
            <a:custGeom>
              <a:avLst/>
              <a:gdLst/>
              <a:ahLst/>
              <a:cxnLst/>
              <a:rect l="0" t="0" r="0" b="0"/>
              <a:pathLst>
                <a:path w="108078" h="56897">
                  <a:moveTo>
                    <a:pt x="28575" y="14478"/>
                  </a:moveTo>
                  <a:lnTo>
                    <a:pt x="54991" y="28194"/>
                  </a:lnTo>
                  <a:lnTo>
                    <a:pt x="108077" y="55118"/>
                  </a:lnTo>
                  <a:lnTo>
                    <a:pt x="97409" y="56896"/>
                  </a:lnTo>
                  <a:lnTo>
                    <a:pt x="85090" y="56896"/>
                  </a:lnTo>
                  <a:lnTo>
                    <a:pt x="58801" y="52959"/>
                  </a:lnTo>
                  <a:lnTo>
                    <a:pt x="45466" y="50800"/>
                  </a:lnTo>
                  <a:lnTo>
                    <a:pt x="33020" y="49657"/>
                  </a:lnTo>
                  <a:lnTo>
                    <a:pt x="22479" y="50165"/>
                  </a:lnTo>
                  <a:lnTo>
                    <a:pt x="14097" y="52959"/>
                  </a:lnTo>
                  <a:lnTo>
                    <a:pt x="11938" y="36449"/>
                  </a:lnTo>
                  <a:lnTo>
                    <a:pt x="9017" y="23749"/>
                  </a:lnTo>
                  <a:lnTo>
                    <a:pt x="5207" y="12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3057017" y="3485134"/>
              <a:ext cx="63755" cy="46356"/>
            </a:xfrm>
            <a:custGeom>
              <a:avLst/>
              <a:gdLst/>
              <a:ahLst/>
              <a:cxnLst/>
              <a:rect l="0" t="0" r="0" b="0"/>
              <a:pathLst>
                <a:path w="63755" h="46356">
                  <a:moveTo>
                    <a:pt x="12319" y="6604"/>
                  </a:moveTo>
                  <a:lnTo>
                    <a:pt x="21336" y="11049"/>
                  </a:lnTo>
                  <a:lnTo>
                    <a:pt x="27432" y="14351"/>
                  </a:lnTo>
                  <a:lnTo>
                    <a:pt x="32385" y="17653"/>
                  </a:lnTo>
                  <a:lnTo>
                    <a:pt x="37465" y="20447"/>
                  </a:lnTo>
                  <a:lnTo>
                    <a:pt x="43688" y="23749"/>
                  </a:lnTo>
                  <a:lnTo>
                    <a:pt x="52070" y="28194"/>
                  </a:lnTo>
                  <a:lnTo>
                    <a:pt x="63754" y="34163"/>
                  </a:lnTo>
                  <a:lnTo>
                    <a:pt x="55372" y="36957"/>
                  </a:lnTo>
                  <a:lnTo>
                    <a:pt x="50292" y="38100"/>
                  </a:lnTo>
                  <a:lnTo>
                    <a:pt x="47117" y="39116"/>
                  </a:lnTo>
                  <a:lnTo>
                    <a:pt x="45339" y="39116"/>
                  </a:lnTo>
                  <a:lnTo>
                    <a:pt x="40894" y="40386"/>
                  </a:lnTo>
                  <a:lnTo>
                    <a:pt x="36957" y="42545"/>
                  </a:lnTo>
                  <a:lnTo>
                    <a:pt x="30861" y="46355"/>
                  </a:lnTo>
                  <a:lnTo>
                    <a:pt x="24130" y="37592"/>
                  </a:lnTo>
                  <a:lnTo>
                    <a:pt x="18542" y="30861"/>
                  </a:lnTo>
                  <a:lnTo>
                    <a:pt x="14097" y="25400"/>
                  </a:lnTo>
                  <a:lnTo>
                    <a:pt x="10033" y="20447"/>
                  </a:lnTo>
                  <a:lnTo>
                    <a:pt x="5080" y="11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3145409" y="3592703"/>
              <a:ext cx="147575" cy="107697"/>
            </a:xfrm>
            <a:custGeom>
              <a:avLst/>
              <a:gdLst/>
              <a:ahLst/>
              <a:cxnLst/>
              <a:rect l="0" t="0" r="0" b="0"/>
              <a:pathLst>
                <a:path w="147575" h="107697">
                  <a:moveTo>
                    <a:pt x="83820" y="12700"/>
                  </a:moveTo>
                  <a:lnTo>
                    <a:pt x="94996" y="25400"/>
                  </a:lnTo>
                  <a:lnTo>
                    <a:pt x="115189" y="48514"/>
                  </a:lnTo>
                  <a:lnTo>
                    <a:pt x="132461" y="72898"/>
                  </a:lnTo>
                  <a:lnTo>
                    <a:pt x="140335" y="86614"/>
                  </a:lnTo>
                  <a:lnTo>
                    <a:pt x="147574" y="102108"/>
                  </a:lnTo>
                  <a:lnTo>
                    <a:pt x="135255" y="106426"/>
                  </a:lnTo>
                  <a:lnTo>
                    <a:pt x="123571" y="107696"/>
                  </a:lnTo>
                  <a:lnTo>
                    <a:pt x="111760" y="107061"/>
                  </a:lnTo>
                  <a:lnTo>
                    <a:pt x="100711" y="103759"/>
                  </a:lnTo>
                  <a:lnTo>
                    <a:pt x="78232" y="93218"/>
                  </a:lnTo>
                  <a:lnTo>
                    <a:pt x="57023" y="78867"/>
                  </a:lnTo>
                  <a:lnTo>
                    <a:pt x="38608" y="63373"/>
                  </a:lnTo>
                  <a:lnTo>
                    <a:pt x="21844" y="49657"/>
                  </a:lnTo>
                  <a:lnTo>
                    <a:pt x="14986" y="44704"/>
                  </a:lnTo>
                  <a:lnTo>
                    <a:pt x="9017" y="41402"/>
                  </a:lnTo>
                  <a:lnTo>
                    <a:pt x="3937" y="40386"/>
                  </a:lnTo>
                  <a:lnTo>
                    <a:pt x="0" y="40767"/>
                  </a:lnTo>
                  <a:lnTo>
                    <a:pt x="26289" y="30861"/>
                  </a:lnTo>
                  <a:lnTo>
                    <a:pt x="50800" y="22098"/>
                  </a:lnTo>
                  <a:lnTo>
                    <a:pt x="60833" y="17145"/>
                  </a:lnTo>
                  <a:lnTo>
                    <a:pt x="68072" y="12192"/>
                  </a:lnTo>
                  <a:lnTo>
                    <a:pt x="72136" y="6604"/>
                  </a:lnTo>
                  <a:lnTo>
                    <a:pt x="71501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3149346" y="3691001"/>
              <a:ext cx="147575" cy="204090"/>
            </a:xfrm>
            <a:custGeom>
              <a:avLst/>
              <a:gdLst/>
              <a:ahLst/>
              <a:cxnLst/>
              <a:rect l="0" t="0" r="0" b="0"/>
              <a:pathLst>
                <a:path w="147575" h="204090">
                  <a:moveTo>
                    <a:pt x="72644" y="14859"/>
                  </a:moveTo>
                  <a:lnTo>
                    <a:pt x="84836" y="32004"/>
                  </a:lnTo>
                  <a:lnTo>
                    <a:pt x="108966" y="70485"/>
                  </a:lnTo>
                  <a:lnTo>
                    <a:pt x="130810" y="109728"/>
                  </a:lnTo>
                  <a:lnTo>
                    <a:pt x="139827" y="128524"/>
                  </a:lnTo>
                  <a:lnTo>
                    <a:pt x="147574" y="145542"/>
                  </a:lnTo>
                  <a:lnTo>
                    <a:pt x="144145" y="147701"/>
                  </a:lnTo>
                  <a:lnTo>
                    <a:pt x="140208" y="151638"/>
                  </a:lnTo>
                  <a:lnTo>
                    <a:pt x="132334" y="163830"/>
                  </a:lnTo>
                  <a:lnTo>
                    <a:pt x="128524" y="171577"/>
                  </a:lnTo>
                  <a:lnTo>
                    <a:pt x="125730" y="181483"/>
                  </a:lnTo>
                  <a:lnTo>
                    <a:pt x="123444" y="192024"/>
                  </a:lnTo>
                  <a:lnTo>
                    <a:pt x="122936" y="204089"/>
                  </a:lnTo>
                  <a:lnTo>
                    <a:pt x="110617" y="197993"/>
                  </a:lnTo>
                  <a:lnTo>
                    <a:pt x="98298" y="193040"/>
                  </a:lnTo>
                  <a:lnTo>
                    <a:pt x="87122" y="190246"/>
                  </a:lnTo>
                  <a:lnTo>
                    <a:pt x="77089" y="188087"/>
                  </a:lnTo>
                  <a:lnTo>
                    <a:pt x="60325" y="185801"/>
                  </a:lnTo>
                  <a:lnTo>
                    <a:pt x="53721" y="184785"/>
                  </a:lnTo>
                  <a:lnTo>
                    <a:pt x="49149" y="183642"/>
                  </a:lnTo>
                  <a:lnTo>
                    <a:pt x="41910" y="179324"/>
                  </a:lnTo>
                  <a:lnTo>
                    <a:pt x="35179" y="173736"/>
                  </a:lnTo>
                  <a:lnTo>
                    <a:pt x="30226" y="166624"/>
                  </a:lnTo>
                  <a:lnTo>
                    <a:pt x="25146" y="158877"/>
                  </a:lnTo>
                  <a:lnTo>
                    <a:pt x="18288" y="141732"/>
                  </a:lnTo>
                  <a:lnTo>
                    <a:pt x="13335" y="124079"/>
                  </a:lnTo>
                  <a:lnTo>
                    <a:pt x="10033" y="107569"/>
                  </a:lnTo>
                  <a:lnTo>
                    <a:pt x="7239" y="94361"/>
                  </a:lnTo>
                  <a:lnTo>
                    <a:pt x="3810" y="85979"/>
                  </a:lnTo>
                  <a:lnTo>
                    <a:pt x="2159" y="84328"/>
                  </a:lnTo>
                  <a:lnTo>
                    <a:pt x="0" y="84963"/>
                  </a:lnTo>
                  <a:lnTo>
                    <a:pt x="12319" y="77724"/>
                  </a:lnTo>
                  <a:lnTo>
                    <a:pt x="24511" y="67691"/>
                  </a:lnTo>
                  <a:lnTo>
                    <a:pt x="35814" y="56261"/>
                  </a:lnTo>
                  <a:lnTo>
                    <a:pt x="45212" y="43561"/>
                  </a:lnTo>
                  <a:lnTo>
                    <a:pt x="53086" y="30861"/>
                  </a:lnTo>
                  <a:lnTo>
                    <a:pt x="58674" y="19304"/>
                  </a:lnTo>
                  <a:lnTo>
                    <a:pt x="60960" y="8128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3242691" y="3703066"/>
              <a:ext cx="124715" cy="204090"/>
            </a:xfrm>
            <a:custGeom>
              <a:avLst/>
              <a:gdLst/>
              <a:ahLst/>
              <a:cxnLst/>
              <a:rect l="0" t="0" r="0" b="0"/>
              <a:pathLst>
                <a:path w="124715" h="204090">
                  <a:moveTo>
                    <a:pt x="74803" y="41910"/>
                  </a:moveTo>
                  <a:lnTo>
                    <a:pt x="93345" y="82804"/>
                  </a:lnTo>
                  <a:lnTo>
                    <a:pt x="109982" y="121412"/>
                  </a:lnTo>
                  <a:lnTo>
                    <a:pt x="124714" y="156083"/>
                  </a:lnTo>
                  <a:lnTo>
                    <a:pt x="120650" y="160020"/>
                  </a:lnTo>
                  <a:lnTo>
                    <a:pt x="118491" y="168783"/>
                  </a:lnTo>
                  <a:lnTo>
                    <a:pt x="117856" y="175006"/>
                  </a:lnTo>
                  <a:lnTo>
                    <a:pt x="117856" y="182626"/>
                  </a:lnTo>
                  <a:lnTo>
                    <a:pt x="117856" y="192659"/>
                  </a:lnTo>
                  <a:lnTo>
                    <a:pt x="117856" y="204089"/>
                  </a:lnTo>
                  <a:lnTo>
                    <a:pt x="106807" y="195834"/>
                  </a:lnTo>
                  <a:lnTo>
                    <a:pt x="99568" y="185928"/>
                  </a:lnTo>
                  <a:lnTo>
                    <a:pt x="93853" y="175514"/>
                  </a:lnTo>
                  <a:lnTo>
                    <a:pt x="90551" y="164973"/>
                  </a:lnTo>
                  <a:lnTo>
                    <a:pt x="86614" y="146177"/>
                  </a:lnTo>
                  <a:lnTo>
                    <a:pt x="84455" y="140208"/>
                  </a:lnTo>
                  <a:lnTo>
                    <a:pt x="81026" y="136906"/>
                  </a:lnTo>
                  <a:lnTo>
                    <a:pt x="73152" y="132461"/>
                  </a:lnTo>
                  <a:lnTo>
                    <a:pt x="65913" y="125730"/>
                  </a:lnTo>
                  <a:lnTo>
                    <a:pt x="52451" y="108712"/>
                  </a:lnTo>
                  <a:lnTo>
                    <a:pt x="40259" y="87757"/>
                  </a:lnTo>
                  <a:lnTo>
                    <a:pt x="29591" y="65659"/>
                  </a:lnTo>
                  <a:lnTo>
                    <a:pt x="20701" y="44704"/>
                  </a:lnTo>
                  <a:lnTo>
                    <a:pt x="12319" y="27686"/>
                  </a:lnTo>
                  <a:lnTo>
                    <a:pt x="8890" y="21463"/>
                  </a:lnTo>
                  <a:lnTo>
                    <a:pt x="5588" y="17145"/>
                  </a:lnTo>
                  <a:lnTo>
                    <a:pt x="2794" y="14986"/>
                  </a:lnTo>
                  <a:lnTo>
                    <a:pt x="0" y="14986"/>
                  </a:lnTo>
                  <a:lnTo>
                    <a:pt x="12319" y="10414"/>
                  </a:lnTo>
                  <a:lnTo>
                    <a:pt x="24003" y="8763"/>
                  </a:lnTo>
                  <a:lnTo>
                    <a:pt x="34036" y="8255"/>
                  </a:lnTo>
                  <a:lnTo>
                    <a:pt x="43053" y="8763"/>
                  </a:lnTo>
                  <a:lnTo>
                    <a:pt x="49657" y="8763"/>
                  </a:lnTo>
                  <a:lnTo>
                    <a:pt x="54229" y="8255"/>
                  </a:lnTo>
                  <a:lnTo>
                    <a:pt x="55880" y="5461"/>
                  </a:lnTo>
                  <a:lnTo>
                    <a:pt x="54737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3171698" y="3891788"/>
              <a:ext cx="135764" cy="169419"/>
            </a:xfrm>
            <a:custGeom>
              <a:avLst/>
              <a:gdLst/>
              <a:ahLst/>
              <a:cxnLst/>
              <a:rect l="0" t="0" r="0" b="0"/>
              <a:pathLst>
                <a:path w="135764" h="169419">
                  <a:moveTo>
                    <a:pt x="37338" y="5461"/>
                  </a:moveTo>
                  <a:lnTo>
                    <a:pt x="44704" y="9398"/>
                  </a:lnTo>
                  <a:lnTo>
                    <a:pt x="61468" y="13208"/>
                  </a:lnTo>
                  <a:lnTo>
                    <a:pt x="81026" y="16002"/>
                  </a:lnTo>
                  <a:lnTo>
                    <a:pt x="92329" y="18161"/>
                  </a:lnTo>
                  <a:lnTo>
                    <a:pt x="104013" y="21590"/>
                  </a:lnTo>
                  <a:lnTo>
                    <a:pt x="112776" y="34290"/>
                  </a:lnTo>
                  <a:lnTo>
                    <a:pt x="120650" y="50800"/>
                  </a:lnTo>
                  <a:lnTo>
                    <a:pt x="127508" y="69469"/>
                  </a:lnTo>
                  <a:lnTo>
                    <a:pt x="132969" y="89916"/>
                  </a:lnTo>
                  <a:lnTo>
                    <a:pt x="135763" y="110871"/>
                  </a:lnTo>
                  <a:lnTo>
                    <a:pt x="135763" y="131953"/>
                  </a:lnTo>
                  <a:lnTo>
                    <a:pt x="132461" y="151765"/>
                  </a:lnTo>
                  <a:lnTo>
                    <a:pt x="125730" y="169418"/>
                  </a:lnTo>
                  <a:lnTo>
                    <a:pt x="111252" y="167132"/>
                  </a:lnTo>
                  <a:lnTo>
                    <a:pt x="99568" y="166116"/>
                  </a:lnTo>
                  <a:lnTo>
                    <a:pt x="89408" y="165481"/>
                  </a:lnTo>
                  <a:lnTo>
                    <a:pt x="81661" y="165481"/>
                  </a:lnTo>
                  <a:lnTo>
                    <a:pt x="69342" y="165481"/>
                  </a:lnTo>
                  <a:lnTo>
                    <a:pt x="60325" y="163322"/>
                  </a:lnTo>
                  <a:lnTo>
                    <a:pt x="45847" y="154940"/>
                  </a:lnTo>
                  <a:lnTo>
                    <a:pt x="34036" y="145034"/>
                  </a:lnTo>
                  <a:lnTo>
                    <a:pt x="24003" y="134112"/>
                  </a:lnTo>
                  <a:lnTo>
                    <a:pt x="16129" y="122047"/>
                  </a:lnTo>
                  <a:lnTo>
                    <a:pt x="10668" y="109728"/>
                  </a:lnTo>
                  <a:lnTo>
                    <a:pt x="5588" y="98171"/>
                  </a:lnTo>
                  <a:lnTo>
                    <a:pt x="2159" y="88265"/>
                  </a:lnTo>
                  <a:lnTo>
                    <a:pt x="0" y="79883"/>
                  </a:lnTo>
                  <a:lnTo>
                    <a:pt x="15113" y="56261"/>
                  </a:lnTo>
                  <a:lnTo>
                    <a:pt x="26289" y="35306"/>
                  </a:lnTo>
                  <a:lnTo>
                    <a:pt x="30099" y="25400"/>
                  </a:lnTo>
                  <a:lnTo>
                    <a:pt x="32385" y="16002"/>
                  </a:lnTo>
                  <a:lnTo>
                    <a:pt x="33020" y="7747"/>
                  </a:lnTo>
                  <a:lnTo>
                    <a:pt x="31369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2912237" y="3925443"/>
              <a:ext cx="181738" cy="163831"/>
            </a:xfrm>
            <a:custGeom>
              <a:avLst/>
              <a:gdLst/>
              <a:ahLst/>
              <a:cxnLst/>
              <a:rect l="0" t="0" r="0" b="0"/>
              <a:pathLst>
                <a:path w="181738" h="163831">
                  <a:moveTo>
                    <a:pt x="55372" y="12192"/>
                  </a:moveTo>
                  <a:lnTo>
                    <a:pt x="71628" y="21463"/>
                  </a:lnTo>
                  <a:lnTo>
                    <a:pt x="91186" y="29845"/>
                  </a:lnTo>
                  <a:lnTo>
                    <a:pt x="114046" y="37592"/>
                  </a:lnTo>
                  <a:lnTo>
                    <a:pt x="119634" y="44704"/>
                  </a:lnTo>
                  <a:lnTo>
                    <a:pt x="126365" y="53975"/>
                  </a:lnTo>
                  <a:lnTo>
                    <a:pt x="143764" y="73914"/>
                  </a:lnTo>
                  <a:lnTo>
                    <a:pt x="162687" y="91567"/>
                  </a:lnTo>
                  <a:lnTo>
                    <a:pt x="172212" y="97663"/>
                  </a:lnTo>
                  <a:lnTo>
                    <a:pt x="181737" y="100838"/>
                  </a:lnTo>
                  <a:lnTo>
                    <a:pt x="168910" y="108204"/>
                  </a:lnTo>
                  <a:lnTo>
                    <a:pt x="158877" y="115951"/>
                  </a:lnTo>
                  <a:lnTo>
                    <a:pt x="151511" y="123063"/>
                  </a:lnTo>
                  <a:lnTo>
                    <a:pt x="146431" y="130810"/>
                  </a:lnTo>
                  <a:lnTo>
                    <a:pt x="138811" y="145669"/>
                  </a:lnTo>
                  <a:lnTo>
                    <a:pt x="131953" y="160655"/>
                  </a:lnTo>
                  <a:lnTo>
                    <a:pt x="117983" y="158877"/>
                  </a:lnTo>
                  <a:lnTo>
                    <a:pt x="106172" y="158877"/>
                  </a:lnTo>
                  <a:lnTo>
                    <a:pt x="97282" y="160020"/>
                  </a:lnTo>
                  <a:lnTo>
                    <a:pt x="90043" y="161036"/>
                  </a:lnTo>
                  <a:lnTo>
                    <a:pt x="78867" y="163830"/>
                  </a:lnTo>
                  <a:lnTo>
                    <a:pt x="70358" y="163322"/>
                  </a:lnTo>
                  <a:lnTo>
                    <a:pt x="55880" y="154432"/>
                  </a:lnTo>
                  <a:lnTo>
                    <a:pt x="42418" y="142367"/>
                  </a:lnTo>
                  <a:lnTo>
                    <a:pt x="31369" y="128016"/>
                  </a:lnTo>
                  <a:lnTo>
                    <a:pt x="21844" y="112522"/>
                  </a:lnTo>
                  <a:lnTo>
                    <a:pt x="14097" y="97155"/>
                  </a:lnTo>
                  <a:lnTo>
                    <a:pt x="7874" y="82804"/>
                  </a:lnTo>
                  <a:lnTo>
                    <a:pt x="3429" y="70612"/>
                  </a:lnTo>
                  <a:lnTo>
                    <a:pt x="0" y="61722"/>
                  </a:lnTo>
                  <a:lnTo>
                    <a:pt x="8382" y="50800"/>
                  </a:lnTo>
                  <a:lnTo>
                    <a:pt x="16891" y="40767"/>
                  </a:lnTo>
                  <a:lnTo>
                    <a:pt x="24511" y="33147"/>
                  </a:lnTo>
                  <a:lnTo>
                    <a:pt x="32004" y="25908"/>
                  </a:lnTo>
                  <a:lnTo>
                    <a:pt x="37465" y="19304"/>
                  </a:lnTo>
                  <a:lnTo>
                    <a:pt x="41402" y="13335"/>
                  </a:lnTo>
                  <a:lnTo>
                    <a:pt x="42418" y="6604"/>
                  </a:lnTo>
                  <a:lnTo>
                    <a:pt x="41402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3053207" y="4020312"/>
              <a:ext cx="175007" cy="170562"/>
            </a:xfrm>
            <a:custGeom>
              <a:avLst/>
              <a:gdLst/>
              <a:ahLst/>
              <a:cxnLst/>
              <a:rect l="0" t="0" r="0" b="0"/>
              <a:pathLst>
                <a:path w="175007" h="170562">
                  <a:moveTo>
                    <a:pt x="53594" y="12700"/>
                  </a:moveTo>
                  <a:lnTo>
                    <a:pt x="64135" y="10541"/>
                  </a:lnTo>
                  <a:lnTo>
                    <a:pt x="83820" y="3810"/>
                  </a:lnTo>
                  <a:lnTo>
                    <a:pt x="103378" y="0"/>
                  </a:lnTo>
                  <a:lnTo>
                    <a:pt x="113411" y="0"/>
                  </a:lnTo>
                  <a:lnTo>
                    <a:pt x="125095" y="2794"/>
                  </a:lnTo>
                  <a:lnTo>
                    <a:pt x="135128" y="15494"/>
                  </a:lnTo>
                  <a:lnTo>
                    <a:pt x="145796" y="28194"/>
                  </a:lnTo>
                  <a:lnTo>
                    <a:pt x="158750" y="39116"/>
                  </a:lnTo>
                  <a:lnTo>
                    <a:pt x="166497" y="43053"/>
                  </a:lnTo>
                  <a:lnTo>
                    <a:pt x="175006" y="45847"/>
                  </a:lnTo>
                  <a:lnTo>
                    <a:pt x="174371" y="50800"/>
                  </a:lnTo>
                  <a:lnTo>
                    <a:pt x="173228" y="57404"/>
                  </a:lnTo>
                  <a:lnTo>
                    <a:pt x="169291" y="73914"/>
                  </a:lnTo>
                  <a:lnTo>
                    <a:pt x="164338" y="92202"/>
                  </a:lnTo>
                  <a:lnTo>
                    <a:pt x="156464" y="108585"/>
                  </a:lnTo>
                  <a:lnTo>
                    <a:pt x="145796" y="130810"/>
                  </a:lnTo>
                  <a:lnTo>
                    <a:pt x="135128" y="146685"/>
                  </a:lnTo>
                  <a:lnTo>
                    <a:pt x="125095" y="158369"/>
                  </a:lnTo>
                  <a:lnTo>
                    <a:pt x="116205" y="165608"/>
                  </a:lnTo>
                  <a:lnTo>
                    <a:pt x="107823" y="169418"/>
                  </a:lnTo>
                  <a:lnTo>
                    <a:pt x="101219" y="170561"/>
                  </a:lnTo>
                  <a:lnTo>
                    <a:pt x="94996" y="169926"/>
                  </a:lnTo>
                  <a:lnTo>
                    <a:pt x="90551" y="168402"/>
                  </a:lnTo>
                  <a:lnTo>
                    <a:pt x="87757" y="153924"/>
                  </a:lnTo>
                  <a:lnTo>
                    <a:pt x="84328" y="141732"/>
                  </a:lnTo>
                  <a:lnTo>
                    <a:pt x="79248" y="131318"/>
                  </a:lnTo>
                  <a:lnTo>
                    <a:pt x="73152" y="121920"/>
                  </a:lnTo>
                  <a:lnTo>
                    <a:pt x="66421" y="114173"/>
                  </a:lnTo>
                  <a:lnTo>
                    <a:pt x="59182" y="108204"/>
                  </a:lnTo>
                  <a:lnTo>
                    <a:pt x="44069" y="98679"/>
                  </a:lnTo>
                  <a:lnTo>
                    <a:pt x="28956" y="92202"/>
                  </a:lnTo>
                  <a:lnTo>
                    <a:pt x="15494" y="86614"/>
                  </a:lnTo>
                  <a:lnTo>
                    <a:pt x="5080" y="82169"/>
                  </a:lnTo>
                  <a:lnTo>
                    <a:pt x="1651" y="78867"/>
                  </a:lnTo>
                  <a:lnTo>
                    <a:pt x="0" y="75692"/>
                  </a:lnTo>
                  <a:lnTo>
                    <a:pt x="7239" y="64516"/>
                  </a:lnTo>
                  <a:lnTo>
                    <a:pt x="12827" y="55753"/>
                  </a:lnTo>
                  <a:lnTo>
                    <a:pt x="21717" y="40894"/>
                  </a:lnTo>
                  <a:lnTo>
                    <a:pt x="30226" y="28702"/>
                  </a:lnTo>
                  <a:lnTo>
                    <a:pt x="35179" y="21463"/>
                  </a:lnTo>
                  <a:lnTo>
                    <a:pt x="41275" y="14351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2920619" y="4097020"/>
              <a:ext cx="206376" cy="144019"/>
            </a:xfrm>
            <a:custGeom>
              <a:avLst/>
              <a:gdLst/>
              <a:ahLst/>
              <a:cxnLst/>
              <a:rect l="0" t="0" r="0" b="0"/>
              <a:pathLst>
                <a:path w="206376" h="144019">
                  <a:moveTo>
                    <a:pt x="66040" y="5461"/>
                  </a:moveTo>
                  <a:lnTo>
                    <a:pt x="71120" y="2794"/>
                  </a:lnTo>
                  <a:lnTo>
                    <a:pt x="77089" y="1143"/>
                  </a:lnTo>
                  <a:lnTo>
                    <a:pt x="84963" y="0"/>
                  </a:lnTo>
                  <a:lnTo>
                    <a:pt x="93345" y="508"/>
                  </a:lnTo>
                  <a:lnTo>
                    <a:pt x="102870" y="1778"/>
                  </a:lnTo>
                  <a:lnTo>
                    <a:pt x="113538" y="3937"/>
                  </a:lnTo>
                  <a:lnTo>
                    <a:pt x="125222" y="7747"/>
                  </a:lnTo>
                  <a:lnTo>
                    <a:pt x="132969" y="14478"/>
                  </a:lnTo>
                  <a:lnTo>
                    <a:pt x="144272" y="21971"/>
                  </a:lnTo>
                  <a:lnTo>
                    <a:pt x="158115" y="31496"/>
                  </a:lnTo>
                  <a:lnTo>
                    <a:pt x="172847" y="43561"/>
                  </a:lnTo>
                  <a:lnTo>
                    <a:pt x="186182" y="57912"/>
                  </a:lnTo>
                  <a:lnTo>
                    <a:pt x="197358" y="75565"/>
                  </a:lnTo>
                  <a:lnTo>
                    <a:pt x="201803" y="85471"/>
                  </a:lnTo>
                  <a:lnTo>
                    <a:pt x="204597" y="96012"/>
                  </a:lnTo>
                  <a:lnTo>
                    <a:pt x="206375" y="108077"/>
                  </a:lnTo>
                  <a:lnTo>
                    <a:pt x="206375" y="120269"/>
                  </a:lnTo>
                  <a:lnTo>
                    <a:pt x="204597" y="122428"/>
                  </a:lnTo>
                  <a:lnTo>
                    <a:pt x="200787" y="124587"/>
                  </a:lnTo>
                  <a:lnTo>
                    <a:pt x="193929" y="127000"/>
                  </a:lnTo>
                  <a:lnTo>
                    <a:pt x="185674" y="129159"/>
                  </a:lnTo>
                  <a:lnTo>
                    <a:pt x="165608" y="133604"/>
                  </a:lnTo>
                  <a:lnTo>
                    <a:pt x="141478" y="137922"/>
                  </a:lnTo>
                  <a:lnTo>
                    <a:pt x="116967" y="141224"/>
                  </a:lnTo>
                  <a:lnTo>
                    <a:pt x="94996" y="143510"/>
                  </a:lnTo>
                  <a:lnTo>
                    <a:pt x="86106" y="144018"/>
                  </a:lnTo>
                  <a:lnTo>
                    <a:pt x="78359" y="144018"/>
                  </a:lnTo>
                  <a:lnTo>
                    <a:pt x="72644" y="144018"/>
                  </a:lnTo>
                  <a:lnTo>
                    <a:pt x="69850" y="143510"/>
                  </a:lnTo>
                  <a:lnTo>
                    <a:pt x="61595" y="128524"/>
                  </a:lnTo>
                  <a:lnTo>
                    <a:pt x="51943" y="117094"/>
                  </a:lnTo>
                  <a:lnTo>
                    <a:pt x="41529" y="108712"/>
                  </a:lnTo>
                  <a:lnTo>
                    <a:pt x="30226" y="101981"/>
                  </a:lnTo>
                  <a:lnTo>
                    <a:pt x="11176" y="92075"/>
                  </a:lnTo>
                  <a:lnTo>
                    <a:pt x="3937" y="87122"/>
                  </a:lnTo>
                  <a:lnTo>
                    <a:pt x="0" y="80518"/>
                  </a:lnTo>
                  <a:lnTo>
                    <a:pt x="16129" y="59055"/>
                  </a:lnTo>
                  <a:lnTo>
                    <a:pt x="32512" y="41402"/>
                  </a:lnTo>
                  <a:lnTo>
                    <a:pt x="62611" y="9271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3138043" y="4191381"/>
              <a:ext cx="135383" cy="156084"/>
            </a:xfrm>
            <a:custGeom>
              <a:avLst/>
              <a:gdLst/>
              <a:ahLst/>
              <a:cxnLst/>
              <a:rect l="0" t="0" r="0" b="0"/>
              <a:pathLst>
                <a:path w="135383" h="156084">
                  <a:moveTo>
                    <a:pt x="14097" y="7239"/>
                  </a:moveTo>
                  <a:lnTo>
                    <a:pt x="20193" y="1651"/>
                  </a:lnTo>
                  <a:lnTo>
                    <a:pt x="24130" y="508"/>
                  </a:lnTo>
                  <a:lnTo>
                    <a:pt x="30226" y="0"/>
                  </a:lnTo>
                  <a:lnTo>
                    <a:pt x="38608" y="1651"/>
                  </a:lnTo>
                  <a:lnTo>
                    <a:pt x="49276" y="4445"/>
                  </a:lnTo>
                  <a:lnTo>
                    <a:pt x="54356" y="11557"/>
                  </a:lnTo>
                  <a:lnTo>
                    <a:pt x="59309" y="19304"/>
                  </a:lnTo>
                  <a:lnTo>
                    <a:pt x="65405" y="29210"/>
                  </a:lnTo>
                  <a:lnTo>
                    <a:pt x="73279" y="40259"/>
                  </a:lnTo>
                  <a:lnTo>
                    <a:pt x="83312" y="54102"/>
                  </a:lnTo>
                  <a:lnTo>
                    <a:pt x="96774" y="69596"/>
                  </a:lnTo>
                  <a:lnTo>
                    <a:pt x="113538" y="87249"/>
                  </a:lnTo>
                  <a:lnTo>
                    <a:pt x="123571" y="97155"/>
                  </a:lnTo>
                  <a:lnTo>
                    <a:pt x="135382" y="107696"/>
                  </a:lnTo>
                  <a:lnTo>
                    <a:pt x="134239" y="109855"/>
                  </a:lnTo>
                  <a:lnTo>
                    <a:pt x="131953" y="113030"/>
                  </a:lnTo>
                  <a:lnTo>
                    <a:pt x="123063" y="120777"/>
                  </a:lnTo>
                  <a:lnTo>
                    <a:pt x="110236" y="130302"/>
                  </a:lnTo>
                  <a:lnTo>
                    <a:pt x="94615" y="139573"/>
                  </a:lnTo>
                  <a:lnTo>
                    <a:pt x="75438" y="147828"/>
                  </a:lnTo>
                  <a:lnTo>
                    <a:pt x="55372" y="153924"/>
                  </a:lnTo>
                  <a:lnTo>
                    <a:pt x="34671" y="156083"/>
                  </a:lnTo>
                  <a:lnTo>
                    <a:pt x="14097" y="153924"/>
                  </a:lnTo>
                  <a:lnTo>
                    <a:pt x="7366" y="114173"/>
                  </a:lnTo>
                  <a:lnTo>
                    <a:pt x="1270" y="74549"/>
                  </a:lnTo>
                  <a:lnTo>
                    <a:pt x="0" y="55626"/>
                  </a:lnTo>
                  <a:lnTo>
                    <a:pt x="635" y="39751"/>
                  </a:lnTo>
                  <a:lnTo>
                    <a:pt x="2921" y="25908"/>
                  </a:lnTo>
                  <a:lnTo>
                    <a:pt x="8509" y="15367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3196209" y="4126357"/>
              <a:ext cx="87885" cy="152655"/>
            </a:xfrm>
            <a:custGeom>
              <a:avLst/>
              <a:gdLst/>
              <a:ahLst/>
              <a:cxnLst/>
              <a:rect l="0" t="0" r="0" b="0"/>
              <a:pathLst>
                <a:path w="87885" h="152655">
                  <a:moveTo>
                    <a:pt x="10033" y="42418"/>
                  </a:moveTo>
                  <a:lnTo>
                    <a:pt x="17907" y="28575"/>
                  </a:lnTo>
                  <a:lnTo>
                    <a:pt x="26289" y="13081"/>
                  </a:lnTo>
                  <a:lnTo>
                    <a:pt x="35814" y="0"/>
                  </a:lnTo>
                  <a:lnTo>
                    <a:pt x="47117" y="12573"/>
                  </a:lnTo>
                  <a:lnTo>
                    <a:pt x="59944" y="28575"/>
                  </a:lnTo>
                  <a:lnTo>
                    <a:pt x="67183" y="38481"/>
                  </a:lnTo>
                  <a:lnTo>
                    <a:pt x="73787" y="50673"/>
                  </a:lnTo>
                  <a:lnTo>
                    <a:pt x="81026" y="65024"/>
                  </a:lnTo>
                  <a:lnTo>
                    <a:pt x="87884" y="82550"/>
                  </a:lnTo>
                  <a:lnTo>
                    <a:pt x="86741" y="92710"/>
                  </a:lnTo>
                  <a:lnTo>
                    <a:pt x="84455" y="107950"/>
                  </a:lnTo>
                  <a:lnTo>
                    <a:pt x="80518" y="127889"/>
                  </a:lnTo>
                  <a:lnTo>
                    <a:pt x="76073" y="152654"/>
                  </a:lnTo>
                  <a:lnTo>
                    <a:pt x="64389" y="139573"/>
                  </a:lnTo>
                  <a:lnTo>
                    <a:pt x="50927" y="125222"/>
                  </a:lnTo>
                  <a:lnTo>
                    <a:pt x="22987" y="98044"/>
                  </a:lnTo>
                  <a:lnTo>
                    <a:pt x="11303" y="85344"/>
                  </a:lnTo>
                  <a:lnTo>
                    <a:pt x="2794" y="73279"/>
                  </a:lnTo>
                  <a:lnTo>
                    <a:pt x="635" y="68326"/>
                  </a:lnTo>
                  <a:lnTo>
                    <a:pt x="0" y="62738"/>
                  </a:lnTo>
                  <a:lnTo>
                    <a:pt x="635" y="58420"/>
                  </a:lnTo>
                  <a:lnTo>
                    <a:pt x="3429" y="53975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3235452" y="4069334"/>
              <a:ext cx="65914" cy="108840"/>
            </a:xfrm>
            <a:custGeom>
              <a:avLst/>
              <a:gdLst/>
              <a:ahLst/>
              <a:cxnLst/>
              <a:rect l="0" t="0" r="0" b="0"/>
              <a:pathLst>
                <a:path w="65914" h="108840">
                  <a:moveTo>
                    <a:pt x="0" y="30480"/>
                  </a:moveTo>
                  <a:lnTo>
                    <a:pt x="0" y="20447"/>
                  </a:lnTo>
                  <a:lnTo>
                    <a:pt x="2159" y="11176"/>
                  </a:lnTo>
                  <a:lnTo>
                    <a:pt x="4953" y="6223"/>
                  </a:lnTo>
                  <a:lnTo>
                    <a:pt x="9398" y="0"/>
                  </a:lnTo>
                  <a:lnTo>
                    <a:pt x="18923" y="635"/>
                  </a:lnTo>
                  <a:lnTo>
                    <a:pt x="27305" y="0"/>
                  </a:lnTo>
                  <a:lnTo>
                    <a:pt x="40767" y="635"/>
                  </a:lnTo>
                  <a:lnTo>
                    <a:pt x="52451" y="2794"/>
                  </a:lnTo>
                  <a:lnTo>
                    <a:pt x="58674" y="6223"/>
                  </a:lnTo>
                  <a:lnTo>
                    <a:pt x="65913" y="10541"/>
                  </a:lnTo>
                  <a:lnTo>
                    <a:pt x="65405" y="16764"/>
                  </a:lnTo>
                  <a:lnTo>
                    <a:pt x="64135" y="25400"/>
                  </a:lnTo>
                  <a:lnTo>
                    <a:pt x="63119" y="36576"/>
                  </a:lnTo>
                  <a:lnTo>
                    <a:pt x="61976" y="49657"/>
                  </a:lnTo>
                  <a:lnTo>
                    <a:pt x="58039" y="78994"/>
                  </a:lnTo>
                  <a:lnTo>
                    <a:pt x="53721" y="108839"/>
                  </a:lnTo>
                  <a:lnTo>
                    <a:pt x="45212" y="96139"/>
                  </a:lnTo>
                  <a:lnTo>
                    <a:pt x="37973" y="84963"/>
                  </a:lnTo>
                  <a:lnTo>
                    <a:pt x="31750" y="75692"/>
                  </a:lnTo>
                  <a:lnTo>
                    <a:pt x="26797" y="67310"/>
                  </a:lnTo>
                  <a:lnTo>
                    <a:pt x="15621" y="53086"/>
                  </a:lnTo>
                  <a:lnTo>
                    <a:pt x="8255" y="47498"/>
                  </a:lnTo>
                  <a:lnTo>
                    <a:pt x="508" y="42164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2046859" y="4078859"/>
              <a:ext cx="130303" cy="269749"/>
            </a:xfrm>
            <a:custGeom>
              <a:avLst/>
              <a:gdLst/>
              <a:ahLst/>
              <a:cxnLst/>
              <a:rect l="0" t="0" r="0" b="0"/>
              <a:pathLst>
                <a:path w="130303" h="269749">
                  <a:moveTo>
                    <a:pt x="75565" y="9906"/>
                  </a:moveTo>
                  <a:lnTo>
                    <a:pt x="80010" y="19304"/>
                  </a:lnTo>
                  <a:lnTo>
                    <a:pt x="88392" y="39116"/>
                  </a:lnTo>
                  <a:lnTo>
                    <a:pt x="93853" y="49657"/>
                  </a:lnTo>
                  <a:lnTo>
                    <a:pt x="102362" y="60579"/>
                  </a:lnTo>
                  <a:lnTo>
                    <a:pt x="114173" y="72263"/>
                  </a:lnTo>
                  <a:lnTo>
                    <a:pt x="130302" y="84455"/>
                  </a:lnTo>
                  <a:lnTo>
                    <a:pt x="129667" y="87122"/>
                  </a:lnTo>
                  <a:lnTo>
                    <a:pt x="129286" y="94361"/>
                  </a:lnTo>
                  <a:lnTo>
                    <a:pt x="128651" y="104267"/>
                  </a:lnTo>
                  <a:lnTo>
                    <a:pt x="128143" y="116332"/>
                  </a:lnTo>
                  <a:lnTo>
                    <a:pt x="125222" y="144526"/>
                  </a:lnTo>
                  <a:lnTo>
                    <a:pt x="123698" y="158877"/>
                  </a:lnTo>
                  <a:lnTo>
                    <a:pt x="120777" y="172085"/>
                  </a:lnTo>
                  <a:lnTo>
                    <a:pt x="114173" y="175387"/>
                  </a:lnTo>
                  <a:lnTo>
                    <a:pt x="108585" y="179832"/>
                  </a:lnTo>
                  <a:lnTo>
                    <a:pt x="105156" y="185293"/>
                  </a:lnTo>
                  <a:lnTo>
                    <a:pt x="102997" y="191389"/>
                  </a:lnTo>
                  <a:lnTo>
                    <a:pt x="101727" y="205232"/>
                  </a:lnTo>
                  <a:lnTo>
                    <a:pt x="103505" y="220218"/>
                  </a:lnTo>
                  <a:lnTo>
                    <a:pt x="105791" y="235458"/>
                  </a:lnTo>
                  <a:lnTo>
                    <a:pt x="106299" y="249428"/>
                  </a:lnTo>
                  <a:lnTo>
                    <a:pt x="105791" y="255905"/>
                  </a:lnTo>
                  <a:lnTo>
                    <a:pt x="104521" y="261493"/>
                  </a:lnTo>
                  <a:lnTo>
                    <a:pt x="101727" y="266446"/>
                  </a:lnTo>
                  <a:lnTo>
                    <a:pt x="97282" y="269748"/>
                  </a:lnTo>
                  <a:lnTo>
                    <a:pt x="83820" y="262128"/>
                  </a:lnTo>
                  <a:lnTo>
                    <a:pt x="71628" y="249428"/>
                  </a:lnTo>
                  <a:lnTo>
                    <a:pt x="59309" y="233934"/>
                  </a:lnTo>
                  <a:lnTo>
                    <a:pt x="46990" y="216281"/>
                  </a:lnTo>
                  <a:lnTo>
                    <a:pt x="23495" y="182118"/>
                  </a:lnTo>
                  <a:lnTo>
                    <a:pt x="11811" y="168148"/>
                  </a:lnTo>
                  <a:lnTo>
                    <a:pt x="0" y="158877"/>
                  </a:lnTo>
                  <a:lnTo>
                    <a:pt x="10160" y="147701"/>
                  </a:lnTo>
                  <a:lnTo>
                    <a:pt x="19685" y="131318"/>
                  </a:lnTo>
                  <a:lnTo>
                    <a:pt x="29083" y="110236"/>
                  </a:lnTo>
                  <a:lnTo>
                    <a:pt x="38608" y="86614"/>
                  </a:lnTo>
                  <a:lnTo>
                    <a:pt x="46990" y="61722"/>
                  </a:lnTo>
                  <a:lnTo>
                    <a:pt x="55499" y="37973"/>
                  </a:lnTo>
                  <a:lnTo>
                    <a:pt x="62738" y="17145"/>
                  </a:lnTo>
                  <a:lnTo>
                    <a:pt x="68834" y="0"/>
                  </a:lnTo>
                  <a:close/>
                </a:path>
              </a:pathLst>
            </a:custGeom>
            <a:solidFill>
              <a:srgbClr val="CD7000"/>
            </a:solidFill>
            <a:ln w="0" cap="flat" cmpd="sng" algn="ctr">
              <a:solidFill>
                <a:srgbClr val="CD7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2050796" y="4257548"/>
              <a:ext cx="146432" cy="186564"/>
            </a:xfrm>
            <a:custGeom>
              <a:avLst/>
              <a:gdLst/>
              <a:ahLst/>
              <a:cxnLst/>
              <a:rect l="0" t="0" r="0" b="0"/>
              <a:pathLst>
                <a:path w="146432" h="186564">
                  <a:moveTo>
                    <a:pt x="10160" y="11176"/>
                  </a:moveTo>
                  <a:lnTo>
                    <a:pt x="19558" y="24892"/>
                  </a:lnTo>
                  <a:lnTo>
                    <a:pt x="30861" y="40259"/>
                  </a:lnTo>
                  <a:lnTo>
                    <a:pt x="42545" y="56388"/>
                  </a:lnTo>
                  <a:lnTo>
                    <a:pt x="54737" y="71755"/>
                  </a:lnTo>
                  <a:lnTo>
                    <a:pt x="68199" y="86106"/>
                  </a:lnTo>
                  <a:lnTo>
                    <a:pt x="82296" y="98806"/>
                  </a:lnTo>
                  <a:lnTo>
                    <a:pt x="96774" y="108204"/>
                  </a:lnTo>
                  <a:lnTo>
                    <a:pt x="97790" y="115951"/>
                  </a:lnTo>
                  <a:lnTo>
                    <a:pt x="100076" y="121920"/>
                  </a:lnTo>
                  <a:lnTo>
                    <a:pt x="105664" y="132461"/>
                  </a:lnTo>
                  <a:lnTo>
                    <a:pt x="112903" y="140716"/>
                  </a:lnTo>
                  <a:lnTo>
                    <a:pt x="121285" y="147320"/>
                  </a:lnTo>
                  <a:lnTo>
                    <a:pt x="129794" y="154051"/>
                  </a:lnTo>
                  <a:lnTo>
                    <a:pt x="137668" y="162179"/>
                  </a:lnTo>
                  <a:lnTo>
                    <a:pt x="143129" y="172720"/>
                  </a:lnTo>
                  <a:lnTo>
                    <a:pt x="145415" y="178816"/>
                  </a:lnTo>
                  <a:lnTo>
                    <a:pt x="146431" y="186563"/>
                  </a:lnTo>
                  <a:lnTo>
                    <a:pt x="130810" y="182118"/>
                  </a:lnTo>
                  <a:lnTo>
                    <a:pt x="112903" y="180467"/>
                  </a:lnTo>
                  <a:lnTo>
                    <a:pt x="92837" y="179324"/>
                  </a:lnTo>
                  <a:lnTo>
                    <a:pt x="72136" y="178816"/>
                  </a:lnTo>
                  <a:lnTo>
                    <a:pt x="51943" y="178308"/>
                  </a:lnTo>
                  <a:lnTo>
                    <a:pt x="32385" y="177038"/>
                  </a:lnTo>
                  <a:lnTo>
                    <a:pt x="15748" y="173863"/>
                  </a:lnTo>
                  <a:lnTo>
                    <a:pt x="1143" y="167767"/>
                  </a:lnTo>
                  <a:lnTo>
                    <a:pt x="1651" y="151257"/>
                  </a:lnTo>
                  <a:lnTo>
                    <a:pt x="1143" y="131826"/>
                  </a:lnTo>
                  <a:lnTo>
                    <a:pt x="635" y="87757"/>
                  </a:lnTo>
                  <a:lnTo>
                    <a:pt x="0" y="41529"/>
                  </a:lnTo>
                  <a:lnTo>
                    <a:pt x="0" y="19812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D07100"/>
            </a:solidFill>
            <a:ln w="0" cap="flat" cmpd="sng" algn="ctr">
              <a:solidFill>
                <a:srgbClr val="D071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2182749" y="4121785"/>
              <a:ext cx="70994" cy="149099"/>
            </a:xfrm>
            <a:custGeom>
              <a:avLst/>
              <a:gdLst/>
              <a:ahLst/>
              <a:cxnLst/>
              <a:rect l="0" t="0" r="0" b="0"/>
              <a:pathLst>
                <a:path w="70994" h="149099">
                  <a:moveTo>
                    <a:pt x="8890" y="46482"/>
                  </a:moveTo>
                  <a:lnTo>
                    <a:pt x="12319" y="48006"/>
                  </a:lnTo>
                  <a:lnTo>
                    <a:pt x="15748" y="47498"/>
                  </a:lnTo>
                  <a:lnTo>
                    <a:pt x="18923" y="44704"/>
                  </a:lnTo>
                  <a:lnTo>
                    <a:pt x="25146" y="36576"/>
                  </a:lnTo>
                  <a:lnTo>
                    <a:pt x="31369" y="24892"/>
                  </a:lnTo>
                  <a:lnTo>
                    <a:pt x="38608" y="13335"/>
                  </a:lnTo>
                  <a:lnTo>
                    <a:pt x="47498" y="3937"/>
                  </a:lnTo>
                  <a:lnTo>
                    <a:pt x="52578" y="1143"/>
                  </a:lnTo>
                  <a:lnTo>
                    <a:pt x="58166" y="0"/>
                  </a:lnTo>
                  <a:lnTo>
                    <a:pt x="64389" y="0"/>
                  </a:lnTo>
                  <a:lnTo>
                    <a:pt x="70993" y="2794"/>
                  </a:lnTo>
                  <a:lnTo>
                    <a:pt x="70993" y="19812"/>
                  </a:lnTo>
                  <a:lnTo>
                    <a:pt x="68834" y="37592"/>
                  </a:lnTo>
                  <a:lnTo>
                    <a:pt x="59309" y="76200"/>
                  </a:lnTo>
                  <a:lnTo>
                    <a:pt x="50292" y="114300"/>
                  </a:lnTo>
                  <a:lnTo>
                    <a:pt x="47498" y="131953"/>
                  </a:lnTo>
                  <a:lnTo>
                    <a:pt x="47498" y="149098"/>
                  </a:lnTo>
                  <a:lnTo>
                    <a:pt x="21717" y="138557"/>
                  </a:lnTo>
                  <a:lnTo>
                    <a:pt x="10668" y="131445"/>
                  </a:lnTo>
                  <a:lnTo>
                    <a:pt x="6731" y="126492"/>
                  </a:lnTo>
                  <a:lnTo>
                    <a:pt x="3429" y="120904"/>
                  </a:lnTo>
                  <a:lnTo>
                    <a:pt x="1016" y="113157"/>
                  </a:lnTo>
                  <a:lnTo>
                    <a:pt x="0" y="104394"/>
                  </a:lnTo>
                  <a:lnTo>
                    <a:pt x="635" y="84963"/>
                  </a:lnTo>
                  <a:lnTo>
                    <a:pt x="5080" y="43053"/>
                  </a:lnTo>
                  <a:close/>
                </a:path>
              </a:pathLst>
            </a:custGeom>
            <a:solidFill>
              <a:srgbClr val="CD7000"/>
            </a:solidFill>
            <a:ln w="0" cap="flat" cmpd="sng" algn="ctr">
              <a:solidFill>
                <a:srgbClr val="CD7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2162048" y="4256024"/>
              <a:ext cx="68835" cy="169292"/>
            </a:xfrm>
            <a:custGeom>
              <a:avLst/>
              <a:gdLst/>
              <a:ahLst/>
              <a:cxnLst/>
              <a:rect l="0" t="0" r="0" b="0"/>
              <a:pathLst>
                <a:path w="68835" h="169292">
                  <a:moveTo>
                    <a:pt x="23495" y="8128"/>
                  </a:moveTo>
                  <a:lnTo>
                    <a:pt x="29591" y="13716"/>
                  </a:lnTo>
                  <a:lnTo>
                    <a:pt x="35814" y="17653"/>
                  </a:lnTo>
                  <a:lnTo>
                    <a:pt x="41402" y="19812"/>
                  </a:lnTo>
                  <a:lnTo>
                    <a:pt x="53086" y="21971"/>
                  </a:lnTo>
                  <a:lnTo>
                    <a:pt x="60325" y="23622"/>
                  </a:lnTo>
                  <a:lnTo>
                    <a:pt x="68834" y="25400"/>
                  </a:lnTo>
                  <a:lnTo>
                    <a:pt x="64770" y="61722"/>
                  </a:lnTo>
                  <a:lnTo>
                    <a:pt x="59309" y="96393"/>
                  </a:lnTo>
                  <a:lnTo>
                    <a:pt x="53721" y="131191"/>
                  </a:lnTo>
                  <a:lnTo>
                    <a:pt x="49784" y="169291"/>
                  </a:lnTo>
                  <a:lnTo>
                    <a:pt x="36449" y="161544"/>
                  </a:lnTo>
                  <a:lnTo>
                    <a:pt x="24130" y="149479"/>
                  </a:lnTo>
                  <a:lnTo>
                    <a:pt x="12954" y="135128"/>
                  </a:lnTo>
                  <a:lnTo>
                    <a:pt x="5588" y="121793"/>
                  </a:lnTo>
                  <a:lnTo>
                    <a:pt x="4445" y="104140"/>
                  </a:lnTo>
                  <a:lnTo>
                    <a:pt x="2794" y="85471"/>
                  </a:lnTo>
                  <a:lnTo>
                    <a:pt x="1270" y="66675"/>
                  </a:lnTo>
                  <a:lnTo>
                    <a:pt x="0" y="48006"/>
                  </a:lnTo>
                  <a:lnTo>
                    <a:pt x="635" y="30734"/>
                  </a:lnTo>
                  <a:lnTo>
                    <a:pt x="2794" y="16383"/>
                  </a:lnTo>
                  <a:lnTo>
                    <a:pt x="7874" y="5969"/>
                  </a:lnTo>
                  <a:lnTo>
                    <a:pt x="11684" y="2159"/>
                  </a:lnTo>
                  <a:lnTo>
                    <a:pt x="16256" y="0"/>
                  </a:lnTo>
                  <a:close/>
                </a:path>
              </a:pathLst>
            </a:custGeom>
            <a:solidFill>
              <a:srgbClr val="CD7000"/>
            </a:solidFill>
            <a:ln w="0" cap="flat" cmpd="sng" algn="ctr">
              <a:solidFill>
                <a:srgbClr val="CD7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2130679" y="4452874"/>
              <a:ext cx="73407" cy="107570"/>
            </a:xfrm>
            <a:custGeom>
              <a:avLst/>
              <a:gdLst/>
              <a:ahLst/>
              <a:cxnLst/>
              <a:rect l="0" t="0" r="0" b="0"/>
              <a:pathLst>
                <a:path w="73407" h="107570">
                  <a:moveTo>
                    <a:pt x="32004" y="635"/>
                  </a:moveTo>
                  <a:lnTo>
                    <a:pt x="44323" y="635"/>
                  </a:lnTo>
                  <a:lnTo>
                    <a:pt x="57150" y="1651"/>
                  </a:lnTo>
                  <a:lnTo>
                    <a:pt x="65024" y="3429"/>
                  </a:lnTo>
                  <a:lnTo>
                    <a:pt x="73406" y="5588"/>
                  </a:lnTo>
                  <a:lnTo>
                    <a:pt x="71628" y="21463"/>
                  </a:lnTo>
                  <a:lnTo>
                    <a:pt x="70612" y="34163"/>
                  </a:lnTo>
                  <a:lnTo>
                    <a:pt x="68834" y="52451"/>
                  </a:lnTo>
                  <a:lnTo>
                    <a:pt x="67818" y="61722"/>
                  </a:lnTo>
                  <a:lnTo>
                    <a:pt x="66548" y="72898"/>
                  </a:lnTo>
                  <a:lnTo>
                    <a:pt x="64389" y="87757"/>
                  </a:lnTo>
                  <a:lnTo>
                    <a:pt x="60960" y="107569"/>
                  </a:lnTo>
                  <a:lnTo>
                    <a:pt x="46482" y="102108"/>
                  </a:lnTo>
                  <a:lnTo>
                    <a:pt x="29210" y="94869"/>
                  </a:lnTo>
                  <a:lnTo>
                    <a:pt x="14097" y="85598"/>
                  </a:lnTo>
                  <a:lnTo>
                    <a:pt x="8509" y="80645"/>
                  </a:lnTo>
                  <a:lnTo>
                    <a:pt x="5080" y="74422"/>
                  </a:lnTo>
                  <a:lnTo>
                    <a:pt x="4064" y="59055"/>
                  </a:lnTo>
                  <a:lnTo>
                    <a:pt x="2413" y="45847"/>
                  </a:lnTo>
                  <a:lnTo>
                    <a:pt x="1270" y="34163"/>
                  </a:lnTo>
                  <a:lnTo>
                    <a:pt x="0" y="24257"/>
                  </a:lnTo>
                  <a:lnTo>
                    <a:pt x="1270" y="16129"/>
                  </a:lnTo>
                  <a:lnTo>
                    <a:pt x="3429" y="9398"/>
                  </a:lnTo>
                  <a:lnTo>
                    <a:pt x="8509" y="4445"/>
                  </a:lnTo>
                  <a:lnTo>
                    <a:pt x="16891" y="0"/>
                  </a:lnTo>
                  <a:close/>
                </a:path>
              </a:pathLst>
            </a:custGeom>
            <a:solidFill>
              <a:srgbClr val="D97E12"/>
            </a:solidFill>
            <a:ln w="0" cap="flat" cmpd="sng" algn="ctr">
              <a:solidFill>
                <a:srgbClr val="D97E1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2129663" y="4553966"/>
              <a:ext cx="64263" cy="77725"/>
            </a:xfrm>
            <a:custGeom>
              <a:avLst/>
              <a:gdLst/>
              <a:ahLst/>
              <a:cxnLst/>
              <a:rect l="0" t="0" r="0" b="0"/>
              <a:pathLst>
                <a:path w="64263" h="77725">
                  <a:moveTo>
                    <a:pt x="12319" y="6477"/>
                  </a:moveTo>
                  <a:lnTo>
                    <a:pt x="20701" y="11430"/>
                  </a:lnTo>
                  <a:lnTo>
                    <a:pt x="27940" y="14224"/>
                  </a:lnTo>
                  <a:lnTo>
                    <a:pt x="34671" y="16383"/>
                  </a:lnTo>
                  <a:lnTo>
                    <a:pt x="48133" y="19177"/>
                  </a:lnTo>
                  <a:lnTo>
                    <a:pt x="55880" y="20828"/>
                  </a:lnTo>
                  <a:lnTo>
                    <a:pt x="64262" y="22606"/>
                  </a:lnTo>
                  <a:lnTo>
                    <a:pt x="62611" y="38481"/>
                  </a:lnTo>
                  <a:lnTo>
                    <a:pt x="61595" y="49022"/>
                  </a:lnTo>
                  <a:lnTo>
                    <a:pt x="60325" y="56134"/>
                  </a:lnTo>
                  <a:lnTo>
                    <a:pt x="59817" y="60579"/>
                  </a:lnTo>
                  <a:lnTo>
                    <a:pt x="58674" y="66675"/>
                  </a:lnTo>
                  <a:lnTo>
                    <a:pt x="57531" y="70993"/>
                  </a:lnTo>
                  <a:lnTo>
                    <a:pt x="57023" y="77724"/>
                  </a:lnTo>
                  <a:lnTo>
                    <a:pt x="49149" y="74930"/>
                  </a:lnTo>
                  <a:lnTo>
                    <a:pt x="39116" y="69977"/>
                  </a:lnTo>
                  <a:lnTo>
                    <a:pt x="27940" y="63881"/>
                  </a:lnTo>
                  <a:lnTo>
                    <a:pt x="17272" y="55626"/>
                  </a:lnTo>
                  <a:lnTo>
                    <a:pt x="8509" y="45212"/>
                  </a:lnTo>
                  <a:lnTo>
                    <a:pt x="2286" y="32512"/>
                  </a:lnTo>
                  <a:lnTo>
                    <a:pt x="635" y="25400"/>
                  </a:lnTo>
                  <a:lnTo>
                    <a:pt x="0" y="17653"/>
                  </a:lnTo>
                  <a:lnTo>
                    <a:pt x="1016" y="9271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rgbClr val="D97E12"/>
            </a:solidFill>
            <a:ln w="0" cap="flat" cmpd="sng" algn="ctr">
              <a:solidFill>
                <a:srgbClr val="D97E1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2059305" y="4609592"/>
              <a:ext cx="127890" cy="89409"/>
            </a:xfrm>
            <a:custGeom>
              <a:avLst/>
              <a:gdLst/>
              <a:ahLst/>
              <a:cxnLst/>
              <a:rect l="0" t="0" r="0" b="0"/>
              <a:pathLst>
                <a:path w="127890" h="89409">
                  <a:moveTo>
                    <a:pt x="77089" y="7239"/>
                  </a:moveTo>
                  <a:lnTo>
                    <a:pt x="85471" y="13208"/>
                  </a:lnTo>
                  <a:lnTo>
                    <a:pt x="98933" y="22098"/>
                  </a:lnTo>
                  <a:lnTo>
                    <a:pt x="112268" y="28702"/>
                  </a:lnTo>
                  <a:lnTo>
                    <a:pt x="127889" y="34290"/>
                  </a:lnTo>
                  <a:lnTo>
                    <a:pt x="126873" y="49784"/>
                  </a:lnTo>
                  <a:lnTo>
                    <a:pt x="125730" y="60706"/>
                  </a:lnTo>
                  <a:lnTo>
                    <a:pt x="124460" y="67437"/>
                  </a:lnTo>
                  <a:lnTo>
                    <a:pt x="124079" y="71755"/>
                  </a:lnTo>
                  <a:lnTo>
                    <a:pt x="122301" y="77724"/>
                  </a:lnTo>
                  <a:lnTo>
                    <a:pt x="121793" y="82296"/>
                  </a:lnTo>
                  <a:lnTo>
                    <a:pt x="120650" y="89408"/>
                  </a:lnTo>
                  <a:lnTo>
                    <a:pt x="118491" y="88265"/>
                  </a:lnTo>
                  <a:lnTo>
                    <a:pt x="114046" y="86106"/>
                  </a:lnTo>
                  <a:lnTo>
                    <a:pt x="107188" y="83820"/>
                  </a:lnTo>
                  <a:lnTo>
                    <a:pt x="99949" y="81153"/>
                  </a:lnTo>
                  <a:lnTo>
                    <a:pt x="82042" y="73914"/>
                  </a:lnTo>
                  <a:lnTo>
                    <a:pt x="61976" y="65024"/>
                  </a:lnTo>
                  <a:lnTo>
                    <a:pt x="41783" y="56261"/>
                  </a:lnTo>
                  <a:lnTo>
                    <a:pt x="22860" y="46990"/>
                  </a:lnTo>
                  <a:lnTo>
                    <a:pt x="8255" y="38608"/>
                  </a:lnTo>
                  <a:lnTo>
                    <a:pt x="3175" y="34798"/>
                  </a:lnTo>
                  <a:lnTo>
                    <a:pt x="0" y="31496"/>
                  </a:lnTo>
                  <a:lnTo>
                    <a:pt x="14478" y="30861"/>
                  </a:lnTo>
                  <a:lnTo>
                    <a:pt x="27305" y="29845"/>
                  </a:lnTo>
                  <a:lnTo>
                    <a:pt x="37973" y="27559"/>
                  </a:lnTo>
                  <a:lnTo>
                    <a:pt x="46863" y="24257"/>
                  </a:lnTo>
                  <a:lnTo>
                    <a:pt x="54102" y="20320"/>
                  </a:lnTo>
                  <a:lnTo>
                    <a:pt x="60325" y="14859"/>
                  </a:lnTo>
                  <a:lnTo>
                    <a:pt x="64770" y="8255"/>
                  </a:lnTo>
                  <a:lnTo>
                    <a:pt x="68199" y="0"/>
                  </a:lnTo>
                  <a:close/>
                </a:path>
              </a:pathLst>
            </a:custGeom>
            <a:solidFill>
              <a:srgbClr val="E29D4B"/>
            </a:solidFill>
            <a:ln w="0" cap="flat" cmpd="sng" algn="ctr">
              <a:solidFill>
                <a:srgbClr val="E29D4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2081657" y="4667504"/>
              <a:ext cx="97664" cy="96648"/>
            </a:xfrm>
            <a:custGeom>
              <a:avLst/>
              <a:gdLst/>
              <a:ahLst/>
              <a:cxnLst/>
              <a:rect l="0" t="0" r="0" b="0"/>
              <a:pathLst>
                <a:path w="97664" h="96648">
                  <a:moveTo>
                    <a:pt x="25146" y="16637"/>
                  </a:moveTo>
                  <a:lnTo>
                    <a:pt x="50800" y="32004"/>
                  </a:lnTo>
                  <a:lnTo>
                    <a:pt x="76581" y="44704"/>
                  </a:lnTo>
                  <a:lnTo>
                    <a:pt x="87630" y="49657"/>
                  </a:lnTo>
                  <a:lnTo>
                    <a:pt x="97663" y="53594"/>
                  </a:lnTo>
                  <a:lnTo>
                    <a:pt x="97155" y="61849"/>
                  </a:lnTo>
                  <a:lnTo>
                    <a:pt x="96647" y="68453"/>
                  </a:lnTo>
                  <a:lnTo>
                    <a:pt x="96139" y="77851"/>
                  </a:lnTo>
                  <a:lnTo>
                    <a:pt x="96139" y="82804"/>
                  </a:lnTo>
                  <a:lnTo>
                    <a:pt x="96647" y="84963"/>
                  </a:lnTo>
                  <a:lnTo>
                    <a:pt x="97155" y="87122"/>
                  </a:lnTo>
                  <a:lnTo>
                    <a:pt x="97155" y="90551"/>
                  </a:lnTo>
                  <a:lnTo>
                    <a:pt x="96647" y="96647"/>
                  </a:lnTo>
                  <a:lnTo>
                    <a:pt x="91694" y="94869"/>
                  </a:lnTo>
                  <a:lnTo>
                    <a:pt x="83820" y="92710"/>
                  </a:lnTo>
                  <a:lnTo>
                    <a:pt x="74803" y="89408"/>
                  </a:lnTo>
                  <a:lnTo>
                    <a:pt x="64770" y="85471"/>
                  </a:lnTo>
                  <a:lnTo>
                    <a:pt x="44069" y="76708"/>
                  </a:lnTo>
                  <a:lnTo>
                    <a:pt x="35687" y="71247"/>
                  </a:lnTo>
                  <a:lnTo>
                    <a:pt x="29591" y="65151"/>
                  </a:lnTo>
                  <a:lnTo>
                    <a:pt x="13462" y="49657"/>
                  </a:lnTo>
                  <a:lnTo>
                    <a:pt x="3175" y="34290"/>
                  </a:lnTo>
                  <a:lnTo>
                    <a:pt x="0" y="17653"/>
                  </a:lnTo>
                  <a:lnTo>
                    <a:pt x="508" y="8890"/>
                  </a:lnTo>
                  <a:lnTo>
                    <a:pt x="2794" y="0"/>
                  </a:lnTo>
                  <a:close/>
                </a:path>
              </a:pathLst>
            </a:custGeom>
            <a:solidFill>
              <a:srgbClr val="E8B272"/>
            </a:solidFill>
            <a:ln w="0" cap="flat" cmpd="sng" algn="ctr">
              <a:solidFill>
                <a:srgbClr val="E8B27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2050796" y="4435221"/>
              <a:ext cx="71629" cy="82805"/>
            </a:xfrm>
            <a:custGeom>
              <a:avLst/>
              <a:gdLst/>
              <a:ahLst/>
              <a:cxnLst/>
              <a:rect l="0" t="0" r="0" b="0"/>
              <a:pathLst>
                <a:path w="71629" h="82805">
                  <a:moveTo>
                    <a:pt x="12954" y="6096"/>
                  </a:moveTo>
                  <a:lnTo>
                    <a:pt x="21844" y="9906"/>
                  </a:lnTo>
                  <a:lnTo>
                    <a:pt x="30226" y="12065"/>
                  </a:lnTo>
                  <a:lnTo>
                    <a:pt x="38100" y="12700"/>
                  </a:lnTo>
                  <a:lnTo>
                    <a:pt x="54356" y="12700"/>
                  </a:lnTo>
                  <a:lnTo>
                    <a:pt x="62611" y="13335"/>
                  </a:lnTo>
                  <a:lnTo>
                    <a:pt x="71628" y="14859"/>
                  </a:lnTo>
                  <a:lnTo>
                    <a:pt x="70485" y="31496"/>
                  </a:lnTo>
                  <a:lnTo>
                    <a:pt x="69850" y="43688"/>
                  </a:lnTo>
                  <a:lnTo>
                    <a:pt x="69850" y="52451"/>
                  </a:lnTo>
                  <a:lnTo>
                    <a:pt x="69850" y="59182"/>
                  </a:lnTo>
                  <a:lnTo>
                    <a:pt x="70993" y="69469"/>
                  </a:lnTo>
                  <a:lnTo>
                    <a:pt x="70993" y="75565"/>
                  </a:lnTo>
                  <a:lnTo>
                    <a:pt x="69850" y="82804"/>
                  </a:lnTo>
                  <a:lnTo>
                    <a:pt x="64389" y="75057"/>
                  </a:lnTo>
                  <a:lnTo>
                    <a:pt x="58801" y="69469"/>
                  </a:lnTo>
                  <a:lnTo>
                    <a:pt x="48768" y="62865"/>
                  </a:lnTo>
                  <a:lnTo>
                    <a:pt x="39243" y="61341"/>
                  </a:lnTo>
                  <a:lnTo>
                    <a:pt x="30226" y="62357"/>
                  </a:lnTo>
                  <a:lnTo>
                    <a:pt x="14605" y="66675"/>
                  </a:lnTo>
                  <a:lnTo>
                    <a:pt x="8509" y="66675"/>
                  </a:lnTo>
                  <a:lnTo>
                    <a:pt x="2921" y="62865"/>
                  </a:lnTo>
                  <a:lnTo>
                    <a:pt x="2286" y="52451"/>
                  </a:lnTo>
                  <a:lnTo>
                    <a:pt x="1651" y="43688"/>
                  </a:lnTo>
                  <a:lnTo>
                    <a:pt x="0" y="29210"/>
                  </a:lnTo>
                  <a:lnTo>
                    <a:pt x="0" y="15494"/>
                  </a:lnTo>
                  <a:lnTo>
                    <a:pt x="1143" y="8382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rgbClr val="D97E12"/>
            </a:solidFill>
            <a:ln w="0" cap="flat" cmpd="sng" algn="ctr">
              <a:solidFill>
                <a:srgbClr val="D97E1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2050796" y="4515866"/>
              <a:ext cx="70994" cy="75947"/>
            </a:xfrm>
            <a:custGeom>
              <a:avLst/>
              <a:gdLst/>
              <a:ahLst/>
              <a:cxnLst/>
              <a:rect l="0" t="0" r="0" b="0"/>
              <a:pathLst>
                <a:path w="70994" h="75947">
                  <a:moveTo>
                    <a:pt x="13462" y="3302"/>
                  </a:moveTo>
                  <a:lnTo>
                    <a:pt x="21844" y="2159"/>
                  </a:lnTo>
                  <a:lnTo>
                    <a:pt x="36449" y="0"/>
                  </a:lnTo>
                  <a:lnTo>
                    <a:pt x="43688" y="508"/>
                  </a:lnTo>
                  <a:lnTo>
                    <a:pt x="50927" y="3683"/>
                  </a:lnTo>
                  <a:lnTo>
                    <a:pt x="60452" y="10922"/>
                  </a:lnTo>
                  <a:lnTo>
                    <a:pt x="65405" y="16002"/>
                  </a:lnTo>
                  <a:lnTo>
                    <a:pt x="70993" y="21971"/>
                  </a:lnTo>
                  <a:lnTo>
                    <a:pt x="66040" y="34671"/>
                  </a:lnTo>
                  <a:lnTo>
                    <a:pt x="62611" y="44577"/>
                  </a:lnTo>
                  <a:lnTo>
                    <a:pt x="62611" y="50165"/>
                  </a:lnTo>
                  <a:lnTo>
                    <a:pt x="63754" y="57277"/>
                  </a:lnTo>
                  <a:lnTo>
                    <a:pt x="66040" y="65024"/>
                  </a:lnTo>
                  <a:lnTo>
                    <a:pt x="70485" y="75565"/>
                  </a:lnTo>
                  <a:lnTo>
                    <a:pt x="57023" y="75946"/>
                  </a:lnTo>
                  <a:lnTo>
                    <a:pt x="45339" y="75565"/>
                  </a:lnTo>
                  <a:lnTo>
                    <a:pt x="35306" y="74422"/>
                  </a:lnTo>
                  <a:lnTo>
                    <a:pt x="26416" y="72771"/>
                  </a:lnTo>
                  <a:lnTo>
                    <a:pt x="18923" y="69977"/>
                  </a:lnTo>
                  <a:lnTo>
                    <a:pt x="12319" y="66675"/>
                  </a:lnTo>
                  <a:lnTo>
                    <a:pt x="1143" y="56769"/>
                  </a:lnTo>
                  <a:lnTo>
                    <a:pt x="2921" y="48006"/>
                  </a:lnTo>
                  <a:lnTo>
                    <a:pt x="3429" y="40767"/>
                  </a:lnTo>
                  <a:lnTo>
                    <a:pt x="1651" y="29083"/>
                  </a:lnTo>
                  <a:lnTo>
                    <a:pt x="0" y="18161"/>
                  </a:lnTo>
                  <a:lnTo>
                    <a:pt x="635" y="11430"/>
                  </a:lnTo>
                  <a:lnTo>
                    <a:pt x="2921" y="3683"/>
                  </a:lnTo>
                  <a:close/>
                </a:path>
              </a:pathLst>
            </a:custGeom>
            <a:solidFill>
              <a:srgbClr val="DB851E"/>
            </a:solidFill>
            <a:ln w="0" cap="flat" cmpd="sng" algn="ctr">
              <a:solidFill>
                <a:srgbClr val="DB851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2044192" y="4589653"/>
              <a:ext cx="74296" cy="39244"/>
            </a:xfrm>
            <a:custGeom>
              <a:avLst/>
              <a:gdLst/>
              <a:ahLst/>
              <a:cxnLst/>
              <a:rect l="0" t="0" r="0" b="0"/>
              <a:pathLst>
                <a:path w="74296" h="39244">
                  <a:moveTo>
                    <a:pt x="16764" y="1778"/>
                  </a:moveTo>
                  <a:lnTo>
                    <a:pt x="25146" y="4572"/>
                  </a:lnTo>
                  <a:lnTo>
                    <a:pt x="40259" y="11176"/>
                  </a:lnTo>
                  <a:lnTo>
                    <a:pt x="54737" y="17653"/>
                  </a:lnTo>
                  <a:lnTo>
                    <a:pt x="63627" y="18796"/>
                  </a:lnTo>
                  <a:lnTo>
                    <a:pt x="74295" y="18796"/>
                  </a:lnTo>
                  <a:lnTo>
                    <a:pt x="70358" y="24892"/>
                  </a:lnTo>
                  <a:lnTo>
                    <a:pt x="63627" y="29845"/>
                  </a:lnTo>
                  <a:lnTo>
                    <a:pt x="54737" y="33782"/>
                  </a:lnTo>
                  <a:lnTo>
                    <a:pt x="44704" y="35941"/>
                  </a:lnTo>
                  <a:lnTo>
                    <a:pt x="21717" y="38100"/>
                  </a:lnTo>
                  <a:lnTo>
                    <a:pt x="0" y="39243"/>
                  </a:lnTo>
                  <a:lnTo>
                    <a:pt x="0" y="30988"/>
                  </a:lnTo>
                  <a:lnTo>
                    <a:pt x="0" y="23876"/>
                  </a:lnTo>
                  <a:lnTo>
                    <a:pt x="1651" y="14478"/>
                  </a:lnTo>
                  <a:lnTo>
                    <a:pt x="3302" y="8382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DB851E"/>
            </a:solidFill>
            <a:ln w="0" cap="flat" cmpd="sng" algn="ctr">
              <a:solidFill>
                <a:srgbClr val="DB851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2045208" y="4658106"/>
              <a:ext cx="51436" cy="129668"/>
            </a:xfrm>
            <a:custGeom>
              <a:avLst/>
              <a:gdLst/>
              <a:ahLst/>
              <a:cxnLst/>
              <a:rect l="0" t="0" r="0" b="0"/>
              <a:pathLst>
                <a:path w="51436" h="129668">
                  <a:moveTo>
                    <a:pt x="7874" y="3429"/>
                  </a:moveTo>
                  <a:lnTo>
                    <a:pt x="14478" y="4953"/>
                  </a:lnTo>
                  <a:lnTo>
                    <a:pt x="29591" y="6604"/>
                  </a:lnTo>
                  <a:lnTo>
                    <a:pt x="28575" y="11557"/>
                  </a:lnTo>
                  <a:lnTo>
                    <a:pt x="27432" y="18288"/>
                  </a:lnTo>
                  <a:lnTo>
                    <a:pt x="27432" y="26035"/>
                  </a:lnTo>
                  <a:lnTo>
                    <a:pt x="28575" y="35306"/>
                  </a:lnTo>
                  <a:lnTo>
                    <a:pt x="31369" y="46482"/>
                  </a:lnTo>
                  <a:lnTo>
                    <a:pt x="35814" y="59055"/>
                  </a:lnTo>
                  <a:lnTo>
                    <a:pt x="42037" y="73406"/>
                  </a:lnTo>
                  <a:lnTo>
                    <a:pt x="51435" y="89916"/>
                  </a:lnTo>
                  <a:lnTo>
                    <a:pt x="50292" y="98298"/>
                  </a:lnTo>
                  <a:lnTo>
                    <a:pt x="47498" y="106045"/>
                  </a:lnTo>
                  <a:lnTo>
                    <a:pt x="43688" y="113157"/>
                  </a:lnTo>
                  <a:lnTo>
                    <a:pt x="39243" y="118745"/>
                  </a:lnTo>
                  <a:lnTo>
                    <a:pt x="27940" y="126873"/>
                  </a:lnTo>
                  <a:lnTo>
                    <a:pt x="22352" y="129032"/>
                  </a:lnTo>
                  <a:lnTo>
                    <a:pt x="17907" y="129667"/>
                  </a:lnTo>
                  <a:lnTo>
                    <a:pt x="17272" y="126492"/>
                  </a:lnTo>
                  <a:lnTo>
                    <a:pt x="16891" y="121539"/>
                  </a:lnTo>
                  <a:lnTo>
                    <a:pt x="14097" y="107569"/>
                  </a:lnTo>
                  <a:lnTo>
                    <a:pt x="10668" y="89408"/>
                  </a:lnTo>
                  <a:lnTo>
                    <a:pt x="6731" y="68961"/>
                  </a:lnTo>
                  <a:lnTo>
                    <a:pt x="3429" y="48006"/>
                  </a:lnTo>
                  <a:lnTo>
                    <a:pt x="635" y="28829"/>
                  </a:lnTo>
                  <a:lnTo>
                    <a:pt x="0" y="11557"/>
                  </a:lnTo>
                  <a:lnTo>
                    <a:pt x="0" y="4953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EAB87E"/>
            </a:solidFill>
            <a:ln w="0" cap="flat" cmpd="sng" algn="ctr">
              <a:solidFill>
                <a:srgbClr val="EAB87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3026918" y="4237736"/>
              <a:ext cx="105538" cy="72264"/>
            </a:xfrm>
            <a:custGeom>
              <a:avLst/>
              <a:gdLst/>
              <a:ahLst/>
              <a:cxnLst/>
              <a:rect l="0" t="0" r="0" b="0"/>
              <a:pathLst>
                <a:path w="105538" h="72264">
                  <a:moveTo>
                    <a:pt x="22352" y="9906"/>
                  </a:moveTo>
                  <a:lnTo>
                    <a:pt x="46355" y="6096"/>
                  </a:lnTo>
                  <a:lnTo>
                    <a:pt x="72136" y="2159"/>
                  </a:lnTo>
                  <a:lnTo>
                    <a:pt x="98298" y="0"/>
                  </a:lnTo>
                  <a:lnTo>
                    <a:pt x="101092" y="20955"/>
                  </a:lnTo>
                  <a:lnTo>
                    <a:pt x="103378" y="37465"/>
                  </a:lnTo>
                  <a:lnTo>
                    <a:pt x="105156" y="52959"/>
                  </a:lnTo>
                  <a:lnTo>
                    <a:pt x="105537" y="69469"/>
                  </a:lnTo>
                  <a:lnTo>
                    <a:pt x="104521" y="71247"/>
                  </a:lnTo>
                  <a:lnTo>
                    <a:pt x="101727" y="72263"/>
                  </a:lnTo>
                  <a:lnTo>
                    <a:pt x="92710" y="72263"/>
                  </a:lnTo>
                  <a:lnTo>
                    <a:pt x="79883" y="71247"/>
                  </a:lnTo>
                  <a:lnTo>
                    <a:pt x="64770" y="68453"/>
                  </a:lnTo>
                  <a:lnTo>
                    <a:pt x="35179" y="61341"/>
                  </a:lnTo>
                  <a:lnTo>
                    <a:pt x="24130" y="57912"/>
                  </a:lnTo>
                  <a:lnTo>
                    <a:pt x="17272" y="55753"/>
                  </a:lnTo>
                  <a:lnTo>
                    <a:pt x="12192" y="40894"/>
                  </a:lnTo>
                  <a:lnTo>
                    <a:pt x="7239" y="29210"/>
                  </a:lnTo>
                  <a:lnTo>
                    <a:pt x="2794" y="19812"/>
                  </a:lnTo>
                  <a:lnTo>
                    <a:pt x="0" y="11049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3039745" y="4304411"/>
              <a:ext cx="102363" cy="52960"/>
            </a:xfrm>
            <a:custGeom>
              <a:avLst/>
              <a:gdLst/>
              <a:ahLst/>
              <a:cxnLst/>
              <a:rect l="0" t="0" r="0" b="0"/>
              <a:pathLst>
                <a:path w="102363" h="52960">
                  <a:moveTo>
                    <a:pt x="29591" y="3429"/>
                  </a:moveTo>
                  <a:lnTo>
                    <a:pt x="49657" y="9525"/>
                  </a:lnTo>
                  <a:lnTo>
                    <a:pt x="71628" y="14859"/>
                  </a:lnTo>
                  <a:lnTo>
                    <a:pt x="83312" y="17272"/>
                  </a:lnTo>
                  <a:lnTo>
                    <a:pt x="96139" y="17653"/>
                  </a:lnTo>
                  <a:lnTo>
                    <a:pt x="97790" y="27178"/>
                  </a:lnTo>
                  <a:lnTo>
                    <a:pt x="98933" y="34798"/>
                  </a:lnTo>
                  <a:lnTo>
                    <a:pt x="102362" y="46990"/>
                  </a:lnTo>
                  <a:lnTo>
                    <a:pt x="101219" y="48641"/>
                  </a:lnTo>
                  <a:lnTo>
                    <a:pt x="97790" y="50292"/>
                  </a:lnTo>
                  <a:lnTo>
                    <a:pt x="87757" y="51943"/>
                  </a:lnTo>
                  <a:lnTo>
                    <a:pt x="72644" y="52959"/>
                  </a:lnTo>
                  <a:lnTo>
                    <a:pt x="55372" y="52451"/>
                  </a:lnTo>
                  <a:lnTo>
                    <a:pt x="37973" y="51435"/>
                  </a:lnTo>
                  <a:lnTo>
                    <a:pt x="21717" y="50292"/>
                  </a:lnTo>
                  <a:lnTo>
                    <a:pt x="8890" y="48641"/>
                  </a:lnTo>
                  <a:lnTo>
                    <a:pt x="1651" y="46990"/>
                  </a:lnTo>
                  <a:lnTo>
                    <a:pt x="0" y="38735"/>
                  </a:lnTo>
                  <a:lnTo>
                    <a:pt x="635" y="31496"/>
                  </a:lnTo>
                  <a:lnTo>
                    <a:pt x="3810" y="19431"/>
                  </a:lnTo>
                  <a:lnTo>
                    <a:pt x="7874" y="889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3078353" y="4356354"/>
              <a:ext cx="79249" cy="42546"/>
            </a:xfrm>
            <a:custGeom>
              <a:avLst/>
              <a:gdLst/>
              <a:ahLst/>
              <a:cxnLst/>
              <a:rect l="0" t="0" r="0" b="0"/>
              <a:pathLst>
                <a:path w="79249" h="42546">
                  <a:moveTo>
                    <a:pt x="21209" y="9398"/>
                  </a:moveTo>
                  <a:lnTo>
                    <a:pt x="28448" y="10033"/>
                  </a:lnTo>
                  <a:lnTo>
                    <a:pt x="41275" y="8763"/>
                  </a:lnTo>
                  <a:lnTo>
                    <a:pt x="48006" y="7747"/>
                  </a:lnTo>
                  <a:lnTo>
                    <a:pt x="56388" y="5969"/>
                  </a:lnTo>
                  <a:lnTo>
                    <a:pt x="66421" y="3302"/>
                  </a:lnTo>
                  <a:lnTo>
                    <a:pt x="79248" y="0"/>
                  </a:lnTo>
                  <a:lnTo>
                    <a:pt x="77597" y="10414"/>
                  </a:lnTo>
                  <a:lnTo>
                    <a:pt x="72009" y="20955"/>
                  </a:lnTo>
                  <a:lnTo>
                    <a:pt x="66421" y="29845"/>
                  </a:lnTo>
                  <a:lnTo>
                    <a:pt x="64770" y="33020"/>
                  </a:lnTo>
                  <a:lnTo>
                    <a:pt x="64770" y="36449"/>
                  </a:lnTo>
                  <a:lnTo>
                    <a:pt x="62611" y="39751"/>
                  </a:lnTo>
                  <a:lnTo>
                    <a:pt x="55880" y="41402"/>
                  </a:lnTo>
                  <a:lnTo>
                    <a:pt x="46863" y="42545"/>
                  </a:lnTo>
                  <a:lnTo>
                    <a:pt x="36195" y="42545"/>
                  </a:lnTo>
                  <a:lnTo>
                    <a:pt x="15621" y="40767"/>
                  </a:lnTo>
                  <a:lnTo>
                    <a:pt x="6604" y="39751"/>
                  </a:lnTo>
                  <a:lnTo>
                    <a:pt x="1016" y="37592"/>
                  </a:lnTo>
                  <a:lnTo>
                    <a:pt x="0" y="30226"/>
                  </a:lnTo>
                  <a:lnTo>
                    <a:pt x="381" y="25273"/>
                  </a:lnTo>
                  <a:lnTo>
                    <a:pt x="2159" y="22098"/>
                  </a:lnTo>
                  <a:lnTo>
                    <a:pt x="5080" y="19304"/>
                  </a:lnTo>
                  <a:lnTo>
                    <a:pt x="10033" y="15367"/>
                  </a:lnTo>
                  <a:lnTo>
                    <a:pt x="11684" y="12700"/>
                  </a:lnTo>
                  <a:lnTo>
                    <a:pt x="12319" y="9398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3153791" y="4349623"/>
              <a:ext cx="87758" cy="109348"/>
            </a:xfrm>
            <a:custGeom>
              <a:avLst/>
              <a:gdLst/>
              <a:ahLst/>
              <a:cxnLst/>
              <a:rect l="0" t="0" r="0" b="0"/>
              <a:pathLst>
                <a:path w="87758" h="109348">
                  <a:moveTo>
                    <a:pt x="22352" y="11176"/>
                  </a:moveTo>
                  <a:lnTo>
                    <a:pt x="36830" y="4572"/>
                  </a:lnTo>
                  <a:lnTo>
                    <a:pt x="45212" y="1778"/>
                  </a:lnTo>
                  <a:lnTo>
                    <a:pt x="55245" y="0"/>
                  </a:lnTo>
                  <a:lnTo>
                    <a:pt x="66548" y="0"/>
                  </a:lnTo>
                  <a:lnTo>
                    <a:pt x="79375" y="635"/>
                  </a:lnTo>
                  <a:lnTo>
                    <a:pt x="81026" y="6223"/>
                  </a:lnTo>
                  <a:lnTo>
                    <a:pt x="84455" y="13335"/>
                  </a:lnTo>
                  <a:lnTo>
                    <a:pt x="87249" y="21717"/>
                  </a:lnTo>
                  <a:lnTo>
                    <a:pt x="87757" y="32004"/>
                  </a:lnTo>
                  <a:lnTo>
                    <a:pt x="87249" y="38735"/>
                  </a:lnTo>
                  <a:lnTo>
                    <a:pt x="85471" y="45847"/>
                  </a:lnTo>
                  <a:lnTo>
                    <a:pt x="82169" y="53594"/>
                  </a:lnTo>
                  <a:lnTo>
                    <a:pt x="77597" y="62992"/>
                  </a:lnTo>
                  <a:lnTo>
                    <a:pt x="71628" y="72898"/>
                  </a:lnTo>
                  <a:lnTo>
                    <a:pt x="63754" y="83947"/>
                  </a:lnTo>
                  <a:lnTo>
                    <a:pt x="53721" y="96139"/>
                  </a:lnTo>
                  <a:lnTo>
                    <a:pt x="41910" y="109347"/>
                  </a:lnTo>
                  <a:lnTo>
                    <a:pt x="29591" y="108204"/>
                  </a:lnTo>
                  <a:lnTo>
                    <a:pt x="20066" y="105410"/>
                  </a:lnTo>
                  <a:lnTo>
                    <a:pt x="3810" y="98298"/>
                  </a:lnTo>
                  <a:lnTo>
                    <a:pt x="635" y="79629"/>
                  </a:lnTo>
                  <a:lnTo>
                    <a:pt x="0" y="58039"/>
                  </a:lnTo>
                  <a:lnTo>
                    <a:pt x="3429" y="36576"/>
                  </a:lnTo>
                  <a:lnTo>
                    <a:pt x="6223" y="26670"/>
                  </a:lnTo>
                  <a:lnTo>
                    <a:pt x="10668" y="1778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3046349" y="4402074"/>
              <a:ext cx="99061" cy="56897"/>
            </a:xfrm>
            <a:custGeom>
              <a:avLst/>
              <a:gdLst/>
              <a:ahLst/>
              <a:cxnLst/>
              <a:rect l="0" t="0" r="0" b="0"/>
              <a:pathLst>
                <a:path w="99061" h="56897">
                  <a:moveTo>
                    <a:pt x="36449" y="2794"/>
                  </a:moveTo>
                  <a:lnTo>
                    <a:pt x="52070" y="3429"/>
                  </a:lnTo>
                  <a:lnTo>
                    <a:pt x="70993" y="2794"/>
                  </a:lnTo>
                  <a:lnTo>
                    <a:pt x="81661" y="3429"/>
                  </a:lnTo>
                  <a:lnTo>
                    <a:pt x="94615" y="4572"/>
                  </a:lnTo>
                  <a:lnTo>
                    <a:pt x="97409" y="13843"/>
                  </a:lnTo>
                  <a:lnTo>
                    <a:pt x="99060" y="23241"/>
                  </a:lnTo>
                  <a:lnTo>
                    <a:pt x="98425" y="29337"/>
                  </a:lnTo>
                  <a:lnTo>
                    <a:pt x="96774" y="36449"/>
                  </a:lnTo>
                  <a:lnTo>
                    <a:pt x="92329" y="45847"/>
                  </a:lnTo>
                  <a:lnTo>
                    <a:pt x="86106" y="56896"/>
                  </a:lnTo>
                  <a:lnTo>
                    <a:pt x="82931" y="56896"/>
                  </a:lnTo>
                  <a:lnTo>
                    <a:pt x="73914" y="56896"/>
                  </a:lnTo>
                  <a:lnTo>
                    <a:pt x="61595" y="56388"/>
                  </a:lnTo>
                  <a:lnTo>
                    <a:pt x="47625" y="55753"/>
                  </a:lnTo>
                  <a:lnTo>
                    <a:pt x="33020" y="54610"/>
                  </a:lnTo>
                  <a:lnTo>
                    <a:pt x="19685" y="52959"/>
                  </a:lnTo>
                  <a:lnTo>
                    <a:pt x="8509" y="51943"/>
                  </a:lnTo>
                  <a:lnTo>
                    <a:pt x="1778" y="50292"/>
                  </a:lnTo>
                  <a:lnTo>
                    <a:pt x="0" y="33147"/>
                  </a:lnTo>
                  <a:lnTo>
                    <a:pt x="1270" y="24892"/>
                  </a:lnTo>
                  <a:lnTo>
                    <a:pt x="4064" y="17145"/>
                  </a:lnTo>
                  <a:lnTo>
                    <a:pt x="7239" y="10541"/>
                  </a:lnTo>
                  <a:lnTo>
                    <a:pt x="11303" y="5588"/>
                  </a:lnTo>
                  <a:lnTo>
                    <a:pt x="16383" y="1778"/>
                  </a:lnTo>
                  <a:lnTo>
                    <a:pt x="21971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2882138" y="4211701"/>
              <a:ext cx="94489" cy="136399"/>
            </a:xfrm>
            <a:custGeom>
              <a:avLst/>
              <a:gdLst/>
              <a:ahLst/>
              <a:cxnLst/>
              <a:rect l="0" t="0" r="0" b="0"/>
              <a:pathLst>
                <a:path w="94489" h="136399">
                  <a:moveTo>
                    <a:pt x="54229" y="2413"/>
                  </a:moveTo>
                  <a:lnTo>
                    <a:pt x="59817" y="4572"/>
                  </a:lnTo>
                  <a:lnTo>
                    <a:pt x="68707" y="7366"/>
                  </a:lnTo>
                  <a:lnTo>
                    <a:pt x="78740" y="12319"/>
                  </a:lnTo>
                  <a:lnTo>
                    <a:pt x="85471" y="15494"/>
                  </a:lnTo>
                  <a:lnTo>
                    <a:pt x="93853" y="20447"/>
                  </a:lnTo>
                  <a:lnTo>
                    <a:pt x="94488" y="28829"/>
                  </a:lnTo>
                  <a:lnTo>
                    <a:pt x="94488" y="42037"/>
                  </a:lnTo>
                  <a:lnTo>
                    <a:pt x="93853" y="58547"/>
                  </a:lnTo>
                  <a:lnTo>
                    <a:pt x="91694" y="76835"/>
                  </a:lnTo>
                  <a:lnTo>
                    <a:pt x="88265" y="95504"/>
                  </a:lnTo>
                  <a:lnTo>
                    <a:pt x="82677" y="112522"/>
                  </a:lnTo>
                  <a:lnTo>
                    <a:pt x="75311" y="127000"/>
                  </a:lnTo>
                  <a:lnTo>
                    <a:pt x="70358" y="132461"/>
                  </a:lnTo>
                  <a:lnTo>
                    <a:pt x="64897" y="136398"/>
                  </a:lnTo>
                  <a:lnTo>
                    <a:pt x="59817" y="131445"/>
                  </a:lnTo>
                  <a:lnTo>
                    <a:pt x="54610" y="128016"/>
                  </a:lnTo>
                  <a:lnTo>
                    <a:pt x="49657" y="122555"/>
                  </a:lnTo>
                  <a:lnTo>
                    <a:pt x="46355" y="118110"/>
                  </a:lnTo>
                  <a:lnTo>
                    <a:pt x="42926" y="112522"/>
                  </a:lnTo>
                  <a:lnTo>
                    <a:pt x="30734" y="88392"/>
                  </a:lnTo>
                  <a:lnTo>
                    <a:pt x="18415" y="65151"/>
                  </a:lnTo>
                  <a:lnTo>
                    <a:pt x="8382" y="43053"/>
                  </a:lnTo>
                  <a:lnTo>
                    <a:pt x="0" y="22606"/>
                  </a:lnTo>
                  <a:lnTo>
                    <a:pt x="24003" y="8382"/>
                  </a:lnTo>
                  <a:lnTo>
                    <a:pt x="35687" y="2794"/>
                  </a:lnTo>
                  <a:lnTo>
                    <a:pt x="47371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2955290" y="4247007"/>
              <a:ext cx="84456" cy="155703"/>
            </a:xfrm>
            <a:custGeom>
              <a:avLst/>
              <a:gdLst/>
              <a:ahLst/>
              <a:cxnLst/>
              <a:rect l="0" t="0" r="0" b="0"/>
              <a:pathLst>
                <a:path w="84456" h="155703">
                  <a:moveTo>
                    <a:pt x="66548" y="10033"/>
                  </a:moveTo>
                  <a:lnTo>
                    <a:pt x="72136" y="21082"/>
                  </a:lnTo>
                  <a:lnTo>
                    <a:pt x="77216" y="33782"/>
                  </a:lnTo>
                  <a:lnTo>
                    <a:pt x="84455" y="48641"/>
                  </a:lnTo>
                  <a:lnTo>
                    <a:pt x="84455" y="61341"/>
                  </a:lnTo>
                  <a:lnTo>
                    <a:pt x="82296" y="76200"/>
                  </a:lnTo>
                  <a:lnTo>
                    <a:pt x="78232" y="91694"/>
                  </a:lnTo>
                  <a:lnTo>
                    <a:pt x="72771" y="107188"/>
                  </a:lnTo>
                  <a:lnTo>
                    <a:pt x="65913" y="122047"/>
                  </a:lnTo>
                  <a:lnTo>
                    <a:pt x="57150" y="135763"/>
                  </a:lnTo>
                  <a:lnTo>
                    <a:pt x="46990" y="146939"/>
                  </a:lnTo>
                  <a:lnTo>
                    <a:pt x="35814" y="155702"/>
                  </a:lnTo>
                  <a:lnTo>
                    <a:pt x="29083" y="146939"/>
                  </a:lnTo>
                  <a:lnTo>
                    <a:pt x="20701" y="135763"/>
                  </a:lnTo>
                  <a:lnTo>
                    <a:pt x="0" y="110998"/>
                  </a:lnTo>
                  <a:lnTo>
                    <a:pt x="9525" y="95504"/>
                  </a:lnTo>
                  <a:lnTo>
                    <a:pt x="17272" y="80010"/>
                  </a:lnTo>
                  <a:lnTo>
                    <a:pt x="24130" y="65786"/>
                  </a:lnTo>
                  <a:lnTo>
                    <a:pt x="28575" y="52070"/>
                  </a:lnTo>
                  <a:lnTo>
                    <a:pt x="32004" y="39370"/>
                  </a:lnTo>
                  <a:lnTo>
                    <a:pt x="33528" y="27051"/>
                  </a:lnTo>
                  <a:lnTo>
                    <a:pt x="33020" y="15494"/>
                  </a:lnTo>
                  <a:lnTo>
                    <a:pt x="30734" y="5588"/>
                  </a:lnTo>
                  <a:lnTo>
                    <a:pt x="36449" y="2794"/>
                  </a:lnTo>
                  <a:lnTo>
                    <a:pt x="42418" y="1778"/>
                  </a:lnTo>
                  <a:lnTo>
                    <a:pt x="50292" y="635"/>
                  </a:lnTo>
                  <a:lnTo>
                    <a:pt x="59944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2844673" y="4155567"/>
              <a:ext cx="74423" cy="72772"/>
            </a:xfrm>
            <a:custGeom>
              <a:avLst/>
              <a:gdLst/>
              <a:ahLst/>
              <a:cxnLst/>
              <a:rect l="0" t="0" r="0" b="0"/>
              <a:pathLst>
                <a:path w="74423" h="72772">
                  <a:moveTo>
                    <a:pt x="11049" y="0"/>
                  </a:moveTo>
                  <a:lnTo>
                    <a:pt x="21717" y="1016"/>
                  </a:lnTo>
                  <a:lnTo>
                    <a:pt x="40767" y="5969"/>
                  </a:lnTo>
                  <a:lnTo>
                    <a:pt x="56515" y="10922"/>
                  </a:lnTo>
                  <a:lnTo>
                    <a:pt x="63119" y="12065"/>
                  </a:lnTo>
                  <a:lnTo>
                    <a:pt x="69342" y="12700"/>
                  </a:lnTo>
                  <a:lnTo>
                    <a:pt x="69342" y="18161"/>
                  </a:lnTo>
                  <a:lnTo>
                    <a:pt x="69850" y="23622"/>
                  </a:lnTo>
                  <a:lnTo>
                    <a:pt x="72644" y="31877"/>
                  </a:lnTo>
                  <a:lnTo>
                    <a:pt x="74422" y="39624"/>
                  </a:lnTo>
                  <a:lnTo>
                    <a:pt x="74422" y="44069"/>
                  </a:lnTo>
                  <a:lnTo>
                    <a:pt x="72644" y="48387"/>
                  </a:lnTo>
                  <a:lnTo>
                    <a:pt x="59182" y="55753"/>
                  </a:lnTo>
                  <a:lnTo>
                    <a:pt x="49657" y="62357"/>
                  </a:lnTo>
                  <a:lnTo>
                    <a:pt x="34036" y="72771"/>
                  </a:lnTo>
                  <a:lnTo>
                    <a:pt x="30734" y="67818"/>
                  </a:lnTo>
                  <a:lnTo>
                    <a:pt x="27305" y="60071"/>
                  </a:lnTo>
                  <a:lnTo>
                    <a:pt x="18415" y="39624"/>
                  </a:lnTo>
                  <a:lnTo>
                    <a:pt x="8890" y="17653"/>
                  </a:lnTo>
                  <a:lnTo>
                    <a:pt x="3810" y="8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2831211" y="3973449"/>
              <a:ext cx="135891" cy="188596"/>
            </a:xfrm>
            <a:custGeom>
              <a:avLst/>
              <a:gdLst/>
              <a:ahLst/>
              <a:cxnLst/>
              <a:rect l="0" t="0" r="0" b="0"/>
              <a:pathLst>
                <a:path w="135891" h="188596">
                  <a:moveTo>
                    <a:pt x="24511" y="7239"/>
                  </a:moveTo>
                  <a:lnTo>
                    <a:pt x="43053" y="11557"/>
                  </a:lnTo>
                  <a:lnTo>
                    <a:pt x="59309" y="12700"/>
                  </a:lnTo>
                  <a:lnTo>
                    <a:pt x="72644" y="12192"/>
                  </a:lnTo>
                  <a:lnTo>
                    <a:pt x="72644" y="16002"/>
                  </a:lnTo>
                  <a:lnTo>
                    <a:pt x="73152" y="20955"/>
                  </a:lnTo>
                  <a:lnTo>
                    <a:pt x="77216" y="33655"/>
                  </a:lnTo>
                  <a:lnTo>
                    <a:pt x="83312" y="49657"/>
                  </a:lnTo>
                  <a:lnTo>
                    <a:pt x="91694" y="66802"/>
                  </a:lnTo>
                  <a:lnTo>
                    <a:pt x="112395" y="103632"/>
                  </a:lnTo>
                  <a:lnTo>
                    <a:pt x="124079" y="121285"/>
                  </a:lnTo>
                  <a:lnTo>
                    <a:pt x="135890" y="136271"/>
                  </a:lnTo>
                  <a:lnTo>
                    <a:pt x="128016" y="141224"/>
                  </a:lnTo>
                  <a:lnTo>
                    <a:pt x="120269" y="147955"/>
                  </a:lnTo>
                  <a:lnTo>
                    <a:pt x="105156" y="163830"/>
                  </a:lnTo>
                  <a:lnTo>
                    <a:pt x="91694" y="179324"/>
                  </a:lnTo>
                  <a:lnTo>
                    <a:pt x="86614" y="184912"/>
                  </a:lnTo>
                  <a:lnTo>
                    <a:pt x="82169" y="188595"/>
                  </a:lnTo>
                  <a:lnTo>
                    <a:pt x="79375" y="187071"/>
                  </a:lnTo>
                  <a:lnTo>
                    <a:pt x="74422" y="184912"/>
                  </a:lnTo>
                  <a:lnTo>
                    <a:pt x="67564" y="182626"/>
                  </a:lnTo>
                  <a:lnTo>
                    <a:pt x="59309" y="179832"/>
                  </a:lnTo>
                  <a:lnTo>
                    <a:pt x="37973" y="173228"/>
                  </a:lnTo>
                  <a:lnTo>
                    <a:pt x="14478" y="165481"/>
                  </a:lnTo>
                  <a:lnTo>
                    <a:pt x="6223" y="139573"/>
                  </a:lnTo>
                  <a:lnTo>
                    <a:pt x="1651" y="112649"/>
                  </a:lnTo>
                  <a:lnTo>
                    <a:pt x="0" y="85979"/>
                  </a:lnTo>
                  <a:lnTo>
                    <a:pt x="635" y="61214"/>
                  </a:lnTo>
                  <a:lnTo>
                    <a:pt x="1651" y="38608"/>
                  </a:lnTo>
                  <a:lnTo>
                    <a:pt x="3429" y="20320"/>
                  </a:lnTo>
                  <a:lnTo>
                    <a:pt x="4445" y="6604"/>
                  </a:lnTo>
                  <a:lnTo>
                    <a:pt x="3937" y="2794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2819527" y="3853180"/>
              <a:ext cx="28576" cy="105411"/>
            </a:xfrm>
            <a:custGeom>
              <a:avLst/>
              <a:gdLst/>
              <a:ahLst/>
              <a:cxnLst/>
              <a:rect l="0" t="0" r="0" b="0"/>
              <a:pathLst>
                <a:path w="28576" h="105411">
                  <a:moveTo>
                    <a:pt x="2794" y="11557"/>
                  </a:moveTo>
                  <a:lnTo>
                    <a:pt x="5588" y="10922"/>
                  </a:lnTo>
                  <a:lnTo>
                    <a:pt x="8890" y="6604"/>
                  </a:lnTo>
                  <a:lnTo>
                    <a:pt x="12319" y="1651"/>
                  </a:lnTo>
                  <a:lnTo>
                    <a:pt x="15113" y="0"/>
                  </a:lnTo>
                  <a:lnTo>
                    <a:pt x="17272" y="2159"/>
                  </a:lnTo>
                  <a:lnTo>
                    <a:pt x="18415" y="7747"/>
                  </a:lnTo>
                  <a:lnTo>
                    <a:pt x="18923" y="14859"/>
                  </a:lnTo>
                  <a:lnTo>
                    <a:pt x="19558" y="24892"/>
                  </a:lnTo>
                  <a:lnTo>
                    <a:pt x="20701" y="36322"/>
                  </a:lnTo>
                  <a:lnTo>
                    <a:pt x="22352" y="49657"/>
                  </a:lnTo>
                  <a:lnTo>
                    <a:pt x="24511" y="64008"/>
                  </a:lnTo>
                  <a:lnTo>
                    <a:pt x="28575" y="78867"/>
                  </a:lnTo>
                  <a:lnTo>
                    <a:pt x="23495" y="87757"/>
                  </a:lnTo>
                  <a:lnTo>
                    <a:pt x="18923" y="97663"/>
                  </a:lnTo>
                  <a:lnTo>
                    <a:pt x="14478" y="104267"/>
                  </a:lnTo>
                  <a:lnTo>
                    <a:pt x="12319" y="105410"/>
                  </a:lnTo>
                  <a:lnTo>
                    <a:pt x="9398" y="104267"/>
                  </a:lnTo>
                  <a:lnTo>
                    <a:pt x="8255" y="71120"/>
                  </a:lnTo>
                  <a:lnTo>
                    <a:pt x="5588" y="42926"/>
                  </a:lnTo>
                  <a:lnTo>
                    <a:pt x="4445" y="31369"/>
                  </a:lnTo>
                  <a:lnTo>
                    <a:pt x="2794" y="22098"/>
                  </a:lnTo>
                  <a:lnTo>
                    <a:pt x="1651" y="15494"/>
                  </a:lnTo>
                  <a:lnTo>
                    <a:pt x="0" y="11557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3013964" y="4362323"/>
              <a:ext cx="68200" cy="35942"/>
            </a:xfrm>
            <a:custGeom>
              <a:avLst/>
              <a:gdLst/>
              <a:ahLst/>
              <a:cxnLst/>
              <a:rect l="0" t="0" r="0" b="0"/>
              <a:pathLst>
                <a:path w="68200" h="35942">
                  <a:moveTo>
                    <a:pt x="32385" y="3429"/>
                  </a:moveTo>
                  <a:lnTo>
                    <a:pt x="42545" y="4064"/>
                  </a:lnTo>
                  <a:lnTo>
                    <a:pt x="53721" y="2794"/>
                  </a:lnTo>
                  <a:lnTo>
                    <a:pt x="67691" y="0"/>
                  </a:lnTo>
                  <a:lnTo>
                    <a:pt x="68199" y="1270"/>
                  </a:lnTo>
                  <a:lnTo>
                    <a:pt x="67183" y="3429"/>
                  </a:lnTo>
                  <a:lnTo>
                    <a:pt x="64389" y="7747"/>
                  </a:lnTo>
                  <a:lnTo>
                    <a:pt x="61595" y="12700"/>
                  </a:lnTo>
                  <a:lnTo>
                    <a:pt x="54356" y="24892"/>
                  </a:lnTo>
                  <a:lnTo>
                    <a:pt x="51562" y="30480"/>
                  </a:lnTo>
                  <a:lnTo>
                    <a:pt x="49784" y="35941"/>
                  </a:lnTo>
                  <a:lnTo>
                    <a:pt x="35306" y="35941"/>
                  </a:lnTo>
                  <a:lnTo>
                    <a:pt x="19558" y="35433"/>
                  </a:lnTo>
                  <a:lnTo>
                    <a:pt x="6731" y="34417"/>
                  </a:lnTo>
                  <a:lnTo>
                    <a:pt x="2286" y="33147"/>
                  </a:lnTo>
                  <a:lnTo>
                    <a:pt x="0" y="32639"/>
                  </a:lnTo>
                  <a:lnTo>
                    <a:pt x="4064" y="26670"/>
                  </a:lnTo>
                  <a:lnTo>
                    <a:pt x="7239" y="22098"/>
                  </a:lnTo>
                  <a:lnTo>
                    <a:pt x="12319" y="14986"/>
                  </a:lnTo>
                  <a:lnTo>
                    <a:pt x="16256" y="9017"/>
                  </a:lnTo>
                  <a:lnTo>
                    <a:pt x="20701" y="127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2996057" y="4397756"/>
              <a:ext cx="50928" cy="73407"/>
            </a:xfrm>
            <a:custGeom>
              <a:avLst/>
              <a:gdLst/>
              <a:ahLst/>
              <a:cxnLst/>
              <a:rect l="0" t="0" r="0" b="0"/>
              <a:pathLst>
                <a:path w="50928" h="73407">
                  <a:moveTo>
                    <a:pt x="16383" y="508"/>
                  </a:moveTo>
                  <a:lnTo>
                    <a:pt x="20701" y="1524"/>
                  </a:lnTo>
                  <a:lnTo>
                    <a:pt x="32385" y="3937"/>
                  </a:lnTo>
                  <a:lnTo>
                    <a:pt x="44323" y="7112"/>
                  </a:lnTo>
                  <a:lnTo>
                    <a:pt x="48133" y="8255"/>
                  </a:lnTo>
                  <a:lnTo>
                    <a:pt x="50292" y="8890"/>
                  </a:lnTo>
                  <a:lnTo>
                    <a:pt x="50927" y="10414"/>
                  </a:lnTo>
                  <a:lnTo>
                    <a:pt x="50927" y="16510"/>
                  </a:lnTo>
                  <a:lnTo>
                    <a:pt x="49276" y="25400"/>
                  </a:lnTo>
                  <a:lnTo>
                    <a:pt x="47498" y="35814"/>
                  </a:lnTo>
                  <a:lnTo>
                    <a:pt x="43688" y="57277"/>
                  </a:lnTo>
                  <a:lnTo>
                    <a:pt x="41529" y="66675"/>
                  </a:lnTo>
                  <a:lnTo>
                    <a:pt x="39751" y="73406"/>
                  </a:lnTo>
                  <a:lnTo>
                    <a:pt x="28067" y="55753"/>
                  </a:lnTo>
                  <a:lnTo>
                    <a:pt x="15748" y="36449"/>
                  </a:lnTo>
                  <a:lnTo>
                    <a:pt x="10668" y="28067"/>
                  </a:lnTo>
                  <a:lnTo>
                    <a:pt x="5715" y="20955"/>
                  </a:lnTo>
                  <a:lnTo>
                    <a:pt x="2286" y="16002"/>
                  </a:lnTo>
                  <a:lnTo>
                    <a:pt x="0" y="13843"/>
                  </a:lnTo>
                  <a:lnTo>
                    <a:pt x="7874" y="6096"/>
                  </a:lnTo>
                  <a:lnTo>
                    <a:pt x="11684" y="2667"/>
                  </a:lnTo>
                  <a:lnTo>
                    <a:pt x="13462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3035808" y="4459986"/>
              <a:ext cx="77090" cy="78995"/>
            </a:xfrm>
            <a:custGeom>
              <a:avLst/>
              <a:gdLst/>
              <a:ahLst/>
              <a:cxnLst/>
              <a:rect l="0" t="0" r="0" b="0"/>
              <a:pathLst>
                <a:path w="77090" h="78995">
                  <a:moveTo>
                    <a:pt x="23495" y="0"/>
                  </a:moveTo>
                  <a:lnTo>
                    <a:pt x="32893" y="635"/>
                  </a:lnTo>
                  <a:lnTo>
                    <a:pt x="48641" y="3429"/>
                  </a:lnTo>
                  <a:lnTo>
                    <a:pt x="59817" y="9017"/>
                  </a:lnTo>
                  <a:lnTo>
                    <a:pt x="68326" y="16764"/>
                  </a:lnTo>
                  <a:lnTo>
                    <a:pt x="73787" y="26035"/>
                  </a:lnTo>
                  <a:lnTo>
                    <a:pt x="77089" y="36576"/>
                  </a:lnTo>
                  <a:lnTo>
                    <a:pt x="77089" y="58039"/>
                  </a:lnTo>
                  <a:lnTo>
                    <a:pt x="74930" y="62992"/>
                  </a:lnTo>
                  <a:lnTo>
                    <a:pt x="70485" y="65786"/>
                  </a:lnTo>
                  <a:lnTo>
                    <a:pt x="57658" y="69088"/>
                  </a:lnTo>
                  <a:lnTo>
                    <a:pt x="44704" y="72263"/>
                  </a:lnTo>
                  <a:lnTo>
                    <a:pt x="39751" y="75057"/>
                  </a:lnTo>
                  <a:lnTo>
                    <a:pt x="37465" y="78994"/>
                  </a:lnTo>
                  <a:lnTo>
                    <a:pt x="25654" y="60198"/>
                  </a:lnTo>
                  <a:lnTo>
                    <a:pt x="14605" y="39751"/>
                  </a:lnTo>
                  <a:lnTo>
                    <a:pt x="9525" y="30480"/>
                  </a:lnTo>
                  <a:lnTo>
                    <a:pt x="4953" y="22733"/>
                  </a:lnTo>
                  <a:lnTo>
                    <a:pt x="1778" y="17145"/>
                  </a:lnTo>
                  <a:lnTo>
                    <a:pt x="0" y="14986"/>
                  </a:lnTo>
                  <a:lnTo>
                    <a:pt x="7747" y="7239"/>
                  </a:lnTo>
                  <a:lnTo>
                    <a:pt x="11176" y="4064"/>
                  </a:lnTo>
                  <a:lnTo>
                    <a:pt x="13462" y="127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3075559" y="4534535"/>
              <a:ext cx="70359" cy="61215"/>
            </a:xfrm>
            <a:custGeom>
              <a:avLst/>
              <a:gdLst/>
              <a:ahLst/>
              <a:cxnLst/>
              <a:rect l="0" t="0" r="0" b="0"/>
              <a:pathLst>
                <a:path w="70359" h="61215">
                  <a:moveTo>
                    <a:pt x="8890" y="7239"/>
                  </a:moveTo>
                  <a:lnTo>
                    <a:pt x="17907" y="3302"/>
                  </a:lnTo>
                  <a:lnTo>
                    <a:pt x="25654" y="1143"/>
                  </a:lnTo>
                  <a:lnTo>
                    <a:pt x="33020" y="0"/>
                  </a:lnTo>
                  <a:lnTo>
                    <a:pt x="45212" y="508"/>
                  </a:lnTo>
                  <a:lnTo>
                    <a:pt x="54737" y="3937"/>
                  </a:lnTo>
                  <a:lnTo>
                    <a:pt x="61468" y="9398"/>
                  </a:lnTo>
                  <a:lnTo>
                    <a:pt x="66548" y="16002"/>
                  </a:lnTo>
                  <a:lnTo>
                    <a:pt x="69215" y="22606"/>
                  </a:lnTo>
                  <a:lnTo>
                    <a:pt x="70358" y="28194"/>
                  </a:lnTo>
                  <a:lnTo>
                    <a:pt x="68199" y="32512"/>
                  </a:lnTo>
                  <a:lnTo>
                    <a:pt x="63754" y="37465"/>
                  </a:lnTo>
                  <a:lnTo>
                    <a:pt x="49022" y="50165"/>
                  </a:lnTo>
                  <a:lnTo>
                    <a:pt x="41275" y="55753"/>
                  </a:lnTo>
                  <a:lnTo>
                    <a:pt x="34036" y="59690"/>
                  </a:lnTo>
                  <a:lnTo>
                    <a:pt x="28575" y="61214"/>
                  </a:lnTo>
                  <a:lnTo>
                    <a:pt x="25654" y="60706"/>
                  </a:lnTo>
                  <a:lnTo>
                    <a:pt x="16637" y="44831"/>
                  </a:lnTo>
                  <a:lnTo>
                    <a:pt x="9398" y="29337"/>
                  </a:lnTo>
                  <a:lnTo>
                    <a:pt x="6096" y="22606"/>
                  </a:lnTo>
                  <a:lnTo>
                    <a:pt x="3175" y="17653"/>
                  </a:lnTo>
                  <a:lnTo>
                    <a:pt x="1016" y="14351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DC8723"/>
            </a:solidFill>
            <a:ln w="0" cap="flat" cmpd="sng" algn="ctr">
              <a:solidFill>
                <a:srgbClr val="DC872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3123057" y="4632198"/>
              <a:ext cx="75439" cy="54738"/>
            </a:xfrm>
            <a:custGeom>
              <a:avLst/>
              <a:gdLst/>
              <a:ahLst/>
              <a:cxnLst/>
              <a:rect l="0" t="0" r="0" b="0"/>
              <a:pathLst>
                <a:path w="75439" h="54738">
                  <a:moveTo>
                    <a:pt x="9398" y="7239"/>
                  </a:moveTo>
                  <a:lnTo>
                    <a:pt x="19050" y="3937"/>
                  </a:lnTo>
                  <a:lnTo>
                    <a:pt x="27940" y="1143"/>
                  </a:lnTo>
                  <a:lnTo>
                    <a:pt x="35814" y="0"/>
                  </a:lnTo>
                  <a:lnTo>
                    <a:pt x="50292" y="1651"/>
                  </a:lnTo>
                  <a:lnTo>
                    <a:pt x="62103" y="6731"/>
                  </a:lnTo>
                  <a:lnTo>
                    <a:pt x="70993" y="14859"/>
                  </a:lnTo>
                  <a:lnTo>
                    <a:pt x="75438" y="24765"/>
                  </a:lnTo>
                  <a:lnTo>
                    <a:pt x="75438" y="35814"/>
                  </a:lnTo>
                  <a:lnTo>
                    <a:pt x="71501" y="47371"/>
                  </a:lnTo>
                  <a:lnTo>
                    <a:pt x="68199" y="50165"/>
                  </a:lnTo>
                  <a:lnTo>
                    <a:pt x="62103" y="51943"/>
                  </a:lnTo>
                  <a:lnTo>
                    <a:pt x="45212" y="54102"/>
                  </a:lnTo>
                  <a:lnTo>
                    <a:pt x="36322" y="54737"/>
                  </a:lnTo>
                  <a:lnTo>
                    <a:pt x="29083" y="54102"/>
                  </a:lnTo>
                  <a:lnTo>
                    <a:pt x="22860" y="52324"/>
                  </a:lnTo>
                  <a:lnTo>
                    <a:pt x="19431" y="50800"/>
                  </a:lnTo>
                  <a:lnTo>
                    <a:pt x="12192" y="35814"/>
                  </a:lnTo>
                  <a:lnTo>
                    <a:pt x="6604" y="24384"/>
                  </a:lnTo>
                  <a:lnTo>
                    <a:pt x="2794" y="16002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9B47"/>
            </a:solidFill>
            <a:ln w="0" cap="flat" cmpd="sng" algn="ctr">
              <a:solidFill>
                <a:srgbClr val="E29B4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3126994" y="4466209"/>
              <a:ext cx="102236" cy="91441"/>
            </a:xfrm>
            <a:custGeom>
              <a:avLst/>
              <a:gdLst/>
              <a:ahLst/>
              <a:cxnLst/>
              <a:rect l="0" t="0" r="0" b="0"/>
              <a:pathLst>
                <a:path w="102236" h="91441">
                  <a:moveTo>
                    <a:pt x="6731" y="4953"/>
                  </a:moveTo>
                  <a:lnTo>
                    <a:pt x="12319" y="2794"/>
                  </a:lnTo>
                  <a:lnTo>
                    <a:pt x="26162" y="0"/>
                  </a:lnTo>
                  <a:lnTo>
                    <a:pt x="43053" y="508"/>
                  </a:lnTo>
                  <a:lnTo>
                    <a:pt x="59817" y="4318"/>
                  </a:lnTo>
                  <a:lnTo>
                    <a:pt x="76454" y="12700"/>
                  </a:lnTo>
                  <a:lnTo>
                    <a:pt x="83312" y="18034"/>
                  </a:lnTo>
                  <a:lnTo>
                    <a:pt x="89916" y="25400"/>
                  </a:lnTo>
                  <a:lnTo>
                    <a:pt x="94996" y="33147"/>
                  </a:lnTo>
                  <a:lnTo>
                    <a:pt x="98933" y="42418"/>
                  </a:lnTo>
                  <a:lnTo>
                    <a:pt x="101600" y="52324"/>
                  </a:lnTo>
                  <a:lnTo>
                    <a:pt x="102235" y="63881"/>
                  </a:lnTo>
                  <a:lnTo>
                    <a:pt x="101219" y="65659"/>
                  </a:lnTo>
                  <a:lnTo>
                    <a:pt x="98933" y="67818"/>
                  </a:lnTo>
                  <a:lnTo>
                    <a:pt x="90551" y="72771"/>
                  </a:lnTo>
                  <a:lnTo>
                    <a:pt x="78740" y="77724"/>
                  </a:lnTo>
                  <a:lnTo>
                    <a:pt x="64770" y="82677"/>
                  </a:lnTo>
                  <a:lnTo>
                    <a:pt x="50800" y="87122"/>
                  </a:lnTo>
                  <a:lnTo>
                    <a:pt x="38481" y="90424"/>
                  </a:lnTo>
                  <a:lnTo>
                    <a:pt x="29591" y="91440"/>
                  </a:lnTo>
                  <a:lnTo>
                    <a:pt x="26162" y="90932"/>
                  </a:lnTo>
                  <a:lnTo>
                    <a:pt x="25146" y="90424"/>
                  </a:lnTo>
                  <a:lnTo>
                    <a:pt x="20193" y="81026"/>
                  </a:lnTo>
                  <a:lnTo>
                    <a:pt x="15113" y="69977"/>
                  </a:lnTo>
                  <a:lnTo>
                    <a:pt x="5461" y="45212"/>
                  </a:lnTo>
                  <a:lnTo>
                    <a:pt x="2286" y="33147"/>
                  </a:lnTo>
                  <a:lnTo>
                    <a:pt x="0" y="22606"/>
                  </a:lnTo>
                  <a:lnTo>
                    <a:pt x="0" y="13716"/>
                  </a:lnTo>
                  <a:lnTo>
                    <a:pt x="2667" y="8128"/>
                  </a:lnTo>
                  <a:close/>
                </a:path>
              </a:pathLst>
            </a:custGeom>
            <a:solidFill>
              <a:srgbClr val="DC8723"/>
            </a:solidFill>
            <a:ln w="0" cap="flat" cmpd="sng" algn="ctr">
              <a:solidFill>
                <a:srgbClr val="DC872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3188970" y="4544441"/>
              <a:ext cx="78233" cy="85472"/>
            </a:xfrm>
            <a:custGeom>
              <a:avLst/>
              <a:gdLst/>
              <a:ahLst/>
              <a:cxnLst/>
              <a:rect l="0" t="0" r="0" b="0"/>
              <a:pathLst>
                <a:path w="78233" h="85472">
                  <a:moveTo>
                    <a:pt x="9017" y="19939"/>
                  </a:moveTo>
                  <a:lnTo>
                    <a:pt x="17272" y="13208"/>
                  </a:lnTo>
                  <a:lnTo>
                    <a:pt x="27432" y="6731"/>
                  </a:lnTo>
                  <a:lnTo>
                    <a:pt x="37465" y="2286"/>
                  </a:lnTo>
                  <a:lnTo>
                    <a:pt x="48641" y="0"/>
                  </a:lnTo>
                  <a:lnTo>
                    <a:pt x="59309" y="1778"/>
                  </a:lnTo>
                  <a:lnTo>
                    <a:pt x="69342" y="8255"/>
                  </a:lnTo>
                  <a:lnTo>
                    <a:pt x="73787" y="13843"/>
                  </a:lnTo>
                  <a:lnTo>
                    <a:pt x="78232" y="20955"/>
                  </a:lnTo>
                  <a:lnTo>
                    <a:pt x="76073" y="35941"/>
                  </a:lnTo>
                  <a:lnTo>
                    <a:pt x="75057" y="48641"/>
                  </a:lnTo>
                  <a:lnTo>
                    <a:pt x="74422" y="61849"/>
                  </a:lnTo>
                  <a:lnTo>
                    <a:pt x="73279" y="70104"/>
                  </a:lnTo>
                  <a:lnTo>
                    <a:pt x="72644" y="79502"/>
                  </a:lnTo>
                  <a:lnTo>
                    <a:pt x="71628" y="81153"/>
                  </a:lnTo>
                  <a:lnTo>
                    <a:pt x="68834" y="82804"/>
                  </a:lnTo>
                  <a:lnTo>
                    <a:pt x="58674" y="84963"/>
                  </a:lnTo>
                  <a:lnTo>
                    <a:pt x="44704" y="85471"/>
                  </a:lnTo>
                  <a:lnTo>
                    <a:pt x="29591" y="83312"/>
                  </a:lnTo>
                  <a:lnTo>
                    <a:pt x="15748" y="77343"/>
                  </a:lnTo>
                  <a:lnTo>
                    <a:pt x="9525" y="72390"/>
                  </a:lnTo>
                  <a:lnTo>
                    <a:pt x="5080" y="66294"/>
                  </a:lnTo>
                  <a:lnTo>
                    <a:pt x="1651" y="58547"/>
                  </a:lnTo>
                  <a:lnTo>
                    <a:pt x="0" y="49784"/>
                  </a:lnTo>
                  <a:lnTo>
                    <a:pt x="0" y="38608"/>
                  </a:lnTo>
                  <a:lnTo>
                    <a:pt x="2794" y="25908"/>
                  </a:lnTo>
                  <a:close/>
                </a:path>
              </a:pathLst>
            </a:custGeom>
            <a:solidFill>
              <a:srgbClr val="DC8723"/>
            </a:solidFill>
            <a:ln w="0" cap="flat" cmpd="sng" algn="ctr">
              <a:solidFill>
                <a:srgbClr val="DC872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3131439" y="4570349"/>
              <a:ext cx="51944" cy="58040"/>
            </a:xfrm>
            <a:custGeom>
              <a:avLst/>
              <a:gdLst/>
              <a:ahLst/>
              <a:cxnLst/>
              <a:rect l="0" t="0" r="0" b="0"/>
              <a:pathLst>
                <a:path w="51944" h="58040">
                  <a:moveTo>
                    <a:pt x="11049" y="10541"/>
                  </a:moveTo>
                  <a:lnTo>
                    <a:pt x="20701" y="3429"/>
                  </a:lnTo>
                  <a:lnTo>
                    <a:pt x="29591" y="0"/>
                  </a:lnTo>
                  <a:lnTo>
                    <a:pt x="37465" y="1270"/>
                  </a:lnTo>
                  <a:lnTo>
                    <a:pt x="44069" y="6223"/>
                  </a:lnTo>
                  <a:lnTo>
                    <a:pt x="49149" y="16129"/>
                  </a:lnTo>
                  <a:lnTo>
                    <a:pt x="51943" y="30480"/>
                  </a:lnTo>
                  <a:lnTo>
                    <a:pt x="51943" y="39243"/>
                  </a:lnTo>
                  <a:lnTo>
                    <a:pt x="51943" y="49149"/>
                  </a:lnTo>
                  <a:lnTo>
                    <a:pt x="48641" y="52451"/>
                  </a:lnTo>
                  <a:lnTo>
                    <a:pt x="41275" y="55880"/>
                  </a:lnTo>
                  <a:lnTo>
                    <a:pt x="31750" y="58039"/>
                  </a:lnTo>
                  <a:lnTo>
                    <a:pt x="21209" y="58039"/>
                  </a:lnTo>
                  <a:lnTo>
                    <a:pt x="11049" y="55880"/>
                  </a:lnTo>
                  <a:lnTo>
                    <a:pt x="6604" y="53086"/>
                  </a:lnTo>
                  <a:lnTo>
                    <a:pt x="3302" y="49149"/>
                  </a:lnTo>
                  <a:lnTo>
                    <a:pt x="1016" y="44196"/>
                  </a:lnTo>
                  <a:lnTo>
                    <a:pt x="0" y="38100"/>
                  </a:lnTo>
                  <a:lnTo>
                    <a:pt x="0" y="30480"/>
                  </a:lnTo>
                  <a:lnTo>
                    <a:pt x="2286" y="21463"/>
                  </a:lnTo>
                  <a:close/>
                </a:path>
              </a:pathLst>
            </a:custGeom>
            <a:solidFill>
              <a:srgbClr val="DC8723"/>
            </a:solidFill>
            <a:ln w="0" cap="flat" cmpd="sng" algn="ctr">
              <a:solidFill>
                <a:srgbClr val="DC872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3214751" y="4391787"/>
              <a:ext cx="57532" cy="121794"/>
            </a:xfrm>
            <a:custGeom>
              <a:avLst/>
              <a:gdLst/>
              <a:ahLst/>
              <a:cxnLst/>
              <a:rect l="0" t="0" r="0" b="0"/>
              <a:pathLst>
                <a:path w="57532" h="121794">
                  <a:moveTo>
                    <a:pt x="20701" y="29083"/>
                  </a:moveTo>
                  <a:lnTo>
                    <a:pt x="29591" y="14859"/>
                  </a:lnTo>
                  <a:lnTo>
                    <a:pt x="37338" y="0"/>
                  </a:lnTo>
                  <a:lnTo>
                    <a:pt x="41783" y="10922"/>
                  </a:lnTo>
                  <a:lnTo>
                    <a:pt x="45847" y="23622"/>
                  </a:lnTo>
                  <a:lnTo>
                    <a:pt x="52451" y="53975"/>
                  </a:lnTo>
                  <a:lnTo>
                    <a:pt x="56515" y="86487"/>
                  </a:lnTo>
                  <a:lnTo>
                    <a:pt x="57531" y="101981"/>
                  </a:lnTo>
                  <a:lnTo>
                    <a:pt x="57531" y="115697"/>
                  </a:lnTo>
                  <a:lnTo>
                    <a:pt x="54229" y="118999"/>
                  </a:lnTo>
                  <a:lnTo>
                    <a:pt x="50292" y="121285"/>
                  </a:lnTo>
                  <a:lnTo>
                    <a:pt x="40767" y="121793"/>
                  </a:lnTo>
                  <a:lnTo>
                    <a:pt x="30099" y="118491"/>
                  </a:lnTo>
                  <a:lnTo>
                    <a:pt x="19431" y="110744"/>
                  </a:lnTo>
                  <a:lnTo>
                    <a:pt x="10033" y="100203"/>
                  </a:lnTo>
                  <a:lnTo>
                    <a:pt x="3429" y="87503"/>
                  </a:lnTo>
                  <a:lnTo>
                    <a:pt x="0" y="72644"/>
                  </a:lnTo>
                  <a:lnTo>
                    <a:pt x="2159" y="56769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3213100" y="4644898"/>
              <a:ext cx="49150" cy="69978"/>
            </a:xfrm>
            <a:custGeom>
              <a:avLst/>
              <a:gdLst/>
              <a:ahLst/>
              <a:cxnLst/>
              <a:rect l="0" t="0" r="0" b="0"/>
              <a:pathLst>
                <a:path w="49150" h="69978">
                  <a:moveTo>
                    <a:pt x="8890" y="17018"/>
                  </a:moveTo>
                  <a:lnTo>
                    <a:pt x="19558" y="8255"/>
                  </a:lnTo>
                  <a:lnTo>
                    <a:pt x="31242" y="2159"/>
                  </a:lnTo>
                  <a:lnTo>
                    <a:pt x="38481" y="508"/>
                  </a:lnTo>
                  <a:lnTo>
                    <a:pt x="46228" y="0"/>
                  </a:lnTo>
                  <a:lnTo>
                    <a:pt x="46863" y="35306"/>
                  </a:lnTo>
                  <a:lnTo>
                    <a:pt x="49149" y="69977"/>
                  </a:lnTo>
                  <a:lnTo>
                    <a:pt x="41910" y="67310"/>
                  </a:lnTo>
                  <a:lnTo>
                    <a:pt x="34544" y="63500"/>
                  </a:lnTo>
                  <a:lnTo>
                    <a:pt x="19558" y="53594"/>
                  </a:lnTo>
                  <a:lnTo>
                    <a:pt x="7239" y="41402"/>
                  </a:lnTo>
                  <a:lnTo>
                    <a:pt x="2667" y="34671"/>
                  </a:lnTo>
                  <a:lnTo>
                    <a:pt x="0" y="28194"/>
                  </a:lnTo>
                  <a:close/>
                </a:path>
              </a:pathLst>
            </a:custGeom>
            <a:solidFill>
              <a:srgbClr val="E29B47"/>
            </a:solidFill>
            <a:ln w="0" cap="flat" cmpd="sng" algn="ctr">
              <a:solidFill>
                <a:srgbClr val="E29B4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3218180" y="4759579"/>
              <a:ext cx="33910" cy="45848"/>
            </a:xfrm>
            <a:custGeom>
              <a:avLst/>
              <a:gdLst/>
              <a:ahLst/>
              <a:cxnLst/>
              <a:rect l="0" t="0" r="0" b="0"/>
              <a:pathLst>
                <a:path w="33910" h="45848">
                  <a:moveTo>
                    <a:pt x="1016" y="13335"/>
                  </a:moveTo>
                  <a:lnTo>
                    <a:pt x="1524" y="7747"/>
                  </a:lnTo>
                  <a:lnTo>
                    <a:pt x="2540" y="4572"/>
                  </a:lnTo>
                  <a:lnTo>
                    <a:pt x="4953" y="1778"/>
                  </a:lnTo>
                  <a:lnTo>
                    <a:pt x="7239" y="635"/>
                  </a:lnTo>
                  <a:lnTo>
                    <a:pt x="11049" y="0"/>
                  </a:lnTo>
                  <a:lnTo>
                    <a:pt x="16637" y="0"/>
                  </a:lnTo>
                  <a:lnTo>
                    <a:pt x="23876" y="0"/>
                  </a:lnTo>
                  <a:lnTo>
                    <a:pt x="28956" y="9906"/>
                  </a:lnTo>
                  <a:lnTo>
                    <a:pt x="31750" y="18288"/>
                  </a:lnTo>
                  <a:lnTo>
                    <a:pt x="33401" y="25400"/>
                  </a:lnTo>
                  <a:lnTo>
                    <a:pt x="33909" y="31496"/>
                  </a:lnTo>
                  <a:lnTo>
                    <a:pt x="33401" y="36576"/>
                  </a:lnTo>
                  <a:lnTo>
                    <a:pt x="31750" y="40894"/>
                  </a:lnTo>
                  <a:lnTo>
                    <a:pt x="26670" y="45339"/>
                  </a:lnTo>
                  <a:lnTo>
                    <a:pt x="19431" y="45847"/>
                  </a:lnTo>
                  <a:lnTo>
                    <a:pt x="11684" y="42037"/>
                  </a:lnTo>
                  <a:lnTo>
                    <a:pt x="4318" y="33782"/>
                  </a:lnTo>
                  <a:lnTo>
                    <a:pt x="1524" y="27559"/>
                  </a:lnTo>
                  <a:lnTo>
                    <a:pt x="0" y="21082"/>
                  </a:lnTo>
                  <a:close/>
                </a:path>
              </a:pathLst>
            </a:custGeom>
            <a:solidFill>
              <a:srgbClr val="E29B47"/>
            </a:solidFill>
            <a:ln w="0" cap="flat" cmpd="sng" algn="ctr">
              <a:solidFill>
                <a:srgbClr val="E29B4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3273425" y="4866132"/>
              <a:ext cx="41911" cy="49658"/>
            </a:xfrm>
            <a:custGeom>
              <a:avLst/>
              <a:gdLst/>
              <a:ahLst/>
              <a:cxnLst/>
              <a:rect l="0" t="0" r="0" b="0"/>
              <a:pathLst>
                <a:path w="41911" h="49658">
                  <a:moveTo>
                    <a:pt x="1016" y="13335"/>
                  </a:moveTo>
                  <a:lnTo>
                    <a:pt x="2286" y="7747"/>
                  </a:lnTo>
                  <a:lnTo>
                    <a:pt x="3302" y="3810"/>
                  </a:lnTo>
                  <a:lnTo>
                    <a:pt x="5080" y="1651"/>
                  </a:lnTo>
                  <a:lnTo>
                    <a:pt x="7874" y="635"/>
                  </a:lnTo>
                  <a:lnTo>
                    <a:pt x="11049" y="0"/>
                  </a:lnTo>
                  <a:lnTo>
                    <a:pt x="16764" y="0"/>
                  </a:lnTo>
                  <a:lnTo>
                    <a:pt x="24511" y="0"/>
                  </a:lnTo>
                  <a:lnTo>
                    <a:pt x="31750" y="8763"/>
                  </a:lnTo>
                  <a:lnTo>
                    <a:pt x="37465" y="17145"/>
                  </a:lnTo>
                  <a:lnTo>
                    <a:pt x="40894" y="24257"/>
                  </a:lnTo>
                  <a:lnTo>
                    <a:pt x="41910" y="30988"/>
                  </a:lnTo>
                  <a:lnTo>
                    <a:pt x="41275" y="36449"/>
                  </a:lnTo>
                  <a:lnTo>
                    <a:pt x="39624" y="41402"/>
                  </a:lnTo>
                  <a:lnTo>
                    <a:pt x="36830" y="45339"/>
                  </a:lnTo>
                  <a:lnTo>
                    <a:pt x="33020" y="48006"/>
                  </a:lnTo>
                  <a:lnTo>
                    <a:pt x="24003" y="49657"/>
                  </a:lnTo>
                  <a:lnTo>
                    <a:pt x="13970" y="45847"/>
                  </a:lnTo>
                  <a:lnTo>
                    <a:pt x="9525" y="41910"/>
                  </a:lnTo>
                  <a:lnTo>
                    <a:pt x="5588" y="36449"/>
                  </a:lnTo>
                  <a:lnTo>
                    <a:pt x="2286" y="29210"/>
                  </a:lnTo>
                  <a:lnTo>
                    <a:pt x="0" y="20447"/>
                  </a:lnTo>
                  <a:close/>
                </a:path>
              </a:pathLst>
            </a:custGeom>
            <a:solidFill>
              <a:srgbClr val="EBBE86"/>
            </a:solidFill>
            <a:ln w="0" cap="flat" cmpd="sng" algn="ctr">
              <a:solidFill>
                <a:srgbClr val="EBBE8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3237611" y="4891532"/>
              <a:ext cx="36450" cy="36450"/>
            </a:xfrm>
            <a:custGeom>
              <a:avLst/>
              <a:gdLst/>
              <a:ahLst/>
              <a:cxnLst/>
              <a:rect l="0" t="0" r="0" b="0"/>
              <a:pathLst>
                <a:path w="36450" h="36450">
                  <a:moveTo>
                    <a:pt x="1016" y="13208"/>
                  </a:moveTo>
                  <a:lnTo>
                    <a:pt x="1651" y="8255"/>
                  </a:lnTo>
                  <a:lnTo>
                    <a:pt x="3429" y="4445"/>
                  </a:lnTo>
                  <a:lnTo>
                    <a:pt x="5080" y="1651"/>
                  </a:lnTo>
                  <a:lnTo>
                    <a:pt x="7874" y="635"/>
                  </a:lnTo>
                  <a:lnTo>
                    <a:pt x="11684" y="0"/>
                  </a:lnTo>
                  <a:lnTo>
                    <a:pt x="16764" y="0"/>
                  </a:lnTo>
                  <a:lnTo>
                    <a:pt x="24003" y="0"/>
                  </a:lnTo>
                  <a:lnTo>
                    <a:pt x="30226" y="5969"/>
                  </a:lnTo>
                  <a:lnTo>
                    <a:pt x="34036" y="11049"/>
                  </a:lnTo>
                  <a:lnTo>
                    <a:pt x="35814" y="16002"/>
                  </a:lnTo>
                  <a:lnTo>
                    <a:pt x="36449" y="20955"/>
                  </a:lnTo>
                  <a:lnTo>
                    <a:pt x="33655" y="28702"/>
                  </a:lnTo>
                  <a:lnTo>
                    <a:pt x="27432" y="34163"/>
                  </a:lnTo>
                  <a:lnTo>
                    <a:pt x="18923" y="36449"/>
                  </a:lnTo>
                  <a:lnTo>
                    <a:pt x="10668" y="35814"/>
                  </a:lnTo>
                  <a:lnTo>
                    <a:pt x="3429" y="30353"/>
                  </a:lnTo>
                  <a:lnTo>
                    <a:pt x="1016" y="26416"/>
                  </a:lnTo>
                  <a:lnTo>
                    <a:pt x="0" y="20955"/>
                  </a:lnTo>
                  <a:close/>
                </a:path>
              </a:pathLst>
            </a:custGeom>
            <a:solidFill>
              <a:srgbClr val="EBBE86"/>
            </a:solidFill>
            <a:ln w="0" cap="flat" cmpd="sng" algn="ctr">
              <a:solidFill>
                <a:srgbClr val="EBBE8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3241548" y="4858385"/>
              <a:ext cx="30735" cy="26036"/>
            </a:xfrm>
            <a:custGeom>
              <a:avLst/>
              <a:gdLst/>
              <a:ahLst/>
              <a:cxnLst/>
              <a:rect l="0" t="0" r="0" b="0"/>
              <a:pathLst>
                <a:path w="30735" h="26036">
                  <a:moveTo>
                    <a:pt x="1143" y="13335"/>
                  </a:moveTo>
                  <a:lnTo>
                    <a:pt x="2159" y="8382"/>
                  </a:lnTo>
                  <a:lnTo>
                    <a:pt x="3302" y="4445"/>
                  </a:lnTo>
                  <a:lnTo>
                    <a:pt x="4953" y="2286"/>
                  </a:lnTo>
                  <a:lnTo>
                    <a:pt x="7747" y="1270"/>
                  </a:lnTo>
                  <a:lnTo>
                    <a:pt x="11811" y="635"/>
                  </a:lnTo>
                  <a:lnTo>
                    <a:pt x="17272" y="0"/>
                  </a:lnTo>
                  <a:lnTo>
                    <a:pt x="24638" y="0"/>
                  </a:lnTo>
                  <a:lnTo>
                    <a:pt x="29718" y="5588"/>
                  </a:lnTo>
                  <a:lnTo>
                    <a:pt x="30734" y="11557"/>
                  </a:lnTo>
                  <a:lnTo>
                    <a:pt x="27940" y="16510"/>
                  </a:lnTo>
                  <a:lnTo>
                    <a:pt x="22860" y="21463"/>
                  </a:lnTo>
                  <a:lnTo>
                    <a:pt x="16764" y="24892"/>
                  </a:lnTo>
                  <a:lnTo>
                    <a:pt x="10033" y="26035"/>
                  </a:lnTo>
                  <a:lnTo>
                    <a:pt x="4572" y="24892"/>
                  </a:lnTo>
                  <a:lnTo>
                    <a:pt x="0" y="21082"/>
                  </a:lnTo>
                  <a:close/>
                </a:path>
              </a:pathLst>
            </a:custGeom>
            <a:solidFill>
              <a:srgbClr val="EBBE86"/>
            </a:solidFill>
            <a:ln w="0" cap="flat" cmpd="sng" algn="ctr">
              <a:solidFill>
                <a:srgbClr val="EBBE8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3250565" y="4804918"/>
              <a:ext cx="47372" cy="45721"/>
            </a:xfrm>
            <a:custGeom>
              <a:avLst/>
              <a:gdLst/>
              <a:ahLst/>
              <a:cxnLst/>
              <a:rect l="0" t="0" r="0" b="0"/>
              <a:pathLst>
                <a:path w="47372" h="45721">
                  <a:moveTo>
                    <a:pt x="1016" y="13208"/>
                  </a:moveTo>
                  <a:lnTo>
                    <a:pt x="2159" y="7620"/>
                  </a:lnTo>
                  <a:lnTo>
                    <a:pt x="3175" y="3937"/>
                  </a:lnTo>
                  <a:lnTo>
                    <a:pt x="4953" y="1651"/>
                  </a:lnTo>
                  <a:lnTo>
                    <a:pt x="7239" y="508"/>
                  </a:lnTo>
                  <a:lnTo>
                    <a:pt x="11049" y="0"/>
                  </a:lnTo>
                  <a:lnTo>
                    <a:pt x="16637" y="0"/>
                  </a:lnTo>
                  <a:lnTo>
                    <a:pt x="23876" y="0"/>
                  </a:lnTo>
                  <a:lnTo>
                    <a:pt x="33909" y="9398"/>
                  </a:lnTo>
                  <a:lnTo>
                    <a:pt x="41275" y="17653"/>
                  </a:lnTo>
                  <a:lnTo>
                    <a:pt x="45847" y="24765"/>
                  </a:lnTo>
                  <a:lnTo>
                    <a:pt x="47371" y="30861"/>
                  </a:lnTo>
                  <a:lnTo>
                    <a:pt x="47371" y="36449"/>
                  </a:lnTo>
                  <a:lnTo>
                    <a:pt x="45847" y="40259"/>
                  </a:lnTo>
                  <a:lnTo>
                    <a:pt x="42418" y="43053"/>
                  </a:lnTo>
                  <a:lnTo>
                    <a:pt x="37973" y="45212"/>
                  </a:lnTo>
                  <a:lnTo>
                    <a:pt x="26670" y="45720"/>
                  </a:lnTo>
                  <a:lnTo>
                    <a:pt x="15621" y="42037"/>
                  </a:lnTo>
                  <a:lnTo>
                    <a:pt x="10033" y="38608"/>
                  </a:lnTo>
                  <a:lnTo>
                    <a:pt x="5588" y="33655"/>
                  </a:lnTo>
                  <a:lnTo>
                    <a:pt x="2159" y="28067"/>
                  </a:lnTo>
                  <a:lnTo>
                    <a:pt x="0" y="20320"/>
                  </a:lnTo>
                  <a:close/>
                </a:path>
              </a:pathLst>
            </a:custGeom>
            <a:solidFill>
              <a:srgbClr val="EBBE86"/>
            </a:solidFill>
            <a:ln w="0" cap="flat" cmpd="sng" algn="ctr">
              <a:solidFill>
                <a:srgbClr val="EBBE8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3249930" y="4742053"/>
              <a:ext cx="43054" cy="57786"/>
            </a:xfrm>
            <a:custGeom>
              <a:avLst/>
              <a:gdLst/>
              <a:ahLst/>
              <a:cxnLst/>
              <a:rect l="0" t="0" r="0" b="0"/>
              <a:pathLst>
                <a:path w="43054" h="57786">
                  <a:moveTo>
                    <a:pt x="1143" y="13208"/>
                  </a:moveTo>
                  <a:lnTo>
                    <a:pt x="2159" y="7620"/>
                  </a:lnTo>
                  <a:lnTo>
                    <a:pt x="3429" y="4445"/>
                  </a:lnTo>
                  <a:lnTo>
                    <a:pt x="5080" y="1651"/>
                  </a:lnTo>
                  <a:lnTo>
                    <a:pt x="7874" y="508"/>
                  </a:lnTo>
                  <a:lnTo>
                    <a:pt x="11684" y="0"/>
                  </a:lnTo>
                  <a:lnTo>
                    <a:pt x="17272" y="0"/>
                  </a:lnTo>
                  <a:lnTo>
                    <a:pt x="24511" y="0"/>
                  </a:lnTo>
                  <a:lnTo>
                    <a:pt x="29591" y="10922"/>
                  </a:lnTo>
                  <a:lnTo>
                    <a:pt x="33528" y="22479"/>
                  </a:lnTo>
                  <a:lnTo>
                    <a:pt x="37465" y="36322"/>
                  </a:lnTo>
                  <a:lnTo>
                    <a:pt x="39624" y="44704"/>
                  </a:lnTo>
                  <a:lnTo>
                    <a:pt x="43053" y="54102"/>
                  </a:lnTo>
                  <a:lnTo>
                    <a:pt x="37973" y="56769"/>
                  </a:lnTo>
                  <a:lnTo>
                    <a:pt x="32385" y="57785"/>
                  </a:lnTo>
                  <a:lnTo>
                    <a:pt x="26289" y="57404"/>
                  </a:lnTo>
                  <a:lnTo>
                    <a:pt x="20066" y="54610"/>
                  </a:lnTo>
                  <a:lnTo>
                    <a:pt x="14097" y="49657"/>
                  </a:lnTo>
                  <a:lnTo>
                    <a:pt x="8382" y="42545"/>
                  </a:lnTo>
                  <a:lnTo>
                    <a:pt x="3810" y="33020"/>
                  </a:lnTo>
                  <a:lnTo>
                    <a:pt x="0" y="20955"/>
                  </a:lnTo>
                  <a:close/>
                </a:path>
              </a:pathLst>
            </a:custGeom>
            <a:solidFill>
              <a:srgbClr val="E29B47"/>
            </a:solidFill>
            <a:ln w="0" cap="flat" cmpd="sng" algn="ctr">
              <a:solidFill>
                <a:srgbClr val="E29B4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3255518" y="4946142"/>
              <a:ext cx="31243" cy="34799"/>
            </a:xfrm>
            <a:custGeom>
              <a:avLst/>
              <a:gdLst/>
              <a:ahLst/>
              <a:cxnLst/>
              <a:rect l="0" t="0" r="0" b="0"/>
              <a:pathLst>
                <a:path w="31243" h="34799">
                  <a:moveTo>
                    <a:pt x="635" y="10541"/>
                  </a:moveTo>
                  <a:lnTo>
                    <a:pt x="635" y="5588"/>
                  </a:lnTo>
                  <a:lnTo>
                    <a:pt x="1016" y="2794"/>
                  </a:lnTo>
                  <a:lnTo>
                    <a:pt x="1651" y="635"/>
                  </a:lnTo>
                  <a:lnTo>
                    <a:pt x="3302" y="0"/>
                  </a:lnTo>
                  <a:lnTo>
                    <a:pt x="6096" y="0"/>
                  </a:lnTo>
                  <a:lnTo>
                    <a:pt x="11176" y="635"/>
                  </a:lnTo>
                  <a:lnTo>
                    <a:pt x="17907" y="635"/>
                  </a:lnTo>
                  <a:lnTo>
                    <a:pt x="24003" y="6096"/>
                  </a:lnTo>
                  <a:lnTo>
                    <a:pt x="27940" y="11557"/>
                  </a:lnTo>
                  <a:lnTo>
                    <a:pt x="30226" y="16129"/>
                  </a:lnTo>
                  <a:lnTo>
                    <a:pt x="31242" y="21082"/>
                  </a:lnTo>
                  <a:lnTo>
                    <a:pt x="28956" y="28194"/>
                  </a:lnTo>
                  <a:lnTo>
                    <a:pt x="24003" y="32639"/>
                  </a:lnTo>
                  <a:lnTo>
                    <a:pt x="16764" y="34798"/>
                  </a:lnTo>
                  <a:lnTo>
                    <a:pt x="8890" y="33147"/>
                  </a:lnTo>
                  <a:lnTo>
                    <a:pt x="2794" y="27559"/>
                  </a:lnTo>
                  <a:lnTo>
                    <a:pt x="1016" y="23622"/>
                  </a:lnTo>
                  <a:lnTo>
                    <a:pt x="0" y="18288"/>
                  </a:lnTo>
                  <a:close/>
                </a:path>
              </a:pathLst>
            </a:custGeom>
            <a:solidFill>
              <a:srgbClr val="EBBE86"/>
            </a:solidFill>
            <a:ln w="0" cap="flat" cmpd="sng" algn="ctr">
              <a:solidFill>
                <a:srgbClr val="EBBE8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3250565" y="4989195"/>
              <a:ext cx="22861" cy="22607"/>
            </a:xfrm>
            <a:custGeom>
              <a:avLst/>
              <a:gdLst/>
              <a:ahLst/>
              <a:cxnLst/>
              <a:rect l="0" t="0" r="0" b="0"/>
              <a:pathLst>
                <a:path w="22861" h="22607">
                  <a:moveTo>
                    <a:pt x="508" y="10541"/>
                  </a:moveTo>
                  <a:lnTo>
                    <a:pt x="1016" y="5588"/>
                  </a:lnTo>
                  <a:lnTo>
                    <a:pt x="1016" y="2286"/>
                  </a:lnTo>
                  <a:lnTo>
                    <a:pt x="1524" y="635"/>
                  </a:lnTo>
                  <a:lnTo>
                    <a:pt x="3175" y="0"/>
                  </a:lnTo>
                  <a:lnTo>
                    <a:pt x="6604" y="0"/>
                  </a:lnTo>
                  <a:lnTo>
                    <a:pt x="11049" y="0"/>
                  </a:lnTo>
                  <a:lnTo>
                    <a:pt x="18415" y="635"/>
                  </a:lnTo>
                  <a:lnTo>
                    <a:pt x="22225" y="5969"/>
                  </a:lnTo>
                  <a:lnTo>
                    <a:pt x="22860" y="11049"/>
                  </a:lnTo>
                  <a:lnTo>
                    <a:pt x="21082" y="16002"/>
                  </a:lnTo>
                  <a:lnTo>
                    <a:pt x="17272" y="19939"/>
                  </a:lnTo>
                  <a:lnTo>
                    <a:pt x="12827" y="22098"/>
                  </a:lnTo>
                  <a:lnTo>
                    <a:pt x="7747" y="22606"/>
                  </a:lnTo>
                  <a:lnTo>
                    <a:pt x="3175" y="21463"/>
                  </a:lnTo>
                  <a:lnTo>
                    <a:pt x="0" y="17653"/>
                  </a:lnTo>
                  <a:close/>
                </a:path>
              </a:pathLst>
            </a:custGeom>
            <a:solidFill>
              <a:srgbClr val="EBBE86"/>
            </a:solidFill>
            <a:ln w="0" cap="flat" cmpd="sng" algn="ctr">
              <a:solidFill>
                <a:srgbClr val="EBBE8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3266186" y="5034534"/>
              <a:ext cx="22988" cy="22607"/>
            </a:xfrm>
            <a:custGeom>
              <a:avLst/>
              <a:gdLst/>
              <a:ahLst/>
              <a:cxnLst/>
              <a:rect l="0" t="0" r="0" b="0"/>
              <a:pathLst>
                <a:path w="22988" h="22607">
                  <a:moveTo>
                    <a:pt x="1016" y="10287"/>
                  </a:moveTo>
                  <a:lnTo>
                    <a:pt x="1016" y="5334"/>
                  </a:lnTo>
                  <a:lnTo>
                    <a:pt x="1016" y="2159"/>
                  </a:lnTo>
                  <a:lnTo>
                    <a:pt x="1651" y="381"/>
                  </a:lnTo>
                  <a:lnTo>
                    <a:pt x="3302" y="0"/>
                  </a:lnTo>
                  <a:lnTo>
                    <a:pt x="6604" y="0"/>
                  </a:lnTo>
                  <a:lnTo>
                    <a:pt x="11049" y="0"/>
                  </a:lnTo>
                  <a:lnTo>
                    <a:pt x="18288" y="381"/>
                  </a:lnTo>
                  <a:lnTo>
                    <a:pt x="22352" y="5969"/>
                  </a:lnTo>
                  <a:lnTo>
                    <a:pt x="22987" y="10922"/>
                  </a:lnTo>
                  <a:lnTo>
                    <a:pt x="21209" y="15875"/>
                  </a:lnTo>
                  <a:lnTo>
                    <a:pt x="17272" y="19812"/>
                  </a:lnTo>
                  <a:lnTo>
                    <a:pt x="12827" y="21971"/>
                  </a:lnTo>
                  <a:lnTo>
                    <a:pt x="7874" y="22606"/>
                  </a:lnTo>
                  <a:lnTo>
                    <a:pt x="3302" y="21463"/>
                  </a:lnTo>
                  <a:lnTo>
                    <a:pt x="0" y="17653"/>
                  </a:lnTo>
                  <a:close/>
                </a:path>
              </a:pathLst>
            </a:custGeom>
            <a:solidFill>
              <a:srgbClr val="F3D5B4"/>
            </a:solidFill>
            <a:ln w="0" cap="flat" cmpd="sng" algn="ctr">
              <a:solidFill>
                <a:srgbClr val="F3D5B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3298571" y="5005705"/>
              <a:ext cx="22988" cy="22607"/>
            </a:xfrm>
            <a:custGeom>
              <a:avLst/>
              <a:gdLst/>
              <a:ahLst/>
              <a:cxnLst/>
              <a:rect l="0" t="0" r="0" b="0"/>
              <a:pathLst>
                <a:path w="22988" h="22607">
                  <a:moveTo>
                    <a:pt x="635" y="10541"/>
                  </a:moveTo>
                  <a:lnTo>
                    <a:pt x="1016" y="5588"/>
                  </a:lnTo>
                  <a:lnTo>
                    <a:pt x="1016" y="2159"/>
                  </a:lnTo>
                  <a:lnTo>
                    <a:pt x="1651" y="635"/>
                  </a:lnTo>
                  <a:lnTo>
                    <a:pt x="3429" y="0"/>
                  </a:lnTo>
                  <a:lnTo>
                    <a:pt x="6604" y="0"/>
                  </a:lnTo>
                  <a:lnTo>
                    <a:pt x="11049" y="0"/>
                  </a:lnTo>
                  <a:lnTo>
                    <a:pt x="18542" y="635"/>
                  </a:lnTo>
                  <a:lnTo>
                    <a:pt x="22352" y="6096"/>
                  </a:lnTo>
                  <a:lnTo>
                    <a:pt x="22987" y="11176"/>
                  </a:lnTo>
                  <a:lnTo>
                    <a:pt x="21209" y="16129"/>
                  </a:lnTo>
                  <a:lnTo>
                    <a:pt x="17272" y="19939"/>
                  </a:lnTo>
                  <a:lnTo>
                    <a:pt x="12827" y="22098"/>
                  </a:lnTo>
                  <a:lnTo>
                    <a:pt x="7874" y="22606"/>
                  </a:lnTo>
                  <a:lnTo>
                    <a:pt x="3429" y="21590"/>
                  </a:lnTo>
                  <a:lnTo>
                    <a:pt x="0" y="17653"/>
                  </a:lnTo>
                  <a:close/>
                </a:path>
              </a:pathLst>
            </a:custGeom>
            <a:solidFill>
              <a:srgbClr val="EBBE86"/>
            </a:solidFill>
            <a:ln w="0" cap="flat" cmpd="sng" algn="ctr">
              <a:solidFill>
                <a:srgbClr val="EBBE8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3268472" y="5089144"/>
              <a:ext cx="22861" cy="23115"/>
            </a:xfrm>
            <a:custGeom>
              <a:avLst/>
              <a:gdLst/>
              <a:ahLst/>
              <a:cxnLst/>
              <a:rect l="0" t="0" r="0" b="0"/>
              <a:pathLst>
                <a:path w="22861" h="23115">
                  <a:moveTo>
                    <a:pt x="508" y="10414"/>
                  </a:moveTo>
                  <a:lnTo>
                    <a:pt x="1016" y="5461"/>
                  </a:lnTo>
                  <a:lnTo>
                    <a:pt x="1016" y="2159"/>
                  </a:lnTo>
                  <a:lnTo>
                    <a:pt x="1524" y="508"/>
                  </a:lnTo>
                  <a:lnTo>
                    <a:pt x="3175" y="0"/>
                  </a:lnTo>
                  <a:lnTo>
                    <a:pt x="6604" y="0"/>
                  </a:lnTo>
                  <a:lnTo>
                    <a:pt x="11049" y="0"/>
                  </a:lnTo>
                  <a:lnTo>
                    <a:pt x="18288" y="508"/>
                  </a:lnTo>
                  <a:lnTo>
                    <a:pt x="22225" y="5969"/>
                  </a:lnTo>
                  <a:lnTo>
                    <a:pt x="22860" y="11430"/>
                  </a:lnTo>
                  <a:lnTo>
                    <a:pt x="21082" y="15875"/>
                  </a:lnTo>
                  <a:lnTo>
                    <a:pt x="17272" y="19812"/>
                  </a:lnTo>
                  <a:lnTo>
                    <a:pt x="12827" y="21971"/>
                  </a:lnTo>
                  <a:lnTo>
                    <a:pt x="7747" y="23114"/>
                  </a:lnTo>
                  <a:lnTo>
                    <a:pt x="3175" y="21336"/>
                  </a:lnTo>
                  <a:lnTo>
                    <a:pt x="0" y="18161"/>
                  </a:lnTo>
                  <a:close/>
                </a:path>
              </a:pathLst>
            </a:custGeom>
            <a:solidFill>
              <a:srgbClr val="F3D5B4"/>
            </a:solidFill>
            <a:ln w="0" cap="flat" cmpd="sng" algn="ctr">
              <a:solidFill>
                <a:srgbClr val="F3D5B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3281680" y="5138674"/>
              <a:ext cx="22988" cy="23242"/>
            </a:xfrm>
            <a:custGeom>
              <a:avLst/>
              <a:gdLst/>
              <a:ahLst/>
              <a:cxnLst/>
              <a:rect l="0" t="0" r="0" b="0"/>
              <a:pathLst>
                <a:path w="22988" h="23242">
                  <a:moveTo>
                    <a:pt x="1270" y="10541"/>
                  </a:moveTo>
                  <a:lnTo>
                    <a:pt x="1270" y="5588"/>
                  </a:lnTo>
                  <a:lnTo>
                    <a:pt x="1778" y="2286"/>
                  </a:lnTo>
                  <a:lnTo>
                    <a:pt x="1778" y="635"/>
                  </a:lnTo>
                  <a:lnTo>
                    <a:pt x="3429" y="0"/>
                  </a:lnTo>
                  <a:lnTo>
                    <a:pt x="6858" y="0"/>
                  </a:lnTo>
                  <a:lnTo>
                    <a:pt x="11303" y="0"/>
                  </a:lnTo>
                  <a:lnTo>
                    <a:pt x="18542" y="635"/>
                  </a:lnTo>
                  <a:lnTo>
                    <a:pt x="22479" y="6223"/>
                  </a:lnTo>
                  <a:lnTo>
                    <a:pt x="22987" y="11557"/>
                  </a:lnTo>
                  <a:lnTo>
                    <a:pt x="21336" y="16129"/>
                  </a:lnTo>
                  <a:lnTo>
                    <a:pt x="17907" y="19939"/>
                  </a:lnTo>
                  <a:lnTo>
                    <a:pt x="12954" y="22098"/>
                  </a:lnTo>
                  <a:lnTo>
                    <a:pt x="7874" y="23241"/>
                  </a:lnTo>
                  <a:lnTo>
                    <a:pt x="3429" y="21463"/>
                  </a:lnTo>
                  <a:lnTo>
                    <a:pt x="0" y="17653"/>
                  </a:lnTo>
                  <a:close/>
                </a:path>
              </a:pathLst>
            </a:custGeom>
            <a:solidFill>
              <a:srgbClr val="F7E6D2"/>
            </a:solidFill>
            <a:ln w="0" cap="flat" cmpd="sng" algn="ctr">
              <a:solidFill>
                <a:srgbClr val="F7E6D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3293491" y="5260086"/>
              <a:ext cx="22988" cy="22607"/>
            </a:xfrm>
            <a:custGeom>
              <a:avLst/>
              <a:gdLst/>
              <a:ahLst/>
              <a:cxnLst/>
              <a:rect l="0" t="0" r="0" b="0"/>
              <a:pathLst>
                <a:path w="22988" h="22607">
                  <a:moveTo>
                    <a:pt x="635" y="10414"/>
                  </a:moveTo>
                  <a:lnTo>
                    <a:pt x="1143" y="5461"/>
                  </a:lnTo>
                  <a:lnTo>
                    <a:pt x="1143" y="2286"/>
                  </a:lnTo>
                  <a:lnTo>
                    <a:pt x="1651" y="508"/>
                  </a:lnTo>
                  <a:lnTo>
                    <a:pt x="3429" y="0"/>
                  </a:lnTo>
                  <a:lnTo>
                    <a:pt x="6731" y="0"/>
                  </a:lnTo>
                  <a:lnTo>
                    <a:pt x="11176" y="508"/>
                  </a:lnTo>
                  <a:lnTo>
                    <a:pt x="18542" y="508"/>
                  </a:lnTo>
                  <a:lnTo>
                    <a:pt x="22352" y="6096"/>
                  </a:lnTo>
                  <a:lnTo>
                    <a:pt x="22987" y="11049"/>
                  </a:lnTo>
                  <a:lnTo>
                    <a:pt x="21209" y="16002"/>
                  </a:lnTo>
                  <a:lnTo>
                    <a:pt x="17399" y="19939"/>
                  </a:lnTo>
                  <a:lnTo>
                    <a:pt x="12954" y="22098"/>
                  </a:lnTo>
                  <a:lnTo>
                    <a:pt x="7874" y="22606"/>
                  </a:lnTo>
                  <a:lnTo>
                    <a:pt x="3429" y="21590"/>
                  </a:lnTo>
                  <a:lnTo>
                    <a:pt x="0" y="17653"/>
                  </a:lnTo>
                  <a:close/>
                </a:path>
              </a:pathLst>
            </a:custGeom>
            <a:solidFill>
              <a:srgbClr val="F7E6D2"/>
            </a:solidFill>
            <a:ln w="0" cap="flat" cmpd="sng" algn="ctr">
              <a:solidFill>
                <a:srgbClr val="F7E6D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3305175" y="5152009"/>
              <a:ext cx="19559" cy="19305"/>
            </a:xfrm>
            <a:custGeom>
              <a:avLst/>
              <a:gdLst/>
              <a:ahLst/>
              <a:cxnLst/>
              <a:rect l="0" t="0" r="0" b="0"/>
              <a:pathLst>
                <a:path w="19559" h="19305">
                  <a:moveTo>
                    <a:pt x="4064" y="5969"/>
                  </a:moveTo>
                  <a:lnTo>
                    <a:pt x="6858" y="2794"/>
                  </a:lnTo>
                  <a:lnTo>
                    <a:pt x="9525" y="0"/>
                  </a:lnTo>
                  <a:lnTo>
                    <a:pt x="12954" y="2159"/>
                  </a:lnTo>
                  <a:lnTo>
                    <a:pt x="15113" y="4318"/>
                  </a:lnTo>
                  <a:lnTo>
                    <a:pt x="19558" y="7747"/>
                  </a:lnTo>
                  <a:lnTo>
                    <a:pt x="19558" y="13081"/>
                  </a:lnTo>
                  <a:lnTo>
                    <a:pt x="17399" y="16510"/>
                  </a:lnTo>
                  <a:lnTo>
                    <a:pt x="14097" y="18669"/>
                  </a:lnTo>
                  <a:lnTo>
                    <a:pt x="10160" y="19304"/>
                  </a:lnTo>
                  <a:lnTo>
                    <a:pt x="6223" y="18669"/>
                  </a:lnTo>
                  <a:lnTo>
                    <a:pt x="2921" y="16510"/>
                  </a:lnTo>
                  <a:lnTo>
                    <a:pt x="635" y="13716"/>
                  </a:lnTo>
                  <a:lnTo>
                    <a:pt x="0" y="9906"/>
                  </a:lnTo>
                  <a:close/>
                </a:path>
              </a:pathLst>
            </a:custGeom>
            <a:solidFill>
              <a:srgbClr val="F7E6D2"/>
            </a:solidFill>
            <a:ln w="0" cap="flat" cmpd="sng" algn="ctr">
              <a:solidFill>
                <a:srgbClr val="F7E6D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3306953" y="5190490"/>
              <a:ext cx="25147" cy="24893"/>
            </a:xfrm>
            <a:custGeom>
              <a:avLst/>
              <a:gdLst/>
              <a:ahLst/>
              <a:cxnLst/>
              <a:rect l="0" t="0" r="0" b="0"/>
              <a:pathLst>
                <a:path w="25147" h="24893">
                  <a:moveTo>
                    <a:pt x="5080" y="7747"/>
                  </a:moveTo>
                  <a:lnTo>
                    <a:pt x="7747" y="3937"/>
                  </a:lnTo>
                  <a:lnTo>
                    <a:pt x="10160" y="1270"/>
                  </a:lnTo>
                  <a:lnTo>
                    <a:pt x="11176" y="0"/>
                  </a:lnTo>
                  <a:lnTo>
                    <a:pt x="12827" y="635"/>
                  </a:lnTo>
                  <a:lnTo>
                    <a:pt x="15621" y="2286"/>
                  </a:lnTo>
                  <a:lnTo>
                    <a:pt x="19050" y="4953"/>
                  </a:lnTo>
                  <a:lnTo>
                    <a:pt x="25146" y="9017"/>
                  </a:lnTo>
                  <a:lnTo>
                    <a:pt x="25146" y="15494"/>
                  </a:lnTo>
                  <a:lnTo>
                    <a:pt x="22860" y="20447"/>
                  </a:lnTo>
                  <a:lnTo>
                    <a:pt x="18415" y="23876"/>
                  </a:lnTo>
                  <a:lnTo>
                    <a:pt x="13335" y="24892"/>
                  </a:lnTo>
                  <a:lnTo>
                    <a:pt x="8382" y="23876"/>
                  </a:lnTo>
                  <a:lnTo>
                    <a:pt x="3937" y="22098"/>
                  </a:lnTo>
                  <a:lnTo>
                    <a:pt x="508" y="18288"/>
                  </a:lnTo>
                  <a:lnTo>
                    <a:pt x="0" y="13335"/>
                  </a:lnTo>
                  <a:close/>
                </a:path>
              </a:pathLst>
            </a:custGeom>
            <a:solidFill>
              <a:srgbClr val="F7E6D2"/>
            </a:solidFill>
            <a:ln w="0" cap="flat" cmpd="sng" algn="ctr">
              <a:solidFill>
                <a:srgbClr val="F7E6D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3304159" y="5073650"/>
              <a:ext cx="24004" cy="23750"/>
            </a:xfrm>
            <a:custGeom>
              <a:avLst/>
              <a:gdLst/>
              <a:ahLst/>
              <a:cxnLst/>
              <a:rect l="0" t="0" r="0" b="0"/>
              <a:pathLst>
                <a:path w="24004" h="23750">
                  <a:moveTo>
                    <a:pt x="0" y="4953"/>
                  </a:moveTo>
                  <a:lnTo>
                    <a:pt x="3302" y="1143"/>
                  </a:lnTo>
                  <a:lnTo>
                    <a:pt x="8382" y="0"/>
                  </a:lnTo>
                  <a:lnTo>
                    <a:pt x="13335" y="508"/>
                  </a:lnTo>
                  <a:lnTo>
                    <a:pt x="18415" y="3302"/>
                  </a:lnTo>
                  <a:lnTo>
                    <a:pt x="22352" y="7112"/>
                  </a:lnTo>
                  <a:lnTo>
                    <a:pt x="24003" y="12065"/>
                  </a:lnTo>
                  <a:lnTo>
                    <a:pt x="23368" y="17653"/>
                  </a:lnTo>
                  <a:lnTo>
                    <a:pt x="19558" y="23749"/>
                  </a:lnTo>
                  <a:lnTo>
                    <a:pt x="11684" y="23749"/>
                  </a:lnTo>
                  <a:lnTo>
                    <a:pt x="6731" y="23749"/>
                  </a:lnTo>
                  <a:lnTo>
                    <a:pt x="3937" y="23749"/>
                  </a:lnTo>
                  <a:lnTo>
                    <a:pt x="2286" y="23114"/>
                  </a:lnTo>
                  <a:lnTo>
                    <a:pt x="1016" y="21463"/>
                  </a:lnTo>
                  <a:lnTo>
                    <a:pt x="1016" y="18161"/>
                  </a:lnTo>
                  <a:lnTo>
                    <a:pt x="508" y="12700"/>
                  </a:lnTo>
                  <a:close/>
                </a:path>
              </a:pathLst>
            </a:custGeom>
            <a:solidFill>
              <a:srgbClr val="F3D5B4"/>
            </a:solidFill>
            <a:ln w="0" cap="flat" cmpd="sng" algn="ctr">
              <a:solidFill>
                <a:srgbClr val="F3D5B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1951355" y="3623183"/>
              <a:ext cx="103379" cy="260859"/>
            </a:xfrm>
            <a:custGeom>
              <a:avLst/>
              <a:gdLst/>
              <a:ahLst/>
              <a:cxnLst/>
              <a:rect l="0" t="0" r="0" b="0"/>
              <a:pathLst>
                <a:path w="103379" h="260859">
                  <a:moveTo>
                    <a:pt x="88265" y="37846"/>
                  </a:moveTo>
                  <a:lnTo>
                    <a:pt x="93218" y="67818"/>
                  </a:lnTo>
                  <a:lnTo>
                    <a:pt x="96647" y="95250"/>
                  </a:lnTo>
                  <a:lnTo>
                    <a:pt x="98933" y="120269"/>
                  </a:lnTo>
                  <a:lnTo>
                    <a:pt x="100076" y="142875"/>
                  </a:lnTo>
                  <a:lnTo>
                    <a:pt x="100584" y="163195"/>
                  </a:lnTo>
                  <a:lnTo>
                    <a:pt x="101727" y="182626"/>
                  </a:lnTo>
                  <a:lnTo>
                    <a:pt x="103378" y="199644"/>
                  </a:lnTo>
                  <a:lnTo>
                    <a:pt x="101092" y="206756"/>
                  </a:lnTo>
                  <a:lnTo>
                    <a:pt x="97282" y="215138"/>
                  </a:lnTo>
                  <a:lnTo>
                    <a:pt x="85979" y="232791"/>
                  </a:lnTo>
                  <a:lnTo>
                    <a:pt x="71501" y="249809"/>
                  </a:lnTo>
                  <a:lnTo>
                    <a:pt x="63119" y="256413"/>
                  </a:lnTo>
                  <a:lnTo>
                    <a:pt x="54229" y="260858"/>
                  </a:lnTo>
                  <a:lnTo>
                    <a:pt x="41402" y="219456"/>
                  </a:lnTo>
                  <a:lnTo>
                    <a:pt x="30099" y="183007"/>
                  </a:lnTo>
                  <a:lnTo>
                    <a:pt x="20701" y="150495"/>
                  </a:lnTo>
                  <a:lnTo>
                    <a:pt x="13462" y="121793"/>
                  </a:lnTo>
                  <a:lnTo>
                    <a:pt x="7239" y="96393"/>
                  </a:lnTo>
                  <a:lnTo>
                    <a:pt x="3302" y="73279"/>
                  </a:lnTo>
                  <a:lnTo>
                    <a:pt x="508" y="52324"/>
                  </a:lnTo>
                  <a:lnTo>
                    <a:pt x="0" y="32512"/>
                  </a:lnTo>
                  <a:lnTo>
                    <a:pt x="10033" y="22606"/>
                  </a:lnTo>
                  <a:lnTo>
                    <a:pt x="21209" y="13716"/>
                  </a:lnTo>
                  <a:lnTo>
                    <a:pt x="34163" y="7620"/>
                  </a:lnTo>
                  <a:lnTo>
                    <a:pt x="46355" y="2667"/>
                  </a:lnTo>
                  <a:lnTo>
                    <a:pt x="58039" y="0"/>
                  </a:lnTo>
                  <a:lnTo>
                    <a:pt x="68199" y="0"/>
                  </a:lnTo>
                  <a:lnTo>
                    <a:pt x="75946" y="1524"/>
                  </a:lnTo>
                  <a:lnTo>
                    <a:pt x="80391" y="5334"/>
                  </a:lnTo>
                  <a:close/>
                </a:path>
              </a:pathLst>
            </a:custGeom>
            <a:solidFill>
              <a:srgbClr val="BE6700"/>
            </a:solidFill>
            <a:ln w="0" cap="flat" cmpd="sng" algn="ctr">
              <a:solidFill>
                <a:srgbClr val="BE67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1949704" y="3451479"/>
              <a:ext cx="119000" cy="186564"/>
            </a:xfrm>
            <a:custGeom>
              <a:avLst/>
              <a:gdLst/>
              <a:ahLst/>
              <a:cxnLst/>
              <a:rect l="0" t="0" r="0" b="0"/>
              <a:pathLst>
                <a:path w="119000" h="186564">
                  <a:moveTo>
                    <a:pt x="101092" y="52324"/>
                  </a:moveTo>
                  <a:lnTo>
                    <a:pt x="84455" y="84963"/>
                  </a:lnTo>
                  <a:lnTo>
                    <a:pt x="77597" y="100457"/>
                  </a:lnTo>
                  <a:lnTo>
                    <a:pt x="72644" y="116459"/>
                  </a:lnTo>
                  <a:lnTo>
                    <a:pt x="70358" y="132969"/>
                  </a:lnTo>
                  <a:lnTo>
                    <a:pt x="70993" y="149479"/>
                  </a:lnTo>
                  <a:lnTo>
                    <a:pt x="57531" y="152781"/>
                  </a:lnTo>
                  <a:lnTo>
                    <a:pt x="46482" y="156718"/>
                  </a:lnTo>
                  <a:lnTo>
                    <a:pt x="36830" y="161671"/>
                  </a:lnTo>
                  <a:lnTo>
                    <a:pt x="28956" y="166624"/>
                  </a:lnTo>
                  <a:lnTo>
                    <a:pt x="15113" y="177038"/>
                  </a:lnTo>
                  <a:lnTo>
                    <a:pt x="0" y="186563"/>
                  </a:lnTo>
                  <a:lnTo>
                    <a:pt x="1651" y="168275"/>
                  </a:lnTo>
                  <a:lnTo>
                    <a:pt x="3810" y="151765"/>
                  </a:lnTo>
                  <a:lnTo>
                    <a:pt x="7239" y="136271"/>
                  </a:lnTo>
                  <a:lnTo>
                    <a:pt x="11684" y="121412"/>
                  </a:lnTo>
                  <a:lnTo>
                    <a:pt x="21717" y="95504"/>
                  </a:lnTo>
                  <a:lnTo>
                    <a:pt x="34036" y="72263"/>
                  </a:lnTo>
                  <a:lnTo>
                    <a:pt x="46482" y="52324"/>
                  </a:lnTo>
                  <a:lnTo>
                    <a:pt x="58674" y="33655"/>
                  </a:lnTo>
                  <a:lnTo>
                    <a:pt x="69342" y="16637"/>
                  </a:lnTo>
                  <a:lnTo>
                    <a:pt x="77597" y="0"/>
                  </a:lnTo>
                  <a:lnTo>
                    <a:pt x="89916" y="2159"/>
                  </a:lnTo>
                  <a:lnTo>
                    <a:pt x="102235" y="4953"/>
                  </a:lnTo>
                  <a:lnTo>
                    <a:pt x="112395" y="10541"/>
                  </a:lnTo>
                  <a:lnTo>
                    <a:pt x="116205" y="14224"/>
                  </a:lnTo>
                  <a:lnTo>
                    <a:pt x="118999" y="18796"/>
                  </a:lnTo>
                  <a:close/>
                </a:path>
              </a:pathLst>
            </a:custGeom>
            <a:solidFill>
              <a:srgbClr val="C46B00"/>
            </a:solidFill>
            <a:ln w="0" cap="flat" cmpd="sng" algn="ctr">
              <a:solidFill>
                <a:srgbClr val="C46B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2041398" y="3102229"/>
              <a:ext cx="160910" cy="352553"/>
            </a:xfrm>
            <a:custGeom>
              <a:avLst/>
              <a:gdLst/>
              <a:ahLst/>
              <a:cxnLst/>
              <a:rect l="0" t="0" r="0" b="0"/>
              <a:pathLst>
                <a:path w="160910" h="352553">
                  <a:moveTo>
                    <a:pt x="131318" y="28194"/>
                  </a:moveTo>
                  <a:lnTo>
                    <a:pt x="141986" y="42545"/>
                  </a:lnTo>
                  <a:lnTo>
                    <a:pt x="149860" y="57404"/>
                  </a:lnTo>
                  <a:lnTo>
                    <a:pt x="155321" y="72263"/>
                  </a:lnTo>
                  <a:lnTo>
                    <a:pt x="158750" y="87757"/>
                  </a:lnTo>
                  <a:lnTo>
                    <a:pt x="160274" y="103251"/>
                  </a:lnTo>
                  <a:lnTo>
                    <a:pt x="160909" y="136271"/>
                  </a:lnTo>
                  <a:lnTo>
                    <a:pt x="158115" y="171577"/>
                  </a:lnTo>
                  <a:lnTo>
                    <a:pt x="154813" y="210312"/>
                  </a:lnTo>
                  <a:lnTo>
                    <a:pt x="154305" y="230632"/>
                  </a:lnTo>
                  <a:lnTo>
                    <a:pt x="154305" y="251587"/>
                  </a:lnTo>
                  <a:lnTo>
                    <a:pt x="155321" y="274193"/>
                  </a:lnTo>
                  <a:lnTo>
                    <a:pt x="158115" y="297434"/>
                  </a:lnTo>
                  <a:lnTo>
                    <a:pt x="137922" y="297942"/>
                  </a:lnTo>
                  <a:lnTo>
                    <a:pt x="118999" y="301752"/>
                  </a:lnTo>
                  <a:lnTo>
                    <a:pt x="100584" y="309499"/>
                  </a:lnTo>
                  <a:lnTo>
                    <a:pt x="83820" y="318897"/>
                  </a:lnTo>
                  <a:lnTo>
                    <a:pt x="68707" y="328803"/>
                  </a:lnTo>
                  <a:lnTo>
                    <a:pt x="54737" y="338709"/>
                  </a:lnTo>
                  <a:lnTo>
                    <a:pt x="42418" y="347091"/>
                  </a:lnTo>
                  <a:lnTo>
                    <a:pt x="33020" y="352552"/>
                  </a:lnTo>
                  <a:lnTo>
                    <a:pt x="30734" y="342011"/>
                  </a:lnTo>
                  <a:lnTo>
                    <a:pt x="25146" y="330581"/>
                  </a:lnTo>
                  <a:lnTo>
                    <a:pt x="19558" y="317881"/>
                  </a:lnTo>
                  <a:lnTo>
                    <a:pt x="16129" y="305181"/>
                  </a:lnTo>
                  <a:lnTo>
                    <a:pt x="18288" y="283591"/>
                  </a:lnTo>
                  <a:lnTo>
                    <a:pt x="19558" y="262636"/>
                  </a:lnTo>
                  <a:lnTo>
                    <a:pt x="18923" y="224028"/>
                  </a:lnTo>
                  <a:lnTo>
                    <a:pt x="16129" y="188595"/>
                  </a:lnTo>
                  <a:lnTo>
                    <a:pt x="11684" y="156083"/>
                  </a:lnTo>
                  <a:lnTo>
                    <a:pt x="6604" y="126365"/>
                  </a:lnTo>
                  <a:lnTo>
                    <a:pt x="2159" y="98298"/>
                  </a:lnTo>
                  <a:lnTo>
                    <a:pt x="0" y="71755"/>
                  </a:lnTo>
                  <a:lnTo>
                    <a:pt x="381" y="45720"/>
                  </a:lnTo>
                  <a:lnTo>
                    <a:pt x="3810" y="36322"/>
                  </a:lnTo>
                  <a:lnTo>
                    <a:pt x="10033" y="28194"/>
                  </a:lnTo>
                  <a:lnTo>
                    <a:pt x="18923" y="22098"/>
                  </a:lnTo>
                  <a:lnTo>
                    <a:pt x="28956" y="16510"/>
                  </a:lnTo>
                  <a:lnTo>
                    <a:pt x="48006" y="7747"/>
                  </a:lnTo>
                  <a:lnTo>
                    <a:pt x="55245" y="3810"/>
                  </a:lnTo>
                  <a:lnTo>
                    <a:pt x="58674" y="0"/>
                  </a:lnTo>
                  <a:lnTo>
                    <a:pt x="74295" y="1016"/>
                  </a:lnTo>
                  <a:lnTo>
                    <a:pt x="92075" y="2794"/>
                  </a:lnTo>
                  <a:lnTo>
                    <a:pt x="101092" y="3810"/>
                  </a:lnTo>
                  <a:lnTo>
                    <a:pt x="108458" y="5969"/>
                  </a:lnTo>
                  <a:lnTo>
                    <a:pt x="114427" y="9398"/>
                  </a:lnTo>
                  <a:lnTo>
                    <a:pt x="118491" y="13716"/>
                  </a:lnTo>
                  <a:close/>
                </a:path>
              </a:pathLst>
            </a:custGeom>
            <a:solidFill>
              <a:srgbClr val="CA6D00"/>
            </a:solidFill>
            <a:ln w="0" cap="flat" cmpd="sng" algn="ctr">
              <a:solidFill>
                <a:srgbClr val="CA6D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2104009" y="2873248"/>
              <a:ext cx="227458" cy="222886"/>
            </a:xfrm>
            <a:custGeom>
              <a:avLst/>
              <a:gdLst/>
              <a:ahLst/>
              <a:cxnLst/>
              <a:rect l="0" t="0" r="0" b="0"/>
              <a:pathLst>
                <a:path w="227458" h="222886">
                  <a:moveTo>
                    <a:pt x="165481" y="17653"/>
                  </a:moveTo>
                  <a:lnTo>
                    <a:pt x="177673" y="29718"/>
                  </a:lnTo>
                  <a:lnTo>
                    <a:pt x="188849" y="40259"/>
                  </a:lnTo>
                  <a:lnTo>
                    <a:pt x="198374" y="50165"/>
                  </a:lnTo>
                  <a:lnTo>
                    <a:pt x="206248" y="58547"/>
                  </a:lnTo>
                  <a:lnTo>
                    <a:pt x="212979" y="66802"/>
                  </a:lnTo>
                  <a:lnTo>
                    <a:pt x="222377" y="80518"/>
                  </a:lnTo>
                  <a:lnTo>
                    <a:pt x="227457" y="92710"/>
                  </a:lnTo>
                  <a:lnTo>
                    <a:pt x="227457" y="104775"/>
                  </a:lnTo>
                  <a:lnTo>
                    <a:pt x="223520" y="118110"/>
                  </a:lnTo>
                  <a:lnTo>
                    <a:pt x="216281" y="133604"/>
                  </a:lnTo>
                  <a:lnTo>
                    <a:pt x="192278" y="138557"/>
                  </a:lnTo>
                  <a:lnTo>
                    <a:pt x="169291" y="146304"/>
                  </a:lnTo>
                  <a:lnTo>
                    <a:pt x="147574" y="156718"/>
                  </a:lnTo>
                  <a:lnTo>
                    <a:pt x="127381" y="168275"/>
                  </a:lnTo>
                  <a:lnTo>
                    <a:pt x="108331" y="181610"/>
                  </a:lnTo>
                  <a:lnTo>
                    <a:pt x="91059" y="195834"/>
                  </a:lnTo>
                  <a:lnTo>
                    <a:pt x="76581" y="209550"/>
                  </a:lnTo>
                  <a:lnTo>
                    <a:pt x="63627" y="222885"/>
                  </a:lnTo>
                  <a:lnTo>
                    <a:pt x="46863" y="219710"/>
                  </a:lnTo>
                  <a:lnTo>
                    <a:pt x="31242" y="215773"/>
                  </a:lnTo>
                  <a:lnTo>
                    <a:pt x="16256" y="207391"/>
                  </a:lnTo>
                  <a:lnTo>
                    <a:pt x="8382" y="202057"/>
                  </a:lnTo>
                  <a:lnTo>
                    <a:pt x="0" y="194691"/>
                  </a:lnTo>
                  <a:lnTo>
                    <a:pt x="1143" y="188087"/>
                  </a:lnTo>
                  <a:lnTo>
                    <a:pt x="2159" y="179324"/>
                  </a:lnTo>
                  <a:lnTo>
                    <a:pt x="4318" y="168275"/>
                  </a:lnTo>
                  <a:lnTo>
                    <a:pt x="6604" y="155575"/>
                  </a:lnTo>
                  <a:lnTo>
                    <a:pt x="12827" y="127000"/>
                  </a:lnTo>
                  <a:lnTo>
                    <a:pt x="19431" y="96647"/>
                  </a:lnTo>
                  <a:lnTo>
                    <a:pt x="26289" y="66802"/>
                  </a:lnTo>
                  <a:lnTo>
                    <a:pt x="32385" y="40259"/>
                  </a:lnTo>
                  <a:lnTo>
                    <a:pt x="35179" y="29718"/>
                  </a:lnTo>
                  <a:lnTo>
                    <a:pt x="37338" y="20955"/>
                  </a:lnTo>
                  <a:lnTo>
                    <a:pt x="39116" y="14478"/>
                  </a:lnTo>
                  <a:lnTo>
                    <a:pt x="40132" y="10541"/>
                  </a:lnTo>
                  <a:lnTo>
                    <a:pt x="44196" y="11049"/>
                  </a:lnTo>
                  <a:lnTo>
                    <a:pt x="49657" y="10541"/>
                  </a:lnTo>
                  <a:lnTo>
                    <a:pt x="63627" y="8890"/>
                  </a:lnTo>
                  <a:lnTo>
                    <a:pt x="81026" y="6096"/>
                  </a:lnTo>
                  <a:lnTo>
                    <a:pt x="99441" y="3302"/>
                  </a:lnTo>
                  <a:lnTo>
                    <a:pt x="117856" y="1143"/>
                  </a:lnTo>
                  <a:lnTo>
                    <a:pt x="133477" y="0"/>
                  </a:lnTo>
                  <a:lnTo>
                    <a:pt x="140335" y="0"/>
                  </a:lnTo>
                  <a:lnTo>
                    <a:pt x="145288" y="508"/>
                  </a:lnTo>
                  <a:lnTo>
                    <a:pt x="149225" y="2159"/>
                  </a:lnTo>
                  <a:lnTo>
                    <a:pt x="151384" y="4318"/>
                  </a:lnTo>
                  <a:close/>
                </a:path>
              </a:pathLst>
            </a:custGeom>
            <a:solidFill>
              <a:srgbClr val="D07100"/>
            </a:solidFill>
            <a:ln w="0" cap="flat" cmpd="sng" algn="ctr">
              <a:solidFill>
                <a:srgbClr val="D071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2177161" y="3029458"/>
              <a:ext cx="164974" cy="150623"/>
            </a:xfrm>
            <a:custGeom>
              <a:avLst/>
              <a:gdLst/>
              <a:ahLst/>
              <a:cxnLst/>
              <a:rect l="0" t="0" r="0" b="0"/>
              <a:pathLst>
                <a:path w="164974" h="150623">
                  <a:moveTo>
                    <a:pt x="161036" y="12065"/>
                  </a:moveTo>
                  <a:lnTo>
                    <a:pt x="163322" y="19812"/>
                  </a:lnTo>
                  <a:lnTo>
                    <a:pt x="164973" y="34671"/>
                  </a:lnTo>
                  <a:lnTo>
                    <a:pt x="164973" y="43434"/>
                  </a:lnTo>
                  <a:lnTo>
                    <a:pt x="164973" y="55118"/>
                  </a:lnTo>
                  <a:lnTo>
                    <a:pt x="164338" y="69469"/>
                  </a:lnTo>
                  <a:lnTo>
                    <a:pt x="164973" y="88265"/>
                  </a:lnTo>
                  <a:lnTo>
                    <a:pt x="135890" y="102616"/>
                  </a:lnTo>
                  <a:lnTo>
                    <a:pt x="109601" y="116840"/>
                  </a:lnTo>
                  <a:lnTo>
                    <a:pt x="81026" y="132969"/>
                  </a:lnTo>
                  <a:lnTo>
                    <a:pt x="64389" y="141097"/>
                  </a:lnTo>
                  <a:lnTo>
                    <a:pt x="45847" y="150622"/>
                  </a:lnTo>
                  <a:lnTo>
                    <a:pt x="36957" y="146685"/>
                  </a:lnTo>
                  <a:lnTo>
                    <a:pt x="27940" y="138938"/>
                  </a:lnTo>
                  <a:lnTo>
                    <a:pt x="19558" y="128016"/>
                  </a:lnTo>
                  <a:lnTo>
                    <a:pt x="12319" y="115824"/>
                  </a:lnTo>
                  <a:lnTo>
                    <a:pt x="6223" y="103124"/>
                  </a:lnTo>
                  <a:lnTo>
                    <a:pt x="2159" y="91440"/>
                  </a:lnTo>
                  <a:lnTo>
                    <a:pt x="0" y="81534"/>
                  </a:lnTo>
                  <a:lnTo>
                    <a:pt x="635" y="75057"/>
                  </a:lnTo>
                  <a:lnTo>
                    <a:pt x="3937" y="75057"/>
                  </a:lnTo>
                  <a:lnTo>
                    <a:pt x="9525" y="72263"/>
                  </a:lnTo>
                  <a:lnTo>
                    <a:pt x="16256" y="67818"/>
                  </a:lnTo>
                  <a:lnTo>
                    <a:pt x="24130" y="62230"/>
                  </a:lnTo>
                  <a:lnTo>
                    <a:pt x="42418" y="48006"/>
                  </a:lnTo>
                  <a:lnTo>
                    <a:pt x="64389" y="31877"/>
                  </a:lnTo>
                  <a:lnTo>
                    <a:pt x="87249" y="17018"/>
                  </a:lnTo>
                  <a:lnTo>
                    <a:pt x="111252" y="5461"/>
                  </a:lnTo>
                  <a:lnTo>
                    <a:pt x="123063" y="2159"/>
                  </a:lnTo>
                  <a:lnTo>
                    <a:pt x="134747" y="0"/>
                  </a:lnTo>
                  <a:lnTo>
                    <a:pt x="146431" y="0"/>
                  </a:lnTo>
                  <a:lnTo>
                    <a:pt x="157099" y="2794"/>
                  </a:lnTo>
                  <a:close/>
                </a:path>
              </a:pathLst>
            </a:custGeom>
            <a:solidFill>
              <a:srgbClr val="D07100"/>
            </a:solidFill>
            <a:ln w="0" cap="flat" cmpd="sng" algn="ctr">
              <a:solidFill>
                <a:srgbClr val="D071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2264410" y="2766187"/>
              <a:ext cx="191644" cy="199137"/>
            </a:xfrm>
            <a:custGeom>
              <a:avLst/>
              <a:gdLst/>
              <a:ahLst/>
              <a:cxnLst/>
              <a:rect l="0" t="0" r="0" b="0"/>
              <a:pathLst>
                <a:path w="191644" h="199137">
                  <a:moveTo>
                    <a:pt x="102870" y="11557"/>
                  </a:moveTo>
                  <a:lnTo>
                    <a:pt x="112903" y="24892"/>
                  </a:lnTo>
                  <a:lnTo>
                    <a:pt x="124714" y="39751"/>
                  </a:lnTo>
                  <a:lnTo>
                    <a:pt x="138049" y="55245"/>
                  </a:lnTo>
                  <a:lnTo>
                    <a:pt x="165989" y="85598"/>
                  </a:lnTo>
                  <a:lnTo>
                    <a:pt x="179451" y="99822"/>
                  </a:lnTo>
                  <a:lnTo>
                    <a:pt x="191643" y="112522"/>
                  </a:lnTo>
                  <a:lnTo>
                    <a:pt x="177165" y="120904"/>
                  </a:lnTo>
                  <a:lnTo>
                    <a:pt x="164973" y="130810"/>
                  </a:lnTo>
                  <a:lnTo>
                    <a:pt x="143002" y="153416"/>
                  </a:lnTo>
                  <a:lnTo>
                    <a:pt x="131318" y="165608"/>
                  </a:lnTo>
                  <a:lnTo>
                    <a:pt x="118491" y="177673"/>
                  </a:lnTo>
                  <a:lnTo>
                    <a:pt x="103378" y="189230"/>
                  </a:lnTo>
                  <a:lnTo>
                    <a:pt x="85471" y="199136"/>
                  </a:lnTo>
                  <a:lnTo>
                    <a:pt x="77089" y="184277"/>
                  </a:lnTo>
                  <a:lnTo>
                    <a:pt x="64770" y="168402"/>
                  </a:lnTo>
                  <a:lnTo>
                    <a:pt x="35179" y="135255"/>
                  </a:lnTo>
                  <a:lnTo>
                    <a:pt x="20701" y="120269"/>
                  </a:lnTo>
                  <a:lnTo>
                    <a:pt x="9525" y="107569"/>
                  </a:lnTo>
                  <a:lnTo>
                    <a:pt x="5080" y="102108"/>
                  </a:lnTo>
                  <a:lnTo>
                    <a:pt x="1651" y="97155"/>
                  </a:lnTo>
                  <a:lnTo>
                    <a:pt x="0" y="93345"/>
                  </a:lnTo>
                  <a:lnTo>
                    <a:pt x="0" y="90551"/>
                  </a:lnTo>
                  <a:lnTo>
                    <a:pt x="3302" y="89916"/>
                  </a:lnTo>
                  <a:lnTo>
                    <a:pt x="7239" y="87757"/>
                  </a:lnTo>
                  <a:lnTo>
                    <a:pt x="15748" y="78867"/>
                  </a:lnTo>
                  <a:lnTo>
                    <a:pt x="25146" y="65151"/>
                  </a:lnTo>
                  <a:lnTo>
                    <a:pt x="36195" y="49022"/>
                  </a:lnTo>
                  <a:lnTo>
                    <a:pt x="48641" y="32639"/>
                  </a:lnTo>
                  <a:lnTo>
                    <a:pt x="62611" y="17653"/>
                  </a:lnTo>
                  <a:lnTo>
                    <a:pt x="78232" y="6096"/>
                  </a:lnTo>
                  <a:lnTo>
                    <a:pt x="86741" y="2159"/>
                  </a:lnTo>
                  <a:lnTo>
                    <a:pt x="95504" y="0"/>
                  </a:lnTo>
                  <a:close/>
                </a:path>
              </a:pathLst>
            </a:custGeom>
            <a:solidFill>
              <a:srgbClr val="D87B0C"/>
            </a:solidFill>
            <a:ln w="0" cap="flat" cmpd="sng" algn="ctr">
              <a:solidFill>
                <a:srgbClr val="D87B0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2337054" y="2895219"/>
              <a:ext cx="210821" cy="205233"/>
            </a:xfrm>
            <a:custGeom>
              <a:avLst/>
              <a:gdLst/>
              <a:ahLst/>
              <a:cxnLst/>
              <a:rect l="0" t="0" r="0" b="0"/>
              <a:pathLst>
                <a:path w="210821" h="205233">
                  <a:moveTo>
                    <a:pt x="147574" y="6731"/>
                  </a:moveTo>
                  <a:lnTo>
                    <a:pt x="154813" y="12319"/>
                  </a:lnTo>
                  <a:lnTo>
                    <a:pt x="172212" y="24384"/>
                  </a:lnTo>
                  <a:lnTo>
                    <a:pt x="181610" y="32131"/>
                  </a:lnTo>
                  <a:lnTo>
                    <a:pt x="191262" y="41529"/>
                  </a:lnTo>
                  <a:lnTo>
                    <a:pt x="201295" y="53594"/>
                  </a:lnTo>
                  <a:lnTo>
                    <a:pt x="210820" y="69088"/>
                  </a:lnTo>
                  <a:lnTo>
                    <a:pt x="204089" y="73406"/>
                  </a:lnTo>
                  <a:lnTo>
                    <a:pt x="197866" y="79629"/>
                  </a:lnTo>
                  <a:lnTo>
                    <a:pt x="193421" y="86106"/>
                  </a:lnTo>
                  <a:lnTo>
                    <a:pt x="189992" y="94488"/>
                  </a:lnTo>
                  <a:lnTo>
                    <a:pt x="184404" y="112141"/>
                  </a:lnTo>
                  <a:lnTo>
                    <a:pt x="180594" y="131953"/>
                  </a:lnTo>
                  <a:lnTo>
                    <a:pt x="175514" y="152400"/>
                  </a:lnTo>
                  <a:lnTo>
                    <a:pt x="168275" y="171069"/>
                  </a:lnTo>
                  <a:lnTo>
                    <a:pt x="163703" y="180086"/>
                  </a:lnTo>
                  <a:lnTo>
                    <a:pt x="157607" y="187198"/>
                  </a:lnTo>
                  <a:lnTo>
                    <a:pt x="149860" y="194310"/>
                  </a:lnTo>
                  <a:lnTo>
                    <a:pt x="140843" y="199263"/>
                  </a:lnTo>
                  <a:lnTo>
                    <a:pt x="125222" y="203708"/>
                  </a:lnTo>
                  <a:lnTo>
                    <a:pt x="110617" y="205232"/>
                  </a:lnTo>
                  <a:lnTo>
                    <a:pt x="97790" y="205232"/>
                  </a:lnTo>
                  <a:lnTo>
                    <a:pt x="85471" y="204851"/>
                  </a:lnTo>
                  <a:lnTo>
                    <a:pt x="61468" y="201549"/>
                  </a:lnTo>
                  <a:lnTo>
                    <a:pt x="48006" y="200279"/>
                  </a:lnTo>
                  <a:lnTo>
                    <a:pt x="33528" y="200914"/>
                  </a:lnTo>
                  <a:lnTo>
                    <a:pt x="29591" y="182626"/>
                  </a:lnTo>
                  <a:lnTo>
                    <a:pt x="24130" y="166751"/>
                  </a:lnTo>
                  <a:lnTo>
                    <a:pt x="18542" y="152400"/>
                  </a:lnTo>
                  <a:lnTo>
                    <a:pt x="12319" y="140208"/>
                  </a:lnTo>
                  <a:lnTo>
                    <a:pt x="6604" y="129794"/>
                  </a:lnTo>
                  <a:lnTo>
                    <a:pt x="2794" y="121539"/>
                  </a:lnTo>
                  <a:lnTo>
                    <a:pt x="0" y="115316"/>
                  </a:lnTo>
                  <a:lnTo>
                    <a:pt x="0" y="111633"/>
                  </a:lnTo>
                  <a:lnTo>
                    <a:pt x="7239" y="97663"/>
                  </a:lnTo>
                  <a:lnTo>
                    <a:pt x="18542" y="85598"/>
                  </a:lnTo>
                  <a:lnTo>
                    <a:pt x="33020" y="74676"/>
                  </a:lnTo>
                  <a:lnTo>
                    <a:pt x="50292" y="63500"/>
                  </a:lnTo>
                  <a:lnTo>
                    <a:pt x="69850" y="51435"/>
                  </a:lnTo>
                  <a:lnTo>
                    <a:pt x="92329" y="37592"/>
                  </a:lnTo>
                  <a:lnTo>
                    <a:pt x="115697" y="21082"/>
                  </a:lnTo>
                  <a:lnTo>
                    <a:pt x="140843" y="0"/>
                  </a:lnTo>
                  <a:close/>
                </a:path>
              </a:pathLst>
            </a:custGeom>
            <a:solidFill>
              <a:srgbClr val="D87B0C"/>
            </a:solidFill>
            <a:ln w="0" cap="flat" cmpd="sng" algn="ctr">
              <a:solidFill>
                <a:srgbClr val="D87B0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1987677" y="2821432"/>
              <a:ext cx="131319" cy="278004"/>
            </a:xfrm>
            <a:custGeom>
              <a:avLst/>
              <a:gdLst/>
              <a:ahLst/>
              <a:cxnLst/>
              <a:rect l="0" t="0" r="0" b="0"/>
              <a:pathLst>
                <a:path w="131319" h="278004">
                  <a:moveTo>
                    <a:pt x="114046" y="5461"/>
                  </a:moveTo>
                  <a:lnTo>
                    <a:pt x="115697" y="10414"/>
                  </a:lnTo>
                  <a:lnTo>
                    <a:pt x="116840" y="19812"/>
                  </a:lnTo>
                  <a:lnTo>
                    <a:pt x="117475" y="26416"/>
                  </a:lnTo>
                  <a:lnTo>
                    <a:pt x="119634" y="34671"/>
                  </a:lnTo>
                  <a:lnTo>
                    <a:pt x="123571" y="45847"/>
                  </a:lnTo>
                  <a:lnTo>
                    <a:pt x="127508" y="52959"/>
                  </a:lnTo>
                  <a:lnTo>
                    <a:pt x="131318" y="61214"/>
                  </a:lnTo>
                  <a:lnTo>
                    <a:pt x="128524" y="68834"/>
                  </a:lnTo>
                  <a:lnTo>
                    <a:pt x="126365" y="78740"/>
                  </a:lnTo>
                  <a:lnTo>
                    <a:pt x="124079" y="91059"/>
                  </a:lnTo>
                  <a:lnTo>
                    <a:pt x="122428" y="105410"/>
                  </a:lnTo>
                  <a:lnTo>
                    <a:pt x="118491" y="136779"/>
                  </a:lnTo>
                  <a:lnTo>
                    <a:pt x="114046" y="170434"/>
                  </a:lnTo>
                  <a:lnTo>
                    <a:pt x="107823" y="203581"/>
                  </a:lnTo>
                  <a:lnTo>
                    <a:pt x="104013" y="219456"/>
                  </a:lnTo>
                  <a:lnTo>
                    <a:pt x="99568" y="233807"/>
                  </a:lnTo>
                  <a:lnTo>
                    <a:pt x="93345" y="247142"/>
                  </a:lnTo>
                  <a:lnTo>
                    <a:pt x="86741" y="258191"/>
                  </a:lnTo>
                  <a:lnTo>
                    <a:pt x="78867" y="266954"/>
                  </a:lnTo>
                  <a:lnTo>
                    <a:pt x="69342" y="273050"/>
                  </a:lnTo>
                  <a:lnTo>
                    <a:pt x="61595" y="275336"/>
                  </a:lnTo>
                  <a:lnTo>
                    <a:pt x="55372" y="276860"/>
                  </a:lnTo>
                  <a:lnTo>
                    <a:pt x="45847" y="278003"/>
                  </a:lnTo>
                  <a:lnTo>
                    <a:pt x="39116" y="276479"/>
                  </a:lnTo>
                  <a:lnTo>
                    <a:pt x="34671" y="274066"/>
                  </a:lnTo>
                  <a:lnTo>
                    <a:pt x="30734" y="271526"/>
                  </a:lnTo>
                  <a:lnTo>
                    <a:pt x="24511" y="268732"/>
                  </a:lnTo>
                  <a:lnTo>
                    <a:pt x="16129" y="266954"/>
                  </a:lnTo>
                  <a:lnTo>
                    <a:pt x="10668" y="266319"/>
                  </a:lnTo>
                  <a:lnTo>
                    <a:pt x="3429" y="266319"/>
                  </a:lnTo>
                  <a:lnTo>
                    <a:pt x="2286" y="256413"/>
                  </a:lnTo>
                  <a:lnTo>
                    <a:pt x="1016" y="244856"/>
                  </a:lnTo>
                  <a:lnTo>
                    <a:pt x="0" y="217932"/>
                  </a:lnTo>
                  <a:lnTo>
                    <a:pt x="635" y="188722"/>
                  </a:lnTo>
                  <a:lnTo>
                    <a:pt x="1651" y="158750"/>
                  </a:lnTo>
                  <a:lnTo>
                    <a:pt x="3429" y="130810"/>
                  </a:lnTo>
                  <a:lnTo>
                    <a:pt x="5588" y="107569"/>
                  </a:lnTo>
                  <a:lnTo>
                    <a:pt x="6096" y="98171"/>
                  </a:lnTo>
                  <a:lnTo>
                    <a:pt x="7239" y="91059"/>
                  </a:lnTo>
                  <a:lnTo>
                    <a:pt x="7874" y="85471"/>
                  </a:lnTo>
                  <a:lnTo>
                    <a:pt x="8890" y="82677"/>
                  </a:lnTo>
                  <a:lnTo>
                    <a:pt x="13970" y="69977"/>
                  </a:lnTo>
                  <a:lnTo>
                    <a:pt x="20701" y="61214"/>
                  </a:lnTo>
                  <a:lnTo>
                    <a:pt x="28956" y="54610"/>
                  </a:lnTo>
                  <a:lnTo>
                    <a:pt x="38608" y="49022"/>
                  </a:lnTo>
                  <a:lnTo>
                    <a:pt x="51435" y="42418"/>
                  </a:lnTo>
                  <a:lnTo>
                    <a:pt x="67056" y="33147"/>
                  </a:lnTo>
                  <a:lnTo>
                    <a:pt x="76073" y="26416"/>
                  </a:lnTo>
                  <a:lnTo>
                    <a:pt x="86106" y="19177"/>
                  </a:lnTo>
                  <a:lnTo>
                    <a:pt x="97155" y="10414"/>
                  </a:lnTo>
                  <a:lnTo>
                    <a:pt x="109601" y="0"/>
                  </a:lnTo>
                  <a:close/>
                </a:path>
              </a:pathLst>
            </a:custGeom>
            <a:solidFill>
              <a:srgbClr val="CD7000"/>
            </a:solidFill>
            <a:ln w="0" cap="flat" cmpd="sng" algn="ctr">
              <a:solidFill>
                <a:srgbClr val="CD7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2091690" y="2452243"/>
              <a:ext cx="226823" cy="231141"/>
            </a:xfrm>
            <a:custGeom>
              <a:avLst/>
              <a:gdLst/>
              <a:ahLst/>
              <a:cxnLst/>
              <a:rect l="0" t="0" r="0" b="0"/>
              <a:pathLst>
                <a:path w="226823" h="231141">
                  <a:moveTo>
                    <a:pt x="189484" y="43561"/>
                  </a:moveTo>
                  <a:lnTo>
                    <a:pt x="192786" y="59055"/>
                  </a:lnTo>
                  <a:lnTo>
                    <a:pt x="197231" y="76708"/>
                  </a:lnTo>
                  <a:lnTo>
                    <a:pt x="202311" y="97155"/>
                  </a:lnTo>
                  <a:lnTo>
                    <a:pt x="207391" y="119253"/>
                  </a:lnTo>
                  <a:lnTo>
                    <a:pt x="213614" y="142875"/>
                  </a:lnTo>
                  <a:lnTo>
                    <a:pt x="226822" y="193040"/>
                  </a:lnTo>
                  <a:lnTo>
                    <a:pt x="207899" y="198628"/>
                  </a:lnTo>
                  <a:lnTo>
                    <a:pt x="185039" y="204216"/>
                  </a:lnTo>
                  <a:lnTo>
                    <a:pt x="134112" y="214757"/>
                  </a:lnTo>
                  <a:lnTo>
                    <a:pt x="109601" y="219710"/>
                  </a:lnTo>
                  <a:lnTo>
                    <a:pt x="86614" y="224028"/>
                  </a:lnTo>
                  <a:lnTo>
                    <a:pt x="67564" y="227838"/>
                  </a:lnTo>
                  <a:lnTo>
                    <a:pt x="53721" y="231140"/>
                  </a:lnTo>
                  <a:lnTo>
                    <a:pt x="48641" y="226822"/>
                  </a:lnTo>
                  <a:lnTo>
                    <a:pt x="45212" y="221234"/>
                  </a:lnTo>
                  <a:lnTo>
                    <a:pt x="38608" y="208534"/>
                  </a:lnTo>
                  <a:lnTo>
                    <a:pt x="34036" y="203073"/>
                  </a:lnTo>
                  <a:lnTo>
                    <a:pt x="27305" y="198628"/>
                  </a:lnTo>
                  <a:lnTo>
                    <a:pt x="17907" y="195834"/>
                  </a:lnTo>
                  <a:lnTo>
                    <a:pt x="4445" y="195326"/>
                  </a:lnTo>
                  <a:lnTo>
                    <a:pt x="1651" y="173863"/>
                  </a:lnTo>
                  <a:lnTo>
                    <a:pt x="0" y="147828"/>
                  </a:lnTo>
                  <a:lnTo>
                    <a:pt x="635" y="118618"/>
                  </a:lnTo>
                  <a:lnTo>
                    <a:pt x="3810" y="88900"/>
                  </a:lnTo>
                  <a:lnTo>
                    <a:pt x="11684" y="60706"/>
                  </a:lnTo>
                  <a:lnTo>
                    <a:pt x="17272" y="47498"/>
                  </a:lnTo>
                  <a:lnTo>
                    <a:pt x="24511" y="34798"/>
                  </a:lnTo>
                  <a:lnTo>
                    <a:pt x="33020" y="23749"/>
                  </a:lnTo>
                  <a:lnTo>
                    <a:pt x="43053" y="14351"/>
                  </a:lnTo>
                  <a:lnTo>
                    <a:pt x="54102" y="6096"/>
                  </a:lnTo>
                  <a:lnTo>
                    <a:pt x="67564" y="0"/>
                  </a:lnTo>
                  <a:lnTo>
                    <a:pt x="78867" y="2286"/>
                  </a:lnTo>
                  <a:lnTo>
                    <a:pt x="89916" y="5461"/>
                  </a:lnTo>
                  <a:lnTo>
                    <a:pt x="115062" y="15494"/>
                  </a:lnTo>
                  <a:lnTo>
                    <a:pt x="129667" y="20447"/>
                  </a:lnTo>
                  <a:lnTo>
                    <a:pt x="146431" y="25400"/>
                  </a:lnTo>
                  <a:lnTo>
                    <a:pt x="165481" y="28702"/>
                  </a:lnTo>
                  <a:lnTo>
                    <a:pt x="186690" y="30861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2139188" y="2668016"/>
              <a:ext cx="206249" cy="199264"/>
            </a:xfrm>
            <a:custGeom>
              <a:avLst/>
              <a:gdLst/>
              <a:ahLst/>
              <a:cxnLst/>
              <a:rect l="0" t="0" r="0" b="0"/>
              <a:pathLst>
                <a:path w="206249" h="199264">
                  <a:moveTo>
                    <a:pt x="187833" y="16002"/>
                  </a:moveTo>
                  <a:lnTo>
                    <a:pt x="192786" y="34290"/>
                  </a:lnTo>
                  <a:lnTo>
                    <a:pt x="199517" y="55753"/>
                  </a:lnTo>
                  <a:lnTo>
                    <a:pt x="206248" y="80518"/>
                  </a:lnTo>
                  <a:lnTo>
                    <a:pt x="194437" y="87122"/>
                  </a:lnTo>
                  <a:lnTo>
                    <a:pt x="180594" y="96647"/>
                  </a:lnTo>
                  <a:lnTo>
                    <a:pt x="167132" y="108712"/>
                  </a:lnTo>
                  <a:lnTo>
                    <a:pt x="153670" y="122047"/>
                  </a:lnTo>
                  <a:lnTo>
                    <a:pt x="142494" y="135763"/>
                  </a:lnTo>
                  <a:lnTo>
                    <a:pt x="133477" y="149606"/>
                  </a:lnTo>
                  <a:lnTo>
                    <a:pt x="128016" y="162687"/>
                  </a:lnTo>
                  <a:lnTo>
                    <a:pt x="127508" y="168275"/>
                  </a:lnTo>
                  <a:lnTo>
                    <a:pt x="127508" y="173863"/>
                  </a:lnTo>
                  <a:lnTo>
                    <a:pt x="94488" y="182626"/>
                  </a:lnTo>
                  <a:lnTo>
                    <a:pt x="63119" y="188722"/>
                  </a:lnTo>
                  <a:lnTo>
                    <a:pt x="35179" y="193675"/>
                  </a:lnTo>
                  <a:lnTo>
                    <a:pt x="11176" y="199263"/>
                  </a:lnTo>
                  <a:lnTo>
                    <a:pt x="8382" y="195834"/>
                  </a:lnTo>
                  <a:lnTo>
                    <a:pt x="5588" y="190881"/>
                  </a:lnTo>
                  <a:lnTo>
                    <a:pt x="3937" y="183769"/>
                  </a:lnTo>
                  <a:lnTo>
                    <a:pt x="2159" y="174371"/>
                  </a:lnTo>
                  <a:lnTo>
                    <a:pt x="508" y="152781"/>
                  </a:lnTo>
                  <a:lnTo>
                    <a:pt x="0" y="127381"/>
                  </a:lnTo>
                  <a:lnTo>
                    <a:pt x="1143" y="101600"/>
                  </a:lnTo>
                  <a:lnTo>
                    <a:pt x="4445" y="76200"/>
                  </a:lnTo>
                  <a:lnTo>
                    <a:pt x="9017" y="54483"/>
                  </a:lnTo>
                  <a:lnTo>
                    <a:pt x="12192" y="45847"/>
                  </a:lnTo>
                  <a:lnTo>
                    <a:pt x="16256" y="38100"/>
                  </a:lnTo>
                  <a:lnTo>
                    <a:pt x="22352" y="38100"/>
                  </a:lnTo>
                  <a:lnTo>
                    <a:pt x="29083" y="37465"/>
                  </a:lnTo>
                  <a:lnTo>
                    <a:pt x="45847" y="33147"/>
                  </a:lnTo>
                  <a:lnTo>
                    <a:pt x="65278" y="26543"/>
                  </a:lnTo>
                  <a:lnTo>
                    <a:pt x="87630" y="19304"/>
                  </a:lnTo>
                  <a:lnTo>
                    <a:pt x="111125" y="11684"/>
                  </a:lnTo>
                  <a:lnTo>
                    <a:pt x="135890" y="4953"/>
                  </a:lnTo>
                  <a:lnTo>
                    <a:pt x="159893" y="1143"/>
                  </a:lnTo>
                  <a:lnTo>
                    <a:pt x="183388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2012188" y="2547239"/>
              <a:ext cx="70994" cy="128525"/>
            </a:xfrm>
            <a:custGeom>
              <a:avLst/>
              <a:gdLst/>
              <a:ahLst/>
              <a:cxnLst/>
              <a:rect l="0" t="0" r="0" b="0"/>
              <a:pathLst>
                <a:path w="70994" h="128525">
                  <a:moveTo>
                    <a:pt x="66040" y="15367"/>
                  </a:moveTo>
                  <a:lnTo>
                    <a:pt x="65024" y="29718"/>
                  </a:lnTo>
                  <a:lnTo>
                    <a:pt x="65024" y="59563"/>
                  </a:lnTo>
                  <a:lnTo>
                    <a:pt x="67691" y="87630"/>
                  </a:lnTo>
                  <a:lnTo>
                    <a:pt x="70993" y="110744"/>
                  </a:lnTo>
                  <a:lnTo>
                    <a:pt x="63754" y="113030"/>
                  </a:lnTo>
                  <a:lnTo>
                    <a:pt x="57531" y="115189"/>
                  </a:lnTo>
                  <a:lnTo>
                    <a:pt x="49911" y="118491"/>
                  </a:lnTo>
                  <a:lnTo>
                    <a:pt x="45339" y="120777"/>
                  </a:lnTo>
                  <a:lnTo>
                    <a:pt x="43053" y="121920"/>
                  </a:lnTo>
                  <a:lnTo>
                    <a:pt x="39751" y="124714"/>
                  </a:lnTo>
                  <a:lnTo>
                    <a:pt x="35306" y="126238"/>
                  </a:lnTo>
                  <a:lnTo>
                    <a:pt x="26924" y="128524"/>
                  </a:lnTo>
                  <a:lnTo>
                    <a:pt x="24130" y="125730"/>
                  </a:lnTo>
                  <a:lnTo>
                    <a:pt x="20701" y="121920"/>
                  </a:lnTo>
                  <a:lnTo>
                    <a:pt x="13462" y="110236"/>
                  </a:lnTo>
                  <a:lnTo>
                    <a:pt x="6858" y="94869"/>
                  </a:lnTo>
                  <a:lnTo>
                    <a:pt x="1651" y="77216"/>
                  </a:lnTo>
                  <a:lnTo>
                    <a:pt x="0" y="58928"/>
                  </a:lnTo>
                  <a:lnTo>
                    <a:pt x="2921" y="40767"/>
                  </a:lnTo>
                  <a:lnTo>
                    <a:pt x="6858" y="32512"/>
                  </a:lnTo>
                  <a:lnTo>
                    <a:pt x="11938" y="24765"/>
                  </a:lnTo>
                  <a:lnTo>
                    <a:pt x="18542" y="18161"/>
                  </a:lnTo>
                  <a:lnTo>
                    <a:pt x="26924" y="12065"/>
                  </a:lnTo>
                  <a:lnTo>
                    <a:pt x="31369" y="7620"/>
                  </a:lnTo>
                  <a:lnTo>
                    <a:pt x="37465" y="4318"/>
                  </a:lnTo>
                  <a:lnTo>
                    <a:pt x="49911" y="381"/>
                  </a:lnTo>
                  <a:lnTo>
                    <a:pt x="60960" y="0"/>
                  </a:lnTo>
                  <a:lnTo>
                    <a:pt x="65405" y="1016"/>
                  </a:lnTo>
                  <a:lnTo>
                    <a:pt x="68199" y="2159"/>
                  </a:lnTo>
                  <a:close/>
                </a:path>
              </a:pathLst>
            </a:custGeom>
            <a:solidFill>
              <a:srgbClr val="CD7000"/>
            </a:solidFill>
            <a:ln w="0" cap="flat" cmpd="sng" algn="ctr">
              <a:solidFill>
                <a:srgbClr val="CD7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2070354" y="2670683"/>
              <a:ext cx="53722" cy="143003"/>
            </a:xfrm>
            <a:custGeom>
              <a:avLst/>
              <a:gdLst/>
              <a:ahLst/>
              <a:cxnLst/>
              <a:rect l="0" t="0" r="0" b="0"/>
              <a:pathLst>
                <a:path w="53722" h="143003">
                  <a:moveTo>
                    <a:pt x="47498" y="17145"/>
                  </a:moveTo>
                  <a:lnTo>
                    <a:pt x="48641" y="29210"/>
                  </a:lnTo>
                  <a:lnTo>
                    <a:pt x="50292" y="41910"/>
                  </a:lnTo>
                  <a:lnTo>
                    <a:pt x="52578" y="55880"/>
                  </a:lnTo>
                  <a:lnTo>
                    <a:pt x="53721" y="71882"/>
                  </a:lnTo>
                  <a:lnTo>
                    <a:pt x="52070" y="91186"/>
                  </a:lnTo>
                  <a:lnTo>
                    <a:pt x="49911" y="102108"/>
                  </a:lnTo>
                  <a:lnTo>
                    <a:pt x="46990" y="114300"/>
                  </a:lnTo>
                  <a:lnTo>
                    <a:pt x="43053" y="128143"/>
                  </a:lnTo>
                  <a:lnTo>
                    <a:pt x="37465" y="143002"/>
                  </a:lnTo>
                  <a:lnTo>
                    <a:pt x="29210" y="126492"/>
                  </a:lnTo>
                  <a:lnTo>
                    <a:pt x="20193" y="108839"/>
                  </a:lnTo>
                  <a:lnTo>
                    <a:pt x="10668" y="90043"/>
                  </a:lnTo>
                  <a:lnTo>
                    <a:pt x="4064" y="71247"/>
                  </a:lnTo>
                  <a:lnTo>
                    <a:pt x="0" y="53086"/>
                  </a:lnTo>
                  <a:lnTo>
                    <a:pt x="0" y="44323"/>
                  </a:lnTo>
                  <a:lnTo>
                    <a:pt x="1143" y="35941"/>
                  </a:lnTo>
                  <a:lnTo>
                    <a:pt x="4064" y="28194"/>
                  </a:lnTo>
                  <a:lnTo>
                    <a:pt x="8509" y="21082"/>
                  </a:lnTo>
                  <a:lnTo>
                    <a:pt x="14478" y="14351"/>
                  </a:lnTo>
                  <a:lnTo>
                    <a:pt x="23495" y="9017"/>
                  </a:lnTo>
                  <a:lnTo>
                    <a:pt x="30734" y="1778"/>
                  </a:lnTo>
                  <a:lnTo>
                    <a:pt x="37973" y="0"/>
                  </a:lnTo>
                  <a:lnTo>
                    <a:pt x="44196" y="1778"/>
                  </a:lnTo>
                  <a:lnTo>
                    <a:pt x="49276" y="508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1989328" y="2685034"/>
              <a:ext cx="98934" cy="187199"/>
            </a:xfrm>
            <a:custGeom>
              <a:avLst/>
              <a:gdLst/>
              <a:ahLst/>
              <a:cxnLst/>
              <a:rect l="0" t="0" r="0" b="0"/>
              <a:pathLst>
                <a:path w="98934" h="187199">
                  <a:moveTo>
                    <a:pt x="63754" y="27178"/>
                  </a:moveTo>
                  <a:lnTo>
                    <a:pt x="64897" y="38735"/>
                  </a:lnTo>
                  <a:lnTo>
                    <a:pt x="67691" y="50800"/>
                  </a:lnTo>
                  <a:lnTo>
                    <a:pt x="72136" y="64135"/>
                  </a:lnTo>
                  <a:lnTo>
                    <a:pt x="77851" y="78359"/>
                  </a:lnTo>
                  <a:lnTo>
                    <a:pt x="84455" y="93345"/>
                  </a:lnTo>
                  <a:lnTo>
                    <a:pt x="98933" y="125857"/>
                  </a:lnTo>
                  <a:lnTo>
                    <a:pt x="97282" y="128016"/>
                  </a:lnTo>
                  <a:lnTo>
                    <a:pt x="94488" y="131445"/>
                  </a:lnTo>
                  <a:lnTo>
                    <a:pt x="84455" y="137922"/>
                  </a:lnTo>
                  <a:lnTo>
                    <a:pt x="70358" y="146304"/>
                  </a:lnTo>
                  <a:lnTo>
                    <a:pt x="54864" y="155067"/>
                  </a:lnTo>
                  <a:lnTo>
                    <a:pt x="38608" y="163957"/>
                  </a:lnTo>
                  <a:lnTo>
                    <a:pt x="24511" y="172720"/>
                  </a:lnTo>
                  <a:lnTo>
                    <a:pt x="13462" y="180467"/>
                  </a:lnTo>
                  <a:lnTo>
                    <a:pt x="10033" y="184404"/>
                  </a:lnTo>
                  <a:lnTo>
                    <a:pt x="7874" y="187198"/>
                  </a:lnTo>
                  <a:lnTo>
                    <a:pt x="5080" y="178816"/>
                  </a:lnTo>
                  <a:lnTo>
                    <a:pt x="2794" y="170053"/>
                  </a:lnTo>
                  <a:lnTo>
                    <a:pt x="0" y="149606"/>
                  </a:lnTo>
                  <a:lnTo>
                    <a:pt x="635" y="126492"/>
                  </a:lnTo>
                  <a:lnTo>
                    <a:pt x="2159" y="101600"/>
                  </a:lnTo>
                  <a:lnTo>
                    <a:pt x="9398" y="50800"/>
                  </a:lnTo>
                  <a:lnTo>
                    <a:pt x="12827" y="27178"/>
                  </a:lnTo>
                  <a:lnTo>
                    <a:pt x="16256" y="4572"/>
                  </a:lnTo>
                  <a:lnTo>
                    <a:pt x="20701" y="635"/>
                  </a:lnTo>
                  <a:lnTo>
                    <a:pt x="27305" y="0"/>
                  </a:lnTo>
                  <a:lnTo>
                    <a:pt x="34798" y="1143"/>
                  </a:lnTo>
                  <a:lnTo>
                    <a:pt x="42418" y="3937"/>
                  </a:lnTo>
                  <a:lnTo>
                    <a:pt x="56515" y="10541"/>
                  </a:lnTo>
                  <a:lnTo>
                    <a:pt x="62103" y="13843"/>
                  </a:lnTo>
                  <a:lnTo>
                    <a:pt x="64897" y="16129"/>
                  </a:lnTo>
                  <a:close/>
                </a:path>
              </a:pathLst>
            </a:custGeom>
            <a:solidFill>
              <a:srgbClr val="CD7000"/>
            </a:solidFill>
            <a:ln w="0" cap="flat" cmpd="sng" algn="ctr">
              <a:solidFill>
                <a:srgbClr val="CD7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1950212" y="2670683"/>
              <a:ext cx="47499" cy="317882"/>
            </a:xfrm>
            <a:custGeom>
              <a:avLst/>
              <a:gdLst/>
              <a:ahLst/>
              <a:cxnLst/>
              <a:rect l="0" t="0" r="0" b="0"/>
              <a:pathLst>
                <a:path w="47499" h="317882">
                  <a:moveTo>
                    <a:pt x="41910" y="33147"/>
                  </a:moveTo>
                  <a:lnTo>
                    <a:pt x="38481" y="51435"/>
                  </a:lnTo>
                  <a:lnTo>
                    <a:pt x="34036" y="89408"/>
                  </a:lnTo>
                  <a:lnTo>
                    <a:pt x="33528" y="128143"/>
                  </a:lnTo>
                  <a:lnTo>
                    <a:pt x="33528" y="167259"/>
                  </a:lnTo>
                  <a:lnTo>
                    <a:pt x="33528" y="206502"/>
                  </a:lnTo>
                  <a:lnTo>
                    <a:pt x="31877" y="244983"/>
                  </a:lnTo>
                  <a:lnTo>
                    <a:pt x="26289" y="282575"/>
                  </a:lnTo>
                  <a:lnTo>
                    <a:pt x="21844" y="300736"/>
                  </a:lnTo>
                  <a:lnTo>
                    <a:pt x="15113" y="317881"/>
                  </a:lnTo>
                  <a:lnTo>
                    <a:pt x="11684" y="308483"/>
                  </a:lnTo>
                  <a:lnTo>
                    <a:pt x="8382" y="294640"/>
                  </a:lnTo>
                  <a:lnTo>
                    <a:pt x="6096" y="276987"/>
                  </a:lnTo>
                  <a:lnTo>
                    <a:pt x="3937" y="256667"/>
                  </a:lnTo>
                  <a:lnTo>
                    <a:pt x="2286" y="234442"/>
                  </a:lnTo>
                  <a:lnTo>
                    <a:pt x="1143" y="210312"/>
                  </a:lnTo>
                  <a:lnTo>
                    <a:pt x="0" y="159004"/>
                  </a:lnTo>
                  <a:lnTo>
                    <a:pt x="508" y="108839"/>
                  </a:lnTo>
                  <a:lnTo>
                    <a:pt x="1651" y="84963"/>
                  </a:lnTo>
                  <a:lnTo>
                    <a:pt x="3302" y="62992"/>
                  </a:lnTo>
                  <a:lnTo>
                    <a:pt x="5080" y="43180"/>
                  </a:lnTo>
                  <a:lnTo>
                    <a:pt x="6731" y="27051"/>
                  </a:lnTo>
                  <a:lnTo>
                    <a:pt x="9525" y="13970"/>
                  </a:lnTo>
                  <a:lnTo>
                    <a:pt x="12319" y="5080"/>
                  </a:lnTo>
                  <a:lnTo>
                    <a:pt x="16764" y="1778"/>
                  </a:lnTo>
                  <a:lnTo>
                    <a:pt x="21844" y="0"/>
                  </a:lnTo>
                  <a:lnTo>
                    <a:pt x="31877" y="3429"/>
                  </a:lnTo>
                  <a:lnTo>
                    <a:pt x="41275" y="10033"/>
                  </a:lnTo>
                  <a:lnTo>
                    <a:pt x="44704" y="13335"/>
                  </a:lnTo>
                  <a:lnTo>
                    <a:pt x="47498" y="15494"/>
                  </a:lnTo>
                  <a:close/>
                </a:path>
              </a:pathLst>
            </a:custGeom>
            <a:solidFill>
              <a:srgbClr val="C46B00"/>
            </a:solidFill>
            <a:ln w="0" cap="flat" cmpd="sng" algn="ctr">
              <a:solidFill>
                <a:srgbClr val="C46B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1939671" y="2098675"/>
              <a:ext cx="137923" cy="210186"/>
            </a:xfrm>
            <a:custGeom>
              <a:avLst/>
              <a:gdLst/>
              <a:ahLst/>
              <a:cxnLst/>
              <a:rect l="0" t="0" r="0" b="0"/>
              <a:pathLst>
                <a:path w="137923" h="210186">
                  <a:moveTo>
                    <a:pt x="133477" y="63881"/>
                  </a:moveTo>
                  <a:lnTo>
                    <a:pt x="130683" y="91440"/>
                  </a:lnTo>
                  <a:lnTo>
                    <a:pt x="128524" y="106934"/>
                  </a:lnTo>
                  <a:lnTo>
                    <a:pt x="126238" y="123444"/>
                  </a:lnTo>
                  <a:lnTo>
                    <a:pt x="122428" y="142240"/>
                  </a:lnTo>
                  <a:lnTo>
                    <a:pt x="117348" y="163322"/>
                  </a:lnTo>
                  <a:lnTo>
                    <a:pt x="100584" y="174244"/>
                  </a:lnTo>
                  <a:lnTo>
                    <a:pt x="85471" y="182626"/>
                  </a:lnTo>
                  <a:lnTo>
                    <a:pt x="71501" y="189738"/>
                  </a:lnTo>
                  <a:lnTo>
                    <a:pt x="58674" y="195326"/>
                  </a:lnTo>
                  <a:lnTo>
                    <a:pt x="35687" y="203454"/>
                  </a:lnTo>
                  <a:lnTo>
                    <a:pt x="13843" y="210185"/>
                  </a:lnTo>
                  <a:lnTo>
                    <a:pt x="13462" y="190881"/>
                  </a:lnTo>
                  <a:lnTo>
                    <a:pt x="12192" y="166497"/>
                  </a:lnTo>
                  <a:lnTo>
                    <a:pt x="10541" y="138303"/>
                  </a:lnTo>
                  <a:lnTo>
                    <a:pt x="8382" y="109093"/>
                  </a:lnTo>
                  <a:lnTo>
                    <a:pt x="3175" y="50800"/>
                  </a:lnTo>
                  <a:lnTo>
                    <a:pt x="1524" y="24765"/>
                  </a:lnTo>
                  <a:lnTo>
                    <a:pt x="0" y="2794"/>
                  </a:lnTo>
                  <a:lnTo>
                    <a:pt x="3175" y="1016"/>
                  </a:lnTo>
                  <a:lnTo>
                    <a:pt x="8763" y="0"/>
                  </a:lnTo>
                  <a:lnTo>
                    <a:pt x="16129" y="508"/>
                  </a:lnTo>
                  <a:lnTo>
                    <a:pt x="25146" y="2159"/>
                  </a:lnTo>
                  <a:lnTo>
                    <a:pt x="46863" y="7112"/>
                  </a:lnTo>
                  <a:lnTo>
                    <a:pt x="70993" y="13716"/>
                  </a:lnTo>
                  <a:lnTo>
                    <a:pt x="94869" y="21971"/>
                  </a:lnTo>
                  <a:lnTo>
                    <a:pt x="115570" y="29210"/>
                  </a:lnTo>
                  <a:lnTo>
                    <a:pt x="124587" y="32512"/>
                  </a:lnTo>
                  <a:lnTo>
                    <a:pt x="131318" y="35306"/>
                  </a:lnTo>
                  <a:lnTo>
                    <a:pt x="135763" y="37465"/>
                  </a:lnTo>
                  <a:lnTo>
                    <a:pt x="137922" y="38481"/>
                  </a:lnTo>
                  <a:close/>
                </a:path>
              </a:pathLst>
            </a:custGeom>
            <a:solidFill>
              <a:srgbClr val="CD7000"/>
            </a:solidFill>
            <a:ln w="0" cap="flat" cmpd="sng" algn="ctr">
              <a:solidFill>
                <a:srgbClr val="CD7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1955800" y="2302764"/>
              <a:ext cx="159386" cy="295149"/>
            </a:xfrm>
            <a:custGeom>
              <a:avLst/>
              <a:gdLst/>
              <a:ahLst/>
              <a:cxnLst/>
              <a:rect l="0" t="0" r="0" b="0"/>
              <a:pathLst>
                <a:path w="159386" h="295149">
                  <a:moveTo>
                    <a:pt x="149733" y="59563"/>
                  </a:moveTo>
                  <a:lnTo>
                    <a:pt x="143764" y="70612"/>
                  </a:lnTo>
                  <a:lnTo>
                    <a:pt x="139700" y="80518"/>
                  </a:lnTo>
                  <a:lnTo>
                    <a:pt x="138684" y="89408"/>
                  </a:lnTo>
                  <a:lnTo>
                    <a:pt x="138684" y="96647"/>
                  </a:lnTo>
                  <a:lnTo>
                    <a:pt x="140335" y="103759"/>
                  </a:lnTo>
                  <a:lnTo>
                    <a:pt x="145288" y="117475"/>
                  </a:lnTo>
                  <a:lnTo>
                    <a:pt x="149733" y="133477"/>
                  </a:lnTo>
                  <a:lnTo>
                    <a:pt x="150368" y="142875"/>
                  </a:lnTo>
                  <a:lnTo>
                    <a:pt x="149733" y="153924"/>
                  </a:lnTo>
                  <a:lnTo>
                    <a:pt x="147574" y="166624"/>
                  </a:lnTo>
                  <a:lnTo>
                    <a:pt x="142494" y="181991"/>
                  </a:lnTo>
                  <a:lnTo>
                    <a:pt x="134747" y="199263"/>
                  </a:lnTo>
                  <a:lnTo>
                    <a:pt x="123571" y="220091"/>
                  </a:lnTo>
                  <a:lnTo>
                    <a:pt x="107950" y="221869"/>
                  </a:lnTo>
                  <a:lnTo>
                    <a:pt x="96139" y="224536"/>
                  </a:lnTo>
                  <a:lnTo>
                    <a:pt x="86614" y="227838"/>
                  </a:lnTo>
                  <a:lnTo>
                    <a:pt x="80010" y="231140"/>
                  </a:lnTo>
                  <a:lnTo>
                    <a:pt x="75565" y="234950"/>
                  </a:lnTo>
                  <a:lnTo>
                    <a:pt x="72136" y="239522"/>
                  </a:lnTo>
                  <a:lnTo>
                    <a:pt x="68326" y="248793"/>
                  </a:lnTo>
                  <a:lnTo>
                    <a:pt x="64262" y="259334"/>
                  </a:lnTo>
                  <a:lnTo>
                    <a:pt x="56388" y="270891"/>
                  </a:lnTo>
                  <a:lnTo>
                    <a:pt x="50419" y="276987"/>
                  </a:lnTo>
                  <a:lnTo>
                    <a:pt x="41402" y="282956"/>
                  </a:lnTo>
                  <a:lnTo>
                    <a:pt x="29718" y="289179"/>
                  </a:lnTo>
                  <a:lnTo>
                    <a:pt x="14605" y="295148"/>
                  </a:lnTo>
                  <a:lnTo>
                    <a:pt x="13970" y="283591"/>
                  </a:lnTo>
                  <a:lnTo>
                    <a:pt x="13462" y="269748"/>
                  </a:lnTo>
                  <a:lnTo>
                    <a:pt x="12319" y="253873"/>
                  </a:lnTo>
                  <a:lnTo>
                    <a:pt x="11176" y="236728"/>
                  </a:lnTo>
                  <a:lnTo>
                    <a:pt x="9017" y="198628"/>
                  </a:lnTo>
                  <a:lnTo>
                    <a:pt x="6096" y="158877"/>
                  </a:lnTo>
                  <a:lnTo>
                    <a:pt x="3937" y="119253"/>
                  </a:lnTo>
                  <a:lnTo>
                    <a:pt x="1778" y="83312"/>
                  </a:lnTo>
                  <a:lnTo>
                    <a:pt x="1143" y="67310"/>
                  </a:lnTo>
                  <a:lnTo>
                    <a:pt x="508" y="52959"/>
                  </a:lnTo>
                  <a:lnTo>
                    <a:pt x="0" y="41402"/>
                  </a:lnTo>
                  <a:lnTo>
                    <a:pt x="508" y="31877"/>
                  </a:lnTo>
                  <a:lnTo>
                    <a:pt x="15621" y="34290"/>
                  </a:lnTo>
                  <a:lnTo>
                    <a:pt x="29083" y="33655"/>
                  </a:lnTo>
                  <a:lnTo>
                    <a:pt x="41402" y="30861"/>
                  </a:lnTo>
                  <a:lnTo>
                    <a:pt x="52578" y="26924"/>
                  </a:lnTo>
                  <a:lnTo>
                    <a:pt x="71501" y="16637"/>
                  </a:lnTo>
                  <a:lnTo>
                    <a:pt x="88392" y="6604"/>
                  </a:lnTo>
                  <a:lnTo>
                    <a:pt x="104521" y="508"/>
                  </a:lnTo>
                  <a:lnTo>
                    <a:pt x="112395" y="0"/>
                  </a:lnTo>
                  <a:lnTo>
                    <a:pt x="120142" y="2159"/>
                  </a:lnTo>
                  <a:lnTo>
                    <a:pt x="129032" y="7747"/>
                  </a:lnTo>
                  <a:lnTo>
                    <a:pt x="138049" y="16002"/>
                  </a:lnTo>
                  <a:lnTo>
                    <a:pt x="148209" y="28702"/>
                  </a:lnTo>
                  <a:lnTo>
                    <a:pt x="159385" y="46355"/>
                  </a:lnTo>
                  <a:close/>
                </a:path>
              </a:pathLst>
            </a:custGeom>
            <a:solidFill>
              <a:srgbClr val="C66C00"/>
            </a:solidFill>
            <a:ln w="0" cap="flat" cmpd="sng" algn="ctr">
              <a:solidFill>
                <a:srgbClr val="C66C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1929511" y="1956308"/>
              <a:ext cx="181103" cy="155068"/>
            </a:xfrm>
            <a:custGeom>
              <a:avLst/>
              <a:gdLst/>
              <a:ahLst/>
              <a:cxnLst/>
              <a:rect l="0" t="0" r="0" b="0"/>
              <a:pathLst>
                <a:path w="181103" h="155068">
                  <a:moveTo>
                    <a:pt x="170561" y="52959"/>
                  </a:moveTo>
                  <a:lnTo>
                    <a:pt x="162814" y="68834"/>
                  </a:lnTo>
                  <a:lnTo>
                    <a:pt x="156591" y="85598"/>
                  </a:lnTo>
                  <a:lnTo>
                    <a:pt x="152654" y="101473"/>
                  </a:lnTo>
                  <a:lnTo>
                    <a:pt x="150368" y="116332"/>
                  </a:lnTo>
                  <a:lnTo>
                    <a:pt x="149860" y="130175"/>
                  </a:lnTo>
                  <a:lnTo>
                    <a:pt x="150876" y="141732"/>
                  </a:lnTo>
                  <a:lnTo>
                    <a:pt x="153162" y="150495"/>
                  </a:lnTo>
                  <a:lnTo>
                    <a:pt x="152654" y="153289"/>
                  </a:lnTo>
                  <a:lnTo>
                    <a:pt x="149860" y="155067"/>
                  </a:lnTo>
                  <a:lnTo>
                    <a:pt x="144907" y="155067"/>
                  </a:lnTo>
                  <a:lnTo>
                    <a:pt x="137668" y="154432"/>
                  </a:lnTo>
                  <a:lnTo>
                    <a:pt x="128016" y="152781"/>
                  </a:lnTo>
                  <a:lnTo>
                    <a:pt x="117348" y="150114"/>
                  </a:lnTo>
                  <a:lnTo>
                    <a:pt x="93980" y="143383"/>
                  </a:lnTo>
                  <a:lnTo>
                    <a:pt x="42545" y="126238"/>
                  </a:lnTo>
                  <a:lnTo>
                    <a:pt x="20701" y="117983"/>
                  </a:lnTo>
                  <a:lnTo>
                    <a:pt x="11684" y="114173"/>
                  </a:lnTo>
                  <a:lnTo>
                    <a:pt x="5080" y="110744"/>
                  </a:lnTo>
                  <a:lnTo>
                    <a:pt x="3302" y="93726"/>
                  </a:lnTo>
                  <a:lnTo>
                    <a:pt x="1651" y="81534"/>
                  </a:lnTo>
                  <a:lnTo>
                    <a:pt x="0" y="72263"/>
                  </a:lnTo>
                  <a:lnTo>
                    <a:pt x="0" y="62865"/>
                  </a:lnTo>
                  <a:lnTo>
                    <a:pt x="15113" y="64516"/>
                  </a:lnTo>
                  <a:lnTo>
                    <a:pt x="29591" y="62865"/>
                  </a:lnTo>
                  <a:lnTo>
                    <a:pt x="43053" y="58420"/>
                  </a:lnTo>
                  <a:lnTo>
                    <a:pt x="55372" y="51816"/>
                  </a:lnTo>
                  <a:lnTo>
                    <a:pt x="78359" y="35306"/>
                  </a:lnTo>
                  <a:lnTo>
                    <a:pt x="99060" y="17653"/>
                  </a:lnTo>
                  <a:lnTo>
                    <a:pt x="109093" y="10414"/>
                  </a:lnTo>
                  <a:lnTo>
                    <a:pt x="119126" y="4318"/>
                  </a:lnTo>
                  <a:lnTo>
                    <a:pt x="128524" y="381"/>
                  </a:lnTo>
                  <a:lnTo>
                    <a:pt x="138684" y="0"/>
                  </a:lnTo>
                  <a:lnTo>
                    <a:pt x="148082" y="2794"/>
                  </a:lnTo>
                  <a:lnTo>
                    <a:pt x="158750" y="9271"/>
                  </a:lnTo>
                  <a:lnTo>
                    <a:pt x="169418" y="20828"/>
                  </a:lnTo>
                  <a:lnTo>
                    <a:pt x="181102" y="37465"/>
                  </a:lnTo>
                  <a:close/>
                </a:path>
              </a:pathLst>
            </a:custGeom>
            <a:solidFill>
              <a:srgbClr val="CD7000"/>
            </a:solidFill>
            <a:ln w="0" cap="flat" cmpd="sng" algn="ctr">
              <a:solidFill>
                <a:srgbClr val="CD7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1979295" y="2613406"/>
              <a:ext cx="30735" cy="59056"/>
            </a:xfrm>
            <a:custGeom>
              <a:avLst/>
              <a:gdLst/>
              <a:ahLst/>
              <a:cxnLst/>
              <a:rect l="0" t="0" r="0" b="0"/>
              <a:pathLst>
                <a:path w="30735" h="59056">
                  <a:moveTo>
                    <a:pt x="4953" y="6477"/>
                  </a:moveTo>
                  <a:lnTo>
                    <a:pt x="9398" y="2794"/>
                  </a:lnTo>
                  <a:lnTo>
                    <a:pt x="13462" y="508"/>
                  </a:lnTo>
                  <a:lnTo>
                    <a:pt x="16891" y="0"/>
                  </a:lnTo>
                  <a:lnTo>
                    <a:pt x="20066" y="1524"/>
                  </a:lnTo>
                  <a:lnTo>
                    <a:pt x="22860" y="4953"/>
                  </a:lnTo>
                  <a:lnTo>
                    <a:pt x="27305" y="13843"/>
                  </a:lnTo>
                  <a:lnTo>
                    <a:pt x="30099" y="25908"/>
                  </a:lnTo>
                  <a:lnTo>
                    <a:pt x="30734" y="38100"/>
                  </a:lnTo>
                  <a:lnTo>
                    <a:pt x="30099" y="48514"/>
                  </a:lnTo>
                  <a:lnTo>
                    <a:pt x="26924" y="55753"/>
                  </a:lnTo>
                  <a:lnTo>
                    <a:pt x="24130" y="57912"/>
                  </a:lnTo>
                  <a:lnTo>
                    <a:pt x="20066" y="59055"/>
                  </a:lnTo>
                  <a:lnTo>
                    <a:pt x="15113" y="57912"/>
                  </a:lnTo>
                  <a:lnTo>
                    <a:pt x="10033" y="54610"/>
                  </a:lnTo>
                  <a:lnTo>
                    <a:pt x="5588" y="49022"/>
                  </a:lnTo>
                  <a:lnTo>
                    <a:pt x="2159" y="40894"/>
                  </a:lnTo>
                  <a:lnTo>
                    <a:pt x="0" y="29210"/>
                  </a:lnTo>
                  <a:lnTo>
                    <a:pt x="0" y="13843"/>
                  </a:lnTo>
                  <a:close/>
                </a:path>
              </a:pathLst>
            </a:custGeom>
            <a:solidFill>
              <a:srgbClr val="CD7000"/>
            </a:solidFill>
            <a:ln w="0" cap="flat" cmpd="sng" algn="ctr">
              <a:solidFill>
                <a:srgbClr val="CD7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2110613" y="2361819"/>
              <a:ext cx="38609" cy="78868"/>
            </a:xfrm>
            <a:custGeom>
              <a:avLst/>
              <a:gdLst/>
              <a:ahLst/>
              <a:cxnLst/>
              <a:rect l="0" t="0" r="0" b="0"/>
              <a:pathLst>
                <a:path w="38609" h="78868">
                  <a:moveTo>
                    <a:pt x="6223" y="5461"/>
                  </a:moveTo>
                  <a:lnTo>
                    <a:pt x="11176" y="1651"/>
                  </a:lnTo>
                  <a:lnTo>
                    <a:pt x="16256" y="0"/>
                  </a:lnTo>
                  <a:lnTo>
                    <a:pt x="20701" y="508"/>
                  </a:lnTo>
                  <a:lnTo>
                    <a:pt x="24638" y="2794"/>
                  </a:lnTo>
                  <a:lnTo>
                    <a:pt x="28575" y="6604"/>
                  </a:lnTo>
                  <a:lnTo>
                    <a:pt x="34798" y="18161"/>
                  </a:lnTo>
                  <a:lnTo>
                    <a:pt x="38608" y="32512"/>
                  </a:lnTo>
                  <a:lnTo>
                    <a:pt x="38608" y="47879"/>
                  </a:lnTo>
                  <a:lnTo>
                    <a:pt x="35179" y="62357"/>
                  </a:lnTo>
                  <a:lnTo>
                    <a:pt x="31877" y="68961"/>
                  </a:lnTo>
                  <a:lnTo>
                    <a:pt x="26924" y="73914"/>
                  </a:lnTo>
                  <a:lnTo>
                    <a:pt x="21844" y="76708"/>
                  </a:lnTo>
                  <a:lnTo>
                    <a:pt x="17907" y="78867"/>
                  </a:lnTo>
                  <a:lnTo>
                    <a:pt x="10668" y="78867"/>
                  </a:lnTo>
                  <a:lnTo>
                    <a:pt x="5588" y="75438"/>
                  </a:lnTo>
                  <a:lnTo>
                    <a:pt x="2159" y="67945"/>
                  </a:lnTo>
                  <a:lnTo>
                    <a:pt x="635" y="57404"/>
                  </a:lnTo>
                  <a:lnTo>
                    <a:pt x="0" y="44069"/>
                  </a:lnTo>
                  <a:lnTo>
                    <a:pt x="635" y="29210"/>
                  </a:lnTo>
                  <a:lnTo>
                    <a:pt x="1143" y="12192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2074418" y="2203450"/>
              <a:ext cx="67565" cy="110999"/>
            </a:xfrm>
            <a:custGeom>
              <a:avLst/>
              <a:gdLst/>
              <a:ahLst/>
              <a:cxnLst/>
              <a:rect l="0" t="0" r="0" b="0"/>
              <a:pathLst>
                <a:path w="67565" h="110999">
                  <a:moveTo>
                    <a:pt x="13843" y="2159"/>
                  </a:moveTo>
                  <a:lnTo>
                    <a:pt x="20066" y="0"/>
                  </a:lnTo>
                  <a:lnTo>
                    <a:pt x="25654" y="0"/>
                  </a:lnTo>
                  <a:lnTo>
                    <a:pt x="31750" y="3302"/>
                  </a:lnTo>
                  <a:lnTo>
                    <a:pt x="37973" y="8763"/>
                  </a:lnTo>
                  <a:lnTo>
                    <a:pt x="44069" y="16002"/>
                  </a:lnTo>
                  <a:lnTo>
                    <a:pt x="54610" y="35306"/>
                  </a:lnTo>
                  <a:lnTo>
                    <a:pt x="63119" y="56769"/>
                  </a:lnTo>
                  <a:lnTo>
                    <a:pt x="66929" y="79375"/>
                  </a:lnTo>
                  <a:lnTo>
                    <a:pt x="67564" y="89281"/>
                  </a:lnTo>
                  <a:lnTo>
                    <a:pt x="66294" y="98298"/>
                  </a:lnTo>
                  <a:lnTo>
                    <a:pt x="63754" y="105410"/>
                  </a:lnTo>
                  <a:lnTo>
                    <a:pt x="59055" y="110998"/>
                  </a:lnTo>
                  <a:lnTo>
                    <a:pt x="44069" y="108204"/>
                  </a:lnTo>
                  <a:lnTo>
                    <a:pt x="31750" y="105410"/>
                  </a:lnTo>
                  <a:lnTo>
                    <a:pt x="21717" y="101473"/>
                  </a:lnTo>
                  <a:lnTo>
                    <a:pt x="13843" y="96520"/>
                  </a:lnTo>
                  <a:lnTo>
                    <a:pt x="7747" y="91567"/>
                  </a:lnTo>
                  <a:lnTo>
                    <a:pt x="3810" y="85598"/>
                  </a:lnTo>
                  <a:lnTo>
                    <a:pt x="0" y="72898"/>
                  </a:lnTo>
                  <a:lnTo>
                    <a:pt x="381" y="58547"/>
                  </a:lnTo>
                  <a:lnTo>
                    <a:pt x="3175" y="42418"/>
                  </a:lnTo>
                  <a:lnTo>
                    <a:pt x="6604" y="26035"/>
                  </a:lnTo>
                  <a:lnTo>
                    <a:pt x="8763" y="8763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2148205" y="2259203"/>
              <a:ext cx="122302" cy="199137"/>
            </a:xfrm>
            <a:custGeom>
              <a:avLst/>
              <a:gdLst/>
              <a:ahLst/>
              <a:cxnLst/>
              <a:rect l="0" t="0" r="0" b="0"/>
              <a:pathLst>
                <a:path w="122302" h="199137">
                  <a:moveTo>
                    <a:pt x="83185" y="22098"/>
                  </a:moveTo>
                  <a:lnTo>
                    <a:pt x="88265" y="43561"/>
                  </a:lnTo>
                  <a:lnTo>
                    <a:pt x="93853" y="67310"/>
                  </a:lnTo>
                  <a:lnTo>
                    <a:pt x="99949" y="93091"/>
                  </a:lnTo>
                  <a:lnTo>
                    <a:pt x="111633" y="147320"/>
                  </a:lnTo>
                  <a:lnTo>
                    <a:pt x="117221" y="173101"/>
                  </a:lnTo>
                  <a:lnTo>
                    <a:pt x="122301" y="196977"/>
                  </a:lnTo>
                  <a:lnTo>
                    <a:pt x="111633" y="199136"/>
                  </a:lnTo>
                  <a:lnTo>
                    <a:pt x="101092" y="198501"/>
                  </a:lnTo>
                  <a:lnTo>
                    <a:pt x="80391" y="193040"/>
                  </a:lnTo>
                  <a:lnTo>
                    <a:pt x="57531" y="183134"/>
                  </a:lnTo>
                  <a:lnTo>
                    <a:pt x="31750" y="172720"/>
                  </a:lnTo>
                  <a:lnTo>
                    <a:pt x="18288" y="143383"/>
                  </a:lnTo>
                  <a:lnTo>
                    <a:pt x="8255" y="116332"/>
                  </a:lnTo>
                  <a:lnTo>
                    <a:pt x="2159" y="90932"/>
                  </a:lnTo>
                  <a:lnTo>
                    <a:pt x="0" y="68326"/>
                  </a:lnTo>
                  <a:lnTo>
                    <a:pt x="1651" y="47879"/>
                  </a:lnTo>
                  <a:lnTo>
                    <a:pt x="7620" y="29845"/>
                  </a:lnTo>
                  <a:lnTo>
                    <a:pt x="18923" y="13716"/>
                  </a:lnTo>
                  <a:lnTo>
                    <a:pt x="34036" y="0"/>
                  </a:lnTo>
                  <a:lnTo>
                    <a:pt x="49022" y="3175"/>
                  </a:lnTo>
                  <a:lnTo>
                    <a:pt x="61341" y="4953"/>
                  </a:lnTo>
                  <a:lnTo>
                    <a:pt x="71374" y="4953"/>
                  </a:lnTo>
                  <a:lnTo>
                    <a:pt x="79248" y="4953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2024126" y="1776476"/>
              <a:ext cx="123445" cy="141098"/>
            </a:xfrm>
            <a:custGeom>
              <a:avLst/>
              <a:gdLst/>
              <a:ahLst/>
              <a:cxnLst/>
              <a:rect l="0" t="0" r="0" b="0"/>
              <a:pathLst>
                <a:path w="123445" h="141098">
                  <a:moveTo>
                    <a:pt x="72009" y="5334"/>
                  </a:moveTo>
                  <a:lnTo>
                    <a:pt x="85471" y="12065"/>
                  </a:lnTo>
                  <a:lnTo>
                    <a:pt x="97663" y="19304"/>
                  </a:lnTo>
                  <a:lnTo>
                    <a:pt x="106553" y="27559"/>
                  </a:lnTo>
                  <a:lnTo>
                    <a:pt x="112268" y="54610"/>
                  </a:lnTo>
                  <a:lnTo>
                    <a:pt x="116586" y="76581"/>
                  </a:lnTo>
                  <a:lnTo>
                    <a:pt x="120015" y="94234"/>
                  </a:lnTo>
                  <a:lnTo>
                    <a:pt x="123444" y="106934"/>
                  </a:lnTo>
                  <a:lnTo>
                    <a:pt x="109982" y="113538"/>
                  </a:lnTo>
                  <a:lnTo>
                    <a:pt x="100584" y="118491"/>
                  </a:lnTo>
                  <a:lnTo>
                    <a:pt x="93218" y="121285"/>
                  </a:lnTo>
                  <a:lnTo>
                    <a:pt x="87630" y="124079"/>
                  </a:lnTo>
                  <a:lnTo>
                    <a:pt x="82042" y="126238"/>
                  </a:lnTo>
                  <a:lnTo>
                    <a:pt x="75438" y="129667"/>
                  </a:lnTo>
                  <a:lnTo>
                    <a:pt x="67564" y="134620"/>
                  </a:lnTo>
                  <a:lnTo>
                    <a:pt x="56261" y="141097"/>
                  </a:lnTo>
                  <a:lnTo>
                    <a:pt x="53086" y="130175"/>
                  </a:lnTo>
                  <a:lnTo>
                    <a:pt x="46228" y="118491"/>
                  </a:lnTo>
                  <a:lnTo>
                    <a:pt x="27305" y="94234"/>
                  </a:lnTo>
                  <a:lnTo>
                    <a:pt x="17272" y="83185"/>
                  </a:lnTo>
                  <a:lnTo>
                    <a:pt x="8255" y="73279"/>
                  </a:lnTo>
                  <a:lnTo>
                    <a:pt x="2159" y="65024"/>
                  </a:lnTo>
                  <a:lnTo>
                    <a:pt x="381" y="61722"/>
                  </a:lnTo>
                  <a:lnTo>
                    <a:pt x="0" y="58928"/>
                  </a:lnTo>
                  <a:lnTo>
                    <a:pt x="7239" y="45085"/>
                  </a:lnTo>
                  <a:lnTo>
                    <a:pt x="14478" y="34163"/>
                  </a:lnTo>
                  <a:lnTo>
                    <a:pt x="21717" y="25781"/>
                  </a:lnTo>
                  <a:lnTo>
                    <a:pt x="28956" y="19304"/>
                  </a:lnTo>
                  <a:lnTo>
                    <a:pt x="44577" y="927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1920113" y="1851533"/>
              <a:ext cx="151385" cy="147194"/>
            </a:xfrm>
            <a:custGeom>
              <a:avLst/>
              <a:gdLst/>
              <a:ahLst/>
              <a:cxnLst/>
              <a:rect l="0" t="0" r="0" b="0"/>
              <a:pathLst>
                <a:path w="151385" h="147194">
                  <a:moveTo>
                    <a:pt x="95504" y="9906"/>
                  </a:moveTo>
                  <a:lnTo>
                    <a:pt x="109474" y="19177"/>
                  </a:lnTo>
                  <a:lnTo>
                    <a:pt x="121285" y="27940"/>
                  </a:lnTo>
                  <a:lnTo>
                    <a:pt x="130683" y="37465"/>
                  </a:lnTo>
                  <a:lnTo>
                    <a:pt x="137922" y="45593"/>
                  </a:lnTo>
                  <a:lnTo>
                    <a:pt x="143637" y="53975"/>
                  </a:lnTo>
                  <a:lnTo>
                    <a:pt x="151384" y="69469"/>
                  </a:lnTo>
                  <a:lnTo>
                    <a:pt x="135128" y="79375"/>
                  </a:lnTo>
                  <a:lnTo>
                    <a:pt x="116713" y="92710"/>
                  </a:lnTo>
                  <a:lnTo>
                    <a:pt x="77089" y="120650"/>
                  </a:lnTo>
                  <a:lnTo>
                    <a:pt x="56896" y="133350"/>
                  </a:lnTo>
                  <a:lnTo>
                    <a:pt x="38481" y="142748"/>
                  </a:lnTo>
                  <a:lnTo>
                    <a:pt x="30099" y="145542"/>
                  </a:lnTo>
                  <a:lnTo>
                    <a:pt x="21717" y="147193"/>
                  </a:lnTo>
                  <a:lnTo>
                    <a:pt x="14478" y="146685"/>
                  </a:lnTo>
                  <a:lnTo>
                    <a:pt x="8255" y="145034"/>
                  </a:lnTo>
                  <a:lnTo>
                    <a:pt x="3302" y="104775"/>
                  </a:lnTo>
                  <a:lnTo>
                    <a:pt x="1016" y="87630"/>
                  </a:lnTo>
                  <a:lnTo>
                    <a:pt x="0" y="81026"/>
                  </a:lnTo>
                  <a:lnTo>
                    <a:pt x="0" y="75438"/>
                  </a:lnTo>
                  <a:lnTo>
                    <a:pt x="13843" y="67310"/>
                  </a:lnTo>
                  <a:lnTo>
                    <a:pt x="25527" y="57277"/>
                  </a:lnTo>
                  <a:lnTo>
                    <a:pt x="46228" y="35687"/>
                  </a:lnTo>
                  <a:lnTo>
                    <a:pt x="63627" y="14859"/>
                  </a:lnTo>
                  <a:lnTo>
                    <a:pt x="71374" y="6477"/>
                  </a:lnTo>
                  <a:lnTo>
                    <a:pt x="78613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2092325" y="2037334"/>
              <a:ext cx="127890" cy="204217"/>
            </a:xfrm>
            <a:custGeom>
              <a:avLst/>
              <a:gdLst/>
              <a:ahLst/>
              <a:cxnLst/>
              <a:rect l="0" t="0" r="0" b="0"/>
              <a:pathLst>
                <a:path w="127890" h="204217">
                  <a:moveTo>
                    <a:pt x="88773" y="21971"/>
                  </a:moveTo>
                  <a:lnTo>
                    <a:pt x="93853" y="43688"/>
                  </a:lnTo>
                  <a:lnTo>
                    <a:pt x="99314" y="67818"/>
                  </a:lnTo>
                  <a:lnTo>
                    <a:pt x="105537" y="93853"/>
                  </a:lnTo>
                  <a:lnTo>
                    <a:pt x="117221" y="148463"/>
                  </a:lnTo>
                  <a:lnTo>
                    <a:pt x="122809" y="174879"/>
                  </a:lnTo>
                  <a:lnTo>
                    <a:pt x="127889" y="198628"/>
                  </a:lnTo>
                  <a:lnTo>
                    <a:pt x="117856" y="200914"/>
                  </a:lnTo>
                  <a:lnTo>
                    <a:pt x="108966" y="200914"/>
                  </a:lnTo>
                  <a:lnTo>
                    <a:pt x="92710" y="198120"/>
                  </a:lnTo>
                  <a:lnTo>
                    <a:pt x="84201" y="197104"/>
                  </a:lnTo>
                  <a:lnTo>
                    <a:pt x="75311" y="197104"/>
                  </a:lnTo>
                  <a:lnTo>
                    <a:pt x="65278" y="199263"/>
                  </a:lnTo>
                  <a:lnTo>
                    <a:pt x="54102" y="204216"/>
                  </a:lnTo>
                  <a:lnTo>
                    <a:pt x="40132" y="187579"/>
                  </a:lnTo>
                  <a:lnTo>
                    <a:pt x="28321" y="171069"/>
                  </a:lnTo>
                  <a:lnTo>
                    <a:pt x="18923" y="154559"/>
                  </a:lnTo>
                  <a:lnTo>
                    <a:pt x="11684" y="138557"/>
                  </a:lnTo>
                  <a:lnTo>
                    <a:pt x="5969" y="123571"/>
                  </a:lnTo>
                  <a:lnTo>
                    <a:pt x="2159" y="108712"/>
                  </a:lnTo>
                  <a:lnTo>
                    <a:pt x="0" y="94488"/>
                  </a:lnTo>
                  <a:lnTo>
                    <a:pt x="0" y="80518"/>
                  </a:lnTo>
                  <a:lnTo>
                    <a:pt x="1016" y="67310"/>
                  </a:lnTo>
                  <a:lnTo>
                    <a:pt x="3175" y="55118"/>
                  </a:lnTo>
                  <a:lnTo>
                    <a:pt x="7239" y="43688"/>
                  </a:lnTo>
                  <a:lnTo>
                    <a:pt x="11684" y="33147"/>
                  </a:lnTo>
                  <a:lnTo>
                    <a:pt x="17780" y="23241"/>
                  </a:lnTo>
                  <a:lnTo>
                    <a:pt x="25019" y="14478"/>
                  </a:lnTo>
                  <a:lnTo>
                    <a:pt x="32893" y="6731"/>
                  </a:lnTo>
                  <a:lnTo>
                    <a:pt x="41148" y="0"/>
                  </a:lnTo>
                  <a:lnTo>
                    <a:pt x="55880" y="3302"/>
                  </a:lnTo>
                  <a:lnTo>
                    <a:pt x="67564" y="4572"/>
                  </a:lnTo>
                  <a:lnTo>
                    <a:pt x="76962" y="4953"/>
                  </a:lnTo>
                  <a:lnTo>
                    <a:pt x="84836" y="4953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2089404" y="1893951"/>
              <a:ext cx="86107" cy="131827"/>
            </a:xfrm>
            <a:custGeom>
              <a:avLst/>
              <a:gdLst/>
              <a:ahLst/>
              <a:cxnLst/>
              <a:rect l="0" t="0" r="0" b="0"/>
              <a:pathLst>
                <a:path w="86107" h="131827">
                  <a:moveTo>
                    <a:pt x="67691" y="40132"/>
                  </a:moveTo>
                  <a:lnTo>
                    <a:pt x="74295" y="78232"/>
                  </a:lnTo>
                  <a:lnTo>
                    <a:pt x="77724" y="94869"/>
                  </a:lnTo>
                  <a:lnTo>
                    <a:pt x="80518" y="109855"/>
                  </a:lnTo>
                  <a:lnTo>
                    <a:pt x="83312" y="122555"/>
                  </a:lnTo>
                  <a:lnTo>
                    <a:pt x="86106" y="131826"/>
                  </a:lnTo>
                  <a:lnTo>
                    <a:pt x="74295" y="129032"/>
                  </a:lnTo>
                  <a:lnTo>
                    <a:pt x="62611" y="125222"/>
                  </a:lnTo>
                  <a:lnTo>
                    <a:pt x="52578" y="122555"/>
                  </a:lnTo>
                  <a:lnTo>
                    <a:pt x="48768" y="121285"/>
                  </a:lnTo>
                  <a:lnTo>
                    <a:pt x="45339" y="121920"/>
                  </a:lnTo>
                  <a:lnTo>
                    <a:pt x="44069" y="110871"/>
                  </a:lnTo>
                  <a:lnTo>
                    <a:pt x="42545" y="98679"/>
                  </a:lnTo>
                  <a:lnTo>
                    <a:pt x="40259" y="86614"/>
                  </a:lnTo>
                  <a:lnTo>
                    <a:pt x="36322" y="73914"/>
                  </a:lnTo>
                  <a:lnTo>
                    <a:pt x="30861" y="62357"/>
                  </a:lnTo>
                  <a:lnTo>
                    <a:pt x="22987" y="52451"/>
                  </a:lnTo>
                  <a:lnTo>
                    <a:pt x="12954" y="44704"/>
                  </a:lnTo>
                  <a:lnTo>
                    <a:pt x="0" y="39751"/>
                  </a:lnTo>
                  <a:lnTo>
                    <a:pt x="6731" y="27051"/>
                  </a:lnTo>
                  <a:lnTo>
                    <a:pt x="13970" y="18161"/>
                  </a:lnTo>
                  <a:lnTo>
                    <a:pt x="21209" y="12700"/>
                  </a:lnTo>
                  <a:lnTo>
                    <a:pt x="29083" y="9906"/>
                  </a:lnTo>
                  <a:lnTo>
                    <a:pt x="44069" y="6604"/>
                  </a:lnTo>
                  <a:lnTo>
                    <a:pt x="51308" y="3810"/>
                  </a:lnTo>
                  <a:lnTo>
                    <a:pt x="59182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2013458" y="1663954"/>
              <a:ext cx="115571" cy="98680"/>
            </a:xfrm>
            <a:custGeom>
              <a:avLst/>
              <a:gdLst/>
              <a:ahLst/>
              <a:cxnLst/>
              <a:rect l="0" t="0" r="0" b="0"/>
              <a:pathLst>
                <a:path w="115571" h="98680">
                  <a:moveTo>
                    <a:pt x="11049" y="2159"/>
                  </a:moveTo>
                  <a:lnTo>
                    <a:pt x="19431" y="8128"/>
                  </a:lnTo>
                  <a:lnTo>
                    <a:pt x="28956" y="15240"/>
                  </a:lnTo>
                  <a:lnTo>
                    <a:pt x="40767" y="20193"/>
                  </a:lnTo>
                  <a:lnTo>
                    <a:pt x="52451" y="21971"/>
                  </a:lnTo>
                  <a:lnTo>
                    <a:pt x="62484" y="21463"/>
                  </a:lnTo>
                  <a:lnTo>
                    <a:pt x="72644" y="21971"/>
                  </a:lnTo>
                  <a:lnTo>
                    <a:pt x="81026" y="25781"/>
                  </a:lnTo>
                  <a:lnTo>
                    <a:pt x="88900" y="31877"/>
                  </a:lnTo>
                  <a:lnTo>
                    <a:pt x="96139" y="39624"/>
                  </a:lnTo>
                  <a:lnTo>
                    <a:pt x="106807" y="57785"/>
                  </a:lnTo>
                  <a:lnTo>
                    <a:pt x="113411" y="77597"/>
                  </a:lnTo>
                  <a:lnTo>
                    <a:pt x="115570" y="98679"/>
                  </a:lnTo>
                  <a:lnTo>
                    <a:pt x="91059" y="92456"/>
                  </a:lnTo>
                  <a:lnTo>
                    <a:pt x="69723" y="82550"/>
                  </a:lnTo>
                  <a:lnTo>
                    <a:pt x="51308" y="70485"/>
                  </a:lnTo>
                  <a:lnTo>
                    <a:pt x="34036" y="55499"/>
                  </a:lnTo>
                  <a:lnTo>
                    <a:pt x="21082" y="42799"/>
                  </a:lnTo>
                  <a:lnTo>
                    <a:pt x="7747" y="28575"/>
                  </a:lnTo>
                  <a:lnTo>
                    <a:pt x="2794" y="20828"/>
                  </a:lnTo>
                  <a:lnTo>
                    <a:pt x="0" y="13716"/>
                  </a:lnTo>
                  <a:lnTo>
                    <a:pt x="0" y="6477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1993265" y="3098927"/>
              <a:ext cx="43054" cy="84329"/>
            </a:xfrm>
            <a:custGeom>
              <a:avLst/>
              <a:gdLst/>
              <a:ahLst/>
              <a:cxnLst/>
              <a:rect l="0" t="0" r="0" b="0"/>
              <a:pathLst>
                <a:path w="43054" h="84329">
                  <a:moveTo>
                    <a:pt x="4445" y="1143"/>
                  </a:moveTo>
                  <a:lnTo>
                    <a:pt x="10160" y="0"/>
                  </a:lnTo>
                  <a:lnTo>
                    <a:pt x="22352" y="1524"/>
                  </a:lnTo>
                  <a:lnTo>
                    <a:pt x="34671" y="7747"/>
                  </a:lnTo>
                  <a:lnTo>
                    <a:pt x="43053" y="16510"/>
                  </a:lnTo>
                  <a:lnTo>
                    <a:pt x="37465" y="25400"/>
                  </a:lnTo>
                  <a:lnTo>
                    <a:pt x="34036" y="35306"/>
                  </a:lnTo>
                  <a:lnTo>
                    <a:pt x="31877" y="53975"/>
                  </a:lnTo>
                  <a:lnTo>
                    <a:pt x="31877" y="71247"/>
                  </a:lnTo>
                  <a:lnTo>
                    <a:pt x="31242" y="78359"/>
                  </a:lnTo>
                  <a:lnTo>
                    <a:pt x="29591" y="84328"/>
                  </a:lnTo>
                  <a:lnTo>
                    <a:pt x="24638" y="76581"/>
                  </a:lnTo>
                  <a:lnTo>
                    <a:pt x="19558" y="66675"/>
                  </a:lnTo>
                  <a:lnTo>
                    <a:pt x="11684" y="44069"/>
                  </a:lnTo>
                  <a:lnTo>
                    <a:pt x="5461" y="21463"/>
                  </a:lnTo>
                  <a:lnTo>
                    <a:pt x="2921" y="12065"/>
                  </a:lnTo>
                  <a:lnTo>
                    <a:pt x="0" y="3937"/>
                  </a:lnTo>
                  <a:close/>
                </a:path>
              </a:pathLst>
            </a:custGeom>
            <a:solidFill>
              <a:srgbClr val="CD7000"/>
            </a:solidFill>
            <a:ln w="0" cap="flat" cmpd="sng" algn="ctr">
              <a:solidFill>
                <a:srgbClr val="CD7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2964815" y="3870325"/>
              <a:ext cx="192787" cy="145670"/>
            </a:xfrm>
            <a:custGeom>
              <a:avLst/>
              <a:gdLst/>
              <a:ahLst/>
              <a:cxnLst/>
              <a:rect l="0" t="0" r="0" b="0"/>
              <a:pathLst>
                <a:path w="192787" h="145670">
                  <a:moveTo>
                    <a:pt x="38608" y="9271"/>
                  </a:moveTo>
                  <a:lnTo>
                    <a:pt x="57658" y="20447"/>
                  </a:lnTo>
                  <a:lnTo>
                    <a:pt x="98933" y="44577"/>
                  </a:lnTo>
                  <a:lnTo>
                    <a:pt x="184912" y="97663"/>
                  </a:lnTo>
                  <a:lnTo>
                    <a:pt x="187833" y="100330"/>
                  </a:lnTo>
                  <a:lnTo>
                    <a:pt x="189611" y="102616"/>
                  </a:lnTo>
                  <a:lnTo>
                    <a:pt x="190627" y="109093"/>
                  </a:lnTo>
                  <a:lnTo>
                    <a:pt x="190119" y="113538"/>
                  </a:lnTo>
                  <a:lnTo>
                    <a:pt x="190119" y="119126"/>
                  </a:lnTo>
                  <a:lnTo>
                    <a:pt x="191135" y="126873"/>
                  </a:lnTo>
                  <a:lnTo>
                    <a:pt x="192786" y="136779"/>
                  </a:lnTo>
                  <a:lnTo>
                    <a:pt x="182372" y="136144"/>
                  </a:lnTo>
                  <a:lnTo>
                    <a:pt x="173863" y="136779"/>
                  </a:lnTo>
                  <a:lnTo>
                    <a:pt x="166624" y="138430"/>
                  </a:lnTo>
                  <a:lnTo>
                    <a:pt x="160401" y="140716"/>
                  </a:lnTo>
                  <a:lnTo>
                    <a:pt x="149733" y="145034"/>
                  </a:lnTo>
                  <a:lnTo>
                    <a:pt x="144272" y="145669"/>
                  </a:lnTo>
                  <a:lnTo>
                    <a:pt x="138049" y="145034"/>
                  </a:lnTo>
                  <a:lnTo>
                    <a:pt x="126873" y="131191"/>
                  </a:lnTo>
                  <a:lnTo>
                    <a:pt x="112903" y="117475"/>
                  </a:lnTo>
                  <a:lnTo>
                    <a:pt x="96266" y="104140"/>
                  </a:lnTo>
                  <a:lnTo>
                    <a:pt x="77724" y="90932"/>
                  </a:lnTo>
                  <a:lnTo>
                    <a:pt x="38608" y="67310"/>
                  </a:lnTo>
                  <a:lnTo>
                    <a:pt x="19558" y="57277"/>
                  </a:lnTo>
                  <a:lnTo>
                    <a:pt x="1778" y="50165"/>
                  </a:lnTo>
                  <a:lnTo>
                    <a:pt x="0" y="43053"/>
                  </a:lnTo>
                  <a:lnTo>
                    <a:pt x="0" y="35814"/>
                  </a:lnTo>
                  <a:lnTo>
                    <a:pt x="2794" y="20447"/>
                  </a:lnTo>
                  <a:lnTo>
                    <a:pt x="6096" y="13716"/>
                  </a:lnTo>
                  <a:lnTo>
                    <a:pt x="10033" y="7747"/>
                  </a:lnTo>
                  <a:lnTo>
                    <a:pt x="15240" y="2667"/>
                  </a:lnTo>
                  <a:lnTo>
                    <a:pt x="21209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3329813" y="4025265"/>
              <a:ext cx="53214" cy="158497"/>
            </a:xfrm>
            <a:custGeom>
              <a:avLst/>
              <a:gdLst/>
              <a:ahLst/>
              <a:cxnLst/>
              <a:rect l="0" t="0" r="0" b="0"/>
              <a:pathLst>
                <a:path w="53214" h="158497">
                  <a:moveTo>
                    <a:pt x="49784" y="39751"/>
                  </a:moveTo>
                  <a:lnTo>
                    <a:pt x="45339" y="76708"/>
                  </a:lnTo>
                  <a:lnTo>
                    <a:pt x="39751" y="114808"/>
                  </a:lnTo>
                  <a:lnTo>
                    <a:pt x="35814" y="135763"/>
                  </a:lnTo>
                  <a:lnTo>
                    <a:pt x="31877" y="158496"/>
                  </a:lnTo>
                  <a:lnTo>
                    <a:pt x="26924" y="158496"/>
                  </a:lnTo>
                  <a:lnTo>
                    <a:pt x="22860" y="156718"/>
                  </a:lnTo>
                  <a:lnTo>
                    <a:pt x="20193" y="153416"/>
                  </a:lnTo>
                  <a:lnTo>
                    <a:pt x="17399" y="147955"/>
                  </a:lnTo>
                  <a:lnTo>
                    <a:pt x="10668" y="135763"/>
                  </a:lnTo>
                  <a:lnTo>
                    <a:pt x="6223" y="129032"/>
                  </a:lnTo>
                  <a:lnTo>
                    <a:pt x="0" y="123063"/>
                  </a:lnTo>
                  <a:lnTo>
                    <a:pt x="5207" y="108204"/>
                  </a:lnTo>
                  <a:lnTo>
                    <a:pt x="9652" y="91567"/>
                  </a:lnTo>
                  <a:lnTo>
                    <a:pt x="18415" y="56769"/>
                  </a:lnTo>
                  <a:lnTo>
                    <a:pt x="24130" y="39751"/>
                  </a:lnTo>
                  <a:lnTo>
                    <a:pt x="31369" y="24257"/>
                  </a:lnTo>
                  <a:lnTo>
                    <a:pt x="40767" y="10541"/>
                  </a:lnTo>
                  <a:lnTo>
                    <a:pt x="53213" y="0"/>
                  </a:lnTo>
                  <a:close/>
                </a:path>
              </a:pathLst>
            </a:custGeom>
            <a:solidFill>
              <a:srgbClr val="C16900"/>
            </a:solidFill>
            <a:ln w="0" cap="flat" cmpd="sng" algn="ctr">
              <a:solidFill>
                <a:srgbClr val="C169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3302381" y="4203954"/>
              <a:ext cx="54865" cy="158370"/>
            </a:xfrm>
            <a:custGeom>
              <a:avLst/>
              <a:gdLst/>
              <a:ahLst/>
              <a:cxnLst/>
              <a:rect l="0" t="0" r="0" b="0"/>
              <a:pathLst>
                <a:path w="54865" h="158370">
                  <a:moveTo>
                    <a:pt x="51562" y="20066"/>
                  </a:moveTo>
                  <a:lnTo>
                    <a:pt x="48133" y="38100"/>
                  </a:lnTo>
                  <a:lnTo>
                    <a:pt x="42672" y="70104"/>
                  </a:lnTo>
                  <a:lnTo>
                    <a:pt x="39878" y="87376"/>
                  </a:lnTo>
                  <a:lnTo>
                    <a:pt x="37084" y="107188"/>
                  </a:lnTo>
                  <a:lnTo>
                    <a:pt x="34163" y="130302"/>
                  </a:lnTo>
                  <a:lnTo>
                    <a:pt x="31369" y="158369"/>
                  </a:lnTo>
                  <a:lnTo>
                    <a:pt x="26416" y="157861"/>
                  </a:lnTo>
                  <a:lnTo>
                    <a:pt x="21971" y="152400"/>
                  </a:lnTo>
                  <a:lnTo>
                    <a:pt x="17907" y="143510"/>
                  </a:lnTo>
                  <a:lnTo>
                    <a:pt x="14732" y="132588"/>
                  </a:lnTo>
                  <a:lnTo>
                    <a:pt x="7239" y="106045"/>
                  </a:lnTo>
                  <a:lnTo>
                    <a:pt x="4064" y="93345"/>
                  </a:lnTo>
                  <a:lnTo>
                    <a:pt x="0" y="81788"/>
                  </a:lnTo>
                  <a:lnTo>
                    <a:pt x="5080" y="68453"/>
                  </a:lnTo>
                  <a:lnTo>
                    <a:pt x="9017" y="57023"/>
                  </a:lnTo>
                  <a:lnTo>
                    <a:pt x="19177" y="35941"/>
                  </a:lnTo>
                  <a:lnTo>
                    <a:pt x="25146" y="26543"/>
                  </a:lnTo>
                  <a:lnTo>
                    <a:pt x="32639" y="17653"/>
                  </a:lnTo>
                  <a:lnTo>
                    <a:pt x="42672" y="8890"/>
                  </a:lnTo>
                  <a:lnTo>
                    <a:pt x="54864" y="0"/>
                  </a:lnTo>
                  <a:close/>
                </a:path>
              </a:pathLst>
            </a:custGeom>
            <a:solidFill>
              <a:srgbClr val="8E4D00"/>
            </a:solidFill>
            <a:ln w="0" cap="flat" cmpd="sng" algn="ctr">
              <a:solidFill>
                <a:srgbClr val="8E4D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3275076" y="4236085"/>
              <a:ext cx="70359" cy="401067"/>
            </a:xfrm>
            <a:custGeom>
              <a:avLst/>
              <a:gdLst/>
              <a:ahLst/>
              <a:cxnLst/>
              <a:rect l="0" t="0" r="0" b="0"/>
              <a:pathLst>
                <a:path w="70359" h="401067">
                  <a:moveTo>
                    <a:pt x="52070" y="140208"/>
                  </a:moveTo>
                  <a:lnTo>
                    <a:pt x="49657" y="150495"/>
                  </a:lnTo>
                  <a:lnTo>
                    <a:pt x="48006" y="164338"/>
                  </a:lnTo>
                  <a:lnTo>
                    <a:pt x="47498" y="180467"/>
                  </a:lnTo>
                  <a:lnTo>
                    <a:pt x="47498" y="198501"/>
                  </a:lnTo>
                  <a:lnTo>
                    <a:pt x="48641" y="218440"/>
                  </a:lnTo>
                  <a:lnTo>
                    <a:pt x="52070" y="260858"/>
                  </a:lnTo>
                  <a:lnTo>
                    <a:pt x="57023" y="303911"/>
                  </a:lnTo>
                  <a:lnTo>
                    <a:pt x="62611" y="344297"/>
                  </a:lnTo>
                  <a:lnTo>
                    <a:pt x="64897" y="362458"/>
                  </a:lnTo>
                  <a:lnTo>
                    <a:pt x="67183" y="377952"/>
                  </a:lnTo>
                  <a:lnTo>
                    <a:pt x="68707" y="391160"/>
                  </a:lnTo>
                  <a:lnTo>
                    <a:pt x="70358" y="401066"/>
                  </a:lnTo>
                  <a:lnTo>
                    <a:pt x="57023" y="380111"/>
                  </a:lnTo>
                  <a:lnTo>
                    <a:pt x="45212" y="355727"/>
                  </a:lnTo>
                  <a:lnTo>
                    <a:pt x="34544" y="329946"/>
                  </a:lnTo>
                  <a:lnTo>
                    <a:pt x="25146" y="303403"/>
                  </a:lnTo>
                  <a:lnTo>
                    <a:pt x="16764" y="277495"/>
                  </a:lnTo>
                  <a:lnTo>
                    <a:pt x="10033" y="252730"/>
                  </a:lnTo>
                  <a:lnTo>
                    <a:pt x="3937" y="231140"/>
                  </a:lnTo>
                  <a:lnTo>
                    <a:pt x="0" y="213487"/>
                  </a:lnTo>
                  <a:lnTo>
                    <a:pt x="0" y="212471"/>
                  </a:lnTo>
                  <a:lnTo>
                    <a:pt x="635" y="208534"/>
                  </a:lnTo>
                  <a:lnTo>
                    <a:pt x="1143" y="202565"/>
                  </a:lnTo>
                  <a:lnTo>
                    <a:pt x="1651" y="194183"/>
                  </a:lnTo>
                  <a:lnTo>
                    <a:pt x="2794" y="172720"/>
                  </a:lnTo>
                  <a:lnTo>
                    <a:pt x="3937" y="146177"/>
                  </a:lnTo>
                  <a:lnTo>
                    <a:pt x="6223" y="116967"/>
                  </a:lnTo>
                  <a:lnTo>
                    <a:pt x="8382" y="87122"/>
                  </a:lnTo>
                  <a:lnTo>
                    <a:pt x="11176" y="58420"/>
                  </a:lnTo>
                  <a:lnTo>
                    <a:pt x="14478" y="33020"/>
                  </a:lnTo>
                  <a:lnTo>
                    <a:pt x="24511" y="23622"/>
                  </a:lnTo>
                  <a:lnTo>
                    <a:pt x="33020" y="13716"/>
                  </a:lnTo>
                  <a:lnTo>
                    <a:pt x="40767" y="5461"/>
                  </a:lnTo>
                  <a:lnTo>
                    <a:pt x="48641" y="0"/>
                  </a:lnTo>
                  <a:lnTo>
                    <a:pt x="52451" y="18669"/>
                  </a:lnTo>
                  <a:lnTo>
                    <a:pt x="54229" y="40259"/>
                  </a:lnTo>
                  <a:lnTo>
                    <a:pt x="55245" y="82804"/>
                  </a:lnTo>
                  <a:lnTo>
                    <a:pt x="54737" y="101473"/>
                  </a:lnTo>
                  <a:lnTo>
                    <a:pt x="54737" y="116967"/>
                  </a:lnTo>
                  <a:lnTo>
                    <a:pt x="54737" y="128016"/>
                  </a:lnTo>
                  <a:lnTo>
                    <a:pt x="55245" y="131318"/>
                  </a:lnTo>
                  <a:lnTo>
                    <a:pt x="55880" y="132969"/>
                  </a:lnTo>
                  <a:close/>
                </a:path>
              </a:pathLst>
            </a:custGeom>
            <a:solidFill>
              <a:srgbClr val="6C3A00"/>
            </a:solidFill>
            <a:ln w="0" cap="flat" cmpd="sng" algn="ctr">
              <a:solidFill>
                <a:srgbClr val="6C3A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3295777" y="4293489"/>
              <a:ext cx="47499" cy="246508"/>
            </a:xfrm>
            <a:custGeom>
              <a:avLst/>
              <a:gdLst/>
              <a:ahLst/>
              <a:cxnLst/>
              <a:rect l="0" t="0" r="0" b="0"/>
              <a:pathLst>
                <a:path w="47499" h="246508">
                  <a:moveTo>
                    <a:pt x="43688" y="21971"/>
                  </a:moveTo>
                  <a:lnTo>
                    <a:pt x="39624" y="49022"/>
                  </a:lnTo>
                  <a:lnTo>
                    <a:pt x="37465" y="80010"/>
                  </a:lnTo>
                  <a:lnTo>
                    <a:pt x="35179" y="113157"/>
                  </a:lnTo>
                  <a:lnTo>
                    <a:pt x="34036" y="182626"/>
                  </a:lnTo>
                  <a:lnTo>
                    <a:pt x="34036" y="215773"/>
                  </a:lnTo>
                  <a:lnTo>
                    <a:pt x="35179" y="246507"/>
                  </a:lnTo>
                  <a:lnTo>
                    <a:pt x="30226" y="244983"/>
                  </a:lnTo>
                  <a:lnTo>
                    <a:pt x="25146" y="238379"/>
                  </a:lnTo>
                  <a:lnTo>
                    <a:pt x="20701" y="227330"/>
                  </a:lnTo>
                  <a:lnTo>
                    <a:pt x="16256" y="212979"/>
                  </a:lnTo>
                  <a:lnTo>
                    <a:pt x="8382" y="181991"/>
                  </a:lnTo>
                  <a:lnTo>
                    <a:pt x="3810" y="167767"/>
                  </a:lnTo>
                  <a:lnTo>
                    <a:pt x="0" y="156083"/>
                  </a:lnTo>
                  <a:lnTo>
                    <a:pt x="2159" y="127381"/>
                  </a:lnTo>
                  <a:lnTo>
                    <a:pt x="4445" y="101473"/>
                  </a:lnTo>
                  <a:lnTo>
                    <a:pt x="7874" y="78232"/>
                  </a:lnTo>
                  <a:lnTo>
                    <a:pt x="12319" y="57404"/>
                  </a:lnTo>
                  <a:lnTo>
                    <a:pt x="17907" y="39116"/>
                  </a:lnTo>
                  <a:lnTo>
                    <a:pt x="25781" y="23622"/>
                  </a:lnTo>
                  <a:lnTo>
                    <a:pt x="35179" y="10541"/>
                  </a:lnTo>
                  <a:lnTo>
                    <a:pt x="47498" y="0"/>
                  </a:lnTo>
                  <a:close/>
                </a:path>
              </a:pathLst>
            </a:custGeom>
            <a:solidFill>
              <a:srgbClr val="8E4D00"/>
            </a:solidFill>
            <a:ln w="0" cap="flat" cmpd="sng" algn="ctr">
              <a:solidFill>
                <a:srgbClr val="8E4D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3320288" y="3887343"/>
              <a:ext cx="65406" cy="132970"/>
            </a:xfrm>
            <a:custGeom>
              <a:avLst/>
              <a:gdLst/>
              <a:ahLst/>
              <a:cxnLst/>
              <a:rect l="0" t="0" r="0" b="0"/>
              <a:pathLst>
                <a:path w="65406" h="132970">
                  <a:moveTo>
                    <a:pt x="58166" y="27051"/>
                  </a:moveTo>
                  <a:lnTo>
                    <a:pt x="63754" y="53975"/>
                  </a:lnTo>
                  <a:lnTo>
                    <a:pt x="65024" y="69469"/>
                  </a:lnTo>
                  <a:lnTo>
                    <a:pt x="65405" y="86106"/>
                  </a:lnTo>
                  <a:lnTo>
                    <a:pt x="64389" y="105410"/>
                  </a:lnTo>
                  <a:lnTo>
                    <a:pt x="60960" y="127508"/>
                  </a:lnTo>
                  <a:lnTo>
                    <a:pt x="47625" y="131445"/>
                  </a:lnTo>
                  <a:lnTo>
                    <a:pt x="31369" y="132969"/>
                  </a:lnTo>
                  <a:lnTo>
                    <a:pt x="15113" y="131445"/>
                  </a:lnTo>
                  <a:lnTo>
                    <a:pt x="7239" y="128016"/>
                  </a:lnTo>
                  <a:lnTo>
                    <a:pt x="0" y="123063"/>
                  </a:lnTo>
                  <a:lnTo>
                    <a:pt x="6223" y="109855"/>
                  </a:lnTo>
                  <a:lnTo>
                    <a:pt x="14097" y="96012"/>
                  </a:lnTo>
                  <a:lnTo>
                    <a:pt x="30861" y="68453"/>
                  </a:lnTo>
                  <a:lnTo>
                    <a:pt x="38608" y="53975"/>
                  </a:lnTo>
                  <a:lnTo>
                    <a:pt x="45339" y="38100"/>
                  </a:lnTo>
                  <a:lnTo>
                    <a:pt x="50292" y="19812"/>
                  </a:lnTo>
                  <a:lnTo>
                    <a:pt x="52705" y="0"/>
                  </a:lnTo>
                  <a:close/>
                </a:path>
              </a:pathLst>
            </a:custGeom>
            <a:solidFill>
              <a:srgbClr val="CA6D00"/>
            </a:solidFill>
            <a:ln w="0" cap="flat" cmpd="sng" algn="ctr">
              <a:solidFill>
                <a:srgbClr val="CA6D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3289554" y="4128516"/>
              <a:ext cx="64390" cy="132970"/>
            </a:xfrm>
            <a:custGeom>
              <a:avLst/>
              <a:gdLst/>
              <a:ahLst/>
              <a:cxnLst/>
              <a:rect l="0" t="0" r="0" b="0"/>
              <a:pathLst>
                <a:path w="64390" h="132970">
                  <a:moveTo>
                    <a:pt x="45847" y="85979"/>
                  </a:moveTo>
                  <a:lnTo>
                    <a:pt x="29718" y="103632"/>
                  </a:lnTo>
                  <a:lnTo>
                    <a:pt x="14605" y="119761"/>
                  </a:lnTo>
                  <a:lnTo>
                    <a:pt x="0" y="132969"/>
                  </a:lnTo>
                  <a:lnTo>
                    <a:pt x="1778" y="119761"/>
                  </a:lnTo>
                  <a:lnTo>
                    <a:pt x="3937" y="103124"/>
                  </a:lnTo>
                  <a:lnTo>
                    <a:pt x="10033" y="64516"/>
                  </a:lnTo>
                  <a:lnTo>
                    <a:pt x="13462" y="45212"/>
                  </a:lnTo>
                  <a:lnTo>
                    <a:pt x="16256" y="27051"/>
                  </a:lnTo>
                  <a:lnTo>
                    <a:pt x="19050" y="11557"/>
                  </a:lnTo>
                  <a:lnTo>
                    <a:pt x="21336" y="0"/>
                  </a:lnTo>
                  <a:lnTo>
                    <a:pt x="27559" y="9398"/>
                  </a:lnTo>
                  <a:lnTo>
                    <a:pt x="32512" y="17145"/>
                  </a:lnTo>
                  <a:lnTo>
                    <a:pt x="41402" y="30861"/>
                  </a:lnTo>
                  <a:lnTo>
                    <a:pt x="45847" y="37465"/>
                  </a:lnTo>
                  <a:lnTo>
                    <a:pt x="50927" y="45720"/>
                  </a:lnTo>
                  <a:lnTo>
                    <a:pt x="57150" y="55245"/>
                  </a:lnTo>
                  <a:lnTo>
                    <a:pt x="64389" y="67310"/>
                  </a:lnTo>
                  <a:close/>
                </a:path>
              </a:pathLst>
            </a:custGeom>
            <a:solidFill>
              <a:srgbClr val="9D5400"/>
            </a:solidFill>
            <a:ln w="0" cap="flat" cmpd="sng" algn="ctr">
              <a:solidFill>
                <a:srgbClr val="9D54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3312541" y="4030218"/>
              <a:ext cx="46356" cy="106427"/>
            </a:xfrm>
            <a:custGeom>
              <a:avLst/>
              <a:gdLst/>
              <a:ahLst/>
              <a:cxnLst/>
              <a:rect l="0" t="0" r="0" b="0"/>
              <a:pathLst>
                <a:path w="46356" h="106427">
                  <a:moveTo>
                    <a:pt x="41402" y="13335"/>
                  </a:moveTo>
                  <a:lnTo>
                    <a:pt x="36957" y="24892"/>
                  </a:lnTo>
                  <a:lnTo>
                    <a:pt x="32512" y="38608"/>
                  </a:lnTo>
                  <a:lnTo>
                    <a:pt x="28448" y="54102"/>
                  </a:lnTo>
                  <a:lnTo>
                    <a:pt x="21209" y="83439"/>
                  </a:lnTo>
                  <a:lnTo>
                    <a:pt x="17780" y="95504"/>
                  </a:lnTo>
                  <a:lnTo>
                    <a:pt x="14605" y="104267"/>
                  </a:lnTo>
                  <a:lnTo>
                    <a:pt x="12192" y="106426"/>
                  </a:lnTo>
                  <a:lnTo>
                    <a:pt x="10541" y="106045"/>
                  </a:lnTo>
                  <a:lnTo>
                    <a:pt x="6731" y="98679"/>
                  </a:lnTo>
                  <a:lnTo>
                    <a:pt x="3302" y="91186"/>
                  </a:lnTo>
                  <a:lnTo>
                    <a:pt x="1778" y="89916"/>
                  </a:lnTo>
                  <a:lnTo>
                    <a:pt x="0" y="91567"/>
                  </a:lnTo>
                  <a:lnTo>
                    <a:pt x="1778" y="69596"/>
                  </a:lnTo>
                  <a:lnTo>
                    <a:pt x="4953" y="48641"/>
                  </a:lnTo>
                  <a:lnTo>
                    <a:pt x="7747" y="26035"/>
                  </a:lnTo>
                  <a:lnTo>
                    <a:pt x="8382" y="13335"/>
                  </a:lnTo>
                  <a:lnTo>
                    <a:pt x="8382" y="0"/>
                  </a:lnTo>
                  <a:lnTo>
                    <a:pt x="11811" y="1016"/>
                  </a:lnTo>
                  <a:lnTo>
                    <a:pt x="16764" y="1651"/>
                  </a:lnTo>
                  <a:lnTo>
                    <a:pt x="27940" y="1651"/>
                  </a:lnTo>
                  <a:lnTo>
                    <a:pt x="38608" y="2286"/>
                  </a:lnTo>
                  <a:lnTo>
                    <a:pt x="43561" y="3429"/>
                  </a:lnTo>
                  <a:lnTo>
                    <a:pt x="46355" y="5080"/>
                  </a:lnTo>
                  <a:close/>
                </a:path>
              </a:pathLst>
            </a:custGeom>
            <a:solidFill>
              <a:srgbClr val="A95C00"/>
            </a:solidFill>
            <a:ln w="0" cap="flat" cmpd="sng" algn="ctr">
              <a:solidFill>
                <a:srgbClr val="A95C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3292983" y="3853688"/>
              <a:ext cx="64263" cy="129668"/>
            </a:xfrm>
            <a:custGeom>
              <a:avLst/>
              <a:gdLst/>
              <a:ahLst/>
              <a:cxnLst/>
              <a:rect l="0" t="0" r="0" b="0"/>
              <a:pathLst>
                <a:path w="64263" h="129668">
                  <a:moveTo>
                    <a:pt x="56515" y="76200"/>
                  </a:moveTo>
                  <a:lnTo>
                    <a:pt x="50292" y="84455"/>
                  </a:lnTo>
                  <a:lnTo>
                    <a:pt x="42037" y="99314"/>
                  </a:lnTo>
                  <a:lnTo>
                    <a:pt x="35814" y="113030"/>
                  </a:lnTo>
                  <a:lnTo>
                    <a:pt x="29083" y="129667"/>
                  </a:lnTo>
                  <a:lnTo>
                    <a:pt x="26289" y="129667"/>
                  </a:lnTo>
                  <a:lnTo>
                    <a:pt x="23495" y="128016"/>
                  </a:lnTo>
                  <a:lnTo>
                    <a:pt x="17907" y="120269"/>
                  </a:lnTo>
                  <a:lnTo>
                    <a:pt x="13462" y="107569"/>
                  </a:lnTo>
                  <a:lnTo>
                    <a:pt x="9017" y="91059"/>
                  </a:lnTo>
                  <a:lnTo>
                    <a:pt x="2794" y="54737"/>
                  </a:lnTo>
                  <a:lnTo>
                    <a:pt x="1143" y="36449"/>
                  </a:lnTo>
                  <a:lnTo>
                    <a:pt x="0" y="20955"/>
                  </a:lnTo>
                  <a:lnTo>
                    <a:pt x="1651" y="19939"/>
                  </a:lnTo>
                  <a:lnTo>
                    <a:pt x="3429" y="17145"/>
                  </a:lnTo>
                  <a:lnTo>
                    <a:pt x="9398" y="8255"/>
                  </a:lnTo>
                  <a:lnTo>
                    <a:pt x="16256" y="1143"/>
                  </a:lnTo>
                  <a:lnTo>
                    <a:pt x="20066" y="0"/>
                  </a:lnTo>
                  <a:lnTo>
                    <a:pt x="23495" y="1651"/>
                  </a:lnTo>
                  <a:lnTo>
                    <a:pt x="28575" y="17653"/>
                  </a:lnTo>
                  <a:lnTo>
                    <a:pt x="34163" y="30861"/>
                  </a:lnTo>
                  <a:lnTo>
                    <a:pt x="40767" y="41402"/>
                  </a:lnTo>
                  <a:lnTo>
                    <a:pt x="46990" y="49784"/>
                  </a:lnTo>
                  <a:lnTo>
                    <a:pt x="52451" y="56261"/>
                  </a:lnTo>
                  <a:lnTo>
                    <a:pt x="57531" y="61214"/>
                  </a:lnTo>
                  <a:lnTo>
                    <a:pt x="62103" y="64643"/>
                  </a:lnTo>
                  <a:lnTo>
                    <a:pt x="64262" y="66167"/>
                  </a:lnTo>
                  <a:close/>
                </a:path>
              </a:pathLst>
            </a:custGeom>
            <a:solidFill>
              <a:srgbClr val="B86300"/>
            </a:solidFill>
            <a:ln w="0" cap="flat" cmpd="sng" algn="ctr">
              <a:solidFill>
                <a:srgbClr val="B86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2198163" y="5173172"/>
              <a:ext cx="252919" cy="443787"/>
            </a:xfrm>
            <a:custGeom>
              <a:avLst/>
              <a:gdLst/>
              <a:ahLst/>
              <a:cxnLst/>
              <a:rect l="0" t="0" r="0" b="0"/>
              <a:pathLst>
                <a:path w="252919" h="443787">
                  <a:moveTo>
                    <a:pt x="252918" y="0"/>
                  </a:moveTo>
                  <a:lnTo>
                    <a:pt x="251439" y="32116"/>
                  </a:lnTo>
                  <a:lnTo>
                    <a:pt x="245523" y="64232"/>
                  </a:lnTo>
                  <a:lnTo>
                    <a:pt x="236648" y="93428"/>
                  </a:lnTo>
                  <a:lnTo>
                    <a:pt x="224816" y="122625"/>
                  </a:lnTo>
                  <a:lnTo>
                    <a:pt x="211505" y="148902"/>
                  </a:lnTo>
                  <a:lnTo>
                    <a:pt x="195235" y="175179"/>
                  </a:lnTo>
                  <a:lnTo>
                    <a:pt x="177486" y="201455"/>
                  </a:lnTo>
                  <a:lnTo>
                    <a:pt x="156780" y="227732"/>
                  </a:lnTo>
                  <a:lnTo>
                    <a:pt x="116845" y="278826"/>
                  </a:lnTo>
                  <a:lnTo>
                    <a:pt x="73953" y="331379"/>
                  </a:lnTo>
                  <a:lnTo>
                    <a:pt x="53246" y="357656"/>
                  </a:lnTo>
                  <a:lnTo>
                    <a:pt x="34018" y="385393"/>
                  </a:lnTo>
                  <a:lnTo>
                    <a:pt x="16269" y="414589"/>
                  </a:lnTo>
                  <a:lnTo>
                    <a:pt x="0" y="443786"/>
                  </a:lnTo>
                </a:path>
              </a:pathLst>
            </a:custGeom>
            <a:ln w="14605" cap="flat" cmpd="sng" algn="ctr">
              <a:solidFill>
                <a:srgbClr val="F5DC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2115335" y="5203828"/>
              <a:ext cx="236651" cy="404372"/>
            </a:xfrm>
            <a:custGeom>
              <a:avLst/>
              <a:gdLst/>
              <a:ahLst/>
              <a:cxnLst/>
              <a:rect l="0" t="0" r="0" b="0"/>
              <a:pathLst>
                <a:path w="236651" h="404372">
                  <a:moveTo>
                    <a:pt x="236650" y="0"/>
                  </a:moveTo>
                  <a:lnTo>
                    <a:pt x="220380" y="21898"/>
                  </a:lnTo>
                  <a:lnTo>
                    <a:pt x="204110" y="45254"/>
                  </a:lnTo>
                  <a:lnTo>
                    <a:pt x="173050" y="93429"/>
                  </a:lnTo>
                  <a:lnTo>
                    <a:pt x="146427" y="144522"/>
                  </a:lnTo>
                  <a:lnTo>
                    <a:pt x="118325" y="197076"/>
                  </a:lnTo>
                  <a:lnTo>
                    <a:pt x="91702" y="249629"/>
                  </a:lnTo>
                  <a:lnTo>
                    <a:pt x="65079" y="302183"/>
                  </a:lnTo>
                  <a:lnTo>
                    <a:pt x="34018" y="354737"/>
                  </a:lnTo>
                  <a:lnTo>
                    <a:pt x="0" y="404371"/>
                  </a:lnTo>
                </a:path>
              </a:pathLst>
            </a:custGeom>
            <a:ln w="14605" cap="flat" cmpd="sng" algn="ctr">
              <a:solidFill>
                <a:srgbClr val="F5DC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2181893" y="5281198"/>
              <a:ext cx="207069" cy="331381"/>
            </a:xfrm>
            <a:custGeom>
              <a:avLst/>
              <a:gdLst/>
              <a:ahLst/>
              <a:cxnLst/>
              <a:rect l="0" t="0" r="0" b="0"/>
              <a:pathLst>
                <a:path w="207069" h="331381">
                  <a:moveTo>
                    <a:pt x="207068" y="0"/>
                  </a:moveTo>
                  <a:lnTo>
                    <a:pt x="170092" y="36495"/>
                  </a:lnTo>
                  <a:lnTo>
                    <a:pt x="136073" y="74451"/>
                  </a:lnTo>
                  <a:lnTo>
                    <a:pt x="103534" y="112407"/>
                  </a:lnTo>
                  <a:lnTo>
                    <a:pt x="73953" y="151822"/>
                  </a:lnTo>
                  <a:lnTo>
                    <a:pt x="50288" y="192697"/>
                  </a:lnTo>
                  <a:lnTo>
                    <a:pt x="28102" y="235032"/>
                  </a:lnTo>
                  <a:lnTo>
                    <a:pt x="19227" y="258389"/>
                  </a:lnTo>
                  <a:lnTo>
                    <a:pt x="11832" y="281745"/>
                  </a:lnTo>
                  <a:lnTo>
                    <a:pt x="5916" y="306563"/>
                  </a:lnTo>
                  <a:lnTo>
                    <a:pt x="0" y="331380"/>
                  </a:lnTo>
                </a:path>
              </a:pathLst>
            </a:custGeom>
            <a:ln w="14605" cap="flat" cmpd="sng" algn="ctr">
              <a:solidFill>
                <a:srgbClr val="F5DC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1782547" y="5111858"/>
              <a:ext cx="99098" cy="490504"/>
            </a:xfrm>
            <a:custGeom>
              <a:avLst/>
              <a:gdLst/>
              <a:ahLst/>
              <a:cxnLst/>
              <a:rect l="0" t="0" r="0" b="0"/>
              <a:pathLst>
                <a:path w="99098" h="490504">
                  <a:moveTo>
                    <a:pt x="63600" y="0"/>
                  </a:moveTo>
                  <a:lnTo>
                    <a:pt x="57683" y="0"/>
                  </a:lnTo>
                  <a:lnTo>
                    <a:pt x="63600" y="0"/>
                  </a:lnTo>
                  <a:lnTo>
                    <a:pt x="50288" y="13138"/>
                  </a:lnTo>
                  <a:lnTo>
                    <a:pt x="39935" y="26277"/>
                  </a:lnTo>
                  <a:lnTo>
                    <a:pt x="23665" y="55474"/>
                  </a:lnTo>
                  <a:lnTo>
                    <a:pt x="10354" y="84671"/>
                  </a:lnTo>
                  <a:lnTo>
                    <a:pt x="2958" y="113867"/>
                  </a:lnTo>
                  <a:lnTo>
                    <a:pt x="0" y="145983"/>
                  </a:lnTo>
                  <a:lnTo>
                    <a:pt x="0" y="176640"/>
                  </a:lnTo>
                  <a:lnTo>
                    <a:pt x="2958" y="208756"/>
                  </a:lnTo>
                  <a:lnTo>
                    <a:pt x="8874" y="242332"/>
                  </a:lnTo>
                  <a:lnTo>
                    <a:pt x="17749" y="274448"/>
                  </a:lnTo>
                  <a:lnTo>
                    <a:pt x="28102" y="308024"/>
                  </a:lnTo>
                  <a:lnTo>
                    <a:pt x="51767" y="372257"/>
                  </a:lnTo>
                  <a:lnTo>
                    <a:pt x="76911" y="433570"/>
                  </a:lnTo>
                  <a:lnTo>
                    <a:pt x="88743" y="462766"/>
                  </a:lnTo>
                  <a:lnTo>
                    <a:pt x="99097" y="490503"/>
                  </a:lnTo>
                </a:path>
              </a:pathLst>
            </a:custGeom>
            <a:ln w="14605" cap="flat" cmpd="sng" algn="ctr">
              <a:solidFill>
                <a:srgbClr val="F5DC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1664222" y="5209666"/>
              <a:ext cx="155303" cy="249631"/>
            </a:xfrm>
            <a:custGeom>
              <a:avLst/>
              <a:gdLst/>
              <a:ahLst/>
              <a:cxnLst/>
              <a:rect l="0" t="0" r="0" b="0"/>
              <a:pathLst>
                <a:path w="155303" h="249631">
                  <a:moveTo>
                    <a:pt x="0" y="0"/>
                  </a:moveTo>
                  <a:lnTo>
                    <a:pt x="1479" y="7299"/>
                  </a:lnTo>
                  <a:lnTo>
                    <a:pt x="5917" y="18977"/>
                  </a:lnTo>
                  <a:lnTo>
                    <a:pt x="13312" y="32116"/>
                  </a:lnTo>
                  <a:lnTo>
                    <a:pt x="22186" y="48174"/>
                  </a:lnTo>
                  <a:lnTo>
                    <a:pt x="32540" y="65692"/>
                  </a:lnTo>
                  <a:lnTo>
                    <a:pt x="44372" y="84669"/>
                  </a:lnTo>
                  <a:lnTo>
                    <a:pt x="70995" y="122625"/>
                  </a:lnTo>
                  <a:lnTo>
                    <a:pt x="99098" y="162040"/>
                  </a:lnTo>
                  <a:lnTo>
                    <a:pt x="112409" y="181018"/>
                  </a:lnTo>
                  <a:lnTo>
                    <a:pt x="124242" y="198536"/>
                  </a:lnTo>
                  <a:lnTo>
                    <a:pt x="134595" y="214594"/>
                  </a:lnTo>
                  <a:lnTo>
                    <a:pt x="143469" y="229192"/>
                  </a:lnTo>
                  <a:lnTo>
                    <a:pt x="150865" y="240871"/>
                  </a:lnTo>
                  <a:lnTo>
                    <a:pt x="155302" y="249630"/>
                  </a:lnTo>
                </a:path>
              </a:pathLst>
            </a:custGeom>
            <a:ln w="14605" cap="flat" cmpd="sng" algn="ctr">
              <a:solidFill>
                <a:srgbClr val="F5DC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1717469" y="5162952"/>
              <a:ext cx="91702" cy="439409"/>
            </a:xfrm>
            <a:custGeom>
              <a:avLst/>
              <a:gdLst/>
              <a:ahLst/>
              <a:cxnLst/>
              <a:rect l="0" t="0" r="0" b="0"/>
              <a:pathLst>
                <a:path w="91702" h="439409">
                  <a:moveTo>
                    <a:pt x="14790" y="4379"/>
                  </a:moveTo>
                  <a:lnTo>
                    <a:pt x="14790" y="0"/>
                  </a:lnTo>
                  <a:lnTo>
                    <a:pt x="10353" y="5839"/>
                  </a:lnTo>
                  <a:lnTo>
                    <a:pt x="5916" y="13138"/>
                  </a:lnTo>
                  <a:lnTo>
                    <a:pt x="2958" y="20437"/>
                  </a:lnTo>
                  <a:lnTo>
                    <a:pt x="1479" y="30656"/>
                  </a:lnTo>
                  <a:lnTo>
                    <a:pt x="0" y="52554"/>
                  </a:lnTo>
                  <a:lnTo>
                    <a:pt x="0" y="78830"/>
                  </a:lnTo>
                  <a:lnTo>
                    <a:pt x="4437" y="108027"/>
                  </a:lnTo>
                  <a:lnTo>
                    <a:pt x="8874" y="138683"/>
                  </a:lnTo>
                  <a:lnTo>
                    <a:pt x="16269" y="172260"/>
                  </a:lnTo>
                  <a:lnTo>
                    <a:pt x="23664" y="205835"/>
                  </a:lnTo>
                  <a:lnTo>
                    <a:pt x="42892" y="275907"/>
                  </a:lnTo>
                  <a:lnTo>
                    <a:pt x="51767" y="309483"/>
                  </a:lnTo>
                  <a:lnTo>
                    <a:pt x="62120" y="341599"/>
                  </a:lnTo>
                  <a:lnTo>
                    <a:pt x="70994" y="370795"/>
                  </a:lnTo>
                  <a:lnTo>
                    <a:pt x="79869" y="397073"/>
                  </a:lnTo>
                  <a:lnTo>
                    <a:pt x="85785" y="420430"/>
                  </a:lnTo>
                  <a:lnTo>
                    <a:pt x="91701" y="439408"/>
                  </a:lnTo>
                </a:path>
              </a:pathLst>
            </a:custGeom>
            <a:ln w="14605" cap="flat" cmpd="sng" algn="ctr">
              <a:solidFill>
                <a:srgbClr val="F5DC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1928974" y="5275358"/>
              <a:ext cx="134595" cy="316783"/>
            </a:xfrm>
            <a:custGeom>
              <a:avLst/>
              <a:gdLst/>
              <a:ahLst/>
              <a:cxnLst/>
              <a:rect l="0" t="0" r="0" b="0"/>
              <a:pathLst>
                <a:path w="134595" h="316783">
                  <a:moveTo>
                    <a:pt x="134594" y="0"/>
                  </a:moveTo>
                  <a:lnTo>
                    <a:pt x="119803" y="16059"/>
                  </a:lnTo>
                  <a:lnTo>
                    <a:pt x="106492" y="33576"/>
                  </a:lnTo>
                  <a:lnTo>
                    <a:pt x="96138" y="51094"/>
                  </a:lnTo>
                  <a:lnTo>
                    <a:pt x="85785" y="70072"/>
                  </a:lnTo>
                  <a:lnTo>
                    <a:pt x="69515" y="109487"/>
                  </a:lnTo>
                  <a:lnTo>
                    <a:pt x="54725" y="150362"/>
                  </a:lnTo>
                  <a:lnTo>
                    <a:pt x="31060" y="235032"/>
                  </a:lnTo>
                  <a:lnTo>
                    <a:pt x="16269" y="277367"/>
                  </a:lnTo>
                  <a:lnTo>
                    <a:pt x="0" y="316782"/>
                  </a:lnTo>
                </a:path>
              </a:pathLst>
            </a:custGeom>
            <a:ln w="14605" cap="flat" cmpd="sng" algn="ctr">
              <a:solidFill>
                <a:srgbClr val="F5DC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1897914" y="4568803"/>
              <a:ext cx="294333" cy="954726"/>
            </a:xfrm>
            <a:custGeom>
              <a:avLst/>
              <a:gdLst/>
              <a:ahLst/>
              <a:cxnLst/>
              <a:rect l="0" t="0" r="0" b="0"/>
              <a:pathLst>
                <a:path w="294333" h="954726">
                  <a:moveTo>
                    <a:pt x="153822" y="0"/>
                  </a:moveTo>
                  <a:lnTo>
                    <a:pt x="149384" y="23357"/>
                  </a:lnTo>
                  <a:lnTo>
                    <a:pt x="146426" y="46714"/>
                  </a:lnTo>
                  <a:lnTo>
                    <a:pt x="144947" y="71532"/>
                  </a:lnTo>
                  <a:lnTo>
                    <a:pt x="146426" y="96348"/>
                  </a:lnTo>
                  <a:lnTo>
                    <a:pt x="147906" y="124085"/>
                  </a:lnTo>
                  <a:lnTo>
                    <a:pt x="152343" y="154741"/>
                  </a:lnTo>
                  <a:lnTo>
                    <a:pt x="158259" y="188317"/>
                  </a:lnTo>
                  <a:lnTo>
                    <a:pt x="167133" y="224813"/>
                  </a:lnTo>
                  <a:lnTo>
                    <a:pt x="153822" y="318242"/>
                  </a:lnTo>
                  <a:lnTo>
                    <a:pt x="140510" y="405831"/>
                  </a:lnTo>
                  <a:lnTo>
                    <a:pt x="130157" y="490501"/>
                  </a:lnTo>
                  <a:lnTo>
                    <a:pt x="116845" y="567871"/>
                  </a:lnTo>
                  <a:lnTo>
                    <a:pt x="106492" y="640863"/>
                  </a:lnTo>
                  <a:lnTo>
                    <a:pt x="94659" y="708015"/>
                  </a:lnTo>
                  <a:lnTo>
                    <a:pt x="85785" y="770787"/>
                  </a:lnTo>
                  <a:lnTo>
                    <a:pt x="81348" y="798524"/>
                  </a:lnTo>
                  <a:lnTo>
                    <a:pt x="78390" y="826260"/>
                  </a:lnTo>
                  <a:lnTo>
                    <a:pt x="75432" y="842318"/>
                  </a:lnTo>
                  <a:lnTo>
                    <a:pt x="72473" y="855457"/>
                  </a:lnTo>
                  <a:lnTo>
                    <a:pt x="68036" y="867136"/>
                  </a:lnTo>
                  <a:lnTo>
                    <a:pt x="63599" y="875895"/>
                  </a:lnTo>
                  <a:lnTo>
                    <a:pt x="54725" y="889033"/>
                  </a:lnTo>
                  <a:lnTo>
                    <a:pt x="42893" y="899252"/>
                  </a:lnTo>
                  <a:lnTo>
                    <a:pt x="32539" y="908010"/>
                  </a:lnTo>
                  <a:lnTo>
                    <a:pt x="20707" y="916770"/>
                  </a:lnTo>
                  <a:lnTo>
                    <a:pt x="10353" y="931367"/>
                  </a:lnTo>
                  <a:lnTo>
                    <a:pt x="5916" y="941587"/>
                  </a:lnTo>
                  <a:lnTo>
                    <a:pt x="0" y="953265"/>
                  </a:lnTo>
                  <a:lnTo>
                    <a:pt x="14790" y="954725"/>
                  </a:lnTo>
                  <a:lnTo>
                    <a:pt x="31060" y="954725"/>
                  </a:lnTo>
                  <a:lnTo>
                    <a:pt x="50288" y="954725"/>
                  </a:lnTo>
                  <a:lnTo>
                    <a:pt x="70995" y="953265"/>
                  </a:lnTo>
                  <a:lnTo>
                    <a:pt x="90222" y="950345"/>
                  </a:lnTo>
                  <a:lnTo>
                    <a:pt x="109450" y="947426"/>
                  </a:lnTo>
                  <a:lnTo>
                    <a:pt x="122761" y="943046"/>
                  </a:lnTo>
                  <a:lnTo>
                    <a:pt x="133115" y="937207"/>
                  </a:lnTo>
                  <a:lnTo>
                    <a:pt x="139031" y="931367"/>
                  </a:lnTo>
                  <a:lnTo>
                    <a:pt x="140510" y="922609"/>
                  </a:lnTo>
                  <a:lnTo>
                    <a:pt x="139031" y="906550"/>
                  </a:lnTo>
                  <a:lnTo>
                    <a:pt x="136073" y="897792"/>
                  </a:lnTo>
                  <a:lnTo>
                    <a:pt x="136073" y="891952"/>
                  </a:lnTo>
                  <a:lnTo>
                    <a:pt x="136073" y="887573"/>
                  </a:lnTo>
                  <a:lnTo>
                    <a:pt x="140510" y="884653"/>
                  </a:lnTo>
                  <a:lnTo>
                    <a:pt x="153822" y="875895"/>
                  </a:lnTo>
                  <a:lnTo>
                    <a:pt x="170091" y="868595"/>
                  </a:lnTo>
                  <a:lnTo>
                    <a:pt x="186361" y="859836"/>
                  </a:lnTo>
                  <a:lnTo>
                    <a:pt x="192277" y="853997"/>
                  </a:lnTo>
                  <a:lnTo>
                    <a:pt x="196714" y="848157"/>
                  </a:lnTo>
                  <a:lnTo>
                    <a:pt x="193756" y="811662"/>
                  </a:lnTo>
                  <a:lnTo>
                    <a:pt x="193756" y="772247"/>
                  </a:lnTo>
                  <a:lnTo>
                    <a:pt x="193756" y="729912"/>
                  </a:lnTo>
                  <a:lnTo>
                    <a:pt x="196714" y="686117"/>
                  </a:lnTo>
                  <a:lnTo>
                    <a:pt x="199672" y="640863"/>
                  </a:lnTo>
                  <a:lnTo>
                    <a:pt x="205589" y="595608"/>
                  </a:lnTo>
                  <a:lnTo>
                    <a:pt x="218900" y="502180"/>
                  </a:lnTo>
                  <a:lnTo>
                    <a:pt x="233691" y="413130"/>
                  </a:lnTo>
                  <a:lnTo>
                    <a:pt x="242565" y="369336"/>
                  </a:lnTo>
                  <a:lnTo>
                    <a:pt x="249960" y="328460"/>
                  </a:lnTo>
                  <a:lnTo>
                    <a:pt x="257356" y="290505"/>
                  </a:lnTo>
                  <a:lnTo>
                    <a:pt x="266230" y="254010"/>
                  </a:lnTo>
                  <a:lnTo>
                    <a:pt x="273625" y="223353"/>
                  </a:lnTo>
                  <a:lnTo>
                    <a:pt x="281020" y="194157"/>
                  </a:lnTo>
                  <a:lnTo>
                    <a:pt x="282500" y="148902"/>
                  </a:lnTo>
                  <a:lnTo>
                    <a:pt x="285458" y="100728"/>
                  </a:lnTo>
                  <a:lnTo>
                    <a:pt x="294332" y="4379"/>
                  </a:lnTo>
                </a:path>
              </a:pathLst>
            </a:custGeom>
            <a:ln w="1460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1686433" y="5380863"/>
              <a:ext cx="1949197" cy="288672"/>
            </a:xfrm>
            <a:custGeom>
              <a:avLst/>
              <a:gdLst/>
              <a:ahLst/>
              <a:cxnLst/>
              <a:rect l="0" t="0" r="0" b="0"/>
              <a:pathLst>
                <a:path w="1949197" h="288672">
                  <a:moveTo>
                    <a:pt x="2794" y="125857"/>
                  </a:moveTo>
                  <a:lnTo>
                    <a:pt x="2794" y="120269"/>
                  </a:lnTo>
                  <a:lnTo>
                    <a:pt x="13335" y="126492"/>
                  </a:lnTo>
                  <a:lnTo>
                    <a:pt x="20066" y="130302"/>
                  </a:lnTo>
                  <a:lnTo>
                    <a:pt x="23876" y="132461"/>
                  </a:lnTo>
                  <a:lnTo>
                    <a:pt x="27305" y="133604"/>
                  </a:lnTo>
                  <a:lnTo>
                    <a:pt x="32385" y="132461"/>
                  </a:lnTo>
                  <a:lnTo>
                    <a:pt x="40767" y="129667"/>
                  </a:lnTo>
                  <a:lnTo>
                    <a:pt x="46863" y="128016"/>
                  </a:lnTo>
                  <a:lnTo>
                    <a:pt x="54737" y="125857"/>
                  </a:lnTo>
                  <a:lnTo>
                    <a:pt x="63754" y="123698"/>
                  </a:lnTo>
                  <a:lnTo>
                    <a:pt x="75438" y="120269"/>
                  </a:lnTo>
                  <a:lnTo>
                    <a:pt x="74168" y="131445"/>
                  </a:lnTo>
                  <a:lnTo>
                    <a:pt x="70358" y="141351"/>
                  </a:lnTo>
                  <a:lnTo>
                    <a:pt x="114427" y="127508"/>
                  </a:lnTo>
                  <a:lnTo>
                    <a:pt x="159258" y="118110"/>
                  </a:lnTo>
                  <a:lnTo>
                    <a:pt x="204470" y="111633"/>
                  </a:lnTo>
                  <a:lnTo>
                    <a:pt x="251460" y="104902"/>
                  </a:lnTo>
                  <a:lnTo>
                    <a:pt x="249809" y="118110"/>
                  </a:lnTo>
                  <a:lnTo>
                    <a:pt x="245999" y="130810"/>
                  </a:lnTo>
                  <a:lnTo>
                    <a:pt x="297815" y="120269"/>
                  </a:lnTo>
                  <a:lnTo>
                    <a:pt x="287147" y="130810"/>
                  </a:lnTo>
                  <a:lnTo>
                    <a:pt x="300101" y="132969"/>
                  </a:lnTo>
                  <a:lnTo>
                    <a:pt x="311277" y="131953"/>
                  </a:lnTo>
                  <a:lnTo>
                    <a:pt x="321437" y="127508"/>
                  </a:lnTo>
                  <a:lnTo>
                    <a:pt x="330835" y="120904"/>
                  </a:lnTo>
                  <a:lnTo>
                    <a:pt x="347726" y="103886"/>
                  </a:lnTo>
                  <a:lnTo>
                    <a:pt x="364998" y="84963"/>
                  </a:lnTo>
                  <a:lnTo>
                    <a:pt x="370586" y="91186"/>
                  </a:lnTo>
                  <a:lnTo>
                    <a:pt x="377317" y="96139"/>
                  </a:lnTo>
                  <a:lnTo>
                    <a:pt x="385064" y="100457"/>
                  </a:lnTo>
                  <a:lnTo>
                    <a:pt x="393954" y="103886"/>
                  </a:lnTo>
                  <a:lnTo>
                    <a:pt x="414655" y="108204"/>
                  </a:lnTo>
                  <a:lnTo>
                    <a:pt x="437642" y="109347"/>
                  </a:lnTo>
                  <a:lnTo>
                    <a:pt x="460502" y="107061"/>
                  </a:lnTo>
                  <a:lnTo>
                    <a:pt x="482346" y="102616"/>
                  </a:lnTo>
                  <a:lnTo>
                    <a:pt x="500761" y="94869"/>
                  </a:lnTo>
                  <a:lnTo>
                    <a:pt x="508635" y="89916"/>
                  </a:lnTo>
                  <a:lnTo>
                    <a:pt x="515239" y="84963"/>
                  </a:lnTo>
                  <a:lnTo>
                    <a:pt x="504190" y="89916"/>
                  </a:lnTo>
                  <a:lnTo>
                    <a:pt x="496316" y="96139"/>
                  </a:lnTo>
                  <a:lnTo>
                    <a:pt x="490728" y="104902"/>
                  </a:lnTo>
                  <a:lnTo>
                    <a:pt x="484124" y="115316"/>
                  </a:lnTo>
                  <a:lnTo>
                    <a:pt x="503047" y="114300"/>
                  </a:lnTo>
                  <a:lnTo>
                    <a:pt x="518033" y="111633"/>
                  </a:lnTo>
                  <a:lnTo>
                    <a:pt x="529971" y="107061"/>
                  </a:lnTo>
                  <a:lnTo>
                    <a:pt x="540004" y="101600"/>
                  </a:lnTo>
                  <a:lnTo>
                    <a:pt x="546608" y="95504"/>
                  </a:lnTo>
                  <a:lnTo>
                    <a:pt x="552831" y="89408"/>
                  </a:lnTo>
                  <a:lnTo>
                    <a:pt x="560705" y="78486"/>
                  </a:lnTo>
                  <a:lnTo>
                    <a:pt x="563880" y="75057"/>
                  </a:lnTo>
                  <a:lnTo>
                    <a:pt x="567309" y="72898"/>
                  </a:lnTo>
                  <a:lnTo>
                    <a:pt x="571754" y="72898"/>
                  </a:lnTo>
                  <a:lnTo>
                    <a:pt x="576834" y="75692"/>
                  </a:lnTo>
                  <a:lnTo>
                    <a:pt x="583565" y="81153"/>
                  </a:lnTo>
                  <a:lnTo>
                    <a:pt x="593090" y="89916"/>
                  </a:lnTo>
                  <a:lnTo>
                    <a:pt x="604139" y="103251"/>
                  </a:lnTo>
                  <a:lnTo>
                    <a:pt x="610997" y="111633"/>
                  </a:lnTo>
                  <a:lnTo>
                    <a:pt x="618871" y="120269"/>
                  </a:lnTo>
                  <a:lnTo>
                    <a:pt x="637794" y="106045"/>
                  </a:lnTo>
                  <a:lnTo>
                    <a:pt x="653415" y="93853"/>
                  </a:lnTo>
                  <a:lnTo>
                    <a:pt x="666242" y="83947"/>
                  </a:lnTo>
                  <a:lnTo>
                    <a:pt x="675767" y="76835"/>
                  </a:lnTo>
                  <a:lnTo>
                    <a:pt x="683641" y="71247"/>
                  </a:lnTo>
                  <a:lnTo>
                    <a:pt x="688594" y="67310"/>
                  </a:lnTo>
                  <a:lnTo>
                    <a:pt x="692023" y="65786"/>
                  </a:lnTo>
                  <a:lnTo>
                    <a:pt x="694182" y="65786"/>
                  </a:lnTo>
                  <a:lnTo>
                    <a:pt x="694182" y="67310"/>
                  </a:lnTo>
                  <a:lnTo>
                    <a:pt x="694182" y="70739"/>
                  </a:lnTo>
                  <a:lnTo>
                    <a:pt x="692658" y="75057"/>
                  </a:lnTo>
                  <a:lnTo>
                    <a:pt x="690880" y="81153"/>
                  </a:lnTo>
                  <a:lnTo>
                    <a:pt x="687578" y="96647"/>
                  </a:lnTo>
                  <a:lnTo>
                    <a:pt x="685800" y="115316"/>
                  </a:lnTo>
                  <a:lnTo>
                    <a:pt x="703707" y="101092"/>
                  </a:lnTo>
                  <a:lnTo>
                    <a:pt x="722249" y="90551"/>
                  </a:lnTo>
                  <a:lnTo>
                    <a:pt x="742315" y="82169"/>
                  </a:lnTo>
                  <a:lnTo>
                    <a:pt x="763651" y="74549"/>
                  </a:lnTo>
                  <a:lnTo>
                    <a:pt x="763651" y="94869"/>
                  </a:lnTo>
                  <a:lnTo>
                    <a:pt x="804926" y="74549"/>
                  </a:lnTo>
                  <a:lnTo>
                    <a:pt x="805434" y="87249"/>
                  </a:lnTo>
                  <a:lnTo>
                    <a:pt x="806069" y="98298"/>
                  </a:lnTo>
                  <a:lnTo>
                    <a:pt x="806704" y="107061"/>
                  </a:lnTo>
                  <a:lnTo>
                    <a:pt x="808228" y="114808"/>
                  </a:lnTo>
                  <a:lnTo>
                    <a:pt x="811657" y="126492"/>
                  </a:lnTo>
                  <a:lnTo>
                    <a:pt x="816737" y="132969"/>
                  </a:lnTo>
                  <a:lnTo>
                    <a:pt x="822198" y="134620"/>
                  </a:lnTo>
                  <a:lnTo>
                    <a:pt x="829564" y="132461"/>
                  </a:lnTo>
                  <a:lnTo>
                    <a:pt x="837311" y="126873"/>
                  </a:lnTo>
                  <a:lnTo>
                    <a:pt x="845693" y="118745"/>
                  </a:lnTo>
                  <a:lnTo>
                    <a:pt x="855218" y="108204"/>
                  </a:lnTo>
                  <a:lnTo>
                    <a:pt x="865251" y="96647"/>
                  </a:lnTo>
                  <a:lnTo>
                    <a:pt x="885952" y="70104"/>
                  </a:lnTo>
                  <a:lnTo>
                    <a:pt x="907796" y="44323"/>
                  </a:lnTo>
                  <a:lnTo>
                    <a:pt x="918337" y="32639"/>
                  </a:lnTo>
                  <a:lnTo>
                    <a:pt x="929513" y="23876"/>
                  </a:lnTo>
                  <a:lnTo>
                    <a:pt x="929513" y="30988"/>
                  </a:lnTo>
                  <a:lnTo>
                    <a:pt x="929513" y="33782"/>
                  </a:lnTo>
                  <a:lnTo>
                    <a:pt x="929513" y="33147"/>
                  </a:lnTo>
                  <a:lnTo>
                    <a:pt x="930148" y="29337"/>
                  </a:lnTo>
                  <a:lnTo>
                    <a:pt x="930783" y="17145"/>
                  </a:lnTo>
                  <a:lnTo>
                    <a:pt x="931799" y="4445"/>
                  </a:lnTo>
                  <a:lnTo>
                    <a:pt x="932434" y="1270"/>
                  </a:lnTo>
                  <a:lnTo>
                    <a:pt x="932942" y="0"/>
                  </a:lnTo>
                  <a:lnTo>
                    <a:pt x="933450" y="3429"/>
                  </a:lnTo>
                  <a:lnTo>
                    <a:pt x="933958" y="11176"/>
                  </a:lnTo>
                  <a:lnTo>
                    <a:pt x="933958" y="24892"/>
                  </a:lnTo>
                  <a:lnTo>
                    <a:pt x="933958" y="34290"/>
                  </a:lnTo>
                  <a:lnTo>
                    <a:pt x="933958" y="45339"/>
                  </a:lnTo>
                  <a:lnTo>
                    <a:pt x="934593" y="58547"/>
                  </a:lnTo>
                  <a:lnTo>
                    <a:pt x="934593" y="73533"/>
                  </a:lnTo>
                  <a:lnTo>
                    <a:pt x="934593" y="90551"/>
                  </a:lnTo>
                  <a:lnTo>
                    <a:pt x="934593" y="110363"/>
                  </a:lnTo>
                  <a:lnTo>
                    <a:pt x="949071" y="94488"/>
                  </a:lnTo>
                  <a:lnTo>
                    <a:pt x="961898" y="78486"/>
                  </a:lnTo>
                  <a:lnTo>
                    <a:pt x="975360" y="63500"/>
                  </a:lnTo>
                  <a:lnTo>
                    <a:pt x="991743" y="49276"/>
                  </a:lnTo>
                  <a:lnTo>
                    <a:pt x="991743" y="99949"/>
                  </a:lnTo>
                  <a:lnTo>
                    <a:pt x="1011809" y="93345"/>
                  </a:lnTo>
                  <a:lnTo>
                    <a:pt x="1030097" y="84455"/>
                  </a:lnTo>
                  <a:lnTo>
                    <a:pt x="1048639" y="75692"/>
                  </a:lnTo>
                  <a:lnTo>
                    <a:pt x="1069340" y="69469"/>
                  </a:lnTo>
                  <a:lnTo>
                    <a:pt x="1069975" y="84963"/>
                  </a:lnTo>
                  <a:lnTo>
                    <a:pt x="1070991" y="96139"/>
                  </a:lnTo>
                  <a:lnTo>
                    <a:pt x="1073150" y="104394"/>
                  </a:lnTo>
                  <a:lnTo>
                    <a:pt x="1076579" y="109347"/>
                  </a:lnTo>
                  <a:lnTo>
                    <a:pt x="1080516" y="111633"/>
                  </a:lnTo>
                  <a:lnTo>
                    <a:pt x="1085596" y="111633"/>
                  </a:lnTo>
                  <a:lnTo>
                    <a:pt x="1090676" y="109347"/>
                  </a:lnTo>
                  <a:lnTo>
                    <a:pt x="1096645" y="106045"/>
                  </a:lnTo>
                  <a:lnTo>
                    <a:pt x="1108964" y="94869"/>
                  </a:lnTo>
                  <a:lnTo>
                    <a:pt x="1123061" y="81788"/>
                  </a:lnTo>
                  <a:lnTo>
                    <a:pt x="1137539" y="68453"/>
                  </a:lnTo>
                  <a:lnTo>
                    <a:pt x="1152017" y="59182"/>
                  </a:lnTo>
                  <a:lnTo>
                    <a:pt x="1154811" y="70104"/>
                  </a:lnTo>
                  <a:lnTo>
                    <a:pt x="1157605" y="79502"/>
                  </a:lnTo>
                  <a:lnTo>
                    <a:pt x="1164336" y="93853"/>
                  </a:lnTo>
                  <a:lnTo>
                    <a:pt x="1172083" y="102616"/>
                  </a:lnTo>
                  <a:lnTo>
                    <a:pt x="1179957" y="107061"/>
                  </a:lnTo>
                  <a:lnTo>
                    <a:pt x="1188974" y="108204"/>
                  </a:lnTo>
                  <a:lnTo>
                    <a:pt x="1197229" y="107061"/>
                  </a:lnTo>
                  <a:lnTo>
                    <a:pt x="1214120" y="101600"/>
                  </a:lnTo>
                  <a:lnTo>
                    <a:pt x="1222502" y="98298"/>
                  </a:lnTo>
                  <a:lnTo>
                    <a:pt x="1230249" y="97155"/>
                  </a:lnTo>
                  <a:lnTo>
                    <a:pt x="1237107" y="98298"/>
                  </a:lnTo>
                  <a:lnTo>
                    <a:pt x="1243076" y="102616"/>
                  </a:lnTo>
                  <a:lnTo>
                    <a:pt x="1248156" y="110998"/>
                  </a:lnTo>
                  <a:lnTo>
                    <a:pt x="1252093" y="124714"/>
                  </a:lnTo>
                  <a:lnTo>
                    <a:pt x="1253744" y="134239"/>
                  </a:lnTo>
                  <a:lnTo>
                    <a:pt x="1254379" y="144526"/>
                  </a:lnTo>
                  <a:lnTo>
                    <a:pt x="1255522" y="157226"/>
                  </a:lnTo>
                  <a:lnTo>
                    <a:pt x="1255522" y="171704"/>
                  </a:lnTo>
                  <a:lnTo>
                    <a:pt x="1288923" y="144526"/>
                  </a:lnTo>
                  <a:lnTo>
                    <a:pt x="1319149" y="118745"/>
                  </a:lnTo>
                  <a:lnTo>
                    <a:pt x="1334770" y="106553"/>
                  </a:lnTo>
                  <a:lnTo>
                    <a:pt x="1351661" y="94869"/>
                  </a:lnTo>
                  <a:lnTo>
                    <a:pt x="1369568" y="84455"/>
                  </a:lnTo>
                  <a:lnTo>
                    <a:pt x="1390142" y="74549"/>
                  </a:lnTo>
                  <a:lnTo>
                    <a:pt x="1388491" y="89408"/>
                  </a:lnTo>
                  <a:lnTo>
                    <a:pt x="1384046" y="105410"/>
                  </a:lnTo>
                  <a:lnTo>
                    <a:pt x="1379093" y="121539"/>
                  </a:lnTo>
                  <a:lnTo>
                    <a:pt x="1374648" y="135763"/>
                  </a:lnTo>
                  <a:lnTo>
                    <a:pt x="1385062" y="134239"/>
                  </a:lnTo>
                  <a:lnTo>
                    <a:pt x="1395222" y="129286"/>
                  </a:lnTo>
                  <a:lnTo>
                    <a:pt x="1403604" y="121539"/>
                  </a:lnTo>
                  <a:lnTo>
                    <a:pt x="1411478" y="112014"/>
                  </a:lnTo>
                  <a:lnTo>
                    <a:pt x="1425321" y="91186"/>
                  </a:lnTo>
                  <a:lnTo>
                    <a:pt x="1430909" y="80645"/>
                  </a:lnTo>
                  <a:lnTo>
                    <a:pt x="1435989" y="71247"/>
                  </a:lnTo>
                  <a:lnTo>
                    <a:pt x="1440561" y="63500"/>
                  </a:lnTo>
                  <a:lnTo>
                    <a:pt x="1445006" y="58547"/>
                  </a:lnTo>
                  <a:lnTo>
                    <a:pt x="1448308" y="56769"/>
                  </a:lnTo>
                  <a:lnTo>
                    <a:pt x="1451610" y="59182"/>
                  </a:lnTo>
                  <a:lnTo>
                    <a:pt x="1454531" y="65786"/>
                  </a:lnTo>
                  <a:lnTo>
                    <a:pt x="1457325" y="77851"/>
                  </a:lnTo>
                  <a:lnTo>
                    <a:pt x="1460119" y="95504"/>
                  </a:lnTo>
                  <a:lnTo>
                    <a:pt x="1461135" y="107061"/>
                  </a:lnTo>
                  <a:lnTo>
                    <a:pt x="1462278" y="120269"/>
                  </a:lnTo>
                  <a:lnTo>
                    <a:pt x="1475232" y="113792"/>
                  </a:lnTo>
                  <a:lnTo>
                    <a:pt x="1489075" y="108204"/>
                  </a:lnTo>
                  <a:lnTo>
                    <a:pt x="1502537" y="102616"/>
                  </a:lnTo>
                  <a:lnTo>
                    <a:pt x="1516634" y="96139"/>
                  </a:lnTo>
                  <a:lnTo>
                    <a:pt x="1528826" y="86741"/>
                  </a:lnTo>
                  <a:lnTo>
                    <a:pt x="1534287" y="80645"/>
                  </a:lnTo>
                  <a:lnTo>
                    <a:pt x="1539494" y="73533"/>
                  </a:lnTo>
                  <a:lnTo>
                    <a:pt x="1543939" y="64516"/>
                  </a:lnTo>
                  <a:lnTo>
                    <a:pt x="1547749" y="54610"/>
                  </a:lnTo>
                  <a:lnTo>
                    <a:pt x="1550670" y="42545"/>
                  </a:lnTo>
                  <a:lnTo>
                    <a:pt x="1552194" y="28829"/>
                  </a:lnTo>
                  <a:lnTo>
                    <a:pt x="1553464" y="32639"/>
                  </a:lnTo>
                  <a:lnTo>
                    <a:pt x="1554607" y="40894"/>
                  </a:lnTo>
                  <a:lnTo>
                    <a:pt x="1555115" y="51816"/>
                  </a:lnTo>
                  <a:lnTo>
                    <a:pt x="1555115" y="64135"/>
                  </a:lnTo>
                  <a:lnTo>
                    <a:pt x="1555623" y="76835"/>
                  </a:lnTo>
                  <a:lnTo>
                    <a:pt x="1555623" y="87249"/>
                  </a:lnTo>
                  <a:lnTo>
                    <a:pt x="1555115" y="94488"/>
                  </a:lnTo>
                  <a:lnTo>
                    <a:pt x="1555115" y="97155"/>
                  </a:lnTo>
                  <a:lnTo>
                    <a:pt x="1562862" y="96647"/>
                  </a:lnTo>
                  <a:lnTo>
                    <a:pt x="1571371" y="93853"/>
                  </a:lnTo>
                  <a:lnTo>
                    <a:pt x="1579753" y="88900"/>
                  </a:lnTo>
                  <a:lnTo>
                    <a:pt x="1588643" y="81788"/>
                  </a:lnTo>
                  <a:lnTo>
                    <a:pt x="1596517" y="72263"/>
                  </a:lnTo>
                  <a:lnTo>
                    <a:pt x="1603756" y="60198"/>
                  </a:lnTo>
                  <a:lnTo>
                    <a:pt x="1609344" y="45847"/>
                  </a:lnTo>
                  <a:lnTo>
                    <a:pt x="1612773" y="28829"/>
                  </a:lnTo>
                  <a:lnTo>
                    <a:pt x="1612773" y="29337"/>
                  </a:lnTo>
                  <a:lnTo>
                    <a:pt x="1613154" y="31623"/>
                  </a:lnTo>
                  <a:lnTo>
                    <a:pt x="1615948" y="38735"/>
                  </a:lnTo>
                  <a:lnTo>
                    <a:pt x="1620520" y="49657"/>
                  </a:lnTo>
                  <a:lnTo>
                    <a:pt x="1625600" y="61976"/>
                  </a:lnTo>
                  <a:lnTo>
                    <a:pt x="1630680" y="74041"/>
                  </a:lnTo>
                  <a:lnTo>
                    <a:pt x="1635125" y="84455"/>
                  </a:lnTo>
                  <a:lnTo>
                    <a:pt x="1637919" y="92202"/>
                  </a:lnTo>
                  <a:lnTo>
                    <a:pt x="1638300" y="94488"/>
                  </a:lnTo>
                  <a:lnTo>
                    <a:pt x="1638300" y="94869"/>
                  </a:lnTo>
                  <a:lnTo>
                    <a:pt x="1646809" y="86233"/>
                  </a:lnTo>
                  <a:lnTo>
                    <a:pt x="1654048" y="78994"/>
                  </a:lnTo>
                  <a:lnTo>
                    <a:pt x="1660779" y="73533"/>
                  </a:lnTo>
                  <a:lnTo>
                    <a:pt x="1666240" y="70104"/>
                  </a:lnTo>
                  <a:lnTo>
                    <a:pt x="1671955" y="68453"/>
                  </a:lnTo>
                  <a:lnTo>
                    <a:pt x="1676400" y="67945"/>
                  </a:lnTo>
                  <a:lnTo>
                    <a:pt x="1684147" y="70104"/>
                  </a:lnTo>
                  <a:lnTo>
                    <a:pt x="1689227" y="76835"/>
                  </a:lnTo>
                  <a:lnTo>
                    <a:pt x="1693164" y="86741"/>
                  </a:lnTo>
                  <a:lnTo>
                    <a:pt x="1694815" y="98298"/>
                  </a:lnTo>
                  <a:lnTo>
                    <a:pt x="1695450" y="110363"/>
                  </a:lnTo>
                  <a:lnTo>
                    <a:pt x="1709928" y="103251"/>
                  </a:lnTo>
                  <a:lnTo>
                    <a:pt x="1722247" y="94488"/>
                  </a:lnTo>
                  <a:lnTo>
                    <a:pt x="1734058" y="84455"/>
                  </a:lnTo>
                  <a:lnTo>
                    <a:pt x="1747393" y="74549"/>
                  </a:lnTo>
                  <a:lnTo>
                    <a:pt x="1747393" y="87757"/>
                  </a:lnTo>
                  <a:lnTo>
                    <a:pt x="1748536" y="97663"/>
                  </a:lnTo>
                  <a:lnTo>
                    <a:pt x="1749679" y="105410"/>
                  </a:lnTo>
                  <a:lnTo>
                    <a:pt x="1751330" y="110998"/>
                  </a:lnTo>
                  <a:lnTo>
                    <a:pt x="1754124" y="114300"/>
                  </a:lnTo>
                  <a:lnTo>
                    <a:pt x="1756918" y="115316"/>
                  </a:lnTo>
                  <a:lnTo>
                    <a:pt x="1760220" y="115316"/>
                  </a:lnTo>
                  <a:lnTo>
                    <a:pt x="1764157" y="114300"/>
                  </a:lnTo>
                  <a:lnTo>
                    <a:pt x="1773682" y="108204"/>
                  </a:lnTo>
                  <a:lnTo>
                    <a:pt x="1784858" y="98933"/>
                  </a:lnTo>
                  <a:lnTo>
                    <a:pt x="1798828" y="88900"/>
                  </a:lnTo>
                  <a:lnTo>
                    <a:pt x="1814449" y="79502"/>
                  </a:lnTo>
                  <a:lnTo>
                    <a:pt x="1817243" y="88900"/>
                  </a:lnTo>
                  <a:lnTo>
                    <a:pt x="1818894" y="97155"/>
                  </a:lnTo>
                  <a:lnTo>
                    <a:pt x="1819529" y="115316"/>
                  </a:lnTo>
                  <a:lnTo>
                    <a:pt x="1836166" y="112014"/>
                  </a:lnTo>
                  <a:lnTo>
                    <a:pt x="1853692" y="110363"/>
                  </a:lnTo>
                  <a:lnTo>
                    <a:pt x="1888871" y="107569"/>
                  </a:lnTo>
                  <a:lnTo>
                    <a:pt x="1905635" y="104902"/>
                  </a:lnTo>
                  <a:lnTo>
                    <a:pt x="1921891" y="101092"/>
                  </a:lnTo>
                  <a:lnTo>
                    <a:pt x="1936369" y="94488"/>
                  </a:lnTo>
                  <a:lnTo>
                    <a:pt x="1949196" y="84963"/>
                  </a:lnTo>
                  <a:lnTo>
                    <a:pt x="1949196" y="288671"/>
                  </a:lnTo>
                  <a:lnTo>
                    <a:pt x="0" y="288671"/>
                  </a:lnTo>
                  <a:lnTo>
                    <a:pt x="2794" y="120269"/>
                  </a:lnTo>
                  <a:close/>
                </a:path>
              </a:pathLst>
            </a:custGeom>
            <a:solidFill>
              <a:srgbClr val="D1DD94"/>
            </a:solidFill>
            <a:ln w="0" cap="flat" cmpd="sng" algn="ctr">
              <a:solidFill>
                <a:srgbClr val="D1DD9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1686409" y="5380465"/>
              <a:ext cx="1949398" cy="289047"/>
            </a:xfrm>
            <a:custGeom>
              <a:avLst/>
              <a:gdLst/>
              <a:ahLst/>
              <a:cxnLst/>
              <a:rect l="0" t="0" r="0" b="0"/>
              <a:pathLst>
                <a:path w="1949398" h="289047">
                  <a:moveTo>
                    <a:pt x="2958" y="121166"/>
                  </a:moveTo>
                  <a:lnTo>
                    <a:pt x="0" y="289046"/>
                  </a:lnTo>
                  <a:lnTo>
                    <a:pt x="1949397" y="289046"/>
                  </a:lnTo>
                  <a:lnTo>
                    <a:pt x="1949397" y="84670"/>
                  </a:lnTo>
                  <a:lnTo>
                    <a:pt x="1936085" y="94889"/>
                  </a:lnTo>
                  <a:lnTo>
                    <a:pt x="1921295" y="100729"/>
                  </a:lnTo>
                  <a:lnTo>
                    <a:pt x="1905025" y="105108"/>
                  </a:lnTo>
                  <a:lnTo>
                    <a:pt x="1888756" y="108028"/>
                  </a:lnTo>
                  <a:lnTo>
                    <a:pt x="1853258" y="110947"/>
                  </a:lnTo>
                  <a:lnTo>
                    <a:pt x="1835509" y="112407"/>
                  </a:lnTo>
                  <a:lnTo>
                    <a:pt x="1819240" y="115327"/>
                  </a:lnTo>
                  <a:lnTo>
                    <a:pt x="1819240" y="97809"/>
                  </a:lnTo>
                  <a:lnTo>
                    <a:pt x="1817761" y="89050"/>
                  </a:lnTo>
                  <a:lnTo>
                    <a:pt x="1814803" y="80291"/>
                  </a:lnTo>
                  <a:lnTo>
                    <a:pt x="1798533" y="89050"/>
                  </a:lnTo>
                  <a:lnTo>
                    <a:pt x="1785222" y="99269"/>
                  </a:lnTo>
                  <a:lnTo>
                    <a:pt x="1773389" y="108028"/>
                  </a:lnTo>
                  <a:lnTo>
                    <a:pt x="1764515" y="113867"/>
                  </a:lnTo>
                  <a:lnTo>
                    <a:pt x="1760078" y="115327"/>
                  </a:lnTo>
                  <a:lnTo>
                    <a:pt x="1757120" y="115327"/>
                  </a:lnTo>
                  <a:lnTo>
                    <a:pt x="1754162" y="113867"/>
                  </a:lnTo>
                  <a:lnTo>
                    <a:pt x="1751203" y="110947"/>
                  </a:lnTo>
                  <a:lnTo>
                    <a:pt x="1749724" y="105108"/>
                  </a:lnTo>
                  <a:lnTo>
                    <a:pt x="1748245" y="97809"/>
                  </a:lnTo>
                  <a:lnTo>
                    <a:pt x="1746766" y="87590"/>
                  </a:lnTo>
                  <a:lnTo>
                    <a:pt x="1746766" y="74452"/>
                  </a:lnTo>
                  <a:lnTo>
                    <a:pt x="1733454" y="84670"/>
                  </a:lnTo>
                  <a:lnTo>
                    <a:pt x="1721622" y="94889"/>
                  </a:lnTo>
                  <a:lnTo>
                    <a:pt x="1709790" y="103648"/>
                  </a:lnTo>
                  <a:lnTo>
                    <a:pt x="1694999" y="110947"/>
                  </a:lnTo>
                  <a:lnTo>
                    <a:pt x="1694999" y="97809"/>
                  </a:lnTo>
                  <a:lnTo>
                    <a:pt x="1693520" y="87590"/>
                  </a:lnTo>
                  <a:lnTo>
                    <a:pt x="1689083" y="77372"/>
                  </a:lnTo>
                  <a:lnTo>
                    <a:pt x="1684646" y="70072"/>
                  </a:lnTo>
                  <a:lnTo>
                    <a:pt x="1675771" y="68612"/>
                  </a:lnTo>
                  <a:lnTo>
                    <a:pt x="1671334" y="68612"/>
                  </a:lnTo>
                  <a:lnTo>
                    <a:pt x="1666897" y="70072"/>
                  </a:lnTo>
                  <a:lnTo>
                    <a:pt x="1660981" y="74452"/>
                  </a:lnTo>
                  <a:lnTo>
                    <a:pt x="1653586" y="78831"/>
                  </a:lnTo>
                  <a:lnTo>
                    <a:pt x="1646190" y="86130"/>
                  </a:lnTo>
                  <a:lnTo>
                    <a:pt x="1638795" y="94889"/>
                  </a:lnTo>
                  <a:lnTo>
                    <a:pt x="1638795" y="94889"/>
                  </a:lnTo>
                  <a:lnTo>
                    <a:pt x="1637316" y="91970"/>
                  </a:lnTo>
                  <a:lnTo>
                    <a:pt x="1634358" y="84670"/>
                  </a:lnTo>
                  <a:lnTo>
                    <a:pt x="1631400" y="74452"/>
                  </a:lnTo>
                  <a:lnTo>
                    <a:pt x="1625483" y="62773"/>
                  </a:lnTo>
                  <a:lnTo>
                    <a:pt x="1621046" y="49635"/>
                  </a:lnTo>
                  <a:lnTo>
                    <a:pt x="1616609" y="39416"/>
                  </a:lnTo>
                  <a:lnTo>
                    <a:pt x="1613651" y="32117"/>
                  </a:lnTo>
                  <a:lnTo>
                    <a:pt x="1612172" y="29197"/>
                  </a:lnTo>
                  <a:lnTo>
                    <a:pt x="1612172" y="29197"/>
                  </a:lnTo>
                  <a:lnTo>
                    <a:pt x="1609214" y="46715"/>
                  </a:lnTo>
                  <a:lnTo>
                    <a:pt x="1603298" y="59853"/>
                  </a:lnTo>
                  <a:lnTo>
                    <a:pt x="1595902" y="72992"/>
                  </a:lnTo>
                  <a:lnTo>
                    <a:pt x="1588507" y="81751"/>
                  </a:lnTo>
                  <a:lnTo>
                    <a:pt x="1579633" y="89050"/>
                  </a:lnTo>
                  <a:lnTo>
                    <a:pt x="1570758" y="94889"/>
                  </a:lnTo>
                  <a:lnTo>
                    <a:pt x="1563363" y="96349"/>
                  </a:lnTo>
                  <a:lnTo>
                    <a:pt x="1554489" y="97809"/>
                  </a:lnTo>
                  <a:lnTo>
                    <a:pt x="1554489" y="94889"/>
                  </a:lnTo>
                  <a:lnTo>
                    <a:pt x="1555968" y="87590"/>
                  </a:lnTo>
                  <a:lnTo>
                    <a:pt x="1555968" y="77372"/>
                  </a:lnTo>
                  <a:lnTo>
                    <a:pt x="1554489" y="64233"/>
                  </a:lnTo>
                  <a:lnTo>
                    <a:pt x="1554489" y="52554"/>
                  </a:lnTo>
                  <a:lnTo>
                    <a:pt x="1554489" y="40876"/>
                  </a:lnTo>
                  <a:lnTo>
                    <a:pt x="1553010" y="32117"/>
                  </a:lnTo>
                  <a:lnTo>
                    <a:pt x="1553010" y="29197"/>
                  </a:lnTo>
                  <a:lnTo>
                    <a:pt x="1550052" y="42336"/>
                  </a:lnTo>
                  <a:lnTo>
                    <a:pt x="1547093" y="55474"/>
                  </a:lnTo>
                  <a:lnTo>
                    <a:pt x="1544135" y="64233"/>
                  </a:lnTo>
                  <a:lnTo>
                    <a:pt x="1539698" y="74452"/>
                  </a:lnTo>
                  <a:lnTo>
                    <a:pt x="1533782" y="80291"/>
                  </a:lnTo>
                  <a:lnTo>
                    <a:pt x="1529345" y="87590"/>
                  </a:lnTo>
                  <a:lnTo>
                    <a:pt x="1516033" y="96349"/>
                  </a:lnTo>
                  <a:lnTo>
                    <a:pt x="1502722" y="103648"/>
                  </a:lnTo>
                  <a:lnTo>
                    <a:pt x="1489410" y="108028"/>
                  </a:lnTo>
                  <a:lnTo>
                    <a:pt x="1474620" y="113867"/>
                  </a:lnTo>
                  <a:lnTo>
                    <a:pt x="1462787" y="121166"/>
                  </a:lnTo>
                  <a:lnTo>
                    <a:pt x="1461308" y="106568"/>
                  </a:lnTo>
                  <a:lnTo>
                    <a:pt x="1459829" y="96349"/>
                  </a:lnTo>
                  <a:lnTo>
                    <a:pt x="1456871" y="77372"/>
                  </a:lnTo>
                  <a:lnTo>
                    <a:pt x="1453913" y="65692"/>
                  </a:lnTo>
                  <a:lnTo>
                    <a:pt x="1450955" y="59853"/>
                  </a:lnTo>
                  <a:lnTo>
                    <a:pt x="1447997" y="56934"/>
                  </a:lnTo>
                  <a:lnTo>
                    <a:pt x="1445038" y="58393"/>
                  </a:lnTo>
                  <a:lnTo>
                    <a:pt x="1440601" y="64233"/>
                  </a:lnTo>
                  <a:lnTo>
                    <a:pt x="1436164" y="71532"/>
                  </a:lnTo>
                  <a:lnTo>
                    <a:pt x="1431727" y="80291"/>
                  </a:lnTo>
                  <a:lnTo>
                    <a:pt x="1425811" y="91970"/>
                  </a:lnTo>
                  <a:lnTo>
                    <a:pt x="1411020" y="112407"/>
                  </a:lnTo>
                  <a:lnTo>
                    <a:pt x="1403625" y="121166"/>
                  </a:lnTo>
                  <a:lnTo>
                    <a:pt x="1394751" y="129925"/>
                  </a:lnTo>
                  <a:lnTo>
                    <a:pt x="1384397" y="134305"/>
                  </a:lnTo>
                  <a:lnTo>
                    <a:pt x="1374044" y="135765"/>
                  </a:lnTo>
                  <a:lnTo>
                    <a:pt x="1378481" y="121166"/>
                  </a:lnTo>
                  <a:lnTo>
                    <a:pt x="1384397" y="105108"/>
                  </a:lnTo>
                  <a:lnTo>
                    <a:pt x="1388834" y="89050"/>
                  </a:lnTo>
                  <a:lnTo>
                    <a:pt x="1390313" y="74452"/>
                  </a:lnTo>
                  <a:lnTo>
                    <a:pt x="1369606" y="84670"/>
                  </a:lnTo>
                  <a:lnTo>
                    <a:pt x="1351858" y="94889"/>
                  </a:lnTo>
                  <a:lnTo>
                    <a:pt x="1335588" y="106568"/>
                  </a:lnTo>
                  <a:lnTo>
                    <a:pt x="1319319" y="119706"/>
                  </a:lnTo>
                  <a:lnTo>
                    <a:pt x="1288258" y="144524"/>
                  </a:lnTo>
                  <a:lnTo>
                    <a:pt x="1255719" y="172260"/>
                  </a:lnTo>
                  <a:lnTo>
                    <a:pt x="1255719" y="157662"/>
                  </a:lnTo>
                  <a:lnTo>
                    <a:pt x="1254240" y="144524"/>
                  </a:lnTo>
                  <a:lnTo>
                    <a:pt x="1254240" y="134305"/>
                  </a:lnTo>
                  <a:lnTo>
                    <a:pt x="1252761" y="125545"/>
                  </a:lnTo>
                  <a:lnTo>
                    <a:pt x="1248324" y="110947"/>
                  </a:lnTo>
                  <a:lnTo>
                    <a:pt x="1242408" y="103648"/>
                  </a:lnTo>
                  <a:lnTo>
                    <a:pt x="1236491" y="97809"/>
                  </a:lnTo>
                  <a:lnTo>
                    <a:pt x="1230575" y="97809"/>
                  </a:lnTo>
                  <a:lnTo>
                    <a:pt x="1223180" y="97809"/>
                  </a:lnTo>
                  <a:lnTo>
                    <a:pt x="1214305" y="102188"/>
                  </a:lnTo>
                  <a:lnTo>
                    <a:pt x="1198036" y="106568"/>
                  </a:lnTo>
                  <a:lnTo>
                    <a:pt x="1189162" y="108028"/>
                  </a:lnTo>
                  <a:lnTo>
                    <a:pt x="1180287" y="106568"/>
                  </a:lnTo>
                  <a:lnTo>
                    <a:pt x="1172892" y="103648"/>
                  </a:lnTo>
                  <a:lnTo>
                    <a:pt x="1164018" y="94889"/>
                  </a:lnTo>
                  <a:lnTo>
                    <a:pt x="1158101" y="80291"/>
                  </a:lnTo>
                  <a:lnTo>
                    <a:pt x="1155143" y="70072"/>
                  </a:lnTo>
                  <a:lnTo>
                    <a:pt x="1152185" y="59853"/>
                  </a:lnTo>
                  <a:lnTo>
                    <a:pt x="1137395" y="68612"/>
                  </a:lnTo>
                  <a:lnTo>
                    <a:pt x="1122604" y="81751"/>
                  </a:lnTo>
                  <a:lnTo>
                    <a:pt x="1109292" y="94889"/>
                  </a:lnTo>
                  <a:lnTo>
                    <a:pt x="1095981" y="106568"/>
                  </a:lnTo>
                  <a:lnTo>
                    <a:pt x="1090065" y="109487"/>
                  </a:lnTo>
                  <a:lnTo>
                    <a:pt x="1085628" y="112407"/>
                  </a:lnTo>
                  <a:lnTo>
                    <a:pt x="1081190" y="112407"/>
                  </a:lnTo>
                  <a:lnTo>
                    <a:pt x="1076753" y="109487"/>
                  </a:lnTo>
                  <a:lnTo>
                    <a:pt x="1073795" y="105108"/>
                  </a:lnTo>
                  <a:lnTo>
                    <a:pt x="1070837" y="96349"/>
                  </a:lnTo>
                  <a:lnTo>
                    <a:pt x="1069358" y="84670"/>
                  </a:lnTo>
                  <a:lnTo>
                    <a:pt x="1069358" y="70072"/>
                  </a:lnTo>
                  <a:lnTo>
                    <a:pt x="1048651" y="75912"/>
                  </a:lnTo>
                  <a:lnTo>
                    <a:pt x="1029423" y="84670"/>
                  </a:lnTo>
                  <a:lnTo>
                    <a:pt x="1011675" y="93430"/>
                  </a:lnTo>
                  <a:lnTo>
                    <a:pt x="990968" y="100729"/>
                  </a:lnTo>
                  <a:lnTo>
                    <a:pt x="990968" y="49635"/>
                  </a:lnTo>
                  <a:lnTo>
                    <a:pt x="976177" y="64233"/>
                  </a:lnTo>
                  <a:lnTo>
                    <a:pt x="961387" y="78831"/>
                  </a:lnTo>
                  <a:lnTo>
                    <a:pt x="949554" y="94889"/>
                  </a:lnTo>
                  <a:lnTo>
                    <a:pt x="934764" y="110947"/>
                  </a:lnTo>
                  <a:lnTo>
                    <a:pt x="934764" y="90510"/>
                  </a:lnTo>
                  <a:lnTo>
                    <a:pt x="934764" y="74452"/>
                  </a:lnTo>
                  <a:lnTo>
                    <a:pt x="934764" y="58393"/>
                  </a:lnTo>
                  <a:lnTo>
                    <a:pt x="933285" y="45255"/>
                  </a:lnTo>
                  <a:lnTo>
                    <a:pt x="933285" y="35037"/>
                  </a:lnTo>
                  <a:lnTo>
                    <a:pt x="933285" y="24817"/>
                  </a:lnTo>
                  <a:lnTo>
                    <a:pt x="933285" y="11679"/>
                  </a:lnTo>
                  <a:lnTo>
                    <a:pt x="933285" y="2920"/>
                  </a:lnTo>
                  <a:lnTo>
                    <a:pt x="933285" y="0"/>
                  </a:lnTo>
                  <a:lnTo>
                    <a:pt x="931806" y="1460"/>
                  </a:lnTo>
                  <a:lnTo>
                    <a:pt x="931806" y="4380"/>
                  </a:lnTo>
                  <a:lnTo>
                    <a:pt x="930327" y="17518"/>
                  </a:lnTo>
                  <a:lnTo>
                    <a:pt x="930327" y="29197"/>
                  </a:lnTo>
                  <a:lnTo>
                    <a:pt x="930327" y="33577"/>
                  </a:lnTo>
                  <a:lnTo>
                    <a:pt x="930327" y="33577"/>
                  </a:lnTo>
                  <a:lnTo>
                    <a:pt x="930327" y="30657"/>
                  </a:lnTo>
                  <a:lnTo>
                    <a:pt x="930327" y="24817"/>
                  </a:lnTo>
                  <a:lnTo>
                    <a:pt x="918494" y="32117"/>
                  </a:lnTo>
                  <a:lnTo>
                    <a:pt x="908141" y="45255"/>
                  </a:lnTo>
                  <a:lnTo>
                    <a:pt x="885955" y="70072"/>
                  </a:lnTo>
                  <a:lnTo>
                    <a:pt x="865248" y="96349"/>
                  </a:lnTo>
                  <a:lnTo>
                    <a:pt x="854895" y="108028"/>
                  </a:lnTo>
                  <a:lnTo>
                    <a:pt x="846020" y="119706"/>
                  </a:lnTo>
                  <a:lnTo>
                    <a:pt x="837146" y="127005"/>
                  </a:lnTo>
                  <a:lnTo>
                    <a:pt x="829751" y="132845"/>
                  </a:lnTo>
                  <a:lnTo>
                    <a:pt x="822355" y="134305"/>
                  </a:lnTo>
                  <a:lnTo>
                    <a:pt x="816439" y="132845"/>
                  </a:lnTo>
                  <a:lnTo>
                    <a:pt x="812002" y="127005"/>
                  </a:lnTo>
                  <a:lnTo>
                    <a:pt x="809044" y="115327"/>
                  </a:lnTo>
                  <a:lnTo>
                    <a:pt x="806086" y="106568"/>
                  </a:lnTo>
                  <a:lnTo>
                    <a:pt x="806086" y="97809"/>
                  </a:lnTo>
                  <a:lnTo>
                    <a:pt x="806086" y="87590"/>
                  </a:lnTo>
                  <a:lnTo>
                    <a:pt x="804607" y="74452"/>
                  </a:lnTo>
                  <a:lnTo>
                    <a:pt x="763193" y="94889"/>
                  </a:lnTo>
                  <a:lnTo>
                    <a:pt x="763193" y="74452"/>
                  </a:lnTo>
                  <a:lnTo>
                    <a:pt x="742486" y="83211"/>
                  </a:lnTo>
                  <a:lnTo>
                    <a:pt x="721779" y="90510"/>
                  </a:lnTo>
                  <a:lnTo>
                    <a:pt x="704031" y="100729"/>
                  </a:lnTo>
                  <a:lnTo>
                    <a:pt x="686282" y="115327"/>
                  </a:lnTo>
                  <a:lnTo>
                    <a:pt x="687761" y="96349"/>
                  </a:lnTo>
                  <a:lnTo>
                    <a:pt x="690719" y="81751"/>
                  </a:lnTo>
                  <a:lnTo>
                    <a:pt x="692198" y="75912"/>
                  </a:lnTo>
                  <a:lnTo>
                    <a:pt x="693678" y="71532"/>
                  </a:lnTo>
                  <a:lnTo>
                    <a:pt x="693678" y="67152"/>
                  </a:lnTo>
                  <a:lnTo>
                    <a:pt x="693678" y="65692"/>
                  </a:lnTo>
                  <a:lnTo>
                    <a:pt x="692198" y="65692"/>
                  </a:lnTo>
                  <a:lnTo>
                    <a:pt x="689240" y="67152"/>
                  </a:lnTo>
                  <a:lnTo>
                    <a:pt x="683324" y="71532"/>
                  </a:lnTo>
                  <a:lnTo>
                    <a:pt x="675929" y="77372"/>
                  </a:lnTo>
                  <a:lnTo>
                    <a:pt x="665575" y="84670"/>
                  </a:lnTo>
                  <a:lnTo>
                    <a:pt x="653743" y="94889"/>
                  </a:lnTo>
                  <a:lnTo>
                    <a:pt x="637473" y="106568"/>
                  </a:lnTo>
                  <a:lnTo>
                    <a:pt x="618245" y="121166"/>
                  </a:lnTo>
                  <a:lnTo>
                    <a:pt x="610850" y="112407"/>
                  </a:lnTo>
                  <a:lnTo>
                    <a:pt x="604934" y="103648"/>
                  </a:lnTo>
                  <a:lnTo>
                    <a:pt x="593101" y="90510"/>
                  </a:lnTo>
                  <a:lnTo>
                    <a:pt x="584227" y="81751"/>
                  </a:lnTo>
                  <a:lnTo>
                    <a:pt x="576832" y="75912"/>
                  </a:lnTo>
                  <a:lnTo>
                    <a:pt x="572395" y="72992"/>
                  </a:lnTo>
                  <a:lnTo>
                    <a:pt x="567958" y="72992"/>
                  </a:lnTo>
                  <a:lnTo>
                    <a:pt x="563520" y="75912"/>
                  </a:lnTo>
                  <a:lnTo>
                    <a:pt x="560562" y="78831"/>
                  </a:lnTo>
                  <a:lnTo>
                    <a:pt x="553167" y="89050"/>
                  </a:lnTo>
                  <a:lnTo>
                    <a:pt x="547251" y="96349"/>
                  </a:lnTo>
                  <a:lnTo>
                    <a:pt x="539855" y="102188"/>
                  </a:lnTo>
                  <a:lnTo>
                    <a:pt x="529502" y="106568"/>
                  </a:lnTo>
                  <a:lnTo>
                    <a:pt x="517670" y="112407"/>
                  </a:lnTo>
                  <a:lnTo>
                    <a:pt x="502879" y="113867"/>
                  </a:lnTo>
                  <a:lnTo>
                    <a:pt x="483651" y="115327"/>
                  </a:lnTo>
                  <a:lnTo>
                    <a:pt x="491047" y="105108"/>
                  </a:lnTo>
                  <a:lnTo>
                    <a:pt x="496963" y="96349"/>
                  </a:lnTo>
                  <a:lnTo>
                    <a:pt x="504358" y="90510"/>
                  </a:lnTo>
                  <a:lnTo>
                    <a:pt x="514711" y="84670"/>
                  </a:lnTo>
                  <a:lnTo>
                    <a:pt x="508795" y="90510"/>
                  </a:lnTo>
                  <a:lnTo>
                    <a:pt x="501400" y="94889"/>
                  </a:lnTo>
                  <a:lnTo>
                    <a:pt x="482172" y="103648"/>
                  </a:lnTo>
                  <a:lnTo>
                    <a:pt x="459986" y="106568"/>
                  </a:lnTo>
                  <a:lnTo>
                    <a:pt x="437800" y="109487"/>
                  </a:lnTo>
                  <a:lnTo>
                    <a:pt x="414136" y="108028"/>
                  </a:lnTo>
                  <a:lnTo>
                    <a:pt x="393429" y="103648"/>
                  </a:lnTo>
                  <a:lnTo>
                    <a:pt x="384555" y="100729"/>
                  </a:lnTo>
                  <a:lnTo>
                    <a:pt x="377159" y="96349"/>
                  </a:lnTo>
                  <a:lnTo>
                    <a:pt x="371243" y="91970"/>
                  </a:lnTo>
                  <a:lnTo>
                    <a:pt x="365327" y="84670"/>
                  </a:lnTo>
                  <a:lnTo>
                    <a:pt x="347578" y="103648"/>
                  </a:lnTo>
                  <a:lnTo>
                    <a:pt x="331309" y="121166"/>
                  </a:lnTo>
                  <a:lnTo>
                    <a:pt x="320955" y="127005"/>
                  </a:lnTo>
                  <a:lnTo>
                    <a:pt x="312081" y="132845"/>
                  </a:lnTo>
                  <a:lnTo>
                    <a:pt x="300248" y="132845"/>
                  </a:lnTo>
                  <a:lnTo>
                    <a:pt x="286937" y="131385"/>
                  </a:lnTo>
                  <a:lnTo>
                    <a:pt x="297290" y="121166"/>
                  </a:lnTo>
                  <a:lnTo>
                    <a:pt x="245523" y="131385"/>
                  </a:lnTo>
                  <a:lnTo>
                    <a:pt x="249960" y="118246"/>
                  </a:lnTo>
                  <a:lnTo>
                    <a:pt x="251439" y="105108"/>
                  </a:lnTo>
                  <a:lnTo>
                    <a:pt x="204110" y="112407"/>
                  </a:lnTo>
                  <a:lnTo>
                    <a:pt x="159738" y="118246"/>
                  </a:lnTo>
                  <a:lnTo>
                    <a:pt x="113887" y="127005"/>
                  </a:lnTo>
                  <a:lnTo>
                    <a:pt x="70994" y="141604"/>
                  </a:lnTo>
                  <a:lnTo>
                    <a:pt x="73953" y="131385"/>
                  </a:lnTo>
                  <a:lnTo>
                    <a:pt x="75432" y="121166"/>
                  </a:lnTo>
                  <a:lnTo>
                    <a:pt x="63599" y="124086"/>
                  </a:lnTo>
                  <a:lnTo>
                    <a:pt x="54725" y="125545"/>
                  </a:lnTo>
                  <a:lnTo>
                    <a:pt x="47330" y="128465"/>
                  </a:lnTo>
                  <a:lnTo>
                    <a:pt x="41413" y="129925"/>
                  </a:lnTo>
                  <a:lnTo>
                    <a:pt x="32539" y="132845"/>
                  </a:lnTo>
                  <a:lnTo>
                    <a:pt x="28102" y="134305"/>
                  </a:lnTo>
                  <a:lnTo>
                    <a:pt x="23665" y="132845"/>
                  </a:lnTo>
                  <a:lnTo>
                    <a:pt x="20707" y="129925"/>
                  </a:lnTo>
                  <a:lnTo>
                    <a:pt x="13311" y="127005"/>
                  </a:lnTo>
                  <a:lnTo>
                    <a:pt x="2958" y="121166"/>
                  </a:lnTo>
                  <a:lnTo>
                    <a:pt x="2958" y="125545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4605" cap="flat" cmpd="sng" algn="ctr">
              <a:solidFill>
                <a:srgbClr val="EEC99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1901571" y="1470152"/>
              <a:ext cx="63247" cy="82170"/>
            </a:xfrm>
            <a:custGeom>
              <a:avLst/>
              <a:gdLst/>
              <a:ahLst/>
              <a:cxnLst/>
              <a:rect l="0" t="0" r="0" b="0"/>
              <a:pathLst>
                <a:path w="63247" h="82170">
                  <a:moveTo>
                    <a:pt x="27940" y="13335"/>
                  </a:moveTo>
                  <a:lnTo>
                    <a:pt x="26797" y="23622"/>
                  </a:lnTo>
                  <a:lnTo>
                    <a:pt x="26797" y="32639"/>
                  </a:lnTo>
                  <a:lnTo>
                    <a:pt x="28575" y="39751"/>
                  </a:lnTo>
                  <a:lnTo>
                    <a:pt x="33020" y="46863"/>
                  </a:lnTo>
                  <a:lnTo>
                    <a:pt x="39624" y="54610"/>
                  </a:lnTo>
                  <a:lnTo>
                    <a:pt x="49784" y="64008"/>
                  </a:lnTo>
                  <a:lnTo>
                    <a:pt x="63246" y="76073"/>
                  </a:lnTo>
                  <a:lnTo>
                    <a:pt x="56515" y="80645"/>
                  </a:lnTo>
                  <a:lnTo>
                    <a:pt x="48641" y="82169"/>
                  </a:lnTo>
                  <a:lnTo>
                    <a:pt x="39624" y="81153"/>
                  </a:lnTo>
                  <a:lnTo>
                    <a:pt x="30226" y="78359"/>
                  </a:lnTo>
                  <a:lnTo>
                    <a:pt x="21209" y="73914"/>
                  </a:lnTo>
                  <a:lnTo>
                    <a:pt x="13462" y="68453"/>
                  </a:lnTo>
                  <a:lnTo>
                    <a:pt x="6731" y="61214"/>
                  </a:lnTo>
                  <a:lnTo>
                    <a:pt x="2794" y="54610"/>
                  </a:lnTo>
                  <a:lnTo>
                    <a:pt x="635" y="46355"/>
                  </a:lnTo>
                  <a:lnTo>
                    <a:pt x="0" y="38100"/>
                  </a:lnTo>
                  <a:lnTo>
                    <a:pt x="1016" y="28702"/>
                  </a:lnTo>
                  <a:lnTo>
                    <a:pt x="3937" y="20447"/>
                  </a:lnTo>
                  <a:lnTo>
                    <a:pt x="8382" y="12700"/>
                  </a:lnTo>
                  <a:lnTo>
                    <a:pt x="13970" y="5969"/>
                  </a:lnTo>
                  <a:lnTo>
                    <a:pt x="21844" y="1651"/>
                  </a:lnTo>
                  <a:lnTo>
                    <a:pt x="30861" y="0"/>
                  </a:lnTo>
                  <a:close/>
                </a:path>
              </a:pathLst>
            </a:custGeom>
            <a:solidFill>
              <a:srgbClr val="794100"/>
            </a:solidFill>
            <a:ln w="0" cap="flat" cmpd="sng" algn="ctr">
              <a:solidFill>
                <a:srgbClr val="7941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1950212" y="1680972"/>
              <a:ext cx="51436" cy="50166"/>
            </a:xfrm>
            <a:custGeom>
              <a:avLst/>
              <a:gdLst/>
              <a:ahLst/>
              <a:cxnLst/>
              <a:rect l="0" t="0" r="0" b="0"/>
              <a:pathLst>
                <a:path w="51436" h="50166">
                  <a:moveTo>
                    <a:pt x="26797" y="8763"/>
                  </a:moveTo>
                  <a:lnTo>
                    <a:pt x="38481" y="15875"/>
                  </a:lnTo>
                  <a:lnTo>
                    <a:pt x="46990" y="22606"/>
                  </a:lnTo>
                  <a:lnTo>
                    <a:pt x="51435" y="29210"/>
                  </a:lnTo>
                  <a:lnTo>
                    <a:pt x="31877" y="39116"/>
                  </a:lnTo>
                  <a:lnTo>
                    <a:pt x="23368" y="42926"/>
                  </a:lnTo>
                  <a:lnTo>
                    <a:pt x="15621" y="46228"/>
                  </a:lnTo>
                  <a:lnTo>
                    <a:pt x="9525" y="49022"/>
                  </a:lnTo>
                  <a:lnTo>
                    <a:pt x="4445" y="50165"/>
                  </a:lnTo>
                  <a:lnTo>
                    <a:pt x="1651" y="50165"/>
                  </a:lnTo>
                  <a:lnTo>
                    <a:pt x="0" y="49022"/>
                  </a:lnTo>
                  <a:lnTo>
                    <a:pt x="4445" y="34163"/>
                  </a:lnTo>
                  <a:lnTo>
                    <a:pt x="5588" y="19812"/>
                  </a:lnTo>
                  <a:lnTo>
                    <a:pt x="7366" y="8128"/>
                  </a:lnTo>
                  <a:lnTo>
                    <a:pt x="8890" y="3175"/>
                  </a:lnTo>
                  <a:lnTo>
                    <a:pt x="11684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1956943" y="1653794"/>
              <a:ext cx="23496" cy="25020"/>
            </a:xfrm>
            <a:custGeom>
              <a:avLst/>
              <a:gdLst/>
              <a:ahLst/>
              <a:cxnLst/>
              <a:rect l="0" t="0" r="0" b="0"/>
              <a:pathLst>
                <a:path w="23496" h="25020">
                  <a:moveTo>
                    <a:pt x="19558" y="14478"/>
                  </a:moveTo>
                  <a:lnTo>
                    <a:pt x="16637" y="17653"/>
                  </a:lnTo>
                  <a:lnTo>
                    <a:pt x="13462" y="22225"/>
                  </a:lnTo>
                  <a:lnTo>
                    <a:pt x="9398" y="23876"/>
                  </a:lnTo>
                  <a:lnTo>
                    <a:pt x="3429" y="25019"/>
                  </a:lnTo>
                  <a:lnTo>
                    <a:pt x="635" y="22606"/>
                  </a:lnTo>
                  <a:lnTo>
                    <a:pt x="0" y="18923"/>
                  </a:lnTo>
                  <a:lnTo>
                    <a:pt x="1651" y="12319"/>
                  </a:lnTo>
                  <a:lnTo>
                    <a:pt x="5588" y="3937"/>
                  </a:lnTo>
                  <a:lnTo>
                    <a:pt x="8382" y="1143"/>
                  </a:lnTo>
                  <a:lnTo>
                    <a:pt x="10668" y="0"/>
                  </a:lnTo>
                  <a:lnTo>
                    <a:pt x="12827" y="635"/>
                  </a:lnTo>
                  <a:lnTo>
                    <a:pt x="15113" y="1778"/>
                  </a:lnTo>
                  <a:lnTo>
                    <a:pt x="18415" y="5080"/>
                  </a:lnTo>
                  <a:lnTo>
                    <a:pt x="23495" y="9525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1941830" y="1624076"/>
              <a:ext cx="28957" cy="25401"/>
            </a:xfrm>
            <a:custGeom>
              <a:avLst/>
              <a:gdLst/>
              <a:ahLst/>
              <a:cxnLst/>
              <a:rect l="0" t="0" r="0" b="0"/>
              <a:pathLst>
                <a:path w="28957" h="25401">
                  <a:moveTo>
                    <a:pt x="25781" y="14859"/>
                  </a:moveTo>
                  <a:lnTo>
                    <a:pt x="22987" y="18796"/>
                  </a:lnTo>
                  <a:lnTo>
                    <a:pt x="19558" y="23241"/>
                  </a:lnTo>
                  <a:lnTo>
                    <a:pt x="15748" y="24765"/>
                  </a:lnTo>
                  <a:lnTo>
                    <a:pt x="9525" y="25400"/>
                  </a:lnTo>
                  <a:lnTo>
                    <a:pt x="5080" y="23241"/>
                  </a:lnTo>
                  <a:lnTo>
                    <a:pt x="1651" y="18796"/>
                  </a:lnTo>
                  <a:lnTo>
                    <a:pt x="0" y="12192"/>
                  </a:lnTo>
                  <a:lnTo>
                    <a:pt x="2794" y="3937"/>
                  </a:lnTo>
                  <a:lnTo>
                    <a:pt x="6223" y="1143"/>
                  </a:lnTo>
                  <a:lnTo>
                    <a:pt x="12319" y="0"/>
                  </a:lnTo>
                  <a:lnTo>
                    <a:pt x="19558" y="2286"/>
                  </a:lnTo>
                  <a:lnTo>
                    <a:pt x="24003" y="5461"/>
                  </a:lnTo>
                  <a:lnTo>
                    <a:pt x="28956" y="9906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1979803" y="1494409"/>
              <a:ext cx="29084" cy="32513"/>
            </a:xfrm>
            <a:custGeom>
              <a:avLst/>
              <a:gdLst/>
              <a:ahLst/>
              <a:cxnLst/>
              <a:rect l="0" t="0" r="0" b="0"/>
              <a:pathLst>
                <a:path w="29084" h="32513">
                  <a:moveTo>
                    <a:pt x="25781" y="11684"/>
                  </a:moveTo>
                  <a:lnTo>
                    <a:pt x="23622" y="16637"/>
                  </a:lnTo>
                  <a:lnTo>
                    <a:pt x="21844" y="24384"/>
                  </a:lnTo>
                  <a:lnTo>
                    <a:pt x="20193" y="29845"/>
                  </a:lnTo>
                  <a:lnTo>
                    <a:pt x="17907" y="31496"/>
                  </a:lnTo>
                  <a:lnTo>
                    <a:pt x="14605" y="32512"/>
                  </a:lnTo>
                  <a:lnTo>
                    <a:pt x="9525" y="30988"/>
                  </a:lnTo>
                  <a:lnTo>
                    <a:pt x="3429" y="27051"/>
                  </a:lnTo>
                  <a:lnTo>
                    <a:pt x="1143" y="24384"/>
                  </a:lnTo>
                  <a:lnTo>
                    <a:pt x="0" y="20447"/>
                  </a:lnTo>
                  <a:lnTo>
                    <a:pt x="0" y="15494"/>
                  </a:lnTo>
                  <a:lnTo>
                    <a:pt x="2286" y="9398"/>
                  </a:lnTo>
                  <a:lnTo>
                    <a:pt x="5715" y="4953"/>
                  </a:lnTo>
                  <a:lnTo>
                    <a:pt x="11684" y="1143"/>
                  </a:lnTo>
                  <a:lnTo>
                    <a:pt x="15748" y="0"/>
                  </a:lnTo>
                  <a:lnTo>
                    <a:pt x="19558" y="0"/>
                  </a:lnTo>
                  <a:lnTo>
                    <a:pt x="24003" y="2159"/>
                  </a:lnTo>
                  <a:lnTo>
                    <a:pt x="29083" y="6731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1995551" y="1534160"/>
              <a:ext cx="27941" cy="25401"/>
            </a:xfrm>
            <a:custGeom>
              <a:avLst/>
              <a:gdLst/>
              <a:ahLst/>
              <a:cxnLst/>
              <a:rect l="0" t="0" r="0" b="0"/>
              <a:pathLst>
                <a:path w="27941" h="25401">
                  <a:moveTo>
                    <a:pt x="24511" y="14859"/>
                  </a:moveTo>
                  <a:lnTo>
                    <a:pt x="21717" y="18796"/>
                  </a:lnTo>
                  <a:lnTo>
                    <a:pt x="18288" y="23114"/>
                  </a:lnTo>
                  <a:lnTo>
                    <a:pt x="14478" y="24765"/>
                  </a:lnTo>
                  <a:lnTo>
                    <a:pt x="7874" y="25400"/>
                  </a:lnTo>
                  <a:lnTo>
                    <a:pt x="3810" y="23749"/>
                  </a:lnTo>
                  <a:lnTo>
                    <a:pt x="1016" y="20447"/>
                  </a:lnTo>
                  <a:lnTo>
                    <a:pt x="0" y="14351"/>
                  </a:lnTo>
                  <a:lnTo>
                    <a:pt x="2794" y="6731"/>
                  </a:lnTo>
                  <a:lnTo>
                    <a:pt x="7239" y="3302"/>
                  </a:lnTo>
                  <a:lnTo>
                    <a:pt x="14478" y="0"/>
                  </a:lnTo>
                  <a:lnTo>
                    <a:pt x="18288" y="0"/>
                  </a:lnTo>
                  <a:lnTo>
                    <a:pt x="21717" y="1143"/>
                  </a:lnTo>
                  <a:lnTo>
                    <a:pt x="25146" y="4445"/>
                  </a:lnTo>
                  <a:lnTo>
                    <a:pt x="27940" y="10414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5" name="Freeform 204"/>
            <p:cNvSpPr/>
            <p:nvPr/>
          </p:nvSpPr>
          <p:spPr>
            <a:xfrm>
              <a:off x="1966976" y="1521968"/>
              <a:ext cx="25147" cy="22607"/>
            </a:xfrm>
            <a:custGeom>
              <a:avLst/>
              <a:gdLst/>
              <a:ahLst/>
              <a:cxnLst/>
              <a:rect l="0" t="0" r="0" b="0"/>
              <a:pathLst>
                <a:path w="25147" h="22607">
                  <a:moveTo>
                    <a:pt x="21717" y="12192"/>
                  </a:moveTo>
                  <a:lnTo>
                    <a:pt x="19050" y="16129"/>
                  </a:lnTo>
                  <a:lnTo>
                    <a:pt x="15113" y="19939"/>
                  </a:lnTo>
                  <a:lnTo>
                    <a:pt x="11684" y="22098"/>
                  </a:lnTo>
                  <a:lnTo>
                    <a:pt x="5080" y="22606"/>
                  </a:lnTo>
                  <a:lnTo>
                    <a:pt x="1651" y="21590"/>
                  </a:lnTo>
                  <a:lnTo>
                    <a:pt x="0" y="19304"/>
                  </a:lnTo>
                  <a:lnTo>
                    <a:pt x="0" y="14986"/>
                  </a:lnTo>
                  <a:lnTo>
                    <a:pt x="3429" y="7747"/>
                  </a:lnTo>
                  <a:lnTo>
                    <a:pt x="6604" y="3937"/>
                  </a:lnTo>
                  <a:lnTo>
                    <a:pt x="10668" y="635"/>
                  </a:lnTo>
                  <a:lnTo>
                    <a:pt x="13462" y="0"/>
                  </a:lnTo>
                  <a:lnTo>
                    <a:pt x="16764" y="635"/>
                  </a:lnTo>
                  <a:lnTo>
                    <a:pt x="20066" y="3429"/>
                  </a:lnTo>
                  <a:lnTo>
                    <a:pt x="25146" y="7239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1988312" y="1569974"/>
              <a:ext cx="28957" cy="25401"/>
            </a:xfrm>
            <a:custGeom>
              <a:avLst/>
              <a:gdLst/>
              <a:ahLst/>
              <a:cxnLst/>
              <a:rect l="0" t="0" r="0" b="0"/>
              <a:pathLst>
                <a:path w="28957" h="25401">
                  <a:moveTo>
                    <a:pt x="25527" y="14986"/>
                  </a:moveTo>
                  <a:lnTo>
                    <a:pt x="22860" y="18923"/>
                  </a:lnTo>
                  <a:lnTo>
                    <a:pt x="18923" y="23241"/>
                  </a:lnTo>
                  <a:lnTo>
                    <a:pt x="15494" y="24892"/>
                  </a:lnTo>
                  <a:lnTo>
                    <a:pt x="8890" y="25400"/>
                  </a:lnTo>
                  <a:lnTo>
                    <a:pt x="4953" y="23241"/>
                  </a:lnTo>
                  <a:lnTo>
                    <a:pt x="1651" y="18923"/>
                  </a:lnTo>
                  <a:lnTo>
                    <a:pt x="0" y="12192"/>
                  </a:lnTo>
                  <a:lnTo>
                    <a:pt x="2159" y="3810"/>
                  </a:lnTo>
                  <a:lnTo>
                    <a:pt x="6096" y="1651"/>
                  </a:lnTo>
                  <a:lnTo>
                    <a:pt x="12192" y="0"/>
                  </a:lnTo>
                  <a:lnTo>
                    <a:pt x="19558" y="2794"/>
                  </a:lnTo>
                  <a:lnTo>
                    <a:pt x="23876" y="5588"/>
                  </a:lnTo>
                  <a:lnTo>
                    <a:pt x="28956" y="10033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1956943" y="1560703"/>
              <a:ext cx="27306" cy="29719"/>
            </a:xfrm>
            <a:custGeom>
              <a:avLst/>
              <a:gdLst/>
              <a:ahLst/>
              <a:cxnLst/>
              <a:rect l="0" t="0" r="0" b="0"/>
              <a:pathLst>
                <a:path w="27306" h="29719">
                  <a:moveTo>
                    <a:pt x="27305" y="14351"/>
                  </a:moveTo>
                  <a:lnTo>
                    <a:pt x="24003" y="21971"/>
                  </a:lnTo>
                  <a:lnTo>
                    <a:pt x="17272" y="27559"/>
                  </a:lnTo>
                  <a:lnTo>
                    <a:pt x="8890" y="29718"/>
                  </a:lnTo>
                  <a:lnTo>
                    <a:pt x="4953" y="27559"/>
                  </a:lnTo>
                  <a:lnTo>
                    <a:pt x="1651" y="22987"/>
                  </a:lnTo>
                  <a:lnTo>
                    <a:pt x="0" y="16510"/>
                  </a:lnTo>
                  <a:lnTo>
                    <a:pt x="2159" y="8128"/>
                  </a:lnTo>
                  <a:lnTo>
                    <a:pt x="6223" y="4318"/>
                  </a:lnTo>
                  <a:lnTo>
                    <a:pt x="11176" y="508"/>
                  </a:lnTo>
                  <a:lnTo>
                    <a:pt x="13843" y="0"/>
                  </a:lnTo>
                  <a:lnTo>
                    <a:pt x="17907" y="508"/>
                  </a:lnTo>
                  <a:lnTo>
                    <a:pt x="22352" y="2794"/>
                  </a:lnTo>
                  <a:lnTo>
                    <a:pt x="26797" y="6604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1937893" y="1589913"/>
              <a:ext cx="29084" cy="25401"/>
            </a:xfrm>
            <a:custGeom>
              <a:avLst/>
              <a:gdLst/>
              <a:ahLst/>
              <a:cxnLst/>
              <a:rect l="0" t="0" r="0" b="0"/>
              <a:pathLst>
                <a:path w="29084" h="25401">
                  <a:moveTo>
                    <a:pt x="28448" y="14859"/>
                  </a:moveTo>
                  <a:lnTo>
                    <a:pt x="27432" y="18161"/>
                  </a:lnTo>
                  <a:lnTo>
                    <a:pt x="23495" y="22606"/>
                  </a:lnTo>
                  <a:lnTo>
                    <a:pt x="16764" y="24765"/>
                  </a:lnTo>
                  <a:lnTo>
                    <a:pt x="9017" y="25400"/>
                  </a:lnTo>
                  <a:lnTo>
                    <a:pt x="4572" y="23241"/>
                  </a:lnTo>
                  <a:lnTo>
                    <a:pt x="1143" y="18796"/>
                  </a:lnTo>
                  <a:lnTo>
                    <a:pt x="0" y="12065"/>
                  </a:lnTo>
                  <a:lnTo>
                    <a:pt x="2286" y="3937"/>
                  </a:lnTo>
                  <a:lnTo>
                    <a:pt x="6223" y="1524"/>
                  </a:lnTo>
                  <a:lnTo>
                    <a:pt x="11811" y="0"/>
                  </a:lnTo>
                  <a:lnTo>
                    <a:pt x="19685" y="2794"/>
                  </a:lnTo>
                  <a:lnTo>
                    <a:pt x="24003" y="5461"/>
                  </a:lnTo>
                  <a:lnTo>
                    <a:pt x="29083" y="9906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9" name="Freeform 208"/>
            <p:cNvSpPr/>
            <p:nvPr/>
          </p:nvSpPr>
          <p:spPr>
            <a:xfrm>
              <a:off x="2055876" y="1553972"/>
              <a:ext cx="21337" cy="17654"/>
            </a:xfrm>
            <a:custGeom>
              <a:avLst/>
              <a:gdLst/>
              <a:ahLst/>
              <a:cxnLst/>
              <a:rect l="0" t="0" r="0" b="0"/>
              <a:pathLst>
                <a:path w="21337" h="17654">
                  <a:moveTo>
                    <a:pt x="16764" y="14478"/>
                  </a:moveTo>
                  <a:lnTo>
                    <a:pt x="12319" y="16637"/>
                  </a:lnTo>
                  <a:lnTo>
                    <a:pt x="8382" y="17653"/>
                  </a:lnTo>
                  <a:lnTo>
                    <a:pt x="4445" y="17272"/>
                  </a:lnTo>
                  <a:lnTo>
                    <a:pt x="1651" y="15494"/>
                  </a:lnTo>
                  <a:lnTo>
                    <a:pt x="0" y="12700"/>
                  </a:lnTo>
                  <a:lnTo>
                    <a:pt x="0" y="8890"/>
                  </a:lnTo>
                  <a:lnTo>
                    <a:pt x="1143" y="4572"/>
                  </a:lnTo>
                  <a:lnTo>
                    <a:pt x="3810" y="1778"/>
                  </a:lnTo>
                  <a:lnTo>
                    <a:pt x="7874" y="0"/>
                  </a:lnTo>
                  <a:lnTo>
                    <a:pt x="10033" y="635"/>
                  </a:lnTo>
                  <a:lnTo>
                    <a:pt x="12827" y="2286"/>
                  </a:lnTo>
                  <a:lnTo>
                    <a:pt x="16764" y="4953"/>
                  </a:lnTo>
                  <a:lnTo>
                    <a:pt x="21336" y="9525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2057019" y="1533652"/>
              <a:ext cx="21210" cy="17654"/>
            </a:xfrm>
            <a:custGeom>
              <a:avLst/>
              <a:gdLst/>
              <a:ahLst/>
              <a:cxnLst/>
              <a:rect l="0" t="0" r="0" b="0"/>
              <a:pathLst>
                <a:path w="21210" h="17654">
                  <a:moveTo>
                    <a:pt x="17399" y="14351"/>
                  </a:moveTo>
                  <a:lnTo>
                    <a:pt x="12700" y="16510"/>
                  </a:lnTo>
                  <a:lnTo>
                    <a:pt x="8382" y="17653"/>
                  </a:lnTo>
                  <a:lnTo>
                    <a:pt x="5080" y="17145"/>
                  </a:lnTo>
                  <a:lnTo>
                    <a:pt x="2286" y="15367"/>
                  </a:lnTo>
                  <a:lnTo>
                    <a:pt x="508" y="12573"/>
                  </a:lnTo>
                  <a:lnTo>
                    <a:pt x="0" y="8763"/>
                  </a:lnTo>
                  <a:lnTo>
                    <a:pt x="1651" y="4445"/>
                  </a:lnTo>
                  <a:lnTo>
                    <a:pt x="3937" y="1651"/>
                  </a:lnTo>
                  <a:lnTo>
                    <a:pt x="7747" y="0"/>
                  </a:lnTo>
                  <a:lnTo>
                    <a:pt x="10160" y="508"/>
                  </a:lnTo>
                  <a:lnTo>
                    <a:pt x="12700" y="2159"/>
                  </a:lnTo>
                  <a:lnTo>
                    <a:pt x="16764" y="4953"/>
                  </a:lnTo>
                  <a:lnTo>
                    <a:pt x="21209" y="9906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2036318" y="1540891"/>
              <a:ext cx="17400" cy="19813"/>
            </a:xfrm>
            <a:custGeom>
              <a:avLst/>
              <a:gdLst/>
              <a:ahLst/>
              <a:cxnLst/>
              <a:rect l="0" t="0" r="0" b="0"/>
              <a:pathLst>
                <a:path w="17400" h="19813">
                  <a:moveTo>
                    <a:pt x="16764" y="5969"/>
                  </a:moveTo>
                  <a:lnTo>
                    <a:pt x="17399" y="10922"/>
                  </a:lnTo>
                  <a:lnTo>
                    <a:pt x="16129" y="15367"/>
                  </a:lnTo>
                  <a:lnTo>
                    <a:pt x="13970" y="18034"/>
                  </a:lnTo>
                  <a:lnTo>
                    <a:pt x="11176" y="19812"/>
                  </a:lnTo>
                  <a:lnTo>
                    <a:pt x="7874" y="19812"/>
                  </a:lnTo>
                  <a:lnTo>
                    <a:pt x="4445" y="18034"/>
                  </a:lnTo>
                  <a:lnTo>
                    <a:pt x="1016" y="14859"/>
                  </a:lnTo>
                  <a:lnTo>
                    <a:pt x="0" y="10922"/>
                  </a:lnTo>
                  <a:lnTo>
                    <a:pt x="0" y="7620"/>
                  </a:lnTo>
                  <a:lnTo>
                    <a:pt x="4445" y="3683"/>
                  </a:lnTo>
                  <a:lnTo>
                    <a:pt x="8890" y="1524"/>
                  </a:lnTo>
                  <a:lnTo>
                    <a:pt x="15113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2024507" y="1522603"/>
              <a:ext cx="17273" cy="20448"/>
            </a:xfrm>
            <a:custGeom>
              <a:avLst/>
              <a:gdLst/>
              <a:ahLst/>
              <a:cxnLst/>
              <a:rect l="0" t="0" r="0" b="0"/>
              <a:pathLst>
                <a:path w="17273" h="20448">
                  <a:moveTo>
                    <a:pt x="7874" y="18288"/>
                  </a:moveTo>
                  <a:lnTo>
                    <a:pt x="4064" y="15494"/>
                  </a:lnTo>
                  <a:lnTo>
                    <a:pt x="0" y="8255"/>
                  </a:lnTo>
                  <a:lnTo>
                    <a:pt x="635" y="5588"/>
                  </a:lnTo>
                  <a:lnTo>
                    <a:pt x="2286" y="2794"/>
                  </a:lnTo>
                  <a:lnTo>
                    <a:pt x="5588" y="1143"/>
                  </a:lnTo>
                  <a:lnTo>
                    <a:pt x="10033" y="0"/>
                  </a:lnTo>
                  <a:lnTo>
                    <a:pt x="14097" y="1651"/>
                  </a:lnTo>
                  <a:lnTo>
                    <a:pt x="16891" y="3810"/>
                  </a:lnTo>
                  <a:lnTo>
                    <a:pt x="17272" y="6096"/>
                  </a:lnTo>
                  <a:lnTo>
                    <a:pt x="17272" y="9271"/>
                  </a:lnTo>
                  <a:lnTo>
                    <a:pt x="16256" y="14351"/>
                  </a:lnTo>
                  <a:lnTo>
                    <a:pt x="14097" y="20447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3" name="Freeform 212"/>
            <p:cNvSpPr/>
            <p:nvPr/>
          </p:nvSpPr>
          <p:spPr>
            <a:xfrm>
              <a:off x="2020062" y="1557909"/>
              <a:ext cx="30735" cy="20829"/>
            </a:xfrm>
            <a:custGeom>
              <a:avLst/>
              <a:gdLst/>
              <a:ahLst/>
              <a:cxnLst/>
              <a:rect l="0" t="0" r="0" b="0"/>
              <a:pathLst>
                <a:path w="30735" h="20829">
                  <a:moveTo>
                    <a:pt x="26289" y="19304"/>
                  </a:moveTo>
                  <a:lnTo>
                    <a:pt x="20701" y="20828"/>
                  </a:lnTo>
                  <a:lnTo>
                    <a:pt x="14478" y="20447"/>
                  </a:lnTo>
                  <a:lnTo>
                    <a:pt x="9525" y="18288"/>
                  </a:lnTo>
                  <a:lnTo>
                    <a:pt x="4445" y="14859"/>
                  </a:lnTo>
                  <a:lnTo>
                    <a:pt x="1143" y="10541"/>
                  </a:lnTo>
                  <a:lnTo>
                    <a:pt x="0" y="5969"/>
                  </a:lnTo>
                  <a:lnTo>
                    <a:pt x="1143" y="1016"/>
                  </a:lnTo>
                  <a:lnTo>
                    <a:pt x="5588" y="0"/>
                  </a:lnTo>
                  <a:lnTo>
                    <a:pt x="12319" y="1651"/>
                  </a:lnTo>
                  <a:lnTo>
                    <a:pt x="21336" y="6604"/>
                  </a:lnTo>
                  <a:lnTo>
                    <a:pt x="30734" y="15494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2057019" y="1616329"/>
              <a:ext cx="32386" cy="22226"/>
            </a:xfrm>
            <a:custGeom>
              <a:avLst/>
              <a:gdLst/>
              <a:ahLst/>
              <a:cxnLst/>
              <a:rect l="0" t="0" r="0" b="0"/>
              <a:pathLst>
                <a:path w="32386" h="22226">
                  <a:moveTo>
                    <a:pt x="28448" y="19939"/>
                  </a:moveTo>
                  <a:lnTo>
                    <a:pt x="25654" y="22225"/>
                  </a:lnTo>
                  <a:lnTo>
                    <a:pt x="21209" y="22225"/>
                  </a:lnTo>
                  <a:lnTo>
                    <a:pt x="16764" y="19939"/>
                  </a:lnTo>
                  <a:lnTo>
                    <a:pt x="13970" y="18288"/>
                  </a:lnTo>
                  <a:lnTo>
                    <a:pt x="10160" y="18288"/>
                  </a:lnTo>
                  <a:lnTo>
                    <a:pt x="5461" y="16637"/>
                  </a:lnTo>
                  <a:lnTo>
                    <a:pt x="1651" y="13843"/>
                  </a:lnTo>
                  <a:lnTo>
                    <a:pt x="0" y="8890"/>
                  </a:lnTo>
                  <a:lnTo>
                    <a:pt x="508" y="5461"/>
                  </a:lnTo>
                  <a:lnTo>
                    <a:pt x="2286" y="1778"/>
                  </a:lnTo>
                  <a:lnTo>
                    <a:pt x="6731" y="0"/>
                  </a:lnTo>
                  <a:lnTo>
                    <a:pt x="13970" y="1778"/>
                  </a:lnTo>
                  <a:lnTo>
                    <a:pt x="22352" y="6731"/>
                  </a:lnTo>
                  <a:lnTo>
                    <a:pt x="32385" y="15494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5" name="Freeform 214"/>
            <p:cNvSpPr/>
            <p:nvPr/>
          </p:nvSpPr>
          <p:spPr>
            <a:xfrm>
              <a:off x="2025650" y="1587754"/>
              <a:ext cx="32386" cy="24131"/>
            </a:xfrm>
            <a:custGeom>
              <a:avLst/>
              <a:gdLst/>
              <a:ahLst/>
              <a:cxnLst/>
              <a:rect l="0" t="0" r="0" b="0"/>
              <a:pathLst>
                <a:path w="32386" h="24131">
                  <a:moveTo>
                    <a:pt x="28575" y="19812"/>
                  </a:moveTo>
                  <a:lnTo>
                    <a:pt x="25146" y="21971"/>
                  </a:lnTo>
                  <a:lnTo>
                    <a:pt x="20701" y="24130"/>
                  </a:lnTo>
                  <a:lnTo>
                    <a:pt x="16129" y="23114"/>
                  </a:lnTo>
                  <a:lnTo>
                    <a:pt x="8890" y="22606"/>
                  </a:lnTo>
                  <a:lnTo>
                    <a:pt x="5080" y="20320"/>
                  </a:lnTo>
                  <a:lnTo>
                    <a:pt x="1143" y="16002"/>
                  </a:lnTo>
                  <a:lnTo>
                    <a:pt x="0" y="9271"/>
                  </a:lnTo>
                  <a:lnTo>
                    <a:pt x="2286" y="1143"/>
                  </a:lnTo>
                  <a:lnTo>
                    <a:pt x="6731" y="0"/>
                  </a:lnTo>
                  <a:lnTo>
                    <a:pt x="13462" y="1143"/>
                  </a:lnTo>
                  <a:lnTo>
                    <a:pt x="22352" y="6096"/>
                  </a:lnTo>
                  <a:lnTo>
                    <a:pt x="32385" y="15367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6" name="Freeform 215"/>
            <p:cNvSpPr/>
            <p:nvPr/>
          </p:nvSpPr>
          <p:spPr>
            <a:xfrm>
              <a:off x="1881505" y="1535303"/>
              <a:ext cx="63120" cy="39752"/>
            </a:xfrm>
            <a:custGeom>
              <a:avLst/>
              <a:gdLst/>
              <a:ahLst/>
              <a:cxnLst/>
              <a:rect l="0" t="0" r="0" b="0"/>
              <a:pathLst>
                <a:path w="63120" h="39752">
                  <a:moveTo>
                    <a:pt x="55880" y="36957"/>
                  </a:moveTo>
                  <a:lnTo>
                    <a:pt x="48641" y="39751"/>
                  </a:lnTo>
                  <a:lnTo>
                    <a:pt x="41910" y="38481"/>
                  </a:lnTo>
                  <a:lnTo>
                    <a:pt x="35179" y="34671"/>
                  </a:lnTo>
                  <a:lnTo>
                    <a:pt x="23368" y="23622"/>
                  </a:lnTo>
                  <a:lnTo>
                    <a:pt x="18288" y="19812"/>
                  </a:lnTo>
                  <a:lnTo>
                    <a:pt x="13843" y="18288"/>
                  </a:lnTo>
                  <a:lnTo>
                    <a:pt x="8890" y="16510"/>
                  </a:lnTo>
                  <a:lnTo>
                    <a:pt x="3302" y="13208"/>
                  </a:lnTo>
                  <a:lnTo>
                    <a:pt x="0" y="7747"/>
                  </a:lnTo>
                  <a:lnTo>
                    <a:pt x="0" y="4318"/>
                  </a:lnTo>
                  <a:lnTo>
                    <a:pt x="1651" y="0"/>
                  </a:lnTo>
                  <a:lnTo>
                    <a:pt x="5080" y="0"/>
                  </a:lnTo>
                  <a:lnTo>
                    <a:pt x="10668" y="2794"/>
                  </a:lnTo>
                  <a:lnTo>
                    <a:pt x="18288" y="7112"/>
                  </a:lnTo>
                  <a:lnTo>
                    <a:pt x="27305" y="12700"/>
                  </a:lnTo>
                  <a:lnTo>
                    <a:pt x="46863" y="23241"/>
                  </a:lnTo>
                  <a:lnTo>
                    <a:pt x="55880" y="27051"/>
                  </a:lnTo>
                  <a:lnTo>
                    <a:pt x="63119" y="2921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1849120" y="1448689"/>
              <a:ext cx="32386" cy="23623"/>
            </a:xfrm>
            <a:custGeom>
              <a:avLst/>
              <a:gdLst/>
              <a:ahLst/>
              <a:cxnLst/>
              <a:rect l="0" t="0" r="0" b="0"/>
              <a:pathLst>
                <a:path w="32386" h="23623">
                  <a:moveTo>
                    <a:pt x="29591" y="8763"/>
                  </a:moveTo>
                  <a:lnTo>
                    <a:pt x="25527" y="16002"/>
                  </a:lnTo>
                  <a:lnTo>
                    <a:pt x="20066" y="21463"/>
                  </a:lnTo>
                  <a:lnTo>
                    <a:pt x="12319" y="23622"/>
                  </a:lnTo>
                  <a:lnTo>
                    <a:pt x="2667" y="23114"/>
                  </a:lnTo>
                  <a:lnTo>
                    <a:pt x="0" y="20955"/>
                  </a:lnTo>
                  <a:lnTo>
                    <a:pt x="0" y="18161"/>
                  </a:lnTo>
                  <a:lnTo>
                    <a:pt x="1651" y="14351"/>
                  </a:lnTo>
                  <a:lnTo>
                    <a:pt x="5461" y="10414"/>
                  </a:lnTo>
                  <a:lnTo>
                    <a:pt x="11684" y="4953"/>
                  </a:lnTo>
                  <a:lnTo>
                    <a:pt x="20574" y="1016"/>
                  </a:lnTo>
                  <a:lnTo>
                    <a:pt x="25527" y="0"/>
                  </a:lnTo>
                  <a:lnTo>
                    <a:pt x="32385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1883664" y="1445387"/>
              <a:ext cx="34672" cy="28576"/>
            </a:xfrm>
            <a:custGeom>
              <a:avLst/>
              <a:gdLst/>
              <a:ahLst/>
              <a:cxnLst/>
              <a:rect l="0" t="0" r="0" b="0"/>
              <a:pathLst>
                <a:path w="34672" h="28576">
                  <a:moveTo>
                    <a:pt x="34671" y="3810"/>
                  </a:moveTo>
                  <a:lnTo>
                    <a:pt x="34671" y="6604"/>
                  </a:lnTo>
                  <a:lnTo>
                    <a:pt x="29591" y="12065"/>
                  </a:lnTo>
                  <a:lnTo>
                    <a:pt x="20193" y="19304"/>
                  </a:lnTo>
                  <a:lnTo>
                    <a:pt x="9525" y="28575"/>
                  </a:lnTo>
                  <a:lnTo>
                    <a:pt x="5080" y="28194"/>
                  </a:lnTo>
                  <a:lnTo>
                    <a:pt x="1651" y="25781"/>
                  </a:lnTo>
                  <a:lnTo>
                    <a:pt x="0" y="21463"/>
                  </a:lnTo>
                  <a:lnTo>
                    <a:pt x="635" y="18669"/>
                  </a:lnTo>
                  <a:lnTo>
                    <a:pt x="2921" y="14224"/>
                  </a:lnTo>
                  <a:lnTo>
                    <a:pt x="6096" y="10541"/>
                  </a:lnTo>
                  <a:lnTo>
                    <a:pt x="12954" y="5461"/>
                  </a:lnTo>
                  <a:lnTo>
                    <a:pt x="21209" y="1016"/>
                  </a:lnTo>
                  <a:lnTo>
                    <a:pt x="26797" y="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1837817" y="1484503"/>
              <a:ext cx="35307" cy="22607"/>
            </a:xfrm>
            <a:custGeom>
              <a:avLst/>
              <a:gdLst/>
              <a:ahLst/>
              <a:cxnLst/>
              <a:rect l="0" t="0" r="0" b="0"/>
              <a:pathLst>
                <a:path w="35307" h="22607">
                  <a:moveTo>
                    <a:pt x="34036" y="6096"/>
                  </a:moveTo>
                  <a:lnTo>
                    <a:pt x="35306" y="9271"/>
                  </a:lnTo>
                  <a:lnTo>
                    <a:pt x="33655" y="11684"/>
                  </a:lnTo>
                  <a:lnTo>
                    <a:pt x="30861" y="12700"/>
                  </a:lnTo>
                  <a:lnTo>
                    <a:pt x="21336" y="15494"/>
                  </a:lnTo>
                  <a:lnTo>
                    <a:pt x="15748" y="18288"/>
                  </a:lnTo>
                  <a:lnTo>
                    <a:pt x="10160" y="22606"/>
                  </a:lnTo>
                  <a:lnTo>
                    <a:pt x="5715" y="21590"/>
                  </a:lnTo>
                  <a:lnTo>
                    <a:pt x="1651" y="18796"/>
                  </a:lnTo>
                  <a:lnTo>
                    <a:pt x="0" y="14224"/>
                  </a:lnTo>
                  <a:lnTo>
                    <a:pt x="635" y="11049"/>
                  </a:lnTo>
                  <a:lnTo>
                    <a:pt x="2286" y="6731"/>
                  </a:lnTo>
                  <a:lnTo>
                    <a:pt x="8509" y="4318"/>
                  </a:lnTo>
                  <a:lnTo>
                    <a:pt x="17907" y="2159"/>
                  </a:lnTo>
                  <a:lnTo>
                    <a:pt x="26797" y="508"/>
                  </a:lnTo>
                  <a:lnTo>
                    <a:pt x="29591" y="0"/>
                  </a:lnTo>
                  <a:lnTo>
                    <a:pt x="30861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1836293" y="1420495"/>
              <a:ext cx="71375" cy="36450"/>
            </a:xfrm>
            <a:custGeom>
              <a:avLst/>
              <a:gdLst/>
              <a:ahLst/>
              <a:cxnLst/>
              <a:rect l="0" t="0" r="0" b="0"/>
              <a:pathLst>
                <a:path w="71375" h="36450">
                  <a:moveTo>
                    <a:pt x="50800" y="17653"/>
                  </a:moveTo>
                  <a:lnTo>
                    <a:pt x="34544" y="21463"/>
                  </a:lnTo>
                  <a:lnTo>
                    <a:pt x="21082" y="27051"/>
                  </a:lnTo>
                  <a:lnTo>
                    <a:pt x="10033" y="36449"/>
                  </a:lnTo>
                  <a:lnTo>
                    <a:pt x="5969" y="35433"/>
                  </a:lnTo>
                  <a:lnTo>
                    <a:pt x="1524" y="32639"/>
                  </a:lnTo>
                  <a:lnTo>
                    <a:pt x="0" y="28194"/>
                  </a:lnTo>
                  <a:lnTo>
                    <a:pt x="381" y="24892"/>
                  </a:lnTo>
                  <a:lnTo>
                    <a:pt x="2159" y="20447"/>
                  </a:lnTo>
                  <a:lnTo>
                    <a:pt x="9398" y="14351"/>
                  </a:lnTo>
                  <a:lnTo>
                    <a:pt x="16002" y="10033"/>
                  </a:lnTo>
                  <a:lnTo>
                    <a:pt x="28956" y="4445"/>
                  </a:lnTo>
                  <a:lnTo>
                    <a:pt x="42418" y="2286"/>
                  </a:lnTo>
                  <a:lnTo>
                    <a:pt x="57531" y="0"/>
                  </a:lnTo>
                  <a:lnTo>
                    <a:pt x="60325" y="0"/>
                  </a:lnTo>
                  <a:lnTo>
                    <a:pt x="62484" y="1651"/>
                  </a:lnTo>
                  <a:lnTo>
                    <a:pt x="64770" y="6096"/>
                  </a:lnTo>
                  <a:lnTo>
                    <a:pt x="66929" y="11557"/>
                  </a:lnTo>
                  <a:lnTo>
                    <a:pt x="68580" y="13716"/>
                  </a:lnTo>
                  <a:lnTo>
                    <a:pt x="71374" y="14986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1" name="Freeform 220"/>
            <p:cNvSpPr/>
            <p:nvPr/>
          </p:nvSpPr>
          <p:spPr>
            <a:xfrm>
              <a:off x="1702562" y="1422146"/>
              <a:ext cx="68708" cy="63501"/>
            </a:xfrm>
            <a:custGeom>
              <a:avLst/>
              <a:gdLst/>
              <a:ahLst/>
              <a:cxnLst/>
              <a:rect l="0" t="0" r="0" b="0"/>
              <a:pathLst>
                <a:path w="68708" h="63501">
                  <a:moveTo>
                    <a:pt x="62103" y="21082"/>
                  </a:moveTo>
                  <a:lnTo>
                    <a:pt x="56515" y="30353"/>
                  </a:lnTo>
                  <a:lnTo>
                    <a:pt x="55880" y="35941"/>
                  </a:lnTo>
                  <a:lnTo>
                    <a:pt x="55880" y="42545"/>
                  </a:lnTo>
                  <a:lnTo>
                    <a:pt x="58039" y="50800"/>
                  </a:lnTo>
                  <a:lnTo>
                    <a:pt x="62103" y="60198"/>
                  </a:lnTo>
                  <a:lnTo>
                    <a:pt x="53086" y="63500"/>
                  </a:lnTo>
                  <a:lnTo>
                    <a:pt x="41402" y="63500"/>
                  </a:lnTo>
                  <a:lnTo>
                    <a:pt x="29718" y="63500"/>
                  </a:lnTo>
                  <a:lnTo>
                    <a:pt x="21209" y="63500"/>
                  </a:lnTo>
                  <a:lnTo>
                    <a:pt x="17907" y="52959"/>
                  </a:lnTo>
                  <a:lnTo>
                    <a:pt x="11811" y="40894"/>
                  </a:lnTo>
                  <a:lnTo>
                    <a:pt x="4953" y="27559"/>
                  </a:lnTo>
                  <a:lnTo>
                    <a:pt x="0" y="13843"/>
                  </a:lnTo>
                  <a:lnTo>
                    <a:pt x="7239" y="7747"/>
                  </a:lnTo>
                  <a:lnTo>
                    <a:pt x="13970" y="4445"/>
                  </a:lnTo>
                  <a:lnTo>
                    <a:pt x="19685" y="2159"/>
                  </a:lnTo>
                  <a:lnTo>
                    <a:pt x="25146" y="1651"/>
                  </a:lnTo>
                  <a:lnTo>
                    <a:pt x="34163" y="1143"/>
                  </a:lnTo>
                  <a:lnTo>
                    <a:pt x="41402" y="0"/>
                  </a:lnTo>
                  <a:lnTo>
                    <a:pt x="48641" y="1143"/>
                  </a:lnTo>
                  <a:lnTo>
                    <a:pt x="55245" y="5588"/>
                  </a:lnTo>
                  <a:lnTo>
                    <a:pt x="62103" y="9906"/>
                  </a:lnTo>
                  <a:lnTo>
                    <a:pt x="68707" y="1270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2" name="Freeform 221"/>
            <p:cNvSpPr/>
            <p:nvPr/>
          </p:nvSpPr>
          <p:spPr>
            <a:xfrm>
              <a:off x="1670685" y="1298067"/>
              <a:ext cx="145416" cy="131192"/>
            </a:xfrm>
            <a:custGeom>
              <a:avLst/>
              <a:gdLst/>
              <a:ahLst/>
              <a:cxnLst/>
              <a:rect l="0" t="0" r="0" b="0"/>
              <a:pathLst>
                <a:path w="145416" h="131192">
                  <a:moveTo>
                    <a:pt x="142621" y="42418"/>
                  </a:moveTo>
                  <a:lnTo>
                    <a:pt x="138049" y="45212"/>
                  </a:lnTo>
                  <a:lnTo>
                    <a:pt x="132969" y="50165"/>
                  </a:lnTo>
                  <a:lnTo>
                    <a:pt x="128524" y="58420"/>
                  </a:lnTo>
                  <a:lnTo>
                    <a:pt x="124714" y="70104"/>
                  </a:lnTo>
                  <a:lnTo>
                    <a:pt x="122936" y="84328"/>
                  </a:lnTo>
                  <a:lnTo>
                    <a:pt x="124079" y="101981"/>
                  </a:lnTo>
                  <a:lnTo>
                    <a:pt x="126365" y="112014"/>
                  </a:lnTo>
                  <a:lnTo>
                    <a:pt x="129159" y="122428"/>
                  </a:lnTo>
                  <a:lnTo>
                    <a:pt x="108458" y="118110"/>
                  </a:lnTo>
                  <a:lnTo>
                    <a:pt x="89535" y="115824"/>
                  </a:lnTo>
                  <a:lnTo>
                    <a:pt x="72136" y="115316"/>
                  </a:lnTo>
                  <a:lnTo>
                    <a:pt x="56515" y="116332"/>
                  </a:lnTo>
                  <a:lnTo>
                    <a:pt x="43688" y="119126"/>
                  </a:lnTo>
                  <a:lnTo>
                    <a:pt x="33020" y="123063"/>
                  </a:lnTo>
                  <a:lnTo>
                    <a:pt x="26162" y="126873"/>
                  </a:lnTo>
                  <a:lnTo>
                    <a:pt x="22987" y="131191"/>
                  </a:lnTo>
                  <a:lnTo>
                    <a:pt x="16764" y="123063"/>
                  </a:lnTo>
                  <a:lnTo>
                    <a:pt x="11176" y="113157"/>
                  </a:lnTo>
                  <a:lnTo>
                    <a:pt x="6731" y="101473"/>
                  </a:lnTo>
                  <a:lnTo>
                    <a:pt x="2794" y="88773"/>
                  </a:lnTo>
                  <a:lnTo>
                    <a:pt x="635" y="75438"/>
                  </a:lnTo>
                  <a:lnTo>
                    <a:pt x="0" y="62357"/>
                  </a:lnTo>
                  <a:lnTo>
                    <a:pt x="1143" y="48514"/>
                  </a:lnTo>
                  <a:lnTo>
                    <a:pt x="5080" y="35306"/>
                  </a:lnTo>
                  <a:lnTo>
                    <a:pt x="6096" y="30861"/>
                  </a:lnTo>
                  <a:lnTo>
                    <a:pt x="7874" y="25400"/>
                  </a:lnTo>
                  <a:lnTo>
                    <a:pt x="13970" y="12700"/>
                  </a:lnTo>
                  <a:lnTo>
                    <a:pt x="18923" y="7112"/>
                  </a:lnTo>
                  <a:lnTo>
                    <a:pt x="26162" y="2794"/>
                  </a:lnTo>
                  <a:lnTo>
                    <a:pt x="35814" y="0"/>
                  </a:lnTo>
                  <a:lnTo>
                    <a:pt x="48133" y="0"/>
                  </a:lnTo>
                  <a:lnTo>
                    <a:pt x="59182" y="1016"/>
                  </a:lnTo>
                  <a:lnTo>
                    <a:pt x="70485" y="4318"/>
                  </a:lnTo>
                  <a:lnTo>
                    <a:pt x="94996" y="14859"/>
                  </a:lnTo>
                  <a:lnTo>
                    <a:pt x="119761" y="28575"/>
                  </a:lnTo>
                  <a:lnTo>
                    <a:pt x="145415" y="43053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3" name="Freeform 222"/>
            <p:cNvSpPr/>
            <p:nvPr/>
          </p:nvSpPr>
          <p:spPr>
            <a:xfrm>
              <a:off x="1802130" y="1354836"/>
              <a:ext cx="92711" cy="77217"/>
            </a:xfrm>
            <a:custGeom>
              <a:avLst/>
              <a:gdLst/>
              <a:ahLst/>
              <a:cxnLst/>
              <a:rect l="0" t="0" r="0" b="0"/>
              <a:pathLst>
                <a:path w="92711" h="77217">
                  <a:moveTo>
                    <a:pt x="84963" y="55245"/>
                  </a:moveTo>
                  <a:lnTo>
                    <a:pt x="77597" y="53594"/>
                  </a:lnTo>
                  <a:lnTo>
                    <a:pt x="69342" y="53975"/>
                  </a:lnTo>
                  <a:lnTo>
                    <a:pt x="60325" y="55753"/>
                  </a:lnTo>
                  <a:lnTo>
                    <a:pt x="50800" y="58547"/>
                  </a:lnTo>
                  <a:lnTo>
                    <a:pt x="42418" y="63500"/>
                  </a:lnTo>
                  <a:lnTo>
                    <a:pt x="35687" y="69469"/>
                  </a:lnTo>
                  <a:lnTo>
                    <a:pt x="31242" y="77216"/>
                  </a:lnTo>
                  <a:lnTo>
                    <a:pt x="25654" y="73914"/>
                  </a:lnTo>
                  <a:lnTo>
                    <a:pt x="20066" y="69469"/>
                  </a:lnTo>
                  <a:lnTo>
                    <a:pt x="10541" y="57404"/>
                  </a:lnTo>
                  <a:lnTo>
                    <a:pt x="3302" y="44704"/>
                  </a:lnTo>
                  <a:lnTo>
                    <a:pt x="1143" y="39751"/>
                  </a:lnTo>
                  <a:lnTo>
                    <a:pt x="0" y="35306"/>
                  </a:lnTo>
                  <a:lnTo>
                    <a:pt x="5588" y="28194"/>
                  </a:lnTo>
                  <a:lnTo>
                    <a:pt x="9398" y="21463"/>
                  </a:lnTo>
                  <a:lnTo>
                    <a:pt x="13970" y="9398"/>
                  </a:lnTo>
                  <a:lnTo>
                    <a:pt x="17272" y="4953"/>
                  </a:lnTo>
                  <a:lnTo>
                    <a:pt x="21717" y="1651"/>
                  </a:lnTo>
                  <a:lnTo>
                    <a:pt x="29464" y="0"/>
                  </a:lnTo>
                  <a:lnTo>
                    <a:pt x="40767" y="635"/>
                  </a:lnTo>
                  <a:lnTo>
                    <a:pt x="45847" y="6604"/>
                  </a:lnTo>
                  <a:lnTo>
                    <a:pt x="53594" y="14351"/>
                  </a:lnTo>
                  <a:lnTo>
                    <a:pt x="73787" y="31369"/>
                  </a:lnTo>
                  <a:lnTo>
                    <a:pt x="83185" y="39751"/>
                  </a:lnTo>
                  <a:lnTo>
                    <a:pt x="90043" y="47498"/>
                  </a:lnTo>
                  <a:lnTo>
                    <a:pt x="92710" y="53594"/>
                  </a:lnTo>
                  <a:lnTo>
                    <a:pt x="91694" y="56388"/>
                  </a:lnTo>
                  <a:lnTo>
                    <a:pt x="89408" y="57912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4" name="Freeform 223"/>
            <p:cNvSpPr/>
            <p:nvPr/>
          </p:nvSpPr>
          <p:spPr>
            <a:xfrm>
              <a:off x="1738376" y="1493774"/>
              <a:ext cx="39752" cy="61342"/>
            </a:xfrm>
            <a:custGeom>
              <a:avLst/>
              <a:gdLst/>
              <a:ahLst/>
              <a:cxnLst/>
              <a:rect l="0" t="0" r="0" b="0"/>
              <a:pathLst>
                <a:path w="39752" h="61342">
                  <a:moveTo>
                    <a:pt x="20701" y="47498"/>
                  </a:moveTo>
                  <a:lnTo>
                    <a:pt x="11811" y="35433"/>
                  </a:lnTo>
                  <a:lnTo>
                    <a:pt x="4445" y="23241"/>
                  </a:lnTo>
                  <a:lnTo>
                    <a:pt x="0" y="10033"/>
                  </a:lnTo>
                  <a:lnTo>
                    <a:pt x="6223" y="4572"/>
                  </a:lnTo>
                  <a:lnTo>
                    <a:pt x="11176" y="1778"/>
                  </a:lnTo>
                  <a:lnTo>
                    <a:pt x="14986" y="0"/>
                  </a:lnTo>
                  <a:lnTo>
                    <a:pt x="17272" y="0"/>
                  </a:lnTo>
                  <a:lnTo>
                    <a:pt x="21844" y="1778"/>
                  </a:lnTo>
                  <a:lnTo>
                    <a:pt x="24003" y="2413"/>
                  </a:lnTo>
                  <a:lnTo>
                    <a:pt x="26924" y="1270"/>
                  </a:lnTo>
                  <a:lnTo>
                    <a:pt x="29591" y="7366"/>
                  </a:lnTo>
                  <a:lnTo>
                    <a:pt x="32385" y="14986"/>
                  </a:lnTo>
                  <a:lnTo>
                    <a:pt x="37973" y="33147"/>
                  </a:lnTo>
                  <a:lnTo>
                    <a:pt x="39751" y="42545"/>
                  </a:lnTo>
                  <a:lnTo>
                    <a:pt x="39116" y="50292"/>
                  </a:lnTo>
                  <a:lnTo>
                    <a:pt x="36957" y="57023"/>
                  </a:lnTo>
                  <a:lnTo>
                    <a:pt x="31877" y="61341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5" name="Freeform 224"/>
            <p:cNvSpPr/>
            <p:nvPr/>
          </p:nvSpPr>
          <p:spPr>
            <a:xfrm>
              <a:off x="1797050" y="1575562"/>
              <a:ext cx="62612" cy="64517"/>
            </a:xfrm>
            <a:custGeom>
              <a:avLst/>
              <a:gdLst/>
              <a:ahLst/>
              <a:cxnLst/>
              <a:rect l="0" t="0" r="0" b="0"/>
              <a:pathLst>
                <a:path w="62612" h="64517">
                  <a:moveTo>
                    <a:pt x="55880" y="36957"/>
                  </a:moveTo>
                  <a:lnTo>
                    <a:pt x="50927" y="44704"/>
                  </a:lnTo>
                  <a:lnTo>
                    <a:pt x="48006" y="50800"/>
                  </a:lnTo>
                  <a:lnTo>
                    <a:pt x="46482" y="55753"/>
                  </a:lnTo>
                  <a:lnTo>
                    <a:pt x="43053" y="62357"/>
                  </a:lnTo>
                  <a:lnTo>
                    <a:pt x="40767" y="64008"/>
                  </a:lnTo>
                  <a:lnTo>
                    <a:pt x="36322" y="64516"/>
                  </a:lnTo>
                  <a:lnTo>
                    <a:pt x="34544" y="60198"/>
                  </a:lnTo>
                  <a:lnTo>
                    <a:pt x="30734" y="54610"/>
                  </a:lnTo>
                  <a:lnTo>
                    <a:pt x="19050" y="42545"/>
                  </a:lnTo>
                  <a:lnTo>
                    <a:pt x="7239" y="29210"/>
                  </a:lnTo>
                  <a:lnTo>
                    <a:pt x="2794" y="22606"/>
                  </a:lnTo>
                  <a:lnTo>
                    <a:pt x="0" y="15494"/>
                  </a:lnTo>
                  <a:lnTo>
                    <a:pt x="6223" y="9906"/>
                  </a:lnTo>
                  <a:lnTo>
                    <a:pt x="11176" y="6604"/>
                  </a:lnTo>
                  <a:lnTo>
                    <a:pt x="15113" y="5588"/>
                  </a:lnTo>
                  <a:lnTo>
                    <a:pt x="17272" y="5588"/>
                  </a:lnTo>
                  <a:lnTo>
                    <a:pt x="21717" y="7112"/>
                  </a:lnTo>
                  <a:lnTo>
                    <a:pt x="24130" y="7112"/>
                  </a:lnTo>
                  <a:lnTo>
                    <a:pt x="26797" y="6604"/>
                  </a:lnTo>
                  <a:lnTo>
                    <a:pt x="34163" y="1016"/>
                  </a:lnTo>
                  <a:lnTo>
                    <a:pt x="39624" y="0"/>
                  </a:lnTo>
                  <a:lnTo>
                    <a:pt x="44704" y="2794"/>
                  </a:lnTo>
                  <a:lnTo>
                    <a:pt x="49276" y="7747"/>
                  </a:lnTo>
                  <a:lnTo>
                    <a:pt x="56515" y="20447"/>
                  </a:lnTo>
                  <a:lnTo>
                    <a:pt x="59309" y="25400"/>
                  </a:lnTo>
                  <a:lnTo>
                    <a:pt x="62611" y="28194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6" name="Freeform 225"/>
            <p:cNvSpPr/>
            <p:nvPr/>
          </p:nvSpPr>
          <p:spPr>
            <a:xfrm>
              <a:off x="1776984" y="1426591"/>
              <a:ext cx="50801" cy="40260"/>
            </a:xfrm>
            <a:custGeom>
              <a:avLst/>
              <a:gdLst/>
              <a:ahLst/>
              <a:cxnLst/>
              <a:rect l="0" t="0" r="0" b="0"/>
              <a:pathLst>
                <a:path w="50801" h="40260">
                  <a:moveTo>
                    <a:pt x="42926" y="21590"/>
                  </a:moveTo>
                  <a:lnTo>
                    <a:pt x="35687" y="28067"/>
                  </a:lnTo>
                  <a:lnTo>
                    <a:pt x="29083" y="32512"/>
                  </a:lnTo>
                  <a:lnTo>
                    <a:pt x="23495" y="35814"/>
                  </a:lnTo>
                  <a:lnTo>
                    <a:pt x="12192" y="39243"/>
                  </a:lnTo>
                  <a:lnTo>
                    <a:pt x="2159" y="40259"/>
                  </a:lnTo>
                  <a:lnTo>
                    <a:pt x="1524" y="36957"/>
                  </a:lnTo>
                  <a:lnTo>
                    <a:pt x="1524" y="34671"/>
                  </a:lnTo>
                  <a:lnTo>
                    <a:pt x="2159" y="33655"/>
                  </a:lnTo>
                  <a:lnTo>
                    <a:pt x="2159" y="31496"/>
                  </a:lnTo>
                  <a:lnTo>
                    <a:pt x="1143" y="28067"/>
                  </a:lnTo>
                  <a:lnTo>
                    <a:pt x="0" y="22606"/>
                  </a:lnTo>
                  <a:lnTo>
                    <a:pt x="6096" y="16637"/>
                  </a:lnTo>
                  <a:lnTo>
                    <a:pt x="10541" y="12065"/>
                  </a:lnTo>
                  <a:lnTo>
                    <a:pt x="13843" y="8255"/>
                  </a:lnTo>
                  <a:lnTo>
                    <a:pt x="16256" y="6096"/>
                  </a:lnTo>
                  <a:lnTo>
                    <a:pt x="18923" y="2667"/>
                  </a:lnTo>
                  <a:lnTo>
                    <a:pt x="23876" y="0"/>
                  </a:lnTo>
                  <a:lnTo>
                    <a:pt x="30734" y="1651"/>
                  </a:lnTo>
                  <a:lnTo>
                    <a:pt x="37973" y="5461"/>
                  </a:lnTo>
                  <a:lnTo>
                    <a:pt x="44577" y="9906"/>
                  </a:lnTo>
                  <a:lnTo>
                    <a:pt x="50800" y="13208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7" name="Freeform 226"/>
            <p:cNvSpPr/>
            <p:nvPr/>
          </p:nvSpPr>
          <p:spPr>
            <a:xfrm>
              <a:off x="1774063" y="1454658"/>
              <a:ext cx="70486" cy="60834"/>
            </a:xfrm>
            <a:custGeom>
              <a:avLst/>
              <a:gdLst/>
              <a:ahLst/>
              <a:cxnLst/>
              <a:rect l="0" t="0" r="0" b="0"/>
              <a:pathLst>
                <a:path w="70486" h="60834">
                  <a:moveTo>
                    <a:pt x="53721" y="29210"/>
                  </a:moveTo>
                  <a:lnTo>
                    <a:pt x="38608" y="44704"/>
                  </a:lnTo>
                  <a:lnTo>
                    <a:pt x="32004" y="50800"/>
                  </a:lnTo>
                  <a:lnTo>
                    <a:pt x="25146" y="55753"/>
                  </a:lnTo>
                  <a:lnTo>
                    <a:pt x="19177" y="59055"/>
                  </a:lnTo>
                  <a:lnTo>
                    <a:pt x="13462" y="60833"/>
                  </a:lnTo>
                  <a:lnTo>
                    <a:pt x="11303" y="54102"/>
                  </a:lnTo>
                  <a:lnTo>
                    <a:pt x="7874" y="49149"/>
                  </a:lnTo>
                  <a:lnTo>
                    <a:pt x="4064" y="43688"/>
                  </a:lnTo>
                  <a:lnTo>
                    <a:pt x="0" y="33147"/>
                  </a:lnTo>
                  <a:lnTo>
                    <a:pt x="7239" y="27686"/>
                  </a:lnTo>
                  <a:lnTo>
                    <a:pt x="13462" y="24892"/>
                  </a:lnTo>
                  <a:lnTo>
                    <a:pt x="24130" y="22098"/>
                  </a:lnTo>
                  <a:lnTo>
                    <a:pt x="29210" y="20447"/>
                  </a:lnTo>
                  <a:lnTo>
                    <a:pt x="34163" y="16510"/>
                  </a:lnTo>
                  <a:lnTo>
                    <a:pt x="39751" y="10541"/>
                  </a:lnTo>
                  <a:lnTo>
                    <a:pt x="45339" y="0"/>
                  </a:lnTo>
                  <a:lnTo>
                    <a:pt x="52070" y="1270"/>
                  </a:lnTo>
                  <a:lnTo>
                    <a:pt x="58166" y="4445"/>
                  </a:lnTo>
                  <a:lnTo>
                    <a:pt x="63754" y="8382"/>
                  </a:lnTo>
                  <a:lnTo>
                    <a:pt x="70485" y="11176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8" name="Freeform 227"/>
            <p:cNvSpPr/>
            <p:nvPr/>
          </p:nvSpPr>
          <p:spPr>
            <a:xfrm>
              <a:off x="1799209" y="1510411"/>
              <a:ext cx="76074" cy="54611"/>
            </a:xfrm>
            <a:custGeom>
              <a:avLst/>
              <a:gdLst/>
              <a:ahLst/>
              <a:cxnLst/>
              <a:rect l="0" t="0" r="0" b="0"/>
              <a:pathLst>
                <a:path w="76074" h="54611">
                  <a:moveTo>
                    <a:pt x="58801" y="34163"/>
                  </a:moveTo>
                  <a:lnTo>
                    <a:pt x="43053" y="45339"/>
                  </a:lnTo>
                  <a:lnTo>
                    <a:pt x="28575" y="51943"/>
                  </a:lnTo>
                  <a:lnTo>
                    <a:pt x="16891" y="54610"/>
                  </a:lnTo>
                  <a:lnTo>
                    <a:pt x="14097" y="46355"/>
                  </a:lnTo>
                  <a:lnTo>
                    <a:pt x="9525" y="38100"/>
                  </a:lnTo>
                  <a:lnTo>
                    <a:pt x="4445" y="28702"/>
                  </a:lnTo>
                  <a:lnTo>
                    <a:pt x="0" y="17145"/>
                  </a:lnTo>
                  <a:lnTo>
                    <a:pt x="6858" y="11049"/>
                  </a:lnTo>
                  <a:lnTo>
                    <a:pt x="13462" y="6604"/>
                  </a:lnTo>
                  <a:lnTo>
                    <a:pt x="25146" y="1143"/>
                  </a:lnTo>
                  <a:lnTo>
                    <a:pt x="35306" y="0"/>
                  </a:lnTo>
                  <a:lnTo>
                    <a:pt x="44831" y="2286"/>
                  </a:lnTo>
                  <a:lnTo>
                    <a:pt x="53721" y="6096"/>
                  </a:lnTo>
                  <a:lnTo>
                    <a:pt x="61595" y="10541"/>
                  </a:lnTo>
                  <a:lnTo>
                    <a:pt x="68834" y="14986"/>
                  </a:lnTo>
                  <a:lnTo>
                    <a:pt x="76073" y="1778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9" name="Freeform 228"/>
            <p:cNvSpPr/>
            <p:nvPr/>
          </p:nvSpPr>
          <p:spPr>
            <a:xfrm>
              <a:off x="1995551" y="1723517"/>
              <a:ext cx="66549" cy="73280"/>
            </a:xfrm>
            <a:custGeom>
              <a:avLst/>
              <a:gdLst/>
              <a:ahLst/>
              <a:cxnLst/>
              <a:rect l="0" t="0" r="0" b="0"/>
              <a:pathLst>
                <a:path w="66549" h="73280">
                  <a:moveTo>
                    <a:pt x="58674" y="49530"/>
                  </a:moveTo>
                  <a:lnTo>
                    <a:pt x="51943" y="56769"/>
                  </a:lnTo>
                  <a:lnTo>
                    <a:pt x="46228" y="62230"/>
                  </a:lnTo>
                  <a:lnTo>
                    <a:pt x="41275" y="66040"/>
                  </a:lnTo>
                  <a:lnTo>
                    <a:pt x="32385" y="71628"/>
                  </a:lnTo>
                  <a:lnTo>
                    <a:pt x="22860" y="73279"/>
                  </a:lnTo>
                  <a:lnTo>
                    <a:pt x="18288" y="70485"/>
                  </a:lnTo>
                  <a:lnTo>
                    <a:pt x="13335" y="66040"/>
                  </a:lnTo>
                  <a:lnTo>
                    <a:pt x="7874" y="59563"/>
                  </a:lnTo>
                  <a:lnTo>
                    <a:pt x="2794" y="51816"/>
                  </a:lnTo>
                  <a:lnTo>
                    <a:pt x="0" y="41783"/>
                  </a:lnTo>
                  <a:lnTo>
                    <a:pt x="0" y="29718"/>
                  </a:lnTo>
                  <a:lnTo>
                    <a:pt x="3810" y="15875"/>
                  </a:lnTo>
                  <a:lnTo>
                    <a:pt x="7874" y="8128"/>
                  </a:lnTo>
                  <a:lnTo>
                    <a:pt x="12827" y="0"/>
                  </a:lnTo>
                  <a:lnTo>
                    <a:pt x="24511" y="15875"/>
                  </a:lnTo>
                  <a:lnTo>
                    <a:pt x="37973" y="27940"/>
                  </a:lnTo>
                  <a:lnTo>
                    <a:pt x="51943" y="35687"/>
                  </a:lnTo>
                  <a:lnTo>
                    <a:pt x="66548" y="4064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0" name="Freeform 229"/>
            <p:cNvSpPr/>
            <p:nvPr/>
          </p:nvSpPr>
          <p:spPr>
            <a:xfrm>
              <a:off x="1918335" y="1834896"/>
              <a:ext cx="43562" cy="67184"/>
            </a:xfrm>
            <a:custGeom>
              <a:avLst/>
              <a:gdLst/>
              <a:ahLst/>
              <a:cxnLst/>
              <a:rect l="0" t="0" r="0" b="0"/>
              <a:pathLst>
                <a:path w="43562" h="67184">
                  <a:moveTo>
                    <a:pt x="43561" y="23749"/>
                  </a:moveTo>
                  <a:lnTo>
                    <a:pt x="43561" y="33147"/>
                  </a:lnTo>
                  <a:lnTo>
                    <a:pt x="42418" y="41402"/>
                  </a:lnTo>
                  <a:lnTo>
                    <a:pt x="39751" y="49149"/>
                  </a:lnTo>
                  <a:lnTo>
                    <a:pt x="35179" y="55753"/>
                  </a:lnTo>
                  <a:lnTo>
                    <a:pt x="27940" y="61722"/>
                  </a:lnTo>
                  <a:lnTo>
                    <a:pt x="17907" y="67183"/>
                  </a:lnTo>
                  <a:lnTo>
                    <a:pt x="9398" y="62230"/>
                  </a:lnTo>
                  <a:lnTo>
                    <a:pt x="5080" y="57912"/>
                  </a:lnTo>
                  <a:lnTo>
                    <a:pt x="1143" y="52959"/>
                  </a:lnTo>
                  <a:lnTo>
                    <a:pt x="0" y="45847"/>
                  </a:lnTo>
                  <a:lnTo>
                    <a:pt x="1143" y="35814"/>
                  </a:lnTo>
                  <a:lnTo>
                    <a:pt x="5588" y="23749"/>
                  </a:lnTo>
                  <a:lnTo>
                    <a:pt x="9398" y="16637"/>
                  </a:lnTo>
                  <a:lnTo>
                    <a:pt x="15113" y="8255"/>
                  </a:lnTo>
                  <a:lnTo>
                    <a:pt x="20066" y="4953"/>
                  </a:lnTo>
                  <a:lnTo>
                    <a:pt x="24130" y="2667"/>
                  </a:lnTo>
                  <a:lnTo>
                    <a:pt x="27940" y="0"/>
                  </a:lnTo>
                  <a:lnTo>
                    <a:pt x="31877" y="0"/>
                  </a:lnTo>
                  <a:lnTo>
                    <a:pt x="35814" y="1143"/>
                  </a:lnTo>
                  <a:lnTo>
                    <a:pt x="42037" y="2667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1" name="Freeform 230"/>
            <p:cNvSpPr/>
            <p:nvPr/>
          </p:nvSpPr>
          <p:spPr>
            <a:xfrm>
              <a:off x="1903222" y="1746123"/>
              <a:ext cx="41403" cy="75439"/>
            </a:xfrm>
            <a:custGeom>
              <a:avLst/>
              <a:gdLst/>
              <a:ahLst/>
              <a:cxnLst/>
              <a:rect l="0" t="0" r="0" b="0"/>
              <a:pathLst>
                <a:path w="41403" h="75439">
                  <a:moveTo>
                    <a:pt x="41402" y="24257"/>
                  </a:moveTo>
                  <a:lnTo>
                    <a:pt x="39624" y="42418"/>
                  </a:lnTo>
                  <a:lnTo>
                    <a:pt x="35814" y="58928"/>
                  </a:lnTo>
                  <a:lnTo>
                    <a:pt x="30734" y="75438"/>
                  </a:lnTo>
                  <a:lnTo>
                    <a:pt x="22987" y="73787"/>
                  </a:lnTo>
                  <a:lnTo>
                    <a:pt x="15113" y="70485"/>
                  </a:lnTo>
                  <a:lnTo>
                    <a:pt x="8509" y="65532"/>
                  </a:lnTo>
                  <a:lnTo>
                    <a:pt x="2794" y="58293"/>
                  </a:lnTo>
                  <a:lnTo>
                    <a:pt x="0" y="49022"/>
                  </a:lnTo>
                  <a:lnTo>
                    <a:pt x="0" y="37973"/>
                  </a:lnTo>
                  <a:lnTo>
                    <a:pt x="4445" y="24257"/>
                  </a:lnTo>
                  <a:lnTo>
                    <a:pt x="8509" y="16510"/>
                  </a:lnTo>
                  <a:lnTo>
                    <a:pt x="13462" y="8128"/>
                  </a:lnTo>
                  <a:lnTo>
                    <a:pt x="18542" y="5334"/>
                  </a:lnTo>
                  <a:lnTo>
                    <a:pt x="22352" y="2794"/>
                  </a:lnTo>
                  <a:lnTo>
                    <a:pt x="26289" y="0"/>
                  </a:lnTo>
                  <a:lnTo>
                    <a:pt x="30734" y="381"/>
                  </a:lnTo>
                  <a:lnTo>
                    <a:pt x="34671" y="1016"/>
                  </a:lnTo>
                  <a:lnTo>
                    <a:pt x="40259" y="2794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2" name="Freeform 231"/>
            <p:cNvSpPr/>
            <p:nvPr/>
          </p:nvSpPr>
          <p:spPr>
            <a:xfrm>
              <a:off x="1950212" y="1751076"/>
              <a:ext cx="46991" cy="81027"/>
            </a:xfrm>
            <a:custGeom>
              <a:avLst/>
              <a:gdLst/>
              <a:ahLst/>
              <a:cxnLst/>
              <a:rect l="0" t="0" r="0" b="0"/>
              <a:pathLst>
                <a:path w="46991" h="81027">
                  <a:moveTo>
                    <a:pt x="43053" y="26924"/>
                  </a:moveTo>
                  <a:lnTo>
                    <a:pt x="45974" y="46228"/>
                  </a:lnTo>
                  <a:lnTo>
                    <a:pt x="46990" y="63881"/>
                  </a:lnTo>
                  <a:lnTo>
                    <a:pt x="43561" y="81026"/>
                  </a:lnTo>
                  <a:lnTo>
                    <a:pt x="35814" y="80010"/>
                  </a:lnTo>
                  <a:lnTo>
                    <a:pt x="26797" y="77216"/>
                  </a:lnTo>
                  <a:lnTo>
                    <a:pt x="17907" y="72263"/>
                  </a:lnTo>
                  <a:lnTo>
                    <a:pt x="10160" y="65024"/>
                  </a:lnTo>
                  <a:lnTo>
                    <a:pt x="3937" y="55118"/>
                  </a:lnTo>
                  <a:lnTo>
                    <a:pt x="508" y="42418"/>
                  </a:lnTo>
                  <a:lnTo>
                    <a:pt x="0" y="34671"/>
                  </a:lnTo>
                  <a:lnTo>
                    <a:pt x="1143" y="25781"/>
                  </a:lnTo>
                  <a:lnTo>
                    <a:pt x="2921" y="15875"/>
                  </a:lnTo>
                  <a:lnTo>
                    <a:pt x="5588" y="5334"/>
                  </a:lnTo>
                  <a:lnTo>
                    <a:pt x="11176" y="2794"/>
                  </a:lnTo>
                  <a:lnTo>
                    <a:pt x="15621" y="1016"/>
                  </a:lnTo>
                  <a:lnTo>
                    <a:pt x="22352" y="0"/>
                  </a:lnTo>
                  <a:lnTo>
                    <a:pt x="29083" y="1524"/>
                  </a:lnTo>
                  <a:lnTo>
                    <a:pt x="39751" y="4953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3" name="Freeform 232"/>
            <p:cNvSpPr/>
            <p:nvPr/>
          </p:nvSpPr>
          <p:spPr>
            <a:xfrm>
              <a:off x="1903857" y="1654429"/>
              <a:ext cx="41403" cy="65660"/>
            </a:xfrm>
            <a:custGeom>
              <a:avLst/>
              <a:gdLst/>
              <a:ahLst/>
              <a:cxnLst/>
              <a:rect l="0" t="0" r="0" b="0"/>
              <a:pathLst>
                <a:path w="41403" h="65660">
                  <a:moveTo>
                    <a:pt x="41402" y="10541"/>
                  </a:moveTo>
                  <a:lnTo>
                    <a:pt x="41402" y="18796"/>
                  </a:lnTo>
                  <a:lnTo>
                    <a:pt x="38608" y="32512"/>
                  </a:lnTo>
                  <a:lnTo>
                    <a:pt x="36322" y="46355"/>
                  </a:lnTo>
                  <a:lnTo>
                    <a:pt x="36830" y="54610"/>
                  </a:lnTo>
                  <a:lnTo>
                    <a:pt x="38989" y="65659"/>
                  </a:lnTo>
                  <a:lnTo>
                    <a:pt x="25654" y="62865"/>
                  </a:lnTo>
                  <a:lnTo>
                    <a:pt x="15113" y="56896"/>
                  </a:lnTo>
                  <a:lnTo>
                    <a:pt x="8382" y="50165"/>
                  </a:lnTo>
                  <a:lnTo>
                    <a:pt x="6096" y="45212"/>
                  </a:lnTo>
                  <a:lnTo>
                    <a:pt x="508" y="38608"/>
                  </a:lnTo>
                  <a:lnTo>
                    <a:pt x="0" y="31496"/>
                  </a:lnTo>
                  <a:lnTo>
                    <a:pt x="4445" y="24765"/>
                  </a:lnTo>
                  <a:lnTo>
                    <a:pt x="11176" y="18288"/>
                  </a:lnTo>
                  <a:lnTo>
                    <a:pt x="28575" y="7112"/>
                  </a:lnTo>
                  <a:lnTo>
                    <a:pt x="36322" y="2794"/>
                  </a:lnTo>
                  <a:lnTo>
                    <a:pt x="41402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4" name="Freeform 233"/>
            <p:cNvSpPr/>
            <p:nvPr/>
          </p:nvSpPr>
          <p:spPr>
            <a:xfrm>
              <a:off x="1851279" y="1605407"/>
              <a:ext cx="65406" cy="65025"/>
            </a:xfrm>
            <a:custGeom>
              <a:avLst/>
              <a:gdLst/>
              <a:ahLst/>
              <a:cxnLst/>
              <a:rect l="0" t="0" r="0" b="0"/>
              <a:pathLst>
                <a:path w="65406" h="65025">
                  <a:moveTo>
                    <a:pt x="28448" y="4953"/>
                  </a:moveTo>
                  <a:lnTo>
                    <a:pt x="36830" y="3683"/>
                  </a:lnTo>
                  <a:lnTo>
                    <a:pt x="49149" y="508"/>
                  </a:lnTo>
                  <a:lnTo>
                    <a:pt x="54229" y="0"/>
                  </a:lnTo>
                  <a:lnTo>
                    <a:pt x="58674" y="2667"/>
                  </a:lnTo>
                  <a:lnTo>
                    <a:pt x="61976" y="7747"/>
                  </a:lnTo>
                  <a:lnTo>
                    <a:pt x="65405" y="17653"/>
                  </a:lnTo>
                  <a:lnTo>
                    <a:pt x="55372" y="24130"/>
                  </a:lnTo>
                  <a:lnTo>
                    <a:pt x="45339" y="31877"/>
                  </a:lnTo>
                  <a:lnTo>
                    <a:pt x="27432" y="48387"/>
                  </a:lnTo>
                  <a:lnTo>
                    <a:pt x="20193" y="56134"/>
                  </a:lnTo>
                  <a:lnTo>
                    <a:pt x="14478" y="62230"/>
                  </a:lnTo>
                  <a:lnTo>
                    <a:pt x="10541" y="65024"/>
                  </a:lnTo>
                  <a:lnTo>
                    <a:pt x="9525" y="65024"/>
                  </a:lnTo>
                  <a:lnTo>
                    <a:pt x="2794" y="57912"/>
                  </a:lnTo>
                  <a:lnTo>
                    <a:pt x="0" y="49022"/>
                  </a:lnTo>
                  <a:lnTo>
                    <a:pt x="0" y="40259"/>
                  </a:lnTo>
                  <a:lnTo>
                    <a:pt x="2286" y="30861"/>
                  </a:lnTo>
                  <a:lnTo>
                    <a:pt x="6096" y="22606"/>
                  </a:lnTo>
                  <a:lnTo>
                    <a:pt x="10541" y="14859"/>
                  </a:lnTo>
                  <a:lnTo>
                    <a:pt x="15621" y="8763"/>
                  </a:lnTo>
                  <a:lnTo>
                    <a:pt x="19558" y="4953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1859661" y="1560703"/>
              <a:ext cx="55881" cy="35688"/>
            </a:xfrm>
            <a:custGeom>
              <a:avLst/>
              <a:gdLst/>
              <a:ahLst/>
              <a:cxnLst/>
              <a:rect l="0" t="0" r="0" b="0"/>
              <a:pathLst>
                <a:path w="55881" h="35688">
                  <a:moveTo>
                    <a:pt x="31242" y="8128"/>
                  </a:moveTo>
                  <a:lnTo>
                    <a:pt x="42926" y="15494"/>
                  </a:lnTo>
                  <a:lnTo>
                    <a:pt x="51435" y="21971"/>
                  </a:lnTo>
                  <a:lnTo>
                    <a:pt x="55880" y="29210"/>
                  </a:lnTo>
                  <a:lnTo>
                    <a:pt x="45847" y="33147"/>
                  </a:lnTo>
                  <a:lnTo>
                    <a:pt x="36322" y="35306"/>
                  </a:lnTo>
                  <a:lnTo>
                    <a:pt x="26924" y="35687"/>
                  </a:lnTo>
                  <a:lnTo>
                    <a:pt x="17780" y="35306"/>
                  </a:lnTo>
                  <a:lnTo>
                    <a:pt x="10541" y="33528"/>
                  </a:lnTo>
                  <a:lnTo>
                    <a:pt x="4953" y="31369"/>
                  </a:lnTo>
                  <a:lnTo>
                    <a:pt x="1778" y="29210"/>
                  </a:lnTo>
                  <a:lnTo>
                    <a:pt x="0" y="27051"/>
                  </a:lnTo>
                  <a:lnTo>
                    <a:pt x="2794" y="20447"/>
                  </a:lnTo>
                  <a:lnTo>
                    <a:pt x="4953" y="15494"/>
                  </a:lnTo>
                  <a:lnTo>
                    <a:pt x="7747" y="8763"/>
                  </a:lnTo>
                  <a:lnTo>
                    <a:pt x="11176" y="4318"/>
                  </a:lnTo>
                  <a:lnTo>
                    <a:pt x="16256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6" name="Freeform 235"/>
            <p:cNvSpPr/>
            <p:nvPr/>
          </p:nvSpPr>
          <p:spPr>
            <a:xfrm>
              <a:off x="1892173" y="1704086"/>
              <a:ext cx="30100" cy="61850"/>
            </a:xfrm>
            <a:custGeom>
              <a:avLst/>
              <a:gdLst/>
              <a:ahLst/>
              <a:cxnLst/>
              <a:rect l="0" t="0" r="0" b="0"/>
              <a:pathLst>
                <a:path w="30100" h="61850">
                  <a:moveTo>
                    <a:pt x="13335" y="4953"/>
                  </a:moveTo>
                  <a:lnTo>
                    <a:pt x="18923" y="8890"/>
                  </a:lnTo>
                  <a:lnTo>
                    <a:pt x="25146" y="17145"/>
                  </a:lnTo>
                  <a:lnTo>
                    <a:pt x="27940" y="24892"/>
                  </a:lnTo>
                  <a:lnTo>
                    <a:pt x="30099" y="31496"/>
                  </a:lnTo>
                  <a:lnTo>
                    <a:pt x="21082" y="37084"/>
                  </a:lnTo>
                  <a:lnTo>
                    <a:pt x="15113" y="43053"/>
                  </a:lnTo>
                  <a:lnTo>
                    <a:pt x="10414" y="48514"/>
                  </a:lnTo>
                  <a:lnTo>
                    <a:pt x="7239" y="53594"/>
                  </a:lnTo>
                  <a:lnTo>
                    <a:pt x="5461" y="57912"/>
                  </a:lnTo>
                  <a:lnTo>
                    <a:pt x="4445" y="60706"/>
                  </a:lnTo>
                  <a:lnTo>
                    <a:pt x="4445" y="61849"/>
                  </a:lnTo>
                  <a:lnTo>
                    <a:pt x="4445" y="61214"/>
                  </a:lnTo>
                  <a:lnTo>
                    <a:pt x="1016" y="41402"/>
                  </a:lnTo>
                  <a:lnTo>
                    <a:pt x="0" y="23114"/>
                  </a:lnTo>
                  <a:lnTo>
                    <a:pt x="381" y="14859"/>
                  </a:lnTo>
                  <a:lnTo>
                    <a:pt x="1016" y="8890"/>
                  </a:lnTo>
                  <a:lnTo>
                    <a:pt x="3175" y="3302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D67500"/>
            </a:solidFill>
            <a:ln w="0" cap="flat" cmpd="sng" algn="ctr">
              <a:solidFill>
                <a:srgbClr val="D6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7" name="Freeform 236"/>
            <p:cNvSpPr/>
            <p:nvPr/>
          </p:nvSpPr>
          <p:spPr>
            <a:xfrm>
              <a:off x="1909445" y="1476756"/>
              <a:ext cx="43054" cy="62358"/>
            </a:xfrm>
            <a:custGeom>
              <a:avLst/>
              <a:gdLst/>
              <a:ahLst/>
              <a:cxnLst/>
              <a:rect l="0" t="0" r="0" b="0"/>
              <a:pathLst>
                <a:path w="43054" h="62358">
                  <a:moveTo>
                    <a:pt x="15113" y="11049"/>
                  </a:moveTo>
                  <a:lnTo>
                    <a:pt x="14478" y="20447"/>
                  </a:lnTo>
                  <a:lnTo>
                    <a:pt x="16129" y="28702"/>
                  </a:lnTo>
                  <a:lnTo>
                    <a:pt x="18288" y="35941"/>
                  </a:lnTo>
                  <a:lnTo>
                    <a:pt x="27940" y="48641"/>
                  </a:lnTo>
                  <a:lnTo>
                    <a:pt x="35179" y="55118"/>
                  </a:lnTo>
                  <a:lnTo>
                    <a:pt x="43053" y="62357"/>
                  </a:lnTo>
                  <a:lnTo>
                    <a:pt x="26797" y="59563"/>
                  </a:lnTo>
                  <a:lnTo>
                    <a:pt x="15621" y="55753"/>
                  </a:lnTo>
                  <a:lnTo>
                    <a:pt x="7874" y="50165"/>
                  </a:lnTo>
                  <a:lnTo>
                    <a:pt x="1651" y="42037"/>
                  </a:lnTo>
                  <a:lnTo>
                    <a:pt x="0" y="33147"/>
                  </a:lnTo>
                  <a:lnTo>
                    <a:pt x="1651" y="21971"/>
                  </a:lnTo>
                  <a:lnTo>
                    <a:pt x="6604" y="10541"/>
                  </a:lnTo>
                  <a:lnTo>
                    <a:pt x="11049" y="4953"/>
                  </a:lnTo>
                  <a:lnTo>
                    <a:pt x="16764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8" name="Freeform 237"/>
            <p:cNvSpPr/>
            <p:nvPr/>
          </p:nvSpPr>
          <p:spPr>
            <a:xfrm>
              <a:off x="1917319" y="1509903"/>
              <a:ext cx="8256" cy="9907"/>
            </a:xfrm>
            <a:custGeom>
              <a:avLst/>
              <a:gdLst/>
              <a:ahLst/>
              <a:cxnLst/>
              <a:rect l="0" t="0" r="0" b="0"/>
              <a:pathLst>
                <a:path w="8256" h="9907">
                  <a:moveTo>
                    <a:pt x="1016" y="1143"/>
                  </a:moveTo>
                  <a:lnTo>
                    <a:pt x="4445" y="0"/>
                  </a:lnTo>
                  <a:lnTo>
                    <a:pt x="7239" y="1143"/>
                  </a:lnTo>
                  <a:lnTo>
                    <a:pt x="8255" y="4953"/>
                  </a:lnTo>
                  <a:lnTo>
                    <a:pt x="7239" y="8255"/>
                  </a:lnTo>
                  <a:lnTo>
                    <a:pt x="4445" y="9906"/>
                  </a:lnTo>
                  <a:lnTo>
                    <a:pt x="1016" y="8255"/>
                  </a:lnTo>
                  <a:lnTo>
                    <a:pt x="0" y="4953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1999969" y="1679809"/>
              <a:ext cx="128678" cy="89050"/>
            </a:xfrm>
            <a:custGeom>
              <a:avLst/>
              <a:gdLst/>
              <a:ahLst/>
              <a:cxnLst/>
              <a:rect l="0" t="0" r="0" b="0"/>
              <a:pathLst>
                <a:path w="128678" h="89050">
                  <a:moveTo>
                    <a:pt x="0" y="0"/>
                  </a:moveTo>
                  <a:lnTo>
                    <a:pt x="11832" y="18977"/>
                  </a:lnTo>
                  <a:lnTo>
                    <a:pt x="26623" y="35035"/>
                  </a:lnTo>
                  <a:lnTo>
                    <a:pt x="41413" y="49633"/>
                  </a:lnTo>
                  <a:lnTo>
                    <a:pt x="59162" y="62772"/>
                  </a:lnTo>
                  <a:lnTo>
                    <a:pt x="75431" y="72991"/>
                  </a:lnTo>
                  <a:lnTo>
                    <a:pt x="93180" y="80290"/>
                  </a:lnTo>
                  <a:lnTo>
                    <a:pt x="110929" y="86129"/>
                  </a:lnTo>
                  <a:lnTo>
                    <a:pt x="128677" y="89049"/>
                  </a:lnTo>
                </a:path>
              </a:pathLst>
            </a:custGeom>
            <a:ln w="1460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0" name="Freeform 239"/>
            <p:cNvSpPr/>
            <p:nvPr/>
          </p:nvSpPr>
          <p:spPr>
            <a:xfrm>
              <a:off x="2116815" y="1630175"/>
              <a:ext cx="8875" cy="67153"/>
            </a:xfrm>
            <a:custGeom>
              <a:avLst/>
              <a:gdLst/>
              <a:ahLst/>
              <a:cxnLst/>
              <a:rect l="0" t="0" r="0" b="0"/>
              <a:pathLst>
                <a:path w="8875" h="67153">
                  <a:moveTo>
                    <a:pt x="0" y="67152"/>
                  </a:moveTo>
                  <a:lnTo>
                    <a:pt x="4437" y="56933"/>
                  </a:lnTo>
                  <a:lnTo>
                    <a:pt x="7395" y="48174"/>
                  </a:lnTo>
                  <a:lnTo>
                    <a:pt x="8874" y="30656"/>
                  </a:lnTo>
                  <a:lnTo>
                    <a:pt x="5916" y="16058"/>
                  </a:lnTo>
                  <a:lnTo>
                    <a:pt x="0" y="0"/>
                  </a:lnTo>
                </a:path>
              </a:pathLst>
            </a:custGeom>
            <a:ln w="1460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1517110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8100" y="88900"/>
            <a:ext cx="50546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AU" sz="3600" smtClean="0">
                <a:solidFill>
                  <a:srgbClr val="3CB371"/>
                </a:solidFill>
                <a:latin typeface="Arial - 48"/>
              </a:rPr>
              <a:t>Circle the tallest</a:t>
            </a:r>
            <a:endParaRPr lang="en-AU" sz="3600">
              <a:solidFill>
                <a:srgbClr val="3CB371"/>
              </a:solidFill>
              <a:latin typeface="Arial - 48"/>
            </a:endParaRPr>
          </a:p>
        </p:txBody>
      </p:sp>
      <p:grpSp>
        <p:nvGrpSpPr>
          <p:cNvPr id="98" name="Group 97"/>
          <p:cNvGrpSpPr/>
          <p:nvPr/>
        </p:nvGrpSpPr>
        <p:grpSpPr>
          <a:xfrm>
            <a:off x="7388479" y="3781679"/>
            <a:ext cx="1349376" cy="1180847"/>
            <a:chOff x="7388479" y="3781679"/>
            <a:chExt cx="1349376" cy="1180847"/>
          </a:xfrm>
        </p:grpSpPr>
        <p:sp>
          <p:nvSpPr>
            <p:cNvPr id="3" name="Freeform 2"/>
            <p:cNvSpPr/>
            <p:nvPr/>
          </p:nvSpPr>
          <p:spPr>
            <a:xfrm>
              <a:off x="7549134" y="4036187"/>
              <a:ext cx="75947" cy="237491"/>
            </a:xfrm>
            <a:custGeom>
              <a:avLst/>
              <a:gdLst/>
              <a:ahLst/>
              <a:cxnLst/>
              <a:rect l="0" t="0" r="0" b="0"/>
              <a:pathLst>
                <a:path w="75947" h="237491">
                  <a:moveTo>
                    <a:pt x="0" y="0"/>
                  </a:moveTo>
                  <a:lnTo>
                    <a:pt x="75946" y="0"/>
                  </a:lnTo>
                  <a:lnTo>
                    <a:pt x="75946" y="237490"/>
                  </a:lnTo>
                  <a:lnTo>
                    <a:pt x="0" y="237490"/>
                  </a:lnTo>
                  <a:close/>
                </a:path>
              </a:pathLst>
            </a:custGeom>
            <a:solidFill>
              <a:srgbClr val="A91612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" name="Freeform 3"/>
            <p:cNvSpPr/>
            <p:nvPr/>
          </p:nvSpPr>
          <p:spPr>
            <a:xfrm>
              <a:off x="7618857" y="4025138"/>
              <a:ext cx="30227" cy="241682"/>
            </a:xfrm>
            <a:custGeom>
              <a:avLst/>
              <a:gdLst/>
              <a:ahLst/>
              <a:cxnLst/>
              <a:rect l="0" t="0" r="0" b="0"/>
              <a:pathLst>
                <a:path w="30227" h="241682">
                  <a:moveTo>
                    <a:pt x="1270" y="0"/>
                  </a:moveTo>
                  <a:lnTo>
                    <a:pt x="30226" y="26670"/>
                  </a:lnTo>
                  <a:lnTo>
                    <a:pt x="29972" y="223520"/>
                  </a:lnTo>
                  <a:lnTo>
                    <a:pt x="0" y="241681"/>
                  </a:lnTo>
                  <a:close/>
                </a:path>
              </a:pathLst>
            </a:custGeom>
            <a:solidFill>
              <a:srgbClr val="740E0C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" name="Freeform 4"/>
            <p:cNvSpPr/>
            <p:nvPr/>
          </p:nvSpPr>
          <p:spPr>
            <a:xfrm>
              <a:off x="7537196" y="4014089"/>
              <a:ext cx="92330" cy="22734"/>
            </a:xfrm>
            <a:custGeom>
              <a:avLst/>
              <a:gdLst/>
              <a:ahLst/>
              <a:cxnLst/>
              <a:rect l="0" t="0" r="0" b="0"/>
              <a:pathLst>
                <a:path w="92330" h="22734">
                  <a:moveTo>
                    <a:pt x="0" y="0"/>
                  </a:moveTo>
                  <a:lnTo>
                    <a:pt x="92329" y="0"/>
                  </a:lnTo>
                  <a:lnTo>
                    <a:pt x="92329" y="22733"/>
                  </a:lnTo>
                  <a:lnTo>
                    <a:pt x="0" y="22733"/>
                  </a:lnTo>
                  <a:close/>
                </a:path>
              </a:pathLst>
            </a:custGeom>
            <a:solidFill>
              <a:srgbClr val="80808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" name="Freeform 5"/>
            <p:cNvSpPr/>
            <p:nvPr/>
          </p:nvSpPr>
          <p:spPr>
            <a:xfrm>
              <a:off x="7626096" y="4009898"/>
              <a:ext cx="27179" cy="50674"/>
            </a:xfrm>
            <a:custGeom>
              <a:avLst/>
              <a:gdLst/>
              <a:ahLst/>
              <a:cxnLst/>
              <a:rect l="0" t="0" r="0" b="0"/>
              <a:pathLst>
                <a:path w="27179" h="50674">
                  <a:moveTo>
                    <a:pt x="0" y="0"/>
                  </a:moveTo>
                  <a:lnTo>
                    <a:pt x="27178" y="27178"/>
                  </a:lnTo>
                  <a:lnTo>
                    <a:pt x="26797" y="50673"/>
                  </a:lnTo>
                  <a:lnTo>
                    <a:pt x="0" y="24384"/>
                  </a:lnTo>
                  <a:close/>
                </a:path>
              </a:pathLst>
            </a:custGeom>
            <a:solidFill>
              <a:srgbClr val="80808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" name="Freeform 6"/>
            <p:cNvSpPr/>
            <p:nvPr/>
          </p:nvSpPr>
          <p:spPr>
            <a:xfrm>
              <a:off x="8029702" y="3973068"/>
              <a:ext cx="680467" cy="988696"/>
            </a:xfrm>
            <a:custGeom>
              <a:avLst/>
              <a:gdLst/>
              <a:ahLst/>
              <a:cxnLst/>
              <a:rect l="0" t="0" r="0" b="0"/>
              <a:pathLst>
                <a:path w="680467" h="988696">
                  <a:moveTo>
                    <a:pt x="678434" y="368046"/>
                  </a:moveTo>
                  <a:lnTo>
                    <a:pt x="610870" y="347345"/>
                  </a:lnTo>
                  <a:lnTo>
                    <a:pt x="678434" y="368046"/>
                  </a:lnTo>
                  <a:lnTo>
                    <a:pt x="678434" y="767842"/>
                  </a:lnTo>
                  <a:lnTo>
                    <a:pt x="606806" y="988695"/>
                  </a:lnTo>
                  <a:lnTo>
                    <a:pt x="569595" y="382905"/>
                  </a:lnTo>
                  <a:lnTo>
                    <a:pt x="360680" y="240157"/>
                  </a:lnTo>
                  <a:lnTo>
                    <a:pt x="0" y="0"/>
                  </a:lnTo>
                  <a:lnTo>
                    <a:pt x="680466" y="365252"/>
                  </a:lnTo>
                  <a:close/>
                </a:path>
              </a:pathLst>
            </a:custGeom>
            <a:solidFill>
              <a:srgbClr val="8C120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" name="Freeform 7"/>
            <p:cNvSpPr/>
            <p:nvPr/>
          </p:nvSpPr>
          <p:spPr>
            <a:xfrm>
              <a:off x="7458075" y="3973322"/>
              <a:ext cx="1180466" cy="989204"/>
            </a:xfrm>
            <a:custGeom>
              <a:avLst/>
              <a:gdLst/>
              <a:ahLst/>
              <a:cxnLst/>
              <a:rect l="0" t="0" r="0" b="0"/>
              <a:pathLst>
                <a:path w="1180466" h="989204">
                  <a:moveTo>
                    <a:pt x="0" y="989203"/>
                  </a:moveTo>
                  <a:lnTo>
                    <a:pt x="0" y="348996"/>
                  </a:lnTo>
                  <a:lnTo>
                    <a:pt x="572135" y="0"/>
                  </a:lnTo>
                  <a:lnTo>
                    <a:pt x="1179322" y="347345"/>
                  </a:lnTo>
                  <a:lnTo>
                    <a:pt x="1180465" y="989203"/>
                  </a:lnTo>
                  <a:close/>
                </a:path>
              </a:pathLst>
            </a:custGeom>
            <a:solidFill>
              <a:srgbClr val="A91612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Freeform 8"/>
            <p:cNvSpPr/>
            <p:nvPr/>
          </p:nvSpPr>
          <p:spPr>
            <a:xfrm>
              <a:off x="7929245" y="4103116"/>
              <a:ext cx="92330" cy="40514"/>
            </a:xfrm>
            <a:custGeom>
              <a:avLst/>
              <a:gdLst/>
              <a:ahLst/>
              <a:cxnLst/>
              <a:rect l="0" t="0" r="0" b="0"/>
              <a:pathLst>
                <a:path w="92330" h="40514">
                  <a:moveTo>
                    <a:pt x="0" y="0"/>
                  </a:moveTo>
                  <a:lnTo>
                    <a:pt x="92329" y="0"/>
                  </a:lnTo>
                  <a:lnTo>
                    <a:pt x="92329" y="40513"/>
                  </a:lnTo>
                  <a:lnTo>
                    <a:pt x="0" y="40513"/>
                  </a:lnTo>
                  <a:close/>
                </a:path>
              </a:pathLst>
            </a:custGeom>
            <a:solidFill>
              <a:srgbClr val="8C120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" name="Freeform 9"/>
            <p:cNvSpPr/>
            <p:nvPr/>
          </p:nvSpPr>
          <p:spPr>
            <a:xfrm>
              <a:off x="8056753" y="4140073"/>
              <a:ext cx="92457" cy="40641"/>
            </a:xfrm>
            <a:custGeom>
              <a:avLst/>
              <a:gdLst/>
              <a:ahLst/>
              <a:cxnLst/>
              <a:rect l="0" t="0" r="0" b="0"/>
              <a:pathLst>
                <a:path w="92457" h="40641">
                  <a:moveTo>
                    <a:pt x="0" y="0"/>
                  </a:moveTo>
                  <a:lnTo>
                    <a:pt x="92456" y="0"/>
                  </a:lnTo>
                  <a:lnTo>
                    <a:pt x="92456" y="40640"/>
                  </a:lnTo>
                  <a:lnTo>
                    <a:pt x="0" y="40640"/>
                  </a:lnTo>
                  <a:close/>
                </a:path>
              </a:pathLst>
            </a:custGeom>
            <a:solidFill>
              <a:srgbClr val="8C120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7961503" y="4229227"/>
              <a:ext cx="96267" cy="36958"/>
            </a:xfrm>
            <a:custGeom>
              <a:avLst/>
              <a:gdLst/>
              <a:ahLst/>
              <a:cxnLst/>
              <a:rect l="0" t="0" r="0" b="0"/>
              <a:pathLst>
                <a:path w="96267" h="36958">
                  <a:moveTo>
                    <a:pt x="0" y="0"/>
                  </a:moveTo>
                  <a:lnTo>
                    <a:pt x="96266" y="0"/>
                  </a:lnTo>
                  <a:lnTo>
                    <a:pt x="96266" y="36957"/>
                  </a:lnTo>
                  <a:lnTo>
                    <a:pt x="0" y="36957"/>
                  </a:lnTo>
                  <a:close/>
                </a:path>
              </a:pathLst>
            </a:custGeom>
            <a:solidFill>
              <a:srgbClr val="8C120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7653020" y="4818507"/>
              <a:ext cx="96267" cy="36831"/>
            </a:xfrm>
            <a:custGeom>
              <a:avLst/>
              <a:gdLst/>
              <a:ahLst/>
              <a:cxnLst/>
              <a:rect l="0" t="0" r="0" b="0"/>
              <a:pathLst>
                <a:path w="96267" h="36831">
                  <a:moveTo>
                    <a:pt x="0" y="0"/>
                  </a:moveTo>
                  <a:lnTo>
                    <a:pt x="96266" y="0"/>
                  </a:lnTo>
                  <a:lnTo>
                    <a:pt x="96266" y="36830"/>
                  </a:lnTo>
                  <a:lnTo>
                    <a:pt x="0" y="36830"/>
                  </a:lnTo>
                  <a:close/>
                </a:path>
              </a:pathLst>
            </a:custGeom>
            <a:solidFill>
              <a:srgbClr val="8C120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8485759" y="4718431"/>
              <a:ext cx="96013" cy="36958"/>
            </a:xfrm>
            <a:custGeom>
              <a:avLst/>
              <a:gdLst/>
              <a:ahLst/>
              <a:cxnLst/>
              <a:rect l="0" t="0" r="0" b="0"/>
              <a:pathLst>
                <a:path w="96013" h="36958">
                  <a:moveTo>
                    <a:pt x="0" y="0"/>
                  </a:moveTo>
                  <a:lnTo>
                    <a:pt x="96012" y="0"/>
                  </a:lnTo>
                  <a:lnTo>
                    <a:pt x="96012" y="36957"/>
                  </a:lnTo>
                  <a:lnTo>
                    <a:pt x="0" y="36957"/>
                  </a:lnTo>
                  <a:close/>
                </a:path>
              </a:pathLst>
            </a:custGeom>
            <a:solidFill>
              <a:srgbClr val="8C120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7833614" y="4266692"/>
              <a:ext cx="96140" cy="36958"/>
            </a:xfrm>
            <a:custGeom>
              <a:avLst/>
              <a:gdLst/>
              <a:ahLst/>
              <a:cxnLst/>
              <a:rect l="0" t="0" r="0" b="0"/>
              <a:pathLst>
                <a:path w="96140" h="36958">
                  <a:moveTo>
                    <a:pt x="0" y="0"/>
                  </a:moveTo>
                  <a:lnTo>
                    <a:pt x="96139" y="0"/>
                  </a:lnTo>
                  <a:lnTo>
                    <a:pt x="96139" y="36957"/>
                  </a:lnTo>
                  <a:lnTo>
                    <a:pt x="0" y="36957"/>
                  </a:lnTo>
                  <a:close/>
                </a:path>
              </a:pathLst>
            </a:custGeom>
            <a:solidFill>
              <a:srgbClr val="8C120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7537196" y="4855591"/>
              <a:ext cx="96267" cy="36831"/>
            </a:xfrm>
            <a:custGeom>
              <a:avLst/>
              <a:gdLst/>
              <a:ahLst/>
              <a:cxnLst/>
              <a:rect l="0" t="0" r="0" b="0"/>
              <a:pathLst>
                <a:path w="96267" h="36831">
                  <a:moveTo>
                    <a:pt x="0" y="0"/>
                  </a:moveTo>
                  <a:lnTo>
                    <a:pt x="96266" y="0"/>
                  </a:lnTo>
                  <a:lnTo>
                    <a:pt x="96266" y="36830"/>
                  </a:lnTo>
                  <a:lnTo>
                    <a:pt x="0" y="36830"/>
                  </a:lnTo>
                  <a:close/>
                </a:path>
              </a:pathLst>
            </a:custGeom>
            <a:solidFill>
              <a:srgbClr val="8C120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8369427" y="4751705"/>
              <a:ext cx="92330" cy="36958"/>
            </a:xfrm>
            <a:custGeom>
              <a:avLst/>
              <a:gdLst/>
              <a:ahLst/>
              <a:cxnLst/>
              <a:rect l="0" t="0" r="0" b="0"/>
              <a:pathLst>
                <a:path w="92330" h="36958">
                  <a:moveTo>
                    <a:pt x="0" y="0"/>
                  </a:moveTo>
                  <a:lnTo>
                    <a:pt x="92329" y="0"/>
                  </a:lnTo>
                  <a:lnTo>
                    <a:pt x="92329" y="36957"/>
                  </a:lnTo>
                  <a:lnTo>
                    <a:pt x="0" y="36957"/>
                  </a:lnTo>
                  <a:close/>
                </a:path>
              </a:pathLst>
            </a:custGeom>
            <a:solidFill>
              <a:srgbClr val="8C120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7957058" y="4303014"/>
              <a:ext cx="92457" cy="36958"/>
            </a:xfrm>
            <a:custGeom>
              <a:avLst/>
              <a:gdLst/>
              <a:ahLst/>
              <a:cxnLst/>
              <a:rect l="0" t="0" r="0" b="0"/>
              <a:pathLst>
                <a:path w="92457" h="36958">
                  <a:moveTo>
                    <a:pt x="0" y="0"/>
                  </a:moveTo>
                  <a:lnTo>
                    <a:pt x="92456" y="0"/>
                  </a:lnTo>
                  <a:lnTo>
                    <a:pt x="92456" y="36957"/>
                  </a:lnTo>
                  <a:lnTo>
                    <a:pt x="0" y="36957"/>
                  </a:lnTo>
                  <a:close/>
                </a:path>
              </a:pathLst>
            </a:custGeom>
            <a:solidFill>
              <a:srgbClr val="8C120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7665466" y="4892675"/>
              <a:ext cx="92330" cy="36958"/>
            </a:xfrm>
            <a:custGeom>
              <a:avLst/>
              <a:gdLst/>
              <a:ahLst/>
              <a:cxnLst/>
              <a:rect l="0" t="0" r="0" b="0"/>
              <a:pathLst>
                <a:path w="92330" h="36958">
                  <a:moveTo>
                    <a:pt x="0" y="0"/>
                  </a:moveTo>
                  <a:lnTo>
                    <a:pt x="92329" y="0"/>
                  </a:lnTo>
                  <a:lnTo>
                    <a:pt x="92329" y="36957"/>
                  </a:lnTo>
                  <a:lnTo>
                    <a:pt x="0" y="36957"/>
                  </a:lnTo>
                  <a:close/>
                </a:path>
              </a:pathLst>
            </a:custGeom>
            <a:solidFill>
              <a:srgbClr val="8C120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8494014" y="4792599"/>
              <a:ext cx="92330" cy="36958"/>
            </a:xfrm>
            <a:custGeom>
              <a:avLst/>
              <a:gdLst/>
              <a:ahLst/>
              <a:cxnLst/>
              <a:rect l="0" t="0" r="0" b="0"/>
              <a:pathLst>
                <a:path w="92330" h="36958">
                  <a:moveTo>
                    <a:pt x="0" y="0"/>
                  </a:moveTo>
                  <a:lnTo>
                    <a:pt x="92329" y="0"/>
                  </a:lnTo>
                  <a:lnTo>
                    <a:pt x="92329" y="36957"/>
                  </a:lnTo>
                  <a:lnTo>
                    <a:pt x="0" y="36957"/>
                  </a:lnTo>
                  <a:close/>
                </a:path>
              </a:pathLst>
            </a:custGeom>
            <a:solidFill>
              <a:srgbClr val="8C120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8329422" y="4259072"/>
              <a:ext cx="92584" cy="36958"/>
            </a:xfrm>
            <a:custGeom>
              <a:avLst/>
              <a:gdLst/>
              <a:ahLst/>
              <a:cxnLst/>
              <a:rect l="0" t="0" r="0" b="0"/>
              <a:pathLst>
                <a:path w="92584" h="36958">
                  <a:moveTo>
                    <a:pt x="0" y="0"/>
                  </a:moveTo>
                  <a:lnTo>
                    <a:pt x="92583" y="0"/>
                  </a:lnTo>
                  <a:lnTo>
                    <a:pt x="92583" y="36957"/>
                  </a:lnTo>
                  <a:lnTo>
                    <a:pt x="0" y="36957"/>
                  </a:lnTo>
                  <a:close/>
                </a:path>
              </a:pathLst>
            </a:custGeom>
            <a:solidFill>
              <a:srgbClr val="8C120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7777226" y="4192016"/>
              <a:ext cx="96140" cy="40514"/>
            </a:xfrm>
            <a:custGeom>
              <a:avLst/>
              <a:gdLst/>
              <a:ahLst/>
              <a:cxnLst/>
              <a:rect l="0" t="0" r="0" b="0"/>
              <a:pathLst>
                <a:path w="96140" h="40514">
                  <a:moveTo>
                    <a:pt x="0" y="0"/>
                  </a:moveTo>
                  <a:lnTo>
                    <a:pt x="96139" y="0"/>
                  </a:lnTo>
                  <a:lnTo>
                    <a:pt x="96139" y="40513"/>
                  </a:lnTo>
                  <a:lnTo>
                    <a:pt x="0" y="40513"/>
                  </a:lnTo>
                  <a:close/>
                </a:path>
              </a:pathLst>
            </a:custGeom>
            <a:solidFill>
              <a:srgbClr val="8C120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7665466" y="4744593"/>
              <a:ext cx="92330" cy="36831"/>
            </a:xfrm>
            <a:custGeom>
              <a:avLst/>
              <a:gdLst/>
              <a:ahLst/>
              <a:cxnLst/>
              <a:rect l="0" t="0" r="0" b="0"/>
              <a:pathLst>
                <a:path w="92330" h="36831">
                  <a:moveTo>
                    <a:pt x="0" y="0"/>
                  </a:moveTo>
                  <a:lnTo>
                    <a:pt x="92329" y="0"/>
                  </a:lnTo>
                  <a:lnTo>
                    <a:pt x="92329" y="36830"/>
                  </a:lnTo>
                  <a:lnTo>
                    <a:pt x="0" y="36830"/>
                  </a:lnTo>
                  <a:close/>
                </a:path>
              </a:pathLst>
            </a:custGeom>
            <a:solidFill>
              <a:srgbClr val="8C120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8245348" y="4863211"/>
              <a:ext cx="92330" cy="36958"/>
            </a:xfrm>
            <a:custGeom>
              <a:avLst/>
              <a:gdLst/>
              <a:ahLst/>
              <a:cxnLst/>
              <a:rect l="0" t="0" r="0" b="0"/>
              <a:pathLst>
                <a:path w="92330" h="36958">
                  <a:moveTo>
                    <a:pt x="0" y="0"/>
                  </a:moveTo>
                  <a:lnTo>
                    <a:pt x="92329" y="0"/>
                  </a:lnTo>
                  <a:lnTo>
                    <a:pt x="92329" y="36957"/>
                  </a:lnTo>
                  <a:lnTo>
                    <a:pt x="0" y="36957"/>
                  </a:lnTo>
                  <a:close/>
                </a:path>
              </a:pathLst>
            </a:custGeom>
            <a:solidFill>
              <a:srgbClr val="8C120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8453501" y="4296156"/>
              <a:ext cx="92330" cy="36958"/>
            </a:xfrm>
            <a:custGeom>
              <a:avLst/>
              <a:gdLst/>
              <a:ahLst/>
              <a:cxnLst/>
              <a:rect l="0" t="0" r="0" b="0"/>
              <a:pathLst>
                <a:path w="92330" h="36958">
                  <a:moveTo>
                    <a:pt x="0" y="0"/>
                  </a:moveTo>
                  <a:lnTo>
                    <a:pt x="92329" y="0"/>
                  </a:lnTo>
                  <a:lnTo>
                    <a:pt x="92329" y="36957"/>
                  </a:lnTo>
                  <a:lnTo>
                    <a:pt x="0" y="36957"/>
                  </a:lnTo>
                  <a:close/>
                </a:path>
              </a:pathLst>
            </a:custGeom>
            <a:solidFill>
              <a:srgbClr val="8C120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7649337" y="4232910"/>
              <a:ext cx="96013" cy="36958"/>
            </a:xfrm>
            <a:custGeom>
              <a:avLst/>
              <a:gdLst/>
              <a:ahLst/>
              <a:cxnLst/>
              <a:rect l="0" t="0" r="0" b="0"/>
              <a:pathLst>
                <a:path w="96013" h="36958">
                  <a:moveTo>
                    <a:pt x="0" y="0"/>
                  </a:moveTo>
                  <a:lnTo>
                    <a:pt x="96012" y="0"/>
                  </a:lnTo>
                  <a:lnTo>
                    <a:pt x="96012" y="36957"/>
                  </a:lnTo>
                  <a:lnTo>
                    <a:pt x="0" y="36957"/>
                  </a:lnTo>
                  <a:close/>
                </a:path>
              </a:pathLst>
            </a:custGeom>
            <a:solidFill>
              <a:srgbClr val="8C120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7601204" y="4299458"/>
              <a:ext cx="92330" cy="40514"/>
            </a:xfrm>
            <a:custGeom>
              <a:avLst/>
              <a:gdLst/>
              <a:ahLst/>
              <a:cxnLst/>
              <a:rect l="0" t="0" r="0" b="0"/>
              <a:pathLst>
                <a:path w="92330" h="40514">
                  <a:moveTo>
                    <a:pt x="0" y="0"/>
                  </a:moveTo>
                  <a:lnTo>
                    <a:pt x="92329" y="0"/>
                  </a:lnTo>
                  <a:lnTo>
                    <a:pt x="92329" y="40513"/>
                  </a:lnTo>
                  <a:lnTo>
                    <a:pt x="0" y="40513"/>
                  </a:lnTo>
                  <a:close/>
                </a:path>
              </a:pathLst>
            </a:custGeom>
            <a:solidFill>
              <a:srgbClr val="8C120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7985252" y="4032758"/>
              <a:ext cx="96140" cy="40641"/>
            </a:xfrm>
            <a:custGeom>
              <a:avLst/>
              <a:gdLst/>
              <a:ahLst/>
              <a:cxnLst/>
              <a:rect l="0" t="0" r="0" b="0"/>
              <a:pathLst>
                <a:path w="96140" h="40641">
                  <a:moveTo>
                    <a:pt x="0" y="0"/>
                  </a:moveTo>
                  <a:lnTo>
                    <a:pt x="96139" y="0"/>
                  </a:lnTo>
                  <a:lnTo>
                    <a:pt x="96139" y="40640"/>
                  </a:lnTo>
                  <a:lnTo>
                    <a:pt x="0" y="40640"/>
                  </a:lnTo>
                  <a:close/>
                </a:path>
              </a:pathLst>
            </a:custGeom>
            <a:solidFill>
              <a:srgbClr val="8C120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7517003" y="4714748"/>
              <a:ext cx="96140" cy="37085"/>
            </a:xfrm>
            <a:custGeom>
              <a:avLst/>
              <a:gdLst/>
              <a:ahLst/>
              <a:cxnLst/>
              <a:rect l="0" t="0" r="0" b="0"/>
              <a:pathLst>
                <a:path w="96140" h="37085">
                  <a:moveTo>
                    <a:pt x="0" y="0"/>
                  </a:moveTo>
                  <a:lnTo>
                    <a:pt x="96139" y="0"/>
                  </a:lnTo>
                  <a:lnTo>
                    <a:pt x="96139" y="37084"/>
                  </a:lnTo>
                  <a:lnTo>
                    <a:pt x="0" y="37084"/>
                  </a:lnTo>
                  <a:close/>
                </a:path>
              </a:pathLst>
            </a:custGeom>
            <a:solidFill>
              <a:srgbClr val="8C120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8513953" y="4863211"/>
              <a:ext cx="96140" cy="36958"/>
            </a:xfrm>
            <a:custGeom>
              <a:avLst/>
              <a:gdLst/>
              <a:ahLst/>
              <a:cxnLst/>
              <a:rect l="0" t="0" r="0" b="0"/>
              <a:pathLst>
                <a:path w="96140" h="36958">
                  <a:moveTo>
                    <a:pt x="0" y="0"/>
                  </a:moveTo>
                  <a:lnTo>
                    <a:pt x="96139" y="0"/>
                  </a:lnTo>
                  <a:lnTo>
                    <a:pt x="96139" y="36957"/>
                  </a:lnTo>
                  <a:lnTo>
                    <a:pt x="0" y="36957"/>
                  </a:lnTo>
                  <a:close/>
                </a:path>
              </a:pathLst>
            </a:custGeom>
            <a:solidFill>
              <a:srgbClr val="8C120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8165465" y="4303014"/>
              <a:ext cx="92457" cy="36958"/>
            </a:xfrm>
            <a:custGeom>
              <a:avLst/>
              <a:gdLst/>
              <a:ahLst/>
              <a:cxnLst/>
              <a:rect l="0" t="0" r="0" b="0"/>
              <a:pathLst>
                <a:path w="92457" h="36958">
                  <a:moveTo>
                    <a:pt x="0" y="0"/>
                  </a:moveTo>
                  <a:lnTo>
                    <a:pt x="92456" y="0"/>
                  </a:lnTo>
                  <a:lnTo>
                    <a:pt x="92456" y="36957"/>
                  </a:lnTo>
                  <a:lnTo>
                    <a:pt x="0" y="36957"/>
                  </a:lnTo>
                  <a:close/>
                </a:path>
              </a:pathLst>
            </a:custGeom>
            <a:solidFill>
              <a:srgbClr val="8C120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8237728" y="4173728"/>
              <a:ext cx="96140" cy="36831"/>
            </a:xfrm>
            <a:custGeom>
              <a:avLst/>
              <a:gdLst/>
              <a:ahLst/>
              <a:cxnLst/>
              <a:rect l="0" t="0" r="0" b="0"/>
              <a:pathLst>
                <a:path w="96140" h="36831">
                  <a:moveTo>
                    <a:pt x="0" y="0"/>
                  </a:moveTo>
                  <a:lnTo>
                    <a:pt x="96139" y="0"/>
                  </a:lnTo>
                  <a:lnTo>
                    <a:pt x="96139" y="36830"/>
                  </a:lnTo>
                  <a:lnTo>
                    <a:pt x="0" y="36830"/>
                  </a:lnTo>
                  <a:close/>
                </a:path>
              </a:pathLst>
            </a:custGeom>
            <a:solidFill>
              <a:srgbClr val="8C120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8141589" y="4229227"/>
              <a:ext cx="92457" cy="36958"/>
            </a:xfrm>
            <a:custGeom>
              <a:avLst/>
              <a:gdLst/>
              <a:ahLst/>
              <a:cxnLst/>
              <a:rect l="0" t="0" r="0" b="0"/>
              <a:pathLst>
                <a:path w="92457" h="36958">
                  <a:moveTo>
                    <a:pt x="0" y="0"/>
                  </a:moveTo>
                  <a:lnTo>
                    <a:pt x="92456" y="0"/>
                  </a:lnTo>
                  <a:lnTo>
                    <a:pt x="92456" y="36957"/>
                  </a:lnTo>
                  <a:lnTo>
                    <a:pt x="0" y="36957"/>
                  </a:lnTo>
                  <a:close/>
                </a:path>
              </a:pathLst>
            </a:custGeom>
            <a:solidFill>
              <a:srgbClr val="8C120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7833614" y="4447794"/>
              <a:ext cx="96140" cy="36958"/>
            </a:xfrm>
            <a:custGeom>
              <a:avLst/>
              <a:gdLst/>
              <a:ahLst/>
              <a:cxnLst/>
              <a:rect l="0" t="0" r="0" b="0"/>
              <a:pathLst>
                <a:path w="96140" h="36958">
                  <a:moveTo>
                    <a:pt x="0" y="0"/>
                  </a:moveTo>
                  <a:lnTo>
                    <a:pt x="96139" y="0"/>
                  </a:lnTo>
                  <a:lnTo>
                    <a:pt x="96139" y="36957"/>
                  </a:lnTo>
                  <a:lnTo>
                    <a:pt x="0" y="36957"/>
                  </a:lnTo>
                  <a:close/>
                </a:path>
              </a:pathLst>
            </a:custGeom>
            <a:solidFill>
              <a:srgbClr val="8C120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8197469" y="4596384"/>
              <a:ext cx="96013" cy="40514"/>
            </a:xfrm>
            <a:custGeom>
              <a:avLst/>
              <a:gdLst/>
              <a:ahLst/>
              <a:cxnLst/>
              <a:rect l="0" t="0" r="0" b="0"/>
              <a:pathLst>
                <a:path w="96013" h="40514">
                  <a:moveTo>
                    <a:pt x="0" y="0"/>
                  </a:moveTo>
                  <a:lnTo>
                    <a:pt x="96012" y="0"/>
                  </a:lnTo>
                  <a:lnTo>
                    <a:pt x="96012" y="40513"/>
                  </a:lnTo>
                  <a:lnTo>
                    <a:pt x="0" y="40513"/>
                  </a:lnTo>
                  <a:close/>
                </a:path>
              </a:pathLst>
            </a:custGeom>
            <a:solidFill>
              <a:srgbClr val="8C120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8537448" y="4429506"/>
              <a:ext cx="92457" cy="36958"/>
            </a:xfrm>
            <a:custGeom>
              <a:avLst/>
              <a:gdLst/>
              <a:ahLst/>
              <a:cxnLst/>
              <a:rect l="0" t="0" r="0" b="0"/>
              <a:pathLst>
                <a:path w="92457" h="36958">
                  <a:moveTo>
                    <a:pt x="0" y="0"/>
                  </a:moveTo>
                  <a:lnTo>
                    <a:pt x="92456" y="0"/>
                  </a:lnTo>
                  <a:lnTo>
                    <a:pt x="92456" y="36957"/>
                  </a:lnTo>
                  <a:lnTo>
                    <a:pt x="0" y="36957"/>
                  </a:lnTo>
                  <a:close/>
                </a:path>
              </a:pathLst>
            </a:custGeom>
            <a:solidFill>
              <a:srgbClr val="8C120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7476998" y="4606925"/>
              <a:ext cx="92330" cy="36958"/>
            </a:xfrm>
            <a:custGeom>
              <a:avLst/>
              <a:gdLst/>
              <a:ahLst/>
              <a:cxnLst/>
              <a:rect l="0" t="0" r="0" b="0"/>
              <a:pathLst>
                <a:path w="92330" h="36958">
                  <a:moveTo>
                    <a:pt x="0" y="0"/>
                  </a:moveTo>
                  <a:lnTo>
                    <a:pt x="92329" y="0"/>
                  </a:lnTo>
                  <a:lnTo>
                    <a:pt x="92329" y="36957"/>
                  </a:lnTo>
                  <a:lnTo>
                    <a:pt x="0" y="36957"/>
                  </a:lnTo>
                  <a:close/>
                </a:path>
              </a:pathLst>
            </a:custGeom>
            <a:solidFill>
              <a:srgbClr val="8C120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7809357" y="4666488"/>
              <a:ext cx="92584" cy="36831"/>
            </a:xfrm>
            <a:custGeom>
              <a:avLst/>
              <a:gdLst/>
              <a:ahLst/>
              <a:cxnLst/>
              <a:rect l="0" t="0" r="0" b="0"/>
              <a:pathLst>
                <a:path w="92584" h="36831">
                  <a:moveTo>
                    <a:pt x="0" y="0"/>
                  </a:moveTo>
                  <a:lnTo>
                    <a:pt x="92583" y="0"/>
                  </a:lnTo>
                  <a:lnTo>
                    <a:pt x="92583" y="36830"/>
                  </a:lnTo>
                  <a:lnTo>
                    <a:pt x="0" y="36830"/>
                  </a:lnTo>
                  <a:close/>
                </a:path>
              </a:pathLst>
            </a:custGeom>
            <a:solidFill>
              <a:srgbClr val="8C120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8161401" y="4391914"/>
              <a:ext cx="92330" cy="37085"/>
            </a:xfrm>
            <a:custGeom>
              <a:avLst/>
              <a:gdLst/>
              <a:ahLst/>
              <a:cxnLst/>
              <a:rect l="0" t="0" r="0" b="0"/>
              <a:pathLst>
                <a:path w="92330" h="37085">
                  <a:moveTo>
                    <a:pt x="0" y="0"/>
                  </a:moveTo>
                  <a:lnTo>
                    <a:pt x="92329" y="0"/>
                  </a:lnTo>
                  <a:lnTo>
                    <a:pt x="92329" y="37084"/>
                  </a:lnTo>
                  <a:lnTo>
                    <a:pt x="0" y="37084"/>
                  </a:lnTo>
                  <a:close/>
                </a:path>
              </a:pathLst>
            </a:custGeom>
            <a:solidFill>
              <a:srgbClr val="8C120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8169783" y="4466209"/>
              <a:ext cx="96140" cy="40641"/>
            </a:xfrm>
            <a:custGeom>
              <a:avLst/>
              <a:gdLst/>
              <a:ahLst/>
              <a:cxnLst/>
              <a:rect l="0" t="0" r="0" b="0"/>
              <a:pathLst>
                <a:path w="96140" h="40641">
                  <a:moveTo>
                    <a:pt x="0" y="0"/>
                  </a:moveTo>
                  <a:lnTo>
                    <a:pt x="96139" y="0"/>
                  </a:lnTo>
                  <a:lnTo>
                    <a:pt x="96139" y="40640"/>
                  </a:lnTo>
                  <a:lnTo>
                    <a:pt x="0" y="40640"/>
                  </a:lnTo>
                  <a:close/>
                </a:path>
              </a:pathLst>
            </a:custGeom>
            <a:solidFill>
              <a:srgbClr val="8C120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7809357" y="4547997"/>
              <a:ext cx="96013" cy="36958"/>
            </a:xfrm>
            <a:custGeom>
              <a:avLst/>
              <a:gdLst/>
              <a:ahLst/>
              <a:cxnLst/>
              <a:rect l="0" t="0" r="0" b="0"/>
              <a:pathLst>
                <a:path w="96013" h="36958">
                  <a:moveTo>
                    <a:pt x="0" y="0"/>
                  </a:moveTo>
                  <a:lnTo>
                    <a:pt x="96012" y="0"/>
                  </a:lnTo>
                  <a:lnTo>
                    <a:pt x="96012" y="36957"/>
                  </a:lnTo>
                  <a:lnTo>
                    <a:pt x="0" y="36957"/>
                  </a:lnTo>
                  <a:close/>
                </a:path>
              </a:pathLst>
            </a:custGeom>
            <a:solidFill>
              <a:srgbClr val="8C120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7465187" y="4433443"/>
              <a:ext cx="96140" cy="36958"/>
            </a:xfrm>
            <a:custGeom>
              <a:avLst/>
              <a:gdLst/>
              <a:ahLst/>
              <a:cxnLst/>
              <a:rect l="0" t="0" r="0" b="0"/>
              <a:pathLst>
                <a:path w="96140" h="36958">
                  <a:moveTo>
                    <a:pt x="0" y="0"/>
                  </a:moveTo>
                  <a:lnTo>
                    <a:pt x="96139" y="0"/>
                  </a:lnTo>
                  <a:lnTo>
                    <a:pt x="96139" y="36957"/>
                  </a:lnTo>
                  <a:lnTo>
                    <a:pt x="0" y="36957"/>
                  </a:lnTo>
                  <a:close/>
                </a:path>
              </a:pathLst>
            </a:custGeom>
            <a:solidFill>
              <a:srgbClr val="8C120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8513953" y="4495673"/>
              <a:ext cx="96140" cy="40514"/>
            </a:xfrm>
            <a:custGeom>
              <a:avLst/>
              <a:gdLst/>
              <a:ahLst/>
              <a:cxnLst/>
              <a:rect l="0" t="0" r="0" b="0"/>
              <a:pathLst>
                <a:path w="96140" h="40514">
                  <a:moveTo>
                    <a:pt x="0" y="0"/>
                  </a:moveTo>
                  <a:lnTo>
                    <a:pt x="96139" y="0"/>
                  </a:lnTo>
                  <a:lnTo>
                    <a:pt x="96139" y="40513"/>
                  </a:lnTo>
                  <a:lnTo>
                    <a:pt x="0" y="40513"/>
                  </a:lnTo>
                  <a:close/>
                </a:path>
              </a:pathLst>
            </a:custGeom>
            <a:solidFill>
              <a:srgbClr val="8C120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8333613" y="4355211"/>
              <a:ext cx="92457" cy="36958"/>
            </a:xfrm>
            <a:custGeom>
              <a:avLst/>
              <a:gdLst/>
              <a:ahLst/>
              <a:cxnLst/>
              <a:rect l="0" t="0" r="0" b="0"/>
              <a:pathLst>
                <a:path w="92457" h="36958">
                  <a:moveTo>
                    <a:pt x="0" y="0"/>
                  </a:moveTo>
                  <a:lnTo>
                    <a:pt x="92456" y="0"/>
                  </a:lnTo>
                  <a:lnTo>
                    <a:pt x="92456" y="36957"/>
                  </a:lnTo>
                  <a:lnTo>
                    <a:pt x="0" y="36957"/>
                  </a:lnTo>
                  <a:close/>
                </a:path>
              </a:pathLst>
            </a:custGeom>
            <a:solidFill>
              <a:srgbClr val="8C120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7749032" y="4355084"/>
              <a:ext cx="92330" cy="40514"/>
            </a:xfrm>
            <a:custGeom>
              <a:avLst/>
              <a:gdLst/>
              <a:ahLst/>
              <a:cxnLst/>
              <a:rect l="0" t="0" r="0" b="0"/>
              <a:pathLst>
                <a:path w="92330" h="40514">
                  <a:moveTo>
                    <a:pt x="0" y="0"/>
                  </a:moveTo>
                  <a:lnTo>
                    <a:pt x="92329" y="0"/>
                  </a:lnTo>
                  <a:lnTo>
                    <a:pt x="92329" y="40513"/>
                  </a:lnTo>
                  <a:lnTo>
                    <a:pt x="0" y="40513"/>
                  </a:lnTo>
                  <a:close/>
                </a:path>
              </a:pathLst>
            </a:custGeom>
            <a:solidFill>
              <a:srgbClr val="8C120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8537575" y="4584954"/>
              <a:ext cx="96267" cy="36958"/>
            </a:xfrm>
            <a:custGeom>
              <a:avLst/>
              <a:gdLst/>
              <a:ahLst/>
              <a:cxnLst/>
              <a:rect l="0" t="0" r="0" b="0"/>
              <a:pathLst>
                <a:path w="96267" h="36958">
                  <a:moveTo>
                    <a:pt x="0" y="0"/>
                  </a:moveTo>
                  <a:lnTo>
                    <a:pt x="96266" y="0"/>
                  </a:lnTo>
                  <a:lnTo>
                    <a:pt x="96266" y="36957"/>
                  </a:lnTo>
                  <a:lnTo>
                    <a:pt x="0" y="36957"/>
                  </a:lnTo>
                  <a:close/>
                </a:path>
              </a:pathLst>
            </a:custGeom>
            <a:solidFill>
              <a:srgbClr val="8C120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8221726" y="4677791"/>
              <a:ext cx="96013" cy="36958"/>
            </a:xfrm>
            <a:custGeom>
              <a:avLst/>
              <a:gdLst/>
              <a:ahLst/>
              <a:cxnLst/>
              <a:rect l="0" t="0" r="0" b="0"/>
              <a:pathLst>
                <a:path w="96013" h="36958">
                  <a:moveTo>
                    <a:pt x="0" y="0"/>
                  </a:moveTo>
                  <a:lnTo>
                    <a:pt x="96012" y="0"/>
                  </a:lnTo>
                  <a:lnTo>
                    <a:pt x="96012" y="36957"/>
                  </a:lnTo>
                  <a:lnTo>
                    <a:pt x="0" y="36957"/>
                  </a:lnTo>
                  <a:close/>
                </a:path>
              </a:pathLst>
            </a:custGeom>
            <a:solidFill>
              <a:srgbClr val="8C120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7809357" y="4878070"/>
              <a:ext cx="96013" cy="36958"/>
            </a:xfrm>
            <a:custGeom>
              <a:avLst/>
              <a:gdLst/>
              <a:ahLst/>
              <a:cxnLst/>
              <a:rect l="0" t="0" r="0" b="0"/>
              <a:pathLst>
                <a:path w="96013" h="36958">
                  <a:moveTo>
                    <a:pt x="0" y="0"/>
                  </a:moveTo>
                  <a:lnTo>
                    <a:pt x="96012" y="0"/>
                  </a:lnTo>
                  <a:lnTo>
                    <a:pt x="96012" y="36957"/>
                  </a:lnTo>
                  <a:lnTo>
                    <a:pt x="0" y="36957"/>
                  </a:lnTo>
                  <a:close/>
                </a:path>
              </a:pathLst>
            </a:custGeom>
            <a:solidFill>
              <a:srgbClr val="8C120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8113395" y="4084701"/>
              <a:ext cx="96140" cy="36831"/>
            </a:xfrm>
            <a:custGeom>
              <a:avLst/>
              <a:gdLst/>
              <a:ahLst/>
              <a:cxnLst/>
              <a:rect l="0" t="0" r="0" b="0"/>
              <a:pathLst>
                <a:path w="96140" h="36831">
                  <a:moveTo>
                    <a:pt x="0" y="0"/>
                  </a:moveTo>
                  <a:lnTo>
                    <a:pt x="96139" y="0"/>
                  </a:lnTo>
                  <a:lnTo>
                    <a:pt x="96139" y="36830"/>
                  </a:lnTo>
                  <a:lnTo>
                    <a:pt x="0" y="36830"/>
                  </a:lnTo>
                  <a:close/>
                </a:path>
              </a:pathLst>
            </a:custGeom>
            <a:solidFill>
              <a:srgbClr val="8C120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7897495" y="4162298"/>
              <a:ext cx="96140" cy="36958"/>
            </a:xfrm>
            <a:custGeom>
              <a:avLst/>
              <a:gdLst/>
              <a:ahLst/>
              <a:cxnLst/>
              <a:rect l="0" t="0" r="0" b="0"/>
              <a:pathLst>
                <a:path w="96140" h="36958">
                  <a:moveTo>
                    <a:pt x="0" y="0"/>
                  </a:moveTo>
                  <a:lnTo>
                    <a:pt x="96139" y="0"/>
                  </a:lnTo>
                  <a:lnTo>
                    <a:pt x="96139" y="36957"/>
                  </a:lnTo>
                  <a:lnTo>
                    <a:pt x="0" y="36957"/>
                  </a:lnTo>
                  <a:close/>
                </a:path>
              </a:pathLst>
            </a:custGeom>
            <a:solidFill>
              <a:srgbClr val="8C120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7813040" y="4792599"/>
              <a:ext cx="92330" cy="36958"/>
            </a:xfrm>
            <a:custGeom>
              <a:avLst/>
              <a:gdLst/>
              <a:ahLst/>
              <a:cxnLst/>
              <a:rect l="0" t="0" r="0" b="0"/>
              <a:pathLst>
                <a:path w="92330" h="36958">
                  <a:moveTo>
                    <a:pt x="0" y="0"/>
                  </a:moveTo>
                  <a:lnTo>
                    <a:pt x="92329" y="0"/>
                  </a:lnTo>
                  <a:lnTo>
                    <a:pt x="92329" y="36957"/>
                  </a:lnTo>
                  <a:lnTo>
                    <a:pt x="0" y="36957"/>
                  </a:lnTo>
                  <a:close/>
                </a:path>
              </a:pathLst>
            </a:custGeom>
            <a:solidFill>
              <a:srgbClr val="8C120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8180959" y="4755642"/>
              <a:ext cx="96140" cy="36831"/>
            </a:xfrm>
            <a:custGeom>
              <a:avLst/>
              <a:gdLst/>
              <a:ahLst/>
              <a:cxnLst/>
              <a:rect l="0" t="0" r="0" b="0"/>
              <a:pathLst>
                <a:path w="96140" h="36831">
                  <a:moveTo>
                    <a:pt x="0" y="0"/>
                  </a:moveTo>
                  <a:lnTo>
                    <a:pt x="96139" y="0"/>
                  </a:lnTo>
                  <a:lnTo>
                    <a:pt x="96139" y="36830"/>
                  </a:lnTo>
                  <a:lnTo>
                    <a:pt x="0" y="36830"/>
                  </a:lnTo>
                  <a:close/>
                </a:path>
              </a:pathLst>
            </a:custGeom>
            <a:solidFill>
              <a:srgbClr val="8C120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7537196" y="4781550"/>
              <a:ext cx="92330" cy="36958"/>
            </a:xfrm>
            <a:custGeom>
              <a:avLst/>
              <a:gdLst/>
              <a:ahLst/>
              <a:cxnLst/>
              <a:rect l="0" t="0" r="0" b="0"/>
              <a:pathLst>
                <a:path w="92330" h="36958">
                  <a:moveTo>
                    <a:pt x="0" y="0"/>
                  </a:moveTo>
                  <a:lnTo>
                    <a:pt x="92329" y="0"/>
                  </a:lnTo>
                  <a:lnTo>
                    <a:pt x="92329" y="36957"/>
                  </a:lnTo>
                  <a:lnTo>
                    <a:pt x="0" y="36957"/>
                  </a:lnTo>
                  <a:close/>
                </a:path>
              </a:pathLst>
            </a:custGeom>
            <a:solidFill>
              <a:srgbClr val="8C120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8369427" y="4899660"/>
              <a:ext cx="92330" cy="40514"/>
            </a:xfrm>
            <a:custGeom>
              <a:avLst/>
              <a:gdLst/>
              <a:ahLst/>
              <a:cxnLst/>
              <a:rect l="0" t="0" r="0" b="0"/>
              <a:pathLst>
                <a:path w="92330" h="40514">
                  <a:moveTo>
                    <a:pt x="0" y="0"/>
                  </a:moveTo>
                  <a:lnTo>
                    <a:pt x="92329" y="0"/>
                  </a:lnTo>
                  <a:lnTo>
                    <a:pt x="92329" y="40513"/>
                  </a:lnTo>
                  <a:lnTo>
                    <a:pt x="0" y="40513"/>
                  </a:lnTo>
                  <a:close/>
                </a:path>
              </a:pathLst>
            </a:custGeom>
            <a:solidFill>
              <a:srgbClr val="8C120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7895717" y="4135628"/>
              <a:ext cx="156337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8020685" y="4173220"/>
              <a:ext cx="156337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7926959" y="4261612"/>
              <a:ext cx="145923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7631684" y="4847082"/>
              <a:ext cx="142367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8461883" y="4748403"/>
              <a:ext cx="142367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7798435" y="4295648"/>
              <a:ext cx="156337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7503160" y="4884547"/>
              <a:ext cx="145923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8333359" y="4782439"/>
              <a:ext cx="152781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7916545" y="4336542"/>
              <a:ext cx="156210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7621143" y="4925441"/>
              <a:ext cx="152908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8451469" y="4823333"/>
              <a:ext cx="152781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8291703" y="4288917"/>
              <a:ext cx="145923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7739253" y="4224147"/>
              <a:ext cx="156464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7631684" y="4775581"/>
              <a:ext cx="149352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8218678" y="4891405"/>
              <a:ext cx="152908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8420227" y="4329684"/>
              <a:ext cx="152781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7610856" y="4261612"/>
              <a:ext cx="156210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7569200" y="4333113"/>
              <a:ext cx="152781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7951216" y="4064127"/>
              <a:ext cx="152781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7478776" y="4748403"/>
              <a:ext cx="156337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8475853" y="4894834"/>
              <a:ext cx="156210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8128508" y="4336542"/>
              <a:ext cx="156210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8197850" y="4203827"/>
              <a:ext cx="156337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8100695" y="4261612"/>
              <a:ext cx="156210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7774051" y="4823333"/>
              <a:ext cx="152908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8142351" y="4785868"/>
              <a:ext cx="156210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7496175" y="4813173"/>
              <a:ext cx="149479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8333359" y="4932172"/>
              <a:ext cx="152781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Freeform 81"/>
            <p:cNvSpPr/>
            <p:nvPr/>
          </p:nvSpPr>
          <p:spPr>
            <a:xfrm>
              <a:off x="7864729" y="4378706"/>
              <a:ext cx="346584" cy="583058"/>
            </a:xfrm>
            <a:custGeom>
              <a:avLst/>
              <a:gdLst/>
              <a:ahLst/>
              <a:cxnLst/>
              <a:rect l="0" t="0" r="0" b="0"/>
              <a:pathLst>
                <a:path w="346584" h="583058">
                  <a:moveTo>
                    <a:pt x="346583" y="0"/>
                  </a:moveTo>
                  <a:lnTo>
                    <a:pt x="346583" y="583057"/>
                  </a:lnTo>
                  <a:lnTo>
                    <a:pt x="0" y="583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4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3" name="Oval 82"/>
            <p:cNvSpPr/>
            <p:nvPr/>
          </p:nvSpPr>
          <p:spPr>
            <a:xfrm>
              <a:off x="7901686" y="4688840"/>
              <a:ext cx="64008" cy="55626"/>
            </a:xfrm>
            <a:prstGeom prst="ellipse">
              <a:avLst/>
            </a:prstGeom>
            <a:solidFill>
              <a:srgbClr val="CCCCCC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7537450" y="4406646"/>
              <a:ext cx="252350" cy="270765"/>
            </a:xfrm>
            <a:custGeom>
              <a:avLst/>
              <a:gdLst/>
              <a:ahLst/>
              <a:cxnLst/>
              <a:rect l="0" t="0" r="0" b="0"/>
              <a:pathLst>
                <a:path w="252350" h="270765">
                  <a:moveTo>
                    <a:pt x="0" y="0"/>
                  </a:moveTo>
                  <a:lnTo>
                    <a:pt x="252349" y="0"/>
                  </a:lnTo>
                  <a:lnTo>
                    <a:pt x="252349" y="270764"/>
                  </a:lnTo>
                  <a:lnTo>
                    <a:pt x="0" y="270764"/>
                  </a:lnTo>
                  <a:close/>
                </a:path>
              </a:pathLst>
            </a:custGeom>
            <a:solidFill>
              <a:srgbClr val="B0FFFF"/>
            </a:solidFill>
            <a:ln w="0" cap="flat" cmpd="sng" algn="ctr">
              <a:solidFill>
                <a:srgbClr val="B0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7515098" y="4379595"/>
              <a:ext cx="294260" cy="318898"/>
            </a:xfrm>
            <a:custGeom>
              <a:avLst/>
              <a:gdLst/>
              <a:ahLst/>
              <a:cxnLst/>
              <a:rect l="0" t="0" r="0" b="0"/>
              <a:pathLst>
                <a:path w="294260" h="318898">
                  <a:moveTo>
                    <a:pt x="294259" y="0"/>
                  </a:moveTo>
                  <a:lnTo>
                    <a:pt x="294259" y="318897"/>
                  </a:lnTo>
                  <a:lnTo>
                    <a:pt x="0" y="318897"/>
                  </a:lnTo>
                  <a:lnTo>
                    <a:pt x="0" y="0"/>
                  </a:lnTo>
                  <a:lnTo>
                    <a:pt x="267081" y="27559"/>
                  </a:lnTo>
                  <a:lnTo>
                    <a:pt x="267081" y="292989"/>
                  </a:lnTo>
                  <a:lnTo>
                    <a:pt x="22352" y="292989"/>
                  </a:lnTo>
                  <a:lnTo>
                    <a:pt x="22352" y="27559"/>
                  </a:lnTo>
                  <a:close/>
                </a:path>
              </a:pathLst>
            </a:custGeom>
            <a:solidFill>
              <a:srgbClr val="8C120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8293227" y="4406646"/>
              <a:ext cx="252477" cy="270765"/>
            </a:xfrm>
            <a:custGeom>
              <a:avLst/>
              <a:gdLst/>
              <a:ahLst/>
              <a:cxnLst/>
              <a:rect l="0" t="0" r="0" b="0"/>
              <a:pathLst>
                <a:path w="252477" h="270765">
                  <a:moveTo>
                    <a:pt x="0" y="0"/>
                  </a:moveTo>
                  <a:lnTo>
                    <a:pt x="252476" y="0"/>
                  </a:lnTo>
                  <a:lnTo>
                    <a:pt x="252476" y="270764"/>
                  </a:lnTo>
                  <a:lnTo>
                    <a:pt x="0" y="270764"/>
                  </a:lnTo>
                  <a:close/>
                </a:path>
              </a:pathLst>
            </a:custGeom>
            <a:solidFill>
              <a:srgbClr val="B0FFFF"/>
            </a:solidFill>
            <a:ln w="0" cap="flat" cmpd="sng" algn="ctr">
              <a:solidFill>
                <a:srgbClr val="B0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8271256" y="4379595"/>
              <a:ext cx="294387" cy="318898"/>
            </a:xfrm>
            <a:custGeom>
              <a:avLst/>
              <a:gdLst/>
              <a:ahLst/>
              <a:cxnLst/>
              <a:rect l="0" t="0" r="0" b="0"/>
              <a:pathLst>
                <a:path w="294387" h="318898">
                  <a:moveTo>
                    <a:pt x="294386" y="0"/>
                  </a:moveTo>
                  <a:lnTo>
                    <a:pt x="294386" y="318897"/>
                  </a:lnTo>
                  <a:lnTo>
                    <a:pt x="0" y="318897"/>
                  </a:lnTo>
                  <a:lnTo>
                    <a:pt x="0" y="0"/>
                  </a:lnTo>
                  <a:lnTo>
                    <a:pt x="267208" y="27559"/>
                  </a:lnTo>
                  <a:lnTo>
                    <a:pt x="267208" y="292989"/>
                  </a:lnTo>
                  <a:lnTo>
                    <a:pt x="22352" y="292989"/>
                  </a:lnTo>
                  <a:lnTo>
                    <a:pt x="22352" y="27559"/>
                  </a:lnTo>
                  <a:close/>
                </a:path>
              </a:pathLst>
            </a:custGeom>
            <a:solidFill>
              <a:srgbClr val="8C120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8305546" y="4811141"/>
              <a:ext cx="96140" cy="36958"/>
            </a:xfrm>
            <a:custGeom>
              <a:avLst/>
              <a:gdLst/>
              <a:ahLst/>
              <a:cxnLst/>
              <a:rect l="0" t="0" r="0" b="0"/>
              <a:pathLst>
                <a:path w="96140" h="36958">
                  <a:moveTo>
                    <a:pt x="0" y="0"/>
                  </a:moveTo>
                  <a:lnTo>
                    <a:pt x="96139" y="0"/>
                  </a:lnTo>
                  <a:lnTo>
                    <a:pt x="96139" y="36957"/>
                  </a:lnTo>
                  <a:lnTo>
                    <a:pt x="0" y="36957"/>
                  </a:lnTo>
                  <a:close/>
                </a:path>
              </a:pathLst>
            </a:custGeom>
            <a:solidFill>
              <a:srgbClr val="8C120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89" name="Straight Connector 88"/>
            <p:cNvCxnSpPr/>
            <p:nvPr/>
          </p:nvCxnSpPr>
          <p:spPr>
            <a:xfrm>
              <a:off x="8274304" y="4840351"/>
              <a:ext cx="152781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Freeform 89"/>
            <p:cNvSpPr/>
            <p:nvPr/>
          </p:nvSpPr>
          <p:spPr>
            <a:xfrm>
              <a:off x="8692388" y="4313809"/>
              <a:ext cx="44959" cy="39117"/>
            </a:xfrm>
            <a:custGeom>
              <a:avLst/>
              <a:gdLst/>
              <a:ahLst/>
              <a:cxnLst/>
              <a:rect l="0" t="0" r="0" b="0"/>
              <a:pathLst>
                <a:path w="44959" h="39117">
                  <a:moveTo>
                    <a:pt x="13081" y="11303"/>
                  </a:moveTo>
                  <a:lnTo>
                    <a:pt x="44958" y="0"/>
                  </a:lnTo>
                  <a:lnTo>
                    <a:pt x="34163" y="22733"/>
                  </a:lnTo>
                  <a:lnTo>
                    <a:pt x="0" y="39116"/>
                  </a:lnTo>
                  <a:close/>
                </a:path>
              </a:pathLst>
            </a:custGeom>
            <a:solidFill>
              <a:srgbClr val="004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8031353" y="3935476"/>
              <a:ext cx="706502" cy="389129"/>
            </a:xfrm>
            <a:custGeom>
              <a:avLst/>
              <a:gdLst/>
              <a:ahLst/>
              <a:cxnLst/>
              <a:rect l="0" t="0" r="0" b="0"/>
              <a:pathLst>
                <a:path w="706502" h="389129">
                  <a:moveTo>
                    <a:pt x="670687" y="389128"/>
                  </a:moveTo>
                  <a:lnTo>
                    <a:pt x="0" y="0"/>
                  </a:lnTo>
                  <a:lnTo>
                    <a:pt x="706501" y="378079"/>
                  </a:lnTo>
                  <a:close/>
                </a:path>
              </a:pathLst>
            </a:custGeom>
            <a:solidFill>
              <a:srgbClr val="004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7388479" y="3934841"/>
              <a:ext cx="1316737" cy="421514"/>
            </a:xfrm>
            <a:custGeom>
              <a:avLst/>
              <a:gdLst/>
              <a:ahLst/>
              <a:cxnLst/>
              <a:rect l="0" t="0" r="0" b="0"/>
              <a:pathLst>
                <a:path w="1316737" h="421514">
                  <a:moveTo>
                    <a:pt x="641223" y="42037"/>
                  </a:moveTo>
                  <a:lnTo>
                    <a:pt x="16129" y="421513"/>
                  </a:lnTo>
                  <a:lnTo>
                    <a:pt x="0" y="393319"/>
                  </a:lnTo>
                  <a:lnTo>
                    <a:pt x="642366" y="0"/>
                  </a:lnTo>
                  <a:lnTo>
                    <a:pt x="1316736" y="390652"/>
                  </a:lnTo>
                  <a:lnTo>
                    <a:pt x="1305179" y="417957"/>
                  </a:lnTo>
                  <a:close/>
                </a:path>
              </a:pathLst>
            </a:custGeom>
            <a:solidFill>
              <a:srgbClr val="006F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7549134" y="3850259"/>
              <a:ext cx="29211" cy="143765"/>
            </a:xfrm>
            <a:custGeom>
              <a:avLst/>
              <a:gdLst/>
              <a:ahLst/>
              <a:cxnLst/>
              <a:rect l="0" t="0" r="0" b="0"/>
              <a:pathLst>
                <a:path w="29211" h="143765">
                  <a:moveTo>
                    <a:pt x="21336" y="141732"/>
                  </a:moveTo>
                  <a:lnTo>
                    <a:pt x="16002" y="135382"/>
                  </a:lnTo>
                  <a:lnTo>
                    <a:pt x="16002" y="128905"/>
                  </a:lnTo>
                  <a:lnTo>
                    <a:pt x="16002" y="124587"/>
                  </a:lnTo>
                  <a:lnTo>
                    <a:pt x="16002" y="120269"/>
                  </a:lnTo>
                  <a:lnTo>
                    <a:pt x="18669" y="115951"/>
                  </a:lnTo>
                  <a:lnTo>
                    <a:pt x="16002" y="109474"/>
                  </a:lnTo>
                  <a:lnTo>
                    <a:pt x="10795" y="103124"/>
                  </a:lnTo>
                  <a:lnTo>
                    <a:pt x="10795" y="96774"/>
                  </a:lnTo>
                  <a:lnTo>
                    <a:pt x="10795" y="94361"/>
                  </a:lnTo>
                  <a:lnTo>
                    <a:pt x="13208" y="90170"/>
                  </a:lnTo>
                  <a:lnTo>
                    <a:pt x="16002" y="90170"/>
                  </a:lnTo>
                  <a:lnTo>
                    <a:pt x="10795" y="83820"/>
                  </a:lnTo>
                  <a:lnTo>
                    <a:pt x="7874" y="79375"/>
                  </a:lnTo>
                  <a:lnTo>
                    <a:pt x="7874" y="77343"/>
                  </a:lnTo>
                  <a:lnTo>
                    <a:pt x="7874" y="72898"/>
                  </a:lnTo>
                  <a:lnTo>
                    <a:pt x="7874" y="70866"/>
                  </a:lnTo>
                  <a:lnTo>
                    <a:pt x="16002" y="64516"/>
                  </a:lnTo>
                  <a:lnTo>
                    <a:pt x="7874" y="57785"/>
                  </a:lnTo>
                  <a:lnTo>
                    <a:pt x="2667" y="51435"/>
                  </a:lnTo>
                  <a:lnTo>
                    <a:pt x="0" y="49403"/>
                  </a:lnTo>
                  <a:lnTo>
                    <a:pt x="0" y="44958"/>
                  </a:lnTo>
                  <a:lnTo>
                    <a:pt x="0" y="40767"/>
                  </a:lnTo>
                  <a:lnTo>
                    <a:pt x="0" y="38735"/>
                  </a:lnTo>
                  <a:lnTo>
                    <a:pt x="5334" y="34290"/>
                  </a:lnTo>
                  <a:lnTo>
                    <a:pt x="13208" y="32258"/>
                  </a:lnTo>
                  <a:lnTo>
                    <a:pt x="16002" y="21463"/>
                  </a:lnTo>
                  <a:lnTo>
                    <a:pt x="13208" y="17272"/>
                  </a:lnTo>
                  <a:lnTo>
                    <a:pt x="13208" y="12827"/>
                  </a:lnTo>
                  <a:lnTo>
                    <a:pt x="13208" y="8509"/>
                  </a:lnTo>
                  <a:lnTo>
                    <a:pt x="21336" y="2159"/>
                  </a:lnTo>
                  <a:lnTo>
                    <a:pt x="23876" y="0"/>
                  </a:lnTo>
                  <a:lnTo>
                    <a:pt x="26670" y="0"/>
                  </a:lnTo>
                  <a:lnTo>
                    <a:pt x="26670" y="2159"/>
                  </a:lnTo>
                  <a:lnTo>
                    <a:pt x="21336" y="4318"/>
                  </a:lnTo>
                  <a:lnTo>
                    <a:pt x="18669" y="6477"/>
                  </a:lnTo>
                  <a:lnTo>
                    <a:pt x="16002" y="10795"/>
                  </a:lnTo>
                  <a:lnTo>
                    <a:pt x="16002" y="17272"/>
                  </a:lnTo>
                  <a:lnTo>
                    <a:pt x="18669" y="17272"/>
                  </a:lnTo>
                  <a:lnTo>
                    <a:pt x="18669" y="19304"/>
                  </a:lnTo>
                  <a:lnTo>
                    <a:pt x="21336" y="23622"/>
                  </a:lnTo>
                  <a:lnTo>
                    <a:pt x="18669" y="27940"/>
                  </a:lnTo>
                  <a:lnTo>
                    <a:pt x="18669" y="29972"/>
                  </a:lnTo>
                  <a:lnTo>
                    <a:pt x="16002" y="34290"/>
                  </a:lnTo>
                  <a:lnTo>
                    <a:pt x="10795" y="36576"/>
                  </a:lnTo>
                  <a:lnTo>
                    <a:pt x="7874" y="36576"/>
                  </a:lnTo>
                  <a:lnTo>
                    <a:pt x="5334" y="38735"/>
                  </a:lnTo>
                  <a:lnTo>
                    <a:pt x="2667" y="40767"/>
                  </a:lnTo>
                  <a:lnTo>
                    <a:pt x="2667" y="47371"/>
                  </a:lnTo>
                  <a:lnTo>
                    <a:pt x="5334" y="51435"/>
                  </a:lnTo>
                  <a:lnTo>
                    <a:pt x="10795" y="55880"/>
                  </a:lnTo>
                  <a:lnTo>
                    <a:pt x="21336" y="62230"/>
                  </a:lnTo>
                  <a:lnTo>
                    <a:pt x="13208" y="72898"/>
                  </a:lnTo>
                  <a:lnTo>
                    <a:pt x="10795" y="77343"/>
                  </a:lnTo>
                  <a:lnTo>
                    <a:pt x="13208" y="79375"/>
                  </a:lnTo>
                  <a:lnTo>
                    <a:pt x="21336" y="87884"/>
                  </a:lnTo>
                  <a:lnTo>
                    <a:pt x="18669" y="92329"/>
                  </a:lnTo>
                  <a:lnTo>
                    <a:pt x="16002" y="94361"/>
                  </a:lnTo>
                  <a:lnTo>
                    <a:pt x="16002" y="98806"/>
                  </a:lnTo>
                  <a:lnTo>
                    <a:pt x="16002" y="105283"/>
                  </a:lnTo>
                  <a:lnTo>
                    <a:pt x="18669" y="109474"/>
                  </a:lnTo>
                  <a:lnTo>
                    <a:pt x="23876" y="113919"/>
                  </a:lnTo>
                  <a:lnTo>
                    <a:pt x="26670" y="118237"/>
                  </a:lnTo>
                  <a:lnTo>
                    <a:pt x="21336" y="120269"/>
                  </a:lnTo>
                  <a:lnTo>
                    <a:pt x="18669" y="124587"/>
                  </a:lnTo>
                  <a:lnTo>
                    <a:pt x="18669" y="128905"/>
                  </a:lnTo>
                  <a:lnTo>
                    <a:pt x="21336" y="133223"/>
                  </a:lnTo>
                  <a:lnTo>
                    <a:pt x="23876" y="137414"/>
                  </a:lnTo>
                  <a:lnTo>
                    <a:pt x="29210" y="141732"/>
                  </a:lnTo>
                  <a:lnTo>
                    <a:pt x="29210" y="143764"/>
                  </a:lnTo>
                  <a:lnTo>
                    <a:pt x="26670" y="143764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7575169" y="3823970"/>
              <a:ext cx="53214" cy="163323"/>
            </a:xfrm>
            <a:custGeom>
              <a:avLst/>
              <a:gdLst/>
              <a:ahLst/>
              <a:cxnLst/>
              <a:rect l="0" t="0" r="0" b="0"/>
              <a:pathLst>
                <a:path w="53214" h="163323">
                  <a:moveTo>
                    <a:pt x="2667" y="159004"/>
                  </a:moveTo>
                  <a:lnTo>
                    <a:pt x="0" y="152527"/>
                  </a:lnTo>
                  <a:lnTo>
                    <a:pt x="2667" y="145923"/>
                  </a:lnTo>
                  <a:lnTo>
                    <a:pt x="5207" y="139573"/>
                  </a:lnTo>
                  <a:lnTo>
                    <a:pt x="10541" y="135255"/>
                  </a:lnTo>
                  <a:lnTo>
                    <a:pt x="18542" y="128778"/>
                  </a:lnTo>
                  <a:lnTo>
                    <a:pt x="18542" y="120269"/>
                  </a:lnTo>
                  <a:lnTo>
                    <a:pt x="23876" y="111760"/>
                  </a:lnTo>
                  <a:lnTo>
                    <a:pt x="26416" y="111760"/>
                  </a:lnTo>
                  <a:lnTo>
                    <a:pt x="23876" y="107315"/>
                  </a:lnTo>
                  <a:lnTo>
                    <a:pt x="23876" y="105283"/>
                  </a:lnTo>
                  <a:lnTo>
                    <a:pt x="23876" y="100965"/>
                  </a:lnTo>
                  <a:lnTo>
                    <a:pt x="29210" y="94488"/>
                  </a:lnTo>
                  <a:lnTo>
                    <a:pt x="45212" y="81661"/>
                  </a:lnTo>
                  <a:lnTo>
                    <a:pt x="42418" y="79375"/>
                  </a:lnTo>
                  <a:lnTo>
                    <a:pt x="39751" y="77343"/>
                  </a:lnTo>
                  <a:lnTo>
                    <a:pt x="34544" y="73025"/>
                  </a:lnTo>
                  <a:lnTo>
                    <a:pt x="34544" y="68707"/>
                  </a:lnTo>
                  <a:lnTo>
                    <a:pt x="37211" y="64389"/>
                  </a:lnTo>
                  <a:lnTo>
                    <a:pt x="39751" y="60198"/>
                  </a:lnTo>
                  <a:lnTo>
                    <a:pt x="42418" y="53721"/>
                  </a:lnTo>
                  <a:lnTo>
                    <a:pt x="34544" y="49403"/>
                  </a:lnTo>
                  <a:lnTo>
                    <a:pt x="31877" y="45085"/>
                  </a:lnTo>
                  <a:lnTo>
                    <a:pt x="31877" y="38735"/>
                  </a:lnTo>
                  <a:lnTo>
                    <a:pt x="34544" y="29972"/>
                  </a:lnTo>
                  <a:lnTo>
                    <a:pt x="31877" y="23622"/>
                  </a:lnTo>
                  <a:lnTo>
                    <a:pt x="31877" y="17272"/>
                  </a:lnTo>
                  <a:lnTo>
                    <a:pt x="34544" y="10922"/>
                  </a:lnTo>
                  <a:lnTo>
                    <a:pt x="37211" y="4318"/>
                  </a:lnTo>
                  <a:lnTo>
                    <a:pt x="42418" y="2032"/>
                  </a:lnTo>
                  <a:lnTo>
                    <a:pt x="45212" y="0"/>
                  </a:lnTo>
                  <a:lnTo>
                    <a:pt x="53213" y="2032"/>
                  </a:lnTo>
                  <a:lnTo>
                    <a:pt x="53213" y="4318"/>
                  </a:lnTo>
                  <a:lnTo>
                    <a:pt x="47879" y="4318"/>
                  </a:lnTo>
                  <a:lnTo>
                    <a:pt x="45212" y="4318"/>
                  </a:lnTo>
                  <a:lnTo>
                    <a:pt x="42418" y="6477"/>
                  </a:lnTo>
                  <a:lnTo>
                    <a:pt x="39751" y="8509"/>
                  </a:lnTo>
                  <a:lnTo>
                    <a:pt x="39751" y="10922"/>
                  </a:lnTo>
                  <a:lnTo>
                    <a:pt x="37211" y="12827"/>
                  </a:lnTo>
                  <a:lnTo>
                    <a:pt x="37211" y="19304"/>
                  </a:lnTo>
                  <a:lnTo>
                    <a:pt x="37211" y="23622"/>
                  </a:lnTo>
                  <a:lnTo>
                    <a:pt x="39751" y="27940"/>
                  </a:lnTo>
                  <a:lnTo>
                    <a:pt x="45212" y="29972"/>
                  </a:lnTo>
                  <a:lnTo>
                    <a:pt x="42418" y="32258"/>
                  </a:lnTo>
                  <a:lnTo>
                    <a:pt x="39751" y="32258"/>
                  </a:lnTo>
                  <a:lnTo>
                    <a:pt x="37211" y="36449"/>
                  </a:lnTo>
                  <a:lnTo>
                    <a:pt x="37211" y="38735"/>
                  </a:lnTo>
                  <a:lnTo>
                    <a:pt x="34544" y="47244"/>
                  </a:lnTo>
                  <a:lnTo>
                    <a:pt x="37211" y="49403"/>
                  </a:lnTo>
                  <a:lnTo>
                    <a:pt x="45212" y="51562"/>
                  </a:lnTo>
                  <a:lnTo>
                    <a:pt x="47879" y="53721"/>
                  </a:lnTo>
                  <a:lnTo>
                    <a:pt x="45212" y="57912"/>
                  </a:lnTo>
                  <a:lnTo>
                    <a:pt x="42418" y="62357"/>
                  </a:lnTo>
                  <a:lnTo>
                    <a:pt x="39751" y="66548"/>
                  </a:lnTo>
                  <a:lnTo>
                    <a:pt x="37211" y="70866"/>
                  </a:lnTo>
                  <a:lnTo>
                    <a:pt x="42418" y="75184"/>
                  </a:lnTo>
                  <a:lnTo>
                    <a:pt x="47879" y="77343"/>
                  </a:lnTo>
                  <a:lnTo>
                    <a:pt x="47879" y="79375"/>
                  </a:lnTo>
                  <a:lnTo>
                    <a:pt x="47879" y="81661"/>
                  </a:lnTo>
                  <a:lnTo>
                    <a:pt x="45212" y="85852"/>
                  </a:lnTo>
                  <a:lnTo>
                    <a:pt x="37211" y="92456"/>
                  </a:lnTo>
                  <a:lnTo>
                    <a:pt x="29210" y="100965"/>
                  </a:lnTo>
                  <a:lnTo>
                    <a:pt x="29210" y="102870"/>
                  </a:lnTo>
                  <a:lnTo>
                    <a:pt x="29210" y="107315"/>
                  </a:lnTo>
                  <a:lnTo>
                    <a:pt x="37211" y="107315"/>
                  </a:lnTo>
                  <a:lnTo>
                    <a:pt x="37211" y="109474"/>
                  </a:lnTo>
                  <a:lnTo>
                    <a:pt x="31877" y="111760"/>
                  </a:lnTo>
                  <a:lnTo>
                    <a:pt x="23876" y="120269"/>
                  </a:lnTo>
                  <a:lnTo>
                    <a:pt x="23876" y="126746"/>
                  </a:lnTo>
                  <a:lnTo>
                    <a:pt x="23876" y="128778"/>
                  </a:lnTo>
                  <a:lnTo>
                    <a:pt x="21209" y="131064"/>
                  </a:lnTo>
                  <a:lnTo>
                    <a:pt x="16002" y="133223"/>
                  </a:lnTo>
                  <a:lnTo>
                    <a:pt x="13335" y="137414"/>
                  </a:lnTo>
                  <a:lnTo>
                    <a:pt x="8001" y="141859"/>
                  </a:lnTo>
                  <a:lnTo>
                    <a:pt x="8001" y="143891"/>
                  </a:lnTo>
                  <a:lnTo>
                    <a:pt x="5207" y="148209"/>
                  </a:lnTo>
                  <a:lnTo>
                    <a:pt x="5207" y="156718"/>
                  </a:lnTo>
                  <a:lnTo>
                    <a:pt x="8001" y="159004"/>
                  </a:lnTo>
                  <a:lnTo>
                    <a:pt x="10541" y="160909"/>
                  </a:lnTo>
                  <a:lnTo>
                    <a:pt x="8001" y="163322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7628890" y="3804920"/>
              <a:ext cx="87631" cy="180468"/>
            </a:xfrm>
            <a:custGeom>
              <a:avLst/>
              <a:gdLst/>
              <a:ahLst/>
              <a:cxnLst/>
              <a:rect l="0" t="0" r="0" b="0"/>
              <a:pathLst>
                <a:path w="87631" h="180468">
                  <a:moveTo>
                    <a:pt x="0" y="176022"/>
                  </a:moveTo>
                  <a:lnTo>
                    <a:pt x="5334" y="176022"/>
                  </a:lnTo>
                  <a:lnTo>
                    <a:pt x="10541" y="173990"/>
                  </a:lnTo>
                  <a:lnTo>
                    <a:pt x="16002" y="171958"/>
                  </a:lnTo>
                  <a:lnTo>
                    <a:pt x="18542" y="167513"/>
                  </a:lnTo>
                  <a:lnTo>
                    <a:pt x="21209" y="163322"/>
                  </a:lnTo>
                  <a:lnTo>
                    <a:pt x="23876" y="159004"/>
                  </a:lnTo>
                  <a:lnTo>
                    <a:pt x="26543" y="154559"/>
                  </a:lnTo>
                  <a:lnTo>
                    <a:pt x="26543" y="150368"/>
                  </a:lnTo>
                  <a:lnTo>
                    <a:pt x="23876" y="146050"/>
                  </a:lnTo>
                  <a:lnTo>
                    <a:pt x="29210" y="146050"/>
                  </a:lnTo>
                  <a:lnTo>
                    <a:pt x="34544" y="143891"/>
                  </a:lnTo>
                  <a:lnTo>
                    <a:pt x="37211" y="141859"/>
                  </a:lnTo>
                  <a:lnTo>
                    <a:pt x="37211" y="139573"/>
                  </a:lnTo>
                  <a:lnTo>
                    <a:pt x="39751" y="137414"/>
                  </a:lnTo>
                  <a:lnTo>
                    <a:pt x="39751" y="133096"/>
                  </a:lnTo>
                  <a:lnTo>
                    <a:pt x="31877" y="126746"/>
                  </a:lnTo>
                  <a:lnTo>
                    <a:pt x="26543" y="124587"/>
                  </a:lnTo>
                  <a:lnTo>
                    <a:pt x="39751" y="105283"/>
                  </a:lnTo>
                  <a:lnTo>
                    <a:pt x="42418" y="103124"/>
                  </a:lnTo>
                  <a:lnTo>
                    <a:pt x="42418" y="100965"/>
                  </a:lnTo>
                  <a:lnTo>
                    <a:pt x="39751" y="98806"/>
                  </a:lnTo>
                  <a:lnTo>
                    <a:pt x="39751" y="96647"/>
                  </a:lnTo>
                  <a:lnTo>
                    <a:pt x="37211" y="88011"/>
                  </a:lnTo>
                  <a:lnTo>
                    <a:pt x="37211" y="83820"/>
                  </a:lnTo>
                  <a:lnTo>
                    <a:pt x="37211" y="79502"/>
                  </a:lnTo>
                  <a:lnTo>
                    <a:pt x="39751" y="77343"/>
                  </a:lnTo>
                  <a:lnTo>
                    <a:pt x="45212" y="77343"/>
                  </a:lnTo>
                  <a:lnTo>
                    <a:pt x="42418" y="70866"/>
                  </a:lnTo>
                  <a:lnTo>
                    <a:pt x="42418" y="64516"/>
                  </a:lnTo>
                  <a:lnTo>
                    <a:pt x="42418" y="60071"/>
                  </a:lnTo>
                  <a:lnTo>
                    <a:pt x="45212" y="58039"/>
                  </a:lnTo>
                  <a:lnTo>
                    <a:pt x="47752" y="55880"/>
                  </a:lnTo>
                  <a:lnTo>
                    <a:pt x="45212" y="49403"/>
                  </a:lnTo>
                  <a:lnTo>
                    <a:pt x="47752" y="41021"/>
                  </a:lnTo>
                  <a:lnTo>
                    <a:pt x="50419" y="41021"/>
                  </a:lnTo>
                  <a:lnTo>
                    <a:pt x="53086" y="41021"/>
                  </a:lnTo>
                  <a:lnTo>
                    <a:pt x="55880" y="41021"/>
                  </a:lnTo>
                  <a:lnTo>
                    <a:pt x="58420" y="42926"/>
                  </a:lnTo>
                  <a:lnTo>
                    <a:pt x="61087" y="41021"/>
                  </a:lnTo>
                  <a:lnTo>
                    <a:pt x="63754" y="38608"/>
                  </a:lnTo>
                  <a:lnTo>
                    <a:pt x="66421" y="34417"/>
                  </a:lnTo>
                  <a:lnTo>
                    <a:pt x="63754" y="29972"/>
                  </a:lnTo>
                  <a:lnTo>
                    <a:pt x="69088" y="29972"/>
                  </a:lnTo>
                  <a:lnTo>
                    <a:pt x="71755" y="25781"/>
                  </a:lnTo>
                  <a:lnTo>
                    <a:pt x="74295" y="23622"/>
                  </a:lnTo>
                  <a:lnTo>
                    <a:pt x="77089" y="19431"/>
                  </a:lnTo>
                  <a:lnTo>
                    <a:pt x="77089" y="17145"/>
                  </a:lnTo>
                  <a:lnTo>
                    <a:pt x="74295" y="12827"/>
                  </a:lnTo>
                  <a:lnTo>
                    <a:pt x="79756" y="8636"/>
                  </a:lnTo>
                  <a:lnTo>
                    <a:pt x="82296" y="4445"/>
                  </a:lnTo>
                  <a:lnTo>
                    <a:pt x="82296" y="2032"/>
                  </a:lnTo>
                  <a:lnTo>
                    <a:pt x="82296" y="0"/>
                  </a:lnTo>
                  <a:lnTo>
                    <a:pt x="84963" y="0"/>
                  </a:lnTo>
                  <a:lnTo>
                    <a:pt x="87630" y="2032"/>
                  </a:lnTo>
                  <a:lnTo>
                    <a:pt x="87630" y="4445"/>
                  </a:lnTo>
                  <a:lnTo>
                    <a:pt x="84963" y="8636"/>
                  </a:lnTo>
                  <a:lnTo>
                    <a:pt x="79756" y="12827"/>
                  </a:lnTo>
                  <a:lnTo>
                    <a:pt x="79756" y="15113"/>
                  </a:lnTo>
                  <a:lnTo>
                    <a:pt x="79756" y="19431"/>
                  </a:lnTo>
                  <a:lnTo>
                    <a:pt x="79756" y="23622"/>
                  </a:lnTo>
                  <a:lnTo>
                    <a:pt x="79756" y="25781"/>
                  </a:lnTo>
                  <a:lnTo>
                    <a:pt x="77089" y="27940"/>
                  </a:lnTo>
                  <a:lnTo>
                    <a:pt x="69088" y="32131"/>
                  </a:lnTo>
                  <a:lnTo>
                    <a:pt x="69088" y="34417"/>
                  </a:lnTo>
                  <a:lnTo>
                    <a:pt x="69088" y="36576"/>
                  </a:lnTo>
                  <a:lnTo>
                    <a:pt x="69088" y="41021"/>
                  </a:lnTo>
                  <a:lnTo>
                    <a:pt x="66421" y="42926"/>
                  </a:lnTo>
                  <a:lnTo>
                    <a:pt x="61087" y="47371"/>
                  </a:lnTo>
                  <a:lnTo>
                    <a:pt x="55880" y="45085"/>
                  </a:lnTo>
                  <a:lnTo>
                    <a:pt x="53086" y="42926"/>
                  </a:lnTo>
                  <a:lnTo>
                    <a:pt x="50419" y="42926"/>
                  </a:lnTo>
                  <a:lnTo>
                    <a:pt x="47752" y="47371"/>
                  </a:lnTo>
                  <a:lnTo>
                    <a:pt x="50419" y="49403"/>
                  </a:lnTo>
                  <a:lnTo>
                    <a:pt x="50419" y="51562"/>
                  </a:lnTo>
                  <a:lnTo>
                    <a:pt x="55880" y="55880"/>
                  </a:lnTo>
                  <a:lnTo>
                    <a:pt x="53086" y="58039"/>
                  </a:lnTo>
                  <a:lnTo>
                    <a:pt x="50419" y="60071"/>
                  </a:lnTo>
                  <a:lnTo>
                    <a:pt x="47752" y="60071"/>
                  </a:lnTo>
                  <a:lnTo>
                    <a:pt x="47752" y="62230"/>
                  </a:lnTo>
                  <a:lnTo>
                    <a:pt x="45212" y="66548"/>
                  </a:lnTo>
                  <a:lnTo>
                    <a:pt x="47752" y="68961"/>
                  </a:lnTo>
                  <a:lnTo>
                    <a:pt x="47752" y="73025"/>
                  </a:lnTo>
                  <a:lnTo>
                    <a:pt x="53086" y="79502"/>
                  </a:lnTo>
                  <a:lnTo>
                    <a:pt x="47752" y="79502"/>
                  </a:lnTo>
                  <a:lnTo>
                    <a:pt x="45212" y="79502"/>
                  </a:lnTo>
                  <a:lnTo>
                    <a:pt x="42418" y="81661"/>
                  </a:lnTo>
                  <a:lnTo>
                    <a:pt x="39751" y="88011"/>
                  </a:lnTo>
                  <a:lnTo>
                    <a:pt x="45212" y="98806"/>
                  </a:lnTo>
                  <a:lnTo>
                    <a:pt x="47752" y="105283"/>
                  </a:lnTo>
                  <a:lnTo>
                    <a:pt x="42418" y="109474"/>
                  </a:lnTo>
                  <a:lnTo>
                    <a:pt x="37211" y="113919"/>
                  </a:lnTo>
                  <a:lnTo>
                    <a:pt x="31877" y="124587"/>
                  </a:lnTo>
                  <a:lnTo>
                    <a:pt x="39751" y="126746"/>
                  </a:lnTo>
                  <a:lnTo>
                    <a:pt x="42418" y="131064"/>
                  </a:lnTo>
                  <a:lnTo>
                    <a:pt x="42418" y="133096"/>
                  </a:lnTo>
                  <a:lnTo>
                    <a:pt x="42418" y="139573"/>
                  </a:lnTo>
                  <a:lnTo>
                    <a:pt x="39751" y="143891"/>
                  </a:lnTo>
                  <a:lnTo>
                    <a:pt x="37211" y="146050"/>
                  </a:lnTo>
                  <a:lnTo>
                    <a:pt x="31877" y="150368"/>
                  </a:lnTo>
                  <a:lnTo>
                    <a:pt x="29210" y="150368"/>
                  </a:lnTo>
                  <a:lnTo>
                    <a:pt x="29210" y="159004"/>
                  </a:lnTo>
                  <a:lnTo>
                    <a:pt x="26543" y="163322"/>
                  </a:lnTo>
                  <a:lnTo>
                    <a:pt x="23876" y="167513"/>
                  </a:lnTo>
                  <a:lnTo>
                    <a:pt x="21209" y="169545"/>
                  </a:lnTo>
                  <a:lnTo>
                    <a:pt x="16002" y="173990"/>
                  </a:lnTo>
                  <a:lnTo>
                    <a:pt x="13335" y="176022"/>
                  </a:lnTo>
                  <a:lnTo>
                    <a:pt x="7874" y="178308"/>
                  </a:lnTo>
                  <a:lnTo>
                    <a:pt x="0" y="18046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7618095" y="3809111"/>
              <a:ext cx="58421" cy="169546"/>
            </a:xfrm>
            <a:custGeom>
              <a:avLst/>
              <a:gdLst/>
              <a:ahLst/>
              <a:cxnLst/>
              <a:rect l="0" t="0" r="0" b="0"/>
              <a:pathLst>
                <a:path w="58421" h="169546">
                  <a:moveTo>
                    <a:pt x="5334" y="167386"/>
                  </a:moveTo>
                  <a:lnTo>
                    <a:pt x="7874" y="162941"/>
                  </a:lnTo>
                  <a:lnTo>
                    <a:pt x="13208" y="158877"/>
                  </a:lnTo>
                  <a:lnTo>
                    <a:pt x="13208" y="154432"/>
                  </a:lnTo>
                  <a:lnTo>
                    <a:pt x="18542" y="145923"/>
                  </a:lnTo>
                  <a:lnTo>
                    <a:pt x="18542" y="137414"/>
                  </a:lnTo>
                  <a:lnTo>
                    <a:pt x="18542" y="135001"/>
                  </a:lnTo>
                  <a:lnTo>
                    <a:pt x="15875" y="135001"/>
                  </a:lnTo>
                  <a:lnTo>
                    <a:pt x="13208" y="132969"/>
                  </a:lnTo>
                  <a:lnTo>
                    <a:pt x="18542" y="126619"/>
                  </a:lnTo>
                  <a:lnTo>
                    <a:pt x="21209" y="120142"/>
                  </a:lnTo>
                  <a:lnTo>
                    <a:pt x="21209" y="115824"/>
                  </a:lnTo>
                  <a:lnTo>
                    <a:pt x="21209" y="109474"/>
                  </a:lnTo>
                  <a:lnTo>
                    <a:pt x="18542" y="105029"/>
                  </a:lnTo>
                  <a:lnTo>
                    <a:pt x="18542" y="100838"/>
                  </a:lnTo>
                  <a:lnTo>
                    <a:pt x="23876" y="96520"/>
                  </a:lnTo>
                  <a:lnTo>
                    <a:pt x="31750" y="87884"/>
                  </a:lnTo>
                  <a:lnTo>
                    <a:pt x="37211" y="79375"/>
                  </a:lnTo>
                  <a:lnTo>
                    <a:pt x="39751" y="74930"/>
                  </a:lnTo>
                  <a:lnTo>
                    <a:pt x="42418" y="70612"/>
                  </a:lnTo>
                  <a:lnTo>
                    <a:pt x="39751" y="68580"/>
                  </a:lnTo>
                  <a:lnTo>
                    <a:pt x="29210" y="57785"/>
                  </a:lnTo>
                  <a:lnTo>
                    <a:pt x="26543" y="55626"/>
                  </a:lnTo>
                  <a:lnTo>
                    <a:pt x="26543" y="51435"/>
                  </a:lnTo>
                  <a:lnTo>
                    <a:pt x="26543" y="46990"/>
                  </a:lnTo>
                  <a:lnTo>
                    <a:pt x="29210" y="42799"/>
                  </a:lnTo>
                  <a:lnTo>
                    <a:pt x="34417" y="40640"/>
                  </a:lnTo>
                  <a:lnTo>
                    <a:pt x="31750" y="36322"/>
                  </a:lnTo>
                  <a:lnTo>
                    <a:pt x="31750" y="32004"/>
                  </a:lnTo>
                  <a:lnTo>
                    <a:pt x="31750" y="27686"/>
                  </a:lnTo>
                  <a:lnTo>
                    <a:pt x="34417" y="23495"/>
                  </a:lnTo>
                  <a:lnTo>
                    <a:pt x="37211" y="19177"/>
                  </a:lnTo>
                  <a:lnTo>
                    <a:pt x="42418" y="17018"/>
                  </a:lnTo>
                  <a:lnTo>
                    <a:pt x="47879" y="14859"/>
                  </a:lnTo>
                  <a:lnTo>
                    <a:pt x="47879" y="8382"/>
                  </a:lnTo>
                  <a:lnTo>
                    <a:pt x="47879" y="6477"/>
                  </a:lnTo>
                  <a:lnTo>
                    <a:pt x="50546" y="2032"/>
                  </a:lnTo>
                  <a:lnTo>
                    <a:pt x="55626" y="0"/>
                  </a:lnTo>
                  <a:lnTo>
                    <a:pt x="58420" y="2032"/>
                  </a:lnTo>
                  <a:lnTo>
                    <a:pt x="55626" y="4064"/>
                  </a:lnTo>
                  <a:lnTo>
                    <a:pt x="53086" y="8382"/>
                  </a:lnTo>
                  <a:lnTo>
                    <a:pt x="53086" y="10541"/>
                  </a:lnTo>
                  <a:lnTo>
                    <a:pt x="53086" y="14859"/>
                  </a:lnTo>
                  <a:lnTo>
                    <a:pt x="53086" y="19177"/>
                  </a:lnTo>
                  <a:lnTo>
                    <a:pt x="47879" y="19177"/>
                  </a:lnTo>
                  <a:lnTo>
                    <a:pt x="45085" y="19177"/>
                  </a:lnTo>
                  <a:lnTo>
                    <a:pt x="42418" y="21336"/>
                  </a:lnTo>
                  <a:lnTo>
                    <a:pt x="37211" y="23495"/>
                  </a:lnTo>
                  <a:lnTo>
                    <a:pt x="37211" y="27686"/>
                  </a:lnTo>
                  <a:lnTo>
                    <a:pt x="37211" y="32004"/>
                  </a:lnTo>
                  <a:lnTo>
                    <a:pt x="37211" y="36322"/>
                  </a:lnTo>
                  <a:lnTo>
                    <a:pt x="39751" y="38481"/>
                  </a:lnTo>
                  <a:lnTo>
                    <a:pt x="39751" y="42799"/>
                  </a:lnTo>
                  <a:lnTo>
                    <a:pt x="37211" y="44958"/>
                  </a:lnTo>
                  <a:lnTo>
                    <a:pt x="31750" y="46990"/>
                  </a:lnTo>
                  <a:lnTo>
                    <a:pt x="31750" y="53467"/>
                  </a:lnTo>
                  <a:lnTo>
                    <a:pt x="37211" y="60071"/>
                  </a:lnTo>
                  <a:lnTo>
                    <a:pt x="45085" y="66421"/>
                  </a:lnTo>
                  <a:lnTo>
                    <a:pt x="45085" y="70612"/>
                  </a:lnTo>
                  <a:lnTo>
                    <a:pt x="45085" y="72898"/>
                  </a:lnTo>
                  <a:lnTo>
                    <a:pt x="45085" y="74930"/>
                  </a:lnTo>
                  <a:lnTo>
                    <a:pt x="42418" y="79375"/>
                  </a:lnTo>
                  <a:lnTo>
                    <a:pt x="34417" y="87884"/>
                  </a:lnTo>
                  <a:lnTo>
                    <a:pt x="21209" y="102870"/>
                  </a:lnTo>
                  <a:lnTo>
                    <a:pt x="23876" y="107188"/>
                  </a:lnTo>
                  <a:lnTo>
                    <a:pt x="26543" y="109474"/>
                  </a:lnTo>
                  <a:lnTo>
                    <a:pt x="26543" y="111506"/>
                  </a:lnTo>
                  <a:lnTo>
                    <a:pt x="23876" y="117983"/>
                  </a:lnTo>
                  <a:lnTo>
                    <a:pt x="23876" y="124333"/>
                  </a:lnTo>
                  <a:lnTo>
                    <a:pt x="18542" y="130937"/>
                  </a:lnTo>
                  <a:lnTo>
                    <a:pt x="21209" y="132969"/>
                  </a:lnTo>
                  <a:lnTo>
                    <a:pt x="21209" y="137414"/>
                  </a:lnTo>
                  <a:lnTo>
                    <a:pt x="23876" y="143764"/>
                  </a:lnTo>
                  <a:lnTo>
                    <a:pt x="21209" y="148082"/>
                  </a:lnTo>
                  <a:lnTo>
                    <a:pt x="18542" y="152273"/>
                  </a:lnTo>
                  <a:lnTo>
                    <a:pt x="15875" y="158877"/>
                  </a:lnTo>
                  <a:lnTo>
                    <a:pt x="13208" y="162941"/>
                  </a:lnTo>
                  <a:lnTo>
                    <a:pt x="7874" y="167386"/>
                  </a:lnTo>
                  <a:lnTo>
                    <a:pt x="2540" y="169545"/>
                  </a:lnTo>
                  <a:lnTo>
                    <a:pt x="0" y="169545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7624318" y="3781679"/>
              <a:ext cx="39879" cy="42673"/>
            </a:xfrm>
            <a:custGeom>
              <a:avLst/>
              <a:gdLst/>
              <a:ahLst/>
              <a:cxnLst/>
              <a:rect l="0" t="0" r="0" b="0"/>
              <a:pathLst>
                <a:path w="39879" h="42673">
                  <a:moveTo>
                    <a:pt x="2794" y="40640"/>
                  </a:moveTo>
                  <a:lnTo>
                    <a:pt x="0" y="40640"/>
                  </a:lnTo>
                  <a:lnTo>
                    <a:pt x="0" y="34163"/>
                  </a:lnTo>
                  <a:lnTo>
                    <a:pt x="0" y="29845"/>
                  </a:lnTo>
                  <a:lnTo>
                    <a:pt x="2794" y="23495"/>
                  </a:lnTo>
                  <a:lnTo>
                    <a:pt x="8001" y="19177"/>
                  </a:lnTo>
                  <a:lnTo>
                    <a:pt x="10795" y="17018"/>
                  </a:lnTo>
                  <a:lnTo>
                    <a:pt x="15875" y="17018"/>
                  </a:lnTo>
                  <a:lnTo>
                    <a:pt x="15875" y="12954"/>
                  </a:lnTo>
                  <a:lnTo>
                    <a:pt x="15875" y="8509"/>
                  </a:lnTo>
                  <a:lnTo>
                    <a:pt x="18669" y="4064"/>
                  </a:lnTo>
                  <a:lnTo>
                    <a:pt x="24003" y="2032"/>
                  </a:lnTo>
                  <a:lnTo>
                    <a:pt x="26797" y="0"/>
                  </a:lnTo>
                  <a:lnTo>
                    <a:pt x="29210" y="0"/>
                  </a:lnTo>
                  <a:lnTo>
                    <a:pt x="34671" y="0"/>
                  </a:lnTo>
                  <a:lnTo>
                    <a:pt x="39878" y="2032"/>
                  </a:lnTo>
                  <a:lnTo>
                    <a:pt x="37465" y="4064"/>
                  </a:lnTo>
                  <a:lnTo>
                    <a:pt x="34671" y="2032"/>
                  </a:lnTo>
                  <a:lnTo>
                    <a:pt x="29210" y="2032"/>
                  </a:lnTo>
                  <a:lnTo>
                    <a:pt x="26797" y="4064"/>
                  </a:lnTo>
                  <a:lnTo>
                    <a:pt x="24003" y="6477"/>
                  </a:lnTo>
                  <a:lnTo>
                    <a:pt x="21336" y="8509"/>
                  </a:lnTo>
                  <a:lnTo>
                    <a:pt x="21336" y="10668"/>
                  </a:lnTo>
                  <a:lnTo>
                    <a:pt x="21336" y="19177"/>
                  </a:lnTo>
                  <a:lnTo>
                    <a:pt x="13335" y="19177"/>
                  </a:lnTo>
                  <a:lnTo>
                    <a:pt x="10795" y="19177"/>
                  </a:lnTo>
                  <a:lnTo>
                    <a:pt x="8001" y="21463"/>
                  </a:lnTo>
                  <a:lnTo>
                    <a:pt x="8001" y="23495"/>
                  </a:lnTo>
                  <a:lnTo>
                    <a:pt x="5461" y="25654"/>
                  </a:lnTo>
                  <a:lnTo>
                    <a:pt x="2794" y="34163"/>
                  </a:lnTo>
                  <a:lnTo>
                    <a:pt x="2794" y="40640"/>
                  </a:lnTo>
                  <a:lnTo>
                    <a:pt x="5461" y="42672"/>
                  </a:lnTo>
                  <a:lnTo>
                    <a:pt x="2794" y="42672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810" name="Group 809"/>
          <p:cNvGrpSpPr/>
          <p:nvPr/>
        </p:nvGrpSpPr>
        <p:grpSpPr>
          <a:xfrm>
            <a:off x="736600" y="1752600"/>
            <a:ext cx="3694558" cy="3275331"/>
            <a:chOff x="736600" y="1752600"/>
            <a:chExt cx="3694558" cy="3275331"/>
          </a:xfrm>
        </p:grpSpPr>
        <p:sp>
          <p:nvSpPr>
            <p:cNvPr id="99" name="Freeform 98"/>
            <p:cNvSpPr/>
            <p:nvPr/>
          </p:nvSpPr>
          <p:spPr>
            <a:xfrm>
              <a:off x="1079373" y="1858264"/>
              <a:ext cx="266828" cy="704089"/>
            </a:xfrm>
            <a:custGeom>
              <a:avLst/>
              <a:gdLst/>
              <a:ahLst/>
              <a:cxnLst/>
              <a:rect l="0" t="0" r="0" b="0"/>
              <a:pathLst>
                <a:path w="266828" h="704089">
                  <a:moveTo>
                    <a:pt x="0" y="704088"/>
                  </a:moveTo>
                  <a:lnTo>
                    <a:pt x="0" y="0"/>
                  </a:lnTo>
                  <a:lnTo>
                    <a:pt x="266827" y="0"/>
                  </a:lnTo>
                  <a:lnTo>
                    <a:pt x="266827" y="457835"/>
                  </a:lnTo>
                  <a:close/>
                </a:path>
              </a:pathLst>
            </a:custGeom>
            <a:solidFill>
              <a:srgbClr val="CE8750"/>
            </a:solidFill>
            <a:ln w="0" cap="flat" cmpd="sng" algn="ctr">
              <a:solidFill>
                <a:srgbClr val="CE875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1079500" y="1858010"/>
              <a:ext cx="266701" cy="704851"/>
            </a:xfrm>
            <a:custGeom>
              <a:avLst/>
              <a:gdLst/>
              <a:ahLst/>
              <a:cxnLst/>
              <a:rect l="0" t="0" r="0" b="0"/>
              <a:pathLst>
                <a:path w="266701" h="704851">
                  <a:moveTo>
                    <a:pt x="0" y="704850"/>
                  </a:moveTo>
                  <a:lnTo>
                    <a:pt x="0" y="0"/>
                  </a:lnTo>
                  <a:lnTo>
                    <a:pt x="266700" y="0"/>
                  </a:lnTo>
                  <a:lnTo>
                    <a:pt x="266700" y="45847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1079373" y="1752600"/>
              <a:ext cx="266828" cy="105665"/>
            </a:xfrm>
            <a:custGeom>
              <a:avLst/>
              <a:gdLst/>
              <a:ahLst/>
              <a:cxnLst/>
              <a:rect l="0" t="0" r="0" b="0"/>
              <a:pathLst>
                <a:path w="266828" h="105665">
                  <a:moveTo>
                    <a:pt x="76327" y="70612"/>
                  </a:moveTo>
                  <a:lnTo>
                    <a:pt x="76327" y="0"/>
                  </a:lnTo>
                  <a:lnTo>
                    <a:pt x="89281" y="0"/>
                  </a:lnTo>
                  <a:lnTo>
                    <a:pt x="89281" y="105664"/>
                  </a:lnTo>
                  <a:lnTo>
                    <a:pt x="0" y="105664"/>
                  </a:lnTo>
                  <a:lnTo>
                    <a:pt x="172720" y="0"/>
                  </a:lnTo>
                  <a:lnTo>
                    <a:pt x="190500" y="0"/>
                  </a:lnTo>
                  <a:lnTo>
                    <a:pt x="190500" y="70612"/>
                  </a:lnTo>
                  <a:lnTo>
                    <a:pt x="266827" y="105664"/>
                  </a:lnTo>
                  <a:lnTo>
                    <a:pt x="172720" y="105664"/>
                  </a:lnTo>
                  <a:close/>
                </a:path>
              </a:pathLst>
            </a:custGeom>
            <a:solidFill>
              <a:srgbClr val="CCCCCC"/>
            </a:solidFill>
            <a:ln w="0" cap="flat" cmpd="sng" algn="ctr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1252093" y="1752600"/>
              <a:ext cx="94108" cy="105665"/>
            </a:xfrm>
            <a:custGeom>
              <a:avLst/>
              <a:gdLst/>
              <a:ahLst/>
              <a:cxnLst/>
              <a:rect l="0" t="0" r="0" b="0"/>
              <a:pathLst>
                <a:path w="94108" h="105665">
                  <a:moveTo>
                    <a:pt x="0" y="105664"/>
                  </a:moveTo>
                  <a:lnTo>
                    <a:pt x="0" y="0"/>
                  </a:lnTo>
                  <a:lnTo>
                    <a:pt x="17780" y="0"/>
                  </a:lnTo>
                  <a:lnTo>
                    <a:pt x="17780" y="70612"/>
                  </a:lnTo>
                  <a:lnTo>
                    <a:pt x="94107" y="105664"/>
                  </a:lnTo>
                  <a:close/>
                </a:path>
              </a:pathLst>
            </a:custGeom>
            <a:solidFill>
              <a:srgbClr val="808080"/>
            </a:solidFill>
            <a:ln w="0" cap="flat" cmpd="sng" algn="ctr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1246886" y="1752600"/>
              <a:ext cx="5716" cy="105665"/>
            </a:xfrm>
            <a:custGeom>
              <a:avLst/>
              <a:gdLst/>
              <a:ahLst/>
              <a:cxnLst/>
              <a:rect l="0" t="0" r="0" b="0"/>
              <a:pathLst>
                <a:path w="5716" h="105665">
                  <a:moveTo>
                    <a:pt x="0" y="105664"/>
                  </a:moveTo>
                  <a:lnTo>
                    <a:pt x="0" y="0"/>
                  </a:lnTo>
                  <a:lnTo>
                    <a:pt x="5715" y="0"/>
                  </a:lnTo>
                  <a:lnTo>
                    <a:pt x="5715" y="105664"/>
                  </a:lnTo>
                  <a:close/>
                </a:path>
              </a:pathLst>
            </a:custGeom>
            <a:solidFill>
              <a:srgbClr val="808080"/>
            </a:solidFill>
            <a:ln w="0" cap="flat" cmpd="sng" algn="ctr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1241044" y="1752600"/>
              <a:ext cx="5843" cy="105665"/>
            </a:xfrm>
            <a:custGeom>
              <a:avLst/>
              <a:gdLst/>
              <a:ahLst/>
              <a:cxnLst/>
              <a:rect l="0" t="0" r="0" b="0"/>
              <a:pathLst>
                <a:path w="5843" h="105665">
                  <a:moveTo>
                    <a:pt x="0" y="105664"/>
                  </a:moveTo>
                  <a:lnTo>
                    <a:pt x="0" y="0"/>
                  </a:lnTo>
                  <a:lnTo>
                    <a:pt x="5842" y="0"/>
                  </a:lnTo>
                  <a:lnTo>
                    <a:pt x="5842" y="105664"/>
                  </a:lnTo>
                  <a:close/>
                </a:path>
              </a:pathLst>
            </a:custGeom>
            <a:solidFill>
              <a:srgbClr val="848484"/>
            </a:solidFill>
            <a:ln w="0" cap="flat" cmpd="sng" algn="ctr">
              <a:solidFill>
                <a:srgbClr val="84848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1235837" y="1752600"/>
              <a:ext cx="5716" cy="105665"/>
            </a:xfrm>
            <a:custGeom>
              <a:avLst/>
              <a:gdLst/>
              <a:ahLst/>
              <a:cxnLst/>
              <a:rect l="0" t="0" r="0" b="0"/>
              <a:pathLst>
                <a:path w="5716" h="105665">
                  <a:moveTo>
                    <a:pt x="0" y="105664"/>
                  </a:moveTo>
                  <a:lnTo>
                    <a:pt x="0" y="0"/>
                  </a:lnTo>
                  <a:lnTo>
                    <a:pt x="5715" y="0"/>
                  </a:lnTo>
                  <a:lnTo>
                    <a:pt x="5715" y="105664"/>
                  </a:lnTo>
                  <a:close/>
                </a:path>
              </a:pathLst>
            </a:custGeom>
            <a:solidFill>
              <a:srgbClr val="898989"/>
            </a:solidFill>
            <a:ln w="0" cap="flat" cmpd="sng" algn="ctr">
              <a:solidFill>
                <a:srgbClr val="89898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1229995" y="1752600"/>
              <a:ext cx="5843" cy="105665"/>
            </a:xfrm>
            <a:custGeom>
              <a:avLst/>
              <a:gdLst/>
              <a:ahLst/>
              <a:cxnLst/>
              <a:rect l="0" t="0" r="0" b="0"/>
              <a:pathLst>
                <a:path w="5843" h="105665">
                  <a:moveTo>
                    <a:pt x="0" y="105664"/>
                  </a:moveTo>
                  <a:lnTo>
                    <a:pt x="0" y="0"/>
                  </a:lnTo>
                  <a:lnTo>
                    <a:pt x="5842" y="0"/>
                  </a:lnTo>
                  <a:lnTo>
                    <a:pt x="5842" y="105664"/>
                  </a:lnTo>
                  <a:close/>
                </a:path>
              </a:pathLst>
            </a:custGeom>
            <a:solidFill>
              <a:srgbClr val="8E8E8E"/>
            </a:solidFill>
            <a:ln w="0" cap="flat" cmpd="sng" algn="ctr">
              <a:solidFill>
                <a:srgbClr val="8E8E8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1224280" y="1752600"/>
              <a:ext cx="5716" cy="105665"/>
            </a:xfrm>
            <a:custGeom>
              <a:avLst/>
              <a:gdLst/>
              <a:ahLst/>
              <a:cxnLst/>
              <a:rect l="0" t="0" r="0" b="0"/>
              <a:pathLst>
                <a:path w="5716" h="105665">
                  <a:moveTo>
                    <a:pt x="0" y="105664"/>
                  </a:moveTo>
                  <a:lnTo>
                    <a:pt x="0" y="0"/>
                  </a:lnTo>
                  <a:lnTo>
                    <a:pt x="5715" y="0"/>
                  </a:lnTo>
                  <a:lnTo>
                    <a:pt x="5715" y="105664"/>
                  </a:lnTo>
                  <a:close/>
                </a:path>
              </a:pathLst>
            </a:custGeom>
            <a:solidFill>
              <a:srgbClr val="939393"/>
            </a:solidFill>
            <a:ln w="0" cap="flat" cmpd="sng" algn="ctr">
              <a:solidFill>
                <a:srgbClr val="93939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1218946" y="1752600"/>
              <a:ext cx="5843" cy="105665"/>
            </a:xfrm>
            <a:custGeom>
              <a:avLst/>
              <a:gdLst/>
              <a:ahLst/>
              <a:cxnLst/>
              <a:rect l="0" t="0" r="0" b="0"/>
              <a:pathLst>
                <a:path w="5843" h="105665">
                  <a:moveTo>
                    <a:pt x="0" y="105664"/>
                  </a:moveTo>
                  <a:lnTo>
                    <a:pt x="0" y="0"/>
                  </a:lnTo>
                  <a:lnTo>
                    <a:pt x="5842" y="0"/>
                  </a:lnTo>
                  <a:lnTo>
                    <a:pt x="5842" y="105664"/>
                  </a:lnTo>
                  <a:close/>
                </a:path>
              </a:pathLst>
            </a:custGeom>
            <a:solidFill>
              <a:srgbClr val="979797"/>
            </a:solidFill>
            <a:ln w="0" cap="flat" cmpd="sng" algn="ctr">
              <a:solidFill>
                <a:srgbClr val="97979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1213231" y="1752600"/>
              <a:ext cx="5716" cy="105665"/>
            </a:xfrm>
            <a:custGeom>
              <a:avLst/>
              <a:gdLst/>
              <a:ahLst/>
              <a:cxnLst/>
              <a:rect l="0" t="0" r="0" b="0"/>
              <a:pathLst>
                <a:path w="5716" h="105665">
                  <a:moveTo>
                    <a:pt x="0" y="105664"/>
                  </a:moveTo>
                  <a:lnTo>
                    <a:pt x="0" y="0"/>
                  </a:lnTo>
                  <a:lnTo>
                    <a:pt x="5715" y="0"/>
                  </a:lnTo>
                  <a:lnTo>
                    <a:pt x="5715" y="105664"/>
                  </a:lnTo>
                  <a:close/>
                </a:path>
              </a:pathLst>
            </a:custGeom>
            <a:solidFill>
              <a:srgbClr val="9C9C9C"/>
            </a:solidFill>
            <a:ln w="0" cap="flat" cmpd="sng" algn="ctr">
              <a:solidFill>
                <a:srgbClr val="9C9C9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1207516" y="1752600"/>
              <a:ext cx="5716" cy="105665"/>
            </a:xfrm>
            <a:custGeom>
              <a:avLst/>
              <a:gdLst/>
              <a:ahLst/>
              <a:cxnLst/>
              <a:rect l="0" t="0" r="0" b="0"/>
              <a:pathLst>
                <a:path w="5716" h="105665">
                  <a:moveTo>
                    <a:pt x="0" y="105664"/>
                  </a:moveTo>
                  <a:lnTo>
                    <a:pt x="0" y="0"/>
                  </a:lnTo>
                  <a:lnTo>
                    <a:pt x="5715" y="0"/>
                  </a:lnTo>
                  <a:lnTo>
                    <a:pt x="5715" y="105664"/>
                  </a:lnTo>
                  <a:close/>
                </a:path>
              </a:pathLst>
            </a:custGeom>
            <a:solidFill>
              <a:srgbClr val="A1A1A1"/>
            </a:solidFill>
            <a:ln w="0" cap="flat" cmpd="sng" algn="ctr">
              <a:solidFill>
                <a:srgbClr val="A1A1A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1202182" y="1752600"/>
              <a:ext cx="5843" cy="105665"/>
            </a:xfrm>
            <a:custGeom>
              <a:avLst/>
              <a:gdLst/>
              <a:ahLst/>
              <a:cxnLst/>
              <a:rect l="0" t="0" r="0" b="0"/>
              <a:pathLst>
                <a:path w="5843" h="105665">
                  <a:moveTo>
                    <a:pt x="0" y="105664"/>
                  </a:moveTo>
                  <a:lnTo>
                    <a:pt x="0" y="0"/>
                  </a:lnTo>
                  <a:lnTo>
                    <a:pt x="5842" y="0"/>
                  </a:lnTo>
                  <a:lnTo>
                    <a:pt x="5842" y="105664"/>
                  </a:lnTo>
                  <a:close/>
                </a:path>
              </a:pathLst>
            </a:custGeom>
            <a:solidFill>
              <a:srgbClr val="A6A6A6"/>
            </a:solidFill>
            <a:ln w="0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1196467" y="1752600"/>
              <a:ext cx="5716" cy="105665"/>
            </a:xfrm>
            <a:custGeom>
              <a:avLst/>
              <a:gdLst/>
              <a:ahLst/>
              <a:cxnLst/>
              <a:rect l="0" t="0" r="0" b="0"/>
              <a:pathLst>
                <a:path w="5716" h="105665">
                  <a:moveTo>
                    <a:pt x="0" y="105664"/>
                  </a:moveTo>
                  <a:lnTo>
                    <a:pt x="0" y="0"/>
                  </a:lnTo>
                  <a:lnTo>
                    <a:pt x="5715" y="0"/>
                  </a:lnTo>
                  <a:lnTo>
                    <a:pt x="5715" y="105664"/>
                  </a:lnTo>
                  <a:close/>
                </a:path>
              </a:pathLst>
            </a:custGeom>
            <a:solidFill>
              <a:srgbClr val="AAAAAA"/>
            </a:solidFill>
            <a:ln w="0" cap="flat" cmpd="sng" algn="ctr">
              <a:solidFill>
                <a:srgbClr val="AAAAA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1190625" y="1752600"/>
              <a:ext cx="5843" cy="105665"/>
            </a:xfrm>
            <a:custGeom>
              <a:avLst/>
              <a:gdLst/>
              <a:ahLst/>
              <a:cxnLst/>
              <a:rect l="0" t="0" r="0" b="0"/>
              <a:pathLst>
                <a:path w="5843" h="105665">
                  <a:moveTo>
                    <a:pt x="0" y="105664"/>
                  </a:moveTo>
                  <a:lnTo>
                    <a:pt x="0" y="0"/>
                  </a:lnTo>
                  <a:lnTo>
                    <a:pt x="5842" y="0"/>
                  </a:lnTo>
                  <a:lnTo>
                    <a:pt x="5842" y="105664"/>
                  </a:lnTo>
                  <a:close/>
                </a:path>
              </a:pathLst>
            </a:custGeom>
            <a:solidFill>
              <a:srgbClr val="AFAFAF"/>
            </a:solidFill>
            <a:ln w="0" cap="flat" cmpd="sng" algn="ctr">
              <a:solidFill>
                <a:srgbClr val="AFAFA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1185418" y="1752600"/>
              <a:ext cx="5716" cy="105665"/>
            </a:xfrm>
            <a:custGeom>
              <a:avLst/>
              <a:gdLst/>
              <a:ahLst/>
              <a:cxnLst/>
              <a:rect l="0" t="0" r="0" b="0"/>
              <a:pathLst>
                <a:path w="5716" h="105665">
                  <a:moveTo>
                    <a:pt x="0" y="105664"/>
                  </a:moveTo>
                  <a:lnTo>
                    <a:pt x="0" y="0"/>
                  </a:lnTo>
                  <a:lnTo>
                    <a:pt x="5715" y="0"/>
                  </a:lnTo>
                  <a:lnTo>
                    <a:pt x="5715" y="105664"/>
                  </a:lnTo>
                  <a:close/>
                </a:path>
              </a:pathLst>
            </a:custGeom>
            <a:solidFill>
              <a:srgbClr val="B4B4B4"/>
            </a:solidFill>
            <a:ln w="0" cap="flat" cmpd="sng" algn="ctr">
              <a:solidFill>
                <a:srgbClr val="B4B4B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1179703" y="1752600"/>
              <a:ext cx="5716" cy="105665"/>
            </a:xfrm>
            <a:custGeom>
              <a:avLst/>
              <a:gdLst/>
              <a:ahLst/>
              <a:cxnLst/>
              <a:rect l="0" t="0" r="0" b="0"/>
              <a:pathLst>
                <a:path w="5716" h="105665">
                  <a:moveTo>
                    <a:pt x="0" y="105664"/>
                  </a:moveTo>
                  <a:lnTo>
                    <a:pt x="0" y="0"/>
                  </a:lnTo>
                  <a:lnTo>
                    <a:pt x="5715" y="0"/>
                  </a:lnTo>
                  <a:lnTo>
                    <a:pt x="5715" y="105664"/>
                  </a:lnTo>
                  <a:close/>
                </a:path>
              </a:pathLst>
            </a:custGeom>
            <a:solidFill>
              <a:srgbClr val="B9B9B9"/>
            </a:solidFill>
            <a:ln w="0" cap="flat" cmpd="sng" algn="ctr">
              <a:solidFill>
                <a:srgbClr val="B9B9B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1173861" y="1752600"/>
              <a:ext cx="5843" cy="105665"/>
            </a:xfrm>
            <a:custGeom>
              <a:avLst/>
              <a:gdLst/>
              <a:ahLst/>
              <a:cxnLst/>
              <a:rect l="0" t="0" r="0" b="0"/>
              <a:pathLst>
                <a:path w="5843" h="105665">
                  <a:moveTo>
                    <a:pt x="0" y="105664"/>
                  </a:moveTo>
                  <a:lnTo>
                    <a:pt x="0" y="0"/>
                  </a:lnTo>
                  <a:lnTo>
                    <a:pt x="5842" y="0"/>
                  </a:lnTo>
                  <a:lnTo>
                    <a:pt x="5842" y="105664"/>
                  </a:lnTo>
                  <a:close/>
                </a:path>
              </a:pathLst>
            </a:custGeom>
            <a:solidFill>
              <a:srgbClr val="BDBDBD"/>
            </a:solidFill>
            <a:ln w="0" cap="flat" cmpd="sng" algn="ctr">
              <a:solidFill>
                <a:srgbClr val="BDBDB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1168654" y="1752600"/>
              <a:ext cx="5716" cy="105665"/>
            </a:xfrm>
            <a:custGeom>
              <a:avLst/>
              <a:gdLst/>
              <a:ahLst/>
              <a:cxnLst/>
              <a:rect l="0" t="0" r="0" b="0"/>
              <a:pathLst>
                <a:path w="5716" h="105665">
                  <a:moveTo>
                    <a:pt x="0" y="105664"/>
                  </a:moveTo>
                  <a:lnTo>
                    <a:pt x="0" y="0"/>
                  </a:lnTo>
                  <a:lnTo>
                    <a:pt x="5715" y="0"/>
                  </a:lnTo>
                  <a:lnTo>
                    <a:pt x="5715" y="105664"/>
                  </a:lnTo>
                  <a:close/>
                </a:path>
              </a:pathLst>
            </a:custGeom>
            <a:solidFill>
              <a:srgbClr val="C2C2C2"/>
            </a:solidFill>
            <a:ln w="0" cap="flat" cmpd="sng" algn="ctr">
              <a:solidFill>
                <a:srgbClr val="C2C2C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1162812" y="1752600"/>
              <a:ext cx="5843" cy="105665"/>
            </a:xfrm>
            <a:custGeom>
              <a:avLst/>
              <a:gdLst/>
              <a:ahLst/>
              <a:cxnLst/>
              <a:rect l="0" t="0" r="0" b="0"/>
              <a:pathLst>
                <a:path w="5843" h="105665">
                  <a:moveTo>
                    <a:pt x="0" y="105664"/>
                  </a:moveTo>
                  <a:lnTo>
                    <a:pt x="0" y="0"/>
                  </a:lnTo>
                  <a:lnTo>
                    <a:pt x="5842" y="0"/>
                  </a:lnTo>
                  <a:lnTo>
                    <a:pt x="5842" y="105664"/>
                  </a:lnTo>
                  <a:close/>
                </a:path>
              </a:pathLst>
            </a:custGeom>
            <a:solidFill>
              <a:srgbClr val="C7C7C7"/>
            </a:solidFill>
            <a:ln w="0" cap="flat" cmpd="sng" algn="ctr">
              <a:solidFill>
                <a:srgbClr val="C7C7C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1079500" y="1752600"/>
              <a:ext cx="266701" cy="105411"/>
            </a:xfrm>
            <a:custGeom>
              <a:avLst/>
              <a:gdLst/>
              <a:ahLst/>
              <a:cxnLst/>
              <a:rect l="0" t="0" r="0" b="0"/>
              <a:pathLst>
                <a:path w="266701" h="105411">
                  <a:moveTo>
                    <a:pt x="0" y="105410"/>
                  </a:moveTo>
                  <a:lnTo>
                    <a:pt x="266700" y="105410"/>
                  </a:lnTo>
                  <a:lnTo>
                    <a:pt x="190500" y="71120"/>
                  </a:lnTo>
                  <a:lnTo>
                    <a:pt x="190500" y="0"/>
                  </a:lnTo>
                  <a:lnTo>
                    <a:pt x="76200" y="0"/>
                  </a:lnTo>
                  <a:lnTo>
                    <a:pt x="76200" y="7112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120" name="Straight Connector 119"/>
            <p:cNvCxnSpPr/>
            <p:nvPr/>
          </p:nvCxnSpPr>
          <p:spPr>
            <a:xfrm>
              <a:off x="1244600" y="21717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Freeform 120"/>
            <p:cNvSpPr/>
            <p:nvPr/>
          </p:nvSpPr>
          <p:spPr>
            <a:xfrm>
              <a:off x="1231900" y="2148840"/>
              <a:ext cx="76201" cy="35561"/>
            </a:xfrm>
            <a:custGeom>
              <a:avLst/>
              <a:gdLst/>
              <a:ahLst/>
              <a:cxnLst/>
              <a:rect l="0" t="0" r="0" b="0"/>
              <a:pathLst>
                <a:path w="76201" h="35561">
                  <a:moveTo>
                    <a:pt x="0" y="35560"/>
                  </a:moveTo>
                  <a:lnTo>
                    <a:pt x="76200" y="35560"/>
                  </a:lnTo>
                  <a:lnTo>
                    <a:pt x="76200" y="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122" name="Straight Connector 121"/>
            <p:cNvCxnSpPr/>
            <p:nvPr/>
          </p:nvCxnSpPr>
          <p:spPr>
            <a:xfrm>
              <a:off x="1295400" y="2133600"/>
              <a:ext cx="381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1295400" y="2171700"/>
              <a:ext cx="381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1066800" y="19939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1181100" y="19939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1066800" y="20320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1104900" y="20320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1066800" y="20701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1181100" y="2070100"/>
              <a:ext cx="0" cy="254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1066800" y="20955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1104900" y="20955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1066800" y="21336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1181100" y="21336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1066800" y="21717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1104900" y="21717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Freeform 135"/>
            <p:cNvSpPr/>
            <p:nvPr/>
          </p:nvSpPr>
          <p:spPr>
            <a:xfrm>
              <a:off x="1231900" y="2007870"/>
              <a:ext cx="76201" cy="35561"/>
            </a:xfrm>
            <a:custGeom>
              <a:avLst/>
              <a:gdLst/>
              <a:ahLst/>
              <a:cxnLst/>
              <a:rect l="0" t="0" r="0" b="0"/>
              <a:pathLst>
                <a:path w="76201" h="35561">
                  <a:moveTo>
                    <a:pt x="0" y="35560"/>
                  </a:moveTo>
                  <a:lnTo>
                    <a:pt x="76200" y="35560"/>
                  </a:lnTo>
                  <a:lnTo>
                    <a:pt x="76200" y="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137" name="Straight Connector 136"/>
            <p:cNvCxnSpPr/>
            <p:nvPr/>
          </p:nvCxnSpPr>
          <p:spPr>
            <a:xfrm>
              <a:off x="1295400" y="1993900"/>
              <a:ext cx="381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1295400" y="2032000"/>
              <a:ext cx="381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1244600" y="20320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Freeform 139"/>
            <p:cNvSpPr/>
            <p:nvPr/>
          </p:nvSpPr>
          <p:spPr>
            <a:xfrm>
              <a:off x="1231900" y="2077720"/>
              <a:ext cx="76201" cy="35561"/>
            </a:xfrm>
            <a:custGeom>
              <a:avLst/>
              <a:gdLst/>
              <a:ahLst/>
              <a:cxnLst/>
              <a:rect l="0" t="0" r="0" b="0"/>
              <a:pathLst>
                <a:path w="76201" h="35561">
                  <a:moveTo>
                    <a:pt x="0" y="35560"/>
                  </a:moveTo>
                  <a:lnTo>
                    <a:pt x="76200" y="35560"/>
                  </a:lnTo>
                  <a:lnTo>
                    <a:pt x="76200" y="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141" name="Straight Connector 140"/>
            <p:cNvCxnSpPr/>
            <p:nvPr/>
          </p:nvCxnSpPr>
          <p:spPr>
            <a:xfrm>
              <a:off x="1295400" y="2070100"/>
              <a:ext cx="381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1295400" y="2095500"/>
              <a:ext cx="381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1244600" y="20955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1066800" y="18542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1181100" y="18542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1066800" y="18923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1104900" y="18923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1066800" y="19304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1181100" y="1930400"/>
              <a:ext cx="0" cy="254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1066800" y="19558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1104900" y="19558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Freeform 151"/>
            <p:cNvSpPr/>
            <p:nvPr/>
          </p:nvSpPr>
          <p:spPr>
            <a:xfrm>
              <a:off x="1231900" y="1866900"/>
              <a:ext cx="76201" cy="35561"/>
            </a:xfrm>
            <a:custGeom>
              <a:avLst/>
              <a:gdLst/>
              <a:ahLst/>
              <a:cxnLst/>
              <a:rect l="0" t="0" r="0" b="0"/>
              <a:pathLst>
                <a:path w="76201" h="35561">
                  <a:moveTo>
                    <a:pt x="0" y="35560"/>
                  </a:moveTo>
                  <a:lnTo>
                    <a:pt x="76200" y="35560"/>
                  </a:lnTo>
                  <a:lnTo>
                    <a:pt x="76200" y="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153" name="Straight Connector 152"/>
            <p:cNvCxnSpPr/>
            <p:nvPr/>
          </p:nvCxnSpPr>
          <p:spPr>
            <a:xfrm>
              <a:off x="1295400" y="1854200"/>
              <a:ext cx="381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1295400" y="1892300"/>
              <a:ext cx="381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1244600" y="18923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Freeform 155"/>
            <p:cNvSpPr/>
            <p:nvPr/>
          </p:nvSpPr>
          <p:spPr>
            <a:xfrm>
              <a:off x="1231900" y="1936750"/>
              <a:ext cx="76201" cy="35561"/>
            </a:xfrm>
            <a:custGeom>
              <a:avLst/>
              <a:gdLst/>
              <a:ahLst/>
              <a:cxnLst/>
              <a:rect l="0" t="0" r="0" b="0"/>
              <a:pathLst>
                <a:path w="76201" h="35561">
                  <a:moveTo>
                    <a:pt x="0" y="35560"/>
                  </a:moveTo>
                  <a:lnTo>
                    <a:pt x="76200" y="35560"/>
                  </a:lnTo>
                  <a:lnTo>
                    <a:pt x="76200" y="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157" name="Straight Connector 156"/>
            <p:cNvCxnSpPr/>
            <p:nvPr/>
          </p:nvCxnSpPr>
          <p:spPr>
            <a:xfrm>
              <a:off x="1295400" y="1930400"/>
              <a:ext cx="381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>
              <a:off x="1295400" y="1955800"/>
              <a:ext cx="381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1244600" y="19558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>
              <a:off x="1244600" y="23114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1066800" y="22098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>
              <a:off x="1181100" y="22098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>
              <a:off x="1066800" y="22479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1104900" y="2247900"/>
              <a:ext cx="0" cy="254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>
              <a:off x="1066800" y="22733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>
              <a:off x="1181100" y="22733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>
              <a:off x="1066800" y="23114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>
              <a:off x="1104900" y="23114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>
              <a:off x="1066800" y="23495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>
              <a:off x="1181100" y="23495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1066800" y="23876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>
              <a:off x="1104900" y="2387600"/>
              <a:ext cx="0" cy="254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1066800" y="24130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1181100" y="24130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>
              <a:off x="1066800" y="24511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>
              <a:off x="1104900" y="24511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>
              <a:off x="1066800" y="2489200"/>
              <a:ext cx="635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>
              <a:off x="1219200" y="2273300"/>
              <a:ext cx="1143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1219200" y="2349500"/>
              <a:ext cx="635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>
              <a:off x="1219200" y="2387600"/>
              <a:ext cx="25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Freeform 180"/>
            <p:cNvSpPr/>
            <p:nvPr/>
          </p:nvSpPr>
          <p:spPr>
            <a:xfrm>
              <a:off x="1231900" y="2218690"/>
              <a:ext cx="76201" cy="35561"/>
            </a:xfrm>
            <a:custGeom>
              <a:avLst/>
              <a:gdLst/>
              <a:ahLst/>
              <a:cxnLst/>
              <a:rect l="0" t="0" r="0" b="0"/>
              <a:pathLst>
                <a:path w="76201" h="35561">
                  <a:moveTo>
                    <a:pt x="0" y="35560"/>
                  </a:moveTo>
                  <a:lnTo>
                    <a:pt x="76200" y="35560"/>
                  </a:lnTo>
                  <a:lnTo>
                    <a:pt x="76200" y="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182" name="Straight Connector 181"/>
            <p:cNvCxnSpPr/>
            <p:nvPr/>
          </p:nvCxnSpPr>
          <p:spPr>
            <a:xfrm>
              <a:off x="1295400" y="2209800"/>
              <a:ext cx="381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>
              <a:off x="1295400" y="2247900"/>
              <a:ext cx="381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>
              <a:off x="1244600" y="2247900"/>
              <a:ext cx="0" cy="254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>
              <a:off x="1219200" y="2311400"/>
              <a:ext cx="1016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Freeform 185"/>
            <p:cNvSpPr/>
            <p:nvPr/>
          </p:nvSpPr>
          <p:spPr>
            <a:xfrm>
              <a:off x="1003427" y="3900551"/>
              <a:ext cx="1827912" cy="1127126"/>
            </a:xfrm>
            <a:custGeom>
              <a:avLst/>
              <a:gdLst/>
              <a:ahLst/>
              <a:cxnLst/>
              <a:rect l="0" t="0" r="0" b="0"/>
              <a:pathLst>
                <a:path w="1827912" h="1127126">
                  <a:moveTo>
                    <a:pt x="1827911" y="0"/>
                  </a:moveTo>
                  <a:lnTo>
                    <a:pt x="1827911" y="1127125"/>
                  </a:lnTo>
                  <a:lnTo>
                    <a:pt x="0" y="11271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 w="0" cap="flat" cmpd="sng" algn="ctr">
              <a:solidFill>
                <a:srgbClr val="E5E5E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1003300" y="3900170"/>
              <a:ext cx="1827531" cy="1127761"/>
            </a:xfrm>
            <a:custGeom>
              <a:avLst/>
              <a:gdLst/>
              <a:ahLst/>
              <a:cxnLst/>
              <a:rect l="0" t="0" r="0" b="0"/>
              <a:pathLst>
                <a:path w="1827531" h="1127761">
                  <a:moveTo>
                    <a:pt x="0" y="0"/>
                  </a:moveTo>
                  <a:lnTo>
                    <a:pt x="0" y="1127760"/>
                  </a:lnTo>
                  <a:lnTo>
                    <a:pt x="1827530" y="1127760"/>
                  </a:lnTo>
                  <a:lnTo>
                    <a:pt x="182753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1003427" y="1928749"/>
              <a:ext cx="1827912" cy="1971803"/>
            </a:xfrm>
            <a:custGeom>
              <a:avLst/>
              <a:gdLst/>
              <a:ahLst/>
              <a:cxnLst/>
              <a:rect l="0" t="0" r="0" b="0"/>
              <a:pathLst>
                <a:path w="1827912" h="1971803">
                  <a:moveTo>
                    <a:pt x="0" y="1585976"/>
                  </a:moveTo>
                  <a:lnTo>
                    <a:pt x="1262888" y="322580"/>
                  </a:lnTo>
                  <a:lnTo>
                    <a:pt x="1827911" y="844804"/>
                  </a:lnTo>
                  <a:lnTo>
                    <a:pt x="1827911" y="1971802"/>
                  </a:lnTo>
                  <a:lnTo>
                    <a:pt x="0" y="1971802"/>
                  </a:lnTo>
                  <a:lnTo>
                    <a:pt x="0" y="844804"/>
                  </a:lnTo>
                  <a:lnTo>
                    <a:pt x="914019" y="0"/>
                  </a:lnTo>
                  <a:lnTo>
                    <a:pt x="933704" y="18288"/>
                  </a:lnTo>
                  <a:lnTo>
                    <a:pt x="0" y="952373"/>
                  </a:lnTo>
                  <a:close/>
                </a:path>
              </a:pathLst>
            </a:custGeom>
            <a:solidFill>
              <a:srgbClr val="B3B3B3"/>
            </a:solidFill>
            <a:ln w="0" cap="flat" cmpd="sng" algn="ctr">
              <a:solidFill>
                <a:srgbClr val="B3B3B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1003427" y="2251329"/>
              <a:ext cx="1827912" cy="1649223"/>
            </a:xfrm>
            <a:custGeom>
              <a:avLst/>
              <a:gdLst/>
              <a:ahLst/>
              <a:cxnLst/>
              <a:rect l="0" t="0" r="0" b="0"/>
              <a:pathLst>
                <a:path w="1827912" h="1649223">
                  <a:moveTo>
                    <a:pt x="0" y="1649222"/>
                  </a:moveTo>
                  <a:lnTo>
                    <a:pt x="0" y="1263396"/>
                  </a:lnTo>
                  <a:lnTo>
                    <a:pt x="1262888" y="0"/>
                  </a:lnTo>
                  <a:lnTo>
                    <a:pt x="1827911" y="522224"/>
                  </a:lnTo>
                  <a:lnTo>
                    <a:pt x="1827911" y="1649222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1003427" y="2233041"/>
              <a:ext cx="1262889" cy="1281177"/>
            </a:xfrm>
            <a:custGeom>
              <a:avLst/>
              <a:gdLst/>
              <a:ahLst/>
              <a:cxnLst/>
              <a:rect l="0" t="0" r="0" b="0"/>
              <a:pathLst>
                <a:path w="1262889" h="1281177">
                  <a:moveTo>
                    <a:pt x="0" y="1281176"/>
                  </a:moveTo>
                  <a:lnTo>
                    <a:pt x="0" y="1244219"/>
                  </a:lnTo>
                  <a:lnTo>
                    <a:pt x="1243711" y="0"/>
                  </a:lnTo>
                  <a:lnTo>
                    <a:pt x="1262888" y="18288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1003427" y="2215769"/>
              <a:ext cx="1243712" cy="1261492"/>
            </a:xfrm>
            <a:custGeom>
              <a:avLst/>
              <a:gdLst/>
              <a:ahLst/>
              <a:cxnLst/>
              <a:rect l="0" t="0" r="0" b="0"/>
              <a:pathLst>
                <a:path w="1243712" h="1261492">
                  <a:moveTo>
                    <a:pt x="0" y="1261491"/>
                  </a:moveTo>
                  <a:lnTo>
                    <a:pt x="0" y="1224026"/>
                  </a:lnTo>
                  <a:lnTo>
                    <a:pt x="1224534" y="0"/>
                  </a:lnTo>
                  <a:lnTo>
                    <a:pt x="1243711" y="17780"/>
                  </a:lnTo>
                  <a:close/>
                </a:path>
              </a:pathLst>
            </a:custGeom>
            <a:solidFill>
              <a:srgbClr val="FAFAFA"/>
            </a:solidFill>
            <a:ln w="0" cap="flat" cmpd="sng" algn="ctr">
              <a:solidFill>
                <a:srgbClr val="FAFAF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1003427" y="2197608"/>
              <a:ext cx="1224027" cy="1242188"/>
            </a:xfrm>
            <a:custGeom>
              <a:avLst/>
              <a:gdLst/>
              <a:ahLst/>
              <a:cxnLst/>
              <a:rect l="0" t="0" r="0" b="0"/>
              <a:pathLst>
                <a:path w="1224027" h="1242188">
                  <a:moveTo>
                    <a:pt x="0" y="1242187"/>
                  </a:moveTo>
                  <a:lnTo>
                    <a:pt x="0" y="1204722"/>
                  </a:lnTo>
                  <a:lnTo>
                    <a:pt x="1204849" y="0"/>
                  </a:lnTo>
                  <a:lnTo>
                    <a:pt x="1224026" y="17653"/>
                  </a:lnTo>
                  <a:close/>
                </a:path>
              </a:pathLst>
            </a:custGeom>
            <a:solidFill>
              <a:srgbClr val="F6F6F6"/>
            </a:solidFill>
            <a:ln w="0" cap="flat" cmpd="sng" algn="ctr">
              <a:solidFill>
                <a:srgbClr val="F6F6F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1003427" y="2179828"/>
              <a:ext cx="1204850" cy="1223011"/>
            </a:xfrm>
            <a:custGeom>
              <a:avLst/>
              <a:gdLst/>
              <a:ahLst/>
              <a:cxnLst/>
              <a:rect l="0" t="0" r="0" b="0"/>
              <a:pathLst>
                <a:path w="1204850" h="1223011">
                  <a:moveTo>
                    <a:pt x="0" y="1223010"/>
                  </a:moveTo>
                  <a:lnTo>
                    <a:pt x="0" y="1185545"/>
                  </a:lnTo>
                  <a:lnTo>
                    <a:pt x="1185672" y="0"/>
                  </a:lnTo>
                  <a:lnTo>
                    <a:pt x="1204849" y="17780"/>
                  </a:lnTo>
                  <a:close/>
                </a:path>
              </a:pathLst>
            </a:custGeom>
            <a:solidFill>
              <a:srgbClr val="F2F2F2"/>
            </a:solidFill>
            <a:ln w="0" cap="flat" cmpd="sng" algn="ctr">
              <a:solidFill>
                <a:srgbClr val="F2F2F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1003427" y="2161540"/>
              <a:ext cx="1185673" cy="1203834"/>
            </a:xfrm>
            <a:custGeom>
              <a:avLst/>
              <a:gdLst/>
              <a:ahLst/>
              <a:cxnLst/>
              <a:rect l="0" t="0" r="0" b="0"/>
              <a:pathLst>
                <a:path w="1185673" h="1203834">
                  <a:moveTo>
                    <a:pt x="0" y="1203833"/>
                  </a:moveTo>
                  <a:lnTo>
                    <a:pt x="0" y="1166368"/>
                  </a:lnTo>
                  <a:lnTo>
                    <a:pt x="1165987" y="0"/>
                  </a:lnTo>
                  <a:lnTo>
                    <a:pt x="1185672" y="18288"/>
                  </a:lnTo>
                  <a:close/>
                </a:path>
              </a:pathLst>
            </a:custGeom>
            <a:solidFill>
              <a:srgbClr val="EEEEEE"/>
            </a:solidFill>
            <a:ln w="0" cap="flat" cmpd="sng" algn="ctr">
              <a:solidFill>
                <a:srgbClr val="EEEEE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1003427" y="2143760"/>
              <a:ext cx="1166496" cy="1184149"/>
            </a:xfrm>
            <a:custGeom>
              <a:avLst/>
              <a:gdLst/>
              <a:ahLst/>
              <a:cxnLst/>
              <a:rect l="0" t="0" r="0" b="0"/>
              <a:pathLst>
                <a:path w="1166496" h="1184149">
                  <a:moveTo>
                    <a:pt x="0" y="1184148"/>
                  </a:moveTo>
                  <a:lnTo>
                    <a:pt x="0" y="1147191"/>
                  </a:lnTo>
                  <a:lnTo>
                    <a:pt x="1146810" y="0"/>
                  </a:lnTo>
                  <a:lnTo>
                    <a:pt x="1166495" y="17780"/>
                  </a:lnTo>
                  <a:close/>
                </a:path>
              </a:pathLst>
            </a:custGeom>
            <a:solidFill>
              <a:srgbClr val="E9E9E9"/>
            </a:solidFill>
            <a:ln w="0" cap="flat" cmpd="sng" algn="ctr">
              <a:solidFill>
                <a:srgbClr val="E9E9E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1003427" y="2125980"/>
              <a:ext cx="1146811" cy="1164972"/>
            </a:xfrm>
            <a:custGeom>
              <a:avLst/>
              <a:gdLst/>
              <a:ahLst/>
              <a:cxnLst/>
              <a:rect l="0" t="0" r="0" b="0"/>
              <a:pathLst>
                <a:path w="1146811" h="1164972">
                  <a:moveTo>
                    <a:pt x="0" y="1164971"/>
                  </a:moveTo>
                  <a:lnTo>
                    <a:pt x="0" y="1127633"/>
                  </a:lnTo>
                  <a:lnTo>
                    <a:pt x="1127633" y="0"/>
                  </a:lnTo>
                  <a:lnTo>
                    <a:pt x="1146810" y="18288"/>
                  </a:lnTo>
                  <a:close/>
                </a:path>
              </a:pathLst>
            </a:custGeom>
            <a:solidFill>
              <a:srgbClr val="E5E5E5"/>
            </a:solidFill>
            <a:ln w="0" cap="flat" cmpd="sng" algn="ctr">
              <a:solidFill>
                <a:srgbClr val="E5E5E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1003427" y="2108327"/>
              <a:ext cx="1127634" cy="1145287"/>
            </a:xfrm>
            <a:custGeom>
              <a:avLst/>
              <a:gdLst/>
              <a:ahLst/>
              <a:cxnLst/>
              <a:rect l="0" t="0" r="0" b="0"/>
              <a:pathLst>
                <a:path w="1127634" h="1145287">
                  <a:moveTo>
                    <a:pt x="0" y="1145286"/>
                  </a:moveTo>
                  <a:lnTo>
                    <a:pt x="0" y="1108329"/>
                  </a:lnTo>
                  <a:lnTo>
                    <a:pt x="1108329" y="0"/>
                  </a:lnTo>
                  <a:lnTo>
                    <a:pt x="1127633" y="17653"/>
                  </a:lnTo>
                  <a:close/>
                </a:path>
              </a:pathLst>
            </a:custGeom>
            <a:solidFill>
              <a:srgbClr val="E1E1E1"/>
            </a:solidFill>
            <a:ln w="0" cap="flat" cmpd="sng" algn="ctr">
              <a:solidFill>
                <a:srgbClr val="E1E1E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1003427" y="2090547"/>
              <a:ext cx="1107949" cy="1126110"/>
            </a:xfrm>
            <a:custGeom>
              <a:avLst/>
              <a:gdLst/>
              <a:ahLst/>
              <a:cxnLst/>
              <a:rect l="0" t="0" r="0" b="0"/>
              <a:pathLst>
                <a:path w="1107949" h="1126110">
                  <a:moveTo>
                    <a:pt x="0" y="1126109"/>
                  </a:moveTo>
                  <a:lnTo>
                    <a:pt x="0" y="1088644"/>
                  </a:lnTo>
                  <a:lnTo>
                    <a:pt x="1088644" y="0"/>
                  </a:lnTo>
                  <a:lnTo>
                    <a:pt x="1107948" y="17780"/>
                  </a:lnTo>
                  <a:close/>
                </a:path>
              </a:pathLst>
            </a:custGeom>
            <a:solidFill>
              <a:srgbClr val="DDDDDD"/>
            </a:solidFill>
            <a:ln w="0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1003427" y="2072259"/>
              <a:ext cx="1088645" cy="1106933"/>
            </a:xfrm>
            <a:custGeom>
              <a:avLst/>
              <a:gdLst/>
              <a:ahLst/>
              <a:cxnLst/>
              <a:rect l="0" t="0" r="0" b="0"/>
              <a:pathLst>
                <a:path w="1088645" h="1106933">
                  <a:moveTo>
                    <a:pt x="0" y="1106932"/>
                  </a:moveTo>
                  <a:lnTo>
                    <a:pt x="0" y="1069467"/>
                  </a:lnTo>
                  <a:lnTo>
                    <a:pt x="1069467" y="0"/>
                  </a:lnTo>
                  <a:lnTo>
                    <a:pt x="1088644" y="17780"/>
                  </a:lnTo>
                  <a:close/>
                </a:path>
              </a:pathLst>
            </a:custGeom>
            <a:solidFill>
              <a:srgbClr val="D9D9D9"/>
            </a:solidFill>
            <a:ln w="0" cap="flat" cmpd="sng" algn="ctr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1003427" y="2054479"/>
              <a:ext cx="1069468" cy="1087756"/>
            </a:xfrm>
            <a:custGeom>
              <a:avLst/>
              <a:gdLst/>
              <a:ahLst/>
              <a:cxnLst/>
              <a:rect l="0" t="0" r="0" b="0"/>
              <a:pathLst>
                <a:path w="1069468" h="1087756">
                  <a:moveTo>
                    <a:pt x="0" y="1087755"/>
                  </a:moveTo>
                  <a:lnTo>
                    <a:pt x="0" y="1050290"/>
                  </a:lnTo>
                  <a:lnTo>
                    <a:pt x="1049782" y="0"/>
                  </a:lnTo>
                  <a:lnTo>
                    <a:pt x="1069467" y="17780"/>
                  </a:lnTo>
                  <a:close/>
                </a:path>
              </a:pathLst>
            </a:custGeom>
            <a:solidFill>
              <a:srgbClr val="D4D4D4"/>
            </a:solidFill>
            <a:ln w="0" cap="flat" cmpd="sng" algn="ctr">
              <a:solidFill>
                <a:srgbClr val="D4D4D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1003427" y="2036318"/>
              <a:ext cx="1050291" cy="1067944"/>
            </a:xfrm>
            <a:custGeom>
              <a:avLst/>
              <a:gdLst/>
              <a:ahLst/>
              <a:cxnLst/>
              <a:rect l="0" t="0" r="0" b="0"/>
              <a:pathLst>
                <a:path w="1050291" h="1067944">
                  <a:moveTo>
                    <a:pt x="0" y="1067943"/>
                  </a:moveTo>
                  <a:lnTo>
                    <a:pt x="0" y="1030986"/>
                  </a:lnTo>
                  <a:lnTo>
                    <a:pt x="1031113" y="0"/>
                  </a:lnTo>
                  <a:lnTo>
                    <a:pt x="1050290" y="18161"/>
                  </a:lnTo>
                  <a:close/>
                </a:path>
              </a:pathLst>
            </a:custGeom>
            <a:solidFill>
              <a:srgbClr val="D0D0D0"/>
            </a:solidFill>
            <a:ln w="0" cap="flat" cmpd="sng" algn="ctr">
              <a:solidFill>
                <a:srgbClr val="D0D0D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1003427" y="2019046"/>
              <a:ext cx="1031114" cy="1048259"/>
            </a:xfrm>
            <a:custGeom>
              <a:avLst/>
              <a:gdLst/>
              <a:ahLst/>
              <a:cxnLst/>
              <a:rect l="0" t="0" r="0" b="0"/>
              <a:pathLst>
                <a:path w="1031114" h="1048259">
                  <a:moveTo>
                    <a:pt x="0" y="1048258"/>
                  </a:moveTo>
                  <a:lnTo>
                    <a:pt x="0" y="1011301"/>
                  </a:lnTo>
                  <a:lnTo>
                    <a:pt x="1011428" y="0"/>
                  </a:lnTo>
                  <a:lnTo>
                    <a:pt x="1031113" y="17653"/>
                  </a:lnTo>
                  <a:close/>
                </a:path>
              </a:pathLst>
            </a:custGeom>
            <a:solidFill>
              <a:srgbClr val="CCCCCC"/>
            </a:solidFill>
            <a:ln w="0" cap="flat" cmpd="sng" algn="ctr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1003427" y="2000758"/>
              <a:ext cx="1011429" cy="1029082"/>
            </a:xfrm>
            <a:custGeom>
              <a:avLst/>
              <a:gdLst/>
              <a:ahLst/>
              <a:cxnLst/>
              <a:rect l="0" t="0" r="0" b="0"/>
              <a:pathLst>
                <a:path w="1011429" h="1029082">
                  <a:moveTo>
                    <a:pt x="0" y="1029081"/>
                  </a:moveTo>
                  <a:lnTo>
                    <a:pt x="0" y="992124"/>
                  </a:lnTo>
                  <a:lnTo>
                    <a:pt x="992251" y="0"/>
                  </a:lnTo>
                  <a:lnTo>
                    <a:pt x="1011428" y="17780"/>
                  </a:lnTo>
                  <a:close/>
                </a:path>
              </a:pathLst>
            </a:custGeom>
            <a:solidFill>
              <a:srgbClr val="C8C8C8"/>
            </a:solidFill>
            <a:ln w="0" cap="flat" cmpd="sng" algn="ctr">
              <a:solidFill>
                <a:srgbClr val="C8C8C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1003427" y="1982978"/>
              <a:ext cx="991744" cy="1009905"/>
            </a:xfrm>
            <a:custGeom>
              <a:avLst/>
              <a:gdLst/>
              <a:ahLst/>
              <a:cxnLst/>
              <a:rect l="0" t="0" r="0" b="0"/>
              <a:pathLst>
                <a:path w="991744" h="1009905">
                  <a:moveTo>
                    <a:pt x="0" y="1009904"/>
                  </a:moveTo>
                  <a:lnTo>
                    <a:pt x="0" y="972947"/>
                  </a:lnTo>
                  <a:lnTo>
                    <a:pt x="972566" y="0"/>
                  </a:lnTo>
                  <a:lnTo>
                    <a:pt x="991743" y="17780"/>
                  </a:lnTo>
                  <a:close/>
                </a:path>
              </a:pathLst>
            </a:custGeom>
            <a:solidFill>
              <a:srgbClr val="C3C3C3"/>
            </a:solidFill>
            <a:ln w="0" cap="flat" cmpd="sng" algn="ctr">
              <a:solidFill>
                <a:srgbClr val="C3C3C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5" name="Freeform 204"/>
            <p:cNvSpPr/>
            <p:nvPr/>
          </p:nvSpPr>
          <p:spPr>
            <a:xfrm>
              <a:off x="1003427" y="1965198"/>
              <a:ext cx="972567" cy="990728"/>
            </a:xfrm>
            <a:custGeom>
              <a:avLst/>
              <a:gdLst/>
              <a:ahLst/>
              <a:cxnLst/>
              <a:rect l="0" t="0" r="0" b="0"/>
              <a:pathLst>
                <a:path w="972567" h="990728">
                  <a:moveTo>
                    <a:pt x="0" y="990727"/>
                  </a:moveTo>
                  <a:lnTo>
                    <a:pt x="0" y="953262"/>
                  </a:lnTo>
                  <a:lnTo>
                    <a:pt x="953389" y="0"/>
                  </a:lnTo>
                  <a:lnTo>
                    <a:pt x="972566" y="17780"/>
                  </a:lnTo>
                  <a:close/>
                </a:path>
              </a:pathLst>
            </a:custGeom>
            <a:solidFill>
              <a:srgbClr val="BFBFBF"/>
            </a:solidFill>
            <a:ln w="0" cap="flat" cmpd="sng" algn="ctr">
              <a:solidFill>
                <a:srgbClr val="BFBFB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1003427" y="1947037"/>
              <a:ext cx="953390" cy="971424"/>
            </a:xfrm>
            <a:custGeom>
              <a:avLst/>
              <a:gdLst/>
              <a:ahLst/>
              <a:cxnLst/>
              <a:rect l="0" t="0" r="0" b="0"/>
              <a:pathLst>
                <a:path w="953390" h="971424">
                  <a:moveTo>
                    <a:pt x="0" y="971423"/>
                  </a:moveTo>
                  <a:lnTo>
                    <a:pt x="0" y="934085"/>
                  </a:lnTo>
                  <a:lnTo>
                    <a:pt x="933704" y="0"/>
                  </a:lnTo>
                  <a:lnTo>
                    <a:pt x="953389" y="18161"/>
                  </a:lnTo>
                  <a:close/>
                </a:path>
              </a:pathLst>
            </a:custGeom>
            <a:solidFill>
              <a:srgbClr val="BBBBBB"/>
            </a:solidFill>
            <a:ln w="0" cap="flat" cmpd="sng" algn="ctr">
              <a:solidFill>
                <a:srgbClr val="BBBBB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1003427" y="1929257"/>
              <a:ext cx="934086" cy="951866"/>
            </a:xfrm>
            <a:custGeom>
              <a:avLst/>
              <a:gdLst/>
              <a:ahLst/>
              <a:cxnLst/>
              <a:rect l="0" t="0" r="0" b="0"/>
              <a:pathLst>
                <a:path w="934086" h="951866">
                  <a:moveTo>
                    <a:pt x="0" y="951865"/>
                  </a:moveTo>
                  <a:lnTo>
                    <a:pt x="0" y="914908"/>
                  </a:lnTo>
                  <a:lnTo>
                    <a:pt x="914908" y="0"/>
                  </a:lnTo>
                  <a:lnTo>
                    <a:pt x="934085" y="17780"/>
                  </a:lnTo>
                  <a:close/>
                </a:path>
              </a:pathLst>
            </a:custGeom>
            <a:solidFill>
              <a:srgbClr val="B7B7B7"/>
            </a:solidFill>
            <a:ln w="0" cap="flat" cmpd="sng" algn="ctr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1003300" y="1929130"/>
              <a:ext cx="1827531" cy="1971041"/>
            </a:xfrm>
            <a:custGeom>
              <a:avLst/>
              <a:gdLst/>
              <a:ahLst/>
              <a:cxnLst/>
              <a:rect l="0" t="0" r="0" b="0"/>
              <a:pathLst>
                <a:path w="1827531" h="1971041">
                  <a:moveTo>
                    <a:pt x="0" y="1971040"/>
                  </a:moveTo>
                  <a:lnTo>
                    <a:pt x="1827530" y="1971040"/>
                  </a:lnTo>
                  <a:lnTo>
                    <a:pt x="1827530" y="844550"/>
                  </a:lnTo>
                  <a:lnTo>
                    <a:pt x="914400" y="0"/>
                  </a:lnTo>
                  <a:lnTo>
                    <a:pt x="0" y="84455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9" name="Freeform 208"/>
            <p:cNvSpPr/>
            <p:nvPr/>
          </p:nvSpPr>
          <p:spPr>
            <a:xfrm>
              <a:off x="850900" y="2773553"/>
              <a:ext cx="152528" cy="2253616"/>
            </a:xfrm>
            <a:custGeom>
              <a:avLst/>
              <a:gdLst/>
              <a:ahLst/>
              <a:cxnLst/>
              <a:rect l="0" t="0" r="0" b="0"/>
              <a:pathLst>
                <a:path w="152528" h="2253616">
                  <a:moveTo>
                    <a:pt x="0" y="2253615"/>
                  </a:moveTo>
                  <a:lnTo>
                    <a:pt x="0" y="141097"/>
                  </a:lnTo>
                  <a:lnTo>
                    <a:pt x="152527" y="0"/>
                  </a:lnTo>
                  <a:lnTo>
                    <a:pt x="152527" y="2253615"/>
                  </a:lnTo>
                  <a:close/>
                </a:path>
              </a:pathLst>
            </a:custGeom>
            <a:solidFill>
              <a:srgbClr val="CE8750"/>
            </a:solidFill>
            <a:ln w="0" cap="flat" cmpd="sng" algn="ctr">
              <a:solidFill>
                <a:srgbClr val="CE875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850900" y="2773680"/>
              <a:ext cx="152401" cy="2252981"/>
            </a:xfrm>
            <a:custGeom>
              <a:avLst/>
              <a:gdLst/>
              <a:ahLst/>
              <a:cxnLst/>
              <a:rect l="0" t="0" r="0" b="0"/>
              <a:pathLst>
                <a:path w="152401" h="2252981">
                  <a:moveTo>
                    <a:pt x="152400" y="2252980"/>
                  </a:moveTo>
                  <a:lnTo>
                    <a:pt x="152400" y="0"/>
                  </a:lnTo>
                  <a:lnTo>
                    <a:pt x="0" y="140970"/>
                  </a:lnTo>
                  <a:lnTo>
                    <a:pt x="0" y="225298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2222246" y="4041775"/>
              <a:ext cx="456947" cy="844805"/>
            </a:xfrm>
            <a:custGeom>
              <a:avLst/>
              <a:gdLst/>
              <a:ahLst/>
              <a:cxnLst/>
              <a:rect l="0" t="0" r="0" b="0"/>
              <a:pathLst>
                <a:path w="456947" h="844805">
                  <a:moveTo>
                    <a:pt x="456946" y="0"/>
                  </a:moveTo>
                  <a:lnTo>
                    <a:pt x="456946" y="844804"/>
                  </a:lnTo>
                  <a:lnTo>
                    <a:pt x="0" y="844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FF84"/>
            </a:solidFill>
            <a:ln w="0" cap="flat" cmpd="sng" algn="ctr">
              <a:solidFill>
                <a:srgbClr val="BCFF8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2222500" y="4042410"/>
              <a:ext cx="457201" cy="844551"/>
            </a:xfrm>
            <a:custGeom>
              <a:avLst/>
              <a:gdLst/>
              <a:ahLst/>
              <a:cxnLst/>
              <a:rect l="0" t="0" r="0" b="0"/>
              <a:pathLst>
                <a:path w="457201" h="844551">
                  <a:moveTo>
                    <a:pt x="0" y="0"/>
                  </a:moveTo>
                  <a:lnTo>
                    <a:pt x="0" y="844550"/>
                  </a:lnTo>
                  <a:lnTo>
                    <a:pt x="457200" y="84455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3" name="Freeform 212"/>
            <p:cNvSpPr/>
            <p:nvPr/>
          </p:nvSpPr>
          <p:spPr>
            <a:xfrm>
              <a:off x="2831338" y="4041775"/>
              <a:ext cx="1523493" cy="985902"/>
            </a:xfrm>
            <a:custGeom>
              <a:avLst/>
              <a:gdLst/>
              <a:ahLst/>
              <a:cxnLst/>
              <a:rect l="0" t="0" r="0" b="0"/>
              <a:pathLst>
                <a:path w="1523493" h="985902">
                  <a:moveTo>
                    <a:pt x="1523492" y="0"/>
                  </a:moveTo>
                  <a:lnTo>
                    <a:pt x="1523492" y="985901"/>
                  </a:lnTo>
                  <a:lnTo>
                    <a:pt x="0" y="9859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8750"/>
            </a:solidFill>
            <a:ln w="0" cap="flat" cmpd="sng" algn="ctr">
              <a:solidFill>
                <a:srgbClr val="CE875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2830830" y="4042410"/>
              <a:ext cx="1524001" cy="985521"/>
            </a:xfrm>
            <a:custGeom>
              <a:avLst/>
              <a:gdLst/>
              <a:ahLst/>
              <a:cxnLst/>
              <a:rect l="0" t="0" r="0" b="0"/>
              <a:pathLst>
                <a:path w="1524001" h="985521">
                  <a:moveTo>
                    <a:pt x="0" y="0"/>
                  </a:moveTo>
                  <a:lnTo>
                    <a:pt x="0" y="985520"/>
                  </a:lnTo>
                  <a:lnTo>
                    <a:pt x="1524000" y="985520"/>
                  </a:lnTo>
                  <a:lnTo>
                    <a:pt x="152400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5" name="Freeform 214"/>
            <p:cNvSpPr/>
            <p:nvPr/>
          </p:nvSpPr>
          <p:spPr>
            <a:xfrm>
              <a:off x="2983992" y="4182364"/>
              <a:ext cx="1218693" cy="844805"/>
            </a:xfrm>
            <a:custGeom>
              <a:avLst/>
              <a:gdLst/>
              <a:ahLst/>
              <a:cxnLst/>
              <a:rect l="0" t="0" r="0" b="0"/>
              <a:pathLst>
                <a:path w="1218693" h="844805">
                  <a:moveTo>
                    <a:pt x="0" y="0"/>
                  </a:moveTo>
                  <a:lnTo>
                    <a:pt x="1218692" y="0"/>
                  </a:lnTo>
                  <a:lnTo>
                    <a:pt x="1218692" y="844804"/>
                  </a:lnTo>
                  <a:lnTo>
                    <a:pt x="0" y="844804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6" name="Freeform 215"/>
            <p:cNvSpPr/>
            <p:nvPr/>
          </p:nvSpPr>
          <p:spPr>
            <a:xfrm>
              <a:off x="2984500" y="4182110"/>
              <a:ext cx="1217931" cy="844551"/>
            </a:xfrm>
            <a:custGeom>
              <a:avLst/>
              <a:gdLst/>
              <a:ahLst/>
              <a:cxnLst/>
              <a:rect l="0" t="0" r="0" b="0"/>
              <a:pathLst>
                <a:path w="1217931" h="844551">
                  <a:moveTo>
                    <a:pt x="0" y="844550"/>
                  </a:moveTo>
                  <a:lnTo>
                    <a:pt x="1217930" y="844550"/>
                  </a:lnTo>
                  <a:lnTo>
                    <a:pt x="12179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2983992" y="2914142"/>
              <a:ext cx="1066547" cy="845313"/>
            </a:xfrm>
            <a:custGeom>
              <a:avLst/>
              <a:gdLst/>
              <a:ahLst/>
              <a:cxnLst/>
              <a:rect l="0" t="0" r="0" b="0"/>
              <a:pathLst>
                <a:path w="1066547" h="845313">
                  <a:moveTo>
                    <a:pt x="1051687" y="0"/>
                  </a:moveTo>
                  <a:lnTo>
                    <a:pt x="1066546" y="0"/>
                  </a:lnTo>
                  <a:lnTo>
                    <a:pt x="1066546" y="845312"/>
                  </a:lnTo>
                  <a:lnTo>
                    <a:pt x="206375" y="845312"/>
                  </a:lnTo>
                  <a:lnTo>
                    <a:pt x="0" y="0"/>
                  </a:lnTo>
                  <a:lnTo>
                    <a:pt x="369570" y="0"/>
                  </a:lnTo>
                  <a:lnTo>
                    <a:pt x="0" y="369697"/>
                  </a:lnTo>
                  <a:close/>
                </a:path>
              </a:pathLst>
            </a:custGeom>
            <a:solidFill>
              <a:srgbClr val="B3B3B3"/>
            </a:solidFill>
            <a:ln w="0" cap="flat" cmpd="sng" algn="ctr">
              <a:solidFill>
                <a:srgbClr val="B3B3B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3190367" y="2914142"/>
              <a:ext cx="860172" cy="845313"/>
            </a:xfrm>
            <a:custGeom>
              <a:avLst/>
              <a:gdLst/>
              <a:ahLst/>
              <a:cxnLst/>
              <a:rect l="0" t="0" r="0" b="0"/>
              <a:pathLst>
                <a:path w="860172" h="845313">
                  <a:moveTo>
                    <a:pt x="0" y="845312"/>
                  </a:moveTo>
                  <a:lnTo>
                    <a:pt x="845312" y="0"/>
                  </a:lnTo>
                  <a:lnTo>
                    <a:pt x="860171" y="0"/>
                  </a:lnTo>
                  <a:lnTo>
                    <a:pt x="860171" y="845312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3154426" y="2914142"/>
              <a:ext cx="881254" cy="845313"/>
            </a:xfrm>
            <a:custGeom>
              <a:avLst/>
              <a:gdLst/>
              <a:ahLst/>
              <a:cxnLst/>
              <a:rect l="0" t="0" r="0" b="0"/>
              <a:pathLst>
                <a:path w="881254" h="845313">
                  <a:moveTo>
                    <a:pt x="0" y="845312"/>
                  </a:moveTo>
                  <a:lnTo>
                    <a:pt x="845185" y="0"/>
                  </a:lnTo>
                  <a:lnTo>
                    <a:pt x="881253" y="0"/>
                  </a:lnTo>
                  <a:lnTo>
                    <a:pt x="35941" y="845312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3118358" y="2914142"/>
              <a:ext cx="881254" cy="845313"/>
            </a:xfrm>
            <a:custGeom>
              <a:avLst/>
              <a:gdLst/>
              <a:ahLst/>
              <a:cxnLst/>
              <a:rect l="0" t="0" r="0" b="0"/>
              <a:pathLst>
                <a:path w="881254" h="845313">
                  <a:moveTo>
                    <a:pt x="0" y="845312"/>
                  </a:moveTo>
                  <a:lnTo>
                    <a:pt x="845312" y="0"/>
                  </a:lnTo>
                  <a:lnTo>
                    <a:pt x="881253" y="0"/>
                  </a:lnTo>
                  <a:lnTo>
                    <a:pt x="36068" y="845312"/>
                  </a:lnTo>
                  <a:close/>
                </a:path>
              </a:pathLst>
            </a:custGeom>
            <a:solidFill>
              <a:srgbClr val="FBFBFB"/>
            </a:solidFill>
            <a:ln w="0" cap="flat" cmpd="sng" algn="ctr">
              <a:solidFill>
                <a:srgbClr val="FBFBF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1" name="Freeform 220"/>
            <p:cNvSpPr/>
            <p:nvPr/>
          </p:nvSpPr>
          <p:spPr>
            <a:xfrm>
              <a:off x="3082798" y="2914142"/>
              <a:ext cx="881381" cy="845313"/>
            </a:xfrm>
            <a:custGeom>
              <a:avLst/>
              <a:gdLst/>
              <a:ahLst/>
              <a:cxnLst/>
              <a:rect l="0" t="0" r="0" b="0"/>
              <a:pathLst>
                <a:path w="881381" h="845313">
                  <a:moveTo>
                    <a:pt x="0" y="845312"/>
                  </a:moveTo>
                  <a:lnTo>
                    <a:pt x="845312" y="0"/>
                  </a:lnTo>
                  <a:lnTo>
                    <a:pt x="881380" y="0"/>
                  </a:lnTo>
                  <a:lnTo>
                    <a:pt x="36068" y="845312"/>
                  </a:lnTo>
                  <a:close/>
                </a:path>
              </a:pathLst>
            </a:custGeom>
            <a:solidFill>
              <a:srgbClr val="F7F7F7"/>
            </a:solidFill>
            <a:ln w="0" cap="flat" cmpd="sng" algn="ctr">
              <a:solidFill>
                <a:srgbClr val="F7F7F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2" name="Freeform 221"/>
            <p:cNvSpPr/>
            <p:nvPr/>
          </p:nvSpPr>
          <p:spPr>
            <a:xfrm>
              <a:off x="3046857" y="2914142"/>
              <a:ext cx="881254" cy="845313"/>
            </a:xfrm>
            <a:custGeom>
              <a:avLst/>
              <a:gdLst/>
              <a:ahLst/>
              <a:cxnLst/>
              <a:rect l="0" t="0" r="0" b="0"/>
              <a:pathLst>
                <a:path w="881254" h="845313">
                  <a:moveTo>
                    <a:pt x="0" y="845312"/>
                  </a:moveTo>
                  <a:lnTo>
                    <a:pt x="845312" y="0"/>
                  </a:lnTo>
                  <a:lnTo>
                    <a:pt x="881253" y="0"/>
                  </a:lnTo>
                  <a:lnTo>
                    <a:pt x="35941" y="845312"/>
                  </a:lnTo>
                  <a:close/>
                </a:path>
              </a:pathLst>
            </a:custGeom>
            <a:solidFill>
              <a:srgbClr val="F3F3F3"/>
            </a:solidFill>
            <a:ln w="0" cap="flat" cmpd="sng" algn="ctr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3" name="Freeform 222"/>
            <p:cNvSpPr/>
            <p:nvPr/>
          </p:nvSpPr>
          <p:spPr>
            <a:xfrm>
              <a:off x="3010789" y="2914142"/>
              <a:ext cx="881381" cy="845313"/>
            </a:xfrm>
            <a:custGeom>
              <a:avLst/>
              <a:gdLst/>
              <a:ahLst/>
              <a:cxnLst/>
              <a:rect l="0" t="0" r="0" b="0"/>
              <a:pathLst>
                <a:path w="881381" h="845313">
                  <a:moveTo>
                    <a:pt x="0" y="845312"/>
                  </a:moveTo>
                  <a:lnTo>
                    <a:pt x="845312" y="0"/>
                  </a:lnTo>
                  <a:lnTo>
                    <a:pt x="881380" y="0"/>
                  </a:lnTo>
                  <a:lnTo>
                    <a:pt x="36068" y="845312"/>
                  </a:lnTo>
                  <a:close/>
                </a:path>
              </a:pathLst>
            </a:custGeom>
            <a:solidFill>
              <a:srgbClr val="EFEFEF"/>
            </a:solidFill>
            <a:ln w="0" cap="flat" cmpd="sng" algn="ctr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4" name="Freeform 223"/>
            <p:cNvSpPr/>
            <p:nvPr/>
          </p:nvSpPr>
          <p:spPr>
            <a:xfrm>
              <a:off x="2983992" y="2914142"/>
              <a:ext cx="872110" cy="845313"/>
            </a:xfrm>
            <a:custGeom>
              <a:avLst/>
              <a:gdLst/>
              <a:ahLst/>
              <a:cxnLst/>
              <a:rect l="0" t="0" r="0" b="0"/>
              <a:pathLst>
                <a:path w="872110" h="845313">
                  <a:moveTo>
                    <a:pt x="0" y="845312"/>
                  </a:moveTo>
                  <a:lnTo>
                    <a:pt x="0" y="836676"/>
                  </a:lnTo>
                  <a:lnTo>
                    <a:pt x="836168" y="0"/>
                  </a:lnTo>
                  <a:lnTo>
                    <a:pt x="872109" y="0"/>
                  </a:lnTo>
                  <a:lnTo>
                    <a:pt x="26797" y="845312"/>
                  </a:lnTo>
                  <a:close/>
                </a:path>
              </a:pathLst>
            </a:custGeom>
            <a:solidFill>
              <a:srgbClr val="ECECEC"/>
            </a:solidFill>
            <a:ln w="0" cap="flat" cmpd="sng" algn="ctr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5" name="Freeform 224"/>
            <p:cNvSpPr/>
            <p:nvPr/>
          </p:nvSpPr>
          <p:spPr>
            <a:xfrm>
              <a:off x="2983992" y="2914650"/>
              <a:ext cx="836169" cy="836169"/>
            </a:xfrm>
            <a:custGeom>
              <a:avLst/>
              <a:gdLst/>
              <a:ahLst/>
              <a:cxnLst/>
              <a:rect l="0" t="0" r="0" b="0"/>
              <a:pathLst>
                <a:path w="836169" h="836169">
                  <a:moveTo>
                    <a:pt x="0" y="836168"/>
                  </a:moveTo>
                  <a:lnTo>
                    <a:pt x="0" y="800227"/>
                  </a:lnTo>
                  <a:lnTo>
                    <a:pt x="800100" y="0"/>
                  </a:lnTo>
                  <a:lnTo>
                    <a:pt x="836168" y="0"/>
                  </a:lnTo>
                  <a:close/>
                </a:path>
              </a:pathLst>
            </a:custGeom>
            <a:solidFill>
              <a:srgbClr val="E8E8E8"/>
            </a:solidFill>
            <a:ln w="0" cap="flat" cmpd="sng" algn="ctr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6" name="Freeform 225"/>
            <p:cNvSpPr/>
            <p:nvPr/>
          </p:nvSpPr>
          <p:spPr>
            <a:xfrm>
              <a:off x="2983992" y="2914142"/>
              <a:ext cx="800609" cy="800736"/>
            </a:xfrm>
            <a:custGeom>
              <a:avLst/>
              <a:gdLst/>
              <a:ahLst/>
              <a:cxnLst/>
              <a:rect l="0" t="0" r="0" b="0"/>
              <a:pathLst>
                <a:path w="800609" h="800736">
                  <a:moveTo>
                    <a:pt x="0" y="800735"/>
                  </a:moveTo>
                  <a:lnTo>
                    <a:pt x="0" y="764667"/>
                  </a:lnTo>
                  <a:lnTo>
                    <a:pt x="764667" y="0"/>
                  </a:lnTo>
                  <a:lnTo>
                    <a:pt x="800608" y="0"/>
                  </a:lnTo>
                  <a:close/>
                </a:path>
              </a:pathLst>
            </a:custGeom>
            <a:solidFill>
              <a:srgbClr val="E4E4E4"/>
            </a:solidFill>
            <a:ln w="0" cap="flat" cmpd="sng" algn="ctr">
              <a:solidFill>
                <a:srgbClr val="E4E4E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7" name="Freeform 226"/>
            <p:cNvSpPr/>
            <p:nvPr/>
          </p:nvSpPr>
          <p:spPr>
            <a:xfrm>
              <a:off x="2983992" y="2914650"/>
              <a:ext cx="764160" cy="764160"/>
            </a:xfrm>
            <a:custGeom>
              <a:avLst/>
              <a:gdLst/>
              <a:ahLst/>
              <a:cxnLst/>
              <a:rect l="0" t="0" r="0" b="0"/>
              <a:pathLst>
                <a:path w="764160" h="764160">
                  <a:moveTo>
                    <a:pt x="0" y="764159"/>
                  </a:moveTo>
                  <a:lnTo>
                    <a:pt x="0" y="728726"/>
                  </a:lnTo>
                  <a:lnTo>
                    <a:pt x="728091" y="0"/>
                  </a:lnTo>
                  <a:lnTo>
                    <a:pt x="764159" y="0"/>
                  </a:lnTo>
                  <a:close/>
                </a:path>
              </a:pathLst>
            </a:custGeom>
            <a:solidFill>
              <a:srgbClr val="E0E0E0"/>
            </a:solidFill>
            <a:ln w="0" cap="flat" cmpd="sng" algn="ctr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8" name="Freeform 227"/>
            <p:cNvSpPr/>
            <p:nvPr/>
          </p:nvSpPr>
          <p:spPr>
            <a:xfrm>
              <a:off x="2983992" y="2914650"/>
              <a:ext cx="728600" cy="728727"/>
            </a:xfrm>
            <a:custGeom>
              <a:avLst/>
              <a:gdLst/>
              <a:ahLst/>
              <a:cxnLst/>
              <a:rect l="0" t="0" r="0" b="0"/>
              <a:pathLst>
                <a:path w="728600" h="728727">
                  <a:moveTo>
                    <a:pt x="0" y="728726"/>
                  </a:moveTo>
                  <a:lnTo>
                    <a:pt x="0" y="692658"/>
                  </a:lnTo>
                  <a:lnTo>
                    <a:pt x="692658" y="0"/>
                  </a:lnTo>
                  <a:lnTo>
                    <a:pt x="728599" y="0"/>
                  </a:lnTo>
                  <a:close/>
                </a:path>
              </a:pathLst>
            </a:custGeom>
            <a:solidFill>
              <a:srgbClr val="DCDCDC"/>
            </a:solidFill>
            <a:ln w="0" cap="flat" cmpd="sng" algn="ctr">
              <a:solidFill>
                <a:srgbClr val="DCDCD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9" name="Freeform 228"/>
            <p:cNvSpPr/>
            <p:nvPr/>
          </p:nvSpPr>
          <p:spPr>
            <a:xfrm>
              <a:off x="2983992" y="2914142"/>
              <a:ext cx="692659" cy="692659"/>
            </a:xfrm>
            <a:custGeom>
              <a:avLst/>
              <a:gdLst/>
              <a:ahLst/>
              <a:cxnLst/>
              <a:rect l="0" t="0" r="0" b="0"/>
              <a:pathLst>
                <a:path w="692659" h="692659">
                  <a:moveTo>
                    <a:pt x="0" y="692658"/>
                  </a:moveTo>
                  <a:lnTo>
                    <a:pt x="0" y="657225"/>
                  </a:lnTo>
                  <a:lnTo>
                    <a:pt x="656590" y="0"/>
                  </a:lnTo>
                  <a:lnTo>
                    <a:pt x="692658" y="0"/>
                  </a:lnTo>
                  <a:close/>
                </a:path>
              </a:pathLst>
            </a:custGeom>
            <a:solidFill>
              <a:srgbClr val="D9D9D9"/>
            </a:solidFill>
            <a:ln w="0" cap="flat" cmpd="sng" algn="ctr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0" name="Freeform 229"/>
            <p:cNvSpPr/>
            <p:nvPr/>
          </p:nvSpPr>
          <p:spPr>
            <a:xfrm>
              <a:off x="2983992" y="2914650"/>
              <a:ext cx="656591" cy="656718"/>
            </a:xfrm>
            <a:custGeom>
              <a:avLst/>
              <a:gdLst/>
              <a:ahLst/>
              <a:cxnLst/>
              <a:rect l="0" t="0" r="0" b="0"/>
              <a:pathLst>
                <a:path w="656591" h="656718">
                  <a:moveTo>
                    <a:pt x="0" y="656717"/>
                  </a:moveTo>
                  <a:lnTo>
                    <a:pt x="0" y="620649"/>
                  </a:lnTo>
                  <a:lnTo>
                    <a:pt x="620649" y="0"/>
                  </a:lnTo>
                  <a:lnTo>
                    <a:pt x="656590" y="0"/>
                  </a:lnTo>
                  <a:close/>
                </a:path>
              </a:pathLst>
            </a:custGeom>
            <a:solidFill>
              <a:srgbClr val="D5D5D5"/>
            </a:solidFill>
            <a:ln w="0" cap="flat" cmpd="sng" algn="ctr">
              <a:solidFill>
                <a:srgbClr val="D5D5D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1" name="Freeform 230"/>
            <p:cNvSpPr/>
            <p:nvPr/>
          </p:nvSpPr>
          <p:spPr>
            <a:xfrm>
              <a:off x="2983992" y="2914142"/>
              <a:ext cx="621031" cy="621158"/>
            </a:xfrm>
            <a:custGeom>
              <a:avLst/>
              <a:gdLst/>
              <a:ahLst/>
              <a:cxnLst/>
              <a:rect l="0" t="0" r="0" b="0"/>
              <a:pathLst>
                <a:path w="621031" h="621158">
                  <a:moveTo>
                    <a:pt x="0" y="621157"/>
                  </a:moveTo>
                  <a:lnTo>
                    <a:pt x="0" y="585216"/>
                  </a:lnTo>
                  <a:lnTo>
                    <a:pt x="585089" y="0"/>
                  </a:lnTo>
                  <a:lnTo>
                    <a:pt x="621030" y="0"/>
                  </a:lnTo>
                  <a:close/>
                </a:path>
              </a:pathLst>
            </a:custGeom>
            <a:solidFill>
              <a:srgbClr val="D1D1D1"/>
            </a:solidFill>
            <a:ln w="0" cap="flat" cmpd="sng" algn="ctr">
              <a:solidFill>
                <a:srgbClr val="D1D1D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2" name="Freeform 231"/>
            <p:cNvSpPr/>
            <p:nvPr/>
          </p:nvSpPr>
          <p:spPr>
            <a:xfrm>
              <a:off x="2983992" y="2914650"/>
              <a:ext cx="584582" cy="584709"/>
            </a:xfrm>
            <a:custGeom>
              <a:avLst/>
              <a:gdLst/>
              <a:ahLst/>
              <a:cxnLst/>
              <a:rect l="0" t="0" r="0" b="0"/>
              <a:pathLst>
                <a:path w="584582" h="584709">
                  <a:moveTo>
                    <a:pt x="0" y="584708"/>
                  </a:moveTo>
                  <a:lnTo>
                    <a:pt x="0" y="549148"/>
                  </a:lnTo>
                  <a:lnTo>
                    <a:pt x="548640" y="0"/>
                  </a:lnTo>
                  <a:lnTo>
                    <a:pt x="584581" y="0"/>
                  </a:lnTo>
                  <a:close/>
                </a:path>
              </a:pathLst>
            </a:custGeom>
            <a:solidFill>
              <a:srgbClr val="CDCDCD"/>
            </a:solidFill>
            <a:ln w="0" cap="flat" cmpd="sng" algn="ctr">
              <a:solidFill>
                <a:srgbClr val="CDCDC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3" name="Freeform 232"/>
            <p:cNvSpPr/>
            <p:nvPr/>
          </p:nvSpPr>
          <p:spPr>
            <a:xfrm>
              <a:off x="2983992" y="2914650"/>
              <a:ext cx="549149" cy="549149"/>
            </a:xfrm>
            <a:custGeom>
              <a:avLst/>
              <a:gdLst/>
              <a:ahLst/>
              <a:cxnLst/>
              <a:rect l="0" t="0" r="0" b="0"/>
              <a:pathLst>
                <a:path w="549149" h="549149">
                  <a:moveTo>
                    <a:pt x="0" y="549148"/>
                  </a:moveTo>
                  <a:lnTo>
                    <a:pt x="0" y="513207"/>
                  </a:lnTo>
                  <a:lnTo>
                    <a:pt x="513080" y="0"/>
                  </a:lnTo>
                  <a:lnTo>
                    <a:pt x="549148" y="0"/>
                  </a:lnTo>
                  <a:close/>
                </a:path>
              </a:pathLst>
            </a:custGeom>
            <a:solidFill>
              <a:srgbClr val="C9C9C9"/>
            </a:solidFill>
            <a:ln w="0" cap="flat" cmpd="sng" algn="ctr">
              <a:solidFill>
                <a:srgbClr val="C9C9C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4" name="Freeform 233"/>
            <p:cNvSpPr/>
            <p:nvPr/>
          </p:nvSpPr>
          <p:spPr>
            <a:xfrm>
              <a:off x="2983992" y="2914142"/>
              <a:ext cx="513081" cy="513208"/>
            </a:xfrm>
            <a:custGeom>
              <a:avLst/>
              <a:gdLst/>
              <a:ahLst/>
              <a:cxnLst/>
              <a:rect l="0" t="0" r="0" b="0"/>
              <a:pathLst>
                <a:path w="513081" h="513208">
                  <a:moveTo>
                    <a:pt x="0" y="513207"/>
                  </a:moveTo>
                  <a:lnTo>
                    <a:pt x="0" y="477647"/>
                  </a:lnTo>
                  <a:lnTo>
                    <a:pt x="477139" y="0"/>
                  </a:lnTo>
                  <a:lnTo>
                    <a:pt x="513080" y="0"/>
                  </a:lnTo>
                  <a:close/>
                </a:path>
              </a:pathLst>
            </a:custGeom>
            <a:solidFill>
              <a:srgbClr val="C6C6C6"/>
            </a:solidFill>
            <a:ln w="0" cap="flat" cmpd="sng" algn="ctr">
              <a:solidFill>
                <a:srgbClr val="C6C6C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2983992" y="2914650"/>
              <a:ext cx="477140" cy="477140"/>
            </a:xfrm>
            <a:custGeom>
              <a:avLst/>
              <a:gdLst/>
              <a:ahLst/>
              <a:cxnLst/>
              <a:rect l="0" t="0" r="0" b="0"/>
              <a:pathLst>
                <a:path w="477140" h="477140">
                  <a:moveTo>
                    <a:pt x="0" y="477139"/>
                  </a:moveTo>
                  <a:lnTo>
                    <a:pt x="0" y="441198"/>
                  </a:lnTo>
                  <a:lnTo>
                    <a:pt x="441071" y="0"/>
                  </a:lnTo>
                  <a:lnTo>
                    <a:pt x="477139" y="0"/>
                  </a:lnTo>
                  <a:close/>
                </a:path>
              </a:pathLst>
            </a:custGeom>
            <a:solidFill>
              <a:srgbClr val="C2C2C2"/>
            </a:solidFill>
            <a:ln w="0" cap="flat" cmpd="sng" algn="ctr">
              <a:solidFill>
                <a:srgbClr val="C2C2C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6" name="Freeform 235"/>
            <p:cNvSpPr/>
            <p:nvPr/>
          </p:nvSpPr>
          <p:spPr>
            <a:xfrm>
              <a:off x="2983992" y="2914142"/>
              <a:ext cx="441580" cy="441707"/>
            </a:xfrm>
            <a:custGeom>
              <a:avLst/>
              <a:gdLst/>
              <a:ahLst/>
              <a:cxnLst/>
              <a:rect l="0" t="0" r="0" b="0"/>
              <a:pathLst>
                <a:path w="441580" h="441707">
                  <a:moveTo>
                    <a:pt x="0" y="441706"/>
                  </a:moveTo>
                  <a:lnTo>
                    <a:pt x="0" y="405638"/>
                  </a:lnTo>
                  <a:lnTo>
                    <a:pt x="405511" y="0"/>
                  </a:lnTo>
                  <a:lnTo>
                    <a:pt x="441579" y="0"/>
                  </a:lnTo>
                  <a:close/>
                </a:path>
              </a:pathLst>
            </a:custGeom>
            <a:solidFill>
              <a:srgbClr val="BEBEBE"/>
            </a:solidFill>
            <a:ln w="0" cap="flat" cmpd="sng" algn="ctr">
              <a:solidFill>
                <a:srgbClr val="BEBEB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7" name="Freeform 236"/>
            <p:cNvSpPr/>
            <p:nvPr/>
          </p:nvSpPr>
          <p:spPr>
            <a:xfrm>
              <a:off x="2983992" y="2914650"/>
              <a:ext cx="405131" cy="405131"/>
            </a:xfrm>
            <a:custGeom>
              <a:avLst/>
              <a:gdLst/>
              <a:ahLst/>
              <a:cxnLst/>
              <a:rect l="0" t="0" r="0" b="0"/>
              <a:pathLst>
                <a:path w="405131" h="405131">
                  <a:moveTo>
                    <a:pt x="0" y="405130"/>
                  </a:moveTo>
                  <a:lnTo>
                    <a:pt x="0" y="369570"/>
                  </a:lnTo>
                  <a:lnTo>
                    <a:pt x="369062" y="0"/>
                  </a:lnTo>
                  <a:lnTo>
                    <a:pt x="405130" y="0"/>
                  </a:lnTo>
                  <a:close/>
                </a:path>
              </a:pathLst>
            </a:custGeom>
            <a:solidFill>
              <a:srgbClr val="BABABA"/>
            </a:solidFill>
            <a:ln w="0" cap="flat" cmpd="sng" algn="ctr">
              <a:solidFill>
                <a:srgbClr val="BABAB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8" name="Freeform 237"/>
            <p:cNvSpPr/>
            <p:nvPr/>
          </p:nvSpPr>
          <p:spPr>
            <a:xfrm>
              <a:off x="2983992" y="2914650"/>
              <a:ext cx="369571" cy="369571"/>
            </a:xfrm>
            <a:custGeom>
              <a:avLst/>
              <a:gdLst/>
              <a:ahLst/>
              <a:cxnLst/>
              <a:rect l="0" t="0" r="0" b="0"/>
              <a:pathLst>
                <a:path w="369571" h="369571">
                  <a:moveTo>
                    <a:pt x="0" y="369570"/>
                  </a:moveTo>
                  <a:lnTo>
                    <a:pt x="0" y="333629"/>
                  </a:lnTo>
                  <a:lnTo>
                    <a:pt x="333629" y="0"/>
                  </a:lnTo>
                  <a:lnTo>
                    <a:pt x="369570" y="0"/>
                  </a:lnTo>
                  <a:close/>
                </a:path>
              </a:pathLst>
            </a:custGeom>
            <a:solidFill>
              <a:srgbClr val="B6B6B6"/>
            </a:solidFill>
            <a:ln w="0" cap="flat" cmpd="sng" algn="ctr">
              <a:solidFill>
                <a:srgbClr val="B6B6B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2984500" y="2914650"/>
              <a:ext cx="1065531" cy="844551"/>
            </a:xfrm>
            <a:custGeom>
              <a:avLst/>
              <a:gdLst/>
              <a:ahLst/>
              <a:cxnLst/>
              <a:rect l="0" t="0" r="0" b="0"/>
              <a:pathLst>
                <a:path w="1065531" h="844551">
                  <a:moveTo>
                    <a:pt x="0" y="0"/>
                  </a:moveTo>
                  <a:lnTo>
                    <a:pt x="0" y="844550"/>
                  </a:lnTo>
                  <a:lnTo>
                    <a:pt x="1065530" y="844550"/>
                  </a:lnTo>
                  <a:lnTo>
                    <a:pt x="106553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0" name="Freeform 239"/>
            <p:cNvSpPr/>
            <p:nvPr/>
          </p:nvSpPr>
          <p:spPr>
            <a:xfrm>
              <a:off x="2374392" y="2210562"/>
              <a:ext cx="1904112" cy="633604"/>
            </a:xfrm>
            <a:custGeom>
              <a:avLst/>
              <a:gdLst/>
              <a:ahLst/>
              <a:cxnLst/>
              <a:rect l="0" t="0" r="0" b="0"/>
              <a:pathLst>
                <a:path w="1904112" h="633604">
                  <a:moveTo>
                    <a:pt x="1675638" y="0"/>
                  </a:moveTo>
                  <a:lnTo>
                    <a:pt x="1904111" y="633603"/>
                  </a:lnTo>
                  <a:lnTo>
                    <a:pt x="685419" y="6336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4C00"/>
            </a:solidFill>
            <a:ln w="0" cap="flat" cmpd="sng" algn="ctr">
              <a:solidFill>
                <a:srgbClr val="894C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1" name="Freeform 240"/>
            <p:cNvSpPr/>
            <p:nvPr/>
          </p:nvSpPr>
          <p:spPr>
            <a:xfrm>
              <a:off x="2374900" y="2211070"/>
              <a:ext cx="1903731" cy="632461"/>
            </a:xfrm>
            <a:custGeom>
              <a:avLst/>
              <a:gdLst/>
              <a:ahLst/>
              <a:cxnLst/>
              <a:rect l="0" t="0" r="0" b="0"/>
              <a:pathLst>
                <a:path w="1903731" h="632461">
                  <a:moveTo>
                    <a:pt x="0" y="0"/>
                  </a:moveTo>
                  <a:lnTo>
                    <a:pt x="684530" y="632460"/>
                  </a:lnTo>
                  <a:lnTo>
                    <a:pt x="1903730" y="632460"/>
                  </a:lnTo>
                  <a:lnTo>
                    <a:pt x="167513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2" name="Freeform 241"/>
            <p:cNvSpPr/>
            <p:nvPr/>
          </p:nvSpPr>
          <p:spPr>
            <a:xfrm>
              <a:off x="2298573" y="4112260"/>
              <a:ext cx="304293" cy="422403"/>
            </a:xfrm>
            <a:custGeom>
              <a:avLst/>
              <a:gdLst/>
              <a:ahLst/>
              <a:cxnLst/>
              <a:rect l="0" t="0" r="0" b="0"/>
              <a:pathLst>
                <a:path w="304293" h="422403">
                  <a:moveTo>
                    <a:pt x="304292" y="0"/>
                  </a:moveTo>
                  <a:lnTo>
                    <a:pt x="304292" y="422402"/>
                  </a:lnTo>
                  <a:lnTo>
                    <a:pt x="0" y="422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3" name="Freeform 242"/>
            <p:cNvSpPr/>
            <p:nvPr/>
          </p:nvSpPr>
          <p:spPr>
            <a:xfrm>
              <a:off x="2298700" y="4112260"/>
              <a:ext cx="303531" cy="422911"/>
            </a:xfrm>
            <a:custGeom>
              <a:avLst/>
              <a:gdLst/>
              <a:ahLst/>
              <a:cxnLst/>
              <a:rect l="0" t="0" r="0" b="0"/>
              <a:pathLst>
                <a:path w="303531" h="422911">
                  <a:moveTo>
                    <a:pt x="0" y="0"/>
                  </a:moveTo>
                  <a:lnTo>
                    <a:pt x="0" y="422910"/>
                  </a:lnTo>
                  <a:lnTo>
                    <a:pt x="303530" y="422910"/>
                  </a:lnTo>
                  <a:lnTo>
                    <a:pt x="30353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4" name="Freeform 243"/>
            <p:cNvSpPr/>
            <p:nvPr/>
          </p:nvSpPr>
          <p:spPr>
            <a:xfrm>
              <a:off x="2298573" y="4605274"/>
              <a:ext cx="304293" cy="211202"/>
            </a:xfrm>
            <a:custGeom>
              <a:avLst/>
              <a:gdLst/>
              <a:ahLst/>
              <a:cxnLst/>
              <a:rect l="0" t="0" r="0" b="0"/>
              <a:pathLst>
                <a:path w="304293" h="211202">
                  <a:moveTo>
                    <a:pt x="304292" y="0"/>
                  </a:moveTo>
                  <a:lnTo>
                    <a:pt x="304292" y="211201"/>
                  </a:lnTo>
                  <a:lnTo>
                    <a:pt x="0" y="2112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5" name="Freeform 244"/>
            <p:cNvSpPr/>
            <p:nvPr/>
          </p:nvSpPr>
          <p:spPr>
            <a:xfrm>
              <a:off x="2298700" y="4605020"/>
              <a:ext cx="303531" cy="212091"/>
            </a:xfrm>
            <a:custGeom>
              <a:avLst/>
              <a:gdLst/>
              <a:ahLst/>
              <a:cxnLst/>
              <a:rect l="0" t="0" r="0" b="0"/>
              <a:pathLst>
                <a:path w="303531" h="212091">
                  <a:moveTo>
                    <a:pt x="0" y="0"/>
                  </a:moveTo>
                  <a:lnTo>
                    <a:pt x="0" y="212090"/>
                  </a:lnTo>
                  <a:lnTo>
                    <a:pt x="303530" y="212090"/>
                  </a:lnTo>
                  <a:lnTo>
                    <a:pt x="30353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6" name="Freeform 245"/>
            <p:cNvSpPr/>
            <p:nvPr/>
          </p:nvSpPr>
          <p:spPr>
            <a:xfrm>
              <a:off x="2145919" y="4886579"/>
              <a:ext cx="685420" cy="140590"/>
            </a:xfrm>
            <a:custGeom>
              <a:avLst/>
              <a:gdLst/>
              <a:ahLst/>
              <a:cxnLst/>
              <a:rect l="0" t="0" r="0" b="0"/>
              <a:pathLst>
                <a:path w="685420" h="140590">
                  <a:moveTo>
                    <a:pt x="0" y="0"/>
                  </a:moveTo>
                  <a:lnTo>
                    <a:pt x="685419" y="0"/>
                  </a:lnTo>
                  <a:lnTo>
                    <a:pt x="685419" y="140589"/>
                  </a:lnTo>
                  <a:lnTo>
                    <a:pt x="0" y="140589"/>
                  </a:lnTo>
                  <a:close/>
                </a:path>
              </a:pathLst>
            </a:custGeom>
            <a:solidFill>
              <a:srgbClr val="CCCCCC"/>
            </a:solidFill>
            <a:ln w="0" cap="flat" cmpd="sng" algn="ctr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7" name="Freeform 246"/>
            <p:cNvSpPr/>
            <p:nvPr/>
          </p:nvSpPr>
          <p:spPr>
            <a:xfrm>
              <a:off x="2146300" y="4886960"/>
              <a:ext cx="684531" cy="139701"/>
            </a:xfrm>
            <a:custGeom>
              <a:avLst/>
              <a:gdLst/>
              <a:ahLst/>
              <a:cxnLst/>
              <a:rect l="0" t="0" r="0" b="0"/>
              <a:pathLst>
                <a:path w="684531" h="139701">
                  <a:moveTo>
                    <a:pt x="0" y="139700"/>
                  </a:moveTo>
                  <a:lnTo>
                    <a:pt x="684530" y="139700"/>
                  </a:lnTo>
                  <a:lnTo>
                    <a:pt x="6845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8" name="Freeform 247"/>
            <p:cNvSpPr/>
            <p:nvPr/>
          </p:nvSpPr>
          <p:spPr>
            <a:xfrm>
              <a:off x="2145919" y="4957064"/>
              <a:ext cx="685420" cy="70105"/>
            </a:xfrm>
            <a:custGeom>
              <a:avLst/>
              <a:gdLst/>
              <a:ahLst/>
              <a:cxnLst/>
              <a:rect l="0" t="0" r="0" b="0"/>
              <a:pathLst>
                <a:path w="685420" h="70105">
                  <a:moveTo>
                    <a:pt x="685419" y="0"/>
                  </a:moveTo>
                  <a:lnTo>
                    <a:pt x="685419" y="70104"/>
                  </a:lnTo>
                  <a:lnTo>
                    <a:pt x="0" y="70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 w="0" cap="flat" cmpd="sng" algn="ctr">
              <a:solidFill>
                <a:srgbClr val="B2B2B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9" name="Freeform 248"/>
            <p:cNvSpPr/>
            <p:nvPr/>
          </p:nvSpPr>
          <p:spPr>
            <a:xfrm>
              <a:off x="2146300" y="4956810"/>
              <a:ext cx="684531" cy="69851"/>
            </a:xfrm>
            <a:custGeom>
              <a:avLst/>
              <a:gdLst/>
              <a:ahLst/>
              <a:cxnLst/>
              <a:rect l="0" t="0" r="0" b="0"/>
              <a:pathLst>
                <a:path w="684531" h="69851">
                  <a:moveTo>
                    <a:pt x="0" y="0"/>
                  </a:moveTo>
                  <a:lnTo>
                    <a:pt x="0" y="69850"/>
                  </a:lnTo>
                  <a:lnTo>
                    <a:pt x="684530" y="69850"/>
                  </a:lnTo>
                  <a:lnTo>
                    <a:pt x="68453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50" name="Freeform 249"/>
            <p:cNvSpPr/>
            <p:nvPr/>
          </p:nvSpPr>
          <p:spPr>
            <a:xfrm>
              <a:off x="1310259" y="4144899"/>
              <a:ext cx="609601" cy="493015"/>
            </a:xfrm>
            <a:custGeom>
              <a:avLst/>
              <a:gdLst/>
              <a:ahLst/>
              <a:cxnLst/>
              <a:rect l="0" t="0" r="0" b="0"/>
              <a:pathLst>
                <a:path w="609601" h="493015">
                  <a:moveTo>
                    <a:pt x="609600" y="0"/>
                  </a:moveTo>
                  <a:lnTo>
                    <a:pt x="609600" y="493014"/>
                  </a:lnTo>
                  <a:lnTo>
                    <a:pt x="0" y="4930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51" name="Freeform 250"/>
            <p:cNvSpPr/>
            <p:nvPr/>
          </p:nvSpPr>
          <p:spPr>
            <a:xfrm>
              <a:off x="1310640" y="4145280"/>
              <a:ext cx="609601" cy="492761"/>
            </a:xfrm>
            <a:custGeom>
              <a:avLst/>
              <a:gdLst/>
              <a:ahLst/>
              <a:cxnLst/>
              <a:rect l="0" t="0" r="0" b="0"/>
              <a:pathLst>
                <a:path w="609601" h="492761">
                  <a:moveTo>
                    <a:pt x="0" y="0"/>
                  </a:moveTo>
                  <a:lnTo>
                    <a:pt x="0" y="492760"/>
                  </a:lnTo>
                  <a:lnTo>
                    <a:pt x="609600" y="49276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52" name="Freeform 251"/>
            <p:cNvSpPr/>
            <p:nvPr/>
          </p:nvSpPr>
          <p:spPr>
            <a:xfrm>
              <a:off x="1348613" y="4180459"/>
              <a:ext cx="114174" cy="422403"/>
            </a:xfrm>
            <a:custGeom>
              <a:avLst/>
              <a:gdLst/>
              <a:ahLst/>
              <a:cxnLst/>
              <a:rect l="0" t="0" r="0" b="0"/>
              <a:pathLst>
                <a:path w="114174" h="422403">
                  <a:moveTo>
                    <a:pt x="114173" y="0"/>
                  </a:moveTo>
                  <a:lnTo>
                    <a:pt x="114173" y="422402"/>
                  </a:lnTo>
                  <a:lnTo>
                    <a:pt x="0" y="422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53" name="Freeform 252"/>
            <p:cNvSpPr/>
            <p:nvPr/>
          </p:nvSpPr>
          <p:spPr>
            <a:xfrm>
              <a:off x="1348740" y="4180840"/>
              <a:ext cx="114301" cy="421641"/>
            </a:xfrm>
            <a:custGeom>
              <a:avLst/>
              <a:gdLst/>
              <a:ahLst/>
              <a:cxnLst/>
              <a:rect l="0" t="0" r="0" b="0"/>
              <a:pathLst>
                <a:path w="114301" h="421641">
                  <a:moveTo>
                    <a:pt x="0" y="0"/>
                  </a:moveTo>
                  <a:lnTo>
                    <a:pt x="0" y="421640"/>
                  </a:lnTo>
                  <a:lnTo>
                    <a:pt x="114300" y="42164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54" name="Freeform 253"/>
            <p:cNvSpPr/>
            <p:nvPr/>
          </p:nvSpPr>
          <p:spPr>
            <a:xfrm>
              <a:off x="1767205" y="4180459"/>
              <a:ext cx="114174" cy="422403"/>
            </a:xfrm>
            <a:custGeom>
              <a:avLst/>
              <a:gdLst/>
              <a:ahLst/>
              <a:cxnLst/>
              <a:rect l="0" t="0" r="0" b="0"/>
              <a:pathLst>
                <a:path w="114174" h="422403">
                  <a:moveTo>
                    <a:pt x="114173" y="0"/>
                  </a:moveTo>
                  <a:lnTo>
                    <a:pt x="114173" y="422402"/>
                  </a:lnTo>
                  <a:lnTo>
                    <a:pt x="0" y="422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55" name="Freeform 254"/>
            <p:cNvSpPr/>
            <p:nvPr/>
          </p:nvSpPr>
          <p:spPr>
            <a:xfrm>
              <a:off x="1766570" y="4180840"/>
              <a:ext cx="114301" cy="421641"/>
            </a:xfrm>
            <a:custGeom>
              <a:avLst/>
              <a:gdLst/>
              <a:ahLst/>
              <a:cxnLst/>
              <a:rect l="0" t="0" r="0" b="0"/>
              <a:pathLst>
                <a:path w="114301" h="421641">
                  <a:moveTo>
                    <a:pt x="0" y="0"/>
                  </a:moveTo>
                  <a:lnTo>
                    <a:pt x="0" y="421640"/>
                  </a:lnTo>
                  <a:lnTo>
                    <a:pt x="114300" y="42164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56" name="Freeform 255"/>
            <p:cNvSpPr/>
            <p:nvPr/>
          </p:nvSpPr>
          <p:spPr>
            <a:xfrm>
              <a:off x="1500759" y="4180459"/>
              <a:ext cx="228474" cy="105538"/>
            </a:xfrm>
            <a:custGeom>
              <a:avLst/>
              <a:gdLst/>
              <a:ahLst/>
              <a:cxnLst/>
              <a:rect l="0" t="0" r="0" b="0"/>
              <a:pathLst>
                <a:path w="228474" h="105538">
                  <a:moveTo>
                    <a:pt x="228473" y="0"/>
                  </a:moveTo>
                  <a:lnTo>
                    <a:pt x="228473" y="105537"/>
                  </a:lnTo>
                  <a:lnTo>
                    <a:pt x="0" y="1055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57" name="Freeform 256"/>
            <p:cNvSpPr/>
            <p:nvPr/>
          </p:nvSpPr>
          <p:spPr>
            <a:xfrm>
              <a:off x="1501140" y="4180840"/>
              <a:ext cx="228601" cy="105411"/>
            </a:xfrm>
            <a:custGeom>
              <a:avLst/>
              <a:gdLst/>
              <a:ahLst/>
              <a:cxnLst/>
              <a:rect l="0" t="0" r="0" b="0"/>
              <a:pathLst>
                <a:path w="228601" h="105411">
                  <a:moveTo>
                    <a:pt x="0" y="0"/>
                  </a:moveTo>
                  <a:lnTo>
                    <a:pt x="0" y="105410"/>
                  </a:lnTo>
                  <a:lnTo>
                    <a:pt x="228600" y="10541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58" name="Freeform 257"/>
            <p:cNvSpPr/>
            <p:nvPr/>
          </p:nvSpPr>
          <p:spPr>
            <a:xfrm>
              <a:off x="1500759" y="4321048"/>
              <a:ext cx="228474" cy="281814"/>
            </a:xfrm>
            <a:custGeom>
              <a:avLst/>
              <a:gdLst/>
              <a:ahLst/>
              <a:cxnLst/>
              <a:rect l="0" t="0" r="0" b="0"/>
              <a:pathLst>
                <a:path w="228474" h="281814">
                  <a:moveTo>
                    <a:pt x="228473" y="0"/>
                  </a:moveTo>
                  <a:lnTo>
                    <a:pt x="228473" y="281813"/>
                  </a:lnTo>
                  <a:lnTo>
                    <a:pt x="0" y="2818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59" name="Freeform 258"/>
            <p:cNvSpPr/>
            <p:nvPr/>
          </p:nvSpPr>
          <p:spPr>
            <a:xfrm>
              <a:off x="1501140" y="4320540"/>
              <a:ext cx="228601" cy="281941"/>
            </a:xfrm>
            <a:custGeom>
              <a:avLst/>
              <a:gdLst/>
              <a:ahLst/>
              <a:cxnLst/>
              <a:rect l="0" t="0" r="0" b="0"/>
              <a:pathLst>
                <a:path w="228601" h="281941">
                  <a:moveTo>
                    <a:pt x="0" y="0"/>
                  </a:moveTo>
                  <a:lnTo>
                    <a:pt x="0" y="281940"/>
                  </a:lnTo>
                  <a:lnTo>
                    <a:pt x="228600" y="28194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60" name="Freeform 259"/>
            <p:cNvSpPr/>
            <p:nvPr/>
          </p:nvSpPr>
          <p:spPr>
            <a:xfrm>
              <a:off x="3022346" y="4217416"/>
              <a:ext cx="1142366" cy="809753"/>
            </a:xfrm>
            <a:custGeom>
              <a:avLst/>
              <a:gdLst/>
              <a:ahLst/>
              <a:cxnLst/>
              <a:rect l="0" t="0" r="0" b="0"/>
              <a:pathLst>
                <a:path w="1142366" h="809753">
                  <a:moveTo>
                    <a:pt x="1142365" y="0"/>
                  </a:moveTo>
                  <a:lnTo>
                    <a:pt x="1142365" y="809752"/>
                  </a:lnTo>
                  <a:lnTo>
                    <a:pt x="0" y="809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FF84"/>
            </a:solidFill>
            <a:ln w="0" cap="flat" cmpd="sng" algn="ctr">
              <a:solidFill>
                <a:srgbClr val="BCFF8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61" name="Freeform 260"/>
            <p:cNvSpPr/>
            <p:nvPr/>
          </p:nvSpPr>
          <p:spPr>
            <a:xfrm>
              <a:off x="3022600" y="4217670"/>
              <a:ext cx="1141731" cy="808991"/>
            </a:xfrm>
            <a:custGeom>
              <a:avLst/>
              <a:gdLst/>
              <a:ahLst/>
              <a:cxnLst/>
              <a:rect l="0" t="0" r="0" b="0"/>
              <a:pathLst>
                <a:path w="1141731" h="808991">
                  <a:moveTo>
                    <a:pt x="0" y="0"/>
                  </a:moveTo>
                  <a:lnTo>
                    <a:pt x="0" y="808990"/>
                  </a:lnTo>
                  <a:lnTo>
                    <a:pt x="1141730" y="808990"/>
                  </a:lnTo>
                  <a:lnTo>
                    <a:pt x="114173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62" name="Freeform 261"/>
            <p:cNvSpPr/>
            <p:nvPr/>
          </p:nvSpPr>
          <p:spPr>
            <a:xfrm>
              <a:off x="1272286" y="4637913"/>
              <a:ext cx="685420" cy="35434"/>
            </a:xfrm>
            <a:custGeom>
              <a:avLst/>
              <a:gdLst/>
              <a:ahLst/>
              <a:cxnLst/>
              <a:rect l="0" t="0" r="0" b="0"/>
              <a:pathLst>
                <a:path w="685420" h="35434">
                  <a:moveTo>
                    <a:pt x="685419" y="0"/>
                  </a:moveTo>
                  <a:lnTo>
                    <a:pt x="685419" y="35433"/>
                  </a:lnTo>
                  <a:lnTo>
                    <a:pt x="0" y="354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FF84"/>
            </a:solidFill>
            <a:ln w="0" cap="flat" cmpd="sng" algn="ctr">
              <a:solidFill>
                <a:srgbClr val="BCFF8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63" name="Freeform 262"/>
            <p:cNvSpPr/>
            <p:nvPr/>
          </p:nvSpPr>
          <p:spPr>
            <a:xfrm>
              <a:off x="1272540" y="4638040"/>
              <a:ext cx="684531" cy="35561"/>
            </a:xfrm>
            <a:custGeom>
              <a:avLst/>
              <a:gdLst/>
              <a:ahLst/>
              <a:cxnLst/>
              <a:rect l="0" t="0" r="0" b="0"/>
              <a:pathLst>
                <a:path w="684531" h="35561">
                  <a:moveTo>
                    <a:pt x="0" y="0"/>
                  </a:moveTo>
                  <a:lnTo>
                    <a:pt x="0" y="35560"/>
                  </a:lnTo>
                  <a:lnTo>
                    <a:pt x="684530" y="35560"/>
                  </a:lnTo>
                  <a:lnTo>
                    <a:pt x="68453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64" name="Freeform 263"/>
            <p:cNvSpPr/>
            <p:nvPr/>
          </p:nvSpPr>
          <p:spPr>
            <a:xfrm>
              <a:off x="736600" y="1788160"/>
              <a:ext cx="2322831" cy="1090931"/>
            </a:xfrm>
            <a:custGeom>
              <a:avLst/>
              <a:gdLst/>
              <a:ahLst/>
              <a:cxnLst/>
              <a:rect l="0" t="0" r="0" b="0"/>
              <a:pathLst>
                <a:path w="2322831" h="1090931">
                  <a:moveTo>
                    <a:pt x="2322830" y="1055370"/>
                  </a:moveTo>
                  <a:lnTo>
                    <a:pt x="1181100" y="0"/>
                  </a:lnTo>
                  <a:lnTo>
                    <a:pt x="0" y="109093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265" name="Straight Connector 264"/>
            <p:cNvCxnSpPr/>
            <p:nvPr/>
          </p:nvCxnSpPr>
          <p:spPr>
            <a:xfrm>
              <a:off x="1066800" y="2692400"/>
              <a:ext cx="0" cy="119380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>
              <a:off x="1143000" y="2616200"/>
              <a:ext cx="0" cy="127000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>
              <a:off x="1219200" y="2552700"/>
              <a:ext cx="0" cy="133350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>
              <a:off x="1295400" y="2476500"/>
              <a:ext cx="0" cy="140970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>
              <a:off x="1371600" y="2413000"/>
              <a:ext cx="0" cy="147320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>
              <a:off x="1447800" y="2336800"/>
              <a:ext cx="0" cy="154940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>
              <a:off x="1524000" y="2273300"/>
              <a:ext cx="0" cy="161290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/>
            <p:nvPr/>
          </p:nvCxnSpPr>
          <p:spPr>
            <a:xfrm>
              <a:off x="1600200" y="2197100"/>
              <a:ext cx="0" cy="168910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>
            <a:xfrm>
              <a:off x="1676400" y="2133600"/>
              <a:ext cx="0" cy="175260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/>
            <p:nvPr/>
          </p:nvCxnSpPr>
          <p:spPr>
            <a:xfrm>
              <a:off x="1752600" y="2057400"/>
              <a:ext cx="0" cy="182880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/>
          </p:nvCxnSpPr>
          <p:spPr>
            <a:xfrm>
              <a:off x="1828800" y="1981200"/>
              <a:ext cx="0" cy="190500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/>
            <p:nvPr/>
          </p:nvCxnSpPr>
          <p:spPr>
            <a:xfrm>
              <a:off x="1905000" y="1917700"/>
              <a:ext cx="0" cy="196850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/>
            <p:nvPr/>
          </p:nvCxnSpPr>
          <p:spPr>
            <a:xfrm>
              <a:off x="1981200" y="1981200"/>
              <a:ext cx="0" cy="190500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>
              <a:off x="2057400" y="2057400"/>
              <a:ext cx="0" cy="182880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/>
            <p:nvPr/>
          </p:nvCxnSpPr>
          <p:spPr>
            <a:xfrm>
              <a:off x="2133600" y="2133600"/>
              <a:ext cx="0" cy="175260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/>
            <p:cNvCxnSpPr/>
            <p:nvPr/>
          </p:nvCxnSpPr>
          <p:spPr>
            <a:xfrm>
              <a:off x="2209800" y="2197100"/>
              <a:ext cx="0" cy="154940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/>
            <p:cNvCxnSpPr/>
            <p:nvPr/>
          </p:nvCxnSpPr>
          <p:spPr>
            <a:xfrm>
              <a:off x="2286000" y="2273300"/>
              <a:ext cx="0" cy="147320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/>
            <p:nvPr/>
          </p:nvCxnSpPr>
          <p:spPr>
            <a:xfrm>
              <a:off x="2362200" y="2336800"/>
              <a:ext cx="0" cy="140970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>
              <a:off x="2438400" y="2413000"/>
              <a:ext cx="0" cy="133350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/>
            <p:nvPr/>
          </p:nvCxnSpPr>
          <p:spPr>
            <a:xfrm>
              <a:off x="2514600" y="2476500"/>
              <a:ext cx="0" cy="127000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/>
            <p:cNvCxnSpPr/>
            <p:nvPr/>
          </p:nvCxnSpPr>
          <p:spPr>
            <a:xfrm>
              <a:off x="2590800" y="2552700"/>
              <a:ext cx="0" cy="119380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/>
            <p:cNvCxnSpPr/>
            <p:nvPr/>
          </p:nvCxnSpPr>
          <p:spPr>
            <a:xfrm>
              <a:off x="2667000" y="2616200"/>
              <a:ext cx="0" cy="113030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/>
            <p:cNvCxnSpPr/>
            <p:nvPr/>
          </p:nvCxnSpPr>
          <p:spPr>
            <a:xfrm>
              <a:off x="2743200" y="2692400"/>
              <a:ext cx="0" cy="105410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8" name="Freeform 287"/>
            <p:cNvSpPr/>
            <p:nvPr/>
          </p:nvSpPr>
          <p:spPr>
            <a:xfrm>
              <a:off x="1307846" y="3125343"/>
              <a:ext cx="609601" cy="493523"/>
            </a:xfrm>
            <a:custGeom>
              <a:avLst/>
              <a:gdLst/>
              <a:ahLst/>
              <a:cxnLst/>
              <a:rect l="0" t="0" r="0" b="0"/>
              <a:pathLst>
                <a:path w="609601" h="493523">
                  <a:moveTo>
                    <a:pt x="609600" y="0"/>
                  </a:moveTo>
                  <a:lnTo>
                    <a:pt x="609600" y="493522"/>
                  </a:lnTo>
                  <a:lnTo>
                    <a:pt x="0" y="4935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89" name="Freeform 288"/>
            <p:cNvSpPr/>
            <p:nvPr/>
          </p:nvSpPr>
          <p:spPr>
            <a:xfrm>
              <a:off x="1308100" y="3125470"/>
              <a:ext cx="609601" cy="492761"/>
            </a:xfrm>
            <a:custGeom>
              <a:avLst/>
              <a:gdLst/>
              <a:ahLst/>
              <a:cxnLst/>
              <a:rect l="0" t="0" r="0" b="0"/>
              <a:pathLst>
                <a:path w="609601" h="492761">
                  <a:moveTo>
                    <a:pt x="0" y="0"/>
                  </a:moveTo>
                  <a:lnTo>
                    <a:pt x="0" y="492760"/>
                  </a:lnTo>
                  <a:lnTo>
                    <a:pt x="609600" y="49276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90" name="Freeform 289"/>
            <p:cNvSpPr/>
            <p:nvPr/>
          </p:nvSpPr>
          <p:spPr>
            <a:xfrm>
              <a:off x="1346200" y="3160903"/>
              <a:ext cx="114301" cy="422403"/>
            </a:xfrm>
            <a:custGeom>
              <a:avLst/>
              <a:gdLst/>
              <a:ahLst/>
              <a:cxnLst/>
              <a:rect l="0" t="0" r="0" b="0"/>
              <a:pathLst>
                <a:path w="114301" h="422403">
                  <a:moveTo>
                    <a:pt x="114300" y="0"/>
                  </a:moveTo>
                  <a:lnTo>
                    <a:pt x="114300" y="422402"/>
                  </a:lnTo>
                  <a:lnTo>
                    <a:pt x="0" y="422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91" name="Freeform 290"/>
            <p:cNvSpPr/>
            <p:nvPr/>
          </p:nvSpPr>
          <p:spPr>
            <a:xfrm>
              <a:off x="1346200" y="3161030"/>
              <a:ext cx="114301" cy="421641"/>
            </a:xfrm>
            <a:custGeom>
              <a:avLst/>
              <a:gdLst/>
              <a:ahLst/>
              <a:cxnLst/>
              <a:rect l="0" t="0" r="0" b="0"/>
              <a:pathLst>
                <a:path w="114301" h="421641">
                  <a:moveTo>
                    <a:pt x="0" y="0"/>
                  </a:moveTo>
                  <a:lnTo>
                    <a:pt x="0" y="421640"/>
                  </a:lnTo>
                  <a:lnTo>
                    <a:pt x="114300" y="42164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92" name="Freeform 291"/>
            <p:cNvSpPr/>
            <p:nvPr/>
          </p:nvSpPr>
          <p:spPr>
            <a:xfrm>
              <a:off x="1765300" y="3160903"/>
              <a:ext cx="114174" cy="422403"/>
            </a:xfrm>
            <a:custGeom>
              <a:avLst/>
              <a:gdLst/>
              <a:ahLst/>
              <a:cxnLst/>
              <a:rect l="0" t="0" r="0" b="0"/>
              <a:pathLst>
                <a:path w="114174" h="422403">
                  <a:moveTo>
                    <a:pt x="114173" y="0"/>
                  </a:moveTo>
                  <a:lnTo>
                    <a:pt x="114173" y="422402"/>
                  </a:lnTo>
                  <a:lnTo>
                    <a:pt x="0" y="422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93" name="Freeform 292"/>
            <p:cNvSpPr/>
            <p:nvPr/>
          </p:nvSpPr>
          <p:spPr>
            <a:xfrm>
              <a:off x="1765300" y="3161030"/>
              <a:ext cx="114301" cy="421641"/>
            </a:xfrm>
            <a:custGeom>
              <a:avLst/>
              <a:gdLst/>
              <a:ahLst/>
              <a:cxnLst/>
              <a:rect l="0" t="0" r="0" b="0"/>
              <a:pathLst>
                <a:path w="114301" h="421641">
                  <a:moveTo>
                    <a:pt x="0" y="0"/>
                  </a:moveTo>
                  <a:lnTo>
                    <a:pt x="0" y="421640"/>
                  </a:lnTo>
                  <a:lnTo>
                    <a:pt x="114300" y="42164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94" name="Freeform 293"/>
            <p:cNvSpPr/>
            <p:nvPr/>
          </p:nvSpPr>
          <p:spPr>
            <a:xfrm>
              <a:off x="1498854" y="3160903"/>
              <a:ext cx="228474" cy="105665"/>
            </a:xfrm>
            <a:custGeom>
              <a:avLst/>
              <a:gdLst/>
              <a:ahLst/>
              <a:cxnLst/>
              <a:rect l="0" t="0" r="0" b="0"/>
              <a:pathLst>
                <a:path w="228474" h="105665">
                  <a:moveTo>
                    <a:pt x="228473" y="0"/>
                  </a:moveTo>
                  <a:lnTo>
                    <a:pt x="228473" y="105664"/>
                  </a:lnTo>
                  <a:lnTo>
                    <a:pt x="0" y="1056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95" name="Freeform 294"/>
            <p:cNvSpPr/>
            <p:nvPr/>
          </p:nvSpPr>
          <p:spPr>
            <a:xfrm>
              <a:off x="1498600" y="3161030"/>
              <a:ext cx="228601" cy="105411"/>
            </a:xfrm>
            <a:custGeom>
              <a:avLst/>
              <a:gdLst/>
              <a:ahLst/>
              <a:cxnLst/>
              <a:rect l="0" t="0" r="0" b="0"/>
              <a:pathLst>
                <a:path w="228601" h="105411">
                  <a:moveTo>
                    <a:pt x="0" y="0"/>
                  </a:moveTo>
                  <a:lnTo>
                    <a:pt x="0" y="105410"/>
                  </a:lnTo>
                  <a:lnTo>
                    <a:pt x="228600" y="10541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96" name="Freeform 295"/>
            <p:cNvSpPr/>
            <p:nvPr/>
          </p:nvSpPr>
          <p:spPr>
            <a:xfrm>
              <a:off x="1498854" y="3302000"/>
              <a:ext cx="228474" cy="281814"/>
            </a:xfrm>
            <a:custGeom>
              <a:avLst/>
              <a:gdLst/>
              <a:ahLst/>
              <a:cxnLst/>
              <a:rect l="0" t="0" r="0" b="0"/>
              <a:pathLst>
                <a:path w="228474" h="281814">
                  <a:moveTo>
                    <a:pt x="228473" y="0"/>
                  </a:moveTo>
                  <a:lnTo>
                    <a:pt x="228473" y="281813"/>
                  </a:lnTo>
                  <a:lnTo>
                    <a:pt x="0" y="2818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97" name="Freeform 296"/>
            <p:cNvSpPr/>
            <p:nvPr/>
          </p:nvSpPr>
          <p:spPr>
            <a:xfrm>
              <a:off x="1498600" y="3302000"/>
              <a:ext cx="228601" cy="281941"/>
            </a:xfrm>
            <a:custGeom>
              <a:avLst/>
              <a:gdLst/>
              <a:ahLst/>
              <a:cxnLst/>
              <a:rect l="0" t="0" r="0" b="0"/>
              <a:pathLst>
                <a:path w="228601" h="281941">
                  <a:moveTo>
                    <a:pt x="0" y="0"/>
                  </a:moveTo>
                  <a:lnTo>
                    <a:pt x="0" y="281940"/>
                  </a:lnTo>
                  <a:lnTo>
                    <a:pt x="228600" y="28194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98" name="Freeform 297"/>
            <p:cNvSpPr/>
            <p:nvPr/>
          </p:nvSpPr>
          <p:spPr>
            <a:xfrm>
              <a:off x="1270381" y="3618865"/>
              <a:ext cx="685420" cy="35053"/>
            </a:xfrm>
            <a:custGeom>
              <a:avLst/>
              <a:gdLst/>
              <a:ahLst/>
              <a:cxnLst/>
              <a:rect l="0" t="0" r="0" b="0"/>
              <a:pathLst>
                <a:path w="685420" h="35053">
                  <a:moveTo>
                    <a:pt x="685419" y="0"/>
                  </a:moveTo>
                  <a:lnTo>
                    <a:pt x="685419" y="35052"/>
                  </a:lnTo>
                  <a:lnTo>
                    <a:pt x="0" y="350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FF84"/>
            </a:solidFill>
            <a:ln w="0" cap="flat" cmpd="sng" algn="ctr">
              <a:solidFill>
                <a:srgbClr val="BCFF8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99" name="Freeform 298"/>
            <p:cNvSpPr/>
            <p:nvPr/>
          </p:nvSpPr>
          <p:spPr>
            <a:xfrm>
              <a:off x="1270000" y="3618230"/>
              <a:ext cx="685801" cy="35561"/>
            </a:xfrm>
            <a:custGeom>
              <a:avLst/>
              <a:gdLst/>
              <a:ahLst/>
              <a:cxnLst/>
              <a:rect l="0" t="0" r="0" b="0"/>
              <a:pathLst>
                <a:path w="685801" h="35561">
                  <a:moveTo>
                    <a:pt x="0" y="0"/>
                  </a:moveTo>
                  <a:lnTo>
                    <a:pt x="0" y="35560"/>
                  </a:lnTo>
                  <a:lnTo>
                    <a:pt x="685800" y="3556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00" name="Freeform 299"/>
            <p:cNvSpPr/>
            <p:nvPr/>
          </p:nvSpPr>
          <p:spPr>
            <a:xfrm>
              <a:off x="2145919" y="3125343"/>
              <a:ext cx="456947" cy="493523"/>
            </a:xfrm>
            <a:custGeom>
              <a:avLst/>
              <a:gdLst/>
              <a:ahLst/>
              <a:cxnLst/>
              <a:rect l="0" t="0" r="0" b="0"/>
              <a:pathLst>
                <a:path w="456947" h="493523">
                  <a:moveTo>
                    <a:pt x="456946" y="0"/>
                  </a:moveTo>
                  <a:lnTo>
                    <a:pt x="456946" y="493522"/>
                  </a:lnTo>
                  <a:lnTo>
                    <a:pt x="0" y="4935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01" name="Freeform 300"/>
            <p:cNvSpPr/>
            <p:nvPr/>
          </p:nvSpPr>
          <p:spPr>
            <a:xfrm>
              <a:off x="2146300" y="3125470"/>
              <a:ext cx="455931" cy="492761"/>
            </a:xfrm>
            <a:custGeom>
              <a:avLst/>
              <a:gdLst/>
              <a:ahLst/>
              <a:cxnLst/>
              <a:rect l="0" t="0" r="0" b="0"/>
              <a:pathLst>
                <a:path w="455931" h="492761">
                  <a:moveTo>
                    <a:pt x="0" y="0"/>
                  </a:moveTo>
                  <a:lnTo>
                    <a:pt x="0" y="492760"/>
                  </a:lnTo>
                  <a:lnTo>
                    <a:pt x="455930" y="492760"/>
                  </a:lnTo>
                  <a:lnTo>
                    <a:pt x="45593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02" name="Freeform 301"/>
            <p:cNvSpPr/>
            <p:nvPr/>
          </p:nvSpPr>
          <p:spPr>
            <a:xfrm>
              <a:off x="2110359" y="3616960"/>
              <a:ext cx="532766" cy="35434"/>
            </a:xfrm>
            <a:custGeom>
              <a:avLst/>
              <a:gdLst/>
              <a:ahLst/>
              <a:cxnLst/>
              <a:rect l="0" t="0" r="0" b="0"/>
              <a:pathLst>
                <a:path w="532766" h="35434">
                  <a:moveTo>
                    <a:pt x="532765" y="0"/>
                  </a:moveTo>
                  <a:lnTo>
                    <a:pt x="532765" y="35433"/>
                  </a:lnTo>
                  <a:lnTo>
                    <a:pt x="0" y="354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FF84"/>
            </a:solidFill>
            <a:ln w="0" cap="flat" cmpd="sng" algn="ctr">
              <a:solidFill>
                <a:srgbClr val="BCFF8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03" name="Freeform 302"/>
            <p:cNvSpPr/>
            <p:nvPr/>
          </p:nvSpPr>
          <p:spPr>
            <a:xfrm>
              <a:off x="2110740" y="3616960"/>
              <a:ext cx="532131" cy="35561"/>
            </a:xfrm>
            <a:custGeom>
              <a:avLst/>
              <a:gdLst/>
              <a:ahLst/>
              <a:cxnLst/>
              <a:rect l="0" t="0" r="0" b="0"/>
              <a:pathLst>
                <a:path w="532131" h="35561">
                  <a:moveTo>
                    <a:pt x="0" y="0"/>
                  </a:moveTo>
                  <a:lnTo>
                    <a:pt x="0" y="35560"/>
                  </a:lnTo>
                  <a:lnTo>
                    <a:pt x="532130" y="35560"/>
                  </a:lnTo>
                  <a:lnTo>
                    <a:pt x="53213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04" name="Freeform 303"/>
            <p:cNvSpPr/>
            <p:nvPr/>
          </p:nvSpPr>
          <p:spPr>
            <a:xfrm>
              <a:off x="2183765" y="3160903"/>
              <a:ext cx="152147" cy="422403"/>
            </a:xfrm>
            <a:custGeom>
              <a:avLst/>
              <a:gdLst/>
              <a:ahLst/>
              <a:cxnLst/>
              <a:rect l="0" t="0" r="0" b="0"/>
              <a:pathLst>
                <a:path w="152147" h="422403">
                  <a:moveTo>
                    <a:pt x="152146" y="0"/>
                  </a:moveTo>
                  <a:lnTo>
                    <a:pt x="152146" y="422402"/>
                  </a:lnTo>
                  <a:lnTo>
                    <a:pt x="0" y="422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05" name="Freeform 304"/>
            <p:cNvSpPr/>
            <p:nvPr/>
          </p:nvSpPr>
          <p:spPr>
            <a:xfrm>
              <a:off x="2183130" y="3161030"/>
              <a:ext cx="152401" cy="421641"/>
            </a:xfrm>
            <a:custGeom>
              <a:avLst/>
              <a:gdLst/>
              <a:ahLst/>
              <a:cxnLst/>
              <a:rect l="0" t="0" r="0" b="0"/>
              <a:pathLst>
                <a:path w="152401" h="421641">
                  <a:moveTo>
                    <a:pt x="0" y="0"/>
                  </a:moveTo>
                  <a:lnTo>
                    <a:pt x="0" y="421640"/>
                  </a:lnTo>
                  <a:lnTo>
                    <a:pt x="152400" y="42164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06" name="Freeform 305"/>
            <p:cNvSpPr/>
            <p:nvPr/>
          </p:nvSpPr>
          <p:spPr>
            <a:xfrm>
              <a:off x="2374392" y="3160903"/>
              <a:ext cx="190501" cy="105665"/>
            </a:xfrm>
            <a:custGeom>
              <a:avLst/>
              <a:gdLst/>
              <a:ahLst/>
              <a:cxnLst/>
              <a:rect l="0" t="0" r="0" b="0"/>
              <a:pathLst>
                <a:path w="190501" h="105665">
                  <a:moveTo>
                    <a:pt x="190500" y="0"/>
                  </a:moveTo>
                  <a:lnTo>
                    <a:pt x="190500" y="105664"/>
                  </a:lnTo>
                  <a:lnTo>
                    <a:pt x="0" y="1056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07" name="Freeform 306"/>
            <p:cNvSpPr/>
            <p:nvPr/>
          </p:nvSpPr>
          <p:spPr>
            <a:xfrm>
              <a:off x="2374900" y="3161030"/>
              <a:ext cx="190501" cy="105411"/>
            </a:xfrm>
            <a:custGeom>
              <a:avLst/>
              <a:gdLst/>
              <a:ahLst/>
              <a:cxnLst/>
              <a:rect l="0" t="0" r="0" b="0"/>
              <a:pathLst>
                <a:path w="190501" h="105411">
                  <a:moveTo>
                    <a:pt x="0" y="0"/>
                  </a:moveTo>
                  <a:lnTo>
                    <a:pt x="0" y="105410"/>
                  </a:lnTo>
                  <a:lnTo>
                    <a:pt x="190500" y="105410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08" name="Freeform 307"/>
            <p:cNvSpPr/>
            <p:nvPr/>
          </p:nvSpPr>
          <p:spPr>
            <a:xfrm>
              <a:off x="2374392" y="3302000"/>
              <a:ext cx="190501" cy="281814"/>
            </a:xfrm>
            <a:custGeom>
              <a:avLst/>
              <a:gdLst/>
              <a:ahLst/>
              <a:cxnLst/>
              <a:rect l="0" t="0" r="0" b="0"/>
              <a:pathLst>
                <a:path w="190501" h="281814">
                  <a:moveTo>
                    <a:pt x="190500" y="0"/>
                  </a:moveTo>
                  <a:lnTo>
                    <a:pt x="190500" y="281813"/>
                  </a:lnTo>
                  <a:lnTo>
                    <a:pt x="0" y="2818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09" name="Freeform 308"/>
            <p:cNvSpPr/>
            <p:nvPr/>
          </p:nvSpPr>
          <p:spPr>
            <a:xfrm>
              <a:off x="2374900" y="3302000"/>
              <a:ext cx="190501" cy="281941"/>
            </a:xfrm>
            <a:custGeom>
              <a:avLst/>
              <a:gdLst/>
              <a:ahLst/>
              <a:cxnLst/>
              <a:rect l="0" t="0" r="0" b="0"/>
              <a:pathLst>
                <a:path w="190501" h="281941">
                  <a:moveTo>
                    <a:pt x="0" y="0"/>
                  </a:moveTo>
                  <a:lnTo>
                    <a:pt x="0" y="281940"/>
                  </a:lnTo>
                  <a:lnTo>
                    <a:pt x="190500" y="281940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310" name="Straight Connector 309"/>
            <p:cNvCxnSpPr/>
            <p:nvPr/>
          </p:nvCxnSpPr>
          <p:spPr>
            <a:xfrm>
              <a:off x="3048000" y="2908300"/>
              <a:ext cx="0" cy="83820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/>
            <p:cNvCxnSpPr/>
            <p:nvPr/>
          </p:nvCxnSpPr>
          <p:spPr>
            <a:xfrm>
              <a:off x="3124200" y="2908300"/>
              <a:ext cx="0" cy="83820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/>
            <p:cNvCxnSpPr/>
            <p:nvPr/>
          </p:nvCxnSpPr>
          <p:spPr>
            <a:xfrm>
              <a:off x="3200400" y="2908300"/>
              <a:ext cx="0" cy="83820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/>
            <p:cNvCxnSpPr/>
            <p:nvPr/>
          </p:nvCxnSpPr>
          <p:spPr>
            <a:xfrm>
              <a:off x="3276600" y="2908300"/>
              <a:ext cx="0" cy="83820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/>
            <p:cNvCxnSpPr/>
            <p:nvPr/>
          </p:nvCxnSpPr>
          <p:spPr>
            <a:xfrm>
              <a:off x="3352800" y="2908300"/>
              <a:ext cx="0" cy="83820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/>
            <p:cNvCxnSpPr/>
            <p:nvPr/>
          </p:nvCxnSpPr>
          <p:spPr>
            <a:xfrm>
              <a:off x="3429000" y="2908300"/>
              <a:ext cx="0" cy="83820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/>
            <p:cNvCxnSpPr/>
            <p:nvPr/>
          </p:nvCxnSpPr>
          <p:spPr>
            <a:xfrm>
              <a:off x="3505200" y="2908300"/>
              <a:ext cx="0" cy="83820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/>
            <p:cNvCxnSpPr/>
            <p:nvPr/>
          </p:nvCxnSpPr>
          <p:spPr>
            <a:xfrm>
              <a:off x="3581400" y="2908300"/>
              <a:ext cx="0" cy="83820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/>
            <p:nvPr/>
          </p:nvCxnSpPr>
          <p:spPr>
            <a:xfrm>
              <a:off x="3657600" y="2908300"/>
              <a:ext cx="0" cy="83820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/>
            <p:cNvCxnSpPr/>
            <p:nvPr/>
          </p:nvCxnSpPr>
          <p:spPr>
            <a:xfrm>
              <a:off x="3733800" y="2908300"/>
              <a:ext cx="0" cy="83820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/>
            <p:cNvCxnSpPr/>
            <p:nvPr/>
          </p:nvCxnSpPr>
          <p:spPr>
            <a:xfrm>
              <a:off x="3810000" y="2908300"/>
              <a:ext cx="0" cy="83820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/>
            <p:cNvCxnSpPr/>
            <p:nvPr/>
          </p:nvCxnSpPr>
          <p:spPr>
            <a:xfrm>
              <a:off x="3886200" y="2908300"/>
              <a:ext cx="0" cy="83820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/>
            <p:cNvCxnSpPr/>
            <p:nvPr/>
          </p:nvCxnSpPr>
          <p:spPr>
            <a:xfrm>
              <a:off x="3962400" y="2908300"/>
              <a:ext cx="0" cy="83820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3" name="Freeform 322"/>
            <p:cNvSpPr/>
            <p:nvPr/>
          </p:nvSpPr>
          <p:spPr>
            <a:xfrm>
              <a:off x="3329051" y="3123946"/>
              <a:ext cx="456947" cy="492507"/>
            </a:xfrm>
            <a:custGeom>
              <a:avLst/>
              <a:gdLst/>
              <a:ahLst/>
              <a:cxnLst/>
              <a:rect l="0" t="0" r="0" b="0"/>
              <a:pathLst>
                <a:path w="456947" h="492507">
                  <a:moveTo>
                    <a:pt x="456946" y="0"/>
                  </a:moveTo>
                  <a:lnTo>
                    <a:pt x="456946" y="492506"/>
                  </a:lnTo>
                  <a:lnTo>
                    <a:pt x="0" y="4925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24" name="Freeform 323"/>
            <p:cNvSpPr/>
            <p:nvPr/>
          </p:nvSpPr>
          <p:spPr>
            <a:xfrm>
              <a:off x="3328670" y="3124200"/>
              <a:ext cx="457201" cy="492761"/>
            </a:xfrm>
            <a:custGeom>
              <a:avLst/>
              <a:gdLst/>
              <a:ahLst/>
              <a:cxnLst/>
              <a:rect l="0" t="0" r="0" b="0"/>
              <a:pathLst>
                <a:path w="457201" h="492761">
                  <a:moveTo>
                    <a:pt x="0" y="0"/>
                  </a:moveTo>
                  <a:lnTo>
                    <a:pt x="0" y="492760"/>
                  </a:lnTo>
                  <a:lnTo>
                    <a:pt x="457200" y="49276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25" name="Freeform 324"/>
            <p:cNvSpPr/>
            <p:nvPr/>
          </p:nvSpPr>
          <p:spPr>
            <a:xfrm>
              <a:off x="3367024" y="3158998"/>
              <a:ext cx="152147" cy="422403"/>
            </a:xfrm>
            <a:custGeom>
              <a:avLst/>
              <a:gdLst/>
              <a:ahLst/>
              <a:cxnLst/>
              <a:rect l="0" t="0" r="0" b="0"/>
              <a:pathLst>
                <a:path w="152147" h="422403">
                  <a:moveTo>
                    <a:pt x="152146" y="0"/>
                  </a:moveTo>
                  <a:lnTo>
                    <a:pt x="152146" y="422402"/>
                  </a:lnTo>
                  <a:lnTo>
                    <a:pt x="0" y="422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26" name="Freeform 325"/>
            <p:cNvSpPr/>
            <p:nvPr/>
          </p:nvSpPr>
          <p:spPr>
            <a:xfrm>
              <a:off x="3366770" y="3158490"/>
              <a:ext cx="152401" cy="422911"/>
            </a:xfrm>
            <a:custGeom>
              <a:avLst/>
              <a:gdLst/>
              <a:ahLst/>
              <a:cxnLst/>
              <a:rect l="0" t="0" r="0" b="0"/>
              <a:pathLst>
                <a:path w="152401" h="422911">
                  <a:moveTo>
                    <a:pt x="0" y="0"/>
                  </a:moveTo>
                  <a:lnTo>
                    <a:pt x="0" y="422910"/>
                  </a:lnTo>
                  <a:lnTo>
                    <a:pt x="152400" y="42291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27" name="Freeform 326"/>
            <p:cNvSpPr/>
            <p:nvPr/>
          </p:nvSpPr>
          <p:spPr>
            <a:xfrm>
              <a:off x="3557524" y="3158998"/>
              <a:ext cx="190120" cy="105665"/>
            </a:xfrm>
            <a:custGeom>
              <a:avLst/>
              <a:gdLst/>
              <a:ahLst/>
              <a:cxnLst/>
              <a:rect l="0" t="0" r="0" b="0"/>
              <a:pathLst>
                <a:path w="190120" h="105665">
                  <a:moveTo>
                    <a:pt x="190119" y="0"/>
                  </a:moveTo>
                  <a:lnTo>
                    <a:pt x="190119" y="105664"/>
                  </a:lnTo>
                  <a:lnTo>
                    <a:pt x="0" y="1056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28" name="Freeform 327"/>
            <p:cNvSpPr/>
            <p:nvPr/>
          </p:nvSpPr>
          <p:spPr>
            <a:xfrm>
              <a:off x="3557270" y="3158490"/>
              <a:ext cx="190501" cy="106681"/>
            </a:xfrm>
            <a:custGeom>
              <a:avLst/>
              <a:gdLst/>
              <a:ahLst/>
              <a:cxnLst/>
              <a:rect l="0" t="0" r="0" b="0"/>
              <a:pathLst>
                <a:path w="190501" h="106681">
                  <a:moveTo>
                    <a:pt x="0" y="0"/>
                  </a:moveTo>
                  <a:lnTo>
                    <a:pt x="0" y="106680"/>
                  </a:lnTo>
                  <a:lnTo>
                    <a:pt x="190500" y="106680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29" name="Freeform 328"/>
            <p:cNvSpPr/>
            <p:nvPr/>
          </p:nvSpPr>
          <p:spPr>
            <a:xfrm>
              <a:off x="3557524" y="3300095"/>
              <a:ext cx="190120" cy="281814"/>
            </a:xfrm>
            <a:custGeom>
              <a:avLst/>
              <a:gdLst/>
              <a:ahLst/>
              <a:cxnLst/>
              <a:rect l="0" t="0" r="0" b="0"/>
              <a:pathLst>
                <a:path w="190120" h="281814">
                  <a:moveTo>
                    <a:pt x="190119" y="0"/>
                  </a:moveTo>
                  <a:lnTo>
                    <a:pt x="190119" y="281813"/>
                  </a:lnTo>
                  <a:lnTo>
                    <a:pt x="0" y="2818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30" name="Freeform 329"/>
            <p:cNvSpPr/>
            <p:nvPr/>
          </p:nvSpPr>
          <p:spPr>
            <a:xfrm>
              <a:off x="3557270" y="3299460"/>
              <a:ext cx="190501" cy="281941"/>
            </a:xfrm>
            <a:custGeom>
              <a:avLst/>
              <a:gdLst/>
              <a:ahLst/>
              <a:cxnLst/>
              <a:rect l="0" t="0" r="0" b="0"/>
              <a:pathLst>
                <a:path w="190501" h="281941">
                  <a:moveTo>
                    <a:pt x="0" y="0"/>
                  </a:moveTo>
                  <a:lnTo>
                    <a:pt x="0" y="281940"/>
                  </a:lnTo>
                  <a:lnTo>
                    <a:pt x="190500" y="281940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31" name="Freeform 330"/>
            <p:cNvSpPr/>
            <p:nvPr/>
          </p:nvSpPr>
          <p:spPr>
            <a:xfrm>
              <a:off x="3290697" y="3616960"/>
              <a:ext cx="533274" cy="35434"/>
            </a:xfrm>
            <a:custGeom>
              <a:avLst/>
              <a:gdLst/>
              <a:ahLst/>
              <a:cxnLst/>
              <a:rect l="0" t="0" r="0" b="0"/>
              <a:pathLst>
                <a:path w="533274" h="35434">
                  <a:moveTo>
                    <a:pt x="533273" y="0"/>
                  </a:moveTo>
                  <a:lnTo>
                    <a:pt x="533273" y="35433"/>
                  </a:lnTo>
                  <a:lnTo>
                    <a:pt x="0" y="354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FF84"/>
            </a:solidFill>
            <a:ln w="0" cap="flat" cmpd="sng" algn="ctr">
              <a:solidFill>
                <a:srgbClr val="BCFF8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32" name="Freeform 331"/>
            <p:cNvSpPr/>
            <p:nvPr/>
          </p:nvSpPr>
          <p:spPr>
            <a:xfrm>
              <a:off x="3290570" y="3616960"/>
              <a:ext cx="533401" cy="35561"/>
            </a:xfrm>
            <a:custGeom>
              <a:avLst/>
              <a:gdLst/>
              <a:ahLst/>
              <a:cxnLst/>
              <a:rect l="0" t="0" r="0" b="0"/>
              <a:pathLst>
                <a:path w="533401" h="35561">
                  <a:moveTo>
                    <a:pt x="0" y="0"/>
                  </a:moveTo>
                  <a:lnTo>
                    <a:pt x="0" y="35560"/>
                  </a:lnTo>
                  <a:lnTo>
                    <a:pt x="533400" y="35560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333" name="Straight Connector 332"/>
            <p:cNvCxnSpPr/>
            <p:nvPr/>
          </p:nvCxnSpPr>
          <p:spPr>
            <a:xfrm>
              <a:off x="3009900" y="4241800"/>
              <a:ext cx="1143000" cy="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/>
            <p:cNvCxnSpPr/>
            <p:nvPr/>
          </p:nvCxnSpPr>
          <p:spPr>
            <a:xfrm>
              <a:off x="3009900" y="4279900"/>
              <a:ext cx="1143000" cy="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/>
            <p:cNvCxnSpPr/>
            <p:nvPr/>
          </p:nvCxnSpPr>
          <p:spPr>
            <a:xfrm>
              <a:off x="3009900" y="4318000"/>
              <a:ext cx="1143000" cy="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/>
            <p:cNvCxnSpPr/>
            <p:nvPr/>
          </p:nvCxnSpPr>
          <p:spPr>
            <a:xfrm>
              <a:off x="3009900" y="4343400"/>
              <a:ext cx="1143000" cy="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>
            <a:xfrm>
              <a:off x="3009900" y="4381500"/>
              <a:ext cx="1143000" cy="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/>
            <p:nvPr/>
          </p:nvCxnSpPr>
          <p:spPr>
            <a:xfrm>
              <a:off x="3009900" y="4419600"/>
              <a:ext cx="1143000" cy="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/>
            <p:cNvCxnSpPr/>
            <p:nvPr/>
          </p:nvCxnSpPr>
          <p:spPr>
            <a:xfrm>
              <a:off x="3009900" y="4457700"/>
              <a:ext cx="1143000" cy="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/>
            <p:cNvCxnSpPr/>
            <p:nvPr/>
          </p:nvCxnSpPr>
          <p:spPr>
            <a:xfrm>
              <a:off x="3009900" y="4483100"/>
              <a:ext cx="1143000" cy="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/>
            <p:cNvCxnSpPr/>
            <p:nvPr/>
          </p:nvCxnSpPr>
          <p:spPr>
            <a:xfrm>
              <a:off x="3009900" y="4521200"/>
              <a:ext cx="1143000" cy="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/>
            <p:cNvCxnSpPr/>
            <p:nvPr/>
          </p:nvCxnSpPr>
          <p:spPr>
            <a:xfrm>
              <a:off x="3009900" y="4559300"/>
              <a:ext cx="1143000" cy="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/>
            <p:cNvCxnSpPr/>
            <p:nvPr/>
          </p:nvCxnSpPr>
          <p:spPr>
            <a:xfrm>
              <a:off x="3009900" y="4597400"/>
              <a:ext cx="1143000" cy="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/>
            <p:cNvCxnSpPr/>
            <p:nvPr/>
          </p:nvCxnSpPr>
          <p:spPr>
            <a:xfrm>
              <a:off x="3009900" y="4622800"/>
              <a:ext cx="1143000" cy="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/>
            <p:cNvCxnSpPr/>
            <p:nvPr/>
          </p:nvCxnSpPr>
          <p:spPr>
            <a:xfrm>
              <a:off x="3009900" y="4660900"/>
              <a:ext cx="1143000" cy="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/>
            <p:cNvCxnSpPr/>
            <p:nvPr/>
          </p:nvCxnSpPr>
          <p:spPr>
            <a:xfrm>
              <a:off x="3009900" y="4699000"/>
              <a:ext cx="1143000" cy="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/>
            <p:cNvCxnSpPr/>
            <p:nvPr/>
          </p:nvCxnSpPr>
          <p:spPr>
            <a:xfrm>
              <a:off x="3009900" y="4737100"/>
              <a:ext cx="1143000" cy="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/>
            <p:cNvCxnSpPr/>
            <p:nvPr/>
          </p:nvCxnSpPr>
          <p:spPr>
            <a:xfrm>
              <a:off x="3009900" y="4775200"/>
              <a:ext cx="1143000" cy="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/>
            <p:cNvCxnSpPr/>
            <p:nvPr/>
          </p:nvCxnSpPr>
          <p:spPr>
            <a:xfrm>
              <a:off x="3009900" y="4800600"/>
              <a:ext cx="1143000" cy="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/>
            <p:cNvCxnSpPr/>
            <p:nvPr/>
          </p:nvCxnSpPr>
          <p:spPr>
            <a:xfrm>
              <a:off x="3009900" y="4838700"/>
              <a:ext cx="1143000" cy="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/>
            <p:cNvCxnSpPr/>
            <p:nvPr/>
          </p:nvCxnSpPr>
          <p:spPr>
            <a:xfrm>
              <a:off x="3009900" y="4876800"/>
              <a:ext cx="1143000" cy="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/>
            <p:cNvCxnSpPr/>
            <p:nvPr/>
          </p:nvCxnSpPr>
          <p:spPr>
            <a:xfrm>
              <a:off x="3009900" y="4914900"/>
              <a:ext cx="1143000" cy="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/>
            <p:cNvCxnSpPr/>
            <p:nvPr/>
          </p:nvCxnSpPr>
          <p:spPr>
            <a:xfrm>
              <a:off x="3009900" y="4940300"/>
              <a:ext cx="1143000" cy="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/>
            <p:cNvCxnSpPr/>
            <p:nvPr/>
          </p:nvCxnSpPr>
          <p:spPr>
            <a:xfrm>
              <a:off x="3009900" y="4978400"/>
              <a:ext cx="1143000" cy="0"/>
            </a:xfrm>
            <a:prstGeom prst="line">
              <a:avLst/>
            </a:prstGeom>
            <a:ln w="12700" cap="flat" cmpd="sng" algn="ctr">
              <a:solidFill>
                <a:srgbClr val="75757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5" name="Freeform 354"/>
            <p:cNvSpPr/>
            <p:nvPr/>
          </p:nvSpPr>
          <p:spPr>
            <a:xfrm>
              <a:off x="2372360" y="4556760"/>
              <a:ext cx="152401" cy="35561"/>
            </a:xfrm>
            <a:custGeom>
              <a:avLst/>
              <a:gdLst/>
              <a:ahLst/>
              <a:cxnLst/>
              <a:rect l="0" t="0" r="0" b="0"/>
              <a:pathLst>
                <a:path w="152401" h="35561">
                  <a:moveTo>
                    <a:pt x="0" y="0"/>
                  </a:moveTo>
                  <a:lnTo>
                    <a:pt x="0" y="35560"/>
                  </a:lnTo>
                  <a:lnTo>
                    <a:pt x="152400" y="3556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75757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56" name="Freeform 355"/>
            <p:cNvSpPr/>
            <p:nvPr/>
          </p:nvSpPr>
          <p:spPr>
            <a:xfrm>
              <a:off x="2610485" y="4555744"/>
              <a:ext cx="36069" cy="33656"/>
            </a:xfrm>
            <a:custGeom>
              <a:avLst/>
              <a:gdLst/>
              <a:ahLst/>
              <a:cxnLst/>
              <a:rect l="0" t="0" r="0" b="0"/>
              <a:pathLst>
                <a:path w="36069" h="33656">
                  <a:moveTo>
                    <a:pt x="25019" y="32258"/>
                  </a:moveTo>
                  <a:lnTo>
                    <a:pt x="18288" y="33655"/>
                  </a:lnTo>
                  <a:lnTo>
                    <a:pt x="11557" y="32258"/>
                  </a:lnTo>
                  <a:lnTo>
                    <a:pt x="5334" y="28829"/>
                  </a:lnTo>
                  <a:lnTo>
                    <a:pt x="1524" y="23114"/>
                  </a:lnTo>
                  <a:lnTo>
                    <a:pt x="0" y="16891"/>
                  </a:lnTo>
                  <a:lnTo>
                    <a:pt x="1524" y="10668"/>
                  </a:lnTo>
                  <a:lnTo>
                    <a:pt x="5334" y="4826"/>
                  </a:lnTo>
                  <a:lnTo>
                    <a:pt x="11557" y="1524"/>
                  </a:lnTo>
                  <a:lnTo>
                    <a:pt x="18288" y="0"/>
                  </a:lnTo>
                  <a:lnTo>
                    <a:pt x="25019" y="1524"/>
                  </a:lnTo>
                  <a:lnTo>
                    <a:pt x="30734" y="4826"/>
                  </a:lnTo>
                  <a:lnTo>
                    <a:pt x="35052" y="10668"/>
                  </a:lnTo>
                  <a:lnTo>
                    <a:pt x="36068" y="16891"/>
                  </a:lnTo>
                  <a:lnTo>
                    <a:pt x="35052" y="23114"/>
                  </a:lnTo>
                  <a:lnTo>
                    <a:pt x="30734" y="28829"/>
                  </a:lnTo>
                  <a:close/>
                </a:path>
              </a:pathLst>
            </a:custGeom>
            <a:solidFill>
              <a:srgbClr val="757575"/>
            </a:solidFill>
            <a:ln w="0" cap="flat" cmpd="sng" algn="ctr">
              <a:solidFill>
                <a:srgbClr val="75757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57" name="Freeform 356"/>
            <p:cNvSpPr/>
            <p:nvPr/>
          </p:nvSpPr>
          <p:spPr>
            <a:xfrm>
              <a:off x="2611120" y="4555490"/>
              <a:ext cx="35561" cy="34291"/>
            </a:xfrm>
            <a:custGeom>
              <a:avLst/>
              <a:gdLst/>
              <a:ahLst/>
              <a:cxnLst/>
              <a:rect l="0" t="0" r="0" b="0"/>
              <a:pathLst>
                <a:path w="35561" h="34291">
                  <a:moveTo>
                    <a:pt x="30480" y="29210"/>
                  </a:moveTo>
                  <a:lnTo>
                    <a:pt x="34290" y="22860"/>
                  </a:lnTo>
                  <a:lnTo>
                    <a:pt x="35560" y="16510"/>
                  </a:lnTo>
                  <a:lnTo>
                    <a:pt x="34290" y="11430"/>
                  </a:lnTo>
                  <a:lnTo>
                    <a:pt x="30480" y="5080"/>
                  </a:lnTo>
                  <a:lnTo>
                    <a:pt x="24130" y="1270"/>
                  </a:lnTo>
                  <a:lnTo>
                    <a:pt x="17780" y="0"/>
                  </a:lnTo>
                  <a:lnTo>
                    <a:pt x="11430" y="1270"/>
                  </a:lnTo>
                  <a:lnTo>
                    <a:pt x="5080" y="5080"/>
                  </a:lnTo>
                  <a:lnTo>
                    <a:pt x="1270" y="11430"/>
                  </a:lnTo>
                  <a:lnTo>
                    <a:pt x="0" y="16510"/>
                  </a:lnTo>
                  <a:lnTo>
                    <a:pt x="1270" y="22860"/>
                  </a:lnTo>
                  <a:lnTo>
                    <a:pt x="5080" y="29210"/>
                  </a:lnTo>
                  <a:lnTo>
                    <a:pt x="11430" y="33020"/>
                  </a:lnTo>
                  <a:lnTo>
                    <a:pt x="17780" y="34290"/>
                  </a:lnTo>
                  <a:lnTo>
                    <a:pt x="24130" y="3302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75757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58" name="Freeform 357"/>
            <p:cNvSpPr/>
            <p:nvPr/>
          </p:nvSpPr>
          <p:spPr>
            <a:xfrm>
              <a:off x="2618232" y="4558665"/>
              <a:ext cx="26798" cy="21083"/>
            </a:xfrm>
            <a:custGeom>
              <a:avLst/>
              <a:gdLst/>
              <a:ahLst/>
              <a:cxnLst/>
              <a:rect l="0" t="0" r="0" b="0"/>
              <a:pathLst>
                <a:path w="26798" h="21083">
                  <a:moveTo>
                    <a:pt x="13462" y="21082"/>
                  </a:moveTo>
                  <a:lnTo>
                    <a:pt x="3810" y="18288"/>
                  </a:lnTo>
                  <a:lnTo>
                    <a:pt x="889" y="14478"/>
                  </a:lnTo>
                  <a:lnTo>
                    <a:pt x="0" y="10541"/>
                  </a:lnTo>
                  <a:lnTo>
                    <a:pt x="889" y="6731"/>
                  </a:lnTo>
                  <a:lnTo>
                    <a:pt x="3810" y="2921"/>
                  </a:lnTo>
                  <a:lnTo>
                    <a:pt x="13462" y="0"/>
                  </a:lnTo>
                  <a:lnTo>
                    <a:pt x="22987" y="2921"/>
                  </a:lnTo>
                  <a:lnTo>
                    <a:pt x="26797" y="10541"/>
                  </a:lnTo>
                  <a:lnTo>
                    <a:pt x="22987" y="18288"/>
                  </a:lnTo>
                  <a:close/>
                </a:path>
              </a:pathLst>
            </a:custGeom>
            <a:solidFill>
              <a:srgbClr val="DBDBDB"/>
            </a:solidFill>
            <a:ln w="0" cap="flat" cmpd="sng" algn="ctr">
              <a:solidFill>
                <a:srgbClr val="DBDBD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59" name="Freeform 358"/>
            <p:cNvSpPr/>
            <p:nvPr/>
          </p:nvSpPr>
          <p:spPr>
            <a:xfrm>
              <a:off x="2618740" y="4558030"/>
              <a:ext cx="26671" cy="21591"/>
            </a:xfrm>
            <a:custGeom>
              <a:avLst/>
              <a:gdLst/>
              <a:ahLst/>
              <a:cxnLst/>
              <a:rect l="0" t="0" r="0" b="0"/>
              <a:pathLst>
                <a:path w="26671" h="21591">
                  <a:moveTo>
                    <a:pt x="22860" y="19050"/>
                  </a:moveTo>
                  <a:lnTo>
                    <a:pt x="26670" y="11430"/>
                  </a:lnTo>
                  <a:lnTo>
                    <a:pt x="22860" y="3810"/>
                  </a:lnTo>
                  <a:lnTo>
                    <a:pt x="12700" y="0"/>
                  </a:lnTo>
                  <a:lnTo>
                    <a:pt x="3810" y="3810"/>
                  </a:lnTo>
                  <a:lnTo>
                    <a:pt x="0" y="7620"/>
                  </a:lnTo>
                  <a:lnTo>
                    <a:pt x="0" y="11430"/>
                  </a:lnTo>
                  <a:lnTo>
                    <a:pt x="0" y="15240"/>
                  </a:lnTo>
                  <a:lnTo>
                    <a:pt x="3810" y="19050"/>
                  </a:lnTo>
                  <a:lnTo>
                    <a:pt x="12700" y="2159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75757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60" name="Freeform 359"/>
            <p:cNvSpPr/>
            <p:nvPr/>
          </p:nvSpPr>
          <p:spPr>
            <a:xfrm>
              <a:off x="850900" y="2809113"/>
              <a:ext cx="152528" cy="422403"/>
            </a:xfrm>
            <a:custGeom>
              <a:avLst/>
              <a:gdLst/>
              <a:ahLst/>
              <a:cxnLst/>
              <a:rect l="0" t="0" r="0" b="0"/>
              <a:pathLst>
                <a:path w="152528" h="422403">
                  <a:moveTo>
                    <a:pt x="37846" y="387350"/>
                  </a:moveTo>
                  <a:lnTo>
                    <a:pt x="37846" y="422402"/>
                  </a:lnTo>
                  <a:lnTo>
                    <a:pt x="0" y="351790"/>
                  </a:lnTo>
                  <a:lnTo>
                    <a:pt x="152527" y="351790"/>
                  </a:lnTo>
                  <a:lnTo>
                    <a:pt x="114173" y="351790"/>
                  </a:lnTo>
                  <a:lnTo>
                    <a:pt x="114173" y="387350"/>
                  </a:lnTo>
                  <a:lnTo>
                    <a:pt x="0" y="387350"/>
                  </a:lnTo>
                  <a:lnTo>
                    <a:pt x="152527" y="387350"/>
                  </a:lnTo>
                  <a:lnTo>
                    <a:pt x="0" y="0"/>
                  </a:lnTo>
                  <a:lnTo>
                    <a:pt x="152527" y="0"/>
                  </a:lnTo>
                  <a:lnTo>
                    <a:pt x="114173" y="0"/>
                  </a:lnTo>
                  <a:lnTo>
                    <a:pt x="114173" y="35052"/>
                  </a:lnTo>
                  <a:lnTo>
                    <a:pt x="0" y="35052"/>
                  </a:lnTo>
                  <a:lnTo>
                    <a:pt x="152527" y="35052"/>
                  </a:lnTo>
                  <a:lnTo>
                    <a:pt x="37846" y="35052"/>
                  </a:lnTo>
                  <a:lnTo>
                    <a:pt x="37846" y="70104"/>
                  </a:lnTo>
                  <a:lnTo>
                    <a:pt x="0" y="70104"/>
                  </a:lnTo>
                  <a:lnTo>
                    <a:pt x="152527" y="70104"/>
                  </a:lnTo>
                  <a:lnTo>
                    <a:pt x="114173" y="70104"/>
                  </a:lnTo>
                  <a:lnTo>
                    <a:pt x="114173" y="105537"/>
                  </a:lnTo>
                  <a:lnTo>
                    <a:pt x="0" y="105537"/>
                  </a:lnTo>
                  <a:lnTo>
                    <a:pt x="152527" y="105537"/>
                  </a:lnTo>
                  <a:lnTo>
                    <a:pt x="37846" y="105537"/>
                  </a:lnTo>
                  <a:lnTo>
                    <a:pt x="37846" y="140589"/>
                  </a:lnTo>
                  <a:lnTo>
                    <a:pt x="0" y="140589"/>
                  </a:lnTo>
                  <a:lnTo>
                    <a:pt x="152527" y="140589"/>
                  </a:lnTo>
                  <a:lnTo>
                    <a:pt x="114173" y="140589"/>
                  </a:lnTo>
                  <a:lnTo>
                    <a:pt x="114173" y="176149"/>
                  </a:lnTo>
                  <a:lnTo>
                    <a:pt x="0" y="176149"/>
                  </a:lnTo>
                  <a:lnTo>
                    <a:pt x="152527" y="176149"/>
                  </a:lnTo>
                  <a:lnTo>
                    <a:pt x="37846" y="176149"/>
                  </a:lnTo>
                  <a:lnTo>
                    <a:pt x="37846" y="211201"/>
                  </a:lnTo>
                  <a:lnTo>
                    <a:pt x="0" y="211201"/>
                  </a:lnTo>
                  <a:lnTo>
                    <a:pt x="152527" y="211201"/>
                  </a:lnTo>
                  <a:lnTo>
                    <a:pt x="114173" y="211201"/>
                  </a:lnTo>
                  <a:lnTo>
                    <a:pt x="114173" y="246253"/>
                  </a:lnTo>
                  <a:lnTo>
                    <a:pt x="0" y="246253"/>
                  </a:lnTo>
                  <a:lnTo>
                    <a:pt x="152527" y="246253"/>
                  </a:lnTo>
                  <a:lnTo>
                    <a:pt x="37846" y="246253"/>
                  </a:lnTo>
                  <a:lnTo>
                    <a:pt x="37846" y="281686"/>
                  </a:lnTo>
                  <a:lnTo>
                    <a:pt x="0" y="281686"/>
                  </a:lnTo>
                  <a:lnTo>
                    <a:pt x="152527" y="281686"/>
                  </a:lnTo>
                  <a:lnTo>
                    <a:pt x="114173" y="281686"/>
                  </a:lnTo>
                  <a:lnTo>
                    <a:pt x="114173" y="316738"/>
                  </a:lnTo>
                  <a:lnTo>
                    <a:pt x="0" y="316738"/>
                  </a:lnTo>
                  <a:lnTo>
                    <a:pt x="152527" y="316738"/>
                  </a:lnTo>
                  <a:lnTo>
                    <a:pt x="37846" y="316738"/>
                  </a:lnTo>
                  <a:lnTo>
                    <a:pt x="37846" y="351790"/>
                  </a:lnTo>
                  <a:close/>
                </a:path>
              </a:pathLst>
            </a:custGeom>
            <a:solidFill>
              <a:srgbClr val="DBDBDB"/>
            </a:solidFill>
            <a:ln w="0" cap="flat" cmpd="sng" algn="ctr">
              <a:solidFill>
                <a:srgbClr val="DBDBD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361" name="Straight Connector 360"/>
            <p:cNvCxnSpPr/>
            <p:nvPr/>
          </p:nvCxnSpPr>
          <p:spPr>
            <a:xfrm>
              <a:off x="876300" y="31877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/>
            <p:cNvCxnSpPr/>
            <p:nvPr/>
          </p:nvCxnSpPr>
          <p:spPr>
            <a:xfrm>
              <a:off x="838200" y="31496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/>
            <p:cNvCxnSpPr/>
            <p:nvPr/>
          </p:nvCxnSpPr>
          <p:spPr>
            <a:xfrm>
              <a:off x="952500" y="31496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/>
            <p:cNvCxnSpPr/>
            <p:nvPr/>
          </p:nvCxnSpPr>
          <p:spPr>
            <a:xfrm>
              <a:off x="838200" y="31877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/>
            <p:cNvCxnSpPr/>
            <p:nvPr/>
          </p:nvCxnSpPr>
          <p:spPr>
            <a:xfrm>
              <a:off x="838200" y="27940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/>
            <p:cNvCxnSpPr/>
            <p:nvPr/>
          </p:nvCxnSpPr>
          <p:spPr>
            <a:xfrm>
              <a:off x="952500" y="27940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/>
            <p:cNvCxnSpPr/>
            <p:nvPr/>
          </p:nvCxnSpPr>
          <p:spPr>
            <a:xfrm>
              <a:off x="838200" y="28321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/>
            <p:cNvCxnSpPr/>
            <p:nvPr/>
          </p:nvCxnSpPr>
          <p:spPr>
            <a:xfrm>
              <a:off x="876300" y="28321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/>
            <p:cNvCxnSpPr/>
            <p:nvPr/>
          </p:nvCxnSpPr>
          <p:spPr>
            <a:xfrm>
              <a:off x="838200" y="28702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/>
            <p:cNvCxnSpPr/>
            <p:nvPr/>
          </p:nvCxnSpPr>
          <p:spPr>
            <a:xfrm>
              <a:off x="952500" y="28702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/>
            <p:cNvCxnSpPr/>
            <p:nvPr/>
          </p:nvCxnSpPr>
          <p:spPr>
            <a:xfrm>
              <a:off x="838200" y="29083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/>
            <p:cNvCxnSpPr/>
            <p:nvPr/>
          </p:nvCxnSpPr>
          <p:spPr>
            <a:xfrm>
              <a:off x="876300" y="2908300"/>
              <a:ext cx="0" cy="254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/>
            <p:cNvCxnSpPr/>
            <p:nvPr/>
          </p:nvCxnSpPr>
          <p:spPr>
            <a:xfrm>
              <a:off x="838200" y="29337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/>
            <p:cNvCxnSpPr/>
            <p:nvPr/>
          </p:nvCxnSpPr>
          <p:spPr>
            <a:xfrm>
              <a:off x="952500" y="29337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/>
            <p:cNvCxnSpPr/>
            <p:nvPr/>
          </p:nvCxnSpPr>
          <p:spPr>
            <a:xfrm>
              <a:off x="838200" y="29718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/>
            <p:cNvCxnSpPr/>
            <p:nvPr/>
          </p:nvCxnSpPr>
          <p:spPr>
            <a:xfrm>
              <a:off x="876300" y="29718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/>
            <p:cNvCxnSpPr/>
            <p:nvPr/>
          </p:nvCxnSpPr>
          <p:spPr>
            <a:xfrm>
              <a:off x="838200" y="30099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/>
            <p:cNvCxnSpPr/>
            <p:nvPr/>
          </p:nvCxnSpPr>
          <p:spPr>
            <a:xfrm>
              <a:off x="952500" y="30099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/>
            <p:cNvCxnSpPr/>
            <p:nvPr/>
          </p:nvCxnSpPr>
          <p:spPr>
            <a:xfrm>
              <a:off x="838200" y="30480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/>
            <p:cNvCxnSpPr/>
            <p:nvPr/>
          </p:nvCxnSpPr>
          <p:spPr>
            <a:xfrm>
              <a:off x="876300" y="3048000"/>
              <a:ext cx="0" cy="254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/>
            <p:cNvCxnSpPr/>
            <p:nvPr/>
          </p:nvCxnSpPr>
          <p:spPr>
            <a:xfrm>
              <a:off x="838200" y="30734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/>
            <p:cNvCxnSpPr/>
            <p:nvPr/>
          </p:nvCxnSpPr>
          <p:spPr>
            <a:xfrm>
              <a:off x="952500" y="30734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/>
            <p:cNvCxnSpPr/>
            <p:nvPr/>
          </p:nvCxnSpPr>
          <p:spPr>
            <a:xfrm>
              <a:off x="838200" y="31115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/>
            <p:cNvCxnSpPr/>
            <p:nvPr/>
          </p:nvCxnSpPr>
          <p:spPr>
            <a:xfrm>
              <a:off x="876300" y="31115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5" name="Freeform 384"/>
            <p:cNvSpPr/>
            <p:nvPr/>
          </p:nvSpPr>
          <p:spPr>
            <a:xfrm>
              <a:off x="850900" y="3231515"/>
              <a:ext cx="152528" cy="563500"/>
            </a:xfrm>
            <a:custGeom>
              <a:avLst/>
              <a:gdLst/>
              <a:ahLst/>
              <a:cxnLst/>
              <a:rect l="0" t="0" r="0" b="0"/>
              <a:pathLst>
                <a:path w="152528" h="563500">
                  <a:moveTo>
                    <a:pt x="37846" y="528447"/>
                  </a:moveTo>
                  <a:lnTo>
                    <a:pt x="37846" y="563499"/>
                  </a:lnTo>
                  <a:lnTo>
                    <a:pt x="0" y="141097"/>
                  </a:lnTo>
                  <a:lnTo>
                    <a:pt x="152527" y="141097"/>
                  </a:lnTo>
                  <a:lnTo>
                    <a:pt x="114173" y="141097"/>
                  </a:lnTo>
                  <a:lnTo>
                    <a:pt x="114173" y="176149"/>
                  </a:lnTo>
                  <a:lnTo>
                    <a:pt x="0" y="176149"/>
                  </a:lnTo>
                  <a:lnTo>
                    <a:pt x="152527" y="176149"/>
                  </a:lnTo>
                  <a:lnTo>
                    <a:pt x="37846" y="176149"/>
                  </a:lnTo>
                  <a:lnTo>
                    <a:pt x="37846" y="211201"/>
                  </a:lnTo>
                  <a:lnTo>
                    <a:pt x="0" y="211201"/>
                  </a:lnTo>
                  <a:lnTo>
                    <a:pt x="152527" y="211201"/>
                  </a:lnTo>
                  <a:lnTo>
                    <a:pt x="114173" y="211201"/>
                  </a:lnTo>
                  <a:lnTo>
                    <a:pt x="114173" y="246634"/>
                  </a:lnTo>
                  <a:lnTo>
                    <a:pt x="0" y="246634"/>
                  </a:lnTo>
                  <a:lnTo>
                    <a:pt x="152527" y="246634"/>
                  </a:lnTo>
                  <a:lnTo>
                    <a:pt x="37846" y="246634"/>
                  </a:lnTo>
                  <a:lnTo>
                    <a:pt x="37846" y="281686"/>
                  </a:lnTo>
                  <a:lnTo>
                    <a:pt x="0" y="281686"/>
                  </a:lnTo>
                  <a:lnTo>
                    <a:pt x="152527" y="281686"/>
                  </a:lnTo>
                  <a:lnTo>
                    <a:pt x="114173" y="281686"/>
                  </a:lnTo>
                  <a:lnTo>
                    <a:pt x="114173" y="316738"/>
                  </a:lnTo>
                  <a:lnTo>
                    <a:pt x="0" y="316738"/>
                  </a:lnTo>
                  <a:lnTo>
                    <a:pt x="152527" y="316738"/>
                  </a:lnTo>
                  <a:lnTo>
                    <a:pt x="37846" y="316738"/>
                  </a:lnTo>
                  <a:lnTo>
                    <a:pt x="37846" y="352298"/>
                  </a:lnTo>
                  <a:lnTo>
                    <a:pt x="0" y="352298"/>
                  </a:lnTo>
                  <a:lnTo>
                    <a:pt x="152527" y="352298"/>
                  </a:lnTo>
                  <a:lnTo>
                    <a:pt x="114173" y="352298"/>
                  </a:lnTo>
                  <a:lnTo>
                    <a:pt x="114173" y="387350"/>
                  </a:lnTo>
                  <a:lnTo>
                    <a:pt x="0" y="387350"/>
                  </a:lnTo>
                  <a:lnTo>
                    <a:pt x="152527" y="387350"/>
                  </a:lnTo>
                  <a:lnTo>
                    <a:pt x="37846" y="387350"/>
                  </a:lnTo>
                  <a:lnTo>
                    <a:pt x="37846" y="422402"/>
                  </a:lnTo>
                  <a:lnTo>
                    <a:pt x="0" y="422402"/>
                  </a:lnTo>
                  <a:lnTo>
                    <a:pt x="152527" y="422402"/>
                  </a:lnTo>
                  <a:lnTo>
                    <a:pt x="114173" y="422402"/>
                  </a:lnTo>
                  <a:lnTo>
                    <a:pt x="114173" y="457835"/>
                  </a:lnTo>
                  <a:lnTo>
                    <a:pt x="0" y="457835"/>
                  </a:lnTo>
                  <a:lnTo>
                    <a:pt x="152527" y="457835"/>
                  </a:lnTo>
                  <a:lnTo>
                    <a:pt x="37846" y="457835"/>
                  </a:lnTo>
                  <a:lnTo>
                    <a:pt x="37846" y="492887"/>
                  </a:lnTo>
                  <a:lnTo>
                    <a:pt x="0" y="492887"/>
                  </a:lnTo>
                  <a:lnTo>
                    <a:pt x="152527" y="492887"/>
                  </a:lnTo>
                  <a:lnTo>
                    <a:pt x="114173" y="492887"/>
                  </a:lnTo>
                  <a:lnTo>
                    <a:pt x="114173" y="528447"/>
                  </a:lnTo>
                  <a:lnTo>
                    <a:pt x="0" y="528447"/>
                  </a:lnTo>
                  <a:lnTo>
                    <a:pt x="152527" y="528447"/>
                  </a:lnTo>
                  <a:lnTo>
                    <a:pt x="0" y="0"/>
                  </a:lnTo>
                  <a:lnTo>
                    <a:pt x="152527" y="0"/>
                  </a:lnTo>
                  <a:lnTo>
                    <a:pt x="114173" y="0"/>
                  </a:lnTo>
                  <a:lnTo>
                    <a:pt x="114173" y="35433"/>
                  </a:lnTo>
                  <a:lnTo>
                    <a:pt x="0" y="35433"/>
                  </a:lnTo>
                  <a:lnTo>
                    <a:pt x="152527" y="35433"/>
                  </a:lnTo>
                  <a:lnTo>
                    <a:pt x="37846" y="35433"/>
                  </a:lnTo>
                  <a:lnTo>
                    <a:pt x="37846" y="70485"/>
                  </a:lnTo>
                  <a:lnTo>
                    <a:pt x="0" y="70485"/>
                  </a:lnTo>
                  <a:lnTo>
                    <a:pt x="152527" y="70485"/>
                  </a:lnTo>
                  <a:lnTo>
                    <a:pt x="114173" y="70485"/>
                  </a:lnTo>
                  <a:lnTo>
                    <a:pt x="114173" y="105537"/>
                  </a:lnTo>
                  <a:lnTo>
                    <a:pt x="0" y="105537"/>
                  </a:lnTo>
                  <a:lnTo>
                    <a:pt x="152527" y="105537"/>
                  </a:lnTo>
                  <a:lnTo>
                    <a:pt x="37846" y="105537"/>
                  </a:lnTo>
                  <a:lnTo>
                    <a:pt x="37846" y="141097"/>
                  </a:lnTo>
                  <a:close/>
                </a:path>
              </a:pathLst>
            </a:custGeom>
            <a:solidFill>
              <a:srgbClr val="DBDBDB"/>
            </a:solidFill>
            <a:ln w="0" cap="flat" cmpd="sng" algn="ctr">
              <a:solidFill>
                <a:srgbClr val="DBDBD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386" name="Straight Connector 385"/>
            <p:cNvCxnSpPr/>
            <p:nvPr/>
          </p:nvCxnSpPr>
          <p:spPr>
            <a:xfrm>
              <a:off x="876300" y="37465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/>
            <p:cNvCxnSpPr/>
            <p:nvPr/>
          </p:nvCxnSpPr>
          <p:spPr>
            <a:xfrm>
              <a:off x="838200" y="33655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/>
            <p:cNvCxnSpPr/>
            <p:nvPr/>
          </p:nvCxnSpPr>
          <p:spPr>
            <a:xfrm>
              <a:off x="952500" y="3365500"/>
              <a:ext cx="0" cy="254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/>
            <p:cNvCxnSpPr/>
            <p:nvPr/>
          </p:nvCxnSpPr>
          <p:spPr>
            <a:xfrm>
              <a:off x="838200" y="33909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/>
            <p:cNvCxnSpPr/>
            <p:nvPr/>
          </p:nvCxnSpPr>
          <p:spPr>
            <a:xfrm>
              <a:off x="876300" y="33909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/>
            <p:cNvCxnSpPr/>
            <p:nvPr/>
          </p:nvCxnSpPr>
          <p:spPr>
            <a:xfrm>
              <a:off x="838200" y="34290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/>
            <p:cNvCxnSpPr/>
            <p:nvPr/>
          </p:nvCxnSpPr>
          <p:spPr>
            <a:xfrm>
              <a:off x="952500" y="34290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/>
            <p:nvPr/>
          </p:nvCxnSpPr>
          <p:spPr>
            <a:xfrm>
              <a:off x="838200" y="34671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/>
            <p:nvPr/>
          </p:nvCxnSpPr>
          <p:spPr>
            <a:xfrm>
              <a:off x="876300" y="34671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/>
            <p:cNvCxnSpPr/>
            <p:nvPr/>
          </p:nvCxnSpPr>
          <p:spPr>
            <a:xfrm>
              <a:off x="838200" y="35052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/>
            <p:cNvCxnSpPr/>
            <p:nvPr/>
          </p:nvCxnSpPr>
          <p:spPr>
            <a:xfrm>
              <a:off x="952500" y="3505200"/>
              <a:ext cx="0" cy="254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/>
            <p:cNvCxnSpPr/>
            <p:nvPr/>
          </p:nvCxnSpPr>
          <p:spPr>
            <a:xfrm>
              <a:off x="838200" y="35433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/>
            <p:cNvCxnSpPr/>
            <p:nvPr/>
          </p:nvCxnSpPr>
          <p:spPr>
            <a:xfrm>
              <a:off x="876300" y="35306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/>
            <p:cNvCxnSpPr/>
            <p:nvPr/>
          </p:nvCxnSpPr>
          <p:spPr>
            <a:xfrm>
              <a:off x="838200" y="35687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/>
          </p:nvCxnSpPr>
          <p:spPr>
            <a:xfrm>
              <a:off x="952500" y="35687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/>
            <p:cNvCxnSpPr/>
            <p:nvPr/>
          </p:nvCxnSpPr>
          <p:spPr>
            <a:xfrm>
              <a:off x="838200" y="36068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/>
            <p:cNvCxnSpPr/>
            <p:nvPr/>
          </p:nvCxnSpPr>
          <p:spPr>
            <a:xfrm>
              <a:off x="876300" y="36068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/>
            <p:cNvCxnSpPr/>
            <p:nvPr/>
          </p:nvCxnSpPr>
          <p:spPr>
            <a:xfrm>
              <a:off x="838200" y="36449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/>
            <p:cNvCxnSpPr/>
            <p:nvPr/>
          </p:nvCxnSpPr>
          <p:spPr>
            <a:xfrm>
              <a:off x="952500" y="36449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/>
            <p:cNvCxnSpPr/>
            <p:nvPr/>
          </p:nvCxnSpPr>
          <p:spPr>
            <a:xfrm>
              <a:off x="838200" y="36830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/>
            <p:cNvCxnSpPr/>
            <p:nvPr/>
          </p:nvCxnSpPr>
          <p:spPr>
            <a:xfrm>
              <a:off x="876300" y="3683000"/>
              <a:ext cx="0" cy="254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/>
            <p:cNvCxnSpPr/>
            <p:nvPr/>
          </p:nvCxnSpPr>
          <p:spPr>
            <a:xfrm>
              <a:off x="838200" y="37084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/>
            <p:cNvCxnSpPr/>
            <p:nvPr/>
          </p:nvCxnSpPr>
          <p:spPr>
            <a:xfrm>
              <a:off x="952500" y="37084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/>
            <p:cNvCxnSpPr/>
            <p:nvPr/>
          </p:nvCxnSpPr>
          <p:spPr>
            <a:xfrm>
              <a:off x="838200" y="37465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/>
            <p:cNvCxnSpPr/>
            <p:nvPr/>
          </p:nvCxnSpPr>
          <p:spPr>
            <a:xfrm>
              <a:off x="838200" y="32258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/>
            <p:nvPr/>
          </p:nvCxnSpPr>
          <p:spPr>
            <a:xfrm>
              <a:off x="952500" y="3225800"/>
              <a:ext cx="0" cy="254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/>
            <p:nvPr/>
          </p:nvCxnSpPr>
          <p:spPr>
            <a:xfrm>
              <a:off x="838200" y="32512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/>
            <p:cNvCxnSpPr/>
            <p:nvPr/>
          </p:nvCxnSpPr>
          <p:spPr>
            <a:xfrm>
              <a:off x="876300" y="32512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/>
            <p:cNvCxnSpPr/>
            <p:nvPr/>
          </p:nvCxnSpPr>
          <p:spPr>
            <a:xfrm>
              <a:off x="838200" y="32893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/>
            <p:cNvCxnSpPr/>
            <p:nvPr/>
          </p:nvCxnSpPr>
          <p:spPr>
            <a:xfrm>
              <a:off x="952500" y="32893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/>
            <p:cNvCxnSpPr/>
            <p:nvPr/>
          </p:nvCxnSpPr>
          <p:spPr>
            <a:xfrm>
              <a:off x="838200" y="33274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/>
            <p:cNvCxnSpPr/>
            <p:nvPr/>
          </p:nvCxnSpPr>
          <p:spPr>
            <a:xfrm>
              <a:off x="876300" y="33274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8" name="Freeform 417"/>
            <p:cNvSpPr/>
            <p:nvPr/>
          </p:nvSpPr>
          <p:spPr>
            <a:xfrm>
              <a:off x="850900" y="3795014"/>
              <a:ext cx="152528" cy="845313"/>
            </a:xfrm>
            <a:custGeom>
              <a:avLst/>
              <a:gdLst/>
              <a:ahLst/>
              <a:cxnLst/>
              <a:rect l="0" t="0" r="0" b="0"/>
              <a:pathLst>
                <a:path w="152528" h="845313">
                  <a:moveTo>
                    <a:pt x="37846" y="810260"/>
                  </a:moveTo>
                  <a:lnTo>
                    <a:pt x="37846" y="845312"/>
                  </a:lnTo>
                  <a:lnTo>
                    <a:pt x="0" y="422910"/>
                  </a:lnTo>
                  <a:lnTo>
                    <a:pt x="152527" y="422910"/>
                  </a:lnTo>
                  <a:lnTo>
                    <a:pt x="114173" y="422910"/>
                  </a:lnTo>
                  <a:lnTo>
                    <a:pt x="114173" y="457962"/>
                  </a:lnTo>
                  <a:lnTo>
                    <a:pt x="0" y="457962"/>
                  </a:lnTo>
                  <a:lnTo>
                    <a:pt x="152527" y="457962"/>
                  </a:lnTo>
                  <a:lnTo>
                    <a:pt x="37846" y="457962"/>
                  </a:lnTo>
                  <a:lnTo>
                    <a:pt x="37846" y="493395"/>
                  </a:lnTo>
                  <a:lnTo>
                    <a:pt x="0" y="493395"/>
                  </a:lnTo>
                  <a:lnTo>
                    <a:pt x="152527" y="493395"/>
                  </a:lnTo>
                  <a:lnTo>
                    <a:pt x="114173" y="493395"/>
                  </a:lnTo>
                  <a:lnTo>
                    <a:pt x="114173" y="528447"/>
                  </a:lnTo>
                  <a:lnTo>
                    <a:pt x="0" y="528447"/>
                  </a:lnTo>
                  <a:lnTo>
                    <a:pt x="152527" y="528447"/>
                  </a:lnTo>
                  <a:lnTo>
                    <a:pt x="37846" y="528447"/>
                  </a:lnTo>
                  <a:lnTo>
                    <a:pt x="37846" y="563499"/>
                  </a:lnTo>
                  <a:lnTo>
                    <a:pt x="0" y="563499"/>
                  </a:lnTo>
                  <a:lnTo>
                    <a:pt x="152527" y="563499"/>
                  </a:lnTo>
                  <a:lnTo>
                    <a:pt x="114173" y="563499"/>
                  </a:lnTo>
                  <a:lnTo>
                    <a:pt x="114173" y="599059"/>
                  </a:lnTo>
                  <a:lnTo>
                    <a:pt x="0" y="599059"/>
                  </a:lnTo>
                  <a:lnTo>
                    <a:pt x="152527" y="599059"/>
                  </a:lnTo>
                  <a:lnTo>
                    <a:pt x="37846" y="599059"/>
                  </a:lnTo>
                  <a:lnTo>
                    <a:pt x="37846" y="634111"/>
                  </a:lnTo>
                  <a:lnTo>
                    <a:pt x="0" y="634111"/>
                  </a:lnTo>
                  <a:lnTo>
                    <a:pt x="152527" y="634111"/>
                  </a:lnTo>
                  <a:lnTo>
                    <a:pt x="114173" y="634111"/>
                  </a:lnTo>
                  <a:lnTo>
                    <a:pt x="114173" y="669163"/>
                  </a:lnTo>
                  <a:lnTo>
                    <a:pt x="0" y="669163"/>
                  </a:lnTo>
                  <a:lnTo>
                    <a:pt x="152527" y="669163"/>
                  </a:lnTo>
                  <a:lnTo>
                    <a:pt x="37846" y="669163"/>
                  </a:lnTo>
                  <a:lnTo>
                    <a:pt x="37846" y="704088"/>
                  </a:lnTo>
                  <a:lnTo>
                    <a:pt x="0" y="704088"/>
                  </a:lnTo>
                  <a:lnTo>
                    <a:pt x="152527" y="704088"/>
                  </a:lnTo>
                  <a:lnTo>
                    <a:pt x="114173" y="704088"/>
                  </a:lnTo>
                  <a:lnTo>
                    <a:pt x="114173" y="739648"/>
                  </a:lnTo>
                  <a:lnTo>
                    <a:pt x="0" y="739648"/>
                  </a:lnTo>
                  <a:lnTo>
                    <a:pt x="152527" y="739648"/>
                  </a:lnTo>
                  <a:lnTo>
                    <a:pt x="37846" y="739648"/>
                  </a:lnTo>
                  <a:lnTo>
                    <a:pt x="37846" y="774700"/>
                  </a:lnTo>
                  <a:lnTo>
                    <a:pt x="0" y="774700"/>
                  </a:lnTo>
                  <a:lnTo>
                    <a:pt x="152527" y="774700"/>
                  </a:lnTo>
                  <a:lnTo>
                    <a:pt x="114173" y="774700"/>
                  </a:lnTo>
                  <a:lnTo>
                    <a:pt x="114173" y="810260"/>
                  </a:lnTo>
                  <a:lnTo>
                    <a:pt x="0" y="810260"/>
                  </a:lnTo>
                  <a:lnTo>
                    <a:pt x="152527" y="810260"/>
                  </a:lnTo>
                  <a:lnTo>
                    <a:pt x="0" y="0"/>
                  </a:lnTo>
                  <a:lnTo>
                    <a:pt x="152527" y="0"/>
                  </a:lnTo>
                  <a:lnTo>
                    <a:pt x="114173" y="0"/>
                  </a:lnTo>
                  <a:lnTo>
                    <a:pt x="114173" y="35560"/>
                  </a:lnTo>
                  <a:lnTo>
                    <a:pt x="0" y="35560"/>
                  </a:lnTo>
                  <a:lnTo>
                    <a:pt x="152527" y="35560"/>
                  </a:lnTo>
                  <a:lnTo>
                    <a:pt x="37846" y="35560"/>
                  </a:lnTo>
                  <a:lnTo>
                    <a:pt x="37846" y="70485"/>
                  </a:lnTo>
                  <a:lnTo>
                    <a:pt x="0" y="70485"/>
                  </a:lnTo>
                  <a:lnTo>
                    <a:pt x="152527" y="70485"/>
                  </a:lnTo>
                  <a:lnTo>
                    <a:pt x="114173" y="70485"/>
                  </a:lnTo>
                  <a:lnTo>
                    <a:pt x="114173" y="105537"/>
                  </a:lnTo>
                  <a:lnTo>
                    <a:pt x="0" y="105537"/>
                  </a:lnTo>
                  <a:lnTo>
                    <a:pt x="152527" y="105537"/>
                  </a:lnTo>
                  <a:lnTo>
                    <a:pt x="37846" y="105537"/>
                  </a:lnTo>
                  <a:lnTo>
                    <a:pt x="37846" y="141097"/>
                  </a:lnTo>
                  <a:lnTo>
                    <a:pt x="0" y="141097"/>
                  </a:lnTo>
                  <a:lnTo>
                    <a:pt x="152527" y="141097"/>
                  </a:lnTo>
                  <a:lnTo>
                    <a:pt x="114173" y="141097"/>
                  </a:lnTo>
                  <a:lnTo>
                    <a:pt x="114173" y="176149"/>
                  </a:lnTo>
                  <a:lnTo>
                    <a:pt x="0" y="176149"/>
                  </a:lnTo>
                  <a:lnTo>
                    <a:pt x="152527" y="176149"/>
                  </a:lnTo>
                  <a:lnTo>
                    <a:pt x="37846" y="176149"/>
                  </a:lnTo>
                  <a:lnTo>
                    <a:pt x="37846" y="211709"/>
                  </a:lnTo>
                  <a:lnTo>
                    <a:pt x="0" y="211709"/>
                  </a:lnTo>
                  <a:lnTo>
                    <a:pt x="152527" y="211709"/>
                  </a:lnTo>
                  <a:lnTo>
                    <a:pt x="114173" y="211709"/>
                  </a:lnTo>
                  <a:lnTo>
                    <a:pt x="114173" y="246761"/>
                  </a:lnTo>
                  <a:lnTo>
                    <a:pt x="0" y="246761"/>
                  </a:lnTo>
                  <a:lnTo>
                    <a:pt x="152527" y="246761"/>
                  </a:lnTo>
                  <a:lnTo>
                    <a:pt x="37846" y="246761"/>
                  </a:lnTo>
                  <a:lnTo>
                    <a:pt x="37846" y="281686"/>
                  </a:lnTo>
                  <a:lnTo>
                    <a:pt x="0" y="281686"/>
                  </a:lnTo>
                  <a:lnTo>
                    <a:pt x="152527" y="281686"/>
                  </a:lnTo>
                  <a:lnTo>
                    <a:pt x="114173" y="281686"/>
                  </a:lnTo>
                  <a:lnTo>
                    <a:pt x="114173" y="317246"/>
                  </a:lnTo>
                  <a:lnTo>
                    <a:pt x="0" y="317246"/>
                  </a:lnTo>
                  <a:lnTo>
                    <a:pt x="152527" y="317246"/>
                  </a:lnTo>
                  <a:lnTo>
                    <a:pt x="37846" y="317246"/>
                  </a:lnTo>
                  <a:lnTo>
                    <a:pt x="37846" y="352298"/>
                  </a:lnTo>
                  <a:lnTo>
                    <a:pt x="0" y="352298"/>
                  </a:lnTo>
                  <a:lnTo>
                    <a:pt x="152527" y="352298"/>
                  </a:lnTo>
                  <a:lnTo>
                    <a:pt x="114173" y="352298"/>
                  </a:lnTo>
                  <a:lnTo>
                    <a:pt x="114173" y="387350"/>
                  </a:lnTo>
                  <a:lnTo>
                    <a:pt x="0" y="387350"/>
                  </a:lnTo>
                  <a:lnTo>
                    <a:pt x="152527" y="387350"/>
                  </a:lnTo>
                  <a:lnTo>
                    <a:pt x="37846" y="387350"/>
                  </a:lnTo>
                  <a:lnTo>
                    <a:pt x="37846" y="422910"/>
                  </a:lnTo>
                  <a:close/>
                </a:path>
              </a:pathLst>
            </a:custGeom>
            <a:solidFill>
              <a:srgbClr val="DBDBDB"/>
            </a:solidFill>
            <a:ln w="0" cap="flat" cmpd="sng" algn="ctr">
              <a:solidFill>
                <a:srgbClr val="DBDBD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419" name="Straight Connector 418"/>
            <p:cNvCxnSpPr/>
            <p:nvPr/>
          </p:nvCxnSpPr>
          <p:spPr>
            <a:xfrm>
              <a:off x="876300" y="4597400"/>
              <a:ext cx="0" cy="254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/>
            <p:cNvCxnSpPr/>
            <p:nvPr/>
          </p:nvCxnSpPr>
          <p:spPr>
            <a:xfrm>
              <a:off x="838200" y="42037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/>
            <p:cNvCxnSpPr/>
            <p:nvPr/>
          </p:nvCxnSpPr>
          <p:spPr>
            <a:xfrm>
              <a:off x="952500" y="42037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/>
            <p:cNvCxnSpPr/>
            <p:nvPr/>
          </p:nvCxnSpPr>
          <p:spPr>
            <a:xfrm>
              <a:off x="838200" y="42418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/>
            <p:cNvCxnSpPr/>
            <p:nvPr/>
          </p:nvCxnSpPr>
          <p:spPr>
            <a:xfrm>
              <a:off x="876300" y="42418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/>
            <p:cNvCxnSpPr/>
            <p:nvPr/>
          </p:nvCxnSpPr>
          <p:spPr>
            <a:xfrm>
              <a:off x="838200" y="42799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/>
            <p:cNvCxnSpPr/>
            <p:nvPr/>
          </p:nvCxnSpPr>
          <p:spPr>
            <a:xfrm>
              <a:off x="952500" y="4279900"/>
              <a:ext cx="0" cy="254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/>
            <p:cNvCxnSpPr/>
            <p:nvPr/>
          </p:nvCxnSpPr>
          <p:spPr>
            <a:xfrm>
              <a:off x="838200" y="43180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traight Connector 426"/>
            <p:cNvCxnSpPr/>
            <p:nvPr/>
          </p:nvCxnSpPr>
          <p:spPr>
            <a:xfrm>
              <a:off x="876300" y="43053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Connector 427"/>
            <p:cNvCxnSpPr/>
            <p:nvPr/>
          </p:nvCxnSpPr>
          <p:spPr>
            <a:xfrm>
              <a:off x="838200" y="43434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/>
            <p:cNvCxnSpPr/>
            <p:nvPr/>
          </p:nvCxnSpPr>
          <p:spPr>
            <a:xfrm>
              <a:off x="952500" y="43434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/>
            <p:cNvCxnSpPr/>
            <p:nvPr/>
          </p:nvCxnSpPr>
          <p:spPr>
            <a:xfrm>
              <a:off x="838200" y="43815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Straight Connector 430"/>
            <p:cNvCxnSpPr/>
            <p:nvPr/>
          </p:nvCxnSpPr>
          <p:spPr>
            <a:xfrm>
              <a:off x="876300" y="43815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Straight Connector 431"/>
            <p:cNvCxnSpPr/>
            <p:nvPr/>
          </p:nvCxnSpPr>
          <p:spPr>
            <a:xfrm>
              <a:off x="838200" y="44196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Straight Connector 432"/>
            <p:cNvCxnSpPr/>
            <p:nvPr/>
          </p:nvCxnSpPr>
          <p:spPr>
            <a:xfrm>
              <a:off x="952500" y="44196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Straight Connector 433"/>
            <p:cNvCxnSpPr/>
            <p:nvPr/>
          </p:nvCxnSpPr>
          <p:spPr>
            <a:xfrm>
              <a:off x="838200" y="44577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Straight Connector 434"/>
            <p:cNvCxnSpPr/>
            <p:nvPr/>
          </p:nvCxnSpPr>
          <p:spPr>
            <a:xfrm>
              <a:off x="876300" y="4457700"/>
              <a:ext cx="0" cy="254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Straight Connector 435"/>
            <p:cNvCxnSpPr/>
            <p:nvPr/>
          </p:nvCxnSpPr>
          <p:spPr>
            <a:xfrm>
              <a:off x="838200" y="44831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/>
            <p:cNvCxnSpPr/>
            <p:nvPr/>
          </p:nvCxnSpPr>
          <p:spPr>
            <a:xfrm>
              <a:off x="952500" y="44831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Straight Connector 437"/>
            <p:cNvCxnSpPr/>
            <p:nvPr/>
          </p:nvCxnSpPr>
          <p:spPr>
            <a:xfrm>
              <a:off x="838200" y="45212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Straight Connector 438"/>
            <p:cNvCxnSpPr/>
            <p:nvPr/>
          </p:nvCxnSpPr>
          <p:spPr>
            <a:xfrm>
              <a:off x="876300" y="45212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/>
            <p:cNvCxnSpPr/>
            <p:nvPr/>
          </p:nvCxnSpPr>
          <p:spPr>
            <a:xfrm>
              <a:off x="838200" y="45593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Connector 440"/>
            <p:cNvCxnSpPr/>
            <p:nvPr/>
          </p:nvCxnSpPr>
          <p:spPr>
            <a:xfrm>
              <a:off x="952500" y="45593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Straight Connector 441"/>
            <p:cNvCxnSpPr/>
            <p:nvPr/>
          </p:nvCxnSpPr>
          <p:spPr>
            <a:xfrm>
              <a:off x="838200" y="45974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Straight Connector 442"/>
            <p:cNvCxnSpPr/>
            <p:nvPr/>
          </p:nvCxnSpPr>
          <p:spPr>
            <a:xfrm>
              <a:off x="838200" y="37846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Straight Connector 443"/>
            <p:cNvCxnSpPr/>
            <p:nvPr/>
          </p:nvCxnSpPr>
          <p:spPr>
            <a:xfrm>
              <a:off x="952500" y="37846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Straight Connector 444"/>
            <p:cNvCxnSpPr/>
            <p:nvPr/>
          </p:nvCxnSpPr>
          <p:spPr>
            <a:xfrm>
              <a:off x="838200" y="38227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Connector 445"/>
            <p:cNvCxnSpPr/>
            <p:nvPr/>
          </p:nvCxnSpPr>
          <p:spPr>
            <a:xfrm>
              <a:off x="876300" y="3822700"/>
              <a:ext cx="0" cy="254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Connector 446"/>
            <p:cNvCxnSpPr/>
            <p:nvPr/>
          </p:nvCxnSpPr>
          <p:spPr>
            <a:xfrm>
              <a:off x="838200" y="38481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Straight Connector 447"/>
            <p:cNvCxnSpPr/>
            <p:nvPr/>
          </p:nvCxnSpPr>
          <p:spPr>
            <a:xfrm>
              <a:off x="952500" y="38481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Straight Connector 448"/>
            <p:cNvCxnSpPr/>
            <p:nvPr/>
          </p:nvCxnSpPr>
          <p:spPr>
            <a:xfrm>
              <a:off x="838200" y="38862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/>
            <p:cNvCxnSpPr/>
            <p:nvPr/>
          </p:nvCxnSpPr>
          <p:spPr>
            <a:xfrm>
              <a:off x="876300" y="38862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/>
            <p:cNvCxnSpPr/>
            <p:nvPr/>
          </p:nvCxnSpPr>
          <p:spPr>
            <a:xfrm>
              <a:off x="838200" y="39243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Straight Connector 451"/>
            <p:cNvCxnSpPr/>
            <p:nvPr/>
          </p:nvCxnSpPr>
          <p:spPr>
            <a:xfrm>
              <a:off x="952500" y="39243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Straight Connector 452"/>
            <p:cNvCxnSpPr/>
            <p:nvPr/>
          </p:nvCxnSpPr>
          <p:spPr>
            <a:xfrm>
              <a:off x="838200" y="39624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Straight Connector 453"/>
            <p:cNvCxnSpPr/>
            <p:nvPr/>
          </p:nvCxnSpPr>
          <p:spPr>
            <a:xfrm>
              <a:off x="876300" y="39624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Straight Connector 454"/>
            <p:cNvCxnSpPr/>
            <p:nvPr/>
          </p:nvCxnSpPr>
          <p:spPr>
            <a:xfrm>
              <a:off x="838200" y="40005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Straight Connector 455"/>
            <p:cNvCxnSpPr/>
            <p:nvPr/>
          </p:nvCxnSpPr>
          <p:spPr>
            <a:xfrm>
              <a:off x="952500" y="4000500"/>
              <a:ext cx="0" cy="254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456"/>
            <p:cNvCxnSpPr/>
            <p:nvPr/>
          </p:nvCxnSpPr>
          <p:spPr>
            <a:xfrm>
              <a:off x="838200" y="40259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Straight Connector 457"/>
            <p:cNvCxnSpPr/>
            <p:nvPr/>
          </p:nvCxnSpPr>
          <p:spPr>
            <a:xfrm>
              <a:off x="876300" y="40259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Straight Connector 458"/>
            <p:cNvCxnSpPr/>
            <p:nvPr/>
          </p:nvCxnSpPr>
          <p:spPr>
            <a:xfrm>
              <a:off x="838200" y="40640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Straight Connector 459"/>
            <p:cNvCxnSpPr/>
            <p:nvPr/>
          </p:nvCxnSpPr>
          <p:spPr>
            <a:xfrm>
              <a:off x="952500" y="40640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Straight Connector 460"/>
            <p:cNvCxnSpPr/>
            <p:nvPr/>
          </p:nvCxnSpPr>
          <p:spPr>
            <a:xfrm>
              <a:off x="838200" y="41021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2" name="Straight Connector 461"/>
            <p:cNvCxnSpPr/>
            <p:nvPr/>
          </p:nvCxnSpPr>
          <p:spPr>
            <a:xfrm>
              <a:off x="876300" y="41021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Straight Connector 462"/>
            <p:cNvCxnSpPr/>
            <p:nvPr/>
          </p:nvCxnSpPr>
          <p:spPr>
            <a:xfrm>
              <a:off x="838200" y="41402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Straight Connector 463"/>
            <p:cNvCxnSpPr/>
            <p:nvPr/>
          </p:nvCxnSpPr>
          <p:spPr>
            <a:xfrm>
              <a:off x="952500" y="4140200"/>
              <a:ext cx="0" cy="254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Straight Connector 464"/>
            <p:cNvCxnSpPr/>
            <p:nvPr/>
          </p:nvCxnSpPr>
          <p:spPr>
            <a:xfrm>
              <a:off x="838200" y="41656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Straight Connector 465"/>
            <p:cNvCxnSpPr/>
            <p:nvPr/>
          </p:nvCxnSpPr>
          <p:spPr>
            <a:xfrm>
              <a:off x="876300" y="41656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7" name="Freeform 466"/>
            <p:cNvSpPr/>
            <p:nvPr/>
          </p:nvSpPr>
          <p:spPr>
            <a:xfrm>
              <a:off x="850900" y="4640326"/>
              <a:ext cx="152528" cy="386843"/>
            </a:xfrm>
            <a:custGeom>
              <a:avLst/>
              <a:gdLst/>
              <a:ahLst/>
              <a:cxnLst/>
              <a:rect l="0" t="0" r="0" b="0"/>
              <a:pathLst>
                <a:path w="152528" h="386843">
                  <a:moveTo>
                    <a:pt x="0" y="386842"/>
                  </a:moveTo>
                  <a:lnTo>
                    <a:pt x="152527" y="386842"/>
                  </a:lnTo>
                  <a:lnTo>
                    <a:pt x="0" y="0"/>
                  </a:lnTo>
                  <a:lnTo>
                    <a:pt x="152527" y="0"/>
                  </a:lnTo>
                  <a:lnTo>
                    <a:pt x="114173" y="0"/>
                  </a:lnTo>
                  <a:lnTo>
                    <a:pt x="114173" y="35052"/>
                  </a:lnTo>
                  <a:lnTo>
                    <a:pt x="0" y="35052"/>
                  </a:lnTo>
                  <a:lnTo>
                    <a:pt x="152527" y="35052"/>
                  </a:lnTo>
                  <a:lnTo>
                    <a:pt x="37846" y="35052"/>
                  </a:lnTo>
                  <a:lnTo>
                    <a:pt x="37846" y="69977"/>
                  </a:lnTo>
                  <a:lnTo>
                    <a:pt x="0" y="69977"/>
                  </a:lnTo>
                  <a:lnTo>
                    <a:pt x="152527" y="69977"/>
                  </a:lnTo>
                  <a:lnTo>
                    <a:pt x="114173" y="69977"/>
                  </a:lnTo>
                  <a:lnTo>
                    <a:pt x="114173" y="105537"/>
                  </a:lnTo>
                  <a:lnTo>
                    <a:pt x="0" y="105537"/>
                  </a:lnTo>
                  <a:lnTo>
                    <a:pt x="152527" y="105537"/>
                  </a:lnTo>
                  <a:lnTo>
                    <a:pt x="37846" y="105537"/>
                  </a:lnTo>
                  <a:lnTo>
                    <a:pt x="37846" y="140589"/>
                  </a:lnTo>
                  <a:lnTo>
                    <a:pt x="0" y="140589"/>
                  </a:lnTo>
                  <a:lnTo>
                    <a:pt x="152527" y="140589"/>
                  </a:lnTo>
                  <a:lnTo>
                    <a:pt x="114173" y="140589"/>
                  </a:lnTo>
                  <a:lnTo>
                    <a:pt x="114173" y="176149"/>
                  </a:lnTo>
                  <a:lnTo>
                    <a:pt x="0" y="176149"/>
                  </a:lnTo>
                  <a:lnTo>
                    <a:pt x="152527" y="176149"/>
                  </a:lnTo>
                  <a:lnTo>
                    <a:pt x="37846" y="176149"/>
                  </a:lnTo>
                  <a:lnTo>
                    <a:pt x="37846" y="211201"/>
                  </a:lnTo>
                  <a:lnTo>
                    <a:pt x="0" y="211201"/>
                  </a:lnTo>
                  <a:lnTo>
                    <a:pt x="152527" y="211201"/>
                  </a:lnTo>
                  <a:lnTo>
                    <a:pt x="114173" y="211201"/>
                  </a:lnTo>
                  <a:lnTo>
                    <a:pt x="114173" y="246253"/>
                  </a:lnTo>
                  <a:lnTo>
                    <a:pt x="0" y="246253"/>
                  </a:lnTo>
                  <a:lnTo>
                    <a:pt x="152527" y="246253"/>
                  </a:lnTo>
                  <a:lnTo>
                    <a:pt x="37846" y="246253"/>
                  </a:lnTo>
                  <a:lnTo>
                    <a:pt x="37846" y="281178"/>
                  </a:lnTo>
                  <a:lnTo>
                    <a:pt x="0" y="281178"/>
                  </a:lnTo>
                  <a:lnTo>
                    <a:pt x="152527" y="281178"/>
                  </a:lnTo>
                  <a:lnTo>
                    <a:pt x="114173" y="281178"/>
                  </a:lnTo>
                  <a:lnTo>
                    <a:pt x="114173" y="316738"/>
                  </a:lnTo>
                  <a:lnTo>
                    <a:pt x="0" y="316738"/>
                  </a:lnTo>
                  <a:lnTo>
                    <a:pt x="152527" y="316738"/>
                  </a:lnTo>
                  <a:lnTo>
                    <a:pt x="37846" y="316738"/>
                  </a:lnTo>
                  <a:lnTo>
                    <a:pt x="37846" y="351790"/>
                  </a:lnTo>
                  <a:lnTo>
                    <a:pt x="0" y="351790"/>
                  </a:lnTo>
                  <a:lnTo>
                    <a:pt x="152527" y="351790"/>
                  </a:lnTo>
                  <a:lnTo>
                    <a:pt x="114173" y="351790"/>
                  </a:lnTo>
                  <a:lnTo>
                    <a:pt x="114173" y="386842"/>
                  </a:lnTo>
                  <a:close/>
                </a:path>
              </a:pathLst>
            </a:custGeom>
            <a:solidFill>
              <a:srgbClr val="DBDBDB"/>
            </a:solidFill>
            <a:ln w="0" cap="flat" cmpd="sng" algn="ctr">
              <a:solidFill>
                <a:srgbClr val="DBDBD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468" name="Straight Connector 467"/>
            <p:cNvCxnSpPr/>
            <p:nvPr/>
          </p:nvCxnSpPr>
          <p:spPr>
            <a:xfrm>
              <a:off x="838200" y="50165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Straight Connector 468"/>
            <p:cNvCxnSpPr/>
            <p:nvPr/>
          </p:nvCxnSpPr>
          <p:spPr>
            <a:xfrm>
              <a:off x="838200" y="46228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Straight Connector 469"/>
            <p:cNvCxnSpPr/>
            <p:nvPr/>
          </p:nvCxnSpPr>
          <p:spPr>
            <a:xfrm>
              <a:off x="952500" y="46228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Straight Connector 470"/>
            <p:cNvCxnSpPr/>
            <p:nvPr/>
          </p:nvCxnSpPr>
          <p:spPr>
            <a:xfrm>
              <a:off x="838200" y="46609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Connector 471"/>
            <p:cNvCxnSpPr/>
            <p:nvPr/>
          </p:nvCxnSpPr>
          <p:spPr>
            <a:xfrm>
              <a:off x="876300" y="46609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Straight Connector 472"/>
            <p:cNvCxnSpPr/>
            <p:nvPr/>
          </p:nvCxnSpPr>
          <p:spPr>
            <a:xfrm>
              <a:off x="838200" y="46990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Connector 473"/>
            <p:cNvCxnSpPr/>
            <p:nvPr/>
          </p:nvCxnSpPr>
          <p:spPr>
            <a:xfrm>
              <a:off x="952500" y="46990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Connector 474"/>
            <p:cNvCxnSpPr/>
            <p:nvPr/>
          </p:nvCxnSpPr>
          <p:spPr>
            <a:xfrm>
              <a:off x="838200" y="47371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6" name="Straight Connector 475"/>
            <p:cNvCxnSpPr/>
            <p:nvPr/>
          </p:nvCxnSpPr>
          <p:spPr>
            <a:xfrm>
              <a:off x="876300" y="47371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7" name="Straight Connector 476"/>
            <p:cNvCxnSpPr/>
            <p:nvPr/>
          </p:nvCxnSpPr>
          <p:spPr>
            <a:xfrm>
              <a:off x="838200" y="47752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Straight Connector 477"/>
            <p:cNvCxnSpPr/>
            <p:nvPr/>
          </p:nvCxnSpPr>
          <p:spPr>
            <a:xfrm>
              <a:off x="952500" y="4775200"/>
              <a:ext cx="0" cy="254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9" name="Straight Connector 478"/>
            <p:cNvCxnSpPr/>
            <p:nvPr/>
          </p:nvCxnSpPr>
          <p:spPr>
            <a:xfrm>
              <a:off x="838200" y="48006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Straight Connector 479"/>
            <p:cNvCxnSpPr/>
            <p:nvPr/>
          </p:nvCxnSpPr>
          <p:spPr>
            <a:xfrm>
              <a:off x="876300" y="48006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1" name="Straight Connector 480"/>
            <p:cNvCxnSpPr/>
            <p:nvPr/>
          </p:nvCxnSpPr>
          <p:spPr>
            <a:xfrm>
              <a:off x="838200" y="48387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2" name="Straight Connector 481"/>
            <p:cNvCxnSpPr/>
            <p:nvPr/>
          </p:nvCxnSpPr>
          <p:spPr>
            <a:xfrm>
              <a:off x="952500" y="48387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3" name="Straight Connector 482"/>
            <p:cNvCxnSpPr/>
            <p:nvPr/>
          </p:nvCxnSpPr>
          <p:spPr>
            <a:xfrm>
              <a:off x="838200" y="48768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4" name="Straight Connector 483"/>
            <p:cNvCxnSpPr/>
            <p:nvPr/>
          </p:nvCxnSpPr>
          <p:spPr>
            <a:xfrm>
              <a:off x="876300" y="48768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5" name="Straight Connector 484"/>
            <p:cNvCxnSpPr/>
            <p:nvPr/>
          </p:nvCxnSpPr>
          <p:spPr>
            <a:xfrm>
              <a:off x="838200" y="49149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6" name="Straight Connector 485"/>
            <p:cNvCxnSpPr/>
            <p:nvPr/>
          </p:nvCxnSpPr>
          <p:spPr>
            <a:xfrm>
              <a:off x="952500" y="4914900"/>
              <a:ext cx="0" cy="254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7" name="Straight Connector 486"/>
            <p:cNvCxnSpPr/>
            <p:nvPr/>
          </p:nvCxnSpPr>
          <p:spPr>
            <a:xfrm>
              <a:off x="838200" y="49403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Straight Connector 487"/>
            <p:cNvCxnSpPr/>
            <p:nvPr/>
          </p:nvCxnSpPr>
          <p:spPr>
            <a:xfrm>
              <a:off x="876300" y="49403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Straight Connector 488"/>
            <p:cNvCxnSpPr/>
            <p:nvPr/>
          </p:nvCxnSpPr>
          <p:spPr>
            <a:xfrm>
              <a:off x="838200" y="49784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0" name="Straight Connector 489"/>
            <p:cNvCxnSpPr/>
            <p:nvPr/>
          </p:nvCxnSpPr>
          <p:spPr>
            <a:xfrm>
              <a:off x="952500" y="49784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Straight Connector 490"/>
            <p:cNvCxnSpPr/>
            <p:nvPr/>
          </p:nvCxnSpPr>
          <p:spPr>
            <a:xfrm>
              <a:off x="2819400" y="4622800"/>
              <a:ext cx="152400" cy="0"/>
            </a:xfrm>
            <a:prstGeom prst="line">
              <a:avLst/>
            </a:prstGeom>
            <a:ln w="0" cap="flat" cmpd="sng" algn="ctr">
              <a:solidFill>
                <a:srgbClr val="DBDBDB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Straight Connector 491"/>
            <p:cNvCxnSpPr/>
            <p:nvPr/>
          </p:nvCxnSpPr>
          <p:spPr>
            <a:xfrm>
              <a:off x="2819400" y="46228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Straight Connector 492"/>
            <p:cNvCxnSpPr/>
            <p:nvPr/>
          </p:nvCxnSpPr>
          <p:spPr>
            <a:xfrm>
              <a:off x="2933700" y="4622800"/>
              <a:ext cx="0" cy="38100"/>
            </a:xfrm>
            <a:prstGeom prst="line">
              <a:avLst/>
            </a:prstGeom>
            <a:ln w="0" cap="flat" cmpd="sng" algn="ctr">
              <a:solidFill>
                <a:srgbClr val="DBDBDB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4" name="Straight Connector 493"/>
            <p:cNvCxnSpPr/>
            <p:nvPr/>
          </p:nvCxnSpPr>
          <p:spPr>
            <a:xfrm>
              <a:off x="2933700" y="46228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" name="Straight Connector 494"/>
            <p:cNvCxnSpPr/>
            <p:nvPr/>
          </p:nvCxnSpPr>
          <p:spPr>
            <a:xfrm>
              <a:off x="2819400" y="4660900"/>
              <a:ext cx="152400" cy="0"/>
            </a:xfrm>
            <a:prstGeom prst="line">
              <a:avLst/>
            </a:prstGeom>
            <a:ln w="0" cap="flat" cmpd="sng" algn="ctr">
              <a:solidFill>
                <a:srgbClr val="DBDBDB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6" name="Straight Connector 495"/>
            <p:cNvCxnSpPr/>
            <p:nvPr/>
          </p:nvCxnSpPr>
          <p:spPr>
            <a:xfrm>
              <a:off x="2819400" y="46609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7" name="Straight Connector 496"/>
            <p:cNvCxnSpPr/>
            <p:nvPr/>
          </p:nvCxnSpPr>
          <p:spPr>
            <a:xfrm>
              <a:off x="2857500" y="4660900"/>
              <a:ext cx="0" cy="38100"/>
            </a:xfrm>
            <a:prstGeom prst="line">
              <a:avLst/>
            </a:prstGeom>
            <a:ln w="0" cap="flat" cmpd="sng" algn="ctr">
              <a:solidFill>
                <a:srgbClr val="DBDBDB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8" name="Straight Connector 497"/>
            <p:cNvCxnSpPr/>
            <p:nvPr/>
          </p:nvCxnSpPr>
          <p:spPr>
            <a:xfrm>
              <a:off x="2857500" y="46609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9" name="Straight Connector 498"/>
            <p:cNvCxnSpPr/>
            <p:nvPr/>
          </p:nvCxnSpPr>
          <p:spPr>
            <a:xfrm>
              <a:off x="2819400" y="4699000"/>
              <a:ext cx="152400" cy="0"/>
            </a:xfrm>
            <a:prstGeom prst="line">
              <a:avLst/>
            </a:prstGeom>
            <a:ln w="0" cap="flat" cmpd="sng" algn="ctr">
              <a:solidFill>
                <a:srgbClr val="DBDBDB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0" name="Straight Connector 499"/>
            <p:cNvCxnSpPr/>
            <p:nvPr/>
          </p:nvCxnSpPr>
          <p:spPr>
            <a:xfrm>
              <a:off x="2819400" y="46990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1" name="Straight Connector 500"/>
            <p:cNvCxnSpPr/>
            <p:nvPr/>
          </p:nvCxnSpPr>
          <p:spPr>
            <a:xfrm>
              <a:off x="2933700" y="4699000"/>
              <a:ext cx="0" cy="38100"/>
            </a:xfrm>
            <a:prstGeom prst="line">
              <a:avLst/>
            </a:prstGeom>
            <a:ln w="0" cap="flat" cmpd="sng" algn="ctr">
              <a:solidFill>
                <a:srgbClr val="DBDBDB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2" name="Straight Connector 501"/>
            <p:cNvCxnSpPr/>
            <p:nvPr/>
          </p:nvCxnSpPr>
          <p:spPr>
            <a:xfrm>
              <a:off x="2933700" y="46990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3" name="Straight Connector 502"/>
            <p:cNvCxnSpPr/>
            <p:nvPr/>
          </p:nvCxnSpPr>
          <p:spPr>
            <a:xfrm>
              <a:off x="2819400" y="4737100"/>
              <a:ext cx="152400" cy="0"/>
            </a:xfrm>
            <a:prstGeom prst="line">
              <a:avLst/>
            </a:prstGeom>
            <a:ln w="0" cap="flat" cmpd="sng" algn="ctr">
              <a:solidFill>
                <a:srgbClr val="DBDBDB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Connector 503"/>
            <p:cNvCxnSpPr/>
            <p:nvPr/>
          </p:nvCxnSpPr>
          <p:spPr>
            <a:xfrm>
              <a:off x="2819400" y="47371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5" name="Straight Connector 504"/>
            <p:cNvCxnSpPr/>
            <p:nvPr/>
          </p:nvCxnSpPr>
          <p:spPr>
            <a:xfrm>
              <a:off x="2857500" y="4737100"/>
              <a:ext cx="0" cy="38100"/>
            </a:xfrm>
            <a:prstGeom prst="line">
              <a:avLst/>
            </a:prstGeom>
            <a:ln w="0" cap="flat" cmpd="sng" algn="ctr">
              <a:solidFill>
                <a:srgbClr val="DBDBDB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6" name="Straight Connector 505"/>
            <p:cNvCxnSpPr/>
            <p:nvPr/>
          </p:nvCxnSpPr>
          <p:spPr>
            <a:xfrm>
              <a:off x="2857500" y="47371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7" name="Straight Connector 506"/>
            <p:cNvCxnSpPr/>
            <p:nvPr/>
          </p:nvCxnSpPr>
          <p:spPr>
            <a:xfrm>
              <a:off x="2819400" y="4775200"/>
              <a:ext cx="152400" cy="0"/>
            </a:xfrm>
            <a:prstGeom prst="line">
              <a:avLst/>
            </a:prstGeom>
            <a:ln w="0" cap="flat" cmpd="sng" algn="ctr">
              <a:solidFill>
                <a:srgbClr val="DBDBDB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8" name="Straight Connector 507"/>
            <p:cNvCxnSpPr/>
            <p:nvPr/>
          </p:nvCxnSpPr>
          <p:spPr>
            <a:xfrm>
              <a:off x="2819400" y="47752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Straight Connector 508"/>
            <p:cNvCxnSpPr/>
            <p:nvPr/>
          </p:nvCxnSpPr>
          <p:spPr>
            <a:xfrm>
              <a:off x="2933700" y="4775200"/>
              <a:ext cx="0" cy="25400"/>
            </a:xfrm>
            <a:prstGeom prst="line">
              <a:avLst/>
            </a:prstGeom>
            <a:ln w="0" cap="flat" cmpd="sng" algn="ctr">
              <a:solidFill>
                <a:srgbClr val="DBDBDB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0" name="Straight Connector 509"/>
            <p:cNvCxnSpPr/>
            <p:nvPr/>
          </p:nvCxnSpPr>
          <p:spPr>
            <a:xfrm>
              <a:off x="2933700" y="4775200"/>
              <a:ext cx="0" cy="254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1" name="Straight Connector 510"/>
            <p:cNvCxnSpPr/>
            <p:nvPr/>
          </p:nvCxnSpPr>
          <p:spPr>
            <a:xfrm>
              <a:off x="2819400" y="4800600"/>
              <a:ext cx="152400" cy="0"/>
            </a:xfrm>
            <a:prstGeom prst="line">
              <a:avLst/>
            </a:prstGeom>
            <a:ln w="0" cap="flat" cmpd="sng" algn="ctr">
              <a:solidFill>
                <a:srgbClr val="DBDBDB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2" name="Straight Connector 511"/>
            <p:cNvCxnSpPr/>
            <p:nvPr/>
          </p:nvCxnSpPr>
          <p:spPr>
            <a:xfrm>
              <a:off x="2819400" y="48006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" name="Straight Connector 512"/>
            <p:cNvCxnSpPr/>
            <p:nvPr/>
          </p:nvCxnSpPr>
          <p:spPr>
            <a:xfrm>
              <a:off x="2857500" y="4800600"/>
              <a:ext cx="0" cy="38100"/>
            </a:xfrm>
            <a:prstGeom prst="line">
              <a:avLst/>
            </a:prstGeom>
            <a:ln w="0" cap="flat" cmpd="sng" algn="ctr">
              <a:solidFill>
                <a:srgbClr val="DBDBDB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" name="Straight Connector 513"/>
            <p:cNvCxnSpPr/>
            <p:nvPr/>
          </p:nvCxnSpPr>
          <p:spPr>
            <a:xfrm>
              <a:off x="2857500" y="48006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" name="Straight Connector 514"/>
            <p:cNvCxnSpPr/>
            <p:nvPr/>
          </p:nvCxnSpPr>
          <p:spPr>
            <a:xfrm>
              <a:off x="2819400" y="4838700"/>
              <a:ext cx="152400" cy="0"/>
            </a:xfrm>
            <a:prstGeom prst="line">
              <a:avLst/>
            </a:prstGeom>
            <a:ln w="0" cap="flat" cmpd="sng" algn="ctr">
              <a:solidFill>
                <a:srgbClr val="DBDBDB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" name="Straight Connector 515"/>
            <p:cNvCxnSpPr/>
            <p:nvPr/>
          </p:nvCxnSpPr>
          <p:spPr>
            <a:xfrm>
              <a:off x="2819400" y="48387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7" name="Straight Connector 516"/>
            <p:cNvCxnSpPr/>
            <p:nvPr/>
          </p:nvCxnSpPr>
          <p:spPr>
            <a:xfrm>
              <a:off x="2933700" y="4838700"/>
              <a:ext cx="0" cy="38100"/>
            </a:xfrm>
            <a:prstGeom prst="line">
              <a:avLst/>
            </a:prstGeom>
            <a:ln w="0" cap="flat" cmpd="sng" algn="ctr">
              <a:solidFill>
                <a:srgbClr val="DBDBDB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8" name="Straight Connector 517"/>
            <p:cNvCxnSpPr/>
            <p:nvPr/>
          </p:nvCxnSpPr>
          <p:spPr>
            <a:xfrm>
              <a:off x="2933700" y="48387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Straight Connector 518"/>
            <p:cNvCxnSpPr/>
            <p:nvPr/>
          </p:nvCxnSpPr>
          <p:spPr>
            <a:xfrm>
              <a:off x="2819400" y="4876800"/>
              <a:ext cx="152400" cy="0"/>
            </a:xfrm>
            <a:prstGeom prst="line">
              <a:avLst/>
            </a:prstGeom>
            <a:ln w="0" cap="flat" cmpd="sng" algn="ctr">
              <a:solidFill>
                <a:srgbClr val="DBDBDB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0" name="Straight Connector 519"/>
            <p:cNvCxnSpPr/>
            <p:nvPr/>
          </p:nvCxnSpPr>
          <p:spPr>
            <a:xfrm>
              <a:off x="2819400" y="48768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1" name="Straight Connector 520"/>
            <p:cNvCxnSpPr/>
            <p:nvPr/>
          </p:nvCxnSpPr>
          <p:spPr>
            <a:xfrm>
              <a:off x="2857500" y="4876800"/>
              <a:ext cx="0" cy="38100"/>
            </a:xfrm>
            <a:prstGeom prst="line">
              <a:avLst/>
            </a:prstGeom>
            <a:ln w="0" cap="flat" cmpd="sng" algn="ctr">
              <a:solidFill>
                <a:srgbClr val="DBDBDB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2" name="Straight Connector 521"/>
            <p:cNvCxnSpPr/>
            <p:nvPr/>
          </p:nvCxnSpPr>
          <p:spPr>
            <a:xfrm>
              <a:off x="2857500" y="48768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3" name="Straight Connector 522"/>
            <p:cNvCxnSpPr/>
            <p:nvPr/>
          </p:nvCxnSpPr>
          <p:spPr>
            <a:xfrm>
              <a:off x="2819400" y="4914900"/>
              <a:ext cx="152400" cy="0"/>
            </a:xfrm>
            <a:prstGeom prst="line">
              <a:avLst/>
            </a:prstGeom>
            <a:ln w="0" cap="flat" cmpd="sng" algn="ctr">
              <a:solidFill>
                <a:srgbClr val="DBDBDB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4" name="Straight Connector 523"/>
            <p:cNvCxnSpPr/>
            <p:nvPr/>
          </p:nvCxnSpPr>
          <p:spPr>
            <a:xfrm>
              <a:off x="2819400" y="49149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5" name="Straight Connector 524"/>
            <p:cNvCxnSpPr/>
            <p:nvPr/>
          </p:nvCxnSpPr>
          <p:spPr>
            <a:xfrm>
              <a:off x="2933700" y="4914900"/>
              <a:ext cx="0" cy="25400"/>
            </a:xfrm>
            <a:prstGeom prst="line">
              <a:avLst/>
            </a:prstGeom>
            <a:ln w="0" cap="flat" cmpd="sng" algn="ctr">
              <a:solidFill>
                <a:srgbClr val="DBDBDB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6" name="Straight Connector 525"/>
            <p:cNvCxnSpPr/>
            <p:nvPr/>
          </p:nvCxnSpPr>
          <p:spPr>
            <a:xfrm>
              <a:off x="2933700" y="4914900"/>
              <a:ext cx="0" cy="254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7" name="Straight Connector 526"/>
            <p:cNvCxnSpPr/>
            <p:nvPr/>
          </p:nvCxnSpPr>
          <p:spPr>
            <a:xfrm>
              <a:off x="2819400" y="4940300"/>
              <a:ext cx="152400" cy="0"/>
            </a:xfrm>
            <a:prstGeom prst="line">
              <a:avLst/>
            </a:prstGeom>
            <a:ln w="0" cap="flat" cmpd="sng" algn="ctr">
              <a:solidFill>
                <a:srgbClr val="DBDBDB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2819400" y="49403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2857500" y="4940300"/>
              <a:ext cx="0" cy="38100"/>
            </a:xfrm>
            <a:prstGeom prst="line">
              <a:avLst/>
            </a:prstGeom>
            <a:ln w="0" cap="flat" cmpd="sng" algn="ctr">
              <a:solidFill>
                <a:srgbClr val="DBDBDB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2857500" y="49403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2819400" y="4978400"/>
              <a:ext cx="152400" cy="0"/>
            </a:xfrm>
            <a:prstGeom prst="line">
              <a:avLst/>
            </a:prstGeom>
            <a:ln w="0" cap="flat" cmpd="sng" algn="ctr">
              <a:solidFill>
                <a:srgbClr val="DBDBDB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2819400" y="49784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2933700" y="4978400"/>
              <a:ext cx="0" cy="38100"/>
            </a:xfrm>
            <a:prstGeom prst="line">
              <a:avLst/>
            </a:prstGeom>
            <a:ln w="0" cap="flat" cmpd="sng" algn="ctr">
              <a:solidFill>
                <a:srgbClr val="DBDBDB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2933700" y="49784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2819400" y="5016500"/>
              <a:ext cx="152400" cy="0"/>
            </a:xfrm>
            <a:prstGeom prst="line">
              <a:avLst/>
            </a:prstGeom>
            <a:ln w="0" cap="flat" cmpd="sng" algn="ctr">
              <a:solidFill>
                <a:srgbClr val="DBDBDB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2819400" y="50165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7" name="Straight Connector 536"/>
            <p:cNvCxnSpPr/>
            <p:nvPr/>
          </p:nvCxnSpPr>
          <p:spPr>
            <a:xfrm>
              <a:off x="2819400" y="4203700"/>
              <a:ext cx="152400" cy="0"/>
            </a:xfrm>
            <a:prstGeom prst="line">
              <a:avLst/>
            </a:prstGeom>
            <a:ln w="0" cap="flat" cmpd="sng" algn="ctr">
              <a:solidFill>
                <a:srgbClr val="DBDBDB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8" name="Straight Connector 537"/>
            <p:cNvCxnSpPr/>
            <p:nvPr/>
          </p:nvCxnSpPr>
          <p:spPr>
            <a:xfrm>
              <a:off x="2819400" y="42037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9" name="Straight Connector 538"/>
            <p:cNvCxnSpPr/>
            <p:nvPr/>
          </p:nvCxnSpPr>
          <p:spPr>
            <a:xfrm>
              <a:off x="2933700" y="4203700"/>
              <a:ext cx="0" cy="38100"/>
            </a:xfrm>
            <a:prstGeom prst="line">
              <a:avLst/>
            </a:prstGeom>
            <a:ln w="0" cap="flat" cmpd="sng" algn="ctr">
              <a:solidFill>
                <a:srgbClr val="DBDBDB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0" name="Straight Connector 539"/>
            <p:cNvCxnSpPr/>
            <p:nvPr/>
          </p:nvCxnSpPr>
          <p:spPr>
            <a:xfrm>
              <a:off x="2933700" y="42037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1" name="Straight Connector 540"/>
            <p:cNvCxnSpPr/>
            <p:nvPr/>
          </p:nvCxnSpPr>
          <p:spPr>
            <a:xfrm>
              <a:off x="2819400" y="4241800"/>
              <a:ext cx="152400" cy="0"/>
            </a:xfrm>
            <a:prstGeom prst="line">
              <a:avLst/>
            </a:prstGeom>
            <a:ln w="0" cap="flat" cmpd="sng" algn="ctr">
              <a:solidFill>
                <a:srgbClr val="DBDBDB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2" name="Straight Connector 541"/>
            <p:cNvCxnSpPr/>
            <p:nvPr/>
          </p:nvCxnSpPr>
          <p:spPr>
            <a:xfrm>
              <a:off x="2819400" y="42418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3" name="Straight Connector 542"/>
            <p:cNvCxnSpPr/>
            <p:nvPr/>
          </p:nvCxnSpPr>
          <p:spPr>
            <a:xfrm>
              <a:off x="2857500" y="4241800"/>
              <a:ext cx="0" cy="38100"/>
            </a:xfrm>
            <a:prstGeom prst="line">
              <a:avLst/>
            </a:prstGeom>
            <a:ln w="0" cap="flat" cmpd="sng" algn="ctr">
              <a:solidFill>
                <a:srgbClr val="DBDBDB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4" name="Straight Connector 543"/>
            <p:cNvCxnSpPr/>
            <p:nvPr/>
          </p:nvCxnSpPr>
          <p:spPr>
            <a:xfrm>
              <a:off x="2857500" y="42418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5" name="Straight Connector 544"/>
            <p:cNvCxnSpPr/>
            <p:nvPr/>
          </p:nvCxnSpPr>
          <p:spPr>
            <a:xfrm>
              <a:off x="2819400" y="4279900"/>
              <a:ext cx="152400" cy="0"/>
            </a:xfrm>
            <a:prstGeom prst="line">
              <a:avLst/>
            </a:prstGeom>
            <a:ln w="0" cap="flat" cmpd="sng" algn="ctr">
              <a:solidFill>
                <a:srgbClr val="DBDBDB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6" name="Straight Connector 545"/>
            <p:cNvCxnSpPr/>
            <p:nvPr/>
          </p:nvCxnSpPr>
          <p:spPr>
            <a:xfrm>
              <a:off x="2819400" y="42799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7" name="Straight Connector 546"/>
            <p:cNvCxnSpPr/>
            <p:nvPr/>
          </p:nvCxnSpPr>
          <p:spPr>
            <a:xfrm>
              <a:off x="2933700" y="4279900"/>
              <a:ext cx="0" cy="25400"/>
            </a:xfrm>
            <a:prstGeom prst="line">
              <a:avLst/>
            </a:prstGeom>
            <a:ln w="0" cap="flat" cmpd="sng" algn="ctr">
              <a:solidFill>
                <a:srgbClr val="DBDBDB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8" name="Straight Connector 547"/>
            <p:cNvCxnSpPr/>
            <p:nvPr/>
          </p:nvCxnSpPr>
          <p:spPr>
            <a:xfrm>
              <a:off x="2933700" y="4279900"/>
              <a:ext cx="0" cy="254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9" name="Straight Connector 548"/>
            <p:cNvCxnSpPr/>
            <p:nvPr/>
          </p:nvCxnSpPr>
          <p:spPr>
            <a:xfrm>
              <a:off x="2819400" y="4318000"/>
              <a:ext cx="152400" cy="0"/>
            </a:xfrm>
            <a:prstGeom prst="line">
              <a:avLst/>
            </a:prstGeom>
            <a:ln w="0" cap="flat" cmpd="sng" algn="ctr">
              <a:solidFill>
                <a:srgbClr val="DBDBDB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0" name="Straight Connector 549"/>
            <p:cNvCxnSpPr/>
            <p:nvPr/>
          </p:nvCxnSpPr>
          <p:spPr>
            <a:xfrm>
              <a:off x="2819400" y="43180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1" name="Straight Connector 550"/>
            <p:cNvCxnSpPr/>
            <p:nvPr/>
          </p:nvCxnSpPr>
          <p:spPr>
            <a:xfrm>
              <a:off x="2857500" y="4305300"/>
              <a:ext cx="0" cy="38100"/>
            </a:xfrm>
            <a:prstGeom prst="line">
              <a:avLst/>
            </a:prstGeom>
            <a:ln w="0" cap="flat" cmpd="sng" algn="ctr">
              <a:solidFill>
                <a:srgbClr val="DBDBDB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2" name="Straight Connector 551"/>
            <p:cNvCxnSpPr/>
            <p:nvPr/>
          </p:nvCxnSpPr>
          <p:spPr>
            <a:xfrm>
              <a:off x="2857500" y="43053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3" name="Straight Connector 552"/>
            <p:cNvCxnSpPr/>
            <p:nvPr/>
          </p:nvCxnSpPr>
          <p:spPr>
            <a:xfrm>
              <a:off x="2819400" y="4343400"/>
              <a:ext cx="152400" cy="0"/>
            </a:xfrm>
            <a:prstGeom prst="line">
              <a:avLst/>
            </a:prstGeom>
            <a:ln w="0" cap="flat" cmpd="sng" algn="ctr">
              <a:solidFill>
                <a:srgbClr val="DBDBDB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4" name="Straight Connector 553"/>
            <p:cNvCxnSpPr/>
            <p:nvPr/>
          </p:nvCxnSpPr>
          <p:spPr>
            <a:xfrm>
              <a:off x="2819400" y="43434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5" name="Straight Connector 554"/>
            <p:cNvCxnSpPr/>
            <p:nvPr/>
          </p:nvCxnSpPr>
          <p:spPr>
            <a:xfrm>
              <a:off x="2933700" y="4343400"/>
              <a:ext cx="0" cy="38100"/>
            </a:xfrm>
            <a:prstGeom prst="line">
              <a:avLst/>
            </a:prstGeom>
            <a:ln w="0" cap="flat" cmpd="sng" algn="ctr">
              <a:solidFill>
                <a:srgbClr val="DBDBDB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6" name="Straight Connector 555"/>
            <p:cNvCxnSpPr/>
            <p:nvPr/>
          </p:nvCxnSpPr>
          <p:spPr>
            <a:xfrm>
              <a:off x="2933700" y="43434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7" name="Straight Connector 556"/>
            <p:cNvCxnSpPr/>
            <p:nvPr/>
          </p:nvCxnSpPr>
          <p:spPr>
            <a:xfrm>
              <a:off x="2819400" y="4381500"/>
              <a:ext cx="152400" cy="0"/>
            </a:xfrm>
            <a:prstGeom prst="line">
              <a:avLst/>
            </a:prstGeom>
            <a:ln w="0" cap="flat" cmpd="sng" algn="ctr">
              <a:solidFill>
                <a:srgbClr val="DBDBDB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8" name="Straight Connector 557"/>
            <p:cNvCxnSpPr/>
            <p:nvPr/>
          </p:nvCxnSpPr>
          <p:spPr>
            <a:xfrm>
              <a:off x="2819400" y="43815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9" name="Straight Connector 558"/>
            <p:cNvCxnSpPr/>
            <p:nvPr/>
          </p:nvCxnSpPr>
          <p:spPr>
            <a:xfrm>
              <a:off x="2857500" y="4381500"/>
              <a:ext cx="0" cy="38100"/>
            </a:xfrm>
            <a:prstGeom prst="line">
              <a:avLst/>
            </a:prstGeom>
            <a:ln w="0" cap="flat" cmpd="sng" algn="ctr">
              <a:solidFill>
                <a:srgbClr val="DBDBDB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0" name="Straight Connector 559"/>
            <p:cNvCxnSpPr/>
            <p:nvPr/>
          </p:nvCxnSpPr>
          <p:spPr>
            <a:xfrm>
              <a:off x="2857500" y="43815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1" name="Straight Connector 560"/>
            <p:cNvCxnSpPr/>
            <p:nvPr/>
          </p:nvCxnSpPr>
          <p:spPr>
            <a:xfrm>
              <a:off x="2819400" y="4419600"/>
              <a:ext cx="152400" cy="0"/>
            </a:xfrm>
            <a:prstGeom prst="line">
              <a:avLst/>
            </a:prstGeom>
            <a:ln w="0" cap="flat" cmpd="sng" algn="ctr">
              <a:solidFill>
                <a:srgbClr val="DBDBDB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2" name="Straight Connector 561"/>
            <p:cNvCxnSpPr/>
            <p:nvPr/>
          </p:nvCxnSpPr>
          <p:spPr>
            <a:xfrm>
              <a:off x="2819400" y="44196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Straight Connector 562"/>
            <p:cNvCxnSpPr/>
            <p:nvPr/>
          </p:nvCxnSpPr>
          <p:spPr>
            <a:xfrm>
              <a:off x="2933700" y="4419600"/>
              <a:ext cx="0" cy="38100"/>
            </a:xfrm>
            <a:prstGeom prst="line">
              <a:avLst/>
            </a:prstGeom>
            <a:ln w="0" cap="flat" cmpd="sng" algn="ctr">
              <a:solidFill>
                <a:srgbClr val="DBDBDB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4" name="Straight Connector 563"/>
            <p:cNvCxnSpPr/>
            <p:nvPr/>
          </p:nvCxnSpPr>
          <p:spPr>
            <a:xfrm>
              <a:off x="2933700" y="44196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5" name="Straight Connector 564"/>
            <p:cNvCxnSpPr/>
            <p:nvPr/>
          </p:nvCxnSpPr>
          <p:spPr>
            <a:xfrm>
              <a:off x="2819400" y="4457700"/>
              <a:ext cx="152400" cy="0"/>
            </a:xfrm>
            <a:prstGeom prst="line">
              <a:avLst/>
            </a:prstGeom>
            <a:ln w="0" cap="flat" cmpd="sng" algn="ctr">
              <a:solidFill>
                <a:srgbClr val="DBDBDB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6" name="Straight Connector 565"/>
            <p:cNvCxnSpPr/>
            <p:nvPr/>
          </p:nvCxnSpPr>
          <p:spPr>
            <a:xfrm>
              <a:off x="2819400" y="44577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7" name="Straight Connector 566"/>
            <p:cNvCxnSpPr/>
            <p:nvPr/>
          </p:nvCxnSpPr>
          <p:spPr>
            <a:xfrm>
              <a:off x="2857500" y="4457700"/>
              <a:ext cx="0" cy="25400"/>
            </a:xfrm>
            <a:prstGeom prst="line">
              <a:avLst/>
            </a:prstGeom>
            <a:ln w="0" cap="flat" cmpd="sng" algn="ctr">
              <a:solidFill>
                <a:srgbClr val="DBDBDB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8" name="Straight Connector 567"/>
            <p:cNvCxnSpPr/>
            <p:nvPr/>
          </p:nvCxnSpPr>
          <p:spPr>
            <a:xfrm>
              <a:off x="2857500" y="4457700"/>
              <a:ext cx="0" cy="254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9" name="Straight Connector 568"/>
            <p:cNvCxnSpPr/>
            <p:nvPr/>
          </p:nvCxnSpPr>
          <p:spPr>
            <a:xfrm>
              <a:off x="2819400" y="4483100"/>
              <a:ext cx="152400" cy="0"/>
            </a:xfrm>
            <a:prstGeom prst="line">
              <a:avLst/>
            </a:prstGeom>
            <a:ln w="0" cap="flat" cmpd="sng" algn="ctr">
              <a:solidFill>
                <a:srgbClr val="DBDBDB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0" name="Straight Connector 569"/>
            <p:cNvCxnSpPr/>
            <p:nvPr/>
          </p:nvCxnSpPr>
          <p:spPr>
            <a:xfrm>
              <a:off x="2819400" y="44831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1" name="Straight Connector 570"/>
            <p:cNvCxnSpPr/>
            <p:nvPr/>
          </p:nvCxnSpPr>
          <p:spPr>
            <a:xfrm>
              <a:off x="2933700" y="4483100"/>
              <a:ext cx="0" cy="38100"/>
            </a:xfrm>
            <a:prstGeom prst="line">
              <a:avLst/>
            </a:prstGeom>
            <a:ln w="0" cap="flat" cmpd="sng" algn="ctr">
              <a:solidFill>
                <a:srgbClr val="DBDBDB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2" name="Straight Connector 571"/>
            <p:cNvCxnSpPr/>
            <p:nvPr/>
          </p:nvCxnSpPr>
          <p:spPr>
            <a:xfrm>
              <a:off x="2933700" y="44831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3" name="Straight Connector 572"/>
            <p:cNvCxnSpPr/>
            <p:nvPr/>
          </p:nvCxnSpPr>
          <p:spPr>
            <a:xfrm>
              <a:off x="2819400" y="4521200"/>
              <a:ext cx="152400" cy="0"/>
            </a:xfrm>
            <a:prstGeom prst="line">
              <a:avLst/>
            </a:prstGeom>
            <a:ln w="0" cap="flat" cmpd="sng" algn="ctr">
              <a:solidFill>
                <a:srgbClr val="DBDBDB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4" name="Straight Connector 573"/>
            <p:cNvCxnSpPr/>
            <p:nvPr/>
          </p:nvCxnSpPr>
          <p:spPr>
            <a:xfrm>
              <a:off x="2819400" y="45212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5" name="Straight Connector 574"/>
            <p:cNvCxnSpPr/>
            <p:nvPr/>
          </p:nvCxnSpPr>
          <p:spPr>
            <a:xfrm>
              <a:off x="2857500" y="4521200"/>
              <a:ext cx="0" cy="38100"/>
            </a:xfrm>
            <a:prstGeom prst="line">
              <a:avLst/>
            </a:prstGeom>
            <a:ln w="0" cap="flat" cmpd="sng" algn="ctr">
              <a:solidFill>
                <a:srgbClr val="DBDBDB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6" name="Straight Connector 575"/>
            <p:cNvCxnSpPr/>
            <p:nvPr/>
          </p:nvCxnSpPr>
          <p:spPr>
            <a:xfrm>
              <a:off x="2857500" y="45212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7" name="Straight Connector 576"/>
            <p:cNvCxnSpPr/>
            <p:nvPr/>
          </p:nvCxnSpPr>
          <p:spPr>
            <a:xfrm>
              <a:off x="2819400" y="4559300"/>
              <a:ext cx="152400" cy="0"/>
            </a:xfrm>
            <a:prstGeom prst="line">
              <a:avLst/>
            </a:prstGeom>
            <a:ln w="0" cap="flat" cmpd="sng" algn="ctr">
              <a:solidFill>
                <a:srgbClr val="DBDBDB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8" name="Straight Connector 577"/>
            <p:cNvCxnSpPr/>
            <p:nvPr/>
          </p:nvCxnSpPr>
          <p:spPr>
            <a:xfrm>
              <a:off x="2819400" y="45593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9" name="Straight Connector 578"/>
            <p:cNvCxnSpPr/>
            <p:nvPr/>
          </p:nvCxnSpPr>
          <p:spPr>
            <a:xfrm>
              <a:off x="2933700" y="4559300"/>
              <a:ext cx="0" cy="38100"/>
            </a:xfrm>
            <a:prstGeom prst="line">
              <a:avLst/>
            </a:prstGeom>
            <a:ln w="0" cap="flat" cmpd="sng" algn="ctr">
              <a:solidFill>
                <a:srgbClr val="DBDBDB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0" name="Straight Connector 579"/>
            <p:cNvCxnSpPr/>
            <p:nvPr/>
          </p:nvCxnSpPr>
          <p:spPr>
            <a:xfrm>
              <a:off x="2933700" y="45593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1" name="Straight Connector 580"/>
            <p:cNvCxnSpPr/>
            <p:nvPr/>
          </p:nvCxnSpPr>
          <p:spPr>
            <a:xfrm>
              <a:off x="2819400" y="4597400"/>
              <a:ext cx="152400" cy="0"/>
            </a:xfrm>
            <a:prstGeom prst="line">
              <a:avLst/>
            </a:prstGeom>
            <a:ln w="0" cap="flat" cmpd="sng" algn="ctr">
              <a:solidFill>
                <a:srgbClr val="DBDBDB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2" name="Straight Connector 581"/>
            <p:cNvCxnSpPr/>
            <p:nvPr/>
          </p:nvCxnSpPr>
          <p:spPr>
            <a:xfrm>
              <a:off x="2819400" y="45974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3" name="Straight Connector 582"/>
            <p:cNvCxnSpPr/>
            <p:nvPr/>
          </p:nvCxnSpPr>
          <p:spPr>
            <a:xfrm>
              <a:off x="2857500" y="4597400"/>
              <a:ext cx="0" cy="25400"/>
            </a:xfrm>
            <a:prstGeom prst="line">
              <a:avLst/>
            </a:prstGeom>
            <a:ln w="0" cap="flat" cmpd="sng" algn="ctr">
              <a:solidFill>
                <a:srgbClr val="DBDBDB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4" name="Straight Connector 583"/>
            <p:cNvCxnSpPr/>
            <p:nvPr/>
          </p:nvCxnSpPr>
          <p:spPr>
            <a:xfrm>
              <a:off x="2857500" y="4597400"/>
              <a:ext cx="0" cy="254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5" name="Straight Connector 584"/>
            <p:cNvCxnSpPr/>
            <p:nvPr/>
          </p:nvCxnSpPr>
          <p:spPr>
            <a:xfrm>
              <a:off x="2819400" y="4140200"/>
              <a:ext cx="152400" cy="0"/>
            </a:xfrm>
            <a:prstGeom prst="line">
              <a:avLst/>
            </a:prstGeom>
            <a:ln w="0" cap="flat" cmpd="sng" algn="ctr">
              <a:solidFill>
                <a:srgbClr val="DBDBDB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6" name="Straight Connector 585"/>
            <p:cNvCxnSpPr/>
            <p:nvPr/>
          </p:nvCxnSpPr>
          <p:spPr>
            <a:xfrm>
              <a:off x="2819400" y="41402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7" name="Straight Connector 586"/>
            <p:cNvCxnSpPr/>
            <p:nvPr/>
          </p:nvCxnSpPr>
          <p:spPr>
            <a:xfrm>
              <a:off x="2933700" y="4140200"/>
              <a:ext cx="0" cy="25400"/>
            </a:xfrm>
            <a:prstGeom prst="line">
              <a:avLst/>
            </a:prstGeom>
            <a:ln w="0" cap="flat" cmpd="sng" algn="ctr">
              <a:solidFill>
                <a:srgbClr val="DBDBDB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8" name="Straight Connector 587"/>
            <p:cNvCxnSpPr/>
            <p:nvPr/>
          </p:nvCxnSpPr>
          <p:spPr>
            <a:xfrm>
              <a:off x="2933700" y="4140200"/>
              <a:ext cx="0" cy="254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9" name="Straight Connector 588"/>
            <p:cNvCxnSpPr/>
            <p:nvPr/>
          </p:nvCxnSpPr>
          <p:spPr>
            <a:xfrm>
              <a:off x="2819400" y="4165600"/>
              <a:ext cx="152400" cy="0"/>
            </a:xfrm>
            <a:prstGeom prst="line">
              <a:avLst/>
            </a:prstGeom>
            <a:ln w="0" cap="flat" cmpd="sng" algn="ctr">
              <a:solidFill>
                <a:srgbClr val="DBDBDB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0" name="Straight Connector 589"/>
            <p:cNvCxnSpPr/>
            <p:nvPr/>
          </p:nvCxnSpPr>
          <p:spPr>
            <a:xfrm>
              <a:off x="2819400" y="41656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1" name="Straight Connector 590"/>
            <p:cNvCxnSpPr/>
            <p:nvPr/>
          </p:nvCxnSpPr>
          <p:spPr>
            <a:xfrm>
              <a:off x="2857500" y="4165600"/>
              <a:ext cx="0" cy="38100"/>
            </a:xfrm>
            <a:prstGeom prst="line">
              <a:avLst/>
            </a:prstGeom>
            <a:ln w="0" cap="flat" cmpd="sng" algn="ctr">
              <a:solidFill>
                <a:srgbClr val="DBDBDB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2" name="Straight Connector 591"/>
            <p:cNvCxnSpPr/>
            <p:nvPr/>
          </p:nvCxnSpPr>
          <p:spPr>
            <a:xfrm>
              <a:off x="2857500" y="41656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3" name="Freeform 592"/>
            <p:cNvSpPr/>
            <p:nvPr/>
          </p:nvSpPr>
          <p:spPr>
            <a:xfrm>
              <a:off x="2831846" y="4041775"/>
              <a:ext cx="1295020" cy="140590"/>
            </a:xfrm>
            <a:custGeom>
              <a:avLst/>
              <a:gdLst/>
              <a:ahLst/>
              <a:cxnLst/>
              <a:rect l="0" t="0" r="0" b="0"/>
              <a:pathLst>
                <a:path w="1295020" h="140590">
                  <a:moveTo>
                    <a:pt x="1295019" y="0"/>
                  </a:moveTo>
                  <a:lnTo>
                    <a:pt x="1295019" y="140589"/>
                  </a:lnTo>
                  <a:lnTo>
                    <a:pt x="0" y="34925"/>
                  </a:lnTo>
                  <a:lnTo>
                    <a:pt x="152146" y="34925"/>
                  </a:lnTo>
                  <a:lnTo>
                    <a:pt x="114173" y="34925"/>
                  </a:lnTo>
                  <a:lnTo>
                    <a:pt x="114173" y="70485"/>
                  </a:lnTo>
                  <a:lnTo>
                    <a:pt x="0" y="70485"/>
                  </a:lnTo>
                  <a:lnTo>
                    <a:pt x="152146" y="70485"/>
                  </a:lnTo>
                  <a:lnTo>
                    <a:pt x="37846" y="70485"/>
                  </a:lnTo>
                  <a:lnTo>
                    <a:pt x="37846" y="105537"/>
                  </a:lnTo>
                  <a:lnTo>
                    <a:pt x="0" y="0"/>
                  </a:lnTo>
                  <a:lnTo>
                    <a:pt x="152146" y="0"/>
                  </a:lnTo>
                  <a:lnTo>
                    <a:pt x="37846" y="0"/>
                  </a:lnTo>
                  <a:lnTo>
                    <a:pt x="37846" y="34925"/>
                  </a:lnTo>
                  <a:lnTo>
                    <a:pt x="152146" y="0"/>
                  </a:lnTo>
                  <a:lnTo>
                    <a:pt x="152146" y="140589"/>
                  </a:lnTo>
                  <a:lnTo>
                    <a:pt x="190500" y="0"/>
                  </a:lnTo>
                  <a:lnTo>
                    <a:pt x="190500" y="140589"/>
                  </a:lnTo>
                  <a:lnTo>
                    <a:pt x="228473" y="0"/>
                  </a:lnTo>
                  <a:lnTo>
                    <a:pt x="228473" y="140589"/>
                  </a:lnTo>
                  <a:lnTo>
                    <a:pt x="266319" y="0"/>
                  </a:lnTo>
                  <a:lnTo>
                    <a:pt x="266319" y="140589"/>
                  </a:lnTo>
                  <a:lnTo>
                    <a:pt x="304800" y="0"/>
                  </a:lnTo>
                  <a:lnTo>
                    <a:pt x="304800" y="140589"/>
                  </a:lnTo>
                  <a:lnTo>
                    <a:pt x="342646" y="0"/>
                  </a:lnTo>
                  <a:lnTo>
                    <a:pt x="342646" y="140589"/>
                  </a:lnTo>
                  <a:lnTo>
                    <a:pt x="380619" y="0"/>
                  </a:lnTo>
                  <a:lnTo>
                    <a:pt x="380619" y="140589"/>
                  </a:lnTo>
                  <a:lnTo>
                    <a:pt x="418973" y="0"/>
                  </a:lnTo>
                  <a:lnTo>
                    <a:pt x="418973" y="140589"/>
                  </a:lnTo>
                  <a:lnTo>
                    <a:pt x="456946" y="0"/>
                  </a:lnTo>
                  <a:lnTo>
                    <a:pt x="456946" y="140589"/>
                  </a:lnTo>
                  <a:lnTo>
                    <a:pt x="494792" y="0"/>
                  </a:lnTo>
                  <a:lnTo>
                    <a:pt x="494792" y="140589"/>
                  </a:lnTo>
                  <a:lnTo>
                    <a:pt x="533273" y="0"/>
                  </a:lnTo>
                  <a:lnTo>
                    <a:pt x="533273" y="140589"/>
                  </a:lnTo>
                  <a:lnTo>
                    <a:pt x="571119" y="0"/>
                  </a:lnTo>
                  <a:lnTo>
                    <a:pt x="571119" y="140589"/>
                  </a:lnTo>
                  <a:lnTo>
                    <a:pt x="609092" y="0"/>
                  </a:lnTo>
                  <a:lnTo>
                    <a:pt x="609092" y="140589"/>
                  </a:lnTo>
                  <a:lnTo>
                    <a:pt x="647446" y="0"/>
                  </a:lnTo>
                  <a:lnTo>
                    <a:pt x="647446" y="140589"/>
                  </a:lnTo>
                  <a:lnTo>
                    <a:pt x="685419" y="0"/>
                  </a:lnTo>
                  <a:lnTo>
                    <a:pt x="685419" y="140589"/>
                  </a:lnTo>
                  <a:lnTo>
                    <a:pt x="723265" y="0"/>
                  </a:lnTo>
                  <a:lnTo>
                    <a:pt x="723265" y="140589"/>
                  </a:lnTo>
                  <a:lnTo>
                    <a:pt x="761746" y="0"/>
                  </a:lnTo>
                  <a:lnTo>
                    <a:pt x="761746" y="140589"/>
                  </a:lnTo>
                  <a:lnTo>
                    <a:pt x="799592" y="0"/>
                  </a:lnTo>
                  <a:lnTo>
                    <a:pt x="799592" y="140589"/>
                  </a:lnTo>
                  <a:lnTo>
                    <a:pt x="837565" y="0"/>
                  </a:lnTo>
                  <a:lnTo>
                    <a:pt x="837565" y="140589"/>
                  </a:lnTo>
                  <a:lnTo>
                    <a:pt x="875919" y="0"/>
                  </a:lnTo>
                  <a:lnTo>
                    <a:pt x="875919" y="140589"/>
                  </a:lnTo>
                  <a:lnTo>
                    <a:pt x="913892" y="0"/>
                  </a:lnTo>
                  <a:lnTo>
                    <a:pt x="913892" y="140589"/>
                  </a:lnTo>
                  <a:lnTo>
                    <a:pt x="951738" y="0"/>
                  </a:lnTo>
                  <a:lnTo>
                    <a:pt x="951738" y="140589"/>
                  </a:lnTo>
                  <a:lnTo>
                    <a:pt x="990219" y="0"/>
                  </a:lnTo>
                  <a:lnTo>
                    <a:pt x="990219" y="140589"/>
                  </a:lnTo>
                  <a:lnTo>
                    <a:pt x="1028065" y="0"/>
                  </a:lnTo>
                  <a:lnTo>
                    <a:pt x="1028065" y="140589"/>
                  </a:lnTo>
                  <a:lnTo>
                    <a:pt x="1066038" y="0"/>
                  </a:lnTo>
                  <a:lnTo>
                    <a:pt x="1066038" y="140589"/>
                  </a:lnTo>
                  <a:lnTo>
                    <a:pt x="1104392" y="0"/>
                  </a:lnTo>
                  <a:lnTo>
                    <a:pt x="1104392" y="140589"/>
                  </a:lnTo>
                  <a:lnTo>
                    <a:pt x="1142365" y="0"/>
                  </a:lnTo>
                  <a:lnTo>
                    <a:pt x="1142365" y="140589"/>
                  </a:lnTo>
                  <a:lnTo>
                    <a:pt x="1180338" y="0"/>
                  </a:lnTo>
                  <a:lnTo>
                    <a:pt x="1180338" y="140589"/>
                  </a:lnTo>
                  <a:lnTo>
                    <a:pt x="1218692" y="0"/>
                  </a:lnTo>
                  <a:lnTo>
                    <a:pt x="1218692" y="140589"/>
                  </a:lnTo>
                  <a:lnTo>
                    <a:pt x="1256538" y="0"/>
                  </a:lnTo>
                  <a:lnTo>
                    <a:pt x="1256538" y="140589"/>
                  </a:lnTo>
                  <a:close/>
                </a:path>
              </a:pathLst>
            </a:custGeom>
            <a:solidFill>
              <a:srgbClr val="DBDBDB"/>
            </a:solidFill>
            <a:ln w="0" cap="flat" cmpd="sng" algn="ctr">
              <a:solidFill>
                <a:srgbClr val="DBDBD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594" name="Straight Connector 593"/>
            <p:cNvCxnSpPr/>
            <p:nvPr/>
          </p:nvCxnSpPr>
          <p:spPr>
            <a:xfrm>
              <a:off x="4114800" y="4025900"/>
              <a:ext cx="0" cy="1397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5" name="Straight Connector 594"/>
            <p:cNvCxnSpPr/>
            <p:nvPr/>
          </p:nvCxnSpPr>
          <p:spPr>
            <a:xfrm>
              <a:off x="2819400" y="40640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6" name="Straight Connector 595"/>
            <p:cNvCxnSpPr/>
            <p:nvPr/>
          </p:nvCxnSpPr>
          <p:spPr>
            <a:xfrm>
              <a:off x="2933700" y="40640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7" name="Straight Connector 596"/>
            <p:cNvCxnSpPr/>
            <p:nvPr/>
          </p:nvCxnSpPr>
          <p:spPr>
            <a:xfrm>
              <a:off x="2819400" y="41021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8" name="Straight Connector 597"/>
            <p:cNvCxnSpPr/>
            <p:nvPr/>
          </p:nvCxnSpPr>
          <p:spPr>
            <a:xfrm>
              <a:off x="2857500" y="41021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9" name="Straight Connector 598"/>
            <p:cNvCxnSpPr/>
            <p:nvPr/>
          </p:nvCxnSpPr>
          <p:spPr>
            <a:xfrm>
              <a:off x="2819400" y="40259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0" name="Straight Connector 599"/>
            <p:cNvCxnSpPr/>
            <p:nvPr/>
          </p:nvCxnSpPr>
          <p:spPr>
            <a:xfrm>
              <a:off x="2857500" y="40259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1" name="Straight Connector 600"/>
            <p:cNvCxnSpPr/>
            <p:nvPr/>
          </p:nvCxnSpPr>
          <p:spPr>
            <a:xfrm>
              <a:off x="2971800" y="4025900"/>
              <a:ext cx="0" cy="1397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2" name="Straight Connector 601"/>
            <p:cNvCxnSpPr/>
            <p:nvPr/>
          </p:nvCxnSpPr>
          <p:spPr>
            <a:xfrm>
              <a:off x="3009900" y="4025900"/>
              <a:ext cx="0" cy="1397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3" name="Straight Connector 602"/>
            <p:cNvCxnSpPr/>
            <p:nvPr/>
          </p:nvCxnSpPr>
          <p:spPr>
            <a:xfrm>
              <a:off x="3048000" y="4025900"/>
              <a:ext cx="0" cy="1397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4" name="Straight Connector 603"/>
            <p:cNvCxnSpPr/>
            <p:nvPr/>
          </p:nvCxnSpPr>
          <p:spPr>
            <a:xfrm>
              <a:off x="3086100" y="4025900"/>
              <a:ext cx="0" cy="1397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5" name="Straight Connector 604"/>
            <p:cNvCxnSpPr/>
            <p:nvPr/>
          </p:nvCxnSpPr>
          <p:spPr>
            <a:xfrm>
              <a:off x="3124200" y="4025900"/>
              <a:ext cx="0" cy="1397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6" name="Straight Connector 605"/>
            <p:cNvCxnSpPr/>
            <p:nvPr/>
          </p:nvCxnSpPr>
          <p:spPr>
            <a:xfrm>
              <a:off x="3162300" y="4025900"/>
              <a:ext cx="0" cy="1397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7" name="Straight Connector 606"/>
            <p:cNvCxnSpPr/>
            <p:nvPr/>
          </p:nvCxnSpPr>
          <p:spPr>
            <a:xfrm>
              <a:off x="3200400" y="4025900"/>
              <a:ext cx="0" cy="1397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8" name="Straight Connector 607"/>
            <p:cNvCxnSpPr/>
            <p:nvPr/>
          </p:nvCxnSpPr>
          <p:spPr>
            <a:xfrm>
              <a:off x="3238500" y="4025900"/>
              <a:ext cx="0" cy="1397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9" name="Straight Connector 608"/>
            <p:cNvCxnSpPr/>
            <p:nvPr/>
          </p:nvCxnSpPr>
          <p:spPr>
            <a:xfrm>
              <a:off x="3276600" y="4025900"/>
              <a:ext cx="0" cy="1397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0" name="Straight Connector 609"/>
            <p:cNvCxnSpPr/>
            <p:nvPr/>
          </p:nvCxnSpPr>
          <p:spPr>
            <a:xfrm>
              <a:off x="3314700" y="4025900"/>
              <a:ext cx="0" cy="1397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1" name="Straight Connector 610"/>
            <p:cNvCxnSpPr/>
            <p:nvPr/>
          </p:nvCxnSpPr>
          <p:spPr>
            <a:xfrm>
              <a:off x="3352800" y="4025900"/>
              <a:ext cx="0" cy="1397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2" name="Straight Connector 611"/>
            <p:cNvCxnSpPr/>
            <p:nvPr/>
          </p:nvCxnSpPr>
          <p:spPr>
            <a:xfrm>
              <a:off x="3390900" y="4025900"/>
              <a:ext cx="0" cy="1397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3" name="Straight Connector 612"/>
            <p:cNvCxnSpPr/>
            <p:nvPr/>
          </p:nvCxnSpPr>
          <p:spPr>
            <a:xfrm>
              <a:off x="3429000" y="4025900"/>
              <a:ext cx="0" cy="1397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4" name="Straight Connector 613"/>
            <p:cNvCxnSpPr/>
            <p:nvPr/>
          </p:nvCxnSpPr>
          <p:spPr>
            <a:xfrm>
              <a:off x="3467100" y="4025900"/>
              <a:ext cx="0" cy="1397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5" name="Straight Connector 614"/>
            <p:cNvCxnSpPr/>
            <p:nvPr/>
          </p:nvCxnSpPr>
          <p:spPr>
            <a:xfrm>
              <a:off x="3505200" y="4025900"/>
              <a:ext cx="0" cy="1397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6" name="Straight Connector 615"/>
            <p:cNvCxnSpPr/>
            <p:nvPr/>
          </p:nvCxnSpPr>
          <p:spPr>
            <a:xfrm>
              <a:off x="3543300" y="4025900"/>
              <a:ext cx="0" cy="1397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7" name="Straight Connector 616"/>
            <p:cNvCxnSpPr/>
            <p:nvPr/>
          </p:nvCxnSpPr>
          <p:spPr>
            <a:xfrm>
              <a:off x="3581400" y="4025900"/>
              <a:ext cx="0" cy="1397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8" name="Straight Connector 617"/>
            <p:cNvCxnSpPr/>
            <p:nvPr/>
          </p:nvCxnSpPr>
          <p:spPr>
            <a:xfrm>
              <a:off x="3619500" y="4025900"/>
              <a:ext cx="0" cy="1397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9" name="Straight Connector 618"/>
            <p:cNvCxnSpPr/>
            <p:nvPr/>
          </p:nvCxnSpPr>
          <p:spPr>
            <a:xfrm>
              <a:off x="3657600" y="4025900"/>
              <a:ext cx="0" cy="1397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0" name="Straight Connector 619"/>
            <p:cNvCxnSpPr/>
            <p:nvPr/>
          </p:nvCxnSpPr>
          <p:spPr>
            <a:xfrm>
              <a:off x="3695700" y="4025900"/>
              <a:ext cx="0" cy="1397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1" name="Straight Connector 620"/>
            <p:cNvCxnSpPr/>
            <p:nvPr/>
          </p:nvCxnSpPr>
          <p:spPr>
            <a:xfrm>
              <a:off x="3733800" y="4025900"/>
              <a:ext cx="0" cy="1397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2" name="Straight Connector 621"/>
            <p:cNvCxnSpPr/>
            <p:nvPr/>
          </p:nvCxnSpPr>
          <p:spPr>
            <a:xfrm>
              <a:off x="3771900" y="4025900"/>
              <a:ext cx="0" cy="1397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3" name="Straight Connector 622"/>
            <p:cNvCxnSpPr/>
            <p:nvPr/>
          </p:nvCxnSpPr>
          <p:spPr>
            <a:xfrm>
              <a:off x="3810000" y="4025900"/>
              <a:ext cx="0" cy="1397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4" name="Straight Connector 623"/>
            <p:cNvCxnSpPr/>
            <p:nvPr/>
          </p:nvCxnSpPr>
          <p:spPr>
            <a:xfrm>
              <a:off x="3848100" y="4025900"/>
              <a:ext cx="0" cy="1397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5" name="Straight Connector 624"/>
            <p:cNvCxnSpPr/>
            <p:nvPr/>
          </p:nvCxnSpPr>
          <p:spPr>
            <a:xfrm>
              <a:off x="3886200" y="4025900"/>
              <a:ext cx="0" cy="1397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6" name="Straight Connector 625"/>
            <p:cNvCxnSpPr/>
            <p:nvPr/>
          </p:nvCxnSpPr>
          <p:spPr>
            <a:xfrm>
              <a:off x="3924300" y="4025900"/>
              <a:ext cx="0" cy="1397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7" name="Straight Connector 626"/>
            <p:cNvCxnSpPr/>
            <p:nvPr/>
          </p:nvCxnSpPr>
          <p:spPr>
            <a:xfrm>
              <a:off x="3962400" y="4025900"/>
              <a:ext cx="0" cy="1397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8" name="Straight Connector 627"/>
            <p:cNvCxnSpPr/>
            <p:nvPr/>
          </p:nvCxnSpPr>
          <p:spPr>
            <a:xfrm>
              <a:off x="4000500" y="4025900"/>
              <a:ext cx="0" cy="1397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9" name="Straight Connector 628"/>
            <p:cNvCxnSpPr/>
            <p:nvPr/>
          </p:nvCxnSpPr>
          <p:spPr>
            <a:xfrm>
              <a:off x="4038600" y="4025900"/>
              <a:ext cx="0" cy="1397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0" name="Straight Connector 629"/>
            <p:cNvCxnSpPr/>
            <p:nvPr/>
          </p:nvCxnSpPr>
          <p:spPr>
            <a:xfrm>
              <a:off x="4076700" y="4025900"/>
              <a:ext cx="0" cy="1397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1" name="Freeform 630"/>
            <p:cNvSpPr/>
            <p:nvPr/>
          </p:nvSpPr>
          <p:spPr>
            <a:xfrm>
              <a:off x="4164711" y="4041775"/>
              <a:ext cx="190120" cy="985902"/>
            </a:xfrm>
            <a:custGeom>
              <a:avLst/>
              <a:gdLst/>
              <a:ahLst/>
              <a:cxnLst/>
              <a:rect l="0" t="0" r="0" b="0"/>
              <a:pathLst>
                <a:path w="190120" h="985902">
                  <a:moveTo>
                    <a:pt x="37973" y="0"/>
                  </a:moveTo>
                  <a:lnTo>
                    <a:pt x="37973" y="140589"/>
                  </a:lnTo>
                  <a:lnTo>
                    <a:pt x="37973" y="0"/>
                  </a:lnTo>
                  <a:lnTo>
                    <a:pt x="190119" y="0"/>
                  </a:lnTo>
                  <a:lnTo>
                    <a:pt x="152273" y="0"/>
                  </a:lnTo>
                  <a:lnTo>
                    <a:pt x="152273" y="34925"/>
                  </a:lnTo>
                  <a:lnTo>
                    <a:pt x="37973" y="34925"/>
                  </a:lnTo>
                  <a:lnTo>
                    <a:pt x="190119" y="34925"/>
                  </a:lnTo>
                  <a:lnTo>
                    <a:pt x="75946" y="34925"/>
                  </a:lnTo>
                  <a:lnTo>
                    <a:pt x="75946" y="70485"/>
                  </a:lnTo>
                  <a:lnTo>
                    <a:pt x="37973" y="70485"/>
                  </a:lnTo>
                  <a:lnTo>
                    <a:pt x="190119" y="70485"/>
                  </a:lnTo>
                  <a:lnTo>
                    <a:pt x="152273" y="70485"/>
                  </a:lnTo>
                  <a:lnTo>
                    <a:pt x="152273" y="105537"/>
                  </a:lnTo>
                  <a:lnTo>
                    <a:pt x="37973" y="105537"/>
                  </a:lnTo>
                  <a:lnTo>
                    <a:pt x="190119" y="105537"/>
                  </a:lnTo>
                  <a:lnTo>
                    <a:pt x="75946" y="105537"/>
                  </a:lnTo>
                  <a:lnTo>
                    <a:pt x="75946" y="140589"/>
                  </a:lnTo>
                  <a:lnTo>
                    <a:pt x="37973" y="140589"/>
                  </a:lnTo>
                  <a:lnTo>
                    <a:pt x="190119" y="140589"/>
                  </a:lnTo>
                  <a:lnTo>
                    <a:pt x="152273" y="140589"/>
                  </a:lnTo>
                  <a:lnTo>
                    <a:pt x="152273" y="176149"/>
                  </a:lnTo>
                  <a:lnTo>
                    <a:pt x="37973" y="176149"/>
                  </a:lnTo>
                  <a:lnTo>
                    <a:pt x="190119" y="176149"/>
                  </a:lnTo>
                  <a:lnTo>
                    <a:pt x="75946" y="176149"/>
                  </a:lnTo>
                  <a:lnTo>
                    <a:pt x="75946" y="211201"/>
                  </a:lnTo>
                  <a:lnTo>
                    <a:pt x="37973" y="211201"/>
                  </a:lnTo>
                  <a:lnTo>
                    <a:pt x="190119" y="211201"/>
                  </a:lnTo>
                  <a:lnTo>
                    <a:pt x="152273" y="211201"/>
                  </a:lnTo>
                  <a:lnTo>
                    <a:pt x="152273" y="246634"/>
                  </a:lnTo>
                  <a:lnTo>
                    <a:pt x="37973" y="246634"/>
                  </a:lnTo>
                  <a:lnTo>
                    <a:pt x="190119" y="246634"/>
                  </a:lnTo>
                  <a:lnTo>
                    <a:pt x="75946" y="246634"/>
                  </a:lnTo>
                  <a:lnTo>
                    <a:pt x="75946" y="281686"/>
                  </a:lnTo>
                  <a:lnTo>
                    <a:pt x="37973" y="281686"/>
                  </a:lnTo>
                  <a:lnTo>
                    <a:pt x="190119" y="281686"/>
                  </a:lnTo>
                  <a:lnTo>
                    <a:pt x="152273" y="281686"/>
                  </a:lnTo>
                  <a:lnTo>
                    <a:pt x="152273" y="316738"/>
                  </a:lnTo>
                  <a:lnTo>
                    <a:pt x="37973" y="316738"/>
                  </a:lnTo>
                  <a:lnTo>
                    <a:pt x="190119" y="316738"/>
                  </a:lnTo>
                  <a:lnTo>
                    <a:pt x="75946" y="316738"/>
                  </a:lnTo>
                  <a:lnTo>
                    <a:pt x="75946" y="352298"/>
                  </a:lnTo>
                  <a:lnTo>
                    <a:pt x="37973" y="352298"/>
                  </a:lnTo>
                  <a:lnTo>
                    <a:pt x="190119" y="352298"/>
                  </a:lnTo>
                  <a:lnTo>
                    <a:pt x="152273" y="352298"/>
                  </a:lnTo>
                  <a:lnTo>
                    <a:pt x="152273" y="387350"/>
                  </a:lnTo>
                  <a:lnTo>
                    <a:pt x="37973" y="387350"/>
                  </a:lnTo>
                  <a:lnTo>
                    <a:pt x="190119" y="387350"/>
                  </a:lnTo>
                  <a:lnTo>
                    <a:pt x="75946" y="387350"/>
                  </a:lnTo>
                  <a:lnTo>
                    <a:pt x="75946" y="422402"/>
                  </a:lnTo>
                  <a:lnTo>
                    <a:pt x="37973" y="422402"/>
                  </a:lnTo>
                  <a:lnTo>
                    <a:pt x="190119" y="422402"/>
                  </a:lnTo>
                  <a:lnTo>
                    <a:pt x="152273" y="422402"/>
                  </a:lnTo>
                  <a:lnTo>
                    <a:pt x="152273" y="457327"/>
                  </a:lnTo>
                  <a:lnTo>
                    <a:pt x="37973" y="457327"/>
                  </a:lnTo>
                  <a:lnTo>
                    <a:pt x="190119" y="457327"/>
                  </a:lnTo>
                  <a:lnTo>
                    <a:pt x="75946" y="457327"/>
                  </a:lnTo>
                  <a:lnTo>
                    <a:pt x="75946" y="492887"/>
                  </a:lnTo>
                  <a:lnTo>
                    <a:pt x="37973" y="492887"/>
                  </a:lnTo>
                  <a:lnTo>
                    <a:pt x="190119" y="492887"/>
                  </a:lnTo>
                  <a:lnTo>
                    <a:pt x="152273" y="492887"/>
                  </a:lnTo>
                  <a:lnTo>
                    <a:pt x="152273" y="527939"/>
                  </a:lnTo>
                  <a:lnTo>
                    <a:pt x="37973" y="527939"/>
                  </a:lnTo>
                  <a:lnTo>
                    <a:pt x="190119" y="527939"/>
                  </a:lnTo>
                  <a:lnTo>
                    <a:pt x="75946" y="527939"/>
                  </a:lnTo>
                  <a:lnTo>
                    <a:pt x="75946" y="563499"/>
                  </a:lnTo>
                  <a:lnTo>
                    <a:pt x="37973" y="563499"/>
                  </a:lnTo>
                  <a:lnTo>
                    <a:pt x="190119" y="563499"/>
                  </a:lnTo>
                  <a:lnTo>
                    <a:pt x="152273" y="563499"/>
                  </a:lnTo>
                  <a:lnTo>
                    <a:pt x="152273" y="598551"/>
                  </a:lnTo>
                  <a:lnTo>
                    <a:pt x="37973" y="598551"/>
                  </a:lnTo>
                  <a:lnTo>
                    <a:pt x="190119" y="598551"/>
                  </a:lnTo>
                  <a:lnTo>
                    <a:pt x="75946" y="598551"/>
                  </a:lnTo>
                  <a:lnTo>
                    <a:pt x="75946" y="633603"/>
                  </a:lnTo>
                  <a:lnTo>
                    <a:pt x="37973" y="633603"/>
                  </a:lnTo>
                  <a:lnTo>
                    <a:pt x="190119" y="633603"/>
                  </a:lnTo>
                  <a:lnTo>
                    <a:pt x="152273" y="633603"/>
                  </a:lnTo>
                  <a:lnTo>
                    <a:pt x="152273" y="669036"/>
                  </a:lnTo>
                  <a:lnTo>
                    <a:pt x="37973" y="669036"/>
                  </a:lnTo>
                  <a:lnTo>
                    <a:pt x="190119" y="669036"/>
                  </a:lnTo>
                  <a:lnTo>
                    <a:pt x="75946" y="669036"/>
                  </a:lnTo>
                  <a:lnTo>
                    <a:pt x="75946" y="704088"/>
                  </a:lnTo>
                  <a:lnTo>
                    <a:pt x="37973" y="704088"/>
                  </a:lnTo>
                  <a:lnTo>
                    <a:pt x="190119" y="704088"/>
                  </a:lnTo>
                  <a:lnTo>
                    <a:pt x="152273" y="704088"/>
                  </a:lnTo>
                  <a:lnTo>
                    <a:pt x="152273" y="739140"/>
                  </a:lnTo>
                  <a:lnTo>
                    <a:pt x="37973" y="739140"/>
                  </a:lnTo>
                  <a:lnTo>
                    <a:pt x="190119" y="739140"/>
                  </a:lnTo>
                  <a:lnTo>
                    <a:pt x="75946" y="739140"/>
                  </a:lnTo>
                  <a:lnTo>
                    <a:pt x="75946" y="774700"/>
                  </a:lnTo>
                  <a:lnTo>
                    <a:pt x="37973" y="774700"/>
                  </a:lnTo>
                  <a:lnTo>
                    <a:pt x="190119" y="774700"/>
                  </a:lnTo>
                  <a:lnTo>
                    <a:pt x="152273" y="774700"/>
                  </a:lnTo>
                  <a:lnTo>
                    <a:pt x="152273" y="809752"/>
                  </a:lnTo>
                  <a:lnTo>
                    <a:pt x="37973" y="809752"/>
                  </a:lnTo>
                  <a:lnTo>
                    <a:pt x="190119" y="809752"/>
                  </a:lnTo>
                  <a:lnTo>
                    <a:pt x="75946" y="809752"/>
                  </a:lnTo>
                  <a:lnTo>
                    <a:pt x="75946" y="845185"/>
                  </a:lnTo>
                  <a:lnTo>
                    <a:pt x="37973" y="845185"/>
                  </a:lnTo>
                  <a:lnTo>
                    <a:pt x="190119" y="845185"/>
                  </a:lnTo>
                  <a:lnTo>
                    <a:pt x="152273" y="845185"/>
                  </a:lnTo>
                  <a:lnTo>
                    <a:pt x="152273" y="880237"/>
                  </a:lnTo>
                  <a:lnTo>
                    <a:pt x="37973" y="880237"/>
                  </a:lnTo>
                  <a:lnTo>
                    <a:pt x="190119" y="880237"/>
                  </a:lnTo>
                  <a:lnTo>
                    <a:pt x="75946" y="880237"/>
                  </a:lnTo>
                  <a:lnTo>
                    <a:pt x="75946" y="915289"/>
                  </a:lnTo>
                  <a:lnTo>
                    <a:pt x="37973" y="915289"/>
                  </a:lnTo>
                  <a:lnTo>
                    <a:pt x="190119" y="915289"/>
                  </a:lnTo>
                  <a:lnTo>
                    <a:pt x="152273" y="915289"/>
                  </a:lnTo>
                  <a:lnTo>
                    <a:pt x="152273" y="950849"/>
                  </a:lnTo>
                  <a:lnTo>
                    <a:pt x="37973" y="950849"/>
                  </a:lnTo>
                  <a:lnTo>
                    <a:pt x="190119" y="950849"/>
                  </a:lnTo>
                  <a:lnTo>
                    <a:pt x="75946" y="950849"/>
                  </a:lnTo>
                  <a:lnTo>
                    <a:pt x="75946" y="985901"/>
                  </a:lnTo>
                  <a:lnTo>
                    <a:pt x="0" y="0"/>
                  </a:lnTo>
                  <a:lnTo>
                    <a:pt x="0" y="140589"/>
                  </a:lnTo>
                  <a:close/>
                </a:path>
              </a:pathLst>
            </a:custGeom>
            <a:solidFill>
              <a:srgbClr val="DBDBDB"/>
            </a:solidFill>
            <a:ln w="0" cap="flat" cmpd="sng" algn="ctr">
              <a:solidFill>
                <a:srgbClr val="DBDBD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632" name="Straight Connector 631"/>
            <p:cNvCxnSpPr/>
            <p:nvPr/>
          </p:nvCxnSpPr>
          <p:spPr>
            <a:xfrm>
              <a:off x="4191000" y="4025900"/>
              <a:ext cx="0" cy="1397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3" name="Straight Connector 632"/>
            <p:cNvCxnSpPr/>
            <p:nvPr/>
          </p:nvCxnSpPr>
          <p:spPr>
            <a:xfrm>
              <a:off x="4191000" y="40259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4" name="Straight Connector 633"/>
            <p:cNvCxnSpPr/>
            <p:nvPr/>
          </p:nvCxnSpPr>
          <p:spPr>
            <a:xfrm>
              <a:off x="4305300" y="40259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5" name="Straight Connector 634"/>
            <p:cNvCxnSpPr/>
            <p:nvPr/>
          </p:nvCxnSpPr>
          <p:spPr>
            <a:xfrm>
              <a:off x="4191000" y="40640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6" name="Straight Connector 635"/>
            <p:cNvCxnSpPr/>
            <p:nvPr/>
          </p:nvCxnSpPr>
          <p:spPr>
            <a:xfrm>
              <a:off x="4229100" y="40640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7" name="Straight Connector 636"/>
            <p:cNvCxnSpPr/>
            <p:nvPr/>
          </p:nvCxnSpPr>
          <p:spPr>
            <a:xfrm>
              <a:off x="4191000" y="41021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8" name="Straight Connector 637"/>
            <p:cNvCxnSpPr/>
            <p:nvPr/>
          </p:nvCxnSpPr>
          <p:spPr>
            <a:xfrm>
              <a:off x="4305300" y="41021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9" name="Straight Connector 638"/>
            <p:cNvCxnSpPr/>
            <p:nvPr/>
          </p:nvCxnSpPr>
          <p:spPr>
            <a:xfrm>
              <a:off x="4191000" y="41402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0" name="Straight Connector 639"/>
            <p:cNvCxnSpPr/>
            <p:nvPr/>
          </p:nvCxnSpPr>
          <p:spPr>
            <a:xfrm>
              <a:off x="4229100" y="4140200"/>
              <a:ext cx="0" cy="254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1" name="Straight Connector 640"/>
            <p:cNvCxnSpPr/>
            <p:nvPr/>
          </p:nvCxnSpPr>
          <p:spPr>
            <a:xfrm>
              <a:off x="4191000" y="41656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2" name="Straight Connector 641"/>
            <p:cNvCxnSpPr/>
            <p:nvPr/>
          </p:nvCxnSpPr>
          <p:spPr>
            <a:xfrm>
              <a:off x="4305300" y="41656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3" name="Straight Connector 642"/>
            <p:cNvCxnSpPr/>
            <p:nvPr/>
          </p:nvCxnSpPr>
          <p:spPr>
            <a:xfrm>
              <a:off x="4191000" y="42037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4" name="Straight Connector 643"/>
            <p:cNvCxnSpPr/>
            <p:nvPr/>
          </p:nvCxnSpPr>
          <p:spPr>
            <a:xfrm>
              <a:off x="4229100" y="42037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5" name="Straight Connector 644"/>
            <p:cNvCxnSpPr/>
            <p:nvPr/>
          </p:nvCxnSpPr>
          <p:spPr>
            <a:xfrm>
              <a:off x="4191000" y="42418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6" name="Straight Connector 645"/>
            <p:cNvCxnSpPr/>
            <p:nvPr/>
          </p:nvCxnSpPr>
          <p:spPr>
            <a:xfrm>
              <a:off x="4305300" y="42418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7" name="Straight Connector 646"/>
            <p:cNvCxnSpPr/>
            <p:nvPr/>
          </p:nvCxnSpPr>
          <p:spPr>
            <a:xfrm>
              <a:off x="4191000" y="42799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8" name="Straight Connector 647"/>
            <p:cNvCxnSpPr/>
            <p:nvPr/>
          </p:nvCxnSpPr>
          <p:spPr>
            <a:xfrm>
              <a:off x="4229100" y="4279900"/>
              <a:ext cx="0" cy="254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9" name="Straight Connector 648"/>
            <p:cNvCxnSpPr/>
            <p:nvPr/>
          </p:nvCxnSpPr>
          <p:spPr>
            <a:xfrm>
              <a:off x="4191000" y="43180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0" name="Straight Connector 649"/>
            <p:cNvCxnSpPr/>
            <p:nvPr/>
          </p:nvCxnSpPr>
          <p:spPr>
            <a:xfrm>
              <a:off x="4305300" y="43053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1" name="Straight Connector 650"/>
            <p:cNvCxnSpPr/>
            <p:nvPr/>
          </p:nvCxnSpPr>
          <p:spPr>
            <a:xfrm>
              <a:off x="4191000" y="43434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2" name="Straight Connector 651"/>
            <p:cNvCxnSpPr/>
            <p:nvPr/>
          </p:nvCxnSpPr>
          <p:spPr>
            <a:xfrm>
              <a:off x="4229100" y="43434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3" name="Straight Connector 652"/>
            <p:cNvCxnSpPr/>
            <p:nvPr/>
          </p:nvCxnSpPr>
          <p:spPr>
            <a:xfrm>
              <a:off x="4191000" y="43815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4" name="Straight Connector 653"/>
            <p:cNvCxnSpPr/>
            <p:nvPr/>
          </p:nvCxnSpPr>
          <p:spPr>
            <a:xfrm>
              <a:off x="4305300" y="43815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5" name="Straight Connector 654"/>
            <p:cNvCxnSpPr/>
            <p:nvPr/>
          </p:nvCxnSpPr>
          <p:spPr>
            <a:xfrm>
              <a:off x="4191000" y="44196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6" name="Straight Connector 655"/>
            <p:cNvCxnSpPr/>
            <p:nvPr/>
          </p:nvCxnSpPr>
          <p:spPr>
            <a:xfrm>
              <a:off x="4229100" y="44196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7" name="Straight Connector 656"/>
            <p:cNvCxnSpPr/>
            <p:nvPr/>
          </p:nvCxnSpPr>
          <p:spPr>
            <a:xfrm>
              <a:off x="4191000" y="44577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8" name="Straight Connector 657"/>
            <p:cNvCxnSpPr/>
            <p:nvPr/>
          </p:nvCxnSpPr>
          <p:spPr>
            <a:xfrm>
              <a:off x="4305300" y="4457700"/>
              <a:ext cx="0" cy="254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9" name="Straight Connector 658"/>
            <p:cNvCxnSpPr/>
            <p:nvPr/>
          </p:nvCxnSpPr>
          <p:spPr>
            <a:xfrm>
              <a:off x="4191000" y="44831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0" name="Straight Connector 659"/>
            <p:cNvCxnSpPr/>
            <p:nvPr/>
          </p:nvCxnSpPr>
          <p:spPr>
            <a:xfrm>
              <a:off x="4229100" y="44831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1" name="Straight Connector 660"/>
            <p:cNvCxnSpPr/>
            <p:nvPr/>
          </p:nvCxnSpPr>
          <p:spPr>
            <a:xfrm>
              <a:off x="4191000" y="45212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2" name="Straight Connector 661"/>
            <p:cNvCxnSpPr/>
            <p:nvPr/>
          </p:nvCxnSpPr>
          <p:spPr>
            <a:xfrm>
              <a:off x="4305300" y="45212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3" name="Straight Connector 662"/>
            <p:cNvCxnSpPr/>
            <p:nvPr/>
          </p:nvCxnSpPr>
          <p:spPr>
            <a:xfrm>
              <a:off x="4191000" y="45593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4" name="Straight Connector 663"/>
            <p:cNvCxnSpPr/>
            <p:nvPr/>
          </p:nvCxnSpPr>
          <p:spPr>
            <a:xfrm>
              <a:off x="4229100" y="45593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5" name="Straight Connector 664"/>
            <p:cNvCxnSpPr/>
            <p:nvPr/>
          </p:nvCxnSpPr>
          <p:spPr>
            <a:xfrm>
              <a:off x="4191000" y="45974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6" name="Straight Connector 665"/>
            <p:cNvCxnSpPr/>
            <p:nvPr/>
          </p:nvCxnSpPr>
          <p:spPr>
            <a:xfrm>
              <a:off x="4305300" y="4597400"/>
              <a:ext cx="0" cy="254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7" name="Straight Connector 666"/>
            <p:cNvCxnSpPr/>
            <p:nvPr/>
          </p:nvCxnSpPr>
          <p:spPr>
            <a:xfrm>
              <a:off x="4191000" y="46228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8" name="Straight Connector 667"/>
            <p:cNvCxnSpPr/>
            <p:nvPr/>
          </p:nvCxnSpPr>
          <p:spPr>
            <a:xfrm>
              <a:off x="4229100" y="46228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9" name="Straight Connector 668"/>
            <p:cNvCxnSpPr/>
            <p:nvPr/>
          </p:nvCxnSpPr>
          <p:spPr>
            <a:xfrm>
              <a:off x="4191000" y="46609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0" name="Straight Connector 669"/>
            <p:cNvCxnSpPr/>
            <p:nvPr/>
          </p:nvCxnSpPr>
          <p:spPr>
            <a:xfrm>
              <a:off x="4305300" y="46609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1" name="Straight Connector 670"/>
            <p:cNvCxnSpPr/>
            <p:nvPr/>
          </p:nvCxnSpPr>
          <p:spPr>
            <a:xfrm>
              <a:off x="4191000" y="46990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2" name="Straight Connector 671"/>
            <p:cNvCxnSpPr/>
            <p:nvPr/>
          </p:nvCxnSpPr>
          <p:spPr>
            <a:xfrm>
              <a:off x="4229100" y="46990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3" name="Straight Connector 672"/>
            <p:cNvCxnSpPr/>
            <p:nvPr/>
          </p:nvCxnSpPr>
          <p:spPr>
            <a:xfrm>
              <a:off x="4191000" y="47371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4" name="Straight Connector 673"/>
            <p:cNvCxnSpPr/>
            <p:nvPr/>
          </p:nvCxnSpPr>
          <p:spPr>
            <a:xfrm>
              <a:off x="4305300" y="47371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5" name="Straight Connector 674"/>
            <p:cNvCxnSpPr/>
            <p:nvPr/>
          </p:nvCxnSpPr>
          <p:spPr>
            <a:xfrm>
              <a:off x="4191000" y="47752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6" name="Straight Connector 675"/>
            <p:cNvCxnSpPr/>
            <p:nvPr/>
          </p:nvCxnSpPr>
          <p:spPr>
            <a:xfrm>
              <a:off x="4229100" y="4775200"/>
              <a:ext cx="0" cy="254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7" name="Straight Connector 676"/>
            <p:cNvCxnSpPr/>
            <p:nvPr/>
          </p:nvCxnSpPr>
          <p:spPr>
            <a:xfrm>
              <a:off x="4191000" y="48006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8" name="Straight Connector 677"/>
            <p:cNvCxnSpPr/>
            <p:nvPr/>
          </p:nvCxnSpPr>
          <p:spPr>
            <a:xfrm>
              <a:off x="4305300" y="48006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9" name="Straight Connector 678"/>
            <p:cNvCxnSpPr/>
            <p:nvPr/>
          </p:nvCxnSpPr>
          <p:spPr>
            <a:xfrm>
              <a:off x="4191000" y="48387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0" name="Straight Connector 679"/>
            <p:cNvCxnSpPr/>
            <p:nvPr/>
          </p:nvCxnSpPr>
          <p:spPr>
            <a:xfrm>
              <a:off x="4229100" y="48387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1" name="Straight Connector 680"/>
            <p:cNvCxnSpPr/>
            <p:nvPr/>
          </p:nvCxnSpPr>
          <p:spPr>
            <a:xfrm>
              <a:off x="4191000" y="48768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2" name="Straight Connector 681"/>
            <p:cNvCxnSpPr/>
            <p:nvPr/>
          </p:nvCxnSpPr>
          <p:spPr>
            <a:xfrm>
              <a:off x="4305300" y="48768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3" name="Straight Connector 682"/>
            <p:cNvCxnSpPr/>
            <p:nvPr/>
          </p:nvCxnSpPr>
          <p:spPr>
            <a:xfrm>
              <a:off x="4191000" y="49149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4" name="Straight Connector 683"/>
            <p:cNvCxnSpPr/>
            <p:nvPr/>
          </p:nvCxnSpPr>
          <p:spPr>
            <a:xfrm>
              <a:off x="4229100" y="4914900"/>
              <a:ext cx="0" cy="254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5" name="Straight Connector 684"/>
            <p:cNvCxnSpPr/>
            <p:nvPr/>
          </p:nvCxnSpPr>
          <p:spPr>
            <a:xfrm>
              <a:off x="4191000" y="49403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6" name="Straight Connector 685"/>
            <p:cNvCxnSpPr/>
            <p:nvPr/>
          </p:nvCxnSpPr>
          <p:spPr>
            <a:xfrm>
              <a:off x="4305300" y="49403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7" name="Straight Connector 686"/>
            <p:cNvCxnSpPr/>
            <p:nvPr/>
          </p:nvCxnSpPr>
          <p:spPr>
            <a:xfrm>
              <a:off x="4191000" y="49784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8" name="Straight Connector 687"/>
            <p:cNvCxnSpPr/>
            <p:nvPr/>
          </p:nvCxnSpPr>
          <p:spPr>
            <a:xfrm>
              <a:off x="4229100" y="49784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9" name="Straight Connector 688"/>
            <p:cNvCxnSpPr/>
            <p:nvPr/>
          </p:nvCxnSpPr>
          <p:spPr>
            <a:xfrm>
              <a:off x="4152900" y="4025900"/>
              <a:ext cx="0" cy="1397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0" name="Freeform 689"/>
            <p:cNvSpPr/>
            <p:nvPr/>
          </p:nvSpPr>
          <p:spPr>
            <a:xfrm>
              <a:off x="2146300" y="3759962"/>
              <a:ext cx="2284858" cy="281814"/>
            </a:xfrm>
            <a:custGeom>
              <a:avLst/>
              <a:gdLst/>
              <a:ahLst/>
              <a:cxnLst/>
              <a:rect l="0" t="0" r="0" b="0"/>
              <a:pathLst>
                <a:path w="2284858" h="281814">
                  <a:moveTo>
                    <a:pt x="685546" y="0"/>
                  </a:moveTo>
                  <a:lnTo>
                    <a:pt x="2056384" y="0"/>
                  </a:lnTo>
                  <a:lnTo>
                    <a:pt x="2284857" y="281813"/>
                  </a:lnTo>
                  <a:lnTo>
                    <a:pt x="0" y="281813"/>
                  </a:lnTo>
                  <a:lnTo>
                    <a:pt x="76327" y="0"/>
                  </a:lnTo>
                  <a:close/>
                </a:path>
              </a:pathLst>
            </a:custGeom>
            <a:solidFill>
              <a:srgbClr val="894C00"/>
            </a:solidFill>
            <a:ln w="0" cap="flat" cmpd="sng" algn="ctr">
              <a:solidFill>
                <a:srgbClr val="894C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91" name="Freeform 690"/>
            <p:cNvSpPr/>
            <p:nvPr/>
          </p:nvSpPr>
          <p:spPr>
            <a:xfrm>
              <a:off x="2146300" y="3760470"/>
              <a:ext cx="2284731" cy="281941"/>
            </a:xfrm>
            <a:custGeom>
              <a:avLst/>
              <a:gdLst/>
              <a:ahLst/>
              <a:cxnLst/>
              <a:rect l="0" t="0" r="0" b="0"/>
              <a:pathLst>
                <a:path w="2284731" h="281941">
                  <a:moveTo>
                    <a:pt x="76200" y="0"/>
                  </a:moveTo>
                  <a:lnTo>
                    <a:pt x="0" y="281940"/>
                  </a:lnTo>
                  <a:lnTo>
                    <a:pt x="2284730" y="281940"/>
                  </a:lnTo>
                  <a:lnTo>
                    <a:pt x="2056130" y="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92" name="Freeform 691"/>
            <p:cNvSpPr/>
            <p:nvPr/>
          </p:nvSpPr>
          <p:spPr>
            <a:xfrm>
              <a:off x="4050030" y="2914650"/>
              <a:ext cx="152655" cy="880365"/>
            </a:xfrm>
            <a:custGeom>
              <a:avLst/>
              <a:gdLst/>
              <a:ahLst/>
              <a:cxnLst/>
              <a:rect l="0" t="0" r="0" b="0"/>
              <a:pathLst>
                <a:path w="152655" h="880365">
                  <a:moveTo>
                    <a:pt x="152654" y="0"/>
                  </a:moveTo>
                  <a:lnTo>
                    <a:pt x="152654" y="880364"/>
                  </a:lnTo>
                  <a:lnTo>
                    <a:pt x="0" y="8803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8750"/>
            </a:solidFill>
            <a:ln w="0" cap="flat" cmpd="sng" algn="ctr">
              <a:solidFill>
                <a:srgbClr val="CE875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93" name="Freeform 692"/>
            <p:cNvSpPr/>
            <p:nvPr/>
          </p:nvSpPr>
          <p:spPr>
            <a:xfrm>
              <a:off x="4050030" y="2914650"/>
              <a:ext cx="152401" cy="880111"/>
            </a:xfrm>
            <a:custGeom>
              <a:avLst/>
              <a:gdLst/>
              <a:ahLst/>
              <a:cxnLst/>
              <a:rect l="0" t="0" r="0" b="0"/>
              <a:pathLst>
                <a:path w="152401" h="880111">
                  <a:moveTo>
                    <a:pt x="0" y="0"/>
                  </a:moveTo>
                  <a:lnTo>
                    <a:pt x="0" y="880110"/>
                  </a:lnTo>
                  <a:lnTo>
                    <a:pt x="152400" y="88011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94" name="Freeform 693"/>
            <p:cNvSpPr/>
            <p:nvPr/>
          </p:nvSpPr>
          <p:spPr>
            <a:xfrm>
              <a:off x="4050030" y="2914650"/>
              <a:ext cx="152655" cy="880365"/>
            </a:xfrm>
            <a:custGeom>
              <a:avLst/>
              <a:gdLst/>
              <a:ahLst/>
              <a:cxnLst/>
              <a:rect l="0" t="0" r="0" b="0"/>
              <a:pathLst>
                <a:path w="152655" h="880365">
                  <a:moveTo>
                    <a:pt x="114300" y="845312"/>
                  </a:moveTo>
                  <a:lnTo>
                    <a:pt x="114300" y="880364"/>
                  </a:lnTo>
                  <a:lnTo>
                    <a:pt x="0" y="845312"/>
                  </a:lnTo>
                  <a:lnTo>
                    <a:pt x="152654" y="845312"/>
                  </a:lnTo>
                  <a:lnTo>
                    <a:pt x="0" y="422402"/>
                  </a:lnTo>
                  <a:lnTo>
                    <a:pt x="152654" y="422402"/>
                  </a:lnTo>
                  <a:lnTo>
                    <a:pt x="114300" y="422402"/>
                  </a:lnTo>
                  <a:lnTo>
                    <a:pt x="114300" y="457962"/>
                  </a:lnTo>
                  <a:lnTo>
                    <a:pt x="0" y="457962"/>
                  </a:lnTo>
                  <a:lnTo>
                    <a:pt x="152654" y="457962"/>
                  </a:lnTo>
                  <a:lnTo>
                    <a:pt x="38354" y="457962"/>
                  </a:lnTo>
                  <a:lnTo>
                    <a:pt x="38354" y="493014"/>
                  </a:lnTo>
                  <a:lnTo>
                    <a:pt x="0" y="493014"/>
                  </a:lnTo>
                  <a:lnTo>
                    <a:pt x="152654" y="493014"/>
                  </a:lnTo>
                  <a:lnTo>
                    <a:pt x="114300" y="493014"/>
                  </a:lnTo>
                  <a:lnTo>
                    <a:pt x="114300" y="528066"/>
                  </a:lnTo>
                  <a:lnTo>
                    <a:pt x="0" y="528066"/>
                  </a:lnTo>
                  <a:lnTo>
                    <a:pt x="152654" y="528066"/>
                  </a:lnTo>
                  <a:lnTo>
                    <a:pt x="38354" y="528066"/>
                  </a:lnTo>
                  <a:lnTo>
                    <a:pt x="38354" y="563499"/>
                  </a:lnTo>
                  <a:lnTo>
                    <a:pt x="0" y="563499"/>
                  </a:lnTo>
                  <a:lnTo>
                    <a:pt x="152654" y="563499"/>
                  </a:lnTo>
                  <a:lnTo>
                    <a:pt x="114300" y="563499"/>
                  </a:lnTo>
                  <a:lnTo>
                    <a:pt x="114300" y="598551"/>
                  </a:lnTo>
                  <a:lnTo>
                    <a:pt x="0" y="598551"/>
                  </a:lnTo>
                  <a:lnTo>
                    <a:pt x="152654" y="598551"/>
                  </a:lnTo>
                  <a:lnTo>
                    <a:pt x="38354" y="598551"/>
                  </a:lnTo>
                  <a:lnTo>
                    <a:pt x="38354" y="633603"/>
                  </a:lnTo>
                  <a:lnTo>
                    <a:pt x="0" y="633603"/>
                  </a:lnTo>
                  <a:lnTo>
                    <a:pt x="152654" y="633603"/>
                  </a:lnTo>
                  <a:lnTo>
                    <a:pt x="114300" y="633603"/>
                  </a:lnTo>
                  <a:lnTo>
                    <a:pt x="114300" y="669163"/>
                  </a:lnTo>
                  <a:lnTo>
                    <a:pt x="0" y="669163"/>
                  </a:lnTo>
                  <a:lnTo>
                    <a:pt x="152654" y="669163"/>
                  </a:lnTo>
                  <a:lnTo>
                    <a:pt x="38354" y="669163"/>
                  </a:lnTo>
                  <a:lnTo>
                    <a:pt x="38354" y="704215"/>
                  </a:lnTo>
                  <a:lnTo>
                    <a:pt x="0" y="704215"/>
                  </a:lnTo>
                  <a:lnTo>
                    <a:pt x="152654" y="704215"/>
                  </a:lnTo>
                  <a:lnTo>
                    <a:pt x="114300" y="704215"/>
                  </a:lnTo>
                  <a:lnTo>
                    <a:pt x="114300" y="739267"/>
                  </a:lnTo>
                  <a:lnTo>
                    <a:pt x="0" y="739267"/>
                  </a:lnTo>
                  <a:lnTo>
                    <a:pt x="152654" y="739267"/>
                  </a:lnTo>
                  <a:lnTo>
                    <a:pt x="38354" y="739267"/>
                  </a:lnTo>
                  <a:lnTo>
                    <a:pt x="38354" y="774700"/>
                  </a:lnTo>
                  <a:lnTo>
                    <a:pt x="0" y="774700"/>
                  </a:lnTo>
                  <a:lnTo>
                    <a:pt x="152654" y="774700"/>
                  </a:lnTo>
                  <a:lnTo>
                    <a:pt x="114300" y="774700"/>
                  </a:lnTo>
                  <a:lnTo>
                    <a:pt x="114300" y="809752"/>
                  </a:lnTo>
                  <a:lnTo>
                    <a:pt x="0" y="809752"/>
                  </a:lnTo>
                  <a:lnTo>
                    <a:pt x="152654" y="809752"/>
                  </a:lnTo>
                  <a:lnTo>
                    <a:pt x="38354" y="809752"/>
                  </a:lnTo>
                  <a:lnTo>
                    <a:pt x="38354" y="845312"/>
                  </a:lnTo>
                  <a:lnTo>
                    <a:pt x="0" y="0"/>
                  </a:lnTo>
                  <a:lnTo>
                    <a:pt x="152654" y="0"/>
                  </a:lnTo>
                  <a:lnTo>
                    <a:pt x="114300" y="0"/>
                  </a:lnTo>
                  <a:lnTo>
                    <a:pt x="114300" y="35052"/>
                  </a:lnTo>
                  <a:lnTo>
                    <a:pt x="0" y="35052"/>
                  </a:lnTo>
                  <a:lnTo>
                    <a:pt x="152654" y="35052"/>
                  </a:lnTo>
                  <a:lnTo>
                    <a:pt x="38354" y="35052"/>
                  </a:lnTo>
                  <a:lnTo>
                    <a:pt x="38354" y="70612"/>
                  </a:lnTo>
                  <a:lnTo>
                    <a:pt x="0" y="70612"/>
                  </a:lnTo>
                  <a:lnTo>
                    <a:pt x="152654" y="70612"/>
                  </a:lnTo>
                  <a:lnTo>
                    <a:pt x="114300" y="70612"/>
                  </a:lnTo>
                  <a:lnTo>
                    <a:pt x="114300" y="105664"/>
                  </a:lnTo>
                  <a:lnTo>
                    <a:pt x="0" y="105664"/>
                  </a:lnTo>
                  <a:lnTo>
                    <a:pt x="152654" y="105664"/>
                  </a:lnTo>
                  <a:lnTo>
                    <a:pt x="38354" y="105664"/>
                  </a:lnTo>
                  <a:lnTo>
                    <a:pt x="38354" y="140716"/>
                  </a:lnTo>
                  <a:lnTo>
                    <a:pt x="0" y="140716"/>
                  </a:lnTo>
                  <a:lnTo>
                    <a:pt x="152654" y="140716"/>
                  </a:lnTo>
                  <a:lnTo>
                    <a:pt x="114300" y="140716"/>
                  </a:lnTo>
                  <a:lnTo>
                    <a:pt x="114300" y="176149"/>
                  </a:lnTo>
                  <a:lnTo>
                    <a:pt x="0" y="176149"/>
                  </a:lnTo>
                  <a:lnTo>
                    <a:pt x="152654" y="176149"/>
                  </a:lnTo>
                  <a:lnTo>
                    <a:pt x="38354" y="176149"/>
                  </a:lnTo>
                  <a:lnTo>
                    <a:pt x="38354" y="211201"/>
                  </a:lnTo>
                  <a:lnTo>
                    <a:pt x="0" y="211201"/>
                  </a:lnTo>
                  <a:lnTo>
                    <a:pt x="152654" y="211201"/>
                  </a:lnTo>
                  <a:lnTo>
                    <a:pt x="114300" y="211201"/>
                  </a:lnTo>
                  <a:lnTo>
                    <a:pt x="114300" y="246253"/>
                  </a:lnTo>
                  <a:lnTo>
                    <a:pt x="0" y="246253"/>
                  </a:lnTo>
                  <a:lnTo>
                    <a:pt x="152654" y="246253"/>
                  </a:lnTo>
                  <a:lnTo>
                    <a:pt x="38354" y="246253"/>
                  </a:lnTo>
                  <a:lnTo>
                    <a:pt x="38354" y="281813"/>
                  </a:lnTo>
                  <a:lnTo>
                    <a:pt x="0" y="281813"/>
                  </a:lnTo>
                  <a:lnTo>
                    <a:pt x="152654" y="281813"/>
                  </a:lnTo>
                  <a:lnTo>
                    <a:pt x="114300" y="281813"/>
                  </a:lnTo>
                  <a:lnTo>
                    <a:pt x="114300" y="316865"/>
                  </a:lnTo>
                  <a:lnTo>
                    <a:pt x="0" y="316865"/>
                  </a:lnTo>
                  <a:lnTo>
                    <a:pt x="152654" y="316865"/>
                  </a:lnTo>
                  <a:lnTo>
                    <a:pt x="38354" y="316865"/>
                  </a:lnTo>
                  <a:lnTo>
                    <a:pt x="38354" y="352298"/>
                  </a:lnTo>
                  <a:lnTo>
                    <a:pt x="0" y="352298"/>
                  </a:lnTo>
                  <a:lnTo>
                    <a:pt x="152654" y="352298"/>
                  </a:lnTo>
                  <a:lnTo>
                    <a:pt x="114300" y="352298"/>
                  </a:lnTo>
                  <a:lnTo>
                    <a:pt x="114300" y="387350"/>
                  </a:lnTo>
                  <a:lnTo>
                    <a:pt x="0" y="387350"/>
                  </a:lnTo>
                  <a:lnTo>
                    <a:pt x="152654" y="387350"/>
                  </a:lnTo>
                  <a:lnTo>
                    <a:pt x="38354" y="387350"/>
                  </a:lnTo>
                  <a:lnTo>
                    <a:pt x="38354" y="422402"/>
                  </a:lnTo>
                  <a:close/>
                </a:path>
              </a:pathLst>
            </a:custGeom>
            <a:solidFill>
              <a:srgbClr val="CE8750"/>
            </a:solidFill>
            <a:ln w="0" cap="flat" cmpd="sng" algn="ctr">
              <a:solidFill>
                <a:srgbClr val="CE875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695" name="Straight Connector 694"/>
            <p:cNvCxnSpPr/>
            <p:nvPr/>
          </p:nvCxnSpPr>
          <p:spPr>
            <a:xfrm>
              <a:off x="4152900" y="37465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6" name="Straight Connector 695"/>
            <p:cNvCxnSpPr/>
            <p:nvPr/>
          </p:nvCxnSpPr>
          <p:spPr>
            <a:xfrm>
              <a:off x="4038600" y="37465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7" name="Straight Connector 696"/>
            <p:cNvCxnSpPr/>
            <p:nvPr/>
          </p:nvCxnSpPr>
          <p:spPr>
            <a:xfrm>
              <a:off x="4038600" y="33274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8" name="Straight Connector 697"/>
            <p:cNvCxnSpPr/>
            <p:nvPr/>
          </p:nvCxnSpPr>
          <p:spPr>
            <a:xfrm>
              <a:off x="4152900" y="33274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9" name="Straight Connector 698"/>
            <p:cNvCxnSpPr/>
            <p:nvPr/>
          </p:nvCxnSpPr>
          <p:spPr>
            <a:xfrm>
              <a:off x="4038600" y="33655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0" name="Straight Connector 699"/>
            <p:cNvCxnSpPr/>
            <p:nvPr/>
          </p:nvCxnSpPr>
          <p:spPr>
            <a:xfrm>
              <a:off x="4076700" y="3365500"/>
              <a:ext cx="0" cy="254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1" name="Straight Connector 700"/>
            <p:cNvCxnSpPr/>
            <p:nvPr/>
          </p:nvCxnSpPr>
          <p:spPr>
            <a:xfrm>
              <a:off x="4038600" y="33909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2" name="Straight Connector 701"/>
            <p:cNvCxnSpPr/>
            <p:nvPr/>
          </p:nvCxnSpPr>
          <p:spPr>
            <a:xfrm>
              <a:off x="4152900" y="33909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3" name="Straight Connector 702"/>
            <p:cNvCxnSpPr/>
            <p:nvPr/>
          </p:nvCxnSpPr>
          <p:spPr>
            <a:xfrm>
              <a:off x="4038600" y="34290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4" name="Straight Connector 703"/>
            <p:cNvCxnSpPr/>
            <p:nvPr/>
          </p:nvCxnSpPr>
          <p:spPr>
            <a:xfrm>
              <a:off x="4076700" y="34290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5" name="Straight Connector 704"/>
            <p:cNvCxnSpPr/>
            <p:nvPr/>
          </p:nvCxnSpPr>
          <p:spPr>
            <a:xfrm>
              <a:off x="4038600" y="34671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6" name="Straight Connector 705"/>
            <p:cNvCxnSpPr/>
            <p:nvPr/>
          </p:nvCxnSpPr>
          <p:spPr>
            <a:xfrm>
              <a:off x="4152900" y="34671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7" name="Straight Connector 706"/>
            <p:cNvCxnSpPr/>
            <p:nvPr/>
          </p:nvCxnSpPr>
          <p:spPr>
            <a:xfrm>
              <a:off x="4038600" y="35052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8" name="Straight Connector 707"/>
            <p:cNvCxnSpPr/>
            <p:nvPr/>
          </p:nvCxnSpPr>
          <p:spPr>
            <a:xfrm>
              <a:off x="4076700" y="3505200"/>
              <a:ext cx="0" cy="254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9" name="Straight Connector 708"/>
            <p:cNvCxnSpPr/>
            <p:nvPr/>
          </p:nvCxnSpPr>
          <p:spPr>
            <a:xfrm>
              <a:off x="4038600" y="35433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0" name="Straight Connector 709"/>
            <p:cNvCxnSpPr/>
            <p:nvPr/>
          </p:nvCxnSpPr>
          <p:spPr>
            <a:xfrm>
              <a:off x="4152900" y="35306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1" name="Straight Connector 710"/>
            <p:cNvCxnSpPr/>
            <p:nvPr/>
          </p:nvCxnSpPr>
          <p:spPr>
            <a:xfrm>
              <a:off x="4038600" y="35687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2" name="Straight Connector 711"/>
            <p:cNvCxnSpPr/>
            <p:nvPr/>
          </p:nvCxnSpPr>
          <p:spPr>
            <a:xfrm>
              <a:off x="4076700" y="35687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3" name="Straight Connector 712"/>
            <p:cNvCxnSpPr/>
            <p:nvPr/>
          </p:nvCxnSpPr>
          <p:spPr>
            <a:xfrm>
              <a:off x="4038600" y="36068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4" name="Straight Connector 713"/>
            <p:cNvCxnSpPr/>
            <p:nvPr/>
          </p:nvCxnSpPr>
          <p:spPr>
            <a:xfrm>
              <a:off x="4152900" y="36068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5" name="Straight Connector 714"/>
            <p:cNvCxnSpPr/>
            <p:nvPr/>
          </p:nvCxnSpPr>
          <p:spPr>
            <a:xfrm>
              <a:off x="4038600" y="36449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6" name="Straight Connector 715"/>
            <p:cNvCxnSpPr/>
            <p:nvPr/>
          </p:nvCxnSpPr>
          <p:spPr>
            <a:xfrm>
              <a:off x="4076700" y="36449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7" name="Straight Connector 716"/>
            <p:cNvCxnSpPr/>
            <p:nvPr/>
          </p:nvCxnSpPr>
          <p:spPr>
            <a:xfrm>
              <a:off x="4038600" y="36830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8" name="Straight Connector 717"/>
            <p:cNvCxnSpPr/>
            <p:nvPr/>
          </p:nvCxnSpPr>
          <p:spPr>
            <a:xfrm>
              <a:off x="4152900" y="3683000"/>
              <a:ext cx="0" cy="254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9" name="Straight Connector 718"/>
            <p:cNvCxnSpPr/>
            <p:nvPr/>
          </p:nvCxnSpPr>
          <p:spPr>
            <a:xfrm>
              <a:off x="4038600" y="37084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0" name="Straight Connector 719"/>
            <p:cNvCxnSpPr/>
            <p:nvPr/>
          </p:nvCxnSpPr>
          <p:spPr>
            <a:xfrm>
              <a:off x="4076700" y="37084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1" name="Straight Connector 720"/>
            <p:cNvCxnSpPr/>
            <p:nvPr/>
          </p:nvCxnSpPr>
          <p:spPr>
            <a:xfrm>
              <a:off x="4038600" y="29083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2" name="Straight Connector 721"/>
            <p:cNvCxnSpPr/>
            <p:nvPr/>
          </p:nvCxnSpPr>
          <p:spPr>
            <a:xfrm>
              <a:off x="4152900" y="2908300"/>
              <a:ext cx="0" cy="254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3" name="Straight Connector 722"/>
            <p:cNvCxnSpPr/>
            <p:nvPr/>
          </p:nvCxnSpPr>
          <p:spPr>
            <a:xfrm>
              <a:off x="4038600" y="29337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4" name="Straight Connector 723"/>
            <p:cNvCxnSpPr/>
            <p:nvPr/>
          </p:nvCxnSpPr>
          <p:spPr>
            <a:xfrm>
              <a:off x="4076700" y="29337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5" name="Straight Connector 724"/>
            <p:cNvCxnSpPr/>
            <p:nvPr/>
          </p:nvCxnSpPr>
          <p:spPr>
            <a:xfrm>
              <a:off x="4038600" y="29718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6" name="Straight Connector 725"/>
            <p:cNvCxnSpPr/>
            <p:nvPr/>
          </p:nvCxnSpPr>
          <p:spPr>
            <a:xfrm>
              <a:off x="4152900" y="29718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7" name="Straight Connector 726"/>
            <p:cNvCxnSpPr/>
            <p:nvPr/>
          </p:nvCxnSpPr>
          <p:spPr>
            <a:xfrm>
              <a:off x="4038600" y="30099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8" name="Straight Connector 727"/>
            <p:cNvCxnSpPr/>
            <p:nvPr/>
          </p:nvCxnSpPr>
          <p:spPr>
            <a:xfrm>
              <a:off x="4076700" y="30099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9" name="Straight Connector 728"/>
            <p:cNvCxnSpPr/>
            <p:nvPr/>
          </p:nvCxnSpPr>
          <p:spPr>
            <a:xfrm>
              <a:off x="4038600" y="30480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0" name="Straight Connector 729"/>
            <p:cNvCxnSpPr/>
            <p:nvPr/>
          </p:nvCxnSpPr>
          <p:spPr>
            <a:xfrm>
              <a:off x="4152900" y="3048000"/>
              <a:ext cx="0" cy="254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1" name="Straight Connector 730"/>
            <p:cNvCxnSpPr/>
            <p:nvPr/>
          </p:nvCxnSpPr>
          <p:spPr>
            <a:xfrm>
              <a:off x="4038600" y="30734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2" name="Straight Connector 731"/>
            <p:cNvCxnSpPr/>
            <p:nvPr/>
          </p:nvCxnSpPr>
          <p:spPr>
            <a:xfrm>
              <a:off x="4076700" y="30734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3" name="Straight Connector 732"/>
            <p:cNvCxnSpPr/>
            <p:nvPr/>
          </p:nvCxnSpPr>
          <p:spPr>
            <a:xfrm>
              <a:off x="4038600" y="31115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4" name="Straight Connector 733"/>
            <p:cNvCxnSpPr/>
            <p:nvPr/>
          </p:nvCxnSpPr>
          <p:spPr>
            <a:xfrm>
              <a:off x="4152900" y="31115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5" name="Straight Connector 734"/>
            <p:cNvCxnSpPr/>
            <p:nvPr/>
          </p:nvCxnSpPr>
          <p:spPr>
            <a:xfrm>
              <a:off x="4038600" y="31496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6" name="Straight Connector 735"/>
            <p:cNvCxnSpPr/>
            <p:nvPr/>
          </p:nvCxnSpPr>
          <p:spPr>
            <a:xfrm>
              <a:off x="4076700" y="31496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7" name="Straight Connector 736"/>
            <p:cNvCxnSpPr/>
            <p:nvPr/>
          </p:nvCxnSpPr>
          <p:spPr>
            <a:xfrm>
              <a:off x="4038600" y="31877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8" name="Straight Connector 737"/>
            <p:cNvCxnSpPr/>
            <p:nvPr/>
          </p:nvCxnSpPr>
          <p:spPr>
            <a:xfrm>
              <a:off x="4152900" y="31877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9" name="Straight Connector 738"/>
            <p:cNvCxnSpPr/>
            <p:nvPr/>
          </p:nvCxnSpPr>
          <p:spPr>
            <a:xfrm>
              <a:off x="4038600" y="32258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0" name="Straight Connector 739"/>
            <p:cNvCxnSpPr/>
            <p:nvPr/>
          </p:nvCxnSpPr>
          <p:spPr>
            <a:xfrm>
              <a:off x="4076700" y="3225800"/>
              <a:ext cx="0" cy="254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1" name="Straight Connector 740"/>
            <p:cNvCxnSpPr/>
            <p:nvPr/>
          </p:nvCxnSpPr>
          <p:spPr>
            <a:xfrm>
              <a:off x="4038600" y="32512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2" name="Straight Connector 741"/>
            <p:cNvCxnSpPr/>
            <p:nvPr/>
          </p:nvCxnSpPr>
          <p:spPr>
            <a:xfrm>
              <a:off x="4152900" y="32512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3" name="Straight Connector 742"/>
            <p:cNvCxnSpPr/>
            <p:nvPr/>
          </p:nvCxnSpPr>
          <p:spPr>
            <a:xfrm>
              <a:off x="4038600" y="32893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4" name="Straight Connector 743"/>
            <p:cNvCxnSpPr/>
            <p:nvPr/>
          </p:nvCxnSpPr>
          <p:spPr>
            <a:xfrm>
              <a:off x="4076700" y="32893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5" name="Freeform 744"/>
            <p:cNvSpPr/>
            <p:nvPr/>
          </p:nvSpPr>
          <p:spPr>
            <a:xfrm>
              <a:off x="2831338" y="2773553"/>
              <a:ext cx="152655" cy="1021462"/>
            </a:xfrm>
            <a:custGeom>
              <a:avLst/>
              <a:gdLst/>
              <a:ahLst/>
              <a:cxnLst/>
              <a:rect l="0" t="0" r="0" b="0"/>
              <a:pathLst>
                <a:path w="152655" h="1021462">
                  <a:moveTo>
                    <a:pt x="114173" y="986409"/>
                  </a:moveTo>
                  <a:lnTo>
                    <a:pt x="114173" y="1021461"/>
                  </a:lnTo>
                  <a:lnTo>
                    <a:pt x="152654" y="141097"/>
                  </a:lnTo>
                  <a:lnTo>
                    <a:pt x="152654" y="1021461"/>
                  </a:lnTo>
                  <a:lnTo>
                    <a:pt x="0" y="1021461"/>
                  </a:lnTo>
                  <a:lnTo>
                    <a:pt x="0" y="0"/>
                  </a:lnTo>
                  <a:lnTo>
                    <a:pt x="0" y="563499"/>
                  </a:lnTo>
                  <a:lnTo>
                    <a:pt x="152654" y="563499"/>
                  </a:lnTo>
                  <a:lnTo>
                    <a:pt x="114173" y="563499"/>
                  </a:lnTo>
                  <a:lnTo>
                    <a:pt x="114173" y="599059"/>
                  </a:lnTo>
                  <a:lnTo>
                    <a:pt x="0" y="599059"/>
                  </a:lnTo>
                  <a:lnTo>
                    <a:pt x="152654" y="599059"/>
                  </a:lnTo>
                  <a:lnTo>
                    <a:pt x="38354" y="599059"/>
                  </a:lnTo>
                  <a:lnTo>
                    <a:pt x="38354" y="634111"/>
                  </a:lnTo>
                  <a:lnTo>
                    <a:pt x="0" y="634111"/>
                  </a:lnTo>
                  <a:lnTo>
                    <a:pt x="152654" y="634111"/>
                  </a:lnTo>
                  <a:lnTo>
                    <a:pt x="114173" y="634111"/>
                  </a:lnTo>
                  <a:lnTo>
                    <a:pt x="114173" y="669163"/>
                  </a:lnTo>
                  <a:lnTo>
                    <a:pt x="0" y="669163"/>
                  </a:lnTo>
                  <a:lnTo>
                    <a:pt x="152654" y="669163"/>
                  </a:lnTo>
                  <a:lnTo>
                    <a:pt x="38354" y="669163"/>
                  </a:lnTo>
                  <a:lnTo>
                    <a:pt x="38354" y="704596"/>
                  </a:lnTo>
                  <a:lnTo>
                    <a:pt x="0" y="704596"/>
                  </a:lnTo>
                  <a:lnTo>
                    <a:pt x="152654" y="704596"/>
                  </a:lnTo>
                  <a:lnTo>
                    <a:pt x="114173" y="704596"/>
                  </a:lnTo>
                  <a:lnTo>
                    <a:pt x="114173" y="739648"/>
                  </a:lnTo>
                  <a:lnTo>
                    <a:pt x="0" y="739648"/>
                  </a:lnTo>
                  <a:lnTo>
                    <a:pt x="152654" y="739648"/>
                  </a:lnTo>
                  <a:lnTo>
                    <a:pt x="38354" y="739648"/>
                  </a:lnTo>
                  <a:lnTo>
                    <a:pt x="38354" y="774700"/>
                  </a:lnTo>
                  <a:lnTo>
                    <a:pt x="0" y="774700"/>
                  </a:lnTo>
                  <a:lnTo>
                    <a:pt x="152654" y="774700"/>
                  </a:lnTo>
                  <a:lnTo>
                    <a:pt x="114173" y="774700"/>
                  </a:lnTo>
                  <a:lnTo>
                    <a:pt x="114173" y="810260"/>
                  </a:lnTo>
                  <a:lnTo>
                    <a:pt x="0" y="810260"/>
                  </a:lnTo>
                  <a:lnTo>
                    <a:pt x="152654" y="810260"/>
                  </a:lnTo>
                  <a:lnTo>
                    <a:pt x="38354" y="810260"/>
                  </a:lnTo>
                  <a:lnTo>
                    <a:pt x="38354" y="845312"/>
                  </a:lnTo>
                  <a:lnTo>
                    <a:pt x="0" y="845312"/>
                  </a:lnTo>
                  <a:lnTo>
                    <a:pt x="152654" y="845312"/>
                  </a:lnTo>
                  <a:lnTo>
                    <a:pt x="114173" y="845312"/>
                  </a:lnTo>
                  <a:lnTo>
                    <a:pt x="114173" y="880364"/>
                  </a:lnTo>
                  <a:lnTo>
                    <a:pt x="0" y="880364"/>
                  </a:lnTo>
                  <a:lnTo>
                    <a:pt x="152654" y="880364"/>
                  </a:lnTo>
                  <a:lnTo>
                    <a:pt x="38354" y="880364"/>
                  </a:lnTo>
                  <a:lnTo>
                    <a:pt x="38354" y="915797"/>
                  </a:lnTo>
                  <a:lnTo>
                    <a:pt x="0" y="915797"/>
                  </a:lnTo>
                  <a:lnTo>
                    <a:pt x="152654" y="915797"/>
                  </a:lnTo>
                  <a:lnTo>
                    <a:pt x="114173" y="915797"/>
                  </a:lnTo>
                  <a:lnTo>
                    <a:pt x="114173" y="950849"/>
                  </a:lnTo>
                  <a:lnTo>
                    <a:pt x="0" y="950849"/>
                  </a:lnTo>
                  <a:lnTo>
                    <a:pt x="152654" y="950849"/>
                  </a:lnTo>
                  <a:lnTo>
                    <a:pt x="38354" y="950849"/>
                  </a:lnTo>
                  <a:lnTo>
                    <a:pt x="38354" y="986409"/>
                  </a:lnTo>
                  <a:lnTo>
                    <a:pt x="0" y="986409"/>
                  </a:lnTo>
                  <a:lnTo>
                    <a:pt x="152654" y="986409"/>
                  </a:lnTo>
                  <a:lnTo>
                    <a:pt x="0" y="141097"/>
                  </a:lnTo>
                  <a:lnTo>
                    <a:pt x="152654" y="141097"/>
                  </a:lnTo>
                  <a:lnTo>
                    <a:pt x="114173" y="141097"/>
                  </a:lnTo>
                  <a:lnTo>
                    <a:pt x="114173" y="176149"/>
                  </a:lnTo>
                  <a:lnTo>
                    <a:pt x="0" y="176149"/>
                  </a:lnTo>
                  <a:lnTo>
                    <a:pt x="152654" y="176149"/>
                  </a:lnTo>
                  <a:lnTo>
                    <a:pt x="38354" y="176149"/>
                  </a:lnTo>
                  <a:lnTo>
                    <a:pt x="38354" y="211709"/>
                  </a:lnTo>
                  <a:lnTo>
                    <a:pt x="0" y="211709"/>
                  </a:lnTo>
                  <a:lnTo>
                    <a:pt x="152654" y="211709"/>
                  </a:lnTo>
                  <a:lnTo>
                    <a:pt x="114173" y="211709"/>
                  </a:lnTo>
                  <a:lnTo>
                    <a:pt x="114173" y="246761"/>
                  </a:lnTo>
                  <a:lnTo>
                    <a:pt x="0" y="246761"/>
                  </a:lnTo>
                  <a:lnTo>
                    <a:pt x="152654" y="246761"/>
                  </a:lnTo>
                  <a:lnTo>
                    <a:pt x="38354" y="246761"/>
                  </a:lnTo>
                  <a:lnTo>
                    <a:pt x="38354" y="281813"/>
                  </a:lnTo>
                  <a:lnTo>
                    <a:pt x="0" y="281813"/>
                  </a:lnTo>
                  <a:lnTo>
                    <a:pt x="152654" y="281813"/>
                  </a:lnTo>
                  <a:lnTo>
                    <a:pt x="114173" y="281813"/>
                  </a:lnTo>
                  <a:lnTo>
                    <a:pt x="114173" y="317246"/>
                  </a:lnTo>
                  <a:lnTo>
                    <a:pt x="0" y="317246"/>
                  </a:lnTo>
                  <a:lnTo>
                    <a:pt x="152654" y="317246"/>
                  </a:lnTo>
                  <a:lnTo>
                    <a:pt x="38354" y="317246"/>
                  </a:lnTo>
                  <a:lnTo>
                    <a:pt x="38354" y="352298"/>
                  </a:lnTo>
                  <a:lnTo>
                    <a:pt x="0" y="352298"/>
                  </a:lnTo>
                  <a:lnTo>
                    <a:pt x="152654" y="352298"/>
                  </a:lnTo>
                  <a:lnTo>
                    <a:pt x="114173" y="352298"/>
                  </a:lnTo>
                  <a:lnTo>
                    <a:pt x="114173" y="387350"/>
                  </a:lnTo>
                  <a:lnTo>
                    <a:pt x="0" y="387350"/>
                  </a:lnTo>
                  <a:lnTo>
                    <a:pt x="152654" y="387350"/>
                  </a:lnTo>
                  <a:lnTo>
                    <a:pt x="38354" y="387350"/>
                  </a:lnTo>
                  <a:lnTo>
                    <a:pt x="38354" y="422910"/>
                  </a:lnTo>
                  <a:lnTo>
                    <a:pt x="0" y="422910"/>
                  </a:lnTo>
                  <a:lnTo>
                    <a:pt x="152654" y="422910"/>
                  </a:lnTo>
                  <a:lnTo>
                    <a:pt x="114173" y="422910"/>
                  </a:lnTo>
                  <a:lnTo>
                    <a:pt x="114173" y="457962"/>
                  </a:lnTo>
                  <a:lnTo>
                    <a:pt x="0" y="457962"/>
                  </a:lnTo>
                  <a:lnTo>
                    <a:pt x="152654" y="457962"/>
                  </a:lnTo>
                  <a:lnTo>
                    <a:pt x="38354" y="457962"/>
                  </a:lnTo>
                  <a:lnTo>
                    <a:pt x="38354" y="493395"/>
                  </a:lnTo>
                  <a:lnTo>
                    <a:pt x="0" y="493395"/>
                  </a:lnTo>
                  <a:lnTo>
                    <a:pt x="152654" y="493395"/>
                  </a:lnTo>
                  <a:lnTo>
                    <a:pt x="114173" y="493395"/>
                  </a:lnTo>
                  <a:lnTo>
                    <a:pt x="114173" y="528447"/>
                  </a:lnTo>
                  <a:lnTo>
                    <a:pt x="0" y="528447"/>
                  </a:lnTo>
                  <a:lnTo>
                    <a:pt x="152654" y="528447"/>
                  </a:lnTo>
                  <a:lnTo>
                    <a:pt x="38354" y="528447"/>
                  </a:lnTo>
                  <a:lnTo>
                    <a:pt x="38354" y="563499"/>
                  </a:lnTo>
                  <a:lnTo>
                    <a:pt x="0" y="70612"/>
                  </a:lnTo>
                  <a:lnTo>
                    <a:pt x="152654" y="70612"/>
                  </a:lnTo>
                  <a:lnTo>
                    <a:pt x="114173" y="70612"/>
                  </a:lnTo>
                  <a:lnTo>
                    <a:pt x="114173" y="105664"/>
                  </a:lnTo>
                  <a:lnTo>
                    <a:pt x="0" y="105664"/>
                  </a:lnTo>
                  <a:lnTo>
                    <a:pt x="152654" y="105664"/>
                  </a:lnTo>
                  <a:lnTo>
                    <a:pt x="38354" y="105664"/>
                  </a:lnTo>
                  <a:lnTo>
                    <a:pt x="38354" y="141097"/>
                  </a:lnTo>
                  <a:lnTo>
                    <a:pt x="0" y="0"/>
                  </a:lnTo>
                  <a:lnTo>
                    <a:pt x="152654" y="0"/>
                  </a:lnTo>
                  <a:lnTo>
                    <a:pt x="114173" y="0"/>
                  </a:lnTo>
                  <a:lnTo>
                    <a:pt x="114173" y="35560"/>
                  </a:lnTo>
                  <a:lnTo>
                    <a:pt x="0" y="35560"/>
                  </a:lnTo>
                  <a:lnTo>
                    <a:pt x="152654" y="35560"/>
                  </a:lnTo>
                  <a:lnTo>
                    <a:pt x="38354" y="35560"/>
                  </a:lnTo>
                  <a:lnTo>
                    <a:pt x="38354" y="70612"/>
                  </a:lnTo>
                  <a:lnTo>
                    <a:pt x="0" y="986409"/>
                  </a:lnTo>
                  <a:lnTo>
                    <a:pt x="152654" y="986409"/>
                  </a:lnTo>
                  <a:close/>
                </a:path>
              </a:pathLst>
            </a:custGeom>
            <a:solidFill>
              <a:srgbClr val="CE8750"/>
            </a:solidFill>
            <a:ln w="0" cap="flat" cmpd="sng" algn="ctr">
              <a:solidFill>
                <a:srgbClr val="CE875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746" name="Straight Connector 745"/>
            <p:cNvCxnSpPr/>
            <p:nvPr/>
          </p:nvCxnSpPr>
          <p:spPr>
            <a:xfrm>
              <a:off x="2933700" y="37465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7" name="Freeform 746"/>
            <p:cNvSpPr/>
            <p:nvPr/>
          </p:nvSpPr>
          <p:spPr>
            <a:xfrm>
              <a:off x="2830830" y="2773680"/>
              <a:ext cx="153671" cy="1021081"/>
            </a:xfrm>
            <a:custGeom>
              <a:avLst/>
              <a:gdLst/>
              <a:ahLst/>
              <a:cxnLst/>
              <a:rect l="0" t="0" r="0" b="0"/>
              <a:pathLst>
                <a:path w="153671" h="1021081">
                  <a:moveTo>
                    <a:pt x="0" y="0"/>
                  </a:moveTo>
                  <a:lnTo>
                    <a:pt x="0" y="1021080"/>
                  </a:lnTo>
                  <a:lnTo>
                    <a:pt x="153670" y="1021080"/>
                  </a:lnTo>
                  <a:lnTo>
                    <a:pt x="153670" y="14097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E5E5E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748" name="Straight Connector 747"/>
            <p:cNvCxnSpPr/>
            <p:nvPr/>
          </p:nvCxnSpPr>
          <p:spPr>
            <a:xfrm>
              <a:off x="2819400" y="33274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9" name="Straight Connector 748"/>
            <p:cNvCxnSpPr/>
            <p:nvPr/>
          </p:nvCxnSpPr>
          <p:spPr>
            <a:xfrm>
              <a:off x="2933700" y="33274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0" name="Straight Connector 749"/>
            <p:cNvCxnSpPr/>
            <p:nvPr/>
          </p:nvCxnSpPr>
          <p:spPr>
            <a:xfrm>
              <a:off x="2819400" y="33655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1" name="Straight Connector 750"/>
            <p:cNvCxnSpPr/>
            <p:nvPr/>
          </p:nvCxnSpPr>
          <p:spPr>
            <a:xfrm>
              <a:off x="2857500" y="3365500"/>
              <a:ext cx="0" cy="254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2" name="Straight Connector 751"/>
            <p:cNvCxnSpPr/>
            <p:nvPr/>
          </p:nvCxnSpPr>
          <p:spPr>
            <a:xfrm>
              <a:off x="2819400" y="33909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3" name="Straight Connector 752"/>
            <p:cNvCxnSpPr/>
            <p:nvPr/>
          </p:nvCxnSpPr>
          <p:spPr>
            <a:xfrm>
              <a:off x="2933700" y="33909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4" name="Straight Connector 753"/>
            <p:cNvCxnSpPr/>
            <p:nvPr/>
          </p:nvCxnSpPr>
          <p:spPr>
            <a:xfrm>
              <a:off x="2819400" y="34290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5" name="Straight Connector 754"/>
            <p:cNvCxnSpPr/>
            <p:nvPr/>
          </p:nvCxnSpPr>
          <p:spPr>
            <a:xfrm>
              <a:off x="2857500" y="34290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6" name="Straight Connector 755"/>
            <p:cNvCxnSpPr/>
            <p:nvPr/>
          </p:nvCxnSpPr>
          <p:spPr>
            <a:xfrm>
              <a:off x="2819400" y="34671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7" name="Straight Connector 756"/>
            <p:cNvCxnSpPr/>
            <p:nvPr/>
          </p:nvCxnSpPr>
          <p:spPr>
            <a:xfrm>
              <a:off x="2933700" y="34671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8" name="Straight Connector 757"/>
            <p:cNvCxnSpPr/>
            <p:nvPr/>
          </p:nvCxnSpPr>
          <p:spPr>
            <a:xfrm>
              <a:off x="2819400" y="35052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9" name="Straight Connector 758"/>
            <p:cNvCxnSpPr/>
            <p:nvPr/>
          </p:nvCxnSpPr>
          <p:spPr>
            <a:xfrm>
              <a:off x="2857500" y="3505200"/>
              <a:ext cx="0" cy="254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0" name="Straight Connector 759"/>
            <p:cNvCxnSpPr/>
            <p:nvPr/>
          </p:nvCxnSpPr>
          <p:spPr>
            <a:xfrm>
              <a:off x="2819400" y="35433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1" name="Straight Connector 760"/>
            <p:cNvCxnSpPr/>
            <p:nvPr/>
          </p:nvCxnSpPr>
          <p:spPr>
            <a:xfrm>
              <a:off x="2933700" y="35306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2" name="Straight Connector 761"/>
            <p:cNvCxnSpPr/>
            <p:nvPr/>
          </p:nvCxnSpPr>
          <p:spPr>
            <a:xfrm>
              <a:off x="2819400" y="35687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3" name="Straight Connector 762"/>
            <p:cNvCxnSpPr/>
            <p:nvPr/>
          </p:nvCxnSpPr>
          <p:spPr>
            <a:xfrm>
              <a:off x="2857500" y="35687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4" name="Straight Connector 763"/>
            <p:cNvCxnSpPr/>
            <p:nvPr/>
          </p:nvCxnSpPr>
          <p:spPr>
            <a:xfrm>
              <a:off x="2819400" y="36068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5" name="Straight Connector 764"/>
            <p:cNvCxnSpPr/>
            <p:nvPr/>
          </p:nvCxnSpPr>
          <p:spPr>
            <a:xfrm>
              <a:off x="2933700" y="36068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6" name="Straight Connector 765"/>
            <p:cNvCxnSpPr/>
            <p:nvPr/>
          </p:nvCxnSpPr>
          <p:spPr>
            <a:xfrm>
              <a:off x="2819400" y="36449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7" name="Straight Connector 766"/>
            <p:cNvCxnSpPr/>
            <p:nvPr/>
          </p:nvCxnSpPr>
          <p:spPr>
            <a:xfrm>
              <a:off x="2857500" y="36449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8" name="Straight Connector 767"/>
            <p:cNvCxnSpPr/>
            <p:nvPr/>
          </p:nvCxnSpPr>
          <p:spPr>
            <a:xfrm>
              <a:off x="2819400" y="36830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9" name="Straight Connector 768"/>
            <p:cNvCxnSpPr/>
            <p:nvPr/>
          </p:nvCxnSpPr>
          <p:spPr>
            <a:xfrm>
              <a:off x="2933700" y="3683000"/>
              <a:ext cx="0" cy="254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0" name="Straight Connector 769"/>
            <p:cNvCxnSpPr/>
            <p:nvPr/>
          </p:nvCxnSpPr>
          <p:spPr>
            <a:xfrm>
              <a:off x="2819400" y="37084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1" name="Straight Connector 770"/>
            <p:cNvCxnSpPr/>
            <p:nvPr/>
          </p:nvCxnSpPr>
          <p:spPr>
            <a:xfrm>
              <a:off x="2857500" y="37084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2" name="Straight Connector 771"/>
            <p:cNvCxnSpPr/>
            <p:nvPr/>
          </p:nvCxnSpPr>
          <p:spPr>
            <a:xfrm>
              <a:off x="2819400" y="37465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3" name="Straight Connector 772"/>
            <p:cNvCxnSpPr/>
            <p:nvPr/>
          </p:nvCxnSpPr>
          <p:spPr>
            <a:xfrm>
              <a:off x="2819400" y="29083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4" name="Straight Connector 773"/>
            <p:cNvCxnSpPr/>
            <p:nvPr/>
          </p:nvCxnSpPr>
          <p:spPr>
            <a:xfrm>
              <a:off x="2933700" y="2908300"/>
              <a:ext cx="0" cy="254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5" name="Straight Connector 774"/>
            <p:cNvCxnSpPr/>
            <p:nvPr/>
          </p:nvCxnSpPr>
          <p:spPr>
            <a:xfrm>
              <a:off x="2819400" y="29337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6" name="Straight Connector 775"/>
            <p:cNvCxnSpPr/>
            <p:nvPr/>
          </p:nvCxnSpPr>
          <p:spPr>
            <a:xfrm>
              <a:off x="2857500" y="29337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7" name="Straight Connector 776"/>
            <p:cNvCxnSpPr/>
            <p:nvPr/>
          </p:nvCxnSpPr>
          <p:spPr>
            <a:xfrm>
              <a:off x="2819400" y="29718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8" name="Straight Connector 777"/>
            <p:cNvCxnSpPr/>
            <p:nvPr/>
          </p:nvCxnSpPr>
          <p:spPr>
            <a:xfrm>
              <a:off x="2933700" y="29718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9" name="Straight Connector 778"/>
            <p:cNvCxnSpPr/>
            <p:nvPr/>
          </p:nvCxnSpPr>
          <p:spPr>
            <a:xfrm>
              <a:off x="2819400" y="30099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0" name="Straight Connector 779"/>
            <p:cNvCxnSpPr/>
            <p:nvPr/>
          </p:nvCxnSpPr>
          <p:spPr>
            <a:xfrm>
              <a:off x="2857500" y="30099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1" name="Straight Connector 780"/>
            <p:cNvCxnSpPr/>
            <p:nvPr/>
          </p:nvCxnSpPr>
          <p:spPr>
            <a:xfrm>
              <a:off x="2819400" y="30480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2" name="Straight Connector 781"/>
            <p:cNvCxnSpPr/>
            <p:nvPr/>
          </p:nvCxnSpPr>
          <p:spPr>
            <a:xfrm>
              <a:off x="2933700" y="3048000"/>
              <a:ext cx="0" cy="254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3" name="Straight Connector 782"/>
            <p:cNvCxnSpPr/>
            <p:nvPr/>
          </p:nvCxnSpPr>
          <p:spPr>
            <a:xfrm>
              <a:off x="2819400" y="30734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4" name="Straight Connector 783"/>
            <p:cNvCxnSpPr/>
            <p:nvPr/>
          </p:nvCxnSpPr>
          <p:spPr>
            <a:xfrm>
              <a:off x="2857500" y="30734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5" name="Straight Connector 784"/>
            <p:cNvCxnSpPr/>
            <p:nvPr/>
          </p:nvCxnSpPr>
          <p:spPr>
            <a:xfrm>
              <a:off x="2819400" y="31115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6" name="Straight Connector 785"/>
            <p:cNvCxnSpPr/>
            <p:nvPr/>
          </p:nvCxnSpPr>
          <p:spPr>
            <a:xfrm>
              <a:off x="2933700" y="31115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7" name="Straight Connector 786"/>
            <p:cNvCxnSpPr/>
            <p:nvPr/>
          </p:nvCxnSpPr>
          <p:spPr>
            <a:xfrm>
              <a:off x="2819400" y="31496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8" name="Straight Connector 787"/>
            <p:cNvCxnSpPr/>
            <p:nvPr/>
          </p:nvCxnSpPr>
          <p:spPr>
            <a:xfrm>
              <a:off x="2857500" y="31496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9" name="Straight Connector 788"/>
            <p:cNvCxnSpPr/>
            <p:nvPr/>
          </p:nvCxnSpPr>
          <p:spPr>
            <a:xfrm>
              <a:off x="2819400" y="31877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0" name="Straight Connector 789"/>
            <p:cNvCxnSpPr/>
            <p:nvPr/>
          </p:nvCxnSpPr>
          <p:spPr>
            <a:xfrm>
              <a:off x="2933700" y="31877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1" name="Straight Connector 790"/>
            <p:cNvCxnSpPr/>
            <p:nvPr/>
          </p:nvCxnSpPr>
          <p:spPr>
            <a:xfrm>
              <a:off x="2819400" y="32258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2" name="Straight Connector 791"/>
            <p:cNvCxnSpPr/>
            <p:nvPr/>
          </p:nvCxnSpPr>
          <p:spPr>
            <a:xfrm>
              <a:off x="2857500" y="3225800"/>
              <a:ext cx="0" cy="254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3" name="Straight Connector 792"/>
            <p:cNvCxnSpPr/>
            <p:nvPr/>
          </p:nvCxnSpPr>
          <p:spPr>
            <a:xfrm>
              <a:off x="2819400" y="32512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4" name="Straight Connector 793"/>
            <p:cNvCxnSpPr/>
            <p:nvPr/>
          </p:nvCxnSpPr>
          <p:spPr>
            <a:xfrm>
              <a:off x="2933700" y="32512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5" name="Straight Connector 794"/>
            <p:cNvCxnSpPr/>
            <p:nvPr/>
          </p:nvCxnSpPr>
          <p:spPr>
            <a:xfrm>
              <a:off x="2819400" y="32893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6" name="Straight Connector 795"/>
            <p:cNvCxnSpPr/>
            <p:nvPr/>
          </p:nvCxnSpPr>
          <p:spPr>
            <a:xfrm>
              <a:off x="2857500" y="32893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7" name="Straight Connector 796"/>
            <p:cNvCxnSpPr/>
            <p:nvPr/>
          </p:nvCxnSpPr>
          <p:spPr>
            <a:xfrm>
              <a:off x="2819400" y="28321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8" name="Straight Connector 797"/>
            <p:cNvCxnSpPr/>
            <p:nvPr/>
          </p:nvCxnSpPr>
          <p:spPr>
            <a:xfrm>
              <a:off x="2933700" y="28321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9" name="Straight Connector 798"/>
            <p:cNvCxnSpPr/>
            <p:nvPr/>
          </p:nvCxnSpPr>
          <p:spPr>
            <a:xfrm>
              <a:off x="2819400" y="28702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0" name="Straight Connector 799"/>
            <p:cNvCxnSpPr/>
            <p:nvPr/>
          </p:nvCxnSpPr>
          <p:spPr>
            <a:xfrm>
              <a:off x="2857500" y="28702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1" name="Straight Connector 800"/>
            <p:cNvCxnSpPr/>
            <p:nvPr/>
          </p:nvCxnSpPr>
          <p:spPr>
            <a:xfrm>
              <a:off x="2819400" y="27559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2" name="Straight Connector 801"/>
            <p:cNvCxnSpPr/>
            <p:nvPr/>
          </p:nvCxnSpPr>
          <p:spPr>
            <a:xfrm>
              <a:off x="2933700" y="27559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3" name="Straight Connector 802"/>
            <p:cNvCxnSpPr/>
            <p:nvPr/>
          </p:nvCxnSpPr>
          <p:spPr>
            <a:xfrm>
              <a:off x="2819400" y="27940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4" name="Straight Connector 803"/>
            <p:cNvCxnSpPr/>
            <p:nvPr/>
          </p:nvCxnSpPr>
          <p:spPr>
            <a:xfrm>
              <a:off x="2857500" y="2794000"/>
              <a:ext cx="0" cy="3810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5" name="Straight Connector 804"/>
            <p:cNvCxnSpPr/>
            <p:nvPr/>
          </p:nvCxnSpPr>
          <p:spPr>
            <a:xfrm>
              <a:off x="2819400" y="3746500"/>
              <a:ext cx="152400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6" name="Freeform 805"/>
            <p:cNvSpPr/>
            <p:nvPr/>
          </p:nvSpPr>
          <p:spPr>
            <a:xfrm>
              <a:off x="777367" y="1786255"/>
              <a:ext cx="2284858" cy="1197103"/>
            </a:xfrm>
            <a:custGeom>
              <a:avLst/>
              <a:gdLst/>
              <a:ahLst/>
              <a:cxnLst/>
              <a:rect l="0" t="0" r="0" b="0"/>
              <a:pathLst>
                <a:path w="2284858" h="1197103">
                  <a:moveTo>
                    <a:pt x="0" y="1197102"/>
                  </a:moveTo>
                  <a:lnTo>
                    <a:pt x="0" y="1056386"/>
                  </a:lnTo>
                  <a:lnTo>
                    <a:pt x="1142492" y="0"/>
                  </a:lnTo>
                  <a:lnTo>
                    <a:pt x="2284857" y="1056386"/>
                  </a:lnTo>
                  <a:lnTo>
                    <a:pt x="2208530" y="1126998"/>
                  </a:lnTo>
                  <a:lnTo>
                    <a:pt x="1142492" y="140589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07" name="Freeform 806"/>
            <p:cNvSpPr/>
            <p:nvPr/>
          </p:nvSpPr>
          <p:spPr>
            <a:xfrm>
              <a:off x="777240" y="1785620"/>
              <a:ext cx="2284731" cy="1197611"/>
            </a:xfrm>
            <a:custGeom>
              <a:avLst/>
              <a:gdLst/>
              <a:ahLst/>
              <a:cxnLst/>
              <a:rect l="0" t="0" r="0" b="0"/>
              <a:pathLst>
                <a:path w="2284731" h="1197611">
                  <a:moveTo>
                    <a:pt x="0" y="1197610"/>
                  </a:moveTo>
                  <a:lnTo>
                    <a:pt x="0" y="1056640"/>
                  </a:lnTo>
                  <a:lnTo>
                    <a:pt x="1143000" y="0"/>
                  </a:lnTo>
                  <a:lnTo>
                    <a:pt x="2284730" y="1056640"/>
                  </a:lnTo>
                  <a:lnTo>
                    <a:pt x="2208530" y="1127760"/>
                  </a:lnTo>
                  <a:lnTo>
                    <a:pt x="1143000" y="14097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08" name="Freeform 807"/>
            <p:cNvSpPr/>
            <p:nvPr/>
          </p:nvSpPr>
          <p:spPr>
            <a:xfrm>
              <a:off x="2983992" y="2844165"/>
              <a:ext cx="1256666" cy="70486"/>
            </a:xfrm>
            <a:custGeom>
              <a:avLst/>
              <a:gdLst/>
              <a:ahLst/>
              <a:cxnLst/>
              <a:rect l="0" t="0" r="0" b="0"/>
              <a:pathLst>
                <a:path w="1256666" h="70486">
                  <a:moveTo>
                    <a:pt x="1256665" y="0"/>
                  </a:moveTo>
                  <a:lnTo>
                    <a:pt x="1256665" y="70485"/>
                  </a:lnTo>
                  <a:lnTo>
                    <a:pt x="0" y="70485"/>
                  </a:lnTo>
                  <a:lnTo>
                    <a:pt x="75819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09" name="Freeform 808"/>
            <p:cNvSpPr/>
            <p:nvPr/>
          </p:nvSpPr>
          <p:spPr>
            <a:xfrm>
              <a:off x="2984500" y="2843530"/>
              <a:ext cx="1256031" cy="71121"/>
            </a:xfrm>
            <a:custGeom>
              <a:avLst/>
              <a:gdLst/>
              <a:ahLst/>
              <a:cxnLst/>
              <a:rect l="0" t="0" r="0" b="0"/>
              <a:pathLst>
                <a:path w="1256031" h="71121">
                  <a:moveTo>
                    <a:pt x="74930" y="0"/>
                  </a:moveTo>
                  <a:lnTo>
                    <a:pt x="0" y="71120"/>
                  </a:lnTo>
                  <a:lnTo>
                    <a:pt x="1256030" y="71120"/>
                  </a:lnTo>
                  <a:lnTo>
                    <a:pt x="125603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676385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4900" y="177800"/>
            <a:ext cx="57404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AU" sz="3600" smtClean="0">
                <a:solidFill>
                  <a:srgbClr val="3CB371"/>
                </a:solidFill>
                <a:latin typeface="Arial - 48"/>
              </a:rPr>
              <a:t>Circle the Shortest</a:t>
            </a:r>
            <a:endParaRPr lang="en-AU" sz="3600">
              <a:solidFill>
                <a:srgbClr val="3CB371"/>
              </a:solidFill>
              <a:latin typeface="Arial - 4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205555" y="1091288"/>
            <a:ext cx="2685825" cy="4632095"/>
            <a:chOff x="1205555" y="1091288"/>
            <a:chExt cx="2685825" cy="4632095"/>
          </a:xfrm>
        </p:grpSpPr>
        <p:sp>
          <p:nvSpPr>
            <p:cNvPr id="3" name="Freeform 2"/>
            <p:cNvSpPr/>
            <p:nvPr/>
          </p:nvSpPr>
          <p:spPr>
            <a:xfrm>
              <a:off x="1205611" y="1091311"/>
              <a:ext cx="2685416" cy="3269362"/>
            </a:xfrm>
            <a:custGeom>
              <a:avLst/>
              <a:gdLst/>
              <a:ahLst/>
              <a:cxnLst/>
              <a:rect l="0" t="0" r="0" b="0"/>
              <a:pathLst>
                <a:path w="2685416" h="3269362">
                  <a:moveTo>
                    <a:pt x="2253107" y="623697"/>
                  </a:moveTo>
                  <a:lnTo>
                    <a:pt x="2299081" y="596265"/>
                  </a:lnTo>
                  <a:lnTo>
                    <a:pt x="2336927" y="625094"/>
                  </a:lnTo>
                  <a:lnTo>
                    <a:pt x="2311273" y="717677"/>
                  </a:lnTo>
                  <a:lnTo>
                    <a:pt x="2397252" y="769620"/>
                  </a:lnTo>
                  <a:lnTo>
                    <a:pt x="2382774" y="839343"/>
                  </a:lnTo>
                  <a:lnTo>
                    <a:pt x="2343023" y="873760"/>
                  </a:lnTo>
                  <a:lnTo>
                    <a:pt x="2308606" y="914400"/>
                  </a:lnTo>
                  <a:lnTo>
                    <a:pt x="2205736" y="891159"/>
                  </a:lnTo>
                  <a:lnTo>
                    <a:pt x="2194433" y="948944"/>
                  </a:lnTo>
                  <a:lnTo>
                    <a:pt x="2234438" y="972185"/>
                  </a:lnTo>
                  <a:lnTo>
                    <a:pt x="2308606" y="983742"/>
                  </a:lnTo>
                  <a:lnTo>
                    <a:pt x="2297176" y="1053211"/>
                  </a:lnTo>
                  <a:lnTo>
                    <a:pt x="2223008" y="1076452"/>
                  </a:lnTo>
                  <a:lnTo>
                    <a:pt x="2165985" y="1157351"/>
                  </a:lnTo>
                  <a:lnTo>
                    <a:pt x="2279904" y="1191895"/>
                  </a:lnTo>
                  <a:lnTo>
                    <a:pt x="2331466" y="1157351"/>
                  </a:lnTo>
                  <a:lnTo>
                    <a:pt x="2394077" y="1203579"/>
                  </a:lnTo>
                  <a:lnTo>
                    <a:pt x="2456942" y="1180592"/>
                  </a:lnTo>
                  <a:lnTo>
                    <a:pt x="2468372" y="1284478"/>
                  </a:lnTo>
                  <a:lnTo>
                    <a:pt x="2422906" y="1377188"/>
                  </a:lnTo>
                  <a:lnTo>
                    <a:pt x="2497074" y="1435227"/>
                  </a:lnTo>
                  <a:lnTo>
                    <a:pt x="2451227" y="1469771"/>
                  </a:lnTo>
                  <a:lnTo>
                    <a:pt x="2411349" y="1527556"/>
                  </a:lnTo>
                  <a:lnTo>
                    <a:pt x="2479802" y="1574038"/>
                  </a:lnTo>
                  <a:lnTo>
                    <a:pt x="2519553" y="1666621"/>
                  </a:lnTo>
                  <a:lnTo>
                    <a:pt x="2559685" y="1770507"/>
                  </a:lnTo>
                  <a:lnTo>
                    <a:pt x="2593721" y="1793748"/>
                  </a:lnTo>
                  <a:lnTo>
                    <a:pt x="2668143" y="1828546"/>
                  </a:lnTo>
                  <a:lnTo>
                    <a:pt x="2622296" y="1874774"/>
                  </a:lnTo>
                  <a:lnTo>
                    <a:pt x="2531110" y="1909572"/>
                  </a:lnTo>
                  <a:lnTo>
                    <a:pt x="2433955" y="1932813"/>
                  </a:lnTo>
                  <a:lnTo>
                    <a:pt x="2491359" y="1990471"/>
                  </a:lnTo>
                  <a:lnTo>
                    <a:pt x="2571115" y="2025396"/>
                  </a:lnTo>
                  <a:lnTo>
                    <a:pt x="2559685" y="2094738"/>
                  </a:lnTo>
                  <a:lnTo>
                    <a:pt x="2628011" y="2094738"/>
                  </a:lnTo>
                  <a:lnTo>
                    <a:pt x="2588260" y="2175764"/>
                  </a:lnTo>
                  <a:lnTo>
                    <a:pt x="2662428" y="2199005"/>
                  </a:lnTo>
                  <a:lnTo>
                    <a:pt x="2593721" y="2233549"/>
                  </a:lnTo>
                  <a:lnTo>
                    <a:pt x="2582545" y="2291207"/>
                  </a:lnTo>
                  <a:lnTo>
                    <a:pt x="2656713" y="2303272"/>
                  </a:lnTo>
                  <a:lnTo>
                    <a:pt x="2622296" y="2349246"/>
                  </a:lnTo>
                  <a:lnTo>
                    <a:pt x="2519553" y="2372487"/>
                  </a:lnTo>
                  <a:lnTo>
                    <a:pt x="2411349" y="2384171"/>
                  </a:lnTo>
                  <a:lnTo>
                    <a:pt x="2348611" y="2395474"/>
                  </a:lnTo>
                  <a:lnTo>
                    <a:pt x="2376932" y="2430272"/>
                  </a:lnTo>
                  <a:lnTo>
                    <a:pt x="2354072" y="2476754"/>
                  </a:lnTo>
                  <a:lnTo>
                    <a:pt x="2428621" y="2465197"/>
                  </a:lnTo>
                  <a:lnTo>
                    <a:pt x="2508377" y="2499741"/>
                  </a:lnTo>
                  <a:lnTo>
                    <a:pt x="2616708" y="2522982"/>
                  </a:lnTo>
                  <a:lnTo>
                    <a:pt x="2639568" y="2569210"/>
                  </a:lnTo>
                  <a:lnTo>
                    <a:pt x="2685415" y="2592451"/>
                  </a:lnTo>
                  <a:lnTo>
                    <a:pt x="2633726" y="2649982"/>
                  </a:lnTo>
                  <a:lnTo>
                    <a:pt x="2656713" y="2673223"/>
                  </a:lnTo>
                  <a:lnTo>
                    <a:pt x="2673477" y="2742946"/>
                  </a:lnTo>
                  <a:lnTo>
                    <a:pt x="2622296" y="2812034"/>
                  </a:lnTo>
                  <a:lnTo>
                    <a:pt x="2668143" y="2870073"/>
                  </a:lnTo>
                  <a:lnTo>
                    <a:pt x="2610866" y="2881757"/>
                  </a:lnTo>
                  <a:lnTo>
                    <a:pt x="2531110" y="2881757"/>
                  </a:lnTo>
                  <a:lnTo>
                    <a:pt x="2491359" y="2939542"/>
                  </a:lnTo>
                  <a:lnTo>
                    <a:pt x="2473325" y="2925191"/>
                  </a:lnTo>
                  <a:lnTo>
                    <a:pt x="2457577" y="2910078"/>
                  </a:lnTo>
                  <a:lnTo>
                    <a:pt x="2441321" y="2898140"/>
                  </a:lnTo>
                  <a:lnTo>
                    <a:pt x="2432685" y="2894711"/>
                  </a:lnTo>
                  <a:lnTo>
                    <a:pt x="2422906" y="2893314"/>
                  </a:lnTo>
                  <a:lnTo>
                    <a:pt x="2414778" y="2894711"/>
                  </a:lnTo>
                  <a:lnTo>
                    <a:pt x="2407285" y="2898902"/>
                  </a:lnTo>
                  <a:lnTo>
                    <a:pt x="2394077" y="2911602"/>
                  </a:lnTo>
                  <a:lnTo>
                    <a:pt x="2380742" y="2923794"/>
                  </a:lnTo>
                  <a:lnTo>
                    <a:pt x="2373249" y="2927477"/>
                  </a:lnTo>
                  <a:lnTo>
                    <a:pt x="2365502" y="2927985"/>
                  </a:lnTo>
                  <a:lnTo>
                    <a:pt x="2357120" y="2924556"/>
                  </a:lnTo>
                  <a:lnTo>
                    <a:pt x="2350770" y="2917317"/>
                  </a:lnTo>
                  <a:lnTo>
                    <a:pt x="2339975" y="2897505"/>
                  </a:lnTo>
                  <a:lnTo>
                    <a:pt x="2334895" y="2887218"/>
                  </a:lnTo>
                  <a:lnTo>
                    <a:pt x="2329434" y="2878328"/>
                  </a:lnTo>
                  <a:lnTo>
                    <a:pt x="2322830" y="2872232"/>
                  </a:lnTo>
                  <a:lnTo>
                    <a:pt x="2314194" y="2870073"/>
                  </a:lnTo>
                  <a:lnTo>
                    <a:pt x="2298192" y="2884424"/>
                  </a:lnTo>
                  <a:lnTo>
                    <a:pt x="2283333" y="2901315"/>
                  </a:lnTo>
                  <a:lnTo>
                    <a:pt x="2257679" y="2938145"/>
                  </a:lnTo>
                  <a:lnTo>
                    <a:pt x="2234438" y="2972689"/>
                  </a:lnTo>
                  <a:lnTo>
                    <a:pt x="2223008" y="2986659"/>
                  </a:lnTo>
                  <a:lnTo>
                    <a:pt x="2211578" y="2997708"/>
                  </a:lnTo>
                  <a:lnTo>
                    <a:pt x="2205101" y="2996819"/>
                  </a:lnTo>
                  <a:lnTo>
                    <a:pt x="2199386" y="2994533"/>
                  </a:lnTo>
                  <a:lnTo>
                    <a:pt x="2188210" y="2985262"/>
                  </a:lnTo>
                  <a:lnTo>
                    <a:pt x="2178812" y="2972054"/>
                  </a:lnTo>
                  <a:lnTo>
                    <a:pt x="2169795" y="2956560"/>
                  </a:lnTo>
                  <a:lnTo>
                    <a:pt x="2160651" y="2942209"/>
                  </a:lnTo>
                  <a:lnTo>
                    <a:pt x="2151888" y="2931414"/>
                  </a:lnTo>
                  <a:lnTo>
                    <a:pt x="2142109" y="2925699"/>
                  </a:lnTo>
                  <a:lnTo>
                    <a:pt x="2136902" y="2925699"/>
                  </a:lnTo>
                  <a:lnTo>
                    <a:pt x="2131568" y="2927985"/>
                  </a:lnTo>
                  <a:lnTo>
                    <a:pt x="2132584" y="2941193"/>
                  </a:lnTo>
                  <a:lnTo>
                    <a:pt x="2137410" y="2957576"/>
                  </a:lnTo>
                  <a:lnTo>
                    <a:pt x="2144395" y="2977007"/>
                  </a:lnTo>
                  <a:lnTo>
                    <a:pt x="2152523" y="2997708"/>
                  </a:lnTo>
                  <a:lnTo>
                    <a:pt x="2161540" y="3017774"/>
                  </a:lnTo>
                  <a:lnTo>
                    <a:pt x="2169795" y="3037205"/>
                  </a:lnTo>
                  <a:lnTo>
                    <a:pt x="2176145" y="3053588"/>
                  </a:lnTo>
                  <a:lnTo>
                    <a:pt x="2180209" y="3066923"/>
                  </a:lnTo>
                  <a:lnTo>
                    <a:pt x="2163572" y="3055747"/>
                  </a:lnTo>
                  <a:lnTo>
                    <a:pt x="2149856" y="3043682"/>
                  </a:lnTo>
                  <a:lnTo>
                    <a:pt x="2138045" y="3032506"/>
                  </a:lnTo>
                  <a:lnTo>
                    <a:pt x="2127631" y="3022981"/>
                  </a:lnTo>
                  <a:lnTo>
                    <a:pt x="2117471" y="3015615"/>
                  </a:lnTo>
                  <a:lnTo>
                    <a:pt x="2107438" y="3012313"/>
                  </a:lnTo>
                  <a:lnTo>
                    <a:pt x="2096008" y="3013710"/>
                  </a:lnTo>
                  <a:lnTo>
                    <a:pt x="2083181" y="3020441"/>
                  </a:lnTo>
                  <a:lnTo>
                    <a:pt x="2087499" y="3047873"/>
                  </a:lnTo>
                  <a:lnTo>
                    <a:pt x="2088134" y="3079242"/>
                  </a:lnTo>
                  <a:lnTo>
                    <a:pt x="2087118" y="3096641"/>
                  </a:lnTo>
                  <a:lnTo>
                    <a:pt x="2085467" y="3115945"/>
                  </a:lnTo>
                  <a:lnTo>
                    <a:pt x="2083181" y="3136646"/>
                  </a:lnTo>
                  <a:lnTo>
                    <a:pt x="2080133" y="3159633"/>
                  </a:lnTo>
                  <a:lnTo>
                    <a:pt x="2075688" y="3161284"/>
                  </a:lnTo>
                  <a:lnTo>
                    <a:pt x="2070989" y="3161030"/>
                  </a:lnTo>
                  <a:lnTo>
                    <a:pt x="2062607" y="3155569"/>
                  </a:lnTo>
                  <a:lnTo>
                    <a:pt x="2054860" y="3145155"/>
                  </a:lnTo>
                  <a:lnTo>
                    <a:pt x="2046732" y="3132582"/>
                  </a:lnTo>
                  <a:lnTo>
                    <a:pt x="2038985" y="3119628"/>
                  </a:lnTo>
                  <a:lnTo>
                    <a:pt x="2030603" y="3108579"/>
                  </a:lnTo>
                  <a:lnTo>
                    <a:pt x="2021713" y="3101848"/>
                  </a:lnTo>
                  <a:lnTo>
                    <a:pt x="2017141" y="3100832"/>
                  </a:lnTo>
                  <a:lnTo>
                    <a:pt x="2011934" y="3101848"/>
                  </a:lnTo>
                  <a:lnTo>
                    <a:pt x="2015744" y="3116453"/>
                  </a:lnTo>
                  <a:lnTo>
                    <a:pt x="2018411" y="3133471"/>
                  </a:lnTo>
                  <a:lnTo>
                    <a:pt x="2019681" y="3152394"/>
                  </a:lnTo>
                  <a:lnTo>
                    <a:pt x="2019173" y="3170809"/>
                  </a:lnTo>
                  <a:lnTo>
                    <a:pt x="2015998" y="3187954"/>
                  </a:lnTo>
                  <a:lnTo>
                    <a:pt x="2010283" y="3202305"/>
                  </a:lnTo>
                  <a:lnTo>
                    <a:pt x="2001647" y="3212465"/>
                  </a:lnTo>
                  <a:lnTo>
                    <a:pt x="1995932" y="3215640"/>
                  </a:lnTo>
                  <a:lnTo>
                    <a:pt x="1989074" y="3217291"/>
                  </a:lnTo>
                  <a:lnTo>
                    <a:pt x="1974596" y="3177032"/>
                  </a:lnTo>
                  <a:lnTo>
                    <a:pt x="1962531" y="3137789"/>
                  </a:lnTo>
                  <a:lnTo>
                    <a:pt x="1939671" y="3062605"/>
                  </a:lnTo>
                  <a:lnTo>
                    <a:pt x="1925320" y="3026029"/>
                  </a:lnTo>
                  <a:lnTo>
                    <a:pt x="1908175" y="2989453"/>
                  </a:lnTo>
                  <a:lnTo>
                    <a:pt x="1885950" y="2953258"/>
                  </a:lnTo>
                  <a:lnTo>
                    <a:pt x="1857756" y="2916301"/>
                  </a:lnTo>
                  <a:lnTo>
                    <a:pt x="1859280" y="2940812"/>
                  </a:lnTo>
                  <a:lnTo>
                    <a:pt x="1859788" y="2963418"/>
                  </a:lnTo>
                  <a:lnTo>
                    <a:pt x="1858645" y="3004693"/>
                  </a:lnTo>
                  <a:lnTo>
                    <a:pt x="1857248" y="3048127"/>
                  </a:lnTo>
                  <a:lnTo>
                    <a:pt x="1857248" y="3073146"/>
                  </a:lnTo>
                  <a:lnTo>
                    <a:pt x="1857756" y="3101848"/>
                  </a:lnTo>
                  <a:lnTo>
                    <a:pt x="1850263" y="3102102"/>
                  </a:lnTo>
                  <a:lnTo>
                    <a:pt x="1843786" y="3097022"/>
                  </a:lnTo>
                  <a:lnTo>
                    <a:pt x="1838071" y="3088767"/>
                  </a:lnTo>
                  <a:lnTo>
                    <a:pt x="1832102" y="3078988"/>
                  </a:lnTo>
                  <a:lnTo>
                    <a:pt x="1826387" y="3068955"/>
                  </a:lnTo>
                  <a:lnTo>
                    <a:pt x="1820291" y="3060319"/>
                  </a:lnTo>
                  <a:lnTo>
                    <a:pt x="1813814" y="3055366"/>
                  </a:lnTo>
                  <a:lnTo>
                    <a:pt x="1806448" y="3055366"/>
                  </a:lnTo>
                  <a:lnTo>
                    <a:pt x="1804416" y="3076829"/>
                  </a:lnTo>
                  <a:lnTo>
                    <a:pt x="1804035" y="3098038"/>
                  </a:lnTo>
                  <a:lnTo>
                    <a:pt x="1805178" y="3137789"/>
                  </a:lnTo>
                  <a:lnTo>
                    <a:pt x="1805178" y="3155569"/>
                  </a:lnTo>
                  <a:lnTo>
                    <a:pt x="1802638" y="3170809"/>
                  </a:lnTo>
                  <a:lnTo>
                    <a:pt x="1797685" y="3183890"/>
                  </a:lnTo>
                  <a:lnTo>
                    <a:pt x="1789176" y="3194050"/>
                  </a:lnTo>
                  <a:lnTo>
                    <a:pt x="1769364" y="3173603"/>
                  </a:lnTo>
                  <a:lnTo>
                    <a:pt x="1754632" y="3151759"/>
                  </a:lnTo>
                  <a:lnTo>
                    <a:pt x="1743456" y="3129153"/>
                  </a:lnTo>
                  <a:lnTo>
                    <a:pt x="1734693" y="3106674"/>
                  </a:lnTo>
                  <a:lnTo>
                    <a:pt x="1720850" y="3065018"/>
                  </a:lnTo>
                  <a:lnTo>
                    <a:pt x="1713103" y="3046730"/>
                  </a:lnTo>
                  <a:lnTo>
                    <a:pt x="1703705" y="3032125"/>
                  </a:lnTo>
                  <a:lnTo>
                    <a:pt x="1695958" y="3037205"/>
                  </a:lnTo>
                  <a:lnTo>
                    <a:pt x="1688846" y="3047111"/>
                  </a:lnTo>
                  <a:lnTo>
                    <a:pt x="1679702" y="3059430"/>
                  </a:lnTo>
                  <a:lnTo>
                    <a:pt x="1667510" y="3072003"/>
                  </a:lnTo>
                  <a:lnTo>
                    <a:pt x="1659509" y="3077845"/>
                  </a:lnTo>
                  <a:lnTo>
                    <a:pt x="1649603" y="3082671"/>
                  </a:lnTo>
                  <a:lnTo>
                    <a:pt x="1638300" y="3086481"/>
                  </a:lnTo>
                  <a:lnTo>
                    <a:pt x="1624711" y="3088767"/>
                  </a:lnTo>
                  <a:lnTo>
                    <a:pt x="1608963" y="3089529"/>
                  </a:lnTo>
                  <a:lnTo>
                    <a:pt x="1590675" y="3088259"/>
                  </a:lnTo>
                  <a:lnTo>
                    <a:pt x="1569593" y="3084449"/>
                  </a:lnTo>
                  <a:lnTo>
                    <a:pt x="1545209" y="3078226"/>
                  </a:lnTo>
                  <a:lnTo>
                    <a:pt x="1548003" y="3083052"/>
                  </a:lnTo>
                  <a:lnTo>
                    <a:pt x="1550924" y="3084703"/>
                  </a:lnTo>
                  <a:lnTo>
                    <a:pt x="1554353" y="3083560"/>
                  </a:lnTo>
                  <a:lnTo>
                    <a:pt x="1557401" y="3080258"/>
                  </a:lnTo>
                  <a:lnTo>
                    <a:pt x="1562354" y="3068320"/>
                  </a:lnTo>
                  <a:lnTo>
                    <a:pt x="1564386" y="3053334"/>
                  </a:lnTo>
                  <a:lnTo>
                    <a:pt x="1563751" y="3045714"/>
                  </a:lnTo>
                  <a:lnTo>
                    <a:pt x="1561846" y="3038602"/>
                  </a:lnTo>
                  <a:lnTo>
                    <a:pt x="1558036" y="3032760"/>
                  </a:lnTo>
                  <a:lnTo>
                    <a:pt x="1552321" y="3028315"/>
                  </a:lnTo>
                  <a:lnTo>
                    <a:pt x="1544193" y="3026029"/>
                  </a:lnTo>
                  <a:lnTo>
                    <a:pt x="1534160" y="3026029"/>
                  </a:lnTo>
                  <a:lnTo>
                    <a:pt x="1521333" y="3029077"/>
                  </a:lnTo>
                  <a:lnTo>
                    <a:pt x="1505712" y="3035554"/>
                  </a:lnTo>
                  <a:lnTo>
                    <a:pt x="1477137" y="3033141"/>
                  </a:lnTo>
                  <a:lnTo>
                    <a:pt x="1450848" y="3033141"/>
                  </a:lnTo>
                  <a:lnTo>
                    <a:pt x="1425956" y="3035173"/>
                  </a:lnTo>
                  <a:lnTo>
                    <a:pt x="1403096" y="3038602"/>
                  </a:lnTo>
                  <a:lnTo>
                    <a:pt x="1381379" y="3043682"/>
                  </a:lnTo>
                  <a:lnTo>
                    <a:pt x="1361567" y="3050540"/>
                  </a:lnTo>
                  <a:lnTo>
                    <a:pt x="1324483" y="3066288"/>
                  </a:lnTo>
                  <a:lnTo>
                    <a:pt x="1289812" y="3084068"/>
                  </a:lnTo>
                  <a:lnTo>
                    <a:pt x="1256030" y="3102102"/>
                  </a:lnTo>
                  <a:lnTo>
                    <a:pt x="1222375" y="3118866"/>
                  </a:lnTo>
                  <a:lnTo>
                    <a:pt x="1186053" y="3131820"/>
                  </a:lnTo>
                  <a:lnTo>
                    <a:pt x="1171067" y="3135249"/>
                  </a:lnTo>
                  <a:lnTo>
                    <a:pt x="1155065" y="3137789"/>
                  </a:lnTo>
                  <a:lnTo>
                    <a:pt x="1120648" y="3139694"/>
                  </a:lnTo>
                  <a:lnTo>
                    <a:pt x="1083818" y="3139694"/>
                  </a:lnTo>
                  <a:lnTo>
                    <a:pt x="1046734" y="3138043"/>
                  </a:lnTo>
                  <a:lnTo>
                    <a:pt x="1011047" y="3137027"/>
                  </a:lnTo>
                  <a:lnTo>
                    <a:pt x="978662" y="3137789"/>
                  </a:lnTo>
                  <a:lnTo>
                    <a:pt x="964311" y="3138678"/>
                  </a:lnTo>
                  <a:lnTo>
                    <a:pt x="951103" y="3140837"/>
                  </a:lnTo>
                  <a:lnTo>
                    <a:pt x="939673" y="3143885"/>
                  </a:lnTo>
                  <a:lnTo>
                    <a:pt x="930529" y="3147949"/>
                  </a:lnTo>
                  <a:lnTo>
                    <a:pt x="901827" y="3159633"/>
                  </a:lnTo>
                  <a:lnTo>
                    <a:pt x="881888" y="3078607"/>
                  </a:lnTo>
                  <a:lnTo>
                    <a:pt x="867410" y="2997708"/>
                  </a:lnTo>
                  <a:lnTo>
                    <a:pt x="844550" y="3032125"/>
                  </a:lnTo>
                  <a:lnTo>
                    <a:pt x="821944" y="3089910"/>
                  </a:lnTo>
                  <a:lnTo>
                    <a:pt x="839216" y="3130550"/>
                  </a:lnTo>
                  <a:lnTo>
                    <a:pt x="813181" y="3170809"/>
                  </a:lnTo>
                  <a:lnTo>
                    <a:pt x="830453" y="3217291"/>
                  </a:lnTo>
                  <a:lnTo>
                    <a:pt x="802132" y="3228975"/>
                  </a:lnTo>
                  <a:lnTo>
                    <a:pt x="750570" y="3194050"/>
                  </a:lnTo>
                  <a:lnTo>
                    <a:pt x="744855" y="3153791"/>
                  </a:lnTo>
                  <a:lnTo>
                    <a:pt x="724916" y="3182874"/>
                  </a:lnTo>
                  <a:lnTo>
                    <a:pt x="696341" y="3223133"/>
                  </a:lnTo>
                  <a:lnTo>
                    <a:pt x="673735" y="3251835"/>
                  </a:lnTo>
                  <a:lnTo>
                    <a:pt x="667639" y="3217291"/>
                  </a:lnTo>
                  <a:lnTo>
                    <a:pt x="681990" y="3170809"/>
                  </a:lnTo>
                  <a:lnTo>
                    <a:pt x="645033" y="3142107"/>
                  </a:lnTo>
                  <a:lnTo>
                    <a:pt x="627888" y="3182874"/>
                  </a:lnTo>
                  <a:lnTo>
                    <a:pt x="590804" y="3199892"/>
                  </a:lnTo>
                  <a:lnTo>
                    <a:pt x="579247" y="3246374"/>
                  </a:lnTo>
                  <a:lnTo>
                    <a:pt x="522478" y="3269361"/>
                  </a:lnTo>
                  <a:lnTo>
                    <a:pt x="507873" y="3223133"/>
                  </a:lnTo>
                  <a:lnTo>
                    <a:pt x="545338" y="3211449"/>
                  </a:lnTo>
                  <a:lnTo>
                    <a:pt x="547878" y="3153791"/>
                  </a:lnTo>
                  <a:lnTo>
                    <a:pt x="545338" y="3107309"/>
                  </a:lnTo>
                  <a:lnTo>
                    <a:pt x="522478" y="3153791"/>
                  </a:lnTo>
                  <a:lnTo>
                    <a:pt x="485267" y="3147949"/>
                  </a:lnTo>
                  <a:lnTo>
                    <a:pt x="476631" y="3101848"/>
                  </a:lnTo>
                  <a:lnTo>
                    <a:pt x="456692" y="3061208"/>
                  </a:lnTo>
                  <a:lnTo>
                    <a:pt x="427990" y="3049651"/>
                  </a:lnTo>
                  <a:lnTo>
                    <a:pt x="425323" y="3008884"/>
                  </a:lnTo>
                  <a:lnTo>
                    <a:pt x="385064" y="3043682"/>
                  </a:lnTo>
                  <a:lnTo>
                    <a:pt x="371094" y="3084449"/>
                  </a:lnTo>
                  <a:lnTo>
                    <a:pt x="325501" y="3095625"/>
                  </a:lnTo>
                  <a:lnTo>
                    <a:pt x="250952" y="3107309"/>
                  </a:lnTo>
                  <a:lnTo>
                    <a:pt x="268224" y="3055366"/>
                  </a:lnTo>
                  <a:lnTo>
                    <a:pt x="233807" y="3020441"/>
                  </a:lnTo>
                  <a:lnTo>
                    <a:pt x="185674" y="3066923"/>
                  </a:lnTo>
                  <a:lnTo>
                    <a:pt x="165735" y="3037967"/>
                  </a:lnTo>
                  <a:lnTo>
                    <a:pt x="111506" y="3055366"/>
                  </a:lnTo>
                  <a:lnTo>
                    <a:pt x="85852" y="3032125"/>
                  </a:lnTo>
                  <a:lnTo>
                    <a:pt x="48514" y="3055366"/>
                  </a:lnTo>
                  <a:lnTo>
                    <a:pt x="20193" y="3014726"/>
                  </a:lnTo>
                  <a:lnTo>
                    <a:pt x="25654" y="2968625"/>
                  </a:lnTo>
                  <a:lnTo>
                    <a:pt x="62992" y="2945384"/>
                  </a:lnTo>
                  <a:lnTo>
                    <a:pt x="28702" y="2910459"/>
                  </a:lnTo>
                  <a:lnTo>
                    <a:pt x="0" y="2858516"/>
                  </a:lnTo>
                  <a:lnTo>
                    <a:pt x="51562" y="2841371"/>
                  </a:lnTo>
                  <a:lnTo>
                    <a:pt x="97028" y="2789174"/>
                  </a:lnTo>
                  <a:lnTo>
                    <a:pt x="59944" y="2754249"/>
                  </a:lnTo>
                  <a:lnTo>
                    <a:pt x="40132" y="2702433"/>
                  </a:lnTo>
                  <a:lnTo>
                    <a:pt x="94361" y="2679192"/>
                  </a:lnTo>
                  <a:lnTo>
                    <a:pt x="125730" y="2644648"/>
                  </a:lnTo>
                  <a:lnTo>
                    <a:pt x="151257" y="2649982"/>
                  </a:lnTo>
                  <a:lnTo>
                    <a:pt x="188341" y="2592451"/>
                  </a:lnTo>
                  <a:lnTo>
                    <a:pt x="259842" y="2609723"/>
                  </a:lnTo>
                  <a:lnTo>
                    <a:pt x="285369" y="2546223"/>
                  </a:lnTo>
                  <a:lnTo>
                    <a:pt x="231140" y="2540381"/>
                  </a:lnTo>
                  <a:lnTo>
                    <a:pt x="182626" y="2569210"/>
                  </a:lnTo>
                  <a:lnTo>
                    <a:pt x="142875" y="2569210"/>
                  </a:lnTo>
                  <a:lnTo>
                    <a:pt x="131318" y="2540381"/>
                  </a:lnTo>
                  <a:lnTo>
                    <a:pt x="65659" y="2522982"/>
                  </a:lnTo>
                  <a:lnTo>
                    <a:pt x="85852" y="2476754"/>
                  </a:lnTo>
                  <a:lnTo>
                    <a:pt x="91313" y="2436114"/>
                  </a:lnTo>
                  <a:lnTo>
                    <a:pt x="45847" y="2459355"/>
                  </a:lnTo>
                  <a:lnTo>
                    <a:pt x="11557" y="2441956"/>
                  </a:lnTo>
                  <a:lnTo>
                    <a:pt x="34417" y="2395474"/>
                  </a:lnTo>
                  <a:lnTo>
                    <a:pt x="68707" y="2366772"/>
                  </a:lnTo>
                  <a:lnTo>
                    <a:pt x="97028" y="2331974"/>
                  </a:lnTo>
                  <a:lnTo>
                    <a:pt x="154051" y="2343531"/>
                  </a:lnTo>
                  <a:lnTo>
                    <a:pt x="222758" y="2320671"/>
                  </a:lnTo>
                  <a:lnTo>
                    <a:pt x="214376" y="2262505"/>
                  </a:lnTo>
                  <a:lnTo>
                    <a:pt x="171196" y="2250948"/>
                  </a:lnTo>
                  <a:lnTo>
                    <a:pt x="142875" y="2280031"/>
                  </a:lnTo>
                  <a:lnTo>
                    <a:pt x="111506" y="2245233"/>
                  </a:lnTo>
                  <a:lnTo>
                    <a:pt x="114300" y="2210308"/>
                  </a:lnTo>
                  <a:lnTo>
                    <a:pt x="105410" y="2169922"/>
                  </a:lnTo>
                  <a:lnTo>
                    <a:pt x="139827" y="2141220"/>
                  </a:lnTo>
                  <a:lnTo>
                    <a:pt x="120015" y="2100580"/>
                  </a:lnTo>
                  <a:lnTo>
                    <a:pt x="154051" y="2088896"/>
                  </a:lnTo>
                  <a:lnTo>
                    <a:pt x="139827" y="2054098"/>
                  </a:lnTo>
                  <a:lnTo>
                    <a:pt x="94361" y="2036953"/>
                  </a:lnTo>
                  <a:lnTo>
                    <a:pt x="102743" y="2002155"/>
                  </a:lnTo>
                  <a:lnTo>
                    <a:pt x="134493" y="1973072"/>
                  </a:lnTo>
                  <a:lnTo>
                    <a:pt x="188341" y="1961769"/>
                  </a:lnTo>
                  <a:lnTo>
                    <a:pt x="228473" y="1949831"/>
                  </a:lnTo>
                  <a:lnTo>
                    <a:pt x="214376" y="1915287"/>
                  </a:lnTo>
                  <a:lnTo>
                    <a:pt x="233807" y="1903730"/>
                  </a:lnTo>
                  <a:lnTo>
                    <a:pt x="211201" y="1863471"/>
                  </a:lnTo>
                  <a:lnTo>
                    <a:pt x="245618" y="1834388"/>
                  </a:lnTo>
                  <a:lnTo>
                    <a:pt x="296926" y="1851787"/>
                  </a:lnTo>
                  <a:lnTo>
                    <a:pt x="334010" y="1822831"/>
                  </a:lnTo>
                  <a:lnTo>
                    <a:pt x="296926" y="1787906"/>
                  </a:lnTo>
                  <a:lnTo>
                    <a:pt x="336677" y="1770507"/>
                  </a:lnTo>
                  <a:lnTo>
                    <a:pt x="393954" y="1747520"/>
                  </a:lnTo>
                  <a:lnTo>
                    <a:pt x="431038" y="1724406"/>
                  </a:lnTo>
                  <a:lnTo>
                    <a:pt x="316738" y="1689481"/>
                  </a:lnTo>
                  <a:lnTo>
                    <a:pt x="265557" y="1608455"/>
                  </a:lnTo>
                  <a:lnTo>
                    <a:pt x="288544" y="1550797"/>
                  </a:lnTo>
                  <a:lnTo>
                    <a:pt x="242697" y="1504569"/>
                  </a:lnTo>
                  <a:lnTo>
                    <a:pt x="276987" y="1423670"/>
                  </a:lnTo>
                  <a:lnTo>
                    <a:pt x="351155" y="1446530"/>
                  </a:lnTo>
                  <a:lnTo>
                    <a:pt x="368300" y="1400429"/>
                  </a:lnTo>
                  <a:lnTo>
                    <a:pt x="431038" y="1342644"/>
                  </a:lnTo>
                  <a:lnTo>
                    <a:pt x="522478" y="1296162"/>
                  </a:lnTo>
                  <a:lnTo>
                    <a:pt x="453898" y="1249680"/>
                  </a:lnTo>
                  <a:lnTo>
                    <a:pt x="413766" y="1203579"/>
                  </a:lnTo>
                  <a:lnTo>
                    <a:pt x="368300" y="1157351"/>
                  </a:lnTo>
                  <a:lnTo>
                    <a:pt x="436880" y="1122553"/>
                  </a:lnTo>
                  <a:lnTo>
                    <a:pt x="391287" y="1087628"/>
                  </a:lnTo>
                  <a:lnTo>
                    <a:pt x="442595" y="1041527"/>
                  </a:lnTo>
                  <a:lnTo>
                    <a:pt x="374015" y="995426"/>
                  </a:lnTo>
                  <a:lnTo>
                    <a:pt x="471170" y="937387"/>
                  </a:lnTo>
                  <a:lnTo>
                    <a:pt x="413766" y="914400"/>
                  </a:lnTo>
                  <a:lnTo>
                    <a:pt x="339598" y="867918"/>
                  </a:lnTo>
                  <a:lnTo>
                    <a:pt x="396621" y="810133"/>
                  </a:lnTo>
                  <a:lnTo>
                    <a:pt x="465074" y="752094"/>
                  </a:lnTo>
                  <a:lnTo>
                    <a:pt x="493649" y="682752"/>
                  </a:lnTo>
                  <a:lnTo>
                    <a:pt x="567817" y="717677"/>
                  </a:lnTo>
                  <a:lnTo>
                    <a:pt x="630936" y="671195"/>
                  </a:lnTo>
                  <a:lnTo>
                    <a:pt x="659130" y="625094"/>
                  </a:lnTo>
                  <a:lnTo>
                    <a:pt x="633603" y="643509"/>
                  </a:lnTo>
                  <a:lnTo>
                    <a:pt x="618998" y="625094"/>
                  </a:lnTo>
                  <a:lnTo>
                    <a:pt x="659130" y="601853"/>
                  </a:lnTo>
                  <a:lnTo>
                    <a:pt x="733298" y="555625"/>
                  </a:lnTo>
                  <a:lnTo>
                    <a:pt x="710819" y="509143"/>
                  </a:lnTo>
                  <a:lnTo>
                    <a:pt x="681990" y="462915"/>
                  </a:lnTo>
                  <a:lnTo>
                    <a:pt x="613664" y="439674"/>
                  </a:lnTo>
                  <a:lnTo>
                    <a:pt x="659130" y="382143"/>
                  </a:lnTo>
                  <a:lnTo>
                    <a:pt x="693547" y="312420"/>
                  </a:lnTo>
                  <a:lnTo>
                    <a:pt x="762000" y="323977"/>
                  </a:lnTo>
                  <a:lnTo>
                    <a:pt x="853313" y="323977"/>
                  </a:lnTo>
                  <a:lnTo>
                    <a:pt x="807847" y="277876"/>
                  </a:lnTo>
                  <a:lnTo>
                    <a:pt x="870458" y="231394"/>
                  </a:lnTo>
                  <a:lnTo>
                    <a:pt x="961771" y="231394"/>
                  </a:lnTo>
                  <a:lnTo>
                    <a:pt x="1018794" y="162052"/>
                  </a:lnTo>
                  <a:lnTo>
                    <a:pt x="1069975" y="196850"/>
                  </a:lnTo>
                  <a:lnTo>
                    <a:pt x="1127379" y="150368"/>
                  </a:lnTo>
                  <a:lnTo>
                    <a:pt x="1189990" y="162052"/>
                  </a:lnTo>
                  <a:lnTo>
                    <a:pt x="1207262" y="104140"/>
                  </a:lnTo>
                  <a:lnTo>
                    <a:pt x="1309624" y="80899"/>
                  </a:lnTo>
                  <a:lnTo>
                    <a:pt x="1275588" y="58166"/>
                  </a:lnTo>
                  <a:lnTo>
                    <a:pt x="1361313" y="34925"/>
                  </a:lnTo>
                  <a:lnTo>
                    <a:pt x="1418463" y="11684"/>
                  </a:lnTo>
                  <a:lnTo>
                    <a:pt x="1481074" y="46101"/>
                  </a:lnTo>
                  <a:lnTo>
                    <a:pt x="1526667" y="23241"/>
                  </a:lnTo>
                  <a:lnTo>
                    <a:pt x="1578356" y="58166"/>
                  </a:lnTo>
                  <a:lnTo>
                    <a:pt x="1606550" y="0"/>
                  </a:lnTo>
                  <a:lnTo>
                    <a:pt x="1652397" y="58166"/>
                  </a:lnTo>
                  <a:lnTo>
                    <a:pt x="1709293" y="58166"/>
                  </a:lnTo>
                  <a:lnTo>
                    <a:pt x="1743456" y="69342"/>
                  </a:lnTo>
                  <a:lnTo>
                    <a:pt x="1720850" y="115824"/>
                  </a:lnTo>
                  <a:lnTo>
                    <a:pt x="1766316" y="162052"/>
                  </a:lnTo>
                  <a:lnTo>
                    <a:pt x="1812163" y="208153"/>
                  </a:lnTo>
                  <a:lnTo>
                    <a:pt x="1880616" y="231394"/>
                  </a:lnTo>
                  <a:lnTo>
                    <a:pt x="1960499" y="208153"/>
                  </a:lnTo>
                  <a:lnTo>
                    <a:pt x="1943227" y="301117"/>
                  </a:lnTo>
                  <a:lnTo>
                    <a:pt x="2023110" y="312420"/>
                  </a:lnTo>
                  <a:lnTo>
                    <a:pt x="2000250" y="370459"/>
                  </a:lnTo>
                  <a:lnTo>
                    <a:pt x="1909191" y="416433"/>
                  </a:lnTo>
                  <a:lnTo>
                    <a:pt x="1886331" y="485902"/>
                  </a:lnTo>
                  <a:lnTo>
                    <a:pt x="1977644" y="462915"/>
                  </a:lnTo>
                  <a:lnTo>
                    <a:pt x="2034540" y="509143"/>
                  </a:lnTo>
                  <a:lnTo>
                    <a:pt x="2114423" y="520700"/>
                  </a:lnTo>
                  <a:lnTo>
                    <a:pt x="2188972" y="532384"/>
                  </a:lnTo>
                  <a:lnTo>
                    <a:pt x="2194433" y="601472"/>
                  </a:lnTo>
                  <a:lnTo>
                    <a:pt x="2231136" y="650875"/>
                  </a:lnTo>
                  <a:close/>
                </a:path>
              </a:pathLst>
            </a:custGeom>
            <a:solidFill>
              <a:srgbClr val="4CB24C"/>
            </a:solidFill>
            <a:ln w="0" cap="flat" cmpd="sng" algn="ctr">
              <a:solidFill>
                <a:srgbClr val="4CB24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" name="Freeform 3"/>
            <p:cNvSpPr/>
            <p:nvPr/>
          </p:nvSpPr>
          <p:spPr>
            <a:xfrm>
              <a:off x="1205555" y="1091288"/>
              <a:ext cx="2685825" cy="3269407"/>
            </a:xfrm>
            <a:custGeom>
              <a:avLst/>
              <a:gdLst/>
              <a:ahLst/>
              <a:cxnLst/>
              <a:rect l="0" t="0" r="0" b="0"/>
              <a:pathLst>
                <a:path w="2685825" h="3269407">
                  <a:moveTo>
                    <a:pt x="2253346" y="623864"/>
                  </a:moveTo>
                  <a:lnTo>
                    <a:pt x="2298823" y="595835"/>
                  </a:lnTo>
                  <a:lnTo>
                    <a:pt x="2337166" y="624768"/>
                  </a:lnTo>
                  <a:lnTo>
                    <a:pt x="2311307" y="717895"/>
                  </a:lnTo>
                  <a:lnTo>
                    <a:pt x="2396910" y="769432"/>
                  </a:lnTo>
                  <a:lnTo>
                    <a:pt x="2382643" y="839051"/>
                  </a:lnTo>
                  <a:lnTo>
                    <a:pt x="2343408" y="873409"/>
                  </a:lnTo>
                  <a:lnTo>
                    <a:pt x="2308631" y="914096"/>
                  </a:lnTo>
                  <a:lnTo>
                    <a:pt x="2206085" y="891492"/>
                  </a:lnTo>
                  <a:lnTo>
                    <a:pt x="2194493" y="949358"/>
                  </a:lnTo>
                  <a:lnTo>
                    <a:pt x="2234620" y="971961"/>
                  </a:lnTo>
                  <a:lnTo>
                    <a:pt x="2308631" y="983715"/>
                  </a:lnTo>
                  <a:lnTo>
                    <a:pt x="2297039" y="1053335"/>
                  </a:lnTo>
                  <a:lnTo>
                    <a:pt x="2223028" y="1076843"/>
                  </a:lnTo>
                  <a:lnTo>
                    <a:pt x="2165958" y="1157312"/>
                  </a:lnTo>
                  <a:lnTo>
                    <a:pt x="2280097" y="1191670"/>
                  </a:lnTo>
                  <a:lnTo>
                    <a:pt x="2331816" y="1157312"/>
                  </a:lnTo>
                  <a:lnTo>
                    <a:pt x="2394235" y="1203423"/>
                  </a:lnTo>
                  <a:lnTo>
                    <a:pt x="2456655" y="1180820"/>
                  </a:lnTo>
                  <a:lnTo>
                    <a:pt x="2468247" y="1284797"/>
                  </a:lnTo>
                  <a:lnTo>
                    <a:pt x="2422770" y="1377020"/>
                  </a:lnTo>
                  <a:lnTo>
                    <a:pt x="2496782" y="1434886"/>
                  </a:lnTo>
                  <a:lnTo>
                    <a:pt x="2451304" y="1470148"/>
                  </a:lnTo>
                  <a:lnTo>
                    <a:pt x="2411178" y="1527109"/>
                  </a:lnTo>
                  <a:lnTo>
                    <a:pt x="2479839" y="1574125"/>
                  </a:lnTo>
                  <a:lnTo>
                    <a:pt x="2519966" y="1666348"/>
                  </a:lnTo>
                  <a:lnTo>
                    <a:pt x="2560093" y="1770326"/>
                  </a:lnTo>
                  <a:lnTo>
                    <a:pt x="2593978" y="1793834"/>
                  </a:lnTo>
                  <a:lnTo>
                    <a:pt x="2667990" y="1828191"/>
                  </a:lnTo>
                  <a:lnTo>
                    <a:pt x="2622513" y="1875207"/>
                  </a:lnTo>
                  <a:lnTo>
                    <a:pt x="2531558" y="1909564"/>
                  </a:lnTo>
                  <a:lnTo>
                    <a:pt x="2434362" y="1933073"/>
                  </a:lnTo>
                  <a:lnTo>
                    <a:pt x="2491431" y="1990938"/>
                  </a:lnTo>
                  <a:lnTo>
                    <a:pt x="2570794" y="2025296"/>
                  </a:lnTo>
                  <a:lnTo>
                    <a:pt x="2560093" y="2094915"/>
                  </a:lnTo>
                  <a:lnTo>
                    <a:pt x="2627863" y="2094915"/>
                  </a:lnTo>
                  <a:lnTo>
                    <a:pt x="2588628" y="2175385"/>
                  </a:lnTo>
                  <a:lnTo>
                    <a:pt x="2662640" y="2198893"/>
                  </a:lnTo>
                  <a:lnTo>
                    <a:pt x="2593978" y="2233250"/>
                  </a:lnTo>
                  <a:lnTo>
                    <a:pt x="2582386" y="2291116"/>
                  </a:lnTo>
                  <a:lnTo>
                    <a:pt x="2656397" y="2302870"/>
                  </a:lnTo>
                  <a:lnTo>
                    <a:pt x="2622513" y="2348981"/>
                  </a:lnTo>
                  <a:lnTo>
                    <a:pt x="2519966" y="2372489"/>
                  </a:lnTo>
                  <a:lnTo>
                    <a:pt x="2411178" y="2384243"/>
                  </a:lnTo>
                  <a:lnTo>
                    <a:pt x="2348758" y="2395093"/>
                  </a:lnTo>
                  <a:lnTo>
                    <a:pt x="2377293" y="2430355"/>
                  </a:lnTo>
                  <a:lnTo>
                    <a:pt x="2354108" y="2476466"/>
                  </a:lnTo>
                  <a:lnTo>
                    <a:pt x="2429012" y="2465617"/>
                  </a:lnTo>
                  <a:lnTo>
                    <a:pt x="2508374" y="2499974"/>
                  </a:lnTo>
                  <a:lnTo>
                    <a:pt x="2617162" y="2522578"/>
                  </a:lnTo>
                  <a:lnTo>
                    <a:pt x="2639455" y="2568690"/>
                  </a:lnTo>
                  <a:lnTo>
                    <a:pt x="2685824" y="2592198"/>
                  </a:lnTo>
                  <a:lnTo>
                    <a:pt x="2634105" y="2650063"/>
                  </a:lnTo>
                  <a:lnTo>
                    <a:pt x="2656397" y="2673571"/>
                  </a:lnTo>
                  <a:lnTo>
                    <a:pt x="2673340" y="2743190"/>
                  </a:lnTo>
                  <a:lnTo>
                    <a:pt x="2622513" y="2811906"/>
                  </a:lnTo>
                  <a:lnTo>
                    <a:pt x="2667990" y="2869771"/>
                  </a:lnTo>
                  <a:lnTo>
                    <a:pt x="2610920" y="2881526"/>
                  </a:lnTo>
                  <a:lnTo>
                    <a:pt x="2531558" y="2881526"/>
                  </a:lnTo>
                  <a:lnTo>
                    <a:pt x="2491431" y="2939391"/>
                  </a:lnTo>
                  <a:lnTo>
                    <a:pt x="2473597" y="2924925"/>
                  </a:lnTo>
                  <a:lnTo>
                    <a:pt x="2457547" y="2910458"/>
                  </a:lnTo>
                  <a:lnTo>
                    <a:pt x="2441496" y="2897800"/>
                  </a:lnTo>
                  <a:lnTo>
                    <a:pt x="2432579" y="2895088"/>
                  </a:lnTo>
                  <a:lnTo>
                    <a:pt x="2422770" y="2893280"/>
                  </a:lnTo>
                  <a:lnTo>
                    <a:pt x="2414745" y="2895088"/>
                  </a:lnTo>
                  <a:lnTo>
                    <a:pt x="2407611" y="2898705"/>
                  </a:lnTo>
                  <a:lnTo>
                    <a:pt x="2394235" y="2911362"/>
                  </a:lnTo>
                  <a:lnTo>
                    <a:pt x="2380860" y="2924021"/>
                  </a:lnTo>
                  <a:lnTo>
                    <a:pt x="2373726" y="2927637"/>
                  </a:lnTo>
                  <a:lnTo>
                    <a:pt x="2365701" y="2927637"/>
                  </a:lnTo>
                  <a:lnTo>
                    <a:pt x="2356784" y="2924021"/>
                  </a:lnTo>
                  <a:lnTo>
                    <a:pt x="2350542" y="2917692"/>
                  </a:lnTo>
                  <a:lnTo>
                    <a:pt x="2339841" y="2897800"/>
                  </a:lnTo>
                  <a:lnTo>
                    <a:pt x="2335382" y="2886951"/>
                  </a:lnTo>
                  <a:lnTo>
                    <a:pt x="2329140" y="2877909"/>
                  </a:lnTo>
                  <a:lnTo>
                    <a:pt x="2322899" y="2872484"/>
                  </a:lnTo>
                  <a:lnTo>
                    <a:pt x="2313982" y="2869771"/>
                  </a:lnTo>
                  <a:lnTo>
                    <a:pt x="2297931" y="2884238"/>
                  </a:lnTo>
                  <a:lnTo>
                    <a:pt x="2283663" y="2901417"/>
                  </a:lnTo>
                  <a:lnTo>
                    <a:pt x="2257804" y="2938487"/>
                  </a:lnTo>
                  <a:lnTo>
                    <a:pt x="2234620" y="2972845"/>
                  </a:lnTo>
                  <a:lnTo>
                    <a:pt x="2223028" y="2986407"/>
                  </a:lnTo>
                  <a:lnTo>
                    <a:pt x="2211435" y="2997257"/>
                  </a:lnTo>
                  <a:lnTo>
                    <a:pt x="2205193" y="2997257"/>
                  </a:lnTo>
                  <a:lnTo>
                    <a:pt x="2199843" y="2994544"/>
                  </a:lnTo>
                  <a:lnTo>
                    <a:pt x="2188251" y="2985503"/>
                  </a:lnTo>
                  <a:lnTo>
                    <a:pt x="2178442" y="2971941"/>
                  </a:lnTo>
                  <a:lnTo>
                    <a:pt x="2169525" y="2956570"/>
                  </a:lnTo>
                  <a:lnTo>
                    <a:pt x="2160608" y="2942103"/>
                  </a:lnTo>
                  <a:lnTo>
                    <a:pt x="2151691" y="2931254"/>
                  </a:lnTo>
                  <a:lnTo>
                    <a:pt x="2141882" y="2925829"/>
                  </a:lnTo>
                  <a:lnTo>
                    <a:pt x="2137424" y="2925829"/>
                  </a:lnTo>
                  <a:lnTo>
                    <a:pt x="2132073" y="2927637"/>
                  </a:lnTo>
                  <a:lnTo>
                    <a:pt x="2132965" y="2941199"/>
                  </a:lnTo>
                  <a:lnTo>
                    <a:pt x="2137424" y="2957474"/>
                  </a:lnTo>
                  <a:lnTo>
                    <a:pt x="2144557" y="2977365"/>
                  </a:lnTo>
                  <a:lnTo>
                    <a:pt x="2152583" y="2997257"/>
                  </a:lnTo>
                  <a:lnTo>
                    <a:pt x="2161500" y="3018052"/>
                  </a:lnTo>
                  <a:lnTo>
                    <a:pt x="2169525" y="3037039"/>
                  </a:lnTo>
                  <a:lnTo>
                    <a:pt x="2175767" y="3053314"/>
                  </a:lnTo>
                  <a:lnTo>
                    <a:pt x="2180226" y="3066876"/>
                  </a:lnTo>
                  <a:lnTo>
                    <a:pt x="2163283" y="3056027"/>
                  </a:lnTo>
                  <a:lnTo>
                    <a:pt x="2149908" y="3043368"/>
                  </a:lnTo>
                  <a:lnTo>
                    <a:pt x="2138315" y="3032518"/>
                  </a:lnTo>
                  <a:lnTo>
                    <a:pt x="2127615" y="3022573"/>
                  </a:lnTo>
                  <a:lnTo>
                    <a:pt x="2117806" y="3015340"/>
                  </a:lnTo>
                  <a:lnTo>
                    <a:pt x="2107106" y="3012627"/>
                  </a:lnTo>
                  <a:lnTo>
                    <a:pt x="2095513" y="3013531"/>
                  </a:lnTo>
                  <a:lnTo>
                    <a:pt x="2083030" y="3020764"/>
                  </a:lnTo>
                  <a:lnTo>
                    <a:pt x="2087488" y="3047889"/>
                  </a:lnTo>
                  <a:lnTo>
                    <a:pt x="2088380" y="3079534"/>
                  </a:lnTo>
                  <a:lnTo>
                    <a:pt x="2087488" y="3096713"/>
                  </a:lnTo>
                  <a:lnTo>
                    <a:pt x="2085705" y="3115701"/>
                  </a:lnTo>
                  <a:lnTo>
                    <a:pt x="2083030" y="3136495"/>
                  </a:lnTo>
                  <a:lnTo>
                    <a:pt x="2080354" y="3160004"/>
                  </a:lnTo>
                  <a:lnTo>
                    <a:pt x="2075896" y="3160908"/>
                  </a:lnTo>
                  <a:lnTo>
                    <a:pt x="2071437" y="3160908"/>
                  </a:lnTo>
                  <a:lnTo>
                    <a:pt x="2062520" y="3155483"/>
                  </a:lnTo>
                  <a:lnTo>
                    <a:pt x="2054494" y="3145537"/>
                  </a:lnTo>
                  <a:lnTo>
                    <a:pt x="2046469" y="3132879"/>
                  </a:lnTo>
                  <a:lnTo>
                    <a:pt x="2039336" y="3119317"/>
                  </a:lnTo>
                  <a:lnTo>
                    <a:pt x="2030418" y="3108467"/>
                  </a:lnTo>
                  <a:lnTo>
                    <a:pt x="2021502" y="3102138"/>
                  </a:lnTo>
                  <a:lnTo>
                    <a:pt x="2017043" y="3100330"/>
                  </a:lnTo>
                  <a:lnTo>
                    <a:pt x="2011693" y="3102138"/>
                  </a:lnTo>
                  <a:lnTo>
                    <a:pt x="2016151" y="3116605"/>
                  </a:lnTo>
                  <a:lnTo>
                    <a:pt x="2018826" y="3133783"/>
                  </a:lnTo>
                  <a:lnTo>
                    <a:pt x="2019718" y="3152771"/>
                  </a:lnTo>
                  <a:lnTo>
                    <a:pt x="2018826" y="3170853"/>
                  </a:lnTo>
                  <a:lnTo>
                    <a:pt x="2016151" y="3188032"/>
                  </a:lnTo>
                  <a:lnTo>
                    <a:pt x="2009909" y="3202499"/>
                  </a:lnTo>
                  <a:lnTo>
                    <a:pt x="2001884" y="3212444"/>
                  </a:lnTo>
                  <a:lnTo>
                    <a:pt x="1995642" y="3215157"/>
                  </a:lnTo>
                  <a:lnTo>
                    <a:pt x="1989400" y="3216965"/>
                  </a:lnTo>
                  <a:lnTo>
                    <a:pt x="1974241" y="3177182"/>
                  </a:lnTo>
                  <a:lnTo>
                    <a:pt x="1962649" y="3137400"/>
                  </a:lnTo>
                  <a:lnTo>
                    <a:pt x="1939464" y="3062356"/>
                  </a:lnTo>
                  <a:lnTo>
                    <a:pt x="1925197" y="3026190"/>
                  </a:lnTo>
                  <a:lnTo>
                    <a:pt x="1908255" y="2989120"/>
                  </a:lnTo>
                  <a:lnTo>
                    <a:pt x="1885962" y="2952953"/>
                  </a:lnTo>
                  <a:lnTo>
                    <a:pt x="1857427" y="2915883"/>
                  </a:lnTo>
                  <a:lnTo>
                    <a:pt x="1859211" y="2941199"/>
                  </a:lnTo>
                  <a:lnTo>
                    <a:pt x="1860102" y="2963803"/>
                  </a:lnTo>
                  <a:lnTo>
                    <a:pt x="1858319" y="3004490"/>
                  </a:lnTo>
                  <a:lnTo>
                    <a:pt x="1857427" y="3047889"/>
                  </a:lnTo>
                  <a:lnTo>
                    <a:pt x="1857427" y="3073205"/>
                  </a:lnTo>
                  <a:lnTo>
                    <a:pt x="1857427" y="3102138"/>
                  </a:lnTo>
                  <a:lnTo>
                    <a:pt x="1850294" y="3102138"/>
                  </a:lnTo>
                  <a:lnTo>
                    <a:pt x="1844052" y="3096713"/>
                  </a:lnTo>
                  <a:lnTo>
                    <a:pt x="1837810" y="3088576"/>
                  </a:lnTo>
                  <a:lnTo>
                    <a:pt x="1832460" y="3078630"/>
                  </a:lnTo>
                  <a:lnTo>
                    <a:pt x="1826218" y="3068684"/>
                  </a:lnTo>
                  <a:lnTo>
                    <a:pt x="1819975" y="3060547"/>
                  </a:lnTo>
                  <a:lnTo>
                    <a:pt x="1813734" y="3055122"/>
                  </a:lnTo>
                  <a:lnTo>
                    <a:pt x="1806600" y="3055122"/>
                  </a:lnTo>
                  <a:lnTo>
                    <a:pt x="1804817" y="3076822"/>
                  </a:lnTo>
                  <a:lnTo>
                    <a:pt x="1803925" y="3097618"/>
                  </a:lnTo>
                  <a:lnTo>
                    <a:pt x="1804817" y="3137400"/>
                  </a:lnTo>
                  <a:lnTo>
                    <a:pt x="1804817" y="3155483"/>
                  </a:lnTo>
                  <a:lnTo>
                    <a:pt x="1803033" y="3170853"/>
                  </a:lnTo>
                  <a:lnTo>
                    <a:pt x="1797683" y="3183512"/>
                  </a:lnTo>
                  <a:lnTo>
                    <a:pt x="1789658" y="3194361"/>
                  </a:lnTo>
                  <a:lnTo>
                    <a:pt x="1769148" y="3173566"/>
                  </a:lnTo>
                  <a:lnTo>
                    <a:pt x="1754881" y="3151866"/>
                  </a:lnTo>
                  <a:lnTo>
                    <a:pt x="1743289" y="3129263"/>
                  </a:lnTo>
                  <a:lnTo>
                    <a:pt x="1734372" y="3106659"/>
                  </a:lnTo>
                  <a:lnTo>
                    <a:pt x="1720996" y="3065068"/>
                  </a:lnTo>
                  <a:lnTo>
                    <a:pt x="1712971" y="3046985"/>
                  </a:lnTo>
                  <a:lnTo>
                    <a:pt x="1704053" y="3032518"/>
                  </a:lnTo>
                  <a:lnTo>
                    <a:pt x="1696028" y="3037039"/>
                  </a:lnTo>
                  <a:lnTo>
                    <a:pt x="1688895" y="3046985"/>
                  </a:lnTo>
                  <a:lnTo>
                    <a:pt x="1679977" y="3059643"/>
                  </a:lnTo>
                  <a:lnTo>
                    <a:pt x="1667494" y="3072301"/>
                  </a:lnTo>
                  <a:lnTo>
                    <a:pt x="1659468" y="3077726"/>
                  </a:lnTo>
                  <a:lnTo>
                    <a:pt x="1649659" y="3082247"/>
                  </a:lnTo>
                  <a:lnTo>
                    <a:pt x="1638067" y="3086767"/>
                  </a:lnTo>
                  <a:lnTo>
                    <a:pt x="1624692" y="3088576"/>
                  </a:lnTo>
                  <a:lnTo>
                    <a:pt x="1608641" y="3089480"/>
                  </a:lnTo>
                  <a:lnTo>
                    <a:pt x="1590807" y="3088576"/>
                  </a:lnTo>
                  <a:lnTo>
                    <a:pt x="1569406" y="3084055"/>
                  </a:lnTo>
                  <a:lnTo>
                    <a:pt x="1545330" y="3078630"/>
                  </a:lnTo>
                  <a:lnTo>
                    <a:pt x="1548005" y="3083151"/>
                  </a:lnTo>
                  <a:lnTo>
                    <a:pt x="1550680" y="3084959"/>
                  </a:lnTo>
                  <a:lnTo>
                    <a:pt x="1554247" y="3084055"/>
                  </a:lnTo>
                  <a:lnTo>
                    <a:pt x="1557814" y="3080438"/>
                  </a:lnTo>
                  <a:lnTo>
                    <a:pt x="1562272" y="3068684"/>
                  </a:lnTo>
                  <a:lnTo>
                    <a:pt x="1564055" y="3053314"/>
                  </a:lnTo>
                  <a:lnTo>
                    <a:pt x="1564055" y="3046080"/>
                  </a:lnTo>
                  <a:lnTo>
                    <a:pt x="1561380" y="3038847"/>
                  </a:lnTo>
                  <a:lnTo>
                    <a:pt x="1557814" y="3032518"/>
                  </a:lnTo>
                  <a:lnTo>
                    <a:pt x="1552463" y="3027998"/>
                  </a:lnTo>
                  <a:lnTo>
                    <a:pt x="1544438" y="3026190"/>
                  </a:lnTo>
                  <a:lnTo>
                    <a:pt x="1533737" y="3026190"/>
                  </a:lnTo>
                  <a:lnTo>
                    <a:pt x="1521253" y="3028902"/>
                  </a:lnTo>
                  <a:lnTo>
                    <a:pt x="1506094" y="3035231"/>
                  </a:lnTo>
                  <a:lnTo>
                    <a:pt x="1477560" y="3033423"/>
                  </a:lnTo>
                  <a:lnTo>
                    <a:pt x="1450809" y="3033423"/>
                  </a:lnTo>
                  <a:lnTo>
                    <a:pt x="1425841" y="3035231"/>
                  </a:lnTo>
                  <a:lnTo>
                    <a:pt x="1402656" y="3038847"/>
                  </a:lnTo>
                  <a:lnTo>
                    <a:pt x="1381255" y="3043368"/>
                  </a:lnTo>
                  <a:lnTo>
                    <a:pt x="1361638" y="3050601"/>
                  </a:lnTo>
                  <a:lnTo>
                    <a:pt x="1324186" y="3065972"/>
                  </a:lnTo>
                  <a:lnTo>
                    <a:pt x="1289409" y="3084055"/>
                  </a:lnTo>
                  <a:lnTo>
                    <a:pt x="1256416" y="3102138"/>
                  </a:lnTo>
                  <a:lnTo>
                    <a:pt x="1222532" y="3119317"/>
                  </a:lnTo>
                  <a:lnTo>
                    <a:pt x="1185972" y="3131975"/>
                  </a:lnTo>
                  <a:lnTo>
                    <a:pt x="1170812" y="3135592"/>
                  </a:lnTo>
                  <a:lnTo>
                    <a:pt x="1154762" y="3137400"/>
                  </a:lnTo>
                  <a:lnTo>
                    <a:pt x="1120877" y="3140112"/>
                  </a:lnTo>
                  <a:lnTo>
                    <a:pt x="1083425" y="3140112"/>
                  </a:lnTo>
                  <a:lnTo>
                    <a:pt x="1046865" y="3138304"/>
                  </a:lnTo>
                  <a:lnTo>
                    <a:pt x="1011197" y="3137400"/>
                  </a:lnTo>
                  <a:lnTo>
                    <a:pt x="979095" y="3137400"/>
                  </a:lnTo>
                  <a:lnTo>
                    <a:pt x="963936" y="3138304"/>
                  </a:lnTo>
                  <a:lnTo>
                    <a:pt x="951452" y="3141016"/>
                  </a:lnTo>
                  <a:lnTo>
                    <a:pt x="939860" y="3143729"/>
                  </a:lnTo>
                  <a:lnTo>
                    <a:pt x="930943" y="3148250"/>
                  </a:lnTo>
                  <a:lnTo>
                    <a:pt x="901517" y="3160004"/>
                  </a:lnTo>
                  <a:lnTo>
                    <a:pt x="881899" y="3078630"/>
                  </a:lnTo>
                  <a:lnTo>
                    <a:pt x="867632" y="2997257"/>
                  </a:lnTo>
                  <a:lnTo>
                    <a:pt x="844447" y="3032518"/>
                  </a:lnTo>
                  <a:lnTo>
                    <a:pt x="822155" y="3090384"/>
                  </a:lnTo>
                  <a:lnTo>
                    <a:pt x="839097" y="3130167"/>
                  </a:lnTo>
                  <a:lnTo>
                    <a:pt x="813238" y="3170853"/>
                  </a:lnTo>
                  <a:lnTo>
                    <a:pt x="830180" y="3216965"/>
                  </a:lnTo>
                  <a:lnTo>
                    <a:pt x="802537" y="3228719"/>
                  </a:lnTo>
                  <a:lnTo>
                    <a:pt x="750818" y="3194361"/>
                  </a:lnTo>
                  <a:lnTo>
                    <a:pt x="744576" y="3153675"/>
                  </a:lnTo>
                  <a:lnTo>
                    <a:pt x="724959" y="3182607"/>
                  </a:lnTo>
                  <a:lnTo>
                    <a:pt x="696424" y="3223294"/>
                  </a:lnTo>
                  <a:lnTo>
                    <a:pt x="674131" y="3252227"/>
                  </a:lnTo>
                  <a:lnTo>
                    <a:pt x="667889" y="3216965"/>
                  </a:lnTo>
                  <a:lnTo>
                    <a:pt x="682157" y="3170853"/>
                  </a:lnTo>
                  <a:lnTo>
                    <a:pt x="644705" y="3141921"/>
                  </a:lnTo>
                  <a:lnTo>
                    <a:pt x="627763" y="3182607"/>
                  </a:lnTo>
                  <a:lnTo>
                    <a:pt x="591202" y="3199786"/>
                  </a:lnTo>
                  <a:lnTo>
                    <a:pt x="579610" y="3246802"/>
                  </a:lnTo>
                  <a:lnTo>
                    <a:pt x="522541" y="3269406"/>
                  </a:lnTo>
                  <a:lnTo>
                    <a:pt x="508274" y="3223294"/>
                  </a:lnTo>
                  <a:lnTo>
                    <a:pt x="545725" y="3211540"/>
                  </a:lnTo>
                  <a:lnTo>
                    <a:pt x="548400" y="3153675"/>
                  </a:lnTo>
                  <a:lnTo>
                    <a:pt x="545725" y="3107563"/>
                  </a:lnTo>
                  <a:lnTo>
                    <a:pt x="522541" y="3153675"/>
                  </a:lnTo>
                  <a:lnTo>
                    <a:pt x="485089" y="3148250"/>
                  </a:lnTo>
                  <a:lnTo>
                    <a:pt x="476172" y="3102138"/>
                  </a:lnTo>
                  <a:lnTo>
                    <a:pt x="456554" y="3061451"/>
                  </a:lnTo>
                  <a:lnTo>
                    <a:pt x="428020" y="3049697"/>
                  </a:lnTo>
                  <a:lnTo>
                    <a:pt x="425345" y="3009011"/>
                  </a:lnTo>
                  <a:lnTo>
                    <a:pt x="385218" y="3043368"/>
                  </a:lnTo>
                  <a:lnTo>
                    <a:pt x="370951" y="3084055"/>
                  </a:lnTo>
                  <a:lnTo>
                    <a:pt x="325473" y="3095809"/>
                  </a:lnTo>
                  <a:lnTo>
                    <a:pt x="251462" y="3107563"/>
                  </a:lnTo>
                  <a:lnTo>
                    <a:pt x="268404" y="3055122"/>
                  </a:lnTo>
                  <a:lnTo>
                    <a:pt x="233628" y="3020764"/>
                  </a:lnTo>
                  <a:lnTo>
                    <a:pt x="185475" y="3066876"/>
                  </a:lnTo>
                  <a:lnTo>
                    <a:pt x="165858" y="3037944"/>
                  </a:lnTo>
                  <a:lnTo>
                    <a:pt x="111464" y="3055122"/>
                  </a:lnTo>
                  <a:lnTo>
                    <a:pt x="85604" y="3032518"/>
                  </a:lnTo>
                  <a:lnTo>
                    <a:pt x="48152" y="3055122"/>
                  </a:lnTo>
                  <a:lnTo>
                    <a:pt x="20510" y="3014435"/>
                  </a:lnTo>
                  <a:lnTo>
                    <a:pt x="25860" y="2968324"/>
                  </a:lnTo>
                  <a:lnTo>
                    <a:pt x="63311" y="2945720"/>
                  </a:lnTo>
                  <a:lnTo>
                    <a:pt x="28535" y="2910458"/>
                  </a:lnTo>
                  <a:lnTo>
                    <a:pt x="0" y="2858922"/>
                  </a:lnTo>
                  <a:lnTo>
                    <a:pt x="51719" y="2841743"/>
                  </a:lnTo>
                  <a:lnTo>
                    <a:pt x="97196" y="2789302"/>
                  </a:lnTo>
                  <a:lnTo>
                    <a:pt x="59745" y="2754040"/>
                  </a:lnTo>
                  <a:lnTo>
                    <a:pt x="40127" y="2702504"/>
                  </a:lnTo>
                  <a:lnTo>
                    <a:pt x="94521" y="2678996"/>
                  </a:lnTo>
                  <a:lnTo>
                    <a:pt x="125731" y="2644639"/>
                  </a:lnTo>
                  <a:lnTo>
                    <a:pt x="151590" y="2650063"/>
                  </a:lnTo>
                  <a:lnTo>
                    <a:pt x="188151" y="2592198"/>
                  </a:lnTo>
                  <a:lnTo>
                    <a:pt x="259487" y="2609376"/>
                  </a:lnTo>
                  <a:lnTo>
                    <a:pt x="285347" y="2546086"/>
                  </a:lnTo>
                  <a:lnTo>
                    <a:pt x="230952" y="2540661"/>
                  </a:lnTo>
                  <a:lnTo>
                    <a:pt x="182800" y="2568690"/>
                  </a:lnTo>
                  <a:lnTo>
                    <a:pt x="142673" y="2568690"/>
                  </a:lnTo>
                  <a:lnTo>
                    <a:pt x="131081" y="2540661"/>
                  </a:lnTo>
                  <a:lnTo>
                    <a:pt x="65987" y="2522578"/>
                  </a:lnTo>
                  <a:lnTo>
                    <a:pt x="85604" y="2476466"/>
                  </a:lnTo>
                  <a:lnTo>
                    <a:pt x="90954" y="2435780"/>
                  </a:lnTo>
                  <a:lnTo>
                    <a:pt x="45477" y="2459288"/>
                  </a:lnTo>
                  <a:lnTo>
                    <a:pt x="11592" y="2442109"/>
                  </a:lnTo>
                  <a:lnTo>
                    <a:pt x="34777" y="2395093"/>
                  </a:lnTo>
                  <a:lnTo>
                    <a:pt x="68662" y="2367064"/>
                  </a:lnTo>
                  <a:lnTo>
                    <a:pt x="97196" y="2331802"/>
                  </a:lnTo>
                  <a:lnTo>
                    <a:pt x="154266" y="2343557"/>
                  </a:lnTo>
                  <a:lnTo>
                    <a:pt x="222927" y="2320953"/>
                  </a:lnTo>
                  <a:lnTo>
                    <a:pt x="214010" y="2262183"/>
                  </a:lnTo>
                  <a:lnTo>
                    <a:pt x="171208" y="2251334"/>
                  </a:lnTo>
                  <a:lnTo>
                    <a:pt x="142673" y="2280266"/>
                  </a:lnTo>
                  <a:lnTo>
                    <a:pt x="111464" y="2245004"/>
                  </a:lnTo>
                  <a:lnTo>
                    <a:pt x="114139" y="2210647"/>
                  </a:lnTo>
                  <a:lnTo>
                    <a:pt x="105222" y="2169960"/>
                  </a:lnTo>
                  <a:lnTo>
                    <a:pt x="139998" y="2141027"/>
                  </a:lnTo>
                  <a:lnTo>
                    <a:pt x="120381" y="2100340"/>
                  </a:lnTo>
                  <a:lnTo>
                    <a:pt x="154266" y="2088586"/>
                  </a:lnTo>
                  <a:lnTo>
                    <a:pt x="139998" y="2054229"/>
                  </a:lnTo>
                  <a:lnTo>
                    <a:pt x="94521" y="2037050"/>
                  </a:lnTo>
                  <a:lnTo>
                    <a:pt x="102547" y="2001788"/>
                  </a:lnTo>
                  <a:lnTo>
                    <a:pt x="134648" y="1972855"/>
                  </a:lnTo>
                  <a:lnTo>
                    <a:pt x="188151" y="1962005"/>
                  </a:lnTo>
                  <a:lnTo>
                    <a:pt x="228277" y="1950252"/>
                  </a:lnTo>
                  <a:lnTo>
                    <a:pt x="214010" y="1914989"/>
                  </a:lnTo>
                  <a:lnTo>
                    <a:pt x="233628" y="1904140"/>
                  </a:lnTo>
                  <a:lnTo>
                    <a:pt x="211335" y="1863453"/>
                  </a:lnTo>
                  <a:lnTo>
                    <a:pt x="246112" y="1834520"/>
                  </a:lnTo>
                  <a:lnTo>
                    <a:pt x="296939" y="1851699"/>
                  </a:lnTo>
                  <a:lnTo>
                    <a:pt x="334391" y="1822766"/>
                  </a:lnTo>
                  <a:lnTo>
                    <a:pt x="296939" y="1788409"/>
                  </a:lnTo>
                  <a:lnTo>
                    <a:pt x="337066" y="1770326"/>
                  </a:lnTo>
                  <a:lnTo>
                    <a:pt x="394135" y="1747722"/>
                  </a:lnTo>
                  <a:lnTo>
                    <a:pt x="430695" y="1724214"/>
                  </a:lnTo>
                  <a:lnTo>
                    <a:pt x="316556" y="1689856"/>
                  </a:lnTo>
                  <a:lnTo>
                    <a:pt x="265729" y="1608482"/>
                  </a:lnTo>
                  <a:lnTo>
                    <a:pt x="288913" y="1550617"/>
                  </a:lnTo>
                  <a:lnTo>
                    <a:pt x="242545" y="1504505"/>
                  </a:lnTo>
                  <a:lnTo>
                    <a:pt x="277321" y="1424036"/>
                  </a:lnTo>
                  <a:lnTo>
                    <a:pt x="351333" y="1446640"/>
                  </a:lnTo>
                  <a:lnTo>
                    <a:pt x="368275" y="1400528"/>
                  </a:lnTo>
                  <a:lnTo>
                    <a:pt x="430695" y="1342663"/>
                  </a:lnTo>
                  <a:lnTo>
                    <a:pt x="522541" y="1296551"/>
                  </a:lnTo>
                  <a:lnTo>
                    <a:pt x="453879" y="1249535"/>
                  </a:lnTo>
                  <a:lnTo>
                    <a:pt x="413753" y="1203423"/>
                  </a:lnTo>
                  <a:lnTo>
                    <a:pt x="368275" y="1157312"/>
                  </a:lnTo>
                  <a:lnTo>
                    <a:pt x="436937" y="1122954"/>
                  </a:lnTo>
                  <a:lnTo>
                    <a:pt x="391460" y="1087693"/>
                  </a:lnTo>
                  <a:lnTo>
                    <a:pt x="442287" y="1041581"/>
                  </a:lnTo>
                  <a:lnTo>
                    <a:pt x="374517" y="995469"/>
                  </a:lnTo>
                  <a:lnTo>
                    <a:pt x="470822" y="937604"/>
                  </a:lnTo>
                  <a:lnTo>
                    <a:pt x="413753" y="914096"/>
                  </a:lnTo>
                  <a:lnTo>
                    <a:pt x="339741" y="867984"/>
                  </a:lnTo>
                  <a:lnTo>
                    <a:pt x="396810" y="810118"/>
                  </a:lnTo>
                  <a:lnTo>
                    <a:pt x="465472" y="752253"/>
                  </a:lnTo>
                  <a:lnTo>
                    <a:pt x="494006" y="682633"/>
                  </a:lnTo>
                  <a:lnTo>
                    <a:pt x="568018" y="717895"/>
                  </a:lnTo>
                  <a:lnTo>
                    <a:pt x="631329" y="670879"/>
                  </a:lnTo>
                  <a:lnTo>
                    <a:pt x="658972" y="624768"/>
                  </a:lnTo>
                  <a:lnTo>
                    <a:pt x="634004" y="643755"/>
                  </a:lnTo>
                  <a:lnTo>
                    <a:pt x="618845" y="624768"/>
                  </a:lnTo>
                  <a:lnTo>
                    <a:pt x="658972" y="602164"/>
                  </a:lnTo>
                  <a:lnTo>
                    <a:pt x="732984" y="556052"/>
                  </a:lnTo>
                  <a:lnTo>
                    <a:pt x="710691" y="509037"/>
                  </a:lnTo>
                  <a:lnTo>
                    <a:pt x="682157" y="462925"/>
                  </a:lnTo>
                  <a:lnTo>
                    <a:pt x="613495" y="439417"/>
                  </a:lnTo>
                  <a:lnTo>
                    <a:pt x="658972" y="382456"/>
                  </a:lnTo>
                  <a:lnTo>
                    <a:pt x="693749" y="311932"/>
                  </a:lnTo>
                  <a:lnTo>
                    <a:pt x="762410" y="323686"/>
                  </a:lnTo>
                  <a:lnTo>
                    <a:pt x="853364" y="323686"/>
                  </a:lnTo>
                  <a:lnTo>
                    <a:pt x="807887" y="277574"/>
                  </a:lnTo>
                  <a:lnTo>
                    <a:pt x="870307" y="231463"/>
                  </a:lnTo>
                  <a:lnTo>
                    <a:pt x="962153" y="231463"/>
                  </a:lnTo>
                  <a:lnTo>
                    <a:pt x="1019222" y="161843"/>
                  </a:lnTo>
                  <a:lnTo>
                    <a:pt x="1070050" y="197105"/>
                  </a:lnTo>
                  <a:lnTo>
                    <a:pt x="1127119" y="150089"/>
                  </a:lnTo>
                  <a:lnTo>
                    <a:pt x="1190430" y="161843"/>
                  </a:lnTo>
                  <a:lnTo>
                    <a:pt x="1207372" y="103978"/>
                  </a:lnTo>
                  <a:lnTo>
                    <a:pt x="1309919" y="81374"/>
                  </a:lnTo>
                  <a:lnTo>
                    <a:pt x="1276034" y="57866"/>
                  </a:lnTo>
                  <a:lnTo>
                    <a:pt x="1361638" y="35262"/>
                  </a:lnTo>
                  <a:lnTo>
                    <a:pt x="1418707" y="11754"/>
                  </a:lnTo>
                  <a:lnTo>
                    <a:pt x="1481127" y="46112"/>
                  </a:lnTo>
                  <a:lnTo>
                    <a:pt x="1526604" y="23508"/>
                  </a:lnTo>
                  <a:lnTo>
                    <a:pt x="1578323" y="57866"/>
                  </a:lnTo>
                  <a:lnTo>
                    <a:pt x="1606857" y="0"/>
                  </a:lnTo>
                  <a:lnTo>
                    <a:pt x="1652335" y="57866"/>
                  </a:lnTo>
                  <a:lnTo>
                    <a:pt x="1709404" y="57866"/>
                  </a:lnTo>
                  <a:lnTo>
                    <a:pt x="1743289" y="69620"/>
                  </a:lnTo>
                  <a:lnTo>
                    <a:pt x="1720996" y="115731"/>
                  </a:lnTo>
                  <a:lnTo>
                    <a:pt x="1766473" y="161843"/>
                  </a:lnTo>
                  <a:lnTo>
                    <a:pt x="1811950" y="207955"/>
                  </a:lnTo>
                  <a:lnTo>
                    <a:pt x="1880612" y="231463"/>
                  </a:lnTo>
                  <a:lnTo>
                    <a:pt x="1960865" y="207955"/>
                  </a:lnTo>
                  <a:lnTo>
                    <a:pt x="1943031" y="301082"/>
                  </a:lnTo>
                  <a:lnTo>
                    <a:pt x="2023285" y="311932"/>
                  </a:lnTo>
                  <a:lnTo>
                    <a:pt x="2000100" y="370702"/>
                  </a:lnTo>
                  <a:lnTo>
                    <a:pt x="1909146" y="416813"/>
                  </a:lnTo>
                  <a:lnTo>
                    <a:pt x="1885962" y="485529"/>
                  </a:lnTo>
                  <a:lnTo>
                    <a:pt x="1977808" y="462925"/>
                  </a:lnTo>
                  <a:lnTo>
                    <a:pt x="2034877" y="509037"/>
                  </a:lnTo>
                  <a:lnTo>
                    <a:pt x="2114239" y="520791"/>
                  </a:lnTo>
                  <a:lnTo>
                    <a:pt x="2189142" y="532545"/>
                  </a:lnTo>
                  <a:lnTo>
                    <a:pt x="2194493" y="601260"/>
                  </a:lnTo>
                  <a:lnTo>
                    <a:pt x="2231053" y="650988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889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" name="Freeform 4"/>
            <p:cNvSpPr/>
            <p:nvPr/>
          </p:nvSpPr>
          <p:spPr>
            <a:xfrm>
              <a:off x="1205555" y="1091288"/>
              <a:ext cx="2685825" cy="3269407"/>
            </a:xfrm>
            <a:custGeom>
              <a:avLst/>
              <a:gdLst/>
              <a:ahLst/>
              <a:cxnLst/>
              <a:rect l="0" t="0" r="0" b="0"/>
              <a:pathLst>
                <a:path w="2685825" h="3269407">
                  <a:moveTo>
                    <a:pt x="930943" y="3148250"/>
                  </a:moveTo>
                  <a:lnTo>
                    <a:pt x="901517" y="3160004"/>
                  </a:lnTo>
                  <a:lnTo>
                    <a:pt x="881899" y="3078630"/>
                  </a:lnTo>
                  <a:lnTo>
                    <a:pt x="867632" y="2997257"/>
                  </a:lnTo>
                  <a:lnTo>
                    <a:pt x="844447" y="3032518"/>
                  </a:lnTo>
                  <a:lnTo>
                    <a:pt x="822155" y="3090384"/>
                  </a:lnTo>
                  <a:lnTo>
                    <a:pt x="839097" y="3130167"/>
                  </a:lnTo>
                  <a:lnTo>
                    <a:pt x="813238" y="3170853"/>
                  </a:lnTo>
                  <a:lnTo>
                    <a:pt x="830180" y="3216965"/>
                  </a:lnTo>
                  <a:lnTo>
                    <a:pt x="802537" y="3228719"/>
                  </a:lnTo>
                  <a:lnTo>
                    <a:pt x="750818" y="3194361"/>
                  </a:lnTo>
                  <a:lnTo>
                    <a:pt x="744576" y="3153675"/>
                  </a:lnTo>
                  <a:lnTo>
                    <a:pt x="724959" y="3182607"/>
                  </a:lnTo>
                  <a:lnTo>
                    <a:pt x="696424" y="3223294"/>
                  </a:lnTo>
                  <a:lnTo>
                    <a:pt x="674131" y="3252227"/>
                  </a:lnTo>
                  <a:lnTo>
                    <a:pt x="667889" y="3216965"/>
                  </a:lnTo>
                  <a:lnTo>
                    <a:pt x="682157" y="3170853"/>
                  </a:lnTo>
                  <a:lnTo>
                    <a:pt x="644705" y="3141921"/>
                  </a:lnTo>
                  <a:lnTo>
                    <a:pt x="627763" y="3182607"/>
                  </a:lnTo>
                  <a:lnTo>
                    <a:pt x="591202" y="3199786"/>
                  </a:lnTo>
                  <a:lnTo>
                    <a:pt x="579610" y="3246802"/>
                  </a:lnTo>
                  <a:lnTo>
                    <a:pt x="522541" y="3269406"/>
                  </a:lnTo>
                  <a:lnTo>
                    <a:pt x="508274" y="3223294"/>
                  </a:lnTo>
                  <a:lnTo>
                    <a:pt x="545725" y="3211540"/>
                  </a:lnTo>
                  <a:lnTo>
                    <a:pt x="548400" y="3153675"/>
                  </a:lnTo>
                  <a:lnTo>
                    <a:pt x="545725" y="3107563"/>
                  </a:lnTo>
                  <a:lnTo>
                    <a:pt x="522541" y="3153675"/>
                  </a:lnTo>
                  <a:lnTo>
                    <a:pt x="485089" y="3148250"/>
                  </a:lnTo>
                  <a:lnTo>
                    <a:pt x="476172" y="3102138"/>
                  </a:lnTo>
                  <a:lnTo>
                    <a:pt x="456554" y="3061451"/>
                  </a:lnTo>
                  <a:lnTo>
                    <a:pt x="428020" y="3049697"/>
                  </a:lnTo>
                  <a:lnTo>
                    <a:pt x="425345" y="3009011"/>
                  </a:lnTo>
                  <a:lnTo>
                    <a:pt x="385218" y="3043368"/>
                  </a:lnTo>
                  <a:lnTo>
                    <a:pt x="370951" y="3084055"/>
                  </a:lnTo>
                  <a:lnTo>
                    <a:pt x="325473" y="3095809"/>
                  </a:lnTo>
                  <a:lnTo>
                    <a:pt x="251462" y="3107563"/>
                  </a:lnTo>
                  <a:lnTo>
                    <a:pt x="268404" y="3055122"/>
                  </a:lnTo>
                  <a:lnTo>
                    <a:pt x="233628" y="3020764"/>
                  </a:lnTo>
                  <a:lnTo>
                    <a:pt x="185475" y="3066876"/>
                  </a:lnTo>
                  <a:lnTo>
                    <a:pt x="165858" y="3037944"/>
                  </a:lnTo>
                  <a:lnTo>
                    <a:pt x="111464" y="3055122"/>
                  </a:lnTo>
                  <a:lnTo>
                    <a:pt x="85604" y="3032518"/>
                  </a:lnTo>
                  <a:lnTo>
                    <a:pt x="48152" y="3055122"/>
                  </a:lnTo>
                  <a:lnTo>
                    <a:pt x="20510" y="3014435"/>
                  </a:lnTo>
                  <a:lnTo>
                    <a:pt x="25860" y="2968324"/>
                  </a:lnTo>
                  <a:lnTo>
                    <a:pt x="63311" y="2945720"/>
                  </a:lnTo>
                  <a:lnTo>
                    <a:pt x="28535" y="2910458"/>
                  </a:lnTo>
                  <a:lnTo>
                    <a:pt x="0" y="2858922"/>
                  </a:lnTo>
                  <a:lnTo>
                    <a:pt x="51719" y="2841743"/>
                  </a:lnTo>
                  <a:lnTo>
                    <a:pt x="97196" y="2789302"/>
                  </a:lnTo>
                  <a:lnTo>
                    <a:pt x="59745" y="2754040"/>
                  </a:lnTo>
                  <a:lnTo>
                    <a:pt x="40127" y="2702504"/>
                  </a:lnTo>
                  <a:lnTo>
                    <a:pt x="94521" y="2678996"/>
                  </a:lnTo>
                  <a:lnTo>
                    <a:pt x="125731" y="2644639"/>
                  </a:lnTo>
                  <a:lnTo>
                    <a:pt x="151590" y="2650063"/>
                  </a:lnTo>
                  <a:lnTo>
                    <a:pt x="188151" y="2592198"/>
                  </a:lnTo>
                  <a:lnTo>
                    <a:pt x="259487" y="2609376"/>
                  </a:lnTo>
                  <a:lnTo>
                    <a:pt x="285347" y="2546086"/>
                  </a:lnTo>
                  <a:lnTo>
                    <a:pt x="230952" y="2540661"/>
                  </a:lnTo>
                  <a:lnTo>
                    <a:pt x="182800" y="2568690"/>
                  </a:lnTo>
                  <a:lnTo>
                    <a:pt x="142673" y="2568690"/>
                  </a:lnTo>
                  <a:lnTo>
                    <a:pt x="131081" y="2540661"/>
                  </a:lnTo>
                  <a:lnTo>
                    <a:pt x="65987" y="2522578"/>
                  </a:lnTo>
                  <a:lnTo>
                    <a:pt x="85604" y="2476466"/>
                  </a:lnTo>
                  <a:lnTo>
                    <a:pt x="90954" y="2435780"/>
                  </a:lnTo>
                  <a:lnTo>
                    <a:pt x="45477" y="2459288"/>
                  </a:lnTo>
                  <a:lnTo>
                    <a:pt x="11592" y="2442109"/>
                  </a:lnTo>
                  <a:lnTo>
                    <a:pt x="34777" y="2395093"/>
                  </a:lnTo>
                  <a:lnTo>
                    <a:pt x="68662" y="2367064"/>
                  </a:lnTo>
                  <a:lnTo>
                    <a:pt x="97196" y="2331802"/>
                  </a:lnTo>
                  <a:lnTo>
                    <a:pt x="154266" y="2343557"/>
                  </a:lnTo>
                  <a:lnTo>
                    <a:pt x="222927" y="2320953"/>
                  </a:lnTo>
                  <a:lnTo>
                    <a:pt x="214010" y="2262183"/>
                  </a:lnTo>
                  <a:lnTo>
                    <a:pt x="171208" y="2251334"/>
                  </a:lnTo>
                  <a:lnTo>
                    <a:pt x="142673" y="2280266"/>
                  </a:lnTo>
                  <a:lnTo>
                    <a:pt x="111464" y="2245004"/>
                  </a:lnTo>
                  <a:lnTo>
                    <a:pt x="114139" y="2210647"/>
                  </a:lnTo>
                  <a:lnTo>
                    <a:pt x="105222" y="2169960"/>
                  </a:lnTo>
                  <a:lnTo>
                    <a:pt x="139998" y="2141027"/>
                  </a:lnTo>
                  <a:lnTo>
                    <a:pt x="120381" y="2100340"/>
                  </a:lnTo>
                  <a:lnTo>
                    <a:pt x="154266" y="2088586"/>
                  </a:lnTo>
                  <a:lnTo>
                    <a:pt x="139998" y="2054229"/>
                  </a:lnTo>
                  <a:lnTo>
                    <a:pt x="94521" y="2037050"/>
                  </a:lnTo>
                  <a:lnTo>
                    <a:pt x="102547" y="2001788"/>
                  </a:lnTo>
                  <a:lnTo>
                    <a:pt x="134648" y="1972855"/>
                  </a:lnTo>
                  <a:lnTo>
                    <a:pt x="188151" y="1962005"/>
                  </a:lnTo>
                  <a:lnTo>
                    <a:pt x="228277" y="1950252"/>
                  </a:lnTo>
                  <a:lnTo>
                    <a:pt x="214010" y="1914989"/>
                  </a:lnTo>
                  <a:lnTo>
                    <a:pt x="233628" y="1904140"/>
                  </a:lnTo>
                  <a:lnTo>
                    <a:pt x="211335" y="1863453"/>
                  </a:lnTo>
                  <a:lnTo>
                    <a:pt x="246112" y="1834520"/>
                  </a:lnTo>
                  <a:lnTo>
                    <a:pt x="296939" y="1851699"/>
                  </a:lnTo>
                  <a:lnTo>
                    <a:pt x="334391" y="1822766"/>
                  </a:lnTo>
                  <a:lnTo>
                    <a:pt x="296939" y="1788409"/>
                  </a:lnTo>
                  <a:lnTo>
                    <a:pt x="337066" y="1770326"/>
                  </a:lnTo>
                  <a:lnTo>
                    <a:pt x="394135" y="1747722"/>
                  </a:lnTo>
                  <a:lnTo>
                    <a:pt x="430695" y="1724214"/>
                  </a:lnTo>
                  <a:lnTo>
                    <a:pt x="316556" y="1689856"/>
                  </a:lnTo>
                  <a:lnTo>
                    <a:pt x="265729" y="1608482"/>
                  </a:lnTo>
                  <a:lnTo>
                    <a:pt x="288913" y="1550617"/>
                  </a:lnTo>
                  <a:lnTo>
                    <a:pt x="242545" y="1504505"/>
                  </a:lnTo>
                  <a:lnTo>
                    <a:pt x="277321" y="1424036"/>
                  </a:lnTo>
                  <a:lnTo>
                    <a:pt x="351333" y="1446640"/>
                  </a:lnTo>
                  <a:lnTo>
                    <a:pt x="368275" y="1400528"/>
                  </a:lnTo>
                  <a:lnTo>
                    <a:pt x="430695" y="1342663"/>
                  </a:lnTo>
                  <a:lnTo>
                    <a:pt x="522541" y="1296551"/>
                  </a:lnTo>
                  <a:lnTo>
                    <a:pt x="453879" y="1249535"/>
                  </a:lnTo>
                  <a:lnTo>
                    <a:pt x="413753" y="1203423"/>
                  </a:lnTo>
                  <a:lnTo>
                    <a:pt x="368275" y="1157312"/>
                  </a:lnTo>
                  <a:lnTo>
                    <a:pt x="436937" y="1122954"/>
                  </a:lnTo>
                  <a:lnTo>
                    <a:pt x="391460" y="1087693"/>
                  </a:lnTo>
                  <a:lnTo>
                    <a:pt x="442287" y="1041581"/>
                  </a:lnTo>
                  <a:lnTo>
                    <a:pt x="374517" y="995469"/>
                  </a:lnTo>
                  <a:lnTo>
                    <a:pt x="470822" y="937604"/>
                  </a:lnTo>
                  <a:lnTo>
                    <a:pt x="413753" y="914096"/>
                  </a:lnTo>
                  <a:lnTo>
                    <a:pt x="339741" y="867984"/>
                  </a:lnTo>
                  <a:lnTo>
                    <a:pt x="396810" y="810118"/>
                  </a:lnTo>
                  <a:lnTo>
                    <a:pt x="465472" y="752253"/>
                  </a:lnTo>
                  <a:lnTo>
                    <a:pt x="494006" y="682633"/>
                  </a:lnTo>
                  <a:lnTo>
                    <a:pt x="568018" y="717895"/>
                  </a:lnTo>
                  <a:lnTo>
                    <a:pt x="631329" y="670879"/>
                  </a:lnTo>
                  <a:lnTo>
                    <a:pt x="658972" y="624768"/>
                  </a:lnTo>
                  <a:lnTo>
                    <a:pt x="634004" y="643755"/>
                  </a:lnTo>
                  <a:lnTo>
                    <a:pt x="618845" y="624768"/>
                  </a:lnTo>
                  <a:lnTo>
                    <a:pt x="658972" y="602164"/>
                  </a:lnTo>
                  <a:lnTo>
                    <a:pt x="732984" y="556052"/>
                  </a:lnTo>
                  <a:lnTo>
                    <a:pt x="710691" y="509037"/>
                  </a:lnTo>
                  <a:lnTo>
                    <a:pt x="682157" y="462925"/>
                  </a:lnTo>
                  <a:lnTo>
                    <a:pt x="613495" y="439417"/>
                  </a:lnTo>
                  <a:lnTo>
                    <a:pt x="658972" y="382456"/>
                  </a:lnTo>
                  <a:lnTo>
                    <a:pt x="693749" y="311932"/>
                  </a:lnTo>
                  <a:lnTo>
                    <a:pt x="762410" y="323686"/>
                  </a:lnTo>
                  <a:lnTo>
                    <a:pt x="853364" y="323686"/>
                  </a:lnTo>
                  <a:lnTo>
                    <a:pt x="807887" y="277574"/>
                  </a:lnTo>
                  <a:lnTo>
                    <a:pt x="870307" y="231463"/>
                  </a:lnTo>
                  <a:lnTo>
                    <a:pt x="962153" y="231463"/>
                  </a:lnTo>
                  <a:lnTo>
                    <a:pt x="1019222" y="161843"/>
                  </a:lnTo>
                  <a:lnTo>
                    <a:pt x="1070050" y="197105"/>
                  </a:lnTo>
                  <a:lnTo>
                    <a:pt x="1127119" y="150089"/>
                  </a:lnTo>
                  <a:lnTo>
                    <a:pt x="1190430" y="161843"/>
                  </a:lnTo>
                  <a:lnTo>
                    <a:pt x="1207372" y="103978"/>
                  </a:lnTo>
                  <a:lnTo>
                    <a:pt x="1309919" y="81374"/>
                  </a:lnTo>
                  <a:lnTo>
                    <a:pt x="1276034" y="57866"/>
                  </a:lnTo>
                  <a:lnTo>
                    <a:pt x="1361638" y="35262"/>
                  </a:lnTo>
                  <a:lnTo>
                    <a:pt x="1418707" y="11754"/>
                  </a:lnTo>
                  <a:lnTo>
                    <a:pt x="1481127" y="46112"/>
                  </a:lnTo>
                  <a:lnTo>
                    <a:pt x="1526604" y="23508"/>
                  </a:lnTo>
                  <a:lnTo>
                    <a:pt x="1578323" y="57866"/>
                  </a:lnTo>
                  <a:lnTo>
                    <a:pt x="1606857" y="0"/>
                  </a:lnTo>
                  <a:lnTo>
                    <a:pt x="1652335" y="57866"/>
                  </a:lnTo>
                  <a:lnTo>
                    <a:pt x="1709404" y="57866"/>
                  </a:lnTo>
                  <a:lnTo>
                    <a:pt x="1743289" y="69620"/>
                  </a:lnTo>
                  <a:lnTo>
                    <a:pt x="1720996" y="115731"/>
                  </a:lnTo>
                  <a:lnTo>
                    <a:pt x="1766473" y="161843"/>
                  </a:lnTo>
                  <a:lnTo>
                    <a:pt x="1811950" y="207955"/>
                  </a:lnTo>
                  <a:lnTo>
                    <a:pt x="1880612" y="231463"/>
                  </a:lnTo>
                  <a:lnTo>
                    <a:pt x="1960865" y="207955"/>
                  </a:lnTo>
                  <a:lnTo>
                    <a:pt x="1943031" y="301082"/>
                  </a:lnTo>
                  <a:lnTo>
                    <a:pt x="2023285" y="311932"/>
                  </a:lnTo>
                  <a:lnTo>
                    <a:pt x="2000100" y="370702"/>
                  </a:lnTo>
                  <a:lnTo>
                    <a:pt x="1909146" y="416813"/>
                  </a:lnTo>
                  <a:lnTo>
                    <a:pt x="1885962" y="485529"/>
                  </a:lnTo>
                  <a:lnTo>
                    <a:pt x="1977808" y="462925"/>
                  </a:lnTo>
                  <a:lnTo>
                    <a:pt x="2034877" y="509037"/>
                  </a:lnTo>
                  <a:lnTo>
                    <a:pt x="2114239" y="520791"/>
                  </a:lnTo>
                  <a:lnTo>
                    <a:pt x="2189142" y="532545"/>
                  </a:lnTo>
                  <a:lnTo>
                    <a:pt x="2194493" y="601260"/>
                  </a:lnTo>
                  <a:lnTo>
                    <a:pt x="2231053" y="650988"/>
                  </a:lnTo>
                  <a:lnTo>
                    <a:pt x="2253346" y="623864"/>
                  </a:lnTo>
                  <a:lnTo>
                    <a:pt x="2298823" y="595835"/>
                  </a:lnTo>
                  <a:lnTo>
                    <a:pt x="2337166" y="624768"/>
                  </a:lnTo>
                  <a:lnTo>
                    <a:pt x="2311307" y="717895"/>
                  </a:lnTo>
                  <a:lnTo>
                    <a:pt x="2396910" y="769432"/>
                  </a:lnTo>
                  <a:lnTo>
                    <a:pt x="2382643" y="839051"/>
                  </a:lnTo>
                  <a:lnTo>
                    <a:pt x="2343408" y="873409"/>
                  </a:lnTo>
                  <a:lnTo>
                    <a:pt x="2308631" y="914096"/>
                  </a:lnTo>
                  <a:lnTo>
                    <a:pt x="2206085" y="891492"/>
                  </a:lnTo>
                  <a:lnTo>
                    <a:pt x="2194493" y="949358"/>
                  </a:lnTo>
                  <a:lnTo>
                    <a:pt x="2234620" y="971961"/>
                  </a:lnTo>
                  <a:lnTo>
                    <a:pt x="2308631" y="983715"/>
                  </a:lnTo>
                  <a:lnTo>
                    <a:pt x="2297039" y="1053335"/>
                  </a:lnTo>
                  <a:lnTo>
                    <a:pt x="2223028" y="1076843"/>
                  </a:lnTo>
                  <a:lnTo>
                    <a:pt x="2165958" y="1157312"/>
                  </a:lnTo>
                  <a:lnTo>
                    <a:pt x="2280097" y="1191670"/>
                  </a:lnTo>
                  <a:lnTo>
                    <a:pt x="2331816" y="1157312"/>
                  </a:lnTo>
                  <a:lnTo>
                    <a:pt x="2394235" y="1203423"/>
                  </a:lnTo>
                  <a:lnTo>
                    <a:pt x="2456655" y="1180820"/>
                  </a:lnTo>
                  <a:lnTo>
                    <a:pt x="2468247" y="1284797"/>
                  </a:lnTo>
                  <a:lnTo>
                    <a:pt x="2422770" y="1377020"/>
                  </a:lnTo>
                  <a:lnTo>
                    <a:pt x="2496782" y="1434886"/>
                  </a:lnTo>
                  <a:lnTo>
                    <a:pt x="2451304" y="1470148"/>
                  </a:lnTo>
                  <a:lnTo>
                    <a:pt x="2411178" y="1527109"/>
                  </a:lnTo>
                  <a:lnTo>
                    <a:pt x="2479839" y="1574125"/>
                  </a:lnTo>
                  <a:lnTo>
                    <a:pt x="2519966" y="1666348"/>
                  </a:lnTo>
                  <a:lnTo>
                    <a:pt x="2560093" y="1770326"/>
                  </a:lnTo>
                  <a:lnTo>
                    <a:pt x="2593978" y="1793834"/>
                  </a:lnTo>
                  <a:lnTo>
                    <a:pt x="2667990" y="1828191"/>
                  </a:lnTo>
                  <a:lnTo>
                    <a:pt x="2622513" y="1875207"/>
                  </a:lnTo>
                  <a:lnTo>
                    <a:pt x="2531558" y="1909564"/>
                  </a:lnTo>
                  <a:lnTo>
                    <a:pt x="2434362" y="1933073"/>
                  </a:lnTo>
                  <a:lnTo>
                    <a:pt x="2491431" y="1990938"/>
                  </a:lnTo>
                  <a:lnTo>
                    <a:pt x="2570794" y="2025296"/>
                  </a:lnTo>
                  <a:lnTo>
                    <a:pt x="2560093" y="2094915"/>
                  </a:lnTo>
                  <a:lnTo>
                    <a:pt x="2627863" y="2094915"/>
                  </a:lnTo>
                  <a:lnTo>
                    <a:pt x="2588628" y="2175385"/>
                  </a:lnTo>
                  <a:lnTo>
                    <a:pt x="2662640" y="2198893"/>
                  </a:lnTo>
                  <a:lnTo>
                    <a:pt x="2593978" y="2233250"/>
                  </a:lnTo>
                  <a:lnTo>
                    <a:pt x="2582386" y="2291116"/>
                  </a:lnTo>
                  <a:lnTo>
                    <a:pt x="2656397" y="2302870"/>
                  </a:lnTo>
                  <a:lnTo>
                    <a:pt x="2622513" y="2348981"/>
                  </a:lnTo>
                  <a:lnTo>
                    <a:pt x="2519966" y="2372489"/>
                  </a:lnTo>
                  <a:lnTo>
                    <a:pt x="2411178" y="2384243"/>
                  </a:lnTo>
                  <a:lnTo>
                    <a:pt x="2348758" y="2395093"/>
                  </a:lnTo>
                  <a:lnTo>
                    <a:pt x="2377293" y="2430355"/>
                  </a:lnTo>
                  <a:lnTo>
                    <a:pt x="2354108" y="2476466"/>
                  </a:lnTo>
                  <a:lnTo>
                    <a:pt x="2429012" y="2465617"/>
                  </a:lnTo>
                  <a:lnTo>
                    <a:pt x="2508374" y="2499974"/>
                  </a:lnTo>
                  <a:lnTo>
                    <a:pt x="2617162" y="2522578"/>
                  </a:lnTo>
                  <a:lnTo>
                    <a:pt x="2639455" y="2568690"/>
                  </a:lnTo>
                  <a:lnTo>
                    <a:pt x="2685824" y="2592198"/>
                  </a:lnTo>
                  <a:lnTo>
                    <a:pt x="2634105" y="2650063"/>
                  </a:lnTo>
                  <a:lnTo>
                    <a:pt x="2656397" y="2673571"/>
                  </a:lnTo>
                  <a:lnTo>
                    <a:pt x="2673340" y="2743190"/>
                  </a:lnTo>
                  <a:lnTo>
                    <a:pt x="2622513" y="2811906"/>
                  </a:lnTo>
                  <a:lnTo>
                    <a:pt x="2667990" y="2869771"/>
                  </a:lnTo>
                  <a:lnTo>
                    <a:pt x="2610920" y="2881526"/>
                  </a:lnTo>
                  <a:lnTo>
                    <a:pt x="2531558" y="2881526"/>
                  </a:lnTo>
                  <a:lnTo>
                    <a:pt x="2491431" y="2939391"/>
                  </a:lnTo>
                  <a:lnTo>
                    <a:pt x="2473597" y="2924925"/>
                  </a:lnTo>
                  <a:lnTo>
                    <a:pt x="2457547" y="2910458"/>
                  </a:lnTo>
                  <a:lnTo>
                    <a:pt x="2441496" y="2897800"/>
                  </a:lnTo>
                  <a:lnTo>
                    <a:pt x="2432579" y="2895088"/>
                  </a:lnTo>
                  <a:lnTo>
                    <a:pt x="2422770" y="2893280"/>
                  </a:lnTo>
                  <a:lnTo>
                    <a:pt x="2414745" y="2895088"/>
                  </a:lnTo>
                  <a:lnTo>
                    <a:pt x="2407611" y="2898705"/>
                  </a:lnTo>
                  <a:lnTo>
                    <a:pt x="2394235" y="2911362"/>
                  </a:lnTo>
                  <a:lnTo>
                    <a:pt x="2380860" y="2924021"/>
                  </a:lnTo>
                  <a:lnTo>
                    <a:pt x="2373726" y="2927637"/>
                  </a:lnTo>
                  <a:lnTo>
                    <a:pt x="2365701" y="2927637"/>
                  </a:lnTo>
                  <a:lnTo>
                    <a:pt x="2356784" y="2924021"/>
                  </a:lnTo>
                  <a:lnTo>
                    <a:pt x="2350542" y="2917692"/>
                  </a:lnTo>
                  <a:lnTo>
                    <a:pt x="2339841" y="2897800"/>
                  </a:lnTo>
                  <a:lnTo>
                    <a:pt x="2335382" y="2886951"/>
                  </a:lnTo>
                  <a:lnTo>
                    <a:pt x="2329140" y="2877909"/>
                  </a:lnTo>
                  <a:lnTo>
                    <a:pt x="2322899" y="2872484"/>
                  </a:lnTo>
                  <a:lnTo>
                    <a:pt x="2313982" y="2869771"/>
                  </a:lnTo>
                  <a:lnTo>
                    <a:pt x="2297931" y="2884238"/>
                  </a:lnTo>
                  <a:lnTo>
                    <a:pt x="2283663" y="2901417"/>
                  </a:lnTo>
                  <a:lnTo>
                    <a:pt x="2257804" y="2938487"/>
                  </a:lnTo>
                  <a:lnTo>
                    <a:pt x="2234620" y="2972845"/>
                  </a:lnTo>
                  <a:lnTo>
                    <a:pt x="2223028" y="2986407"/>
                  </a:lnTo>
                  <a:lnTo>
                    <a:pt x="2211435" y="2997257"/>
                  </a:lnTo>
                  <a:lnTo>
                    <a:pt x="2205193" y="2997257"/>
                  </a:lnTo>
                  <a:lnTo>
                    <a:pt x="2199843" y="2994544"/>
                  </a:lnTo>
                  <a:lnTo>
                    <a:pt x="2188251" y="2985503"/>
                  </a:lnTo>
                  <a:lnTo>
                    <a:pt x="2178442" y="2971941"/>
                  </a:lnTo>
                  <a:lnTo>
                    <a:pt x="2169525" y="2956570"/>
                  </a:lnTo>
                  <a:lnTo>
                    <a:pt x="2160608" y="2942103"/>
                  </a:lnTo>
                  <a:lnTo>
                    <a:pt x="2151691" y="2931254"/>
                  </a:lnTo>
                  <a:lnTo>
                    <a:pt x="2141882" y="2925829"/>
                  </a:lnTo>
                  <a:lnTo>
                    <a:pt x="2137424" y="2925829"/>
                  </a:lnTo>
                  <a:lnTo>
                    <a:pt x="2132073" y="2927637"/>
                  </a:lnTo>
                  <a:lnTo>
                    <a:pt x="2132965" y="2941199"/>
                  </a:lnTo>
                  <a:lnTo>
                    <a:pt x="2137424" y="2957474"/>
                  </a:lnTo>
                  <a:lnTo>
                    <a:pt x="2144557" y="2977365"/>
                  </a:lnTo>
                  <a:lnTo>
                    <a:pt x="2152583" y="2997257"/>
                  </a:lnTo>
                  <a:lnTo>
                    <a:pt x="2161500" y="3018052"/>
                  </a:lnTo>
                  <a:lnTo>
                    <a:pt x="2169525" y="3037039"/>
                  </a:lnTo>
                  <a:lnTo>
                    <a:pt x="2175767" y="3053314"/>
                  </a:lnTo>
                  <a:lnTo>
                    <a:pt x="2180226" y="3066876"/>
                  </a:lnTo>
                  <a:lnTo>
                    <a:pt x="2163283" y="3056027"/>
                  </a:lnTo>
                  <a:lnTo>
                    <a:pt x="2149908" y="3043368"/>
                  </a:lnTo>
                  <a:lnTo>
                    <a:pt x="2138315" y="3032518"/>
                  </a:lnTo>
                  <a:lnTo>
                    <a:pt x="2127615" y="3022573"/>
                  </a:lnTo>
                  <a:lnTo>
                    <a:pt x="2117806" y="3015340"/>
                  </a:lnTo>
                  <a:lnTo>
                    <a:pt x="2107106" y="3012627"/>
                  </a:lnTo>
                  <a:lnTo>
                    <a:pt x="2095513" y="3013531"/>
                  </a:lnTo>
                  <a:lnTo>
                    <a:pt x="2083030" y="3020764"/>
                  </a:lnTo>
                  <a:lnTo>
                    <a:pt x="2087488" y="3047889"/>
                  </a:lnTo>
                  <a:lnTo>
                    <a:pt x="2088380" y="3079534"/>
                  </a:lnTo>
                  <a:lnTo>
                    <a:pt x="2087488" y="3096713"/>
                  </a:lnTo>
                  <a:lnTo>
                    <a:pt x="2085705" y="3115701"/>
                  </a:lnTo>
                  <a:lnTo>
                    <a:pt x="2083030" y="3136495"/>
                  </a:lnTo>
                  <a:lnTo>
                    <a:pt x="2080354" y="3160004"/>
                  </a:lnTo>
                  <a:lnTo>
                    <a:pt x="2075896" y="3160908"/>
                  </a:lnTo>
                  <a:lnTo>
                    <a:pt x="2071437" y="3160908"/>
                  </a:lnTo>
                  <a:lnTo>
                    <a:pt x="2062520" y="3155483"/>
                  </a:lnTo>
                  <a:lnTo>
                    <a:pt x="2054494" y="3145537"/>
                  </a:lnTo>
                  <a:lnTo>
                    <a:pt x="2046469" y="3132879"/>
                  </a:lnTo>
                  <a:lnTo>
                    <a:pt x="2039336" y="3119317"/>
                  </a:lnTo>
                  <a:lnTo>
                    <a:pt x="2030418" y="3108467"/>
                  </a:lnTo>
                  <a:lnTo>
                    <a:pt x="2021502" y="3102138"/>
                  </a:lnTo>
                  <a:lnTo>
                    <a:pt x="2017043" y="3100330"/>
                  </a:lnTo>
                  <a:lnTo>
                    <a:pt x="2011693" y="3102138"/>
                  </a:lnTo>
                  <a:lnTo>
                    <a:pt x="2016151" y="3116605"/>
                  </a:lnTo>
                  <a:lnTo>
                    <a:pt x="2018826" y="3133783"/>
                  </a:lnTo>
                  <a:lnTo>
                    <a:pt x="2019718" y="3152771"/>
                  </a:lnTo>
                  <a:lnTo>
                    <a:pt x="2018826" y="3170853"/>
                  </a:lnTo>
                  <a:lnTo>
                    <a:pt x="2016151" y="3188032"/>
                  </a:lnTo>
                  <a:lnTo>
                    <a:pt x="2009909" y="3202499"/>
                  </a:lnTo>
                  <a:lnTo>
                    <a:pt x="2001884" y="3212444"/>
                  </a:lnTo>
                  <a:lnTo>
                    <a:pt x="1995642" y="3215157"/>
                  </a:lnTo>
                  <a:lnTo>
                    <a:pt x="1989400" y="3216965"/>
                  </a:lnTo>
                  <a:lnTo>
                    <a:pt x="1974241" y="3177182"/>
                  </a:lnTo>
                  <a:lnTo>
                    <a:pt x="1962649" y="3137400"/>
                  </a:lnTo>
                  <a:lnTo>
                    <a:pt x="1939464" y="3062356"/>
                  </a:lnTo>
                  <a:lnTo>
                    <a:pt x="1925197" y="3026190"/>
                  </a:lnTo>
                  <a:lnTo>
                    <a:pt x="1908255" y="2989120"/>
                  </a:lnTo>
                  <a:lnTo>
                    <a:pt x="1885962" y="2952953"/>
                  </a:lnTo>
                  <a:lnTo>
                    <a:pt x="1857427" y="2915883"/>
                  </a:lnTo>
                  <a:lnTo>
                    <a:pt x="1859211" y="2941199"/>
                  </a:lnTo>
                  <a:lnTo>
                    <a:pt x="1860102" y="2963803"/>
                  </a:lnTo>
                  <a:lnTo>
                    <a:pt x="1858319" y="3004490"/>
                  </a:lnTo>
                  <a:lnTo>
                    <a:pt x="1857427" y="3047889"/>
                  </a:lnTo>
                  <a:lnTo>
                    <a:pt x="1857427" y="3073205"/>
                  </a:lnTo>
                  <a:lnTo>
                    <a:pt x="1857427" y="3102138"/>
                  </a:lnTo>
                  <a:lnTo>
                    <a:pt x="1850294" y="3102138"/>
                  </a:lnTo>
                  <a:lnTo>
                    <a:pt x="1844052" y="3096713"/>
                  </a:lnTo>
                  <a:lnTo>
                    <a:pt x="1837810" y="3088576"/>
                  </a:lnTo>
                  <a:lnTo>
                    <a:pt x="1832460" y="3078630"/>
                  </a:lnTo>
                  <a:lnTo>
                    <a:pt x="1826218" y="3068684"/>
                  </a:lnTo>
                  <a:lnTo>
                    <a:pt x="1819975" y="3060547"/>
                  </a:lnTo>
                  <a:lnTo>
                    <a:pt x="1813734" y="3055122"/>
                  </a:lnTo>
                  <a:lnTo>
                    <a:pt x="1806600" y="3055122"/>
                  </a:lnTo>
                  <a:lnTo>
                    <a:pt x="1804817" y="3076822"/>
                  </a:lnTo>
                  <a:lnTo>
                    <a:pt x="1803925" y="3097618"/>
                  </a:lnTo>
                  <a:lnTo>
                    <a:pt x="1804817" y="3137400"/>
                  </a:lnTo>
                  <a:lnTo>
                    <a:pt x="1804817" y="3155483"/>
                  </a:lnTo>
                  <a:lnTo>
                    <a:pt x="1803033" y="3170853"/>
                  </a:lnTo>
                  <a:lnTo>
                    <a:pt x="1797683" y="3183512"/>
                  </a:lnTo>
                  <a:lnTo>
                    <a:pt x="1789658" y="3194361"/>
                  </a:lnTo>
                  <a:lnTo>
                    <a:pt x="1769148" y="3173566"/>
                  </a:lnTo>
                  <a:lnTo>
                    <a:pt x="1754881" y="3151866"/>
                  </a:lnTo>
                  <a:lnTo>
                    <a:pt x="1743289" y="3129263"/>
                  </a:lnTo>
                  <a:lnTo>
                    <a:pt x="1734372" y="3106659"/>
                  </a:lnTo>
                  <a:lnTo>
                    <a:pt x="1720996" y="3065068"/>
                  </a:lnTo>
                  <a:lnTo>
                    <a:pt x="1712971" y="3046985"/>
                  </a:lnTo>
                  <a:lnTo>
                    <a:pt x="1704053" y="3032518"/>
                  </a:lnTo>
                  <a:lnTo>
                    <a:pt x="1700487" y="3032518"/>
                  </a:lnTo>
                  <a:lnTo>
                    <a:pt x="1698703" y="3029806"/>
                  </a:lnTo>
                  <a:lnTo>
                    <a:pt x="1697812" y="3025286"/>
                  </a:lnTo>
                  <a:lnTo>
                    <a:pt x="1697812" y="3019860"/>
                  </a:lnTo>
                  <a:lnTo>
                    <a:pt x="1697812" y="3004490"/>
                  </a:lnTo>
                  <a:lnTo>
                    <a:pt x="1695137" y="2985503"/>
                  </a:lnTo>
                  <a:lnTo>
                    <a:pt x="1688003" y="2963803"/>
                  </a:lnTo>
                  <a:lnTo>
                    <a:pt x="1680869" y="2952953"/>
                  </a:lnTo>
                  <a:lnTo>
                    <a:pt x="1671952" y="2943008"/>
                  </a:lnTo>
                  <a:lnTo>
                    <a:pt x="1659468" y="2932158"/>
                  </a:lnTo>
                  <a:lnTo>
                    <a:pt x="1643418" y="2922212"/>
                  </a:lnTo>
                  <a:lnTo>
                    <a:pt x="1624692" y="2913171"/>
                  </a:lnTo>
                  <a:lnTo>
                    <a:pt x="1600616" y="2905033"/>
                  </a:lnTo>
                </a:path>
              </a:pathLst>
            </a:custGeom>
            <a:ln w="889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" name="Freeform 5"/>
            <p:cNvSpPr/>
            <p:nvPr/>
          </p:nvSpPr>
          <p:spPr>
            <a:xfrm>
              <a:off x="1920875" y="3680333"/>
              <a:ext cx="1274827" cy="2043050"/>
            </a:xfrm>
            <a:custGeom>
              <a:avLst/>
              <a:gdLst/>
              <a:ahLst/>
              <a:cxnLst/>
              <a:rect l="0" t="0" r="0" b="0"/>
              <a:pathLst>
                <a:path w="1274827" h="2043050">
                  <a:moveTo>
                    <a:pt x="786130" y="839470"/>
                  </a:moveTo>
                  <a:lnTo>
                    <a:pt x="784479" y="825119"/>
                  </a:lnTo>
                  <a:lnTo>
                    <a:pt x="781431" y="810133"/>
                  </a:lnTo>
                  <a:lnTo>
                    <a:pt x="772033" y="778256"/>
                  </a:lnTo>
                  <a:lnTo>
                    <a:pt x="761238" y="745871"/>
                  </a:lnTo>
                  <a:lnTo>
                    <a:pt x="753110" y="714756"/>
                  </a:lnTo>
                  <a:lnTo>
                    <a:pt x="749427" y="685292"/>
                  </a:lnTo>
                  <a:lnTo>
                    <a:pt x="748792" y="655320"/>
                  </a:lnTo>
                  <a:lnTo>
                    <a:pt x="747776" y="625221"/>
                  </a:lnTo>
                  <a:lnTo>
                    <a:pt x="744093" y="595503"/>
                  </a:lnTo>
                  <a:lnTo>
                    <a:pt x="738632" y="575691"/>
                  </a:lnTo>
                  <a:lnTo>
                    <a:pt x="731520" y="555879"/>
                  </a:lnTo>
                  <a:lnTo>
                    <a:pt x="716407" y="515493"/>
                  </a:lnTo>
                  <a:lnTo>
                    <a:pt x="714756" y="512826"/>
                  </a:lnTo>
                  <a:lnTo>
                    <a:pt x="711708" y="508000"/>
                  </a:lnTo>
                  <a:lnTo>
                    <a:pt x="703834" y="495046"/>
                  </a:lnTo>
                  <a:lnTo>
                    <a:pt x="697103" y="482346"/>
                  </a:lnTo>
                  <a:lnTo>
                    <a:pt x="695452" y="477520"/>
                  </a:lnTo>
                  <a:lnTo>
                    <a:pt x="696087" y="474472"/>
                  </a:lnTo>
                  <a:lnTo>
                    <a:pt x="703199" y="471170"/>
                  </a:lnTo>
                  <a:lnTo>
                    <a:pt x="710692" y="472186"/>
                  </a:lnTo>
                  <a:lnTo>
                    <a:pt x="725551" y="480695"/>
                  </a:lnTo>
                  <a:lnTo>
                    <a:pt x="731901" y="485394"/>
                  </a:lnTo>
                  <a:lnTo>
                    <a:pt x="737235" y="487553"/>
                  </a:lnTo>
                  <a:lnTo>
                    <a:pt x="740664" y="485775"/>
                  </a:lnTo>
                  <a:lnTo>
                    <a:pt x="741553" y="482981"/>
                  </a:lnTo>
                  <a:lnTo>
                    <a:pt x="742061" y="478663"/>
                  </a:lnTo>
                  <a:lnTo>
                    <a:pt x="752729" y="492252"/>
                  </a:lnTo>
                  <a:lnTo>
                    <a:pt x="762254" y="508381"/>
                  </a:lnTo>
                  <a:lnTo>
                    <a:pt x="771652" y="524129"/>
                  </a:lnTo>
                  <a:lnTo>
                    <a:pt x="782447" y="538099"/>
                  </a:lnTo>
                  <a:lnTo>
                    <a:pt x="790448" y="545592"/>
                  </a:lnTo>
                  <a:lnTo>
                    <a:pt x="801243" y="554101"/>
                  </a:lnTo>
                  <a:lnTo>
                    <a:pt x="827278" y="572897"/>
                  </a:lnTo>
                  <a:lnTo>
                    <a:pt x="853948" y="590423"/>
                  </a:lnTo>
                  <a:lnTo>
                    <a:pt x="866013" y="597535"/>
                  </a:lnTo>
                  <a:lnTo>
                    <a:pt x="876173" y="603377"/>
                  </a:lnTo>
                  <a:lnTo>
                    <a:pt x="875792" y="604393"/>
                  </a:lnTo>
                  <a:lnTo>
                    <a:pt x="874395" y="607187"/>
                  </a:lnTo>
                  <a:lnTo>
                    <a:pt x="871093" y="615569"/>
                  </a:lnTo>
                  <a:lnTo>
                    <a:pt x="867029" y="624205"/>
                  </a:lnTo>
                  <a:lnTo>
                    <a:pt x="865632" y="627634"/>
                  </a:lnTo>
                  <a:lnTo>
                    <a:pt x="865124" y="629285"/>
                  </a:lnTo>
                  <a:lnTo>
                    <a:pt x="855980" y="653542"/>
                  </a:lnTo>
                  <a:lnTo>
                    <a:pt x="849122" y="677164"/>
                  </a:lnTo>
                  <a:lnTo>
                    <a:pt x="837692" y="724408"/>
                  </a:lnTo>
                  <a:lnTo>
                    <a:pt x="830199" y="749681"/>
                  </a:lnTo>
                  <a:lnTo>
                    <a:pt x="819912" y="776605"/>
                  </a:lnTo>
                  <a:lnTo>
                    <a:pt x="805561" y="806323"/>
                  </a:lnTo>
                  <a:lnTo>
                    <a:pt x="796671" y="822452"/>
                  </a:lnTo>
                  <a:lnTo>
                    <a:pt x="279654" y="567690"/>
                  </a:lnTo>
                  <a:lnTo>
                    <a:pt x="281051" y="567690"/>
                  </a:lnTo>
                  <a:lnTo>
                    <a:pt x="283972" y="568833"/>
                  </a:lnTo>
                  <a:lnTo>
                    <a:pt x="296545" y="571627"/>
                  </a:lnTo>
                  <a:lnTo>
                    <a:pt x="315341" y="575056"/>
                  </a:lnTo>
                  <a:lnTo>
                    <a:pt x="338582" y="579120"/>
                  </a:lnTo>
                  <a:lnTo>
                    <a:pt x="365252" y="582168"/>
                  </a:lnTo>
                  <a:lnTo>
                    <a:pt x="393446" y="584200"/>
                  </a:lnTo>
                  <a:lnTo>
                    <a:pt x="421767" y="583946"/>
                  </a:lnTo>
                  <a:lnTo>
                    <a:pt x="448437" y="580771"/>
                  </a:lnTo>
                  <a:lnTo>
                    <a:pt x="444119" y="617601"/>
                  </a:lnTo>
                  <a:lnTo>
                    <a:pt x="442722" y="657098"/>
                  </a:lnTo>
                  <a:lnTo>
                    <a:pt x="443738" y="696976"/>
                  </a:lnTo>
                  <a:lnTo>
                    <a:pt x="446151" y="734695"/>
                  </a:lnTo>
                  <a:lnTo>
                    <a:pt x="448691" y="767715"/>
                  </a:lnTo>
                  <a:lnTo>
                    <a:pt x="451866" y="794004"/>
                  </a:lnTo>
                  <a:lnTo>
                    <a:pt x="452882" y="803910"/>
                  </a:lnTo>
                  <a:lnTo>
                    <a:pt x="453898" y="811403"/>
                  </a:lnTo>
                  <a:lnTo>
                    <a:pt x="454152" y="815975"/>
                  </a:lnTo>
                  <a:lnTo>
                    <a:pt x="453898" y="816991"/>
                  </a:lnTo>
                  <a:lnTo>
                    <a:pt x="446405" y="811149"/>
                  </a:lnTo>
                  <a:lnTo>
                    <a:pt x="437261" y="803275"/>
                  </a:lnTo>
                  <a:lnTo>
                    <a:pt x="426593" y="793369"/>
                  </a:lnTo>
                  <a:lnTo>
                    <a:pt x="414401" y="781685"/>
                  </a:lnTo>
                  <a:lnTo>
                    <a:pt x="387858" y="754507"/>
                  </a:lnTo>
                  <a:lnTo>
                    <a:pt x="359410" y="721614"/>
                  </a:lnTo>
                  <a:lnTo>
                    <a:pt x="332232" y="685673"/>
                  </a:lnTo>
                  <a:lnTo>
                    <a:pt x="308229" y="647065"/>
                  </a:lnTo>
                  <a:lnTo>
                    <a:pt x="290068" y="607441"/>
                  </a:lnTo>
                  <a:lnTo>
                    <a:pt x="283591" y="587375"/>
                  </a:lnTo>
                  <a:lnTo>
                    <a:pt x="885571" y="315722"/>
                  </a:lnTo>
                  <a:lnTo>
                    <a:pt x="886333" y="320421"/>
                  </a:lnTo>
                  <a:lnTo>
                    <a:pt x="885952" y="327914"/>
                  </a:lnTo>
                  <a:lnTo>
                    <a:pt x="884936" y="337185"/>
                  </a:lnTo>
                  <a:lnTo>
                    <a:pt x="883158" y="348107"/>
                  </a:lnTo>
                  <a:lnTo>
                    <a:pt x="878840" y="373761"/>
                  </a:lnTo>
                  <a:lnTo>
                    <a:pt x="874395" y="401066"/>
                  </a:lnTo>
                  <a:lnTo>
                    <a:pt x="871093" y="427101"/>
                  </a:lnTo>
                  <a:lnTo>
                    <a:pt x="870458" y="438785"/>
                  </a:lnTo>
                  <a:lnTo>
                    <a:pt x="871093" y="448564"/>
                  </a:lnTo>
                  <a:lnTo>
                    <a:pt x="872490" y="456692"/>
                  </a:lnTo>
                  <a:lnTo>
                    <a:pt x="875411" y="462153"/>
                  </a:lnTo>
                  <a:lnTo>
                    <a:pt x="879475" y="465328"/>
                  </a:lnTo>
                  <a:lnTo>
                    <a:pt x="885571" y="464947"/>
                  </a:lnTo>
                  <a:lnTo>
                    <a:pt x="890651" y="462915"/>
                  </a:lnTo>
                  <a:lnTo>
                    <a:pt x="895985" y="459105"/>
                  </a:lnTo>
                  <a:lnTo>
                    <a:pt x="908558" y="446532"/>
                  </a:lnTo>
                  <a:lnTo>
                    <a:pt x="922655" y="429514"/>
                  </a:lnTo>
                  <a:lnTo>
                    <a:pt x="937768" y="409321"/>
                  </a:lnTo>
                  <a:lnTo>
                    <a:pt x="970153" y="364744"/>
                  </a:lnTo>
                  <a:lnTo>
                    <a:pt x="986282" y="344043"/>
                  </a:lnTo>
                  <a:lnTo>
                    <a:pt x="1001776" y="325882"/>
                  </a:lnTo>
                  <a:lnTo>
                    <a:pt x="1010920" y="317373"/>
                  </a:lnTo>
                  <a:lnTo>
                    <a:pt x="1019683" y="311531"/>
                  </a:lnTo>
                  <a:lnTo>
                    <a:pt x="1027811" y="308102"/>
                  </a:lnTo>
                  <a:lnTo>
                    <a:pt x="1035177" y="306451"/>
                  </a:lnTo>
                  <a:lnTo>
                    <a:pt x="1041273" y="306451"/>
                  </a:lnTo>
                  <a:lnTo>
                    <a:pt x="1046353" y="307721"/>
                  </a:lnTo>
                  <a:lnTo>
                    <a:pt x="1050163" y="309880"/>
                  </a:lnTo>
                  <a:lnTo>
                    <a:pt x="1052068" y="312293"/>
                  </a:lnTo>
                  <a:lnTo>
                    <a:pt x="1054100" y="322834"/>
                  </a:lnTo>
                  <a:lnTo>
                    <a:pt x="1053084" y="335788"/>
                  </a:lnTo>
                  <a:lnTo>
                    <a:pt x="1050163" y="350774"/>
                  </a:lnTo>
                  <a:lnTo>
                    <a:pt x="1044702" y="367538"/>
                  </a:lnTo>
                  <a:lnTo>
                    <a:pt x="1037844" y="385445"/>
                  </a:lnTo>
                  <a:lnTo>
                    <a:pt x="1029462" y="404495"/>
                  </a:lnTo>
                  <a:lnTo>
                    <a:pt x="1009904" y="443738"/>
                  </a:lnTo>
                  <a:lnTo>
                    <a:pt x="988949" y="482981"/>
                  </a:lnTo>
                  <a:lnTo>
                    <a:pt x="969137" y="519303"/>
                  </a:lnTo>
                  <a:lnTo>
                    <a:pt x="960374" y="535051"/>
                  </a:lnTo>
                  <a:lnTo>
                    <a:pt x="952627" y="549021"/>
                  </a:lnTo>
                  <a:lnTo>
                    <a:pt x="946912" y="560959"/>
                  </a:lnTo>
                  <a:lnTo>
                    <a:pt x="942975" y="570611"/>
                  </a:lnTo>
                  <a:lnTo>
                    <a:pt x="934085" y="584962"/>
                  </a:lnTo>
                  <a:lnTo>
                    <a:pt x="925703" y="601345"/>
                  </a:lnTo>
                  <a:lnTo>
                    <a:pt x="910590" y="639699"/>
                  </a:lnTo>
                  <a:lnTo>
                    <a:pt x="895350" y="683768"/>
                  </a:lnTo>
                  <a:lnTo>
                    <a:pt x="880237" y="730758"/>
                  </a:lnTo>
                  <a:lnTo>
                    <a:pt x="863092" y="778637"/>
                  </a:lnTo>
                  <a:lnTo>
                    <a:pt x="843153" y="825119"/>
                  </a:lnTo>
                  <a:lnTo>
                    <a:pt x="831977" y="847471"/>
                  </a:lnTo>
                  <a:lnTo>
                    <a:pt x="819912" y="867918"/>
                  </a:lnTo>
                  <a:lnTo>
                    <a:pt x="806450" y="887349"/>
                  </a:lnTo>
                  <a:lnTo>
                    <a:pt x="791591" y="904367"/>
                  </a:lnTo>
                  <a:lnTo>
                    <a:pt x="792480" y="930783"/>
                  </a:lnTo>
                  <a:lnTo>
                    <a:pt x="793369" y="953262"/>
                  </a:lnTo>
                  <a:lnTo>
                    <a:pt x="793496" y="973455"/>
                  </a:lnTo>
                  <a:lnTo>
                    <a:pt x="794258" y="990854"/>
                  </a:lnTo>
                  <a:lnTo>
                    <a:pt x="794893" y="1021588"/>
                  </a:lnTo>
                  <a:lnTo>
                    <a:pt x="796290" y="1049401"/>
                  </a:lnTo>
                  <a:lnTo>
                    <a:pt x="798195" y="1078484"/>
                  </a:lnTo>
                  <a:lnTo>
                    <a:pt x="799592" y="1094740"/>
                  </a:lnTo>
                  <a:lnTo>
                    <a:pt x="801624" y="1113282"/>
                  </a:lnTo>
                  <a:lnTo>
                    <a:pt x="803656" y="1134110"/>
                  </a:lnTo>
                  <a:lnTo>
                    <a:pt x="806450" y="1157986"/>
                  </a:lnTo>
                  <a:lnTo>
                    <a:pt x="809371" y="1185672"/>
                  </a:lnTo>
                  <a:lnTo>
                    <a:pt x="812800" y="1217422"/>
                  </a:lnTo>
                  <a:lnTo>
                    <a:pt x="816737" y="1246505"/>
                  </a:lnTo>
                  <a:lnTo>
                    <a:pt x="820801" y="1272159"/>
                  </a:lnTo>
                  <a:lnTo>
                    <a:pt x="829945" y="1321689"/>
                  </a:lnTo>
                  <a:lnTo>
                    <a:pt x="834009" y="1349756"/>
                  </a:lnTo>
                  <a:lnTo>
                    <a:pt x="837057" y="1382522"/>
                  </a:lnTo>
                  <a:lnTo>
                    <a:pt x="837946" y="1401318"/>
                  </a:lnTo>
                  <a:lnTo>
                    <a:pt x="838835" y="1422527"/>
                  </a:lnTo>
                  <a:lnTo>
                    <a:pt x="839089" y="1446149"/>
                  </a:lnTo>
                  <a:lnTo>
                    <a:pt x="838835" y="1471676"/>
                  </a:lnTo>
                  <a:lnTo>
                    <a:pt x="839978" y="1503426"/>
                  </a:lnTo>
                  <a:lnTo>
                    <a:pt x="840994" y="1533144"/>
                  </a:lnTo>
                  <a:lnTo>
                    <a:pt x="842772" y="1548257"/>
                  </a:lnTo>
                  <a:lnTo>
                    <a:pt x="845439" y="1564259"/>
                  </a:lnTo>
                  <a:lnTo>
                    <a:pt x="850138" y="1581658"/>
                  </a:lnTo>
                  <a:lnTo>
                    <a:pt x="856869" y="1601216"/>
                  </a:lnTo>
                  <a:lnTo>
                    <a:pt x="864616" y="1610487"/>
                  </a:lnTo>
                  <a:lnTo>
                    <a:pt x="878586" y="1619377"/>
                  </a:lnTo>
                  <a:lnTo>
                    <a:pt x="898017" y="1627251"/>
                  </a:lnTo>
                  <a:lnTo>
                    <a:pt x="921893" y="1634617"/>
                  </a:lnTo>
                  <a:lnTo>
                    <a:pt x="949960" y="1641475"/>
                  </a:lnTo>
                  <a:lnTo>
                    <a:pt x="980948" y="1647952"/>
                  </a:lnTo>
                  <a:lnTo>
                    <a:pt x="1048639" y="1661287"/>
                  </a:lnTo>
                  <a:lnTo>
                    <a:pt x="1118489" y="1675384"/>
                  </a:lnTo>
                  <a:lnTo>
                    <a:pt x="1152271" y="1682877"/>
                  </a:lnTo>
                  <a:lnTo>
                    <a:pt x="1183767" y="1691386"/>
                  </a:lnTo>
                  <a:lnTo>
                    <a:pt x="1212850" y="1700403"/>
                  </a:lnTo>
                  <a:lnTo>
                    <a:pt x="1238123" y="1710563"/>
                  </a:lnTo>
                  <a:lnTo>
                    <a:pt x="1258951" y="1721485"/>
                  </a:lnTo>
                  <a:lnTo>
                    <a:pt x="1274826" y="1734185"/>
                  </a:lnTo>
                  <a:lnTo>
                    <a:pt x="1254379" y="1736598"/>
                  </a:lnTo>
                  <a:lnTo>
                    <a:pt x="1232027" y="1737233"/>
                  </a:lnTo>
                  <a:lnTo>
                    <a:pt x="1208913" y="1736598"/>
                  </a:lnTo>
                  <a:lnTo>
                    <a:pt x="1183767" y="1734439"/>
                  </a:lnTo>
                  <a:lnTo>
                    <a:pt x="1131951" y="1726184"/>
                  </a:lnTo>
                  <a:lnTo>
                    <a:pt x="1077341" y="1715008"/>
                  </a:lnTo>
                  <a:lnTo>
                    <a:pt x="964057" y="1687703"/>
                  </a:lnTo>
                  <a:lnTo>
                    <a:pt x="907796" y="1674622"/>
                  </a:lnTo>
                  <a:lnTo>
                    <a:pt x="853948" y="1664462"/>
                  </a:lnTo>
                  <a:lnTo>
                    <a:pt x="870839" y="1671955"/>
                  </a:lnTo>
                  <a:lnTo>
                    <a:pt x="889635" y="1680845"/>
                  </a:lnTo>
                  <a:lnTo>
                    <a:pt x="932053" y="1699514"/>
                  </a:lnTo>
                  <a:lnTo>
                    <a:pt x="979297" y="1721104"/>
                  </a:lnTo>
                  <a:lnTo>
                    <a:pt x="1028446" y="1744345"/>
                  </a:lnTo>
                  <a:lnTo>
                    <a:pt x="1077595" y="1768729"/>
                  </a:lnTo>
                  <a:lnTo>
                    <a:pt x="1124839" y="1793875"/>
                  </a:lnTo>
                  <a:lnTo>
                    <a:pt x="1167384" y="1819529"/>
                  </a:lnTo>
                  <a:lnTo>
                    <a:pt x="1203071" y="1844802"/>
                  </a:lnTo>
                  <a:lnTo>
                    <a:pt x="1159637" y="1838706"/>
                  </a:lnTo>
                  <a:lnTo>
                    <a:pt x="1118870" y="1832864"/>
                  </a:lnTo>
                  <a:lnTo>
                    <a:pt x="1080643" y="1826768"/>
                  </a:lnTo>
                  <a:lnTo>
                    <a:pt x="1044956" y="1821307"/>
                  </a:lnTo>
                  <a:lnTo>
                    <a:pt x="980313" y="1810004"/>
                  </a:lnTo>
                  <a:lnTo>
                    <a:pt x="921893" y="1800098"/>
                  </a:lnTo>
                  <a:lnTo>
                    <a:pt x="869442" y="1791589"/>
                  </a:lnTo>
                  <a:lnTo>
                    <a:pt x="820166" y="1784731"/>
                  </a:lnTo>
                  <a:lnTo>
                    <a:pt x="773049" y="1780286"/>
                  </a:lnTo>
                  <a:lnTo>
                    <a:pt x="725805" y="1778254"/>
                  </a:lnTo>
                  <a:lnTo>
                    <a:pt x="729869" y="1825371"/>
                  </a:lnTo>
                  <a:lnTo>
                    <a:pt x="731901" y="1866646"/>
                  </a:lnTo>
                  <a:lnTo>
                    <a:pt x="732536" y="1902968"/>
                  </a:lnTo>
                  <a:lnTo>
                    <a:pt x="731520" y="1933956"/>
                  </a:lnTo>
                  <a:lnTo>
                    <a:pt x="729488" y="1960372"/>
                  </a:lnTo>
                  <a:lnTo>
                    <a:pt x="726059" y="1982724"/>
                  </a:lnTo>
                  <a:lnTo>
                    <a:pt x="721741" y="2000758"/>
                  </a:lnTo>
                  <a:lnTo>
                    <a:pt x="716788" y="2015236"/>
                  </a:lnTo>
                  <a:lnTo>
                    <a:pt x="713359" y="2020062"/>
                  </a:lnTo>
                  <a:lnTo>
                    <a:pt x="709676" y="2022983"/>
                  </a:lnTo>
                  <a:lnTo>
                    <a:pt x="701421" y="2024507"/>
                  </a:lnTo>
                  <a:lnTo>
                    <a:pt x="697484" y="2026285"/>
                  </a:lnTo>
                  <a:lnTo>
                    <a:pt x="694055" y="2029079"/>
                  </a:lnTo>
                  <a:lnTo>
                    <a:pt x="691134" y="2034540"/>
                  </a:lnTo>
                  <a:lnTo>
                    <a:pt x="689229" y="2043049"/>
                  </a:lnTo>
                  <a:lnTo>
                    <a:pt x="676656" y="2011934"/>
                  </a:lnTo>
                  <a:lnTo>
                    <a:pt x="664845" y="1982216"/>
                  </a:lnTo>
                  <a:lnTo>
                    <a:pt x="653796" y="1954784"/>
                  </a:lnTo>
                  <a:lnTo>
                    <a:pt x="642620" y="1929892"/>
                  </a:lnTo>
                  <a:lnTo>
                    <a:pt x="630047" y="1907286"/>
                  </a:lnTo>
                  <a:lnTo>
                    <a:pt x="616585" y="1887474"/>
                  </a:lnTo>
                  <a:lnTo>
                    <a:pt x="600710" y="1870837"/>
                  </a:lnTo>
                  <a:lnTo>
                    <a:pt x="582549" y="1857121"/>
                  </a:lnTo>
                  <a:lnTo>
                    <a:pt x="578485" y="1846580"/>
                  </a:lnTo>
                  <a:lnTo>
                    <a:pt x="574802" y="1830705"/>
                  </a:lnTo>
                  <a:lnTo>
                    <a:pt x="570738" y="1811782"/>
                  </a:lnTo>
                  <a:lnTo>
                    <a:pt x="567055" y="1790827"/>
                  </a:lnTo>
                  <a:lnTo>
                    <a:pt x="562991" y="1770126"/>
                  </a:lnTo>
                  <a:lnTo>
                    <a:pt x="559054" y="1750822"/>
                  </a:lnTo>
                  <a:lnTo>
                    <a:pt x="555244" y="1735201"/>
                  </a:lnTo>
                  <a:lnTo>
                    <a:pt x="551307" y="1724152"/>
                  </a:lnTo>
                  <a:lnTo>
                    <a:pt x="545211" y="1726184"/>
                  </a:lnTo>
                  <a:lnTo>
                    <a:pt x="539496" y="1730756"/>
                  </a:lnTo>
                  <a:lnTo>
                    <a:pt x="533654" y="1737741"/>
                  </a:lnTo>
                  <a:lnTo>
                    <a:pt x="527939" y="1747393"/>
                  </a:lnTo>
                  <a:lnTo>
                    <a:pt x="517271" y="1770253"/>
                  </a:lnTo>
                  <a:lnTo>
                    <a:pt x="506730" y="1796923"/>
                  </a:lnTo>
                  <a:lnTo>
                    <a:pt x="496443" y="1823974"/>
                  </a:lnTo>
                  <a:lnTo>
                    <a:pt x="485902" y="1847977"/>
                  </a:lnTo>
                  <a:lnTo>
                    <a:pt x="475107" y="1865376"/>
                  </a:lnTo>
                  <a:lnTo>
                    <a:pt x="469773" y="1870456"/>
                  </a:lnTo>
                  <a:lnTo>
                    <a:pt x="463931" y="1872869"/>
                  </a:lnTo>
                  <a:lnTo>
                    <a:pt x="460883" y="1852422"/>
                  </a:lnTo>
                  <a:lnTo>
                    <a:pt x="457835" y="1834642"/>
                  </a:lnTo>
                  <a:lnTo>
                    <a:pt x="454914" y="1819148"/>
                  </a:lnTo>
                  <a:lnTo>
                    <a:pt x="451485" y="1805559"/>
                  </a:lnTo>
                  <a:lnTo>
                    <a:pt x="444373" y="1784223"/>
                  </a:lnTo>
                  <a:lnTo>
                    <a:pt x="436626" y="1768729"/>
                  </a:lnTo>
                  <a:lnTo>
                    <a:pt x="427609" y="1757045"/>
                  </a:lnTo>
                  <a:lnTo>
                    <a:pt x="417449" y="1747393"/>
                  </a:lnTo>
                  <a:lnTo>
                    <a:pt x="406019" y="1738249"/>
                  </a:lnTo>
                  <a:lnTo>
                    <a:pt x="392811" y="1726946"/>
                  </a:lnTo>
                  <a:lnTo>
                    <a:pt x="350774" y="1741297"/>
                  </a:lnTo>
                  <a:lnTo>
                    <a:pt x="305816" y="1757045"/>
                  </a:lnTo>
                  <a:lnTo>
                    <a:pt x="214122" y="1790446"/>
                  </a:lnTo>
                  <a:lnTo>
                    <a:pt x="170688" y="1805178"/>
                  </a:lnTo>
                  <a:lnTo>
                    <a:pt x="131699" y="1817497"/>
                  </a:lnTo>
                  <a:lnTo>
                    <a:pt x="113792" y="1821942"/>
                  </a:lnTo>
                  <a:lnTo>
                    <a:pt x="97917" y="1825371"/>
                  </a:lnTo>
                  <a:lnTo>
                    <a:pt x="83820" y="1827403"/>
                  </a:lnTo>
                  <a:lnTo>
                    <a:pt x="71755" y="1828419"/>
                  </a:lnTo>
                  <a:lnTo>
                    <a:pt x="78740" y="1817878"/>
                  </a:lnTo>
                  <a:lnTo>
                    <a:pt x="88646" y="1807972"/>
                  </a:lnTo>
                  <a:lnTo>
                    <a:pt x="100330" y="1798320"/>
                  </a:lnTo>
                  <a:lnTo>
                    <a:pt x="114046" y="1789430"/>
                  </a:lnTo>
                  <a:lnTo>
                    <a:pt x="147193" y="1771777"/>
                  </a:lnTo>
                  <a:lnTo>
                    <a:pt x="184912" y="1755013"/>
                  </a:lnTo>
                  <a:lnTo>
                    <a:pt x="266827" y="1722501"/>
                  </a:lnTo>
                  <a:lnTo>
                    <a:pt x="306578" y="1706118"/>
                  </a:lnTo>
                  <a:lnTo>
                    <a:pt x="342900" y="1688973"/>
                  </a:lnTo>
                  <a:lnTo>
                    <a:pt x="320294" y="1693545"/>
                  </a:lnTo>
                  <a:lnTo>
                    <a:pt x="296799" y="1698625"/>
                  </a:lnTo>
                  <a:lnTo>
                    <a:pt x="245618" y="1710944"/>
                  </a:lnTo>
                  <a:lnTo>
                    <a:pt x="192405" y="1724914"/>
                  </a:lnTo>
                  <a:lnTo>
                    <a:pt x="140081" y="1737741"/>
                  </a:lnTo>
                  <a:lnTo>
                    <a:pt x="115189" y="1743710"/>
                  </a:lnTo>
                  <a:lnTo>
                    <a:pt x="91948" y="1748536"/>
                  </a:lnTo>
                  <a:lnTo>
                    <a:pt x="69977" y="1752600"/>
                  </a:lnTo>
                  <a:lnTo>
                    <a:pt x="50419" y="1754632"/>
                  </a:lnTo>
                  <a:lnTo>
                    <a:pt x="33274" y="1755648"/>
                  </a:lnTo>
                  <a:lnTo>
                    <a:pt x="18796" y="1754632"/>
                  </a:lnTo>
                  <a:lnTo>
                    <a:pt x="7620" y="1751711"/>
                  </a:lnTo>
                  <a:lnTo>
                    <a:pt x="0" y="1745996"/>
                  </a:lnTo>
                  <a:lnTo>
                    <a:pt x="25146" y="1738249"/>
                  </a:lnTo>
                  <a:lnTo>
                    <a:pt x="46482" y="1730756"/>
                  </a:lnTo>
                  <a:lnTo>
                    <a:pt x="64516" y="1723771"/>
                  </a:lnTo>
                  <a:lnTo>
                    <a:pt x="80518" y="1717421"/>
                  </a:lnTo>
                  <a:lnTo>
                    <a:pt x="107696" y="1705356"/>
                  </a:lnTo>
                  <a:lnTo>
                    <a:pt x="135001" y="1693799"/>
                  </a:lnTo>
                  <a:lnTo>
                    <a:pt x="150114" y="1687957"/>
                  </a:lnTo>
                  <a:lnTo>
                    <a:pt x="167386" y="1682115"/>
                  </a:lnTo>
                  <a:lnTo>
                    <a:pt x="187579" y="1676019"/>
                  </a:lnTo>
                  <a:lnTo>
                    <a:pt x="211201" y="1669415"/>
                  </a:lnTo>
                  <a:lnTo>
                    <a:pt x="239522" y="1662684"/>
                  </a:lnTo>
                  <a:lnTo>
                    <a:pt x="272796" y="1655572"/>
                  </a:lnTo>
                  <a:lnTo>
                    <a:pt x="312293" y="1647698"/>
                  </a:lnTo>
                  <a:lnTo>
                    <a:pt x="357759" y="1639062"/>
                  </a:lnTo>
                  <a:lnTo>
                    <a:pt x="367157" y="1630934"/>
                  </a:lnTo>
                  <a:lnTo>
                    <a:pt x="377952" y="1620393"/>
                  </a:lnTo>
                  <a:lnTo>
                    <a:pt x="389763" y="1606296"/>
                  </a:lnTo>
                  <a:lnTo>
                    <a:pt x="401955" y="1588516"/>
                  </a:lnTo>
                  <a:lnTo>
                    <a:pt x="413385" y="1566291"/>
                  </a:lnTo>
                  <a:lnTo>
                    <a:pt x="423418" y="1538224"/>
                  </a:lnTo>
                  <a:lnTo>
                    <a:pt x="431546" y="1504442"/>
                  </a:lnTo>
                  <a:lnTo>
                    <a:pt x="434975" y="1485011"/>
                  </a:lnTo>
                  <a:lnTo>
                    <a:pt x="437261" y="1463421"/>
                  </a:lnTo>
                  <a:lnTo>
                    <a:pt x="438658" y="1418463"/>
                  </a:lnTo>
                  <a:lnTo>
                    <a:pt x="440309" y="1375283"/>
                  </a:lnTo>
                  <a:lnTo>
                    <a:pt x="442722" y="1334389"/>
                  </a:lnTo>
                  <a:lnTo>
                    <a:pt x="445389" y="1295400"/>
                  </a:lnTo>
                  <a:lnTo>
                    <a:pt x="451485" y="1221867"/>
                  </a:lnTo>
                  <a:lnTo>
                    <a:pt x="457581" y="1153160"/>
                  </a:lnTo>
                  <a:lnTo>
                    <a:pt x="462661" y="1086612"/>
                  </a:lnTo>
                  <a:lnTo>
                    <a:pt x="465328" y="1020953"/>
                  </a:lnTo>
                  <a:lnTo>
                    <a:pt x="464566" y="954278"/>
                  </a:lnTo>
                  <a:lnTo>
                    <a:pt x="462661" y="919353"/>
                  </a:lnTo>
                  <a:lnTo>
                    <a:pt x="459613" y="883920"/>
                  </a:lnTo>
                  <a:lnTo>
                    <a:pt x="448056" y="877062"/>
                  </a:lnTo>
                  <a:lnTo>
                    <a:pt x="435610" y="868426"/>
                  </a:lnTo>
                  <a:lnTo>
                    <a:pt x="422148" y="859028"/>
                  </a:lnTo>
                  <a:lnTo>
                    <a:pt x="408051" y="847725"/>
                  </a:lnTo>
                  <a:lnTo>
                    <a:pt x="392811" y="834644"/>
                  </a:lnTo>
                  <a:lnTo>
                    <a:pt x="377444" y="820293"/>
                  </a:lnTo>
                  <a:lnTo>
                    <a:pt x="361188" y="803910"/>
                  </a:lnTo>
                  <a:lnTo>
                    <a:pt x="344551" y="785876"/>
                  </a:lnTo>
                  <a:lnTo>
                    <a:pt x="311404" y="743077"/>
                  </a:lnTo>
                  <a:lnTo>
                    <a:pt x="294513" y="718566"/>
                  </a:lnTo>
                  <a:lnTo>
                    <a:pt x="278003" y="691896"/>
                  </a:lnTo>
                  <a:lnTo>
                    <a:pt x="261366" y="662432"/>
                  </a:lnTo>
                  <a:lnTo>
                    <a:pt x="245618" y="630428"/>
                  </a:lnTo>
                  <a:lnTo>
                    <a:pt x="230124" y="596138"/>
                  </a:lnTo>
                  <a:lnTo>
                    <a:pt x="215265" y="558546"/>
                  </a:lnTo>
                  <a:lnTo>
                    <a:pt x="215265" y="556895"/>
                  </a:lnTo>
                  <a:lnTo>
                    <a:pt x="214630" y="552450"/>
                  </a:lnTo>
                  <a:lnTo>
                    <a:pt x="213233" y="545846"/>
                  </a:lnTo>
                  <a:lnTo>
                    <a:pt x="211836" y="537718"/>
                  </a:lnTo>
                  <a:lnTo>
                    <a:pt x="207137" y="516890"/>
                  </a:lnTo>
                  <a:lnTo>
                    <a:pt x="202057" y="493014"/>
                  </a:lnTo>
                  <a:lnTo>
                    <a:pt x="197231" y="469011"/>
                  </a:lnTo>
                  <a:lnTo>
                    <a:pt x="194056" y="447167"/>
                  </a:lnTo>
                  <a:lnTo>
                    <a:pt x="193294" y="438277"/>
                  </a:lnTo>
                  <a:lnTo>
                    <a:pt x="193294" y="430784"/>
                  </a:lnTo>
                  <a:lnTo>
                    <a:pt x="194056" y="425323"/>
                  </a:lnTo>
                  <a:lnTo>
                    <a:pt x="196088" y="422275"/>
                  </a:lnTo>
                  <a:lnTo>
                    <a:pt x="198628" y="421894"/>
                  </a:lnTo>
                  <a:lnTo>
                    <a:pt x="202057" y="423672"/>
                  </a:lnTo>
                  <a:lnTo>
                    <a:pt x="206121" y="427736"/>
                  </a:lnTo>
                  <a:lnTo>
                    <a:pt x="210185" y="433578"/>
                  </a:lnTo>
                  <a:lnTo>
                    <a:pt x="220345" y="448945"/>
                  </a:lnTo>
                  <a:lnTo>
                    <a:pt x="231013" y="467360"/>
                  </a:lnTo>
                  <a:lnTo>
                    <a:pt x="242189" y="485394"/>
                  </a:lnTo>
                  <a:lnTo>
                    <a:pt x="253365" y="500507"/>
                  </a:lnTo>
                  <a:lnTo>
                    <a:pt x="263398" y="510032"/>
                  </a:lnTo>
                  <a:lnTo>
                    <a:pt x="268478" y="511429"/>
                  </a:lnTo>
                  <a:lnTo>
                    <a:pt x="272542" y="510413"/>
                  </a:lnTo>
                  <a:lnTo>
                    <a:pt x="278130" y="509016"/>
                  </a:lnTo>
                  <a:lnTo>
                    <a:pt x="285877" y="508381"/>
                  </a:lnTo>
                  <a:lnTo>
                    <a:pt x="295021" y="509016"/>
                  </a:lnTo>
                  <a:lnTo>
                    <a:pt x="305816" y="510413"/>
                  </a:lnTo>
                  <a:lnTo>
                    <a:pt x="330454" y="515493"/>
                  </a:lnTo>
                  <a:lnTo>
                    <a:pt x="357505" y="522478"/>
                  </a:lnTo>
                  <a:lnTo>
                    <a:pt x="384810" y="528574"/>
                  </a:lnTo>
                  <a:lnTo>
                    <a:pt x="409956" y="532638"/>
                  </a:lnTo>
                  <a:lnTo>
                    <a:pt x="421513" y="533654"/>
                  </a:lnTo>
                  <a:lnTo>
                    <a:pt x="431546" y="533654"/>
                  </a:lnTo>
                  <a:lnTo>
                    <a:pt x="440309" y="532257"/>
                  </a:lnTo>
                  <a:lnTo>
                    <a:pt x="447167" y="529463"/>
                  </a:lnTo>
                  <a:lnTo>
                    <a:pt x="448691" y="524383"/>
                  </a:lnTo>
                  <a:lnTo>
                    <a:pt x="449199" y="513461"/>
                  </a:lnTo>
                  <a:lnTo>
                    <a:pt x="447802" y="497713"/>
                  </a:lnTo>
                  <a:lnTo>
                    <a:pt x="444627" y="477901"/>
                  </a:lnTo>
                  <a:lnTo>
                    <a:pt x="440944" y="454660"/>
                  </a:lnTo>
                  <a:lnTo>
                    <a:pt x="436626" y="429133"/>
                  </a:lnTo>
                  <a:lnTo>
                    <a:pt x="426212" y="373380"/>
                  </a:lnTo>
                  <a:lnTo>
                    <a:pt x="415544" y="317754"/>
                  </a:lnTo>
                  <a:lnTo>
                    <a:pt x="411099" y="291592"/>
                  </a:lnTo>
                  <a:lnTo>
                    <a:pt x="406908" y="268351"/>
                  </a:lnTo>
                  <a:lnTo>
                    <a:pt x="404368" y="248285"/>
                  </a:lnTo>
                  <a:lnTo>
                    <a:pt x="402590" y="232283"/>
                  </a:lnTo>
                  <a:lnTo>
                    <a:pt x="402971" y="221361"/>
                  </a:lnTo>
                  <a:lnTo>
                    <a:pt x="405003" y="215900"/>
                  </a:lnTo>
                  <a:lnTo>
                    <a:pt x="407416" y="212725"/>
                  </a:lnTo>
                  <a:lnTo>
                    <a:pt x="410718" y="206629"/>
                  </a:lnTo>
                  <a:lnTo>
                    <a:pt x="420116" y="192278"/>
                  </a:lnTo>
                  <a:lnTo>
                    <a:pt x="425831" y="186817"/>
                  </a:lnTo>
                  <a:lnTo>
                    <a:pt x="432054" y="184531"/>
                  </a:lnTo>
                  <a:lnTo>
                    <a:pt x="438404" y="186436"/>
                  </a:lnTo>
                  <a:lnTo>
                    <a:pt x="444373" y="194691"/>
                  </a:lnTo>
                  <a:lnTo>
                    <a:pt x="450088" y="202057"/>
                  </a:lnTo>
                  <a:lnTo>
                    <a:pt x="455422" y="203454"/>
                  </a:lnTo>
                  <a:lnTo>
                    <a:pt x="460883" y="199771"/>
                  </a:lnTo>
                  <a:lnTo>
                    <a:pt x="465963" y="191262"/>
                  </a:lnTo>
                  <a:lnTo>
                    <a:pt x="470789" y="178562"/>
                  </a:lnTo>
                  <a:lnTo>
                    <a:pt x="475361" y="162941"/>
                  </a:lnTo>
                  <a:lnTo>
                    <a:pt x="484378" y="125349"/>
                  </a:lnTo>
                  <a:lnTo>
                    <a:pt x="493268" y="83820"/>
                  </a:lnTo>
                  <a:lnTo>
                    <a:pt x="502031" y="45593"/>
                  </a:lnTo>
                  <a:lnTo>
                    <a:pt x="506730" y="29591"/>
                  </a:lnTo>
                  <a:lnTo>
                    <a:pt x="511556" y="16256"/>
                  </a:lnTo>
                  <a:lnTo>
                    <a:pt x="516255" y="6731"/>
                  </a:lnTo>
                  <a:lnTo>
                    <a:pt x="521208" y="1651"/>
                  </a:lnTo>
                  <a:lnTo>
                    <a:pt x="531368" y="0"/>
                  </a:lnTo>
                  <a:lnTo>
                    <a:pt x="541020" y="4699"/>
                  </a:lnTo>
                  <a:lnTo>
                    <a:pt x="550545" y="15621"/>
                  </a:lnTo>
                  <a:lnTo>
                    <a:pt x="559435" y="32004"/>
                  </a:lnTo>
                  <a:lnTo>
                    <a:pt x="568198" y="52451"/>
                  </a:lnTo>
                  <a:lnTo>
                    <a:pt x="576453" y="76708"/>
                  </a:lnTo>
                  <a:lnTo>
                    <a:pt x="584962" y="104013"/>
                  </a:lnTo>
                  <a:lnTo>
                    <a:pt x="593725" y="133223"/>
                  </a:lnTo>
                  <a:lnTo>
                    <a:pt x="611632" y="194691"/>
                  </a:lnTo>
                  <a:lnTo>
                    <a:pt x="631444" y="255143"/>
                  </a:lnTo>
                  <a:lnTo>
                    <a:pt x="641985" y="282829"/>
                  </a:lnTo>
                  <a:lnTo>
                    <a:pt x="653796" y="308102"/>
                  </a:lnTo>
                  <a:lnTo>
                    <a:pt x="666115" y="329692"/>
                  </a:lnTo>
                  <a:lnTo>
                    <a:pt x="679196" y="347091"/>
                  </a:lnTo>
                  <a:lnTo>
                    <a:pt x="688086" y="356616"/>
                  </a:lnTo>
                  <a:lnTo>
                    <a:pt x="697103" y="367284"/>
                  </a:lnTo>
                  <a:lnTo>
                    <a:pt x="718312" y="389382"/>
                  </a:lnTo>
                  <a:lnTo>
                    <a:pt x="741045" y="409829"/>
                  </a:lnTo>
                  <a:lnTo>
                    <a:pt x="752094" y="417830"/>
                  </a:lnTo>
                  <a:lnTo>
                    <a:pt x="763905" y="423291"/>
                  </a:lnTo>
                  <a:lnTo>
                    <a:pt x="774954" y="426085"/>
                  </a:lnTo>
                  <a:lnTo>
                    <a:pt x="785622" y="425323"/>
                  </a:lnTo>
                  <a:lnTo>
                    <a:pt x="795528" y="420243"/>
                  </a:lnTo>
                  <a:lnTo>
                    <a:pt x="804672" y="410972"/>
                  </a:lnTo>
                  <a:lnTo>
                    <a:pt x="813181" y="395859"/>
                  </a:lnTo>
                  <a:lnTo>
                    <a:pt x="820166" y="375031"/>
                  </a:lnTo>
                  <a:lnTo>
                    <a:pt x="825881" y="348107"/>
                  </a:lnTo>
                  <a:lnTo>
                    <a:pt x="828675" y="332105"/>
                  </a:lnTo>
                  <a:lnTo>
                    <a:pt x="830707" y="313944"/>
                  </a:lnTo>
                  <a:lnTo>
                    <a:pt x="845820" y="308483"/>
                  </a:lnTo>
                  <a:lnTo>
                    <a:pt x="859917" y="306451"/>
                  </a:lnTo>
                  <a:lnTo>
                    <a:pt x="873379" y="308483"/>
                  </a:lnTo>
                  <a:close/>
                </a:path>
              </a:pathLst>
            </a:custGeom>
            <a:solidFill>
              <a:srgbClr val="B59B75"/>
            </a:solidFill>
            <a:ln w="0" cap="flat" cmpd="sng" algn="ctr">
              <a:solidFill>
                <a:srgbClr val="B59B7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" name="Freeform 6"/>
            <p:cNvSpPr/>
            <p:nvPr/>
          </p:nvSpPr>
          <p:spPr>
            <a:xfrm>
              <a:off x="2616235" y="4151833"/>
              <a:ext cx="180126" cy="367989"/>
            </a:xfrm>
            <a:custGeom>
              <a:avLst/>
              <a:gdLst/>
              <a:ahLst/>
              <a:cxnLst/>
              <a:rect l="0" t="0" r="0" b="0"/>
              <a:pathLst>
                <a:path w="180126" h="367989">
                  <a:moveTo>
                    <a:pt x="90062" y="367988"/>
                  </a:moveTo>
                  <a:lnTo>
                    <a:pt x="88279" y="353521"/>
                  </a:lnTo>
                  <a:lnTo>
                    <a:pt x="85604" y="339055"/>
                  </a:lnTo>
                  <a:lnTo>
                    <a:pt x="76687" y="307410"/>
                  </a:lnTo>
                  <a:lnTo>
                    <a:pt x="65986" y="274861"/>
                  </a:lnTo>
                  <a:lnTo>
                    <a:pt x="57069" y="243215"/>
                  </a:lnTo>
                  <a:lnTo>
                    <a:pt x="54394" y="213379"/>
                  </a:lnTo>
                  <a:lnTo>
                    <a:pt x="52611" y="184446"/>
                  </a:lnTo>
                  <a:lnTo>
                    <a:pt x="51719" y="153705"/>
                  </a:lnTo>
                  <a:lnTo>
                    <a:pt x="48152" y="124772"/>
                  </a:lnTo>
                  <a:lnTo>
                    <a:pt x="42802" y="103977"/>
                  </a:lnTo>
                  <a:lnTo>
                    <a:pt x="35668" y="84990"/>
                  </a:lnTo>
                  <a:lnTo>
                    <a:pt x="21401" y="44303"/>
                  </a:lnTo>
                  <a:lnTo>
                    <a:pt x="19617" y="41590"/>
                  </a:lnTo>
                  <a:lnTo>
                    <a:pt x="16050" y="36166"/>
                  </a:lnTo>
                  <a:lnTo>
                    <a:pt x="8917" y="23508"/>
                  </a:lnTo>
                  <a:lnTo>
                    <a:pt x="1783" y="10850"/>
                  </a:lnTo>
                  <a:lnTo>
                    <a:pt x="0" y="6329"/>
                  </a:lnTo>
                  <a:lnTo>
                    <a:pt x="892" y="3616"/>
                  </a:lnTo>
                  <a:lnTo>
                    <a:pt x="8025" y="0"/>
                  </a:lnTo>
                  <a:lnTo>
                    <a:pt x="15159" y="904"/>
                  </a:lnTo>
                  <a:lnTo>
                    <a:pt x="30318" y="9041"/>
                  </a:lnTo>
                  <a:lnTo>
                    <a:pt x="36560" y="13562"/>
                  </a:lnTo>
                  <a:lnTo>
                    <a:pt x="41910" y="16275"/>
                  </a:lnTo>
                  <a:lnTo>
                    <a:pt x="45477" y="14467"/>
                  </a:lnTo>
                  <a:lnTo>
                    <a:pt x="46369" y="11754"/>
                  </a:lnTo>
                  <a:lnTo>
                    <a:pt x="46369" y="7233"/>
                  </a:lnTo>
                  <a:lnTo>
                    <a:pt x="57069" y="20795"/>
                  </a:lnTo>
                  <a:lnTo>
                    <a:pt x="66878" y="37070"/>
                  </a:lnTo>
                  <a:lnTo>
                    <a:pt x="76687" y="52440"/>
                  </a:lnTo>
                  <a:lnTo>
                    <a:pt x="86495" y="66907"/>
                  </a:lnTo>
                  <a:lnTo>
                    <a:pt x="95412" y="74140"/>
                  </a:lnTo>
                  <a:lnTo>
                    <a:pt x="106113" y="83182"/>
                  </a:lnTo>
                  <a:lnTo>
                    <a:pt x="131972" y="102169"/>
                  </a:lnTo>
                  <a:lnTo>
                    <a:pt x="158724" y="119347"/>
                  </a:lnTo>
                  <a:lnTo>
                    <a:pt x="170316" y="126581"/>
                  </a:lnTo>
                  <a:lnTo>
                    <a:pt x="180125" y="132005"/>
                  </a:lnTo>
                  <a:lnTo>
                    <a:pt x="180125" y="132910"/>
                  </a:lnTo>
                  <a:lnTo>
                    <a:pt x="179233" y="135622"/>
                  </a:lnTo>
                  <a:lnTo>
                    <a:pt x="175666" y="143759"/>
                  </a:lnTo>
                  <a:lnTo>
                    <a:pt x="171207" y="152801"/>
                  </a:lnTo>
                  <a:lnTo>
                    <a:pt x="170316" y="156417"/>
                  </a:lnTo>
                  <a:lnTo>
                    <a:pt x="169424" y="158226"/>
                  </a:lnTo>
                  <a:lnTo>
                    <a:pt x="160507" y="181734"/>
                  </a:lnTo>
                  <a:lnTo>
                    <a:pt x="153373" y="206146"/>
                  </a:lnTo>
                  <a:lnTo>
                    <a:pt x="142673" y="253161"/>
                  </a:lnTo>
                  <a:lnTo>
                    <a:pt x="134648" y="278477"/>
                  </a:lnTo>
                  <a:lnTo>
                    <a:pt x="124839" y="305602"/>
                  </a:lnTo>
                  <a:lnTo>
                    <a:pt x="110572" y="335438"/>
                  </a:lnTo>
                  <a:lnTo>
                    <a:pt x="101655" y="35080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889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" name="Freeform 7"/>
            <p:cNvSpPr/>
            <p:nvPr/>
          </p:nvSpPr>
          <p:spPr>
            <a:xfrm>
              <a:off x="2200701" y="4247674"/>
              <a:ext cx="173883" cy="249546"/>
            </a:xfrm>
            <a:custGeom>
              <a:avLst/>
              <a:gdLst/>
              <a:ahLst/>
              <a:cxnLst/>
              <a:rect l="0" t="0" r="0" b="0"/>
              <a:pathLst>
                <a:path w="173883" h="249546">
                  <a:moveTo>
                    <a:pt x="0" y="0"/>
                  </a:moveTo>
                  <a:lnTo>
                    <a:pt x="891" y="0"/>
                  </a:lnTo>
                  <a:lnTo>
                    <a:pt x="4458" y="1808"/>
                  </a:lnTo>
                  <a:lnTo>
                    <a:pt x="16942" y="4521"/>
                  </a:lnTo>
                  <a:lnTo>
                    <a:pt x="35668" y="7233"/>
                  </a:lnTo>
                  <a:lnTo>
                    <a:pt x="58852" y="11754"/>
                  </a:lnTo>
                  <a:lnTo>
                    <a:pt x="85603" y="14467"/>
                  </a:lnTo>
                  <a:lnTo>
                    <a:pt x="113246" y="17179"/>
                  </a:lnTo>
                  <a:lnTo>
                    <a:pt x="141781" y="16275"/>
                  </a:lnTo>
                  <a:lnTo>
                    <a:pt x="168532" y="13562"/>
                  </a:lnTo>
                  <a:lnTo>
                    <a:pt x="164073" y="50632"/>
                  </a:lnTo>
                  <a:lnTo>
                    <a:pt x="163182" y="89510"/>
                  </a:lnTo>
                  <a:lnTo>
                    <a:pt x="164073" y="129293"/>
                  </a:lnTo>
                  <a:lnTo>
                    <a:pt x="166749" y="167267"/>
                  </a:lnTo>
                  <a:lnTo>
                    <a:pt x="169424" y="200721"/>
                  </a:lnTo>
                  <a:lnTo>
                    <a:pt x="172099" y="226941"/>
                  </a:lnTo>
                  <a:lnTo>
                    <a:pt x="172991" y="236887"/>
                  </a:lnTo>
                  <a:lnTo>
                    <a:pt x="173882" y="244120"/>
                  </a:lnTo>
                  <a:lnTo>
                    <a:pt x="173882" y="248641"/>
                  </a:lnTo>
                  <a:lnTo>
                    <a:pt x="173882" y="249545"/>
                  </a:lnTo>
                  <a:lnTo>
                    <a:pt x="166749" y="244120"/>
                  </a:lnTo>
                  <a:lnTo>
                    <a:pt x="156940" y="235983"/>
                  </a:lnTo>
                  <a:lnTo>
                    <a:pt x="147131" y="226037"/>
                  </a:lnTo>
                  <a:lnTo>
                    <a:pt x="134647" y="214283"/>
                  </a:lnTo>
                  <a:lnTo>
                    <a:pt x="107896" y="187158"/>
                  </a:lnTo>
                  <a:lnTo>
                    <a:pt x="79361" y="154609"/>
                  </a:lnTo>
                  <a:lnTo>
                    <a:pt x="52610" y="118443"/>
                  </a:lnTo>
                  <a:lnTo>
                    <a:pt x="28534" y="79565"/>
                  </a:lnTo>
                  <a:lnTo>
                    <a:pt x="9808" y="39783"/>
                  </a:lnTo>
                  <a:lnTo>
                    <a:pt x="3566" y="19891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889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Freeform 8"/>
            <p:cNvSpPr/>
            <p:nvPr/>
          </p:nvSpPr>
          <p:spPr>
            <a:xfrm>
              <a:off x="1920705" y="3679867"/>
              <a:ext cx="1275142" cy="2043378"/>
            </a:xfrm>
            <a:custGeom>
              <a:avLst/>
              <a:gdLst/>
              <a:ahLst/>
              <a:cxnLst/>
              <a:rect l="0" t="0" r="0" b="0"/>
              <a:pathLst>
                <a:path w="1275142" h="2043378">
                  <a:moveTo>
                    <a:pt x="885465" y="316452"/>
                  </a:moveTo>
                  <a:lnTo>
                    <a:pt x="886357" y="320973"/>
                  </a:lnTo>
                  <a:lnTo>
                    <a:pt x="886357" y="328206"/>
                  </a:lnTo>
                  <a:lnTo>
                    <a:pt x="885465" y="337248"/>
                  </a:lnTo>
                  <a:lnTo>
                    <a:pt x="883682" y="348098"/>
                  </a:lnTo>
                  <a:lnTo>
                    <a:pt x="879223" y="374318"/>
                  </a:lnTo>
                  <a:lnTo>
                    <a:pt x="874764" y="401442"/>
                  </a:lnTo>
                  <a:lnTo>
                    <a:pt x="871197" y="427663"/>
                  </a:lnTo>
                  <a:lnTo>
                    <a:pt x="870306" y="439416"/>
                  </a:lnTo>
                  <a:lnTo>
                    <a:pt x="871197" y="449362"/>
                  </a:lnTo>
                  <a:lnTo>
                    <a:pt x="872981" y="457500"/>
                  </a:lnTo>
                  <a:lnTo>
                    <a:pt x="875656" y="462924"/>
                  </a:lnTo>
                  <a:lnTo>
                    <a:pt x="879223" y="465637"/>
                  </a:lnTo>
                  <a:lnTo>
                    <a:pt x="885465" y="465637"/>
                  </a:lnTo>
                  <a:lnTo>
                    <a:pt x="890815" y="462924"/>
                  </a:lnTo>
                  <a:lnTo>
                    <a:pt x="896166" y="459308"/>
                  </a:lnTo>
                  <a:lnTo>
                    <a:pt x="908649" y="446650"/>
                  </a:lnTo>
                  <a:lnTo>
                    <a:pt x="922917" y="429471"/>
                  </a:lnTo>
                  <a:lnTo>
                    <a:pt x="938076" y="409580"/>
                  </a:lnTo>
                  <a:lnTo>
                    <a:pt x="970177" y="365276"/>
                  </a:lnTo>
                  <a:lnTo>
                    <a:pt x="986228" y="344481"/>
                  </a:lnTo>
                  <a:lnTo>
                    <a:pt x="1002279" y="326398"/>
                  </a:lnTo>
                  <a:lnTo>
                    <a:pt x="1011196" y="317356"/>
                  </a:lnTo>
                  <a:lnTo>
                    <a:pt x="1020113" y="311931"/>
                  </a:lnTo>
                  <a:lnTo>
                    <a:pt x="1028138" y="308315"/>
                  </a:lnTo>
                  <a:lnTo>
                    <a:pt x="1035272" y="306507"/>
                  </a:lnTo>
                  <a:lnTo>
                    <a:pt x="1041514" y="306507"/>
                  </a:lnTo>
                  <a:lnTo>
                    <a:pt x="1046864" y="308315"/>
                  </a:lnTo>
                  <a:lnTo>
                    <a:pt x="1050431" y="310123"/>
                  </a:lnTo>
                  <a:lnTo>
                    <a:pt x="1052214" y="312835"/>
                  </a:lnTo>
                  <a:lnTo>
                    <a:pt x="1053998" y="322781"/>
                  </a:lnTo>
                  <a:lnTo>
                    <a:pt x="1053106" y="336344"/>
                  </a:lnTo>
                  <a:lnTo>
                    <a:pt x="1050431" y="350810"/>
                  </a:lnTo>
                  <a:lnTo>
                    <a:pt x="1045080" y="367989"/>
                  </a:lnTo>
                  <a:lnTo>
                    <a:pt x="1037947" y="386072"/>
                  </a:lnTo>
                  <a:lnTo>
                    <a:pt x="1029921" y="405059"/>
                  </a:lnTo>
                  <a:lnTo>
                    <a:pt x="1010304" y="443937"/>
                  </a:lnTo>
                  <a:lnTo>
                    <a:pt x="988903" y="483720"/>
                  </a:lnTo>
                  <a:lnTo>
                    <a:pt x="969285" y="519886"/>
                  </a:lnTo>
                  <a:lnTo>
                    <a:pt x="960368" y="535257"/>
                  </a:lnTo>
                  <a:lnTo>
                    <a:pt x="952343" y="549723"/>
                  </a:lnTo>
                  <a:lnTo>
                    <a:pt x="946992" y="561477"/>
                  </a:lnTo>
                  <a:lnTo>
                    <a:pt x="943426" y="571422"/>
                  </a:lnTo>
                  <a:lnTo>
                    <a:pt x="934509" y="584984"/>
                  </a:lnTo>
                  <a:lnTo>
                    <a:pt x="925592" y="602163"/>
                  </a:lnTo>
                  <a:lnTo>
                    <a:pt x="910433" y="640138"/>
                  </a:lnTo>
                  <a:lnTo>
                    <a:pt x="895274" y="684441"/>
                  </a:lnTo>
                  <a:lnTo>
                    <a:pt x="880115" y="731457"/>
                  </a:lnTo>
                  <a:lnTo>
                    <a:pt x="863172" y="779377"/>
                  </a:lnTo>
                  <a:lnTo>
                    <a:pt x="843555" y="825488"/>
                  </a:lnTo>
                  <a:lnTo>
                    <a:pt x="831963" y="848092"/>
                  </a:lnTo>
                  <a:lnTo>
                    <a:pt x="820370" y="867983"/>
                  </a:lnTo>
                  <a:lnTo>
                    <a:pt x="806103" y="887874"/>
                  </a:lnTo>
                  <a:lnTo>
                    <a:pt x="791836" y="905054"/>
                  </a:lnTo>
                  <a:lnTo>
                    <a:pt x="792727" y="931274"/>
                  </a:lnTo>
                  <a:lnTo>
                    <a:pt x="793619" y="953878"/>
                  </a:lnTo>
                  <a:lnTo>
                    <a:pt x="793619" y="973769"/>
                  </a:lnTo>
                  <a:lnTo>
                    <a:pt x="794511" y="990948"/>
                  </a:lnTo>
                  <a:lnTo>
                    <a:pt x="795402" y="1021689"/>
                  </a:lnTo>
                  <a:lnTo>
                    <a:pt x="796294" y="1049717"/>
                  </a:lnTo>
                  <a:lnTo>
                    <a:pt x="798078" y="1078650"/>
                  </a:lnTo>
                  <a:lnTo>
                    <a:pt x="799861" y="1094925"/>
                  </a:lnTo>
                  <a:lnTo>
                    <a:pt x="801644" y="1113912"/>
                  </a:lnTo>
                  <a:lnTo>
                    <a:pt x="803428" y="1134707"/>
                  </a:lnTo>
                  <a:lnTo>
                    <a:pt x="806103" y="1158215"/>
                  </a:lnTo>
                  <a:lnTo>
                    <a:pt x="809670" y="1186244"/>
                  </a:lnTo>
                  <a:lnTo>
                    <a:pt x="813237" y="1217889"/>
                  </a:lnTo>
                  <a:lnTo>
                    <a:pt x="816803" y="1246822"/>
                  </a:lnTo>
                  <a:lnTo>
                    <a:pt x="821262" y="1272138"/>
                  </a:lnTo>
                  <a:lnTo>
                    <a:pt x="830179" y="1321866"/>
                  </a:lnTo>
                  <a:lnTo>
                    <a:pt x="834638" y="1349895"/>
                  </a:lnTo>
                  <a:lnTo>
                    <a:pt x="837313" y="1383349"/>
                  </a:lnTo>
                  <a:lnTo>
                    <a:pt x="838205" y="1401431"/>
                  </a:lnTo>
                  <a:lnTo>
                    <a:pt x="839096" y="1423131"/>
                  </a:lnTo>
                  <a:lnTo>
                    <a:pt x="839096" y="1446639"/>
                  </a:lnTo>
                  <a:lnTo>
                    <a:pt x="839096" y="1471955"/>
                  </a:lnTo>
                  <a:lnTo>
                    <a:pt x="839988" y="1503600"/>
                  </a:lnTo>
                  <a:lnTo>
                    <a:pt x="840880" y="1533437"/>
                  </a:lnTo>
                  <a:lnTo>
                    <a:pt x="842663" y="1548808"/>
                  </a:lnTo>
                  <a:lnTo>
                    <a:pt x="845338" y="1565083"/>
                  </a:lnTo>
                  <a:lnTo>
                    <a:pt x="850688" y="1582261"/>
                  </a:lnTo>
                  <a:lnTo>
                    <a:pt x="856930" y="1601248"/>
                  </a:lnTo>
                  <a:lnTo>
                    <a:pt x="864956" y="1611194"/>
                  </a:lnTo>
                  <a:lnTo>
                    <a:pt x="878331" y="1619331"/>
                  </a:lnTo>
                  <a:lnTo>
                    <a:pt x="897949" y="1627469"/>
                  </a:lnTo>
                  <a:lnTo>
                    <a:pt x="922025" y="1634702"/>
                  </a:lnTo>
                  <a:lnTo>
                    <a:pt x="950559" y="1641935"/>
                  </a:lnTo>
                  <a:lnTo>
                    <a:pt x="980878" y="1648264"/>
                  </a:lnTo>
                  <a:lnTo>
                    <a:pt x="1048647" y="1661827"/>
                  </a:lnTo>
                  <a:lnTo>
                    <a:pt x="1118201" y="1675389"/>
                  </a:lnTo>
                  <a:lnTo>
                    <a:pt x="1152085" y="1683527"/>
                  </a:lnTo>
                  <a:lnTo>
                    <a:pt x="1184187" y="1691663"/>
                  </a:lnTo>
                  <a:lnTo>
                    <a:pt x="1212721" y="1700705"/>
                  </a:lnTo>
                  <a:lnTo>
                    <a:pt x="1238581" y="1710650"/>
                  </a:lnTo>
                  <a:lnTo>
                    <a:pt x="1259090" y="1722404"/>
                  </a:lnTo>
                  <a:lnTo>
                    <a:pt x="1275141" y="1734158"/>
                  </a:lnTo>
                  <a:lnTo>
                    <a:pt x="1254632" y="1736871"/>
                  </a:lnTo>
                  <a:lnTo>
                    <a:pt x="1232339" y="1737775"/>
                  </a:lnTo>
                  <a:lnTo>
                    <a:pt x="1209155" y="1736871"/>
                  </a:lnTo>
                  <a:lnTo>
                    <a:pt x="1184187" y="1735063"/>
                  </a:lnTo>
                  <a:lnTo>
                    <a:pt x="1132468" y="1726925"/>
                  </a:lnTo>
                  <a:lnTo>
                    <a:pt x="1077182" y="1715171"/>
                  </a:lnTo>
                  <a:lnTo>
                    <a:pt x="963935" y="1688047"/>
                  </a:lnTo>
                  <a:lnTo>
                    <a:pt x="907758" y="1675389"/>
                  </a:lnTo>
                  <a:lnTo>
                    <a:pt x="854255" y="1664539"/>
                  </a:lnTo>
                  <a:lnTo>
                    <a:pt x="871197" y="1672676"/>
                  </a:lnTo>
                  <a:lnTo>
                    <a:pt x="889923" y="1681718"/>
                  </a:lnTo>
                  <a:lnTo>
                    <a:pt x="932725" y="1699801"/>
                  </a:lnTo>
                  <a:lnTo>
                    <a:pt x="979094" y="1721501"/>
                  </a:lnTo>
                  <a:lnTo>
                    <a:pt x="1029030" y="1745008"/>
                  </a:lnTo>
                  <a:lnTo>
                    <a:pt x="1078074" y="1769421"/>
                  </a:lnTo>
                  <a:lnTo>
                    <a:pt x="1125334" y="1794736"/>
                  </a:lnTo>
                  <a:lnTo>
                    <a:pt x="1167244" y="1820053"/>
                  </a:lnTo>
                  <a:lnTo>
                    <a:pt x="1202913" y="1845369"/>
                  </a:lnTo>
                  <a:lnTo>
                    <a:pt x="1160111" y="1839040"/>
                  </a:lnTo>
                  <a:lnTo>
                    <a:pt x="1119092" y="1833615"/>
                  </a:lnTo>
                  <a:lnTo>
                    <a:pt x="1080749" y="1827286"/>
                  </a:lnTo>
                  <a:lnTo>
                    <a:pt x="1045080" y="1821861"/>
                  </a:lnTo>
                  <a:lnTo>
                    <a:pt x="979986" y="1810107"/>
                  </a:lnTo>
                  <a:lnTo>
                    <a:pt x="922025" y="1800161"/>
                  </a:lnTo>
                  <a:lnTo>
                    <a:pt x="869414" y="1792024"/>
                  </a:lnTo>
                  <a:lnTo>
                    <a:pt x="820370" y="1784791"/>
                  </a:lnTo>
                  <a:lnTo>
                    <a:pt x="773110" y="1781174"/>
                  </a:lnTo>
                  <a:lnTo>
                    <a:pt x="725850" y="1778462"/>
                  </a:lnTo>
                  <a:lnTo>
                    <a:pt x="730308" y="1825478"/>
                  </a:lnTo>
                  <a:lnTo>
                    <a:pt x="732091" y="1867068"/>
                  </a:lnTo>
                  <a:lnTo>
                    <a:pt x="732983" y="1903234"/>
                  </a:lnTo>
                  <a:lnTo>
                    <a:pt x="732091" y="1934879"/>
                  </a:lnTo>
                  <a:lnTo>
                    <a:pt x="729416" y="1961100"/>
                  </a:lnTo>
                  <a:lnTo>
                    <a:pt x="725850" y="1982800"/>
                  </a:lnTo>
                  <a:lnTo>
                    <a:pt x="722283" y="2000883"/>
                  </a:lnTo>
                  <a:lnTo>
                    <a:pt x="716932" y="2016253"/>
                  </a:lnTo>
                  <a:lnTo>
                    <a:pt x="713365" y="2020774"/>
                  </a:lnTo>
                  <a:lnTo>
                    <a:pt x="709799" y="2023486"/>
                  </a:lnTo>
                  <a:lnTo>
                    <a:pt x="701773" y="2025294"/>
                  </a:lnTo>
                  <a:lnTo>
                    <a:pt x="697315" y="2027103"/>
                  </a:lnTo>
                  <a:lnTo>
                    <a:pt x="694640" y="2029815"/>
                  </a:lnTo>
                  <a:lnTo>
                    <a:pt x="691073" y="2035240"/>
                  </a:lnTo>
                  <a:lnTo>
                    <a:pt x="689289" y="2043377"/>
                  </a:lnTo>
                  <a:lnTo>
                    <a:pt x="676805" y="2012636"/>
                  </a:lnTo>
                  <a:lnTo>
                    <a:pt x="665213" y="1982800"/>
                  </a:lnTo>
                  <a:lnTo>
                    <a:pt x="653621" y="1955675"/>
                  </a:lnTo>
                  <a:lnTo>
                    <a:pt x="642920" y="1930359"/>
                  </a:lnTo>
                  <a:lnTo>
                    <a:pt x="630437" y="1907756"/>
                  </a:lnTo>
                  <a:lnTo>
                    <a:pt x="617061" y="1887864"/>
                  </a:lnTo>
                  <a:lnTo>
                    <a:pt x="601010" y="1871589"/>
                  </a:lnTo>
                  <a:lnTo>
                    <a:pt x="582284" y="1858027"/>
                  </a:lnTo>
                  <a:lnTo>
                    <a:pt x="578718" y="1847177"/>
                  </a:lnTo>
                  <a:lnTo>
                    <a:pt x="575151" y="1830902"/>
                  </a:lnTo>
                  <a:lnTo>
                    <a:pt x="570692" y="1811915"/>
                  </a:lnTo>
                  <a:lnTo>
                    <a:pt x="567126" y="1791120"/>
                  </a:lnTo>
                  <a:lnTo>
                    <a:pt x="563558" y="1770324"/>
                  </a:lnTo>
                  <a:lnTo>
                    <a:pt x="559100" y="1751337"/>
                  </a:lnTo>
                  <a:lnTo>
                    <a:pt x="555533" y="1735967"/>
                  </a:lnTo>
                  <a:lnTo>
                    <a:pt x="551075" y="1724213"/>
                  </a:lnTo>
                  <a:lnTo>
                    <a:pt x="545724" y="1726925"/>
                  </a:lnTo>
                  <a:lnTo>
                    <a:pt x="539482" y="1731446"/>
                  </a:lnTo>
                  <a:lnTo>
                    <a:pt x="534132" y="1738679"/>
                  </a:lnTo>
                  <a:lnTo>
                    <a:pt x="527890" y="1747721"/>
                  </a:lnTo>
                  <a:lnTo>
                    <a:pt x="517190" y="1770324"/>
                  </a:lnTo>
                  <a:lnTo>
                    <a:pt x="506489" y="1797449"/>
                  </a:lnTo>
                  <a:lnTo>
                    <a:pt x="496681" y="1824574"/>
                  </a:lnTo>
                  <a:lnTo>
                    <a:pt x="485980" y="1848081"/>
                  </a:lnTo>
                  <a:lnTo>
                    <a:pt x="475280" y="1866164"/>
                  </a:lnTo>
                  <a:lnTo>
                    <a:pt x="469929" y="1870685"/>
                  </a:lnTo>
                  <a:lnTo>
                    <a:pt x="464579" y="1873397"/>
                  </a:lnTo>
                  <a:lnTo>
                    <a:pt x="461012" y="1852602"/>
                  </a:lnTo>
                  <a:lnTo>
                    <a:pt x="458337" y="1835423"/>
                  </a:lnTo>
                  <a:lnTo>
                    <a:pt x="454770" y="1820053"/>
                  </a:lnTo>
                  <a:lnTo>
                    <a:pt x="451204" y="1805587"/>
                  </a:lnTo>
                  <a:lnTo>
                    <a:pt x="444962" y="1784791"/>
                  </a:lnTo>
                  <a:lnTo>
                    <a:pt x="436936" y="1769421"/>
                  </a:lnTo>
                  <a:lnTo>
                    <a:pt x="428019" y="1757666"/>
                  </a:lnTo>
                  <a:lnTo>
                    <a:pt x="417319" y="1747721"/>
                  </a:lnTo>
                  <a:lnTo>
                    <a:pt x="405726" y="1738679"/>
                  </a:lnTo>
                  <a:lnTo>
                    <a:pt x="393243" y="1726925"/>
                  </a:lnTo>
                  <a:lnTo>
                    <a:pt x="350441" y="1741392"/>
                  </a:lnTo>
                  <a:lnTo>
                    <a:pt x="305855" y="1757666"/>
                  </a:lnTo>
                  <a:lnTo>
                    <a:pt x="214009" y="1791120"/>
                  </a:lnTo>
                  <a:lnTo>
                    <a:pt x="171208" y="1805587"/>
                  </a:lnTo>
                  <a:lnTo>
                    <a:pt x="131972" y="1818244"/>
                  </a:lnTo>
                  <a:lnTo>
                    <a:pt x="114138" y="1822765"/>
                  </a:lnTo>
                  <a:lnTo>
                    <a:pt x="98087" y="1825478"/>
                  </a:lnTo>
                  <a:lnTo>
                    <a:pt x="83820" y="1828190"/>
                  </a:lnTo>
                  <a:lnTo>
                    <a:pt x="72228" y="1829094"/>
                  </a:lnTo>
                  <a:lnTo>
                    <a:pt x="78470" y="1818244"/>
                  </a:lnTo>
                  <a:lnTo>
                    <a:pt x="88279" y="1808299"/>
                  </a:lnTo>
                  <a:lnTo>
                    <a:pt x="100763" y="1799257"/>
                  </a:lnTo>
                  <a:lnTo>
                    <a:pt x="114138" y="1790216"/>
                  </a:lnTo>
                  <a:lnTo>
                    <a:pt x="147131" y="1772133"/>
                  </a:lnTo>
                  <a:lnTo>
                    <a:pt x="184583" y="1754954"/>
                  </a:lnTo>
                  <a:lnTo>
                    <a:pt x="266620" y="1723309"/>
                  </a:lnTo>
                  <a:lnTo>
                    <a:pt x="306747" y="1706130"/>
                  </a:lnTo>
                  <a:lnTo>
                    <a:pt x="343307" y="1689855"/>
                  </a:lnTo>
                  <a:lnTo>
                    <a:pt x="320123" y="1693472"/>
                  </a:lnTo>
                  <a:lnTo>
                    <a:pt x="296938" y="1698897"/>
                  </a:lnTo>
                  <a:lnTo>
                    <a:pt x="246111" y="1711555"/>
                  </a:lnTo>
                  <a:lnTo>
                    <a:pt x="192608" y="1725117"/>
                  </a:lnTo>
                  <a:lnTo>
                    <a:pt x="139998" y="1738679"/>
                  </a:lnTo>
                  <a:lnTo>
                    <a:pt x="115030" y="1744104"/>
                  </a:lnTo>
                  <a:lnTo>
                    <a:pt x="91846" y="1748625"/>
                  </a:lnTo>
                  <a:lnTo>
                    <a:pt x="70445" y="1753146"/>
                  </a:lnTo>
                  <a:lnTo>
                    <a:pt x="50827" y="1754954"/>
                  </a:lnTo>
                  <a:lnTo>
                    <a:pt x="32993" y="1755858"/>
                  </a:lnTo>
                  <a:lnTo>
                    <a:pt x="18726" y="1754954"/>
                  </a:lnTo>
                  <a:lnTo>
                    <a:pt x="8025" y="1752241"/>
                  </a:lnTo>
                  <a:lnTo>
                    <a:pt x="0" y="1746816"/>
                  </a:lnTo>
                  <a:lnTo>
                    <a:pt x="24968" y="1738679"/>
                  </a:lnTo>
                  <a:lnTo>
                    <a:pt x="46369" y="1731446"/>
                  </a:lnTo>
                  <a:lnTo>
                    <a:pt x="65094" y="1724213"/>
                  </a:lnTo>
                  <a:lnTo>
                    <a:pt x="80253" y="1717883"/>
                  </a:lnTo>
                  <a:lnTo>
                    <a:pt x="107896" y="1706130"/>
                  </a:lnTo>
                  <a:lnTo>
                    <a:pt x="135539" y="1694376"/>
                  </a:lnTo>
                  <a:lnTo>
                    <a:pt x="150698" y="1688047"/>
                  </a:lnTo>
                  <a:lnTo>
                    <a:pt x="167641" y="1682622"/>
                  </a:lnTo>
                  <a:lnTo>
                    <a:pt x="188150" y="1676293"/>
                  </a:lnTo>
                  <a:lnTo>
                    <a:pt x="211334" y="1669964"/>
                  </a:lnTo>
                  <a:lnTo>
                    <a:pt x="239869" y="1663635"/>
                  </a:lnTo>
                  <a:lnTo>
                    <a:pt x="272862" y="1656402"/>
                  </a:lnTo>
                  <a:lnTo>
                    <a:pt x="312097" y="1648264"/>
                  </a:lnTo>
                  <a:lnTo>
                    <a:pt x="357574" y="1639223"/>
                  </a:lnTo>
                  <a:lnTo>
                    <a:pt x="367383" y="1631086"/>
                  </a:lnTo>
                  <a:lnTo>
                    <a:pt x="378084" y="1621140"/>
                  </a:lnTo>
                  <a:lnTo>
                    <a:pt x="389676" y="1606673"/>
                  </a:lnTo>
                  <a:lnTo>
                    <a:pt x="402160" y="1588590"/>
                  </a:lnTo>
                  <a:lnTo>
                    <a:pt x="413752" y="1566891"/>
                  </a:lnTo>
                  <a:lnTo>
                    <a:pt x="423561" y="1538862"/>
                  </a:lnTo>
                  <a:lnTo>
                    <a:pt x="431586" y="1505409"/>
                  </a:lnTo>
                  <a:lnTo>
                    <a:pt x="435153" y="1485517"/>
                  </a:lnTo>
                  <a:lnTo>
                    <a:pt x="437828" y="1463818"/>
                  </a:lnTo>
                  <a:lnTo>
                    <a:pt x="438720" y="1418611"/>
                  </a:lnTo>
                  <a:lnTo>
                    <a:pt x="440503" y="1376115"/>
                  </a:lnTo>
                  <a:lnTo>
                    <a:pt x="443178" y="1334525"/>
                  </a:lnTo>
                  <a:lnTo>
                    <a:pt x="445853" y="1295646"/>
                  </a:lnTo>
                  <a:lnTo>
                    <a:pt x="451204" y="1222410"/>
                  </a:lnTo>
                  <a:lnTo>
                    <a:pt x="457446" y="1153695"/>
                  </a:lnTo>
                  <a:lnTo>
                    <a:pt x="462796" y="1086787"/>
                  </a:lnTo>
                  <a:lnTo>
                    <a:pt x="465471" y="1021689"/>
                  </a:lnTo>
                  <a:lnTo>
                    <a:pt x="464579" y="954782"/>
                  </a:lnTo>
                  <a:lnTo>
                    <a:pt x="462796" y="919520"/>
                  </a:lnTo>
                  <a:lnTo>
                    <a:pt x="460121" y="884258"/>
                  </a:lnTo>
                  <a:lnTo>
                    <a:pt x="448528" y="877929"/>
                  </a:lnTo>
                  <a:lnTo>
                    <a:pt x="436045" y="868887"/>
                  </a:lnTo>
                  <a:lnTo>
                    <a:pt x="422669" y="858942"/>
                  </a:lnTo>
                  <a:lnTo>
                    <a:pt x="408401" y="848092"/>
                  </a:lnTo>
                  <a:lnTo>
                    <a:pt x="393243" y="835434"/>
                  </a:lnTo>
                  <a:lnTo>
                    <a:pt x="377192" y="820968"/>
                  </a:lnTo>
                  <a:lnTo>
                    <a:pt x="361141" y="804693"/>
                  </a:lnTo>
                  <a:lnTo>
                    <a:pt x="345090" y="786610"/>
                  </a:lnTo>
                  <a:lnTo>
                    <a:pt x="311205" y="743211"/>
                  </a:lnTo>
                  <a:lnTo>
                    <a:pt x="294263" y="718799"/>
                  </a:lnTo>
                  <a:lnTo>
                    <a:pt x="278212" y="692579"/>
                  </a:lnTo>
                  <a:lnTo>
                    <a:pt x="261270" y="662742"/>
                  </a:lnTo>
                  <a:lnTo>
                    <a:pt x="246111" y="631096"/>
                  </a:lnTo>
                  <a:lnTo>
                    <a:pt x="230060" y="596738"/>
                  </a:lnTo>
                  <a:lnTo>
                    <a:pt x="215793" y="558764"/>
                  </a:lnTo>
                  <a:lnTo>
                    <a:pt x="215793" y="556956"/>
                  </a:lnTo>
                  <a:lnTo>
                    <a:pt x="214901" y="552435"/>
                  </a:lnTo>
                  <a:lnTo>
                    <a:pt x="213118" y="546106"/>
                  </a:lnTo>
                  <a:lnTo>
                    <a:pt x="212226" y="537969"/>
                  </a:lnTo>
                  <a:lnTo>
                    <a:pt x="206876" y="517174"/>
                  </a:lnTo>
                  <a:lnTo>
                    <a:pt x="202417" y="493665"/>
                  </a:lnTo>
                  <a:lnTo>
                    <a:pt x="197067" y="469253"/>
                  </a:lnTo>
                  <a:lnTo>
                    <a:pt x="194392" y="447554"/>
                  </a:lnTo>
                  <a:lnTo>
                    <a:pt x="193500" y="438513"/>
                  </a:lnTo>
                  <a:lnTo>
                    <a:pt x="193500" y="431279"/>
                  </a:lnTo>
                  <a:lnTo>
                    <a:pt x="194392" y="425854"/>
                  </a:lnTo>
                  <a:lnTo>
                    <a:pt x="196175" y="422238"/>
                  </a:lnTo>
                  <a:lnTo>
                    <a:pt x="198850" y="422238"/>
                  </a:lnTo>
                  <a:lnTo>
                    <a:pt x="202417" y="424046"/>
                  </a:lnTo>
                  <a:lnTo>
                    <a:pt x="205984" y="428567"/>
                  </a:lnTo>
                  <a:lnTo>
                    <a:pt x="210443" y="433992"/>
                  </a:lnTo>
                  <a:lnTo>
                    <a:pt x="220251" y="449362"/>
                  </a:lnTo>
                  <a:lnTo>
                    <a:pt x="230952" y="467445"/>
                  </a:lnTo>
                  <a:lnTo>
                    <a:pt x="242544" y="485528"/>
                  </a:lnTo>
                  <a:lnTo>
                    <a:pt x="253244" y="500899"/>
                  </a:lnTo>
                  <a:lnTo>
                    <a:pt x="263945" y="510844"/>
                  </a:lnTo>
                  <a:lnTo>
                    <a:pt x="268404" y="511748"/>
                  </a:lnTo>
                  <a:lnTo>
                    <a:pt x="272862" y="510844"/>
                  </a:lnTo>
                  <a:lnTo>
                    <a:pt x="278212" y="509036"/>
                  </a:lnTo>
                  <a:lnTo>
                    <a:pt x="286238" y="509036"/>
                  </a:lnTo>
                  <a:lnTo>
                    <a:pt x="295155" y="509036"/>
                  </a:lnTo>
                  <a:lnTo>
                    <a:pt x="305855" y="510844"/>
                  </a:lnTo>
                  <a:lnTo>
                    <a:pt x="330823" y="516270"/>
                  </a:lnTo>
                  <a:lnTo>
                    <a:pt x="357574" y="522598"/>
                  </a:lnTo>
                  <a:lnTo>
                    <a:pt x="385217" y="528927"/>
                  </a:lnTo>
                  <a:lnTo>
                    <a:pt x="410185" y="533448"/>
                  </a:lnTo>
                  <a:lnTo>
                    <a:pt x="421777" y="534352"/>
                  </a:lnTo>
                  <a:lnTo>
                    <a:pt x="431586" y="534352"/>
                  </a:lnTo>
                  <a:lnTo>
                    <a:pt x="440503" y="532544"/>
                  </a:lnTo>
                  <a:lnTo>
                    <a:pt x="447637" y="529831"/>
                  </a:lnTo>
                  <a:lnTo>
                    <a:pt x="448528" y="524407"/>
                  </a:lnTo>
                  <a:lnTo>
                    <a:pt x="449420" y="513557"/>
                  </a:lnTo>
                  <a:lnTo>
                    <a:pt x="447637" y="498187"/>
                  </a:lnTo>
                  <a:lnTo>
                    <a:pt x="444962" y="478295"/>
                  </a:lnTo>
                  <a:lnTo>
                    <a:pt x="441395" y="454787"/>
                  </a:lnTo>
                  <a:lnTo>
                    <a:pt x="436936" y="429471"/>
                  </a:lnTo>
                  <a:lnTo>
                    <a:pt x="426236" y="373414"/>
                  </a:lnTo>
                  <a:lnTo>
                    <a:pt x="415535" y="318261"/>
                  </a:lnTo>
                  <a:lnTo>
                    <a:pt x="411077" y="292041"/>
                  </a:lnTo>
                  <a:lnTo>
                    <a:pt x="407510" y="268532"/>
                  </a:lnTo>
                  <a:lnTo>
                    <a:pt x="404835" y="248641"/>
                  </a:lnTo>
                  <a:lnTo>
                    <a:pt x="403051" y="232366"/>
                  </a:lnTo>
                  <a:lnTo>
                    <a:pt x="403051" y="221517"/>
                  </a:lnTo>
                  <a:lnTo>
                    <a:pt x="404835" y="216092"/>
                  </a:lnTo>
                  <a:lnTo>
                    <a:pt x="407510" y="213379"/>
                  </a:lnTo>
                  <a:lnTo>
                    <a:pt x="411077" y="207050"/>
                  </a:lnTo>
                  <a:lnTo>
                    <a:pt x="419994" y="192584"/>
                  </a:lnTo>
                  <a:lnTo>
                    <a:pt x="426236" y="187159"/>
                  </a:lnTo>
                  <a:lnTo>
                    <a:pt x="432478" y="185350"/>
                  </a:lnTo>
                  <a:lnTo>
                    <a:pt x="438720" y="187159"/>
                  </a:lnTo>
                  <a:lnTo>
                    <a:pt x="444962" y="195296"/>
                  </a:lnTo>
                  <a:lnTo>
                    <a:pt x="450312" y="202530"/>
                  </a:lnTo>
                  <a:lnTo>
                    <a:pt x="455662" y="204337"/>
                  </a:lnTo>
                  <a:lnTo>
                    <a:pt x="461012" y="199817"/>
                  </a:lnTo>
                  <a:lnTo>
                    <a:pt x="466362" y="191680"/>
                  </a:lnTo>
                  <a:lnTo>
                    <a:pt x="470821" y="179021"/>
                  </a:lnTo>
                  <a:lnTo>
                    <a:pt x="475280" y="163651"/>
                  </a:lnTo>
                  <a:lnTo>
                    <a:pt x="484197" y="125677"/>
                  </a:lnTo>
                  <a:lnTo>
                    <a:pt x="493114" y="84086"/>
                  </a:lnTo>
                  <a:lnTo>
                    <a:pt x="502031" y="46112"/>
                  </a:lnTo>
                  <a:lnTo>
                    <a:pt x="506489" y="29837"/>
                  </a:lnTo>
                  <a:lnTo>
                    <a:pt x="511840" y="16275"/>
                  </a:lnTo>
                  <a:lnTo>
                    <a:pt x="516298" y="7233"/>
                  </a:lnTo>
                  <a:lnTo>
                    <a:pt x="521648" y="1808"/>
                  </a:lnTo>
                  <a:lnTo>
                    <a:pt x="531457" y="0"/>
                  </a:lnTo>
                  <a:lnTo>
                    <a:pt x="541266" y="5425"/>
                  </a:lnTo>
                  <a:lnTo>
                    <a:pt x="551075" y="16275"/>
                  </a:lnTo>
                  <a:lnTo>
                    <a:pt x="559100" y="32549"/>
                  </a:lnTo>
                  <a:lnTo>
                    <a:pt x="568017" y="53345"/>
                  </a:lnTo>
                  <a:lnTo>
                    <a:pt x="576934" y="76853"/>
                  </a:lnTo>
                  <a:lnTo>
                    <a:pt x="584959" y="104881"/>
                  </a:lnTo>
                  <a:lnTo>
                    <a:pt x="593877" y="133814"/>
                  </a:lnTo>
                  <a:lnTo>
                    <a:pt x="611711" y="195296"/>
                  </a:lnTo>
                  <a:lnTo>
                    <a:pt x="631328" y="255874"/>
                  </a:lnTo>
                  <a:lnTo>
                    <a:pt x="642029" y="282999"/>
                  </a:lnTo>
                  <a:lnTo>
                    <a:pt x="653621" y="308315"/>
                  </a:lnTo>
                  <a:lnTo>
                    <a:pt x="666105" y="330015"/>
                  </a:lnTo>
                  <a:lnTo>
                    <a:pt x="679480" y="347193"/>
                  </a:lnTo>
                  <a:lnTo>
                    <a:pt x="688398" y="357139"/>
                  </a:lnTo>
                  <a:lnTo>
                    <a:pt x="697315" y="367989"/>
                  </a:lnTo>
                  <a:lnTo>
                    <a:pt x="718716" y="389688"/>
                  </a:lnTo>
                  <a:lnTo>
                    <a:pt x="741009" y="410484"/>
                  </a:lnTo>
                  <a:lnTo>
                    <a:pt x="752601" y="418621"/>
                  </a:lnTo>
                  <a:lnTo>
                    <a:pt x="764193" y="424046"/>
                  </a:lnTo>
                  <a:lnTo>
                    <a:pt x="774893" y="426759"/>
                  </a:lnTo>
                  <a:lnTo>
                    <a:pt x="785594" y="425854"/>
                  </a:lnTo>
                  <a:lnTo>
                    <a:pt x="795402" y="420429"/>
                  </a:lnTo>
                  <a:lnTo>
                    <a:pt x="805211" y="411388"/>
                  </a:lnTo>
                  <a:lnTo>
                    <a:pt x="813237" y="396018"/>
                  </a:lnTo>
                  <a:lnTo>
                    <a:pt x="820370" y="375222"/>
                  </a:lnTo>
                  <a:lnTo>
                    <a:pt x="825721" y="348098"/>
                  </a:lnTo>
                  <a:lnTo>
                    <a:pt x="828396" y="332727"/>
                  </a:lnTo>
                  <a:lnTo>
                    <a:pt x="831071" y="314644"/>
                  </a:lnTo>
                  <a:lnTo>
                    <a:pt x="846230" y="309219"/>
                  </a:lnTo>
                  <a:lnTo>
                    <a:pt x="860497" y="306507"/>
                  </a:lnTo>
                  <a:lnTo>
                    <a:pt x="873873" y="30921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889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pic>
        <p:nvPicPr>
          <p:cNvPr id="11" name="Picture 10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500" y="3848100"/>
            <a:ext cx="1562862" cy="15628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287696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4900" y="177800"/>
            <a:ext cx="57404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AU" sz="3600" smtClean="0">
                <a:solidFill>
                  <a:srgbClr val="3CB371"/>
                </a:solidFill>
                <a:latin typeface="Arial - 48"/>
              </a:rPr>
              <a:t>Circle the Shortest</a:t>
            </a:r>
            <a:endParaRPr lang="en-AU" sz="3600">
              <a:solidFill>
                <a:srgbClr val="3CB371"/>
              </a:solidFill>
              <a:latin typeface="Arial - 48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781038" y="3148838"/>
            <a:ext cx="753619" cy="1601344"/>
            <a:chOff x="6781038" y="3148838"/>
            <a:chExt cx="753619" cy="1601344"/>
          </a:xfrm>
        </p:grpSpPr>
        <p:sp>
          <p:nvSpPr>
            <p:cNvPr id="3" name="Freeform 2"/>
            <p:cNvSpPr/>
            <p:nvPr/>
          </p:nvSpPr>
          <p:spPr>
            <a:xfrm>
              <a:off x="7432040" y="4054856"/>
              <a:ext cx="32005" cy="83313"/>
            </a:xfrm>
            <a:custGeom>
              <a:avLst/>
              <a:gdLst/>
              <a:ahLst/>
              <a:cxnLst/>
              <a:rect l="0" t="0" r="0" b="0"/>
              <a:pathLst>
                <a:path w="32005" h="83313">
                  <a:moveTo>
                    <a:pt x="26035" y="10033"/>
                  </a:moveTo>
                  <a:lnTo>
                    <a:pt x="28829" y="19685"/>
                  </a:lnTo>
                  <a:lnTo>
                    <a:pt x="30607" y="28956"/>
                  </a:lnTo>
                  <a:lnTo>
                    <a:pt x="31623" y="37465"/>
                  </a:lnTo>
                  <a:lnTo>
                    <a:pt x="32004" y="45720"/>
                  </a:lnTo>
                  <a:lnTo>
                    <a:pt x="31623" y="53086"/>
                  </a:lnTo>
                  <a:lnTo>
                    <a:pt x="30988" y="59436"/>
                  </a:lnTo>
                  <a:lnTo>
                    <a:pt x="29464" y="65405"/>
                  </a:lnTo>
                  <a:lnTo>
                    <a:pt x="27813" y="70612"/>
                  </a:lnTo>
                  <a:lnTo>
                    <a:pt x="25654" y="74676"/>
                  </a:lnTo>
                  <a:lnTo>
                    <a:pt x="23114" y="78486"/>
                  </a:lnTo>
                  <a:lnTo>
                    <a:pt x="20955" y="81153"/>
                  </a:lnTo>
                  <a:lnTo>
                    <a:pt x="18796" y="82550"/>
                  </a:lnTo>
                  <a:lnTo>
                    <a:pt x="16002" y="83312"/>
                  </a:lnTo>
                  <a:lnTo>
                    <a:pt x="13843" y="83312"/>
                  </a:lnTo>
                  <a:lnTo>
                    <a:pt x="11811" y="82169"/>
                  </a:lnTo>
                  <a:lnTo>
                    <a:pt x="7366" y="76581"/>
                  </a:lnTo>
                  <a:lnTo>
                    <a:pt x="4191" y="70231"/>
                  </a:lnTo>
                  <a:lnTo>
                    <a:pt x="1778" y="62738"/>
                  </a:lnTo>
                  <a:lnTo>
                    <a:pt x="635" y="54610"/>
                  </a:lnTo>
                  <a:lnTo>
                    <a:pt x="381" y="45720"/>
                  </a:lnTo>
                  <a:lnTo>
                    <a:pt x="381" y="36449"/>
                  </a:lnTo>
                  <a:lnTo>
                    <a:pt x="0" y="16256"/>
                  </a:lnTo>
                  <a:lnTo>
                    <a:pt x="6350" y="13335"/>
                  </a:lnTo>
                  <a:lnTo>
                    <a:pt x="12065" y="9271"/>
                  </a:lnTo>
                  <a:lnTo>
                    <a:pt x="17399" y="4445"/>
                  </a:lnTo>
                  <a:lnTo>
                    <a:pt x="21971" y="0"/>
                  </a:lnTo>
                  <a:close/>
                </a:path>
              </a:pathLst>
            </a:custGeom>
            <a:solidFill>
              <a:srgbClr val="BAFFA5"/>
            </a:solidFill>
            <a:ln w="0" cap="flat" cmpd="sng" algn="ctr">
              <a:solidFill>
                <a:srgbClr val="BAFFA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" name="Freeform 3"/>
            <p:cNvSpPr/>
            <p:nvPr/>
          </p:nvSpPr>
          <p:spPr>
            <a:xfrm>
              <a:off x="6924294" y="4074160"/>
              <a:ext cx="212472" cy="86361"/>
            </a:xfrm>
            <a:custGeom>
              <a:avLst/>
              <a:gdLst/>
              <a:ahLst/>
              <a:cxnLst/>
              <a:rect l="0" t="0" r="0" b="0"/>
              <a:pathLst>
                <a:path w="212472" h="86361">
                  <a:moveTo>
                    <a:pt x="32512" y="2921"/>
                  </a:moveTo>
                  <a:lnTo>
                    <a:pt x="55372" y="5588"/>
                  </a:lnTo>
                  <a:lnTo>
                    <a:pt x="79248" y="6223"/>
                  </a:lnTo>
                  <a:lnTo>
                    <a:pt x="104140" y="6604"/>
                  </a:lnTo>
                  <a:lnTo>
                    <a:pt x="128778" y="5969"/>
                  </a:lnTo>
                  <a:lnTo>
                    <a:pt x="151892" y="4826"/>
                  </a:lnTo>
                  <a:lnTo>
                    <a:pt x="173355" y="2921"/>
                  </a:lnTo>
                  <a:lnTo>
                    <a:pt x="191770" y="0"/>
                  </a:lnTo>
                  <a:lnTo>
                    <a:pt x="200406" y="5969"/>
                  </a:lnTo>
                  <a:lnTo>
                    <a:pt x="206502" y="12954"/>
                  </a:lnTo>
                  <a:lnTo>
                    <a:pt x="210439" y="20447"/>
                  </a:lnTo>
                  <a:lnTo>
                    <a:pt x="212217" y="28575"/>
                  </a:lnTo>
                  <a:lnTo>
                    <a:pt x="212471" y="36830"/>
                  </a:lnTo>
                  <a:lnTo>
                    <a:pt x="211074" y="44704"/>
                  </a:lnTo>
                  <a:lnTo>
                    <a:pt x="207899" y="51308"/>
                  </a:lnTo>
                  <a:lnTo>
                    <a:pt x="203581" y="56896"/>
                  </a:lnTo>
                  <a:lnTo>
                    <a:pt x="199644" y="59563"/>
                  </a:lnTo>
                  <a:lnTo>
                    <a:pt x="195453" y="60960"/>
                  </a:lnTo>
                  <a:lnTo>
                    <a:pt x="190373" y="61849"/>
                  </a:lnTo>
                  <a:lnTo>
                    <a:pt x="185420" y="60960"/>
                  </a:lnTo>
                  <a:lnTo>
                    <a:pt x="180467" y="58674"/>
                  </a:lnTo>
                  <a:lnTo>
                    <a:pt x="175387" y="55372"/>
                  </a:lnTo>
                  <a:lnTo>
                    <a:pt x="170815" y="51308"/>
                  </a:lnTo>
                  <a:lnTo>
                    <a:pt x="166878" y="45720"/>
                  </a:lnTo>
                  <a:lnTo>
                    <a:pt x="163703" y="47625"/>
                  </a:lnTo>
                  <a:lnTo>
                    <a:pt x="161163" y="49911"/>
                  </a:lnTo>
                  <a:lnTo>
                    <a:pt x="157607" y="56515"/>
                  </a:lnTo>
                  <a:lnTo>
                    <a:pt x="154432" y="64008"/>
                  </a:lnTo>
                  <a:lnTo>
                    <a:pt x="150749" y="70993"/>
                  </a:lnTo>
                  <a:lnTo>
                    <a:pt x="148336" y="73660"/>
                  </a:lnTo>
                  <a:lnTo>
                    <a:pt x="145542" y="75819"/>
                  </a:lnTo>
                  <a:lnTo>
                    <a:pt x="141986" y="77343"/>
                  </a:lnTo>
                  <a:lnTo>
                    <a:pt x="137287" y="77343"/>
                  </a:lnTo>
                  <a:lnTo>
                    <a:pt x="131318" y="76708"/>
                  </a:lnTo>
                  <a:lnTo>
                    <a:pt x="124460" y="74422"/>
                  </a:lnTo>
                  <a:lnTo>
                    <a:pt x="116205" y="70358"/>
                  </a:lnTo>
                  <a:lnTo>
                    <a:pt x="106299" y="64770"/>
                  </a:lnTo>
                  <a:lnTo>
                    <a:pt x="99822" y="71374"/>
                  </a:lnTo>
                  <a:lnTo>
                    <a:pt x="94488" y="76200"/>
                  </a:lnTo>
                  <a:lnTo>
                    <a:pt x="89535" y="80010"/>
                  </a:lnTo>
                  <a:lnTo>
                    <a:pt x="85598" y="81915"/>
                  </a:lnTo>
                  <a:lnTo>
                    <a:pt x="82042" y="83312"/>
                  </a:lnTo>
                  <a:lnTo>
                    <a:pt x="79248" y="83312"/>
                  </a:lnTo>
                  <a:lnTo>
                    <a:pt x="76327" y="82550"/>
                  </a:lnTo>
                  <a:lnTo>
                    <a:pt x="74549" y="81026"/>
                  </a:lnTo>
                  <a:lnTo>
                    <a:pt x="70612" y="76708"/>
                  </a:lnTo>
                  <a:lnTo>
                    <a:pt x="67056" y="71374"/>
                  </a:lnTo>
                  <a:lnTo>
                    <a:pt x="63119" y="67056"/>
                  </a:lnTo>
                  <a:lnTo>
                    <a:pt x="60579" y="64770"/>
                  </a:lnTo>
                  <a:lnTo>
                    <a:pt x="57785" y="63627"/>
                  </a:lnTo>
                  <a:lnTo>
                    <a:pt x="52451" y="63627"/>
                  </a:lnTo>
                  <a:lnTo>
                    <a:pt x="47371" y="66167"/>
                  </a:lnTo>
                  <a:lnTo>
                    <a:pt x="42164" y="70612"/>
                  </a:lnTo>
                  <a:lnTo>
                    <a:pt x="36322" y="75819"/>
                  </a:lnTo>
                  <a:lnTo>
                    <a:pt x="31115" y="80645"/>
                  </a:lnTo>
                  <a:lnTo>
                    <a:pt x="26035" y="84455"/>
                  </a:lnTo>
                  <a:lnTo>
                    <a:pt x="21463" y="86360"/>
                  </a:lnTo>
                  <a:lnTo>
                    <a:pt x="19304" y="85852"/>
                  </a:lnTo>
                  <a:lnTo>
                    <a:pt x="17526" y="84836"/>
                  </a:lnTo>
                  <a:lnTo>
                    <a:pt x="13589" y="80645"/>
                  </a:lnTo>
                  <a:lnTo>
                    <a:pt x="10287" y="76708"/>
                  </a:lnTo>
                  <a:lnTo>
                    <a:pt x="5334" y="66548"/>
                  </a:lnTo>
                  <a:lnTo>
                    <a:pt x="1905" y="55118"/>
                  </a:lnTo>
                  <a:lnTo>
                    <a:pt x="0" y="43180"/>
                  </a:lnTo>
                  <a:lnTo>
                    <a:pt x="0" y="31242"/>
                  </a:lnTo>
                  <a:lnTo>
                    <a:pt x="1905" y="19304"/>
                  </a:lnTo>
                  <a:lnTo>
                    <a:pt x="6096" y="8890"/>
                  </a:lnTo>
                  <a:lnTo>
                    <a:pt x="8509" y="4445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BAFFA5"/>
            </a:solidFill>
            <a:ln w="0" cap="flat" cmpd="sng" algn="ctr">
              <a:solidFill>
                <a:srgbClr val="BAFFA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" name="Freeform 4"/>
            <p:cNvSpPr/>
            <p:nvPr/>
          </p:nvSpPr>
          <p:spPr>
            <a:xfrm>
              <a:off x="6923278" y="3686810"/>
              <a:ext cx="531877" cy="653416"/>
            </a:xfrm>
            <a:custGeom>
              <a:avLst/>
              <a:gdLst/>
              <a:ahLst/>
              <a:cxnLst/>
              <a:rect l="0" t="0" r="0" b="0"/>
              <a:pathLst>
                <a:path w="531877" h="653416">
                  <a:moveTo>
                    <a:pt x="133350" y="1905"/>
                  </a:moveTo>
                  <a:lnTo>
                    <a:pt x="148590" y="762"/>
                  </a:lnTo>
                  <a:lnTo>
                    <a:pt x="162941" y="0"/>
                  </a:lnTo>
                  <a:lnTo>
                    <a:pt x="177165" y="0"/>
                  </a:lnTo>
                  <a:lnTo>
                    <a:pt x="204597" y="2159"/>
                  </a:lnTo>
                  <a:lnTo>
                    <a:pt x="230632" y="5969"/>
                  </a:lnTo>
                  <a:lnTo>
                    <a:pt x="255524" y="11557"/>
                  </a:lnTo>
                  <a:lnTo>
                    <a:pt x="279527" y="17907"/>
                  </a:lnTo>
                  <a:lnTo>
                    <a:pt x="302260" y="24511"/>
                  </a:lnTo>
                  <a:lnTo>
                    <a:pt x="324358" y="30861"/>
                  </a:lnTo>
                  <a:lnTo>
                    <a:pt x="345821" y="36449"/>
                  </a:lnTo>
                  <a:lnTo>
                    <a:pt x="366522" y="41275"/>
                  </a:lnTo>
                  <a:lnTo>
                    <a:pt x="386715" y="44704"/>
                  </a:lnTo>
                  <a:lnTo>
                    <a:pt x="407162" y="45466"/>
                  </a:lnTo>
                  <a:lnTo>
                    <a:pt x="427101" y="43942"/>
                  </a:lnTo>
                  <a:lnTo>
                    <a:pt x="447040" y="39116"/>
                  </a:lnTo>
                  <a:lnTo>
                    <a:pt x="457073" y="35052"/>
                  </a:lnTo>
                  <a:lnTo>
                    <a:pt x="466979" y="30607"/>
                  </a:lnTo>
                  <a:lnTo>
                    <a:pt x="477266" y="24511"/>
                  </a:lnTo>
                  <a:lnTo>
                    <a:pt x="487680" y="17526"/>
                  </a:lnTo>
                  <a:lnTo>
                    <a:pt x="492633" y="35052"/>
                  </a:lnTo>
                  <a:lnTo>
                    <a:pt x="497332" y="53594"/>
                  </a:lnTo>
                  <a:lnTo>
                    <a:pt x="501142" y="72644"/>
                  </a:lnTo>
                  <a:lnTo>
                    <a:pt x="504063" y="92329"/>
                  </a:lnTo>
                  <a:lnTo>
                    <a:pt x="509397" y="133223"/>
                  </a:lnTo>
                  <a:lnTo>
                    <a:pt x="513334" y="176403"/>
                  </a:lnTo>
                  <a:lnTo>
                    <a:pt x="516890" y="221107"/>
                  </a:lnTo>
                  <a:lnTo>
                    <a:pt x="520573" y="267081"/>
                  </a:lnTo>
                  <a:lnTo>
                    <a:pt x="525399" y="313690"/>
                  </a:lnTo>
                  <a:lnTo>
                    <a:pt x="531876" y="360934"/>
                  </a:lnTo>
                  <a:lnTo>
                    <a:pt x="531241" y="364236"/>
                  </a:lnTo>
                  <a:lnTo>
                    <a:pt x="530860" y="366903"/>
                  </a:lnTo>
                  <a:lnTo>
                    <a:pt x="527939" y="370586"/>
                  </a:lnTo>
                  <a:lnTo>
                    <a:pt x="524002" y="372491"/>
                  </a:lnTo>
                  <a:lnTo>
                    <a:pt x="519811" y="373507"/>
                  </a:lnTo>
                  <a:lnTo>
                    <a:pt x="515493" y="374777"/>
                  </a:lnTo>
                  <a:lnTo>
                    <a:pt x="511937" y="376555"/>
                  </a:lnTo>
                  <a:lnTo>
                    <a:pt x="509143" y="380238"/>
                  </a:lnTo>
                  <a:lnTo>
                    <a:pt x="508381" y="382905"/>
                  </a:lnTo>
                  <a:lnTo>
                    <a:pt x="508000" y="386207"/>
                  </a:lnTo>
                  <a:lnTo>
                    <a:pt x="510540" y="404876"/>
                  </a:lnTo>
                  <a:lnTo>
                    <a:pt x="512318" y="423037"/>
                  </a:lnTo>
                  <a:lnTo>
                    <a:pt x="514731" y="458343"/>
                  </a:lnTo>
                  <a:lnTo>
                    <a:pt x="515493" y="491871"/>
                  </a:lnTo>
                  <a:lnTo>
                    <a:pt x="515493" y="523494"/>
                  </a:lnTo>
                  <a:lnTo>
                    <a:pt x="515112" y="553974"/>
                  </a:lnTo>
                  <a:lnTo>
                    <a:pt x="514350" y="583057"/>
                  </a:lnTo>
                  <a:lnTo>
                    <a:pt x="514350" y="610997"/>
                  </a:lnTo>
                  <a:lnTo>
                    <a:pt x="515493" y="637413"/>
                  </a:lnTo>
                  <a:lnTo>
                    <a:pt x="508000" y="641096"/>
                  </a:lnTo>
                  <a:lnTo>
                    <a:pt x="499745" y="644017"/>
                  </a:lnTo>
                  <a:lnTo>
                    <a:pt x="490093" y="646684"/>
                  </a:lnTo>
                  <a:lnTo>
                    <a:pt x="480187" y="648843"/>
                  </a:lnTo>
                  <a:lnTo>
                    <a:pt x="469519" y="650748"/>
                  </a:lnTo>
                  <a:lnTo>
                    <a:pt x="457708" y="651764"/>
                  </a:lnTo>
                  <a:lnTo>
                    <a:pt x="445643" y="652653"/>
                  </a:lnTo>
                  <a:lnTo>
                    <a:pt x="432435" y="653415"/>
                  </a:lnTo>
                  <a:lnTo>
                    <a:pt x="404241" y="653415"/>
                  </a:lnTo>
                  <a:lnTo>
                    <a:pt x="374650" y="651764"/>
                  </a:lnTo>
                  <a:lnTo>
                    <a:pt x="343281" y="649605"/>
                  </a:lnTo>
                  <a:lnTo>
                    <a:pt x="310515" y="646684"/>
                  </a:lnTo>
                  <a:lnTo>
                    <a:pt x="277368" y="643382"/>
                  </a:lnTo>
                  <a:lnTo>
                    <a:pt x="243078" y="639191"/>
                  </a:lnTo>
                  <a:lnTo>
                    <a:pt x="175768" y="631444"/>
                  </a:lnTo>
                  <a:lnTo>
                    <a:pt x="143002" y="627253"/>
                  </a:lnTo>
                  <a:lnTo>
                    <a:pt x="111506" y="624332"/>
                  </a:lnTo>
                  <a:lnTo>
                    <a:pt x="81661" y="621665"/>
                  </a:lnTo>
                  <a:lnTo>
                    <a:pt x="53467" y="619887"/>
                  </a:lnTo>
                  <a:lnTo>
                    <a:pt x="54229" y="613918"/>
                  </a:lnTo>
                  <a:lnTo>
                    <a:pt x="54610" y="607187"/>
                  </a:lnTo>
                  <a:lnTo>
                    <a:pt x="54864" y="590550"/>
                  </a:lnTo>
                  <a:lnTo>
                    <a:pt x="55626" y="571500"/>
                  </a:lnTo>
                  <a:lnTo>
                    <a:pt x="56007" y="549910"/>
                  </a:lnTo>
                  <a:lnTo>
                    <a:pt x="57785" y="505206"/>
                  </a:lnTo>
                  <a:lnTo>
                    <a:pt x="59182" y="482981"/>
                  </a:lnTo>
                  <a:lnTo>
                    <a:pt x="60960" y="462534"/>
                  </a:lnTo>
                  <a:lnTo>
                    <a:pt x="61976" y="461772"/>
                  </a:lnTo>
                  <a:lnTo>
                    <a:pt x="63373" y="461391"/>
                  </a:lnTo>
                  <a:lnTo>
                    <a:pt x="67437" y="462788"/>
                  </a:lnTo>
                  <a:lnTo>
                    <a:pt x="71628" y="465836"/>
                  </a:lnTo>
                  <a:lnTo>
                    <a:pt x="76962" y="468884"/>
                  </a:lnTo>
                  <a:lnTo>
                    <a:pt x="83439" y="469900"/>
                  </a:lnTo>
                  <a:lnTo>
                    <a:pt x="87249" y="469519"/>
                  </a:lnTo>
                  <a:lnTo>
                    <a:pt x="91313" y="468376"/>
                  </a:lnTo>
                  <a:lnTo>
                    <a:pt x="95504" y="466217"/>
                  </a:lnTo>
                  <a:lnTo>
                    <a:pt x="100076" y="462534"/>
                  </a:lnTo>
                  <a:lnTo>
                    <a:pt x="105156" y="457708"/>
                  </a:lnTo>
                  <a:lnTo>
                    <a:pt x="110490" y="450596"/>
                  </a:lnTo>
                  <a:lnTo>
                    <a:pt x="112649" y="455041"/>
                  </a:lnTo>
                  <a:lnTo>
                    <a:pt x="115062" y="459232"/>
                  </a:lnTo>
                  <a:lnTo>
                    <a:pt x="118745" y="462153"/>
                  </a:lnTo>
                  <a:lnTo>
                    <a:pt x="121920" y="465074"/>
                  </a:lnTo>
                  <a:lnTo>
                    <a:pt x="126111" y="466598"/>
                  </a:lnTo>
                  <a:lnTo>
                    <a:pt x="130429" y="467741"/>
                  </a:lnTo>
                  <a:lnTo>
                    <a:pt x="139700" y="467741"/>
                  </a:lnTo>
                  <a:lnTo>
                    <a:pt x="144399" y="466598"/>
                  </a:lnTo>
                  <a:lnTo>
                    <a:pt x="148590" y="464693"/>
                  </a:lnTo>
                  <a:lnTo>
                    <a:pt x="152908" y="461772"/>
                  </a:lnTo>
                  <a:lnTo>
                    <a:pt x="156845" y="457962"/>
                  </a:lnTo>
                  <a:lnTo>
                    <a:pt x="160401" y="453136"/>
                  </a:lnTo>
                  <a:lnTo>
                    <a:pt x="163195" y="447929"/>
                  </a:lnTo>
                  <a:lnTo>
                    <a:pt x="165735" y="441198"/>
                  </a:lnTo>
                  <a:lnTo>
                    <a:pt x="167513" y="433832"/>
                  </a:lnTo>
                  <a:lnTo>
                    <a:pt x="172212" y="440563"/>
                  </a:lnTo>
                  <a:lnTo>
                    <a:pt x="177546" y="445389"/>
                  </a:lnTo>
                  <a:lnTo>
                    <a:pt x="183642" y="448310"/>
                  </a:lnTo>
                  <a:lnTo>
                    <a:pt x="189611" y="449453"/>
                  </a:lnTo>
                  <a:lnTo>
                    <a:pt x="195326" y="449834"/>
                  </a:lnTo>
                  <a:lnTo>
                    <a:pt x="200279" y="449453"/>
                  </a:lnTo>
                  <a:lnTo>
                    <a:pt x="204978" y="448310"/>
                  </a:lnTo>
                  <a:lnTo>
                    <a:pt x="208153" y="447294"/>
                  </a:lnTo>
                  <a:lnTo>
                    <a:pt x="211074" y="445770"/>
                  </a:lnTo>
                  <a:lnTo>
                    <a:pt x="212852" y="442468"/>
                  </a:lnTo>
                  <a:lnTo>
                    <a:pt x="214249" y="438277"/>
                  </a:lnTo>
                  <a:lnTo>
                    <a:pt x="215265" y="433070"/>
                  </a:lnTo>
                  <a:lnTo>
                    <a:pt x="215646" y="427863"/>
                  </a:lnTo>
                  <a:lnTo>
                    <a:pt x="215265" y="422021"/>
                  </a:lnTo>
                  <a:lnTo>
                    <a:pt x="213868" y="415925"/>
                  </a:lnTo>
                  <a:lnTo>
                    <a:pt x="211709" y="410083"/>
                  </a:lnTo>
                  <a:lnTo>
                    <a:pt x="209296" y="404495"/>
                  </a:lnTo>
                  <a:lnTo>
                    <a:pt x="205613" y="399669"/>
                  </a:lnTo>
                  <a:lnTo>
                    <a:pt x="201422" y="395859"/>
                  </a:lnTo>
                  <a:lnTo>
                    <a:pt x="196469" y="392938"/>
                  </a:lnTo>
                  <a:lnTo>
                    <a:pt x="190373" y="391414"/>
                  </a:lnTo>
                  <a:lnTo>
                    <a:pt x="183642" y="391795"/>
                  </a:lnTo>
                  <a:lnTo>
                    <a:pt x="176022" y="393573"/>
                  </a:lnTo>
                  <a:lnTo>
                    <a:pt x="167513" y="397383"/>
                  </a:lnTo>
                  <a:lnTo>
                    <a:pt x="157226" y="397764"/>
                  </a:lnTo>
                  <a:lnTo>
                    <a:pt x="145415" y="398145"/>
                  </a:lnTo>
                  <a:lnTo>
                    <a:pt x="119761" y="398145"/>
                  </a:lnTo>
                  <a:lnTo>
                    <a:pt x="93091" y="397383"/>
                  </a:lnTo>
                  <a:lnTo>
                    <a:pt x="66294" y="395859"/>
                  </a:lnTo>
                  <a:lnTo>
                    <a:pt x="54229" y="394843"/>
                  </a:lnTo>
                  <a:lnTo>
                    <a:pt x="42418" y="393319"/>
                  </a:lnTo>
                  <a:lnTo>
                    <a:pt x="32131" y="391414"/>
                  </a:lnTo>
                  <a:lnTo>
                    <a:pt x="22733" y="389128"/>
                  </a:lnTo>
                  <a:lnTo>
                    <a:pt x="14986" y="386588"/>
                  </a:lnTo>
                  <a:lnTo>
                    <a:pt x="9271" y="383540"/>
                  </a:lnTo>
                  <a:lnTo>
                    <a:pt x="5715" y="380238"/>
                  </a:lnTo>
                  <a:lnTo>
                    <a:pt x="3937" y="376174"/>
                  </a:lnTo>
                  <a:lnTo>
                    <a:pt x="1397" y="346075"/>
                  </a:lnTo>
                  <a:lnTo>
                    <a:pt x="381" y="316230"/>
                  </a:lnTo>
                  <a:lnTo>
                    <a:pt x="0" y="287274"/>
                  </a:lnTo>
                  <a:lnTo>
                    <a:pt x="762" y="258572"/>
                  </a:lnTo>
                  <a:lnTo>
                    <a:pt x="2921" y="230759"/>
                  </a:lnTo>
                  <a:lnTo>
                    <a:pt x="6096" y="203581"/>
                  </a:lnTo>
                  <a:lnTo>
                    <a:pt x="10668" y="177546"/>
                  </a:lnTo>
                  <a:lnTo>
                    <a:pt x="16764" y="152527"/>
                  </a:lnTo>
                  <a:lnTo>
                    <a:pt x="23876" y="128651"/>
                  </a:lnTo>
                  <a:lnTo>
                    <a:pt x="32766" y="106426"/>
                  </a:lnTo>
                  <a:lnTo>
                    <a:pt x="43180" y="84836"/>
                  </a:lnTo>
                  <a:lnTo>
                    <a:pt x="54610" y="65151"/>
                  </a:lnTo>
                  <a:lnTo>
                    <a:pt x="68072" y="47244"/>
                  </a:lnTo>
                  <a:lnTo>
                    <a:pt x="83058" y="30861"/>
                  </a:lnTo>
                  <a:lnTo>
                    <a:pt x="99441" y="16383"/>
                  </a:lnTo>
                  <a:lnTo>
                    <a:pt x="117983" y="3810"/>
                  </a:lnTo>
                  <a:close/>
                </a:path>
              </a:pathLst>
            </a:custGeom>
            <a:solidFill>
              <a:srgbClr val="51A8A8"/>
            </a:solidFill>
            <a:ln w="0" cap="flat" cmpd="sng" algn="ctr">
              <a:solidFill>
                <a:srgbClr val="51A8A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" name="Freeform 5"/>
            <p:cNvSpPr/>
            <p:nvPr/>
          </p:nvSpPr>
          <p:spPr>
            <a:xfrm>
              <a:off x="7021703" y="3586353"/>
              <a:ext cx="436373" cy="703200"/>
            </a:xfrm>
            <a:custGeom>
              <a:avLst/>
              <a:gdLst/>
              <a:ahLst/>
              <a:cxnLst/>
              <a:rect l="0" t="0" r="0" b="0"/>
              <a:pathLst>
                <a:path w="436373" h="703200">
                  <a:moveTo>
                    <a:pt x="31242" y="16764"/>
                  </a:moveTo>
                  <a:lnTo>
                    <a:pt x="41656" y="16764"/>
                  </a:lnTo>
                  <a:lnTo>
                    <a:pt x="53721" y="17907"/>
                  </a:lnTo>
                  <a:lnTo>
                    <a:pt x="67310" y="19812"/>
                  </a:lnTo>
                  <a:lnTo>
                    <a:pt x="75184" y="21209"/>
                  </a:lnTo>
                  <a:lnTo>
                    <a:pt x="83312" y="23114"/>
                  </a:lnTo>
                  <a:lnTo>
                    <a:pt x="92583" y="25273"/>
                  </a:lnTo>
                  <a:lnTo>
                    <a:pt x="102616" y="27940"/>
                  </a:lnTo>
                  <a:lnTo>
                    <a:pt x="113665" y="31242"/>
                  </a:lnTo>
                  <a:lnTo>
                    <a:pt x="125476" y="34290"/>
                  </a:lnTo>
                  <a:lnTo>
                    <a:pt x="135382" y="32385"/>
                  </a:lnTo>
                  <a:lnTo>
                    <a:pt x="146050" y="31242"/>
                  </a:lnTo>
                  <a:lnTo>
                    <a:pt x="168910" y="29083"/>
                  </a:lnTo>
                  <a:lnTo>
                    <a:pt x="192405" y="29083"/>
                  </a:lnTo>
                  <a:lnTo>
                    <a:pt x="216408" y="30099"/>
                  </a:lnTo>
                  <a:lnTo>
                    <a:pt x="239522" y="32766"/>
                  </a:lnTo>
                  <a:lnTo>
                    <a:pt x="261239" y="36576"/>
                  </a:lnTo>
                  <a:lnTo>
                    <a:pt x="271653" y="38735"/>
                  </a:lnTo>
                  <a:lnTo>
                    <a:pt x="280924" y="41783"/>
                  </a:lnTo>
                  <a:lnTo>
                    <a:pt x="289433" y="44323"/>
                  </a:lnTo>
                  <a:lnTo>
                    <a:pt x="296545" y="47625"/>
                  </a:lnTo>
                  <a:lnTo>
                    <a:pt x="303657" y="40894"/>
                  </a:lnTo>
                  <a:lnTo>
                    <a:pt x="310769" y="35306"/>
                  </a:lnTo>
                  <a:lnTo>
                    <a:pt x="324993" y="26035"/>
                  </a:lnTo>
                  <a:lnTo>
                    <a:pt x="339344" y="19431"/>
                  </a:lnTo>
                  <a:lnTo>
                    <a:pt x="353568" y="14859"/>
                  </a:lnTo>
                  <a:lnTo>
                    <a:pt x="382524" y="7874"/>
                  </a:lnTo>
                  <a:lnTo>
                    <a:pt x="396367" y="4572"/>
                  </a:lnTo>
                  <a:lnTo>
                    <a:pt x="410337" y="0"/>
                  </a:lnTo>
                  <a:lnTo>
                    <a:pt x="421005" y="13081"/>
                  </a:lnTo>
                  <a:lnTo>
                    <a:pt x="425958" y="20066"/>
                  </a:lnTo>
                  <a:lnTo>
                    <a:pt x="429895" y="27559"/>
                  </a:lnTo>
                  <a:lnTo>
                    <a:pt x="433451" y="35687"/>
                  </a:lnTo>
                  <a:lnTo>
                    <a:pt x="435229" y="43561"/>
                  </a:lnTo>
                  <a:lnTo>
                    <a:pt x="436372" y="52070"/>
                  </a:lnTo>
                  <a:lnTo>
                    <a:pt x="435610" y="61087"/>
                  </a:lnTo>
                  <a:lnTo>
                    <a:pt x="433451" y="69977"/>
                  </a:lnTo>
                  <a:lnTo>
                    <a:pt x="429133" y="79248"/>
                  </a:lnTo>
                  <a:lnTo>
                    <a:pt x="422783" y="88646"/>
                  </a:lnTo>
                  <a:lnTo>
                    <a:pt x="414528" y="97790"/>
                  </a:lnTo>
                  <a:lnTo>
                    <a:pt x="403479" y="107188"/>
                  </a:lnTo>
                  <a:lnTo>
                    <a:pt x="389636" y="116840"/>
                  </a:lnTo>
                  <a:lnTo>
                    <a:pt x="373253" y="126492"/>
                  </a:lnTo>
                  <a:lnTo>
                    <a:pt x="353568" y="136271"/>
                  </a:lnTo>
                  <a:lnTo>
                    <a:pt x="360045" y="144399"/>
                  </a:lnTo>
                  <a:lnTo>
                    <a:pt x="365633" y="153289"/>
                  </a:lnTo>
                  <a:lnTo>
                    <a:pt x="370713" y="164084"/>
                  </a:lnTo>
                  <a:lnTo>
                    <a:pt x="375031" y="175641"/>
                  </a:lnTo>
                  <a:lnTo>
                    <a:pt x="377825" y="188976"/>
                  </a:lnTo>
                  <a:lnTo>
                    <a:pt x="380619" y="203581"/>
                  </a:lnTo>
                  <a:lnTo>
                    <a:pt x="382524" y="219583"/>
                  </a:lnTo>
                  <a:lnTo>
                    <a:pt x="383540" y="236601"/>
                  </a:lnTo>
                  <a:lnTo>
                    <a:pt x="383921" y="254889"/>
                  </a:lnTo>
                  <a:lnTo>
                    <a:pt x="383540" y="274193"/>
                  </a:lnTo>
                  <a:lnTo>
                    <a:pt x="382905" y="295402"/>
                  </a:lnTo>
                  <a:lnTo>
                    <a:pt x="381381" y="317373"/>
                  </a:lnTo>
                  <a:lnTo>
                    <a:pt x="379222" y="341249"/>
                  </a:lnTo>
                  <a:lnTo>
                    <a:pt x="376428" y="365379"/>
                  </a:lnTo>
                  <a:lnTo>
                    <a:pt x="373253" y="391414"/>
                  </a:lnTo>
                  <a:lnTo>
                    <a:pt x="369316" y="418592"/>
                  </a:lnTo>
                  <a:lnTo>
                    <a:pt x="371856" y="464312"/>
                  </a:lnTo>
                  <a:lnTo>
                    <a:pt x="372872" y="507619"/>
                  </a:lnTo>
                  <a:lnTo>
                    <a:pt x="373507" y="548005"/>
                  </a:lnTo>
                  <a:lnTo>
                    <a:pt x="372872" y="585597"/>
                  </a:lnTo>
                  <a:lnTo>
                    <a:pt x="372110" y="603504"/>
                  </a:lnTo>
                  <a:lnTo>
                    <a:pt x="371856" y="620522"/>
                  </a:lnTo>
                  <a:lnTo>
                    <a:pt x="371094" y="636651"/>
                  </a:lnTo>
                  <a:lnTo>
                    <a:pt x="370332" y="651891"/>
                  </a:lnTo>
                  <a:lnTo>
                    <a:pt x="369316" y="665607"/>
                  </a:lnTo>
                  <a:lnTo>
                    <a:pt x="368173" y="679069"/>
                  </a:lnTo>
                  <a:lnTo>
                    <a:pt x="367030" y="691388"/>
                  </a:lnTo>
                  <a:lnTo>
                    <a:pt x="366014" y="702818"/>
                  </a:lnTo>
                  <a:lnTo>
                    <a:pt x="363855" y="703199"/>
                  </a:lnTo>
                  <a:lnTo>
                    <a:pt x="361823" y="702437"/>
                  </a:lnTo>
                  <a:lnTo>
                    <a:pt x="359283" y="699516"/>
                  </a:lnTo>
                  <a:lnTo>
                    <a:pt x="357251" y="695325"/>
                  </a:lnTo>
                  <a:lnTo>
                    <a:pt x="354965" y="689483"/>
                  </a:lnTo>
                  <a:lnTo>
                    <a:pt x="352806" y="682752"/>
                  </a:lnTo>
                  <a:lnTo>
                    <a:pt x="351028" y="674878"/>
                  </a:lnTo>
                  <a:lnTo>
                    <a:pt x="350012" y="666750"/>
                  </a:lnTo>
                  <a:lnTo>
                    <a:pt x="347218" y="676148"/>
                  </a:lnTo>
                  <a:lnTo>
                    <a:pt x="345059" y="683514"/>
                  </a:lnTo>
                  <a:lnTo>
                    <a:pt x="343281" y="687959"/>
                  </a:lnTo>
                  <a:lnTo>
                    <a:pt x="341376" y="691007"/>
                  </a:lnTo>
                  <a:lnTo>
                    <a:pt x="339979" y="692023"/>
                  </a:lnTo>
                  <a:lnTo>
                    <a:pt x="338963" y="691388"/>
                  </a:lnTo>
                  <a:lnTo>
                    <a:pt x="337947" y="689737"/>
                  </a:lnTo>
                  <a:lnTo>
                    <a:pt x="336804" y="686816"/>
                  </a:lnTo>
                  <a:lnTo>
                    <a:pt x="335026" y="679450"/>
                  </a:lnTo>
                  <a:lnTo>
                    <a:pt x="333629" y="670433"/>
                  </a:lnTo>
                  <a:lnTo>
                    <a:pt x="332232" y="662686"/>
                  </a:lnTo>
                  <a:lnTo>
                    <a:pt x="330835" y="659638"/>
                  </a:lnTo>
                  <a:lnTo>
                    <a:pt x="329311" y="657098"/>
                  </a:lnTo>
                  <a:lnTo>
                    <a:pt x="324993" y="667512"/>
                  </a:lnTo>
                  <a:lnTo>
                    <a:pt x="320802" y="675259"/>
                  </a:lnTo>
                  <a:lnTo>
                    <a:pt x="317627" y="680466"/>
                  </a:lnTo>
                  <a:lnTo>
                    <a:pt x="314706" y="683133"/>
                  </a:lnTo>
                  <a:lnTo>
                    <a:pt x="312166" y="683895"/>
                  </a:lnTo>
                  <a:lnTo>
                    <a:pt x="310515" y="683514"/>
                  </a:lnTo>
                  <a:lnTo>
                    <a:pt x="308737" y="681355"/>
                  </a:lnTo>
                  <a:lnTo>
                    <a:pt x="307594" y="677926"/>
                  </a:lnTo>
                  <a:lnTo>
                    <a:pt x="305181" y="670052"/>
                  </a:lnTo>
                  <a:lnTo>
                    <a:pt x="302895" y="661162"/>
                  </a:lnTo>
                  <a:lnTo>
                    <a:pt x="301879" y="657098"/>
                  </a:lnTo>
                  <a:lnTo>
                    <a:pt x="300482" y="654431"/>
                  </a:lnTo>
                  <a:lnTo>
                    <a:pt x="298704" y="652272"/>
                  </a:lnTo>
                  <a:lnTo>
                    <a:pt x="296545" y="651891"/>
                  </a:lnTo>
                  <a:lnTo>
                    <a:pt x="294386" y="652907"/>
                  </a:lnTo>
                  <a:lnTo>
                    <a:pt x="291592" y="655955"/>
                  </a:lnTo>
                  <a:lnTo>
                    <a:pt x="289052" y="660400"/>
                  </a:lnTo>
                  <a:lnTo>
                    <a:pt x="285877" y="665607"/>
                  </a:lnTo>
                  <a:lnTo>
                    <a:pt x="280162" y="675640"/>
                  </a:lnTo>
                  <a:lnTo>
                    <a:pt x="277241" y="679704"/>
                  </a:lnTo>
                  <a:lnTo>
                    <a:pt x="274447" y="681990"/>
                  </a:lnTo>
                  <a:lnTo>
                    <a:pt x="271272" y="674243"/>
                  </a:lnTo>
                  <a:lnTo>
                    <a:pt x="268478" y="667766"/>
                  </a:lnTo>
                  <a:lnTo>
                    <a:pt x="265938" y="663448"/>
                  </a:lnTo>
                  <a:lnTo>
                    <a:pt x="263652" y="660781"/>
                  </a:lnTo>
                  <a:lnTo>
                    <a:pt x="261620" y="659638"/>
                  </a:lnTo>
                  <a:lnTo>
                    <a:pt x="259461" y="659638"/>
                  </a:lnTo>
                  <a:lnTo>
                    <a:pt x="257683" y="660781"/>
                  </a:lnTo>
                  <a:lnTo>
                    <a:pt x="256286" y="662686"/>
                  </a:lnTo>
                  <a:lnTo>
                    <a:pt x="253111" y="668274"/>
                  </a:lnTo>
                  <a:lnTo>
                    <a:pt x="250190" y="674878"/>
                  </a:lnTo>
                  <a:lnTo>
                    <a:pt x="247015" y="681609"/>
                  </a:lnTo>
                  <a:lnTo>
                    <a:pt x="243840" y="685673"/>
                  </a:lnTo>
                  <a:lnTo>
                    <a:pt x="242062" y="679704"/>
                  </a:lnTo>
                  <a:lnTo>
                    <a:pt x="240665" y="674624"/>
                  </a:lnTo>
                  <a:lnTo>
                    <a:pt x="237744" y="666750"/>
                  </a:lnTo>
                  <a:lnTo>
                    <a:pt x="235204" y="661543"/>
                  </a:lnTo>
                  <a:lnTo>
                    <a:pt x="232791" y="659638"/>
                  </a:lnTo>
                  <a:lnTo>
                    <a:pt x="231013" y="659638"/>
                  </a:lnTo>
                  <a:lnTo>
                    <a:pt x="228854" y="661162"/>
                  </a:lnTo>
                  <a:lnTo>
                    <a:pt x="226695" y="664464"/>
                  </a:lnTo>
                  <a:lnTo>
                    <a:pt x="224917" y="668655"/>
                  </a:lnTo>
                  <a:lnTo>
                    <a:pt x="220980" y="678688"/>
                  </a:lnTo>
                  <a:lnTo>
                    <a:pt x="217043" y="687959"/>
                  </a:lnTo>
                  <a:lnTo>
                    <a:pt x="215011" y="691007"/>
                  </a:lnTo>
                  <a:lnTo>
                    <a:pt x="212344" y="693166"/>
                  </a:lnTo>
                  <a:lnTo>
                    <a:pt x="209931" y="693166"/>
                  </a:lnTo>
                  <a:lnTo>
                    <a:pt x="207010" y="691007"/>
                  </a:lnTo>
                  <a:lnTo>
                    <a:pt x="204597" y="654431"/>
                  </a:lnTo>
                  <a:lnTo>
                    <a:pt x="203581" y="619506"/>
                  </a:lnTo>
                  <a:lnTo>
                    <a:pt x="203581" y="585978"/>
                  </a:lnTo>
                  <a:lnTo>
                    <a:pt x="204597" y="553593"/>
                  </a:lnTo>
                  <a:lnTo>
                    <a:pt x="206756" y="521970"/>
                  </a:lnTo>
                  <a:lnTo>
                    <a:pt x="209931" y="491109"/>
                  </a:lnTo>
                  <a:lnTo>
                    <a:pt x="217043" y="429768"/>
                  </a:lnTo>
                  <a:lnTo>
                    <a:pt x="225171" y="367538"/>
                  </a:lnTo>
                  <a:lnTo>
                    <a:pt x="228473" y="335280"/>
                  </a:lnTo>
                  <a:lnTo>
                    <a:pt x="231648" y="302133"/>
                  </a:lnTo>
                  <a:lnTo>
                    <a:pt x="234188" y="267589"/>
                  </a:lnTo>
                  <a:lnTo>
                    <a:pt x="235966" y="231013"/>
                  </a:lnTo>
                  <a:lnTo>
                    <a:pt x="236220" y="192786"/>
                  </a:lnTo>
                  <a:lnTo>
                    <a:pt x="235204" y="152527"/>
                  </a:lnTo>
                  <a:lnTo>
                    <a:pt x="218186" y="141351"/>
                  </a:lnTo>
                  <a:lnTo>
                    <a:pt x="201422" y="131318"/>
                  </a:lnTo>
                  <a:lnTo>
                    <a:pt x="184912" y="123190"/>
                  </a:lnTo>
                  <a:lnTo>
                    <a:pt x="168529" y="116078"/>
                  </a:lnTo>
                  <a:lnTo>
                    <a:pt x="152908" y="110109"/>
                  </a:lnTo>
                  <a:lnTo>
                    <a:pt x="137922" y="105283"/>
                  </a:lnTo>
                  <a:lnTo>
                    <a:pt x="123317" y="101600"/>
                  </a:lnTo>
                  <a:lnTo>
                    <a:pt x="109347" y="99314"/>
                  </a:lnTo>
                  <a:lnTo>
                    <a:pt x="95758" y="97790"/>
                  </a:lnTo>
                  <a:lnTo>
                    <a:pt x="82931" y="97155"/>
                  </a:lnTo>
                  <a:lnTo>
                    <a:pt x="71247" y="97409"/>
                  </a:lnTo>
                  <a:lnTo>
                    <a:pt x="59944" y="98679"/>
                  </a:lnTo>
                  <a:lnTo>
                    <a:pt x="49530" y="100457"/>
                  </a:lnTo>
                  <a:lnTo>
                    <a:pt x="39878" y="103124"/>
                  </a:lnTo>
                  <a:lnTo>
                    <a:pt x="30988" y="106045"/>
                  </a:lnTo>
                  <a:lnTo>
                    <a:pt x="23114" y="110109"/>
                  </a:lnTo>
                  <a:lnTo>
                    <a:pt x="18415" y="111633"/>
                  </a:lnTo>
                  <a:lnTo>
                    <a:pt x="14224" y="111252"/>
                  </a:lnTo>
                  <a:lnTo>
                    <a:pt x="10287" y="108712"/>
                  </a:lnTo>
                  <a:lnTo>
                    <a:pt x="7112" y="105283"/>
                  </a:lnTo>
                  <a:lnTo>
                    <a:pt x="4572" y="99695"/>
                  </a:lnTo>
                  <a:lnTo>
                    <a:pt x="2794" y="93853"/>
                  </a:lnTo>
                  <a:lnTo>
                    <a:pt x="1016" y="86360"/>
                  </a:lnTo>
                  <a:lnTo>
                    <a:pt x="0" y="78613"/>
                  </a:lnTo>
                  <a:lnTo>
                    <a:pt x="0" y="61468"/>
                  </a:lnTo>
                  <a:lnTo>
                    <a:pt x="1651" y="44704"/>
                  </a:lnTo>
                  <a:lnTo>
                    <a:pt x="3810" y="36576"/>
                  </a:lnTo>
                  <a:lnTo>
                    <a:pt x="5588" y="29464"/>
                  </a:lnTo>
                  <a:lnTo>
                    <a:pt x="8890" y="23114"/>
                  </a:lnTo>
                  <a:lnTo>
                    <a:pt x="12065" y="17907"/>
                  </a:lnTo>
                  <a:close/>
                </a:path>
              </a:pathLst>
            </a:custGeom>
            <a:solidFill>
              <a:srgbClr val="51A8FF"/>
            </a:solidFill>
            <a:ln w="0" cap="flat" cmpd="sng" algn="ctr">
              <a:solidFill>
                <a:srgbClr val="51A8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" name="Freeform 6"/>
            <p:cNvSpPr/>
            <p:nvPr/>
          </p:nvSpPr>
          <p:spPr>
            <a:xfrm>
              <a:off x="7003542" y="4316730"/>
              <a:ext cx="356744" cy="187453"/>
            </a:xfrm>
            <a:custGeom>
              <a:avLst/>
              <a:gdLst/>
              <a:ahLst/>
              <a:cxnLst/>
              <a:rect l="0" t="0" r="0" b="0"/>
              <a:pathLst>
                <a:path w="356744" h="187453">
                  <a:moveTo>
                    <a:pt x="28829" y="0"/>
                  </a:moveTo>
                  <a:lnTo>
                    <a:pt x="47625" y="381"/>
                  </a:lnTo>
                  <a:lnTo>
                    <a:pt x="68326" y="1143"/>
                  </a:lnTo>
                  <a:lnTo>
                    <a:pt x="90170" y="1524"/>
                  </a:lnTo>
                  <a:lnTo>
                    <a:pt x="112522" y="2667"/>
                  </a:lnTo>
                  <a:lnTo>
                    <a:pt x="136398" y="3302"/>
                  </a:lnTo>
                  <a:lnTo>
                    <a:pt x="185293" y="5969"/>
                  </a:lnTo>
                  <a:lnTo>
                    <a:pt x="233172" y="8890"/>
                  </a:lnTo>
                  <a:lnTo>
                    <a:pt x="256540" y="10414"/>
                  </a:lnTo>
                  <a:lnTo>
                    <a:pt x="279019" y="11811"/>
                  </a:lnTo>
                  <a:lnTo>
                    <a:pt x="300101" y="13716"/>
                  </a:lnTo>
                  <a:lnTo>
                    <a:pt x="320040" y="16002"/>
                  </a:lnTo>
                  <a:lnTo>
                    <a:pt x="338328" y="17907"/>
                  </a:lnTo>
                  <a:lnTo>
                    <a:pt x="353949" y="19304"/>
                  </a:lnTo>
                  <a:lnTo>
                    <a:pt x="355346" y="32004"/>
                  </a:lnTo>
                  <a:lnTo>
                    <a:pt x="356743" y="44704"/>
                  </a:lnTo>
                  <a:lnTo>
                    <a:pt x="356743" y="57404"/>
                  </a:lnTo>
                  <a:lnTo>
                    <a:pt x="356362" y="69596"/>
                  </a:lnTo>
                  <a:lnTo>
                    <a:pt x="355346" y="81407"/>
                  </a:lnTo>
                  <a:lnTo>
                    <a:pt x="353187" y="92329"/>
                  </a:lnTo>
                  <a:lnTo>
                    <a:pt x="351155" y="101981"/>
                  </a:lnTo>
                  <a:lnTo>
                    <a:pt x="347472" y="110490"/>
                  </a:lnTo>
                  <a:lnTo>
                    <a:pt x="346837" y="119761"/>
                  </a:lnTo>
                  <a:lnTo>
                    <a:pt x="346837" y="129540"/>
                  </a:lnTo>
                  <a:lnTo>
                    <a:pt x="347472" y="150241"/>
                  </a:lnTo>
                  <a:lnTo>
                    <a:pt x="349758" y="170053"/>
                  </a:lnTo>
                  <a:lnTo>
                    <a:pt x="350774" y="179324"/>
                  </a:lnTo>
                  <a:lnTo>
                    <a:pt x="351790" y="187452"/>
                  </a:lnTo>
                  <a:lnTo>
                    <a:pt x="335026" y="186817"/>
                  </a:lnTo>
                  <a:lnTo>
                    <a:pt x="316865" y="185293"/>
                  </a:lnTo>
                  <a:lnTo>
                    <a:pt x="297307" y="183896"/>
                  </a:lnTo>
                  <a:lnTo>
                    <a:pt x="276860" y="182245"/>
                  </a:lnTo>
                  <a:lnTo>
                    <a:pt x="234188" y="178562"/>
                  </a:lnTo>
                  <a:lnTo>
                    <a:pt x="188468" y="175260"/>
                  </a:lnTo>
                  <a:lnTo>
                    <a:pt x="141478" y="172593"/>
                  </a:lnTo>
                  <a:lnTo>
                    <a:pt x="93726" y="171196"/>
                  </a:lnTo>
                  <a:lnTo>
                    <a:pt x="46228" y="171196"/>
                  </a:lnTo>
                  <a:lnTo>
                    <a:pt x="22733" y="172212"/>
                  </a:lnTo>
                  <a:lnTo>
                    <a:pt x="0" y="174117"/>
                  </a:lnTo>
                  <a:lnTo>
                    <a:pt x="5207" y="151892"/>
                  </a:lnTo>
                  <a:lnTo>
                    <a:pt x="9144" y="128016"/>
                  </a:lnTo>
                  <a:lnTo>
                    <a:pt x="12065" y="104140"/>
                  </a:lnTo>
                  <a:lnTo>
                    <a:pt x="13843" y="80010"/>
                  </a:lnTo>
                  <a:lnTo>
                    <a:pt x="14224" y="56515"/>
                  </a:lnTo>
                  <a:lnTo>
                    <a:pt x="14224" y="35433"/>
                  </a:lnTo>
                  <a:lnTo>
                    <a:pt x="13208" y="16002"/>
                  </a:lnTo>
                  <a:lnTo>
                    <a:pt x="12827" y="7493"/>
                  </a:lnTo>
                  <a:lnTo>
                    <a:pt x="12065" y="0"/>
                  </a:lnTo>
                  <a:close/>
                </a:path>
              </a:pathLst>
            </a:custGeom>
            <a:solidFill>
              <a:srgbClr val="4747FF"/>
            </a:solidFill>
            <a:ln w="0" cap="flat" cmpd="sng" algn="ctr">
              <a:solidFill>
                <a:srgbClr val="4747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" name="Freeform 7"/>
            <p:cNvSpPr/>
            <p:nvPr/>
          </p:nvSpPr>
          <p:spPr>
            <a:xfrm>
              <a:off x="6893687" y="4481576"/>
              <a:ext cx="632461" cy="216409"/>
            </a:xfrm>
            <a:custGeom>
              <a:avLst/>
              <a:gdLst/>
              <a:ahLst/>
              <a:cxnLst/>
              <a:rect l="0" t="0" r="0" b="0"/>
              <a:pathLst>
                <a:path w="632461" h="216409">
                  <a:moveTo>
                    <a:pt x="82677" y="1905"/>
                  </a:moveTo>
                  <a:lnTo>
                    <a:pt x="95504" y="2921"/>
                  </a:lnTo>
                  <a:lnTo>
                    <a:pt x="109093" y="4064"/>
                  </a:lnTo>
                  <a:lnTo>
                    <a:pt x="123317" y="4445"/>
                  </a:lnTo>
                  <a:lnTo>
                    <a:pt x="153924" y="4826"/>
                  </a:lnTo>
                  <a:lnTo>
                    <a:pt x="186817" y="4445"/>
                  </a:lnTo>
                  <a:lnTo>
                    <a:pt x="221361" y="4445"/>
                  </a:lnTo>
                  <a:lnTo>
                    <a:pt x="257048" y="4826"/>
                  </a:lnTo>
                  <a:lnTo>
                    <a:pt x="292989" y="6731"/>
                  </a:lnTo>
                  <a:lnTo>
                    <a:pt x="328295" y="10033"/>
                  </a:lnTo>
                  <a:lnTo>
                    <a:pt x="355854" y="13716"/>
                  </a:lnTo>
                  <a:lnTo>
                    <a:pt x="380365" y="16002"/>
                  </a:lnTo>
                  <a:lnTo>
                    <a:pt x="403479" y="18161"/>
                  </a:lnTo>
                  <a:lnTo>
                    <a:pt x="425323" y="19304"/>
                  </a:lnTo>
                  <a:lnTo>
                    <a:pt x="446024" y="20447"/>
                  </a:lnTo>
                  <a:lnTo>
                    <a:pt x="465963" y="20828"/>
                  </a:lnTo>
                  <a:lnTo>
                    <a:pt x="507238" y="21971"/>
                  </a:lnTo>
                  <a:lnTo>
                    <a:pt x="506476" y="37211"/>
                  </a:lnTo>
                  <a:lnTo>
                    <a:pt x="504444" y="52705"/>
                  </a:lnTo>
                  <a:lnTo>
                    <a:pt x="498348" y="84455"/>
                  </a:lnTo>
                  <a:lnTo>
                    <a:pt x="495173" y="99695"/>
                  </a:lnTo>
                  <a:lnTo>
                    <a:pt x="493014" y="114173"/>
                  </a:lnTo>
                  <a:lnTo>
                    <a:pt x="491617" y="128397"/>
                  </a:lnTo>
                  <a:lnTo>
                    <a:pt x="493014" y="141351"/>
                  </a:lnTo>
                  <a:lnTo>
                    <a:pt x="496951" y="145034"/>
                  </a:lnTo>
                  <a:lnTo>
                    <a:pt x="501269" y="148082"/>
                  </a:lnTo>
                  <a:lnTo>
                    <a:pt x="505841" y="149860"/>
                  </a:lnTo>
                  <a:lnTo>
                    <a:pt x="511556" y="151765"/>
                  </a:lnTo>
                  <a:lnTo>
                    <a:pt x="522986" y="153670"/>
                  </a:lnTo>
                  <a:lnTo>
                    <a:pt x="535813" y="154305"/>
                  </a:lnTo>
                  <a:lnTo>
                    <a:pt x="548640" y="153670"/>
                  </a:lnTo>
                  <a:lnTo>
                    <a:pt x="561848" y="152527"/>
                  </a:lnTo>
                  <a:lnTo>
                    <a:pt x="575437" y="151384"/>
                  </a:lnTo>
                  <a:lnTo>
                    <a:pt x="587883" y="150368"/>
                  </a:lnTo>
                  <a:lnTo>
                    <a:pt x="599567" y="150368"/>
                  </a:lnTo>
                  <a:lnTo>
                    <a:pt x="609854" y="151765"/>
                  </a:lnTo>
                  <a:lnTo>
                    <a:pt x="614934" y="152908"/>
                  </a:lnTo>
                  <a:lnTo>
                    <a:pt x="618871" y="154686"/>
                  </a:lnTo>
                  <a:lnTo>
                    <a:pt x="622808" y="157353"/>
                  </a:lnTo>
                  <a:lnTo>
                    <a:pt x="625983" y="160401"/>
                  </a:lnTo>
                  <a:lnTo>
                    <a:pt x="628523" y="164338"/>
                  </a:lnTo>
                  <a:lnTo>
                    <a:pt x="630682" y="168910"/>
                  </a:lnTo>
                  <a:lnTo>
                    <a:pt x="631698" y="174117"/>
                  </a:lnTo>
                  <a:lnTo>
                    <a:pt x="632460" y="180467"/>
                  </a:lnTo>
                  <a:lnTo>
                    <a:pt x="632079" y="187579"/>
                  </a:lnTo>
                  <a:lnTo>
                    <a:pt x="630936" y="195707"/>
                  </a:lnTo>
                  <a:lnTo>
                    <a:pt x="629285" y="204978"/>
                  </a:lnTo>
                  <a:lnTo>
                    <a:pt x="626364" y="215392"/>
                  </a:lnTo>
                  <a:lnTo>
                    <a:pt x="612394" y="215773"/>
                  </a:lnTo>
                  <a:lnTo>
                    <a:pt x="597408" y="216154"/>
                  </a:lnTo>
                  <a:lnTo>
                    <a:pt x="566166" y="216408"/>
                  </a:lnTo>
                  <a:lnTo>
                    <a:pt x="531876" y="216154"/>
                  </a:lnTo>
                  <a:lnTo>
                    <a:pt x="495808" y="215392"/>
                  </a:lnTo>
                  <a:lnTo>
                    <a:pt x="457708" y="214249"/>
                  </a:lnTo>
                  <a:lnTo>
                    <a:pt x="418465" y="213106"/>
                  </a:lnTo>
                  <a:lnTo>
                    <a:pt x="377444" y="211328"/>
                  </a:lnTo>
                  <a:lnTo>
                    <a:pt x="336169" y="209804"/>
                  </a:lnTo>
                  <a:lnTo>
                    <a:pt x="252476" y="206375"/>
                  </a:lnTo>
                  <a:lnTo>
                    <a:pt x="210693" y="204978"/>
                  </a:lnTo>
                  <a:lnTo>
                    <a:pt x="169672" y="203454"/>
                  </a:lnTo>
                  <a:lnTo>
                    <a:pt x="129413" y="202819"/>
                  </a:lnTo>
                  <a:lnTo>
                    <a:pt x="90805" y="202057"/>
                  </a:lnTo>
                  <a:lnTo>
                    <a:pt x="53467" y="202057"/>
                  </a:lnTo>
                  <a:lnTo>
                    <a:pt x="18161" y="202819"/>
                  </a:lnTo>
                  <a:lnTo>
                    <a:pt x="13208" y="194945"/>
                  </a:lnTo>
                  <a:lnTo>
                    <a:pt x="8890" y="187833"/>
                  </a:lnTo>
                  <a:lnTo>
                    <a:pt x="5334" y="181102"/>
                  </a:lnTo>
                  <a:lnTo>
                    <a:pt x="2794" y="175260"/>
                  </a:lnTo>
                  <a:lnTo>
                    <a:pt x="1016" y="170053"/>
                  </a:lnTo>
                  <a:lnTo>
                    <a:pt x="254" y="165227"/>
                  </a:lnTo>
                  <a:lnTo>
                    <a:pt x="0" y="160782"/>
                  </a:lnTo>
                  <a:lnTo>
                    <a:pt x="254" y="156972"/>
                  </a:lnTo>
                  <a:lnTo>
                    <a:pt x="1016" y="153289"/>
                  </a:lnTo>
                  <a:lnTo>
                    <a:pt x="2794" y="149860"/>
                  </a:lnTo>
                  <a:lnTo>
                    <a:pt x="7112" y="145034"/>
                  </a:lnTo>
                  <a:lnTo>
                    <a:pt x="13843" y="140970"/>
                  </a:lnTo>
                  <a:lnTo>
                    <a:pt x="21336" y="138049"/>
                  </a:lnTo>
                  <a:lnTo>
                    <a:pt x="30607" y="135763"/>
                  </a:lnTo>
                  <a:lnTo>
                    <a:pt x="40259" y="133858"/>
                  </a:lnTo>
                  <a:lnTo>
                    <a:pt x="60960" y="131318"/>
                  </a:lnTo>
                  <a:lnTo>
                    <a:pt x="71374" y="129794"/>
                  </a:lnTo>
                  <a:lnTo>
                    <a:pt x="80899" y="128397"/>
                  </a:lnTo>
                  <a:lnTo>
                    <a:pt x="89789" y="126111"/>
                  </a:lnTo>
                  <a:lnTo>
                    <a:pt x="98044" y="123190"/>
                  </a:lnTo>
                  <a:lnTo>
                    <a:pt x="88011" y="102235"/>
                  </a:lnTo>
                  <a:lnTo>
                    <a:pt x="79502" y="82931"/>
                  </a:lnTo>
                  <a:lnTo>
                    <a:pt x="72390" y="64008"/>
                  </a:lnTo>
                  <a:lnTo>
                    <a:pt x="66548" y="46482"/>
                  </a:lnTo>
                  <a:lnTo>
                    <a:pt x="65151" y="38227"/>
                  </a:lnTo>
                  <a:lnTo>
                    <a:pt x="63754" y="30861"/>
                  </a:lnTo>
                  <a:lnTo>
                    <a:pt x="63119" y="24130"/>
                  </a:lnTo>
                  <a:lnTo>
                    <a:pt x="63119" y="17780"/>
                  </a:lnTo>
                  <a:lnTo>
                    <a:pt x="63754" y="12319"/>
                  </a:lnTo>
                  <a:lnTo>
                    <a:pt x="65151" y="7112"/>
                  </a:lnTo>
                  <a:lnTo>
                    <a:pt x="68072" y="2921"/>
                  </a:lnTo>
                  <a:lnTo>
                    <a:pt x="71374" y="0"/>
                  </a:lnTo>
                  <a:close/>
                </a:path>
              </a:pathLst>
            </a:custGeom>
            <a:solidFill>
              <a:srgbClr val="9B774C"/>
            </a:solidFill>
            <a:ln w="0" cap="flat" cmpd="sng" algn="ctr">
              <a:solidFill>
                <a:srgbClr val="9B774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Freeform 8"/>
            <p:cNvSpPr/>
            <p:nvPr/>
          </p:nvSpPr>
          <p:spPr>
            <a:xfrm>
              <a:off x="6913372" y="4681728"/>
              <a:ext cx="612776" cy="62104"/>
            </a:xfrm>
            <a:custGeom>
              <a:avLst/>
              <a:gdLst/>
              <a:ahLst/>
              <a:cxnLst/>
              <a:rect l="0" t="0" r="0" b="0"/>
              <a:pathLst>
                <a:path w="612776" h="62104">
                  <a:moveTo>
                    <a:pt x="40894" y="381"/>
                  </a:moveTo>
                  <a:lnTo>
                    <a:pt x="75057" y="0"/>
                  </a:lnTo>
                  <a:lnTo>
                    <a:pt x="110363" y="1143"/>
                  </a:lnTo>
                  <a:lnTo>
                    <a:pt x="146431" y="2921"/>
                  </a:lnTo>
                  <a:lnTo>
                    <a:pt x="183515" y="4826"/>
                  </a:lnTo>
                  <a:lnTo>
                    <a:pt x="221361" y="7112"/>
                  </a:lnTo>
                  <a:lnTo>
                    <a:pt x="260223" y="8128"/>
                  </a:lnTo>
                  <a:lnTo>
                    <a:pt x="299339" y="8128"/>
                  </a:lnTo>
                  <a:lnTo>
                    <a:pt x="344297" y="8128"/>
                  </a:lnTo>
                  <a:lnTo>
                    <a:pt x="388112" y="9652"/>
                  </a:lnTo>
                  <a:lnTo>
                    <a:pt x="430530" y="11938"/>
                  </a:lnTo>
                  <a:lnTo>
                    <a:pt x="470789" y="14859"/>
                  </a:lnTo>
                  <a:lnTo>
                    <a:pt x="509397" y="17145"/>
                  </a:lnTo>
                  <a:lnTo>
                    <a:pt x="527431" y="17907"/>
                  </a:lnTo>
                  <a:lnTo>
                    <a:pt x="544957" y="18542"/>
                  </a:lnTo>
                  <a:lnTo>
                    <a:pt x="561721" y="18923"/>
                  </a:lnTo>
                  <a:lnTo>
                    <a:pt x="577723" y="18923"/>
                  </a:lnTo>
                  <a:lnTo>
                    <a:pt x="593090" y="18161"/>
                  </a:lnTo>
                  <a:lnTo>
                    <a:pt x="607441" y="17526"/>
                  </a:lnTo>
                  <a:lnTo>
                    <a:pt x="609600" y="22352"/>
                  </a:lnTo>
                  <a:lnTo>
                    <a:pt x="611632" y="28194"/>
                  </a:lnTo>
                  <a:lnTo>
                    <a:pt x="612394" y="31623"/>
                  </a:lnTo>
                  <a:lnTo>
                    <a:pt x="612775" y="36068"/>
                  </a:lnTo>
                  <a:lnTo>
                    <a:pt x="612013" y="41275"/>
                  </a:lnTo>
                  <a:lnTo>
                    <a:pt x="610997" y="47244"/>
                  </a:lnTo>
                  <a:lnTo>
                    <a:pt x="596011" y="46863"/>
                  </a:lnTo>
                  <a:lnTo>
                    <a:pt x="582168" y="46482"/>
                  </a:lnTo>
                  <a:lnTo>
                    <a:pt x="569595" y="46863"/>
                  </a:lnTo>
                  <a:lnTo>
                    <a:pt x="557911" y="47244"/>
                  </a:lnTo>
                  <a:lnTo>
                    <a:pt x="536829" y="47625"/>
                  </a:lnTo>
                  <a:lnTo>
                    <a:pt x="517271" y="48387"/>
                  </a:lnTo>
                  <a:lnTo>
                    <a:pt x="497586" y="48387"/>
                  </a:lnTo>
                  <a:lnTo>
                    <a:pt x="487172" y="48006"/>
                  </a:lnTo>
                  <a:lnTo>
                    <a:pt x="476504" y="47244"/>
                  </a:lnTo>
                  <a:lnTo>
                    <a:pt x="464820" y="46101"/>
                  </a:lnTo>
                  <a:lnTo>
                    <a:pt x="452755" y="44704"/>
                  </a:lnTo>
                  <a:lnTo>
                    <a:pt x="439166" y="42037"/>
                  </a:lnTo>
                  <a:lnTo>
                    <a:pt x="424434" y="38989"/>
                  </a:lnTo>
                  <a:lnTo>
                    <a:pt x="421259" y="38989"/>
                  </a:lnTo>
                  <a:lnTo>
                    <a:pt x="419481" y="40894"/>
                  </a:lnTo>
                  <a:lnTo>
                    <a:pt x="418846" y="43434"/>
                  </a:lnTo>
                  <a:lnTo>
                    <a:pt x="418465" y="47244"/>
                  </a:lnTo>
                  <a:lnTo>
                    <a:pt x="418084" y="50546"/>
                  </a:lnTo>
                  <a:lnTo>
                    <a:pt x="417322" y="53975"/>
                  </a:lnTo>
                  <a:lnTo>
                    <a:pt x="415671" y="56896"/>
                  </a:lnTo>
                  <a:lnTo>
                    <a:pt x="411988" y="58801"/>
                  </a:lnTo>
                  <a:lnTo>
                    <a:pt x="385572" y="58420"/>
                  </a:lnTo>
                  <a:lnTo>
                    <a:pt x="359537" y="59563"/>
                  </a:lnTo>
                  <a:lnTo>
                    <a:pt x="347472" y="59944"/>
                  </a:lnTo>
                  <a:lnTo>
                    <a:pt x="336169" y="60198"/>
                  </a:lnTo>
                  <a:lnTo>
                    <a:pt x="325374" y="59944"/>
                  </a:lnTo>
                  <a:lnTo>
                    <a:pt x="316103" y="58801"/>
                  </a:lnTo>
                  <a:lnTo>
                    <a:pt x="312547" y="56896"/>
                  </a:lnTo>
                  <a:lnTo>
                    <a:pt x="309753" y="52832"/>
                  </a:lnTo>
                  <a:lnTo>
                    <a:pt x="307848" y="47625"/>
                  </a:lnTo>
                  <a:lnTo>
                    <a:pt x="306070" y="42037"/>
                  </a:lnTo>
                  <a:lnTo>
                    <a:pt x="304673" y="36449"/>
                  </a:lnTo>
                  <a:lnTo>
                    <a:pt x="302514" y="31623"/>
                  </a:lnTo>
                  <a:lnTo>
                    <a:pt x="299720" y="28194"/>
                  </a:lnTo>
                  <a:lnTo>
                    <a:pt x="296545" y="26797"/>
                  </a:lnTo>
                  <a:lnTo>
                    <a:pt x="294640" y="26797"/>
                  </a:lnTo>
                  <a:lnTo>
                    <a:pt x="293243" y="27559"/>
                  </a:lnTo>
                  <a:lnTo>
                    <a:pt x="290830" y="31242"/>
                  </a:lnTo>
                  <a:lnTo>
                    <a:pt x="289433" y="35687"/>
                  </a:lnTo>
                  <a:lnTo>
                    <a:pt x="288290" y="41656"/>
                  </a:lnTo>
                  <a:lnTo>
                    <a:pt x="287655" y="47244"/>
                  </a:lnTo>
                  <a:lnTo>
                    <a:pt x="286258" y="52451"/>
                  </a:lnTo>
                  <a:lnTo>
                    <a:pt x="284099" y="56134"/>
                  </a:lnTo>
                  <a:lnTo>
                    <a:pt x="282575" y="56896"/>
                  </a:lnTo>
                  <a:lnTo>
                    <a:pt x="280797" y="57658"/>
                  </a:lnTo>
                  <a:lnTo>
                    <a:pt x="264033" y="59182"/>
                  </a:lnTo>
                  <a:lnTo>
                    <a:pt x="246634" y="60579"/>
                  </a:lnTo>
                  <a:lnTo>
                    <a:pt x="229108" y="61849"/>
                  </a:lnTo>
                  <a:lnTo>
                    <a:pt x="213106" y="62103"/>
                  </a:lnTo>
                  <a:lnTo>
                    <a:pt x="205613" y="61341"/>
                  </a:lnTo>
                  <a:lnTo>
                    <a:pt x="199136" y="60579"/>
                  </a:lnTo>
                  <a:lnTo>
                    <a:pt x="193167" y="59182"/>
                  </a:lnTo>
                  <a:lnTo>
                    <a:pt x="188087" y="56896"/>
                  </a:lnTo>
                  <a:lnTo>
                    <a:pt x="184277" y="54356"/>
                  </a:lnTo>
                  <a:lnTo>
                    <a:pt x="181737" y="50927"/>
                  </a:lnTo>
                  <a:lnTo>
                    <a:pt x="180340" y="46482"/>
                  </a:lnTo>
                  <a:lnTo>
                    <a:pt x="180721" y="41656"/>
                  </a:lnTo>
                  <a:lnTo>
                    <a:pt x="157480" y="43434"/>
                  </a:lnTo>
                  <a:lnTo>
                    <a:pt x="135382" y="43434"/>
                  </a:lnTo>
                  <a:lnTo>
                    <a:pt x="113919" y="42799"/>
                  </a:lnTo>
                  <a:lnTo>
                    <a:pt x="92583" y="40894"/>
                  </a:lnTo>
                  <a:lnTo>
                    <a:pt x="70866" y="38608"/>
                  </a:lnTo>
                  <a:lnTo>
                    <a:pt x="48387" y="36830"/>
                  </a:lnTo>
                  <a:lnTo>
                    <a:pt x="25654" y="35306"/>
                  </a:lnTo>
                  <a:lnTo>
                    <a:pt x="635" y="34671"/>
                  </a:lnTo>
                  <a:lnTo>
                    <a:pt x="0" y="29845"/>
                  </a:lnTo>
                  <a:lnTo>
                    <a:pt x="0" y="24638"/>
                  </a:lnTo>
                  <a:lnTo>
                    <a:pt x="2032" y="13716"/>
                  </a:lnTo>
                  <a:lnTo>
                    <a:pt x="3810" y="8890"/>
                  </a:lnTo>
                  <a:lnTo>
                    <a:pt x="5207" y="5207"/>
                  </a:lnTo>
                  <a:lnTo>
                    <a:pt x="6350" y="2921"/>
                  </a:lnTo>
                  <a:lnTo>
                    <a:pt x="6985" y="2667"/>
                  </a:lnTo>
                  <a:close/>
                </a:path>
              </a:pathLst>
            </a:custGeom>
            <a:solidFill>
              <a:srgbClr val="601E00"/>
            </a:solidFill>
            <a:ln w="0" cap="flat" cmpd="sng" algn="ctr">
              <a:solidFill>
                <a:srgbClr val="601E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" name="Freeform 9"/>
            <p:cNvSpPr/>
            <p:nvPr/>
          </p:nvSpPr>
          <p:spPr>
            <a:xfrm>
              <a:off x="6991731" y="3403981"/>
              <a:ext cx="165355" cy="160783"/>
            </a:xfrm>
            <a:custGeom>
              <a:avLst/>
              <a:gdLst/>
              <a:ahLst/>
              <a:cxnLst/>
              <a:rect l="0" t="0" r="0" b="0"/>
              <a:pathLst>
                <a:path w="165355" h="160783">
                  <a:moveTo>
                    <a:pt x="5715" y="94615"/>
                  </a:moveTo>
                  <a:lnTo>
                    <a:pt x="12446" y="87884"/>
                  </a:lnTo>
                  <a:lnTo>
                    <a:pt x="19939" y="81153"/>
                  </a:lnTo>
                  <a:lnTo>
                    <a:pt x="28448" y="74041"/>
                  </a:lnTo>
                  <a:lnTo>
                    <a:pt x="47752" y="59563"/>
                  </a:lnTo>
                  <a:lnTo>
                    <a:pt x="69850" y="45085"/>
                  </a:lnTo>
                  <a:lnTo>
                    <a:pt x="93091" y="31369"/>
                  </a:lnTo>
                  <a:lnTo>
                    <a:pt x="116967" y="18669"/>
                  </a:lnTo>
                  <a:lnTo>
                    <a:pt x="141605" y="8255"/>
                  </a:lnTo>
                  <a:lnTo>
                    <a:pt x="153670" y="3810"/>
                  </a:lnTo>
                  <a:lnTo>
                    <a:pt x="165354" y="0"/>
                  </a:lnTo>
                  <a:lnTo>
                    <a:pt x="160020" y="23876"/>
                  </a:lnTo>
                  <a:lnTo>
                    <a:pt x="155448" y="45466"/>
                  </a:lnTo>
                  <a:lnTo>
                    <a:pt x="150749" y="65532"/>
                  </a:lnTo>
                  <a:lnTo>
                    <a:pt x="146431" y="84074"/>
                  </a:lnTo>
                  <a:lnTo>
                    <a:pt x="137922" y="120650"/>
                  </a:lnTo>
                  <a:lnTo>
                    <a:pt x="132969" y="139700"/>
                  </a:lnTo>
                  <a:lnTo>
                    <a:pt x="127635" y="159766"/>
                  </a:lnTo>
                  <a:lnTo>
                    <a:pt x="122174" y="160782"/>
                  </a:lnTo>
                  <a:lnTo>
                    <a:pt x="116967" y="159766"/>
                  </a:lnTo>
                  <a:lnTo>
                    <a:pt x="111125" y="156337"/>
                  </a:lnTo>
                  <a:lnTo>
                    <a:pt x="105537" y="151892"/>
                  </a:lnTo>
                  <a:lnTo>
                    <a:pt x="99822" y="145923"/>
                  </a:lnTo>
                  <a:lnTo>
                    <a:pt x="93345" y="139319"/>
                  </a:lnTo>
                  <a:lnTo>
                    <a:pt x="80137" y="126238"/>
                  </a:lnTo>
                  <a:lnTo>
                    <a:pt x="73406" y="120650"/>
                  </a:lnTo>
                  <a:lnTo>
                    <a:pt x="65913" y="116078"/>
                  </a:lnTo>
                  <a:lnTo>
                    <a:pt x="58420" y="113538"/>
                  </a:lnTo>
                  <a:lnTo>
                    <a:pt x="49911" y="113157"/>
                  </a:lnTo>
                  <a:lnTo>
                    <a:pt x="41275" y="115824"/>
                  </a:lnTo>
                  <a:lnTo>
                    <a:pt x="37084" y="117983"/>
                  </a:lnTo>
                  <a:lnTo>
                    <a:pt x="32385" y="121285"/>
                  </a:lnTo>
                  <a:lnTo>
                    <a:pt x="27051" y="125476"/>
                  </a:lnTo>
                  <a:lnTo>
                    <a:pt x="22479" y="131064"/>
                  </a:lnTo>
                  <a:lnTo>
                    <a:pt x="17399" y="137033"/>
                  </a:lnTo>
                  <a:lnTo>
                    <a:pt x="12192" y="144526"/>
                  </a:lnTo>
                  <a:lnTo>
                    <a:pt x="6350" y="133985"/>
                  </a:lnTo>
                  <a:lnTo>
                    <a:pt x="2794" y="123190"/>
                  </a:lnTo>
                  <a:lnTo>
                    <a:pt x="1016" y="112141"/>
                  </a:lnTo>
                  <a:lnTo>
                    <a:pt x="0" y="100965"/>
                  </a:lnTo>
                  <a:close/>
                </a:path>
              </a:pathLst>
            </a:custGeom>
            <a:solidFill>
              <a:srgbClr val="601E00"/>
            </a:solidFill>
            <a:ln w="0" cap="flat" cmpd="sng" algn="ctr">
              <a:solidFill>
                <a:srgbClr val="601E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7006717" y="3339338"/>
              <a:ext cx="439167" cy="301753"/>
            </a:xfrm>
            <a:custGeom>
              <a:avLst/>
              <a:gdLst/>
              <a:ahLst/>
              <a:cxnLst/>
              <a:rect l="0" t="0" r="0" b="0"/>
              <a:pathLst>
                <a:path w="439167" h="301753">
                  <a:moveTo>
                    <a:pt x="417703" y="245491"/>
                  </a:moveTo>
                  <a:lnTo>
                    <a:pt x="413131" y="249682"/>
                  </a:lnTo>
                  <a:lnTo>
                    <a:pt x="407797" y="252984"/>
                  </a:lnTo>
                  <a:lnTo>
                    <a:pt x="395605" y="258572"/>
                  </a:lnTo>
                  <a:lnTo>
                    <a:pt x="381762" y="262636"/>
                  </a:lnTo>
                  <a:lnTo>
                    <a:pt x="367157" y="267081"/>
                  </a:lnTo>
                  <a:lnTo>
                    <a:pt x="352171" y="271653"/>
                  </a:lnTo>
                  <a:lnTo>
                    <a:pt x="337566" y="278765"/>
                  </a:lnTo>
                  <a:lnTo>
                    <a:pt x="330835" y="283083"/>
                  </a:lnTo>
                  <a:lnTo>
                    <a:pt x="323723" y="287909"/>
                  </a:lnTo>
                  <a:lnTo>
                    <a:pt x="317627" y="294259"/>
                  </a:lnTo>
                  <a:lnTo>
                    <a:pt x="311912" y="301752"/>
                  </a:lnTo>
                  <a:lnTo>
                    <a:pt x="295148" y="295783"/>
                  </a:lnTo>
                  <a:lnTo>
                    <a:pt x="276606" y="289433"/>
                  </a:lnTo>
                  <a:lnTo>
                    <a:pt x="257429" y="283845"/>
                  </a:lnTo>
                  <a:lnTo>
                    <a:pt x="236601" y="279400"/>
                  </a:lnTo>
                  <a:lnTo>
                    <a:pt x="215265" y="276098"/>
                  </a:lnTo>
                  <a:lnTo>
                    <a:pt x="192532" y="275209"/>
                  </a:lnTo>
                  <a:lnTo>
                    <a:pt x="180721" y="276098"/>
                  </a:lnTo>
                  <a:lnTo>
                    <a:pt x="168275" y="277114"/>
                  </a:lnTo>
                  <a:lnTo>
                    <a:pt x="156464" y="279019"/>
                  </a:lnTo>
                  <a:lnTo>
                    <a:pt x="144018" y="282067"/>
                  </a:lnTo>
                  <a:lnTo>
                    <a:pt x="130810" y="278765"/>
                  </a:lnTo>
                  <a:lnTo>
                    <a:pt x="119380" y="275717"/>
                  </a:lnTo>
                  <a:lnTo>
                    <a:pt x="108712" y="272669"/>
                  </a:lnTo>
                  <a:lnTo>
                    <a:pt x="99441" y="270129"/>
                  </a:lnTo>
                  <a:lnTo>
                    <a:pt x="90551" y="267462"/>
                  </a:lnTo>
                  <a:lnTo>
                    <a:pt x="82296" y="265684"/>
                  </a:lnTo>
                  <a:lnTo>
                    <a:pt x="75184" y="263779"/>
                  </a:lnTo>
                  <a:lnTo>
                    <a:pt x="68707" y="262255"/>
                  </a:lnTo>
                  <a:lnTo>
                    <a:pt x="56642" y="260858"/>
                  </a:lnTo>
                  <a:lnTo>
                    <a:pt x="46609" y="260858"/>
                  </a:lnTo>
                  <a:lnTo>
                    <a:pt x="36703" y="262636"/>
                  </a:lnTo>
                  <a:lnTo>
                    <a:pt x="26670" y="266446"/>
                  </a:lnTo>
                  <a:lnTo>
                    <a:pt x="17780" y="258191"/>
                  </a:lnTo>
                  <a:lnTo>
                    <a:pt x="10033" y="247777"/>
                  </a:lnTo>
                  <a:lnTo>
                    <a:pt x="6731" y="242189"/>
                  </a:lnTo>
                  <a:lnTo>
                    <a:pt x="3810" y="235839"/>
                  </a:lnTo>
                  <a:lnTo>
                    <a:pt x="1778" y="229235"/>
                  </a:lnTo>
                  <a:lnTo>
                    <a:pt x="0" y="221742"/>
                  </a:lnTo>
                  <a:lnTo>
                    <a:pt x="3810" y="212471"/>
                  </a:lnTo>
                  <a:lnTo>
                    <a:pt x="7493" y="204597"/>
                  </a:lnTo>
                  <a:lnTo>
                    <a:pt x="11049" y="197612"/>
                  </a:lnTo>
                  <a:lnTo>
                    <a:pt x="14224" y="192024"/>
                  </a:lnTo>
                  <a:lnTo>
                    <a:pt x="17780" y="187579"/>
                  </a:lnTo>
                  <a:lnTo>
                    <a:pt x="20955" y="183769"/>
                  </a:lnTo>
                  <a:lnTo>
                    <a:pt x="27813" y="178943"/>
                  </a:lnTo>
                  <a:lnTo>
                    <a:pt x="34163" y="177419"/>
                  </a:lnTo>
                  <a:lnTo>
                    <a:pt x="40640" y="178181"/>
                  </a:lnTo>
                  <a:lnTo>
                    <a:pt x="46990" y="181102"/>
                  </a:lnTo>
                  <a:lnTo>
                    <a:pt x="53848" y="185928"/>
                  </a:lnTo>
                  <a:lnTo>
                    <a:pt x="67310" y="197866"/>
                  </a:lnTo>
                  <a:lnTo>
                    <a:pt x="74549" y="204343"/>
                  </a:lnTo>
                  <a:lnTo>
                    <a:pt x="82296" y="209804"/>
                  </a:lnTo>
                  <a:lnTo>
                    <a:pt x="90170" y="214630"/>
                  </a:lnTo>
                  <a:lnTo>
                    <a:pt x="99060" y="217932"/>
                  </a:lnTo>
                  <a:lnTo>
                    <a:pt x="107950" y="219202"/>
                  </a:lnTo>
                  <a:lnTo>
                    <a:pt x="117983" y="217678"/>
                  </a:lnTo>
                  <a:lnTo>
                    <a:pt x="123698" y="200914"/>
                  </a:lnTo>
                  <a:lnTo>
                    <a:pt x="128016" y="183007"/>
                  </a:lnTo>
                  <a:lnTo>
                    <a:pt x="132207" y="163703"/>
                  </a:lnTo>
                  <a:lnTo>
                    <a:pt x="135763" y="143891"/>
                  </a:lnTo>
                  <a:lnTo>
                    <a:pt x="140081" y="123190"/>
                  </a:lnTo>
                  <a:lnTo>
                    <a:pt x="145034" y="101854"/>
                  </a:lnTo>
                  <a:lnTo>
                    <a:pt x="151511" y="80772"/>
                  </a:lnTo>
                  <a:lnTo>
                    <a:pt x="159639" y="59182"/>
                  </a:lnTo>
                  <a:lnTo>
                    <a:pt x="171069" y="54229"/>
                  </a:lnTo>
                  <a:lnTo>
                    <a:pt x="183515" y="48387"/>
                  </a:lnTo>
                  <a:lnTo>
                    <a:pt x="196723" y="42799"/>
                  </a:lnTo>
                  <a:lnTo>
                    <a:pt x="210312" y="36830"/>
                  </a:lnTo>
                  <a:lnTo>
                    <a:pt x="239903" y="24892"/>
                  </a:lnTo>
                  <a:lnTo>
                    <a:pt x="272034" y="14097"/>
                  </a:lnTo>
                  <a:lnTo>
                    <a:pt x="288671" y="9652"/>
                  </a:lnTo>
                  <a:lnTo>
                    <a:pt x="305435" y="5588"/>
                  </a:lnTo>
                  <a:lnTo>
                    <a:pt x="322961" y="2540"/>
                  </a:lnTo>
                  <a:lnTo>
                    <a:pt x="340360" y="762"/>
                  </a:lnTo>
                  <a:lnTo>
                    <a:pt x="357886" y="0"/>
                  </a:lnTo>
                  <a:lnTo>
                    <a:pt x="375666" y="381"/>
                  </a:lnTo>
                  <a:lnTo>
                    <a:pt x="393446" y="2159"/>
                  </a:lnTo>
                  <a:lnTo>
                    <a:pt x="411099" y="5969"/>
                  </a:lnTo>
                  <a:lnTo>
                    <a:pt x="417703" y="17907"/>
                  </a:lnTo>
                  <a:lnTo>
                    <a:pt x="423164" y="30607"/>
                  </a:lnTo>
                  <a:lnTo>
                    <a:pt x="427736" y="43942"/>
                  </a:lnTo>
                  <a:lnTo>
                    <a:pt x="431673" y="58801"/>
                  </a:lnTo>
                  <a:lnTo>
                    <a:pt x="434848" y="73660"/>
                  </a:lnTo>
                  <a:lnTo>
                    <a:pt x="437134" y="88900"/>
                  </a:lnTo>
                  <a:lnTo>
                    <a:pt x="438531" y="104902"/>
                  </a:lnTo>
                  <a:lnTo>
                    <a:pt x="439166" y="120904"/>
                  </a:lnTo>
                  <a:lnTo>
                    <a:pt x="438150" y="153670"/>
                  </a:lnTo>
                  <a:lnTo>
                    <a:pt x="436753" y="170053"/>
                  </a:lnTo>
                  <a:lnTo>
                    <a:pt x="434467" y="185674"/>
                  </a:lnTo>
                  <a:lnTo>
                    <a:pt x="431292" y="201676"/>
                  </a:lnTo>
                  <a:lnTo>
                    <a:pt x="427736" y="216535"/>
                  </a:lnTo>
                  <a:lnTo>
                    <a:pt x="423164" y="231521"/>
                  </a:lnTo>
                  <a:close/>
                </a:path>
              </a:pathLst>
            </a:custGeom>
            <a:solidFill>
              <a:srgbClr val="FFCCCC"/>
            </a:solidFill>
            <a:ln w="0" cap="flat" cmpd="sng" algn="ctr">
              <a:solidFill>
                <a:srgbClr val="FFCC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6789166" y="3158871"/>
              <a:ext cx="631064" cy="344552"/>
            </a:xfrm>
            <a:custGeom>
              <a:avLst/>
              <a:gdLst/>
              <a:ahLst/>
              <a:cxnLst/>
              <a:rect l="0" t="0" r="0" b="0"/>
              <a:pathLst>
                <a:path w="631064" h="344552">
                  <a:moveTo>
                    <a:pt x="222885" y="133985"/>
                  </a:moveTo>
                  <a:lnTo>
                    <a:pt x="234569" y="116459"/>
                  </a:lnTo>
                  <a:lnTo>
                    <a:pt x="247142" y="100076"/>
                  </a:lnTo>
                  <a:lnTo>
                    <a:pt x="259969" y="84836"/>
                  </a:lnTo>
                  <a:lnTo>
                    <a:pt x="274193" y="70993"/>
                  </a:lnTo>
                  <a:lnTo>
                    <a:pt x="288798" y="58420"/>
                  </a:lnTo>
                  <a:lnTo>
                    <a:pt x="304165" y="46863"/>
                  </a:lnTo>
                  <a:lnTo>
                    <a:pt x="319913" y="36830"/>
                  </a:lnTo>
                  <a:lnTo>
                    <a:pt x="336169" y="27940"/>
                  </a:lnTo>
                  <a:lnTo>
                    <a:pt x="352552" y="20193"/>
                  </a:lnTo>
                  <a:lnTo>
                    <a:pt x="369824" y="13716"/>
                  </a:lnTo>
                  <a:lnTo>
                    <a:pt x="386461" y="8255"/>
                  </a:lnTo>
                  <a:lnTo>
                    <a:pt x="403606" y="4445"/>
                  </a:lnTo>
                  <a:lnTo>
                    <a:pt x="420751" y="1778"/>
                  </a:lnTo>
                  <a:lnTo>
                    <a:pt x="437515" y="381"/>
                  </a:lnTo>
                  <a:lnTo>
                    <a:pt x="454533" y="0"/>
                  </a:lnTo>
                  <a:lnTo>
                    <a:pt x="470916" y="1143"/>
                  </a:lnTo>
                  <a:lnTo>
                    <a:pt x="487426" y="3429"/>
                  </a:lnTo>
                  <a:lnTo>
                    <a:pt x="503047" y="6731"/>
                  </a:lnTo>
                  <a:lnTo>
                    <a:pt x="518033" y="11938"/>
                  </a:lnTo>
                  <a:lnTo>
                    <a:pt x="533019" y="17907"/>
                  </a:lnTo>
                  <a:lnTo>
                    <a:pt x="546862" y="25400"/>
                  </a:lnTo>
                  <a:lnTo>
                    <a:pt x="560070" y="33909"/>
                  </a:lnTo>
                  <a:lnTo>
                    <a:pt x="572516" y="43942"/>
                  </a:lnTo>
                  <a:lnTo>
                    <a:pt x="583946" y="55499"/>
                  </a:lnTo>
                  <a:lnTo>
                    <a:pt x="594741" y="67691"/>
                  </a:lnTo>
                  <a:lnTo>
                    <a:pt x="604012" y="81915"/>
                  </a:lnTo>
                  <a:lnTo>
                    <a:pt x="612140" y="96774"/>
                  </a:lnTo>
                  <a:lnTo>
                    <a:pt x="618998" y="113157"/>
                  </a:lnTo>
                  <a:lnTo>
                    <a:pt x="624586" y="130937"/>
                  </a:lnTo>
                  <a:lnTo>
                    <a:pt x="628650" y="149987"/>
                  </a:lnTo>
                  <a:lnTo>
                    <a:pt x="631063" y="170688"/>
                  </a:lnTo>
                  <a:lnTo>
                    <a:pt x="623570" y="171196"/>
                  </a:lnTo>
                  <a:lnTo>
                    <a:pt x="615061" y="172212"/>
                  </a:lnTo>
                  <a:lnTo>
                    <a:pt x="605409" y="173355"/>
                  </a:lnTo>
                  <a:lnTo>
                    <a:pt x="595376" y="174879"/>
                  </a:lnTo>
                  <a:lnTo>
                    <a:pt x="584708" y="176784"/>
                  </a:lnTo>
                  <a:lnTo>
                    <a:pt x="573278" y="178689"/>
                  </a:lnTo>
                  <a:lnTo>
                    <a:pt x="548640" y="183896"/>
                  </a:lnTo>
                  <a:lnTo>
                    <a:pt x="522351" y="190119"/>
                  </a:lnTo>
                  <a:lnTo>
                    <a:pt x="493776" y="197485"/>
                  </a:lnTo>
                  <a:lnTo>
                    <a:pt x="463804" y="206121"/>
                  </a:lnTo>
                  <a:lnTo>
                    <a:pt x="433578" y="215900"/>
                  </a:lnTo>
                  <a:lnTo>
                    <a:pt x="402463" y="227330"/>
                  </a:lnTo>
                  <a:lnTo>
                    <a:pt x="371221" y="239649"/>
                  </a:lnTo>
                  <a:lnTo>
                    <a:pt x="339725" y="253746"/>
                  </a:lnTo>
                  <a:lnTo>
                    <a:pt x="309118" y="268986"/>
                  </a:lnTo>
                  <a:lnTo>
                    <a:pt x="279273" y="285369"/>
                  </a:lnTo>
                  <a:lnTo>
                    <a:pt x="250698" y="303657"/>
                  </a:lnTo>
                  <a:lnTo>
                    <a:pt x="223520" y="323342"/>
                  </a:lnTo>
                  <a:lnTo>
                    <a:pt x="198628" y="344551"/>
                  </a:lnTo>
                  <a:lnTo>
                    <a:pt x="184277" y="344551"/>
                  </a:lnTo>
                  <a:lnTo>
                    <a:pt x="170053" y="344551"/>
                  </a:lnTo>
                  <a:lnTo>
                    <a:pt x="156845" y="343408"/>
                  </a:lnTo>
                  <a:lnTo>
                    <a:pt x="144399" y="342773"/>
                  </a:lnTo>
                  <a:lnTo>
                    <a:pt x="121285" y="339725"/>
                  </a:lnTo>
                  <a:lnTo>
                    <a:pt x="99949" y="335661"/>
                  </a:lnTo>
                  <a:lnTo>
                    <a:pt x="80899" y="330073"/>
                  </a:lnTo>
                  <a:lnTo>
                    <a:pt x="64262" y="323723"/>
                  </a:lnTo>
                  <a:lnTo>
                    <a:pt x="49657" y="315849"/>
                  </a:lnTo>
                  <a:lnTo>
                    <a:pt x="37084" y="307721"/>
                  </a:lnTo>
                  <a:lnTo>
                    <a:pt x="26035" y="298831"/>
                  </a:lnTo>
                  <a:lnTo>
                    <a:pt x="17526" y="289433"/>
                  </a:lnTo>
                  <a:lnTo>
                    <a:pt x="10414" y="279400"/>
                  </a:lnTo>
                  <a:lnTo>
                    <a:pt x="5461" y="269367"/>
                  </a:lnTo>
                  <a:lnTo>
                    <a:pt x="1778" y="258572"/>
                  </a:lnTo>
                  <a:lnTo>
                    <a:pt x="0" y="248539"/>
                  </a:lnTo>
                  <a:lnTo>
                    <a:pt x="0" y="238125"/>
                  </a:lnTo>
                  <a:lnTo>
                    <a:pt x="1143" y="228092"/>
                  </a:lnTo>
                  <a:lnTo>
                    <a:pt x="1778" y="222885"/>
                  </a:lnTo>
                  <a:lnTo>
                    <a:pt x="2921" y="216916"/>
                  </a:lnTo>
                  <a:lnTo>
                    <a:pt x="5080" y="211074"/>
                  </a:lnTo>
                  <a:lnTo>
                    <a:pt x="8255" y="204597"/>
                  </a:lnTo>
                  <a:lnTo>
                    <a:pt x="12827" y="197485"/>
                  </a:lnTo>
                  <a:lnTo>
                    <a:pt x="18542" y="190881"/>
                  </a:lnTo>
                  <a:lnTo>
                    <a:pt x="26035" y="184150"/>
                  </a:lnTo>
                  <a:lnTo>
                    <a:pt x="35687" y="178181"/>
                  </a:lnTo>
                  <a:lnTo>
                    <a:pt x="47879" y="172212"/>
                  </a:lnTo>
                  <a:lnTo>
                    <a:pt x="62103" y="166370"/>
                  </a:lnTo>
                  <a:lnTo>
                    <a:pt x="79121" y="161544"/>
                  </a:lnTo>
                  <a:lnTo>
                    <a:pt x="88773" y="159639"/>
                  </a:lnTo>
                  <a:lnTo>
                    <a:pt x="99187" y="157734"/>
                  </a:lnTo>
                  <a:lnTo>
                    <a:pt x="110236" y="155829"/>
                  </a:lnTo>
                  <a:lnTo>
                    <a:pt x="122301" y="154813"/>
                  </a:lnTo>
                  <a:lnTo>
                    <a:pt x="134747" y="153670"/>
                  </a:lnTo>
                  <a:lnTo>
                    <a:pt x="148717" y="152527"/>
                  </a:lnTo>
                  <a:lnTo>
                    <a:pt x="163068" y="152527"/>
                  </a:lnTo>
                  <a:lnTo>
                    <a:pt x="178689" y="152146"/>
                  </a:lnTo>
                  <a:lnTo>
                    <a:pt x="195326" y="152146"/>
                  </a:lnTo>
                  <a:lnTo>
                    <a:pt x="212852" y="152527"/>
                  </a:lnTo>
                  <a:close/>
                </a:path>
              </a:pathLst>
            </a:custGeom>
            <a:solidFill>
              <a:srgbClr val="FF0000"/>
            </a:solidFill>
            <a:ln w="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7279386" y="3378073"/>
              <a:ext cx="74931" cy="92584"/>
            </a:xfrm>
            <a:custGeom>
              <a:avLst/>
              <a:gdLst/>
              <a:ahLst/>
              <a:cxnLst/>
              <a:rect l="0" t="0" r="0" b="0"/>
              <a:pathLst>
                <a:path w="74931" h="92584">
                  <a:moveTo>
                    <a:pt x="22860" y="2159"/>
                  </a:moveTo>
                  <a:lnTo>
                    <a:pt x="30226" y="8509"/>
                  </a:lnTo>
                  <a:lnTo>
                    <a:pt x="38227" y="12573"/>
                  </a:lnTo>
                  <a:lnTo>
                    <a:pt x="45593" y="15494"/>
                  </a:lnTo>
                  <a:lnTo>
                    <a:pt x="52451" y="17780"/>
                  </a:lnTo>
                  <a:lnTo>
                    <a:pt x="58801" y="19685"/>
                  </a:lnTo>
                  <a:lnTo>
                    <a:pt x="64135" y="22225"/>
                  </a:lnTo>
                  <a:lnTo>
                    <a:pt x="68834" y="25527"/>
                  </a:lnTo>
                  <a:lnTo>
                    <a:pt x="72009" y="31623"/>
                  </a:lnTo>
                  <a:lnTo>
                    <a:pt x="74168" y="37846"/>
                  </a:lnTo>
                  <a:lnTo>
                    <a:pt x="74930" y="44958"/>
                  </a:lnTo>
                  <a:lnTo>
                    <a:pt x="74930" y="52451"/>
                  </a:lnTo>
                  <a:lnTo>
                    <a:pt x="74168" y="59817"/>
                  </a:lnTo>
                  <a:lnTo>
                    <a:pt x="71628" y="67310"/>
                  </a:lnTo>
                  <a:lnTo>
                    <a:pt x="68834" y="73279"/>
                  </a:lnTo>
                  <a:lnTo>
                    <a:pt x="64897" y="79248"/>
                  </a:lnTo>
                  <a:lnTo>
                    <a:pt x="59944" y="82931"/>
                  </a:lnTo>
                  <a:lnTo>
                    <a:pt x="52451" y="86995"/>
                  </a:lnTo>
                  <a:lnTo>
                    <a:pt x="43434" y="89916"/>
                  </a:lnTo>
                  <a:lnTo>
                    <a:pt x="33909" y="92202"/>
                  </a:lnTo>
                  <a:lnTo>
                    <a:pt x="24638" y="92583"/>
                  </a:lnTo>
                  <a:lnTo>
                    <a:pt x="16002" y="90805"/>
                  </a:lnTo>
                  <a:lnTo>
                    <a:pt x="11811" y="88519"/>
                  </a:lnTo>
                  <a:lnTo>
                    <a:pt x="8255" y="85979"/>
                  </a:lnTo>
                  <a:lnTo>
                    <a:pt x="5334" y="82169"/>
                  </a:lnTo>
                  <a:lnTo>
                    <a:pt x="2794" y="77724"/>
                  </a:lnTo>
                  <a:lnTo>
                    <a:pt x="1016" y="71755"/>
                  </a:lnTo>
                  <a:lnTo>
                    <a:pt x="0" y="65024"/>
                  </a:lnTo>
                  <a:lnTo>
                    <a:pt x="9271" y="71374"/>
                  </a:lnTo>
                  <a:lnTo>
                    <a:pt x="18923" y="75057"/>
                  </a:lnTo>
                  <a:lnTo>
                    <a:pt x="28829" y="76581"/>
                  </a:lnTo>
                  <a:lnTo>
                    <a:pt x="38481" y="75438"/>
                  </a:lnTo>
                  <a:lnTo>
                    <a:pt x="42799" y="73660"/>
                  </a:lnTo>
                  <a:lnTo>
                    <a:pt x="46736" y="71374"/>
                  </a:lnTo>
                  <a:lnTo>
                    <a:pt x="50292" y="68453"/>
                  </a:lnTo>
                  <a:lnTo>
                    <a:pt x="53086" y="64389"/>
                  </a:lnTo>
                  <a:lnTo>
                    <a:pt x="54864" y="59436"/>
                  </a:lnTo>
                  <a:lnTo>
                    <a:pt x="56642" y="53975"/>
                  </a:lnTo>
                  <a:lnTo>
                    <a:pt x="57404" y="47498"/>
                  </a:lnTo>
                  <a:lnTo>
                    <a:pt x="57404" y="40132"/>
                  </a:lnTo>
                  <a:lnTo>
                    <a:pt x="56007" y="35687"/>
                  </a:lnTo>
                  <a:lnTo>
                    <a:pt x="54229" y="32639"/>
                  </a:lnTo>
                  <a:lnTo>
                    <a:pt x="51054" y="30099"/>
                  </a:lnTo>
                  <a:lnTo>
                    <a:pt x="47117" y="28575"/>
                  </a:lnTo>
                  <a:lnTo>
                    <a:pt x="41656" y="27432"/>
                  </a:lnTo>
                  <a:lnTo>
                    <a:pt x="35687" y="26416"/>
                  </a:lnTo>
                  <a:lnTo>
                    <a:pt x="28194" y="24892"/>
                  </a:lnTo>
                  <a:lnTo>
                    <a:pt x="19939" y="22606"/>
                  </a:lnTo>
                  <a:lnTo>
                    <a:pt x="17780" y="20701"/>
                  </a:lnTo>
                  <a:lnTo>
                    <a:pt x="16383" y="16764"/>
                  </a:lnTo>
                  <a:lnTo>
                    <a:pt x="15367" y="12192"/>
                  </a:lnTo>
                  <a:lnTo>
                    <a:pt x="14986" y="7747"/>
                  </a:lnTo>
                  <a:lnTo>
                    <a:pt x="15367" y="3302"/>
                  </a:lnTo>
                  <a:lnTo>
                    <a:pt x="16383" y="254"/>
                  </a:lnTo>
                  <a:lnTo>
                    <a:pt x="17399" y="0"/>
                  </a:lnTo>
                  <a:lnTo>
                    <a:pt x="18923" y="0"/>
                  </a:lnTo>
                  <a:lnTo>
                    <a:pt x="20701" y="254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7214489" y="3476625"/>
              <a:ext cx="161799" cy="71883"/>
            </a:xfrm>
            <a:custGeom>
              <a:avLst/>
              <a:gdLst/>
              <a:ahLst/>
              <a:cxnLst/>
              <a:rect l="0" t="0" r="0" b="0"/>
              <a:pathLst>
                <a:path w="161799" h="71883">
                  <a:moveTo>
                    <a:pt x="125857" y="381"/>
                  </a:moveTo>
                  <a:lnTo>
                    <a:pt x="140462" y="381"/>
                  </a:lnTo>
                  <a:lnTo>
                    <a:pt x="141986" y="5588"/>
                  </a:lnTo>
                  <a:lnTo>
                    <a:pt x="144399" y="10033"/>
                  </a:lnTo>
                  <a:lnTo>
                    <a:pt x="151257" y="16764"/>
                  </a:lnTo>
                  <a:lnTo>
                    <a:pt x="157988" y="24130"/>
                  </a:lnTo>
                  <a:lnTo>
                    <a:pt x="160401" y="28575"/>
                  </a:lnTo>
                  <a:lnTo>
                    <a:pt x="161798" y="34163"/>
                  </a:lnTo>
                  <a:lnTo>
                    <a:pt x="156464" y="34163"/>
                  </a:lnTo>
                  <a:lnTo>
                    <a:pt x="152273" y="33782"/>
                  </a:lnTo>
                  <a:lnTo>
                    <a:pt x="144780" y="31623"/>
                  </a:lnTo>
                  <a:lnTo>
                    <a:pt x="137668" y="28575"/>
                  </a:lnTo>
                  <a:lnTo>
                    <a:pt x="133731" y="27178"/>
                  </a:lnTo>
                  <a:lnTo>
                    <a:pt x="129413" y="26416"/>
                  </a:lnTo>
                  <a:lnTo>
                    <a:pt x="123698" y="37592"/>
                  </a:lnTo>
                  <a:lnTo>
                    <a:pt x="116205" y="48006"/>
                  </a:lnTo>
                  <a:lnTo>
                    <a:pt x="107950" y="57658"/>
                  </a:lnTo>
                  <a:lnTo>
                    <a:pt x="100965" y="67691"/>
                  </a:lnTo>
                  <a:lnTo>
                    <a:pt x="93726" y="70358"/>
                  </a:lnTo>
                  <a:lnTo>
                    <a:pt x="87757" y="71882"/>
                  </a:lnTo>
                  <a:lnTo>
                    <a:pt x="82042" y="71882"/>
                  </a:lnTo>
                  <a:lnTo>
                    <a:pt x="77089" y="71374"/>
                  </a:lnTo>
                  <a:lnTo>
                    <a:pt x="72390" y="69977"/>
                  </a:lnTo>
                  <a:lnTo>
                    <a:pt x="68072" y="67691"/>
                  </a:lnTo>
                  <a:lnTo>
                    <a:pt x="61087" y="61341"/>
                  </a:lnTo>
                  <a:lnTo>
                    <a:pt x="54864" y="53594"/>
                  </a:lnTo>
                  <a:lnTo>
                    <a:pt x="49657" y="44704"/>
                  </a:lnTo>
                  <a:lnTo>
                    <a:pt x="39624" y="26416"/>
                  </a:lnTo>
                  <a:lnTo>
                    <a:pt x="33909" y="28321"/>
                  </a:lnTo>
                  <a:lnTo>
                    <a:pt x="29591" y="31623"/>
                  </a:lnTo>
                  <a:lnTo>
                    <a:pt x="26035" y="36068"/>
                  </a:lnTo>
                  <a:lnTo>
                    <a:pt x="22860" y="40513"/>
                  </a:lnTo>
                  <a:lnTo>
                    <a:pt x="19685" y="45339"/>
                  </a:lnTo>
                  <a:lnTo>
                    <a:pt x="15748" y="49530"/>
                  </a:lnTo>
                  <a:lnTo>
                    <a:pt x="10795" y="52070"/>
                  </a:lnTo>
                  <a:lnTo>
                    <a:pt x="7493" y="52451"/>
                  </a:lnTo>
                  <a:lnTo>
                    <a:pt x="3937" y="52451"/>
                  </a:lnTo>
                  <a:lnTo>
                    <a:pt x="2540" y="49530"/>
                  </a:lnTo>
                  <a:lnTo>
                    <a:pt x="1143" y="46482"/>
                  </a:lnTo>
                  <a:lnTo>
                    <a:pt x="0" y="43180"/>
                  </a:lnTo>
                  <a:lnTo>
                    <a:pt x="0" y="40513"/>
                  </a:lnTo>
                  <a:lnTo>
                    <a:pt x="381" y="37592"/>
                  </a:lnTo>
                  <a:lnTo>
                    <a:pt x="6477" y="28321"/>
                  </a:lnTo>
                  <a:lnTo>
                    <a:pt x="13208" y="19304"/>
                  </a:lnTo>
                  <a:lnTo>
                    <a:pt x="19939" y="10414"/>
                  </a:lnTo>
                  <a:lnTo>
                    <a:pt x="25400" y="381"/>
                  </a:lnTo>
                  <a:lnTo>
                    <a:pt x="29210" y="0"/>
                  </a:lnTo>
                  <a:lnTo>
                    <a:pt x="32131" y="381"/>
                  </a:lnTo>
                  <a:lnTo>
                    <a:pt x="36449" y="1778"/>
                  </a:lnTo>
                  <a:lnTo>
                    <a:pt x="40640" y="4064"/>
                  </a:lnTo>
                  <a:lnTo>
                    <a:pt x="43434" y="4826"/>
                  </a:lnTo>
                  <a:lnTo>
                    <a:pt x="47117" y="4064"/>
                  </a:lnTo>
                  <a:lnTo>
                    <a:pt x="51054" y="9271"/>
                  </a:lnTo>
                  <a:lnTo>
                    <a:pt x="53848" y="15240"/>
                  </a:lnTo>
                  <a:lnTo>
                    <a:pt x="59563" y="28575"/>
                  </a:lnTo>
                  <a:lnTo>
                    <a:pt x="64897" y="41656"/>
                  </a:lnTo>
                  <a:lnTo>
                    <a:pt x="68072" y="47625"/>
                  </a:lnTo>
                  <a:lnTo>
                    <a:pt x="72390" y="52451"/>
                  </a:lnTo>
                  <a:lnTo>
                    <a:pt x="78867" y="52832"/>
                  </a:lnTo>
                  <a:lnTo>
                    <a:pt x="84455" y="52451"/>
                  </a:lnTo>
                  <a:lnTo>
                    <a:pt x="89535" y="51308"/>
                  </a:lnTo>
                  <a:lnTo>
                    <a:pt x="93726" y="49149"/>
                  </a:lnTo>
                  <a:lnTo>
                    <a:pt x="103124" y="37973"/>
                  </a:lnTo>
                  <a:lnTo>
                    <a:pt x="110871" y="25654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6781038" y="3148838"/>
              <a:ext cx="753619" cy="1601344"/>
            </a:xfrm>
            <a:custGeom>
              <a:avLst/>
              <a:gdLst/>
              <a:ahLst/>
              <a:cxnLst/>
              <a:rect l="0" t="0" r="0" b="0"/>
              <a:pathLst>
                <a:path w="753619" h="1601344">
                  <a:moveTo>
                    <a:pt x="208153" y="161036"/>
                  </a:moveTo>
                  <a:lnTo>
                    <a:pt x="212852" y="148463"/>
                  </a:lnTo>
                  <a:lnTo>
                    <a:pt x="218059" y="136525"/>
                  </a:lnTo>
                  <a:lnTo>
                    <a:pt x="224282" y="124714"/>
                  </a:lnTo>
                  <a:lnTo>
                    <a:pt x="231013" y="113411"/>
                  </a:lnTo>
                  <a:lnTo>
                    <a:pt x="238506" y="102743"/>
                  </a:lnTo>
                  <a:lnTo>
                    <a:pt x="246634" y="92710"/>
                  </a:lnTo>
                  <a:lnTo>
                    <a:pt x="255270" y="82931"/>
                  </a:lnTo>
                  <a:lnTo>
                    <a:pt x="264160" y="74041"/>
                  </a:lnTo>
                  <a:lnTo>
                    <a:pt x="273812" y="65151"/>
                  </a:lnTo>
                  <a:lnTo>
                    <a:pt x="284099" y="56896"/>
                  </a:lnTo>
                  <a:lnTo>
                    <a:pt x="305816" y="42418"/>
                  </a:lnTo>
                  <a:lnTo>
                    <a:pt x="329057" y="29718"/>
                  </a:lnTo>
                  <a:lnTo>
                    <a:pt x="353314" y="19304"/>
                  </a:lnTo>
                  <a:lnTo>
                    <a:pt x="378206" y="11176"/>
                  </a:lnTo>
                  <a:lnTo>
                    <a:pt x="403987" y="5207"/>
                  </a:lnTo>
                  <a:lnTo>
                    <a:pt x="430276" y="1524"/>
                  </a:lnTo>
                  <a:lnTo>
                    <a:pt x="456311" y="0"/>
                  </a:lnTo>
                  <a:lnTo>
                    <a:pt x="481965" y="1143"/>
                  </a:lnTo>
                  <a:lnTo>
                    <a:pt x="506603" y="4445"/>
                  </a:lnTo>
                  <a:lnTo>
                    <a:pt x="530733" y="10414"/>
                  </a:lnTo>
                  <a:lnTo>
                    <a:pt x="542544" y="14478"/>
                  </a:lnTo>
                  <a:lnTo>
                    <a:pt x="553974" y="18923"/>
                  </a:lnTo>
                  <a:lnTo>
                    <a:pt x="565658" y="24892"/>
                  </a:lnTo>
                  <a:lnTo>
                    <a:pt x="576834" y="33147"/>
                  </a:lnTo>
                  <a:lnTo>
                    <a:pt x="587502" y="42799"/>
                  </a:lnTo>
                  <a:lnTo>
                    <a:pt x="597535" y="53975"/>
                  </a:lnTo>
                  <a:lnTo>
                    <a:pt x="606679" y="65786"/>
                  </a:lnTo>
                  <a:lnTo>
                    <a:pt x="615315" y="78486"/>
                  </a:lnTo>
                  <a:lnTo>
                    <a:pt x="623570" y="91948"/>
                  </a:lnTo>
                  <a:lnTo>
                    <a:pt x="630301" y="105283"/>
                  </a:lnTo>
                  <a:lnTo>
                    <a:pt x="636397" y="118237"/>
                  </a:lnTo>
                  <a:lnTo>
                    <a:pt x="640969" y="130556"/>
                  </a:lnTo>
                  <a:lnTo>
                    <a:pt x="644906" y="142494"/>
                  </a:lnTo>
                  <a:lnTo>
                    <a:pt x="647319" y="152908"/>
                  </a:lnTo>
                  <a:lnTo>
                    <a:pt x="648843" y="161925"/>
                  </a:lnTo>
                  <a:lnTo>
                    <a:pt x="648843" y="169291"/>
                  </a:lnTo>
                  <a:lnTo>
                    <a:pt x="647319" y="174879"/>
                  </a:lnTo>
                  <a:lnTo>
                    <a:pt x="645922" y="176784"/>
                  </a:lnTo>
                  <a:lnTo>
                    <a:pt x="644525" y="177419"/>
                  </a:lnTo>
                  <a:lnTo>
                    <a:pt x="649224" y="196088"/>
                  </a:lnTo>
                  <a:lnTo>
                    <a:pt x="654812" y="214376"/>
                  </a:lnTo>
                  <a:lnTo>
                    <a:pt x="661289" y="232537"/>
                  </a:lnTo>
                  <a:lnTo>
                    <a:pt x="667385" y="252984"/>
                  </a:lnTo>
                  <a:lnTo>
                    <a:pt x="667639" y="257429"/>
                  </a:lnTo>
                  <a:lnTo>
                    <a:pt x="668401" y="264160"/>
                  </a:lnTo>
                  <a:lnTo>
                    <a:pt x="668782" y="272288"/>
                  </a:lnTo>
                  <a:lnTo>
                    <a:pt x="669163" y="281940"/>
                  </a:lnTo>
                  <a:lnTo>
                    <a:pt x="668782" y="293243"/>
                  </a:lnTo>
                  <a:lnTo>
                    <a:pt x="668401" y="305054"/>
                  </a:lnTo>
                  <a:lnTo>
                    <a:pt x="667004" y="331851"/>
                  </a:lnTo>
                  <a:lnTo>
                    <a:pt x="664845" y="359791"/>
                  </a:lnTo>
                  <a:lnTo>
                    <a:pt x="660908" y="387350"/>
                  </a:lnTo>
                  <a:lnTo>
                    <a:pt x="658749" y="400304"/>
                  </a:lnTo>
                  <a:lnTo>
                    <a:pt x="655955" y="412242"/>
                  </a:lnTo>
                  <a:lnTo>
                    <a:pt x="653034" y="423037"/>
                  </a:lnTo>
                  <a:lnTo>
                    <a:pt x="649224" y="433070"/>
                  </a:lnTo>
                  <a:lnTo>
                    <a:pt x="659765" y="441706"/>
                  </a:lnTo>
                  <a:lnTo>
                    <a:pt x="668401" y="450596"/>
                  </a:lnTo>
                  <a:lnTo>
                    <a:pt x="675259" y="459486"/>
                  </a:lnTo>
                  <a:lnTo>
                    <a:pt x="680466" y="467995"/>
                  </a:lnTo>
                  <a:lnTo>
                    <a:pt x="684403" y="477012"/>
                  </a:lnTo>
                  <a:lnTo>
                    <a:pt x="686181" y="485521"/>
                  </a:lnTo>
                  <a:lnTo>
                    <a:pt x="687324" y="494157"/>
                  </a:lnTo>
                  <a:lnTo>
                    <a:pt x="686181" y="502666"/>
                  </a:lnTo>
                  <a:lnTo>
                    <a:pt x="683768" y="510794"/>
                  </a:lnTo>
                  <a:lnTo>
                    <a:pt x="680466" y="519049"/>
                  </a:lnTo>
                  <a:lnTo>
                    <a:pt x="675259" y="526796"/>
                  </a:lnTo>
                  <a:lnTo>
                    <a:pt x="669163" y="534289"/>
                  </a:lnTo>
                  <a:lnTo>
                    <a:pt x="661289" y="541401"/>
                  </a:lnTo>
                  <a:lnTo>
                    <a:pt x="652399" y="548005"/>
                  </a:lnTo>
                  <a:lnTo>
                    <a:pt x="642366" y="554355"/>
                  </a:lnTo>
                  <a:lnTo>
                    <a:pt x="631317" y="559943"/>
                  </a:lnTo>
                  <a:lnTo>
                    <a:pt x="637794" y="571500"/>
                  </a:lnTo>
                  <a:lnTo>
                    <a:pt x="643382" y="583438"/>
                  </a:lnTo>
                  <a:lnTo>
                    <a:pt x="647700" y="595757"/>
                  </a:lnTo>
                  <a:lnTo>
                    <a:pt x="651383" y="609092"/>
                  </a:lnTo>
                  <a:lnTo>
                    <a:pt x="653796" y="622808"/>
                  </a:lnTo>
                  <a:lnTo>
                    <a:pt x="656209" y="636905"/>
                  </a:lnTo>
                  <a:lnTo>
                    <a:pt x="658749" y="666623"/>
                  </a:lnTo>
                  <a:lnTo>
                    <a:pt x="660146" y="697230"/>
                  </a:lnTo>
                  <a:lnTo>
                    <a:pt x="660527" y="727710"/>
                  </a:lnTo>
                  <a:lnTo>
                    <a:pt x="661670" y="758571"/>
                  </a:lnTo>
                  <a:lnTo>
                    <a:pt x="663448" y="788416"/>
                  </a:lnTo>
                  <a:lnTo>
                    <a:pt x="666242" y="803656"/>
                  </a:lnTo>
                  <a:lnTo>
                    <a:pt x="669163" y="827024"/>
                  </a:lnTo>
                  <a:lnTo>
                    <a:pt x="671957" y="848360"/>
                  </a:lnTo>
                  <a:lnTo>
                    <a:pt x="674878" y="868426"/>
                  </a:lnTo>
                  <a:lnTo>
                    <a:pt x="677672" y="887349"/>
                  </a:lnTo>
                  <a:lnTo>
                    <a:pt x="683768" y="925322"/>
                  </a:lnTo>
                  <a:lnTo>
                    <a:pt x="686181" y="945388"/>
                  </a:lnTo>
                  <a:lnTo>
                    <a:pt x="688721" y="968121"/>
                  </a:lnTo>
                  <a:lnTo>
                    <a:pt x="688086" y="973709"/>
                  </a:lnTo>
                  <a:lnTo>
                    <a:pt x="687324" y="978789"/>
                  </a:lnTo>
                  <a:lnTo>
                    <a:pt x="685165" y="983361"/>
                  </a:lnTo>
                  <a:lnTo>
                    <a:pt x="682625" y="987425"/>
                  </a:lnTo>
                  <a:lnTo>
                    <a:pt x="679069" y="990473"/>
                  </a:lnTo>
                  <a:lnTo>
                    <a:pt x="674878" y="992632"/>
                  </a:lnTo>
                  <a:lnTo>
                    <a:pt x="669798" y="994156"/>
                  </a:lnTo>
                  <a:lnTo>
                    <a:pt x="663448" y="994156"/>
                  </a:lnTo>
                  <a:lnTo>
                    <a:pt x="664464" y="1020572"/>
                  </a:lnTo>
                  <a:lnTo>
                    <a:pt x="665607" y="1044702"/>
                  </a:lnTo>
                  <a:lnTo>
                    <a:pt x="666623" y="1067816"/>
                  </a:lnTo>
                  <a:lnTo>
                    <a:pt x="667004" y="1089787"/>
                  </a:lnTo>
                  <a:lnTo>
                    <a:pt x="666623" y="1112139"/>
                  </a:lnTo>
                  <a:lnTo>
                    <a:pt x="665226" y="1134745"/>
                  </a:lnTo>
                  <a:lnTo>
                    <a:pt x="662813" y="1159002"/>
                  </a:lnTo>
                  <a:lnTo>
                    <a:pt x="660527" y="1171956"/>
                  </a:lnTo>
                  <a:lnTo>
                    <a:pt x="658368" y="1185418"/>
                  </a:lnTo>
                  <a:lnTo>
                    <a:pt x="649605" y="1187577"/>
                  </a:lnTo>
                  <a:lnTo>
                    <a:pt x="641731" y="1190244"/>
                  </a:lnTo>
                  <a:lnTo>
                    <a:pt x="626364" y="1193927"/>
                  </a:lnTo>
                  <a:lnTo>
                    <a:pt x="618490" y="1195451"/>
                  </a:lnTo>
                  <a:lnTo>
                    <a:pt x="609600" y="1196467"/>
                  </a:lnTo>
                  <a:lnTo>
                    <a:pt x="599948" y="1196467"/>
                  </a:lnTo>
                  <a:lnTo>
                    <a:pt x="588264" y="1196467"/>
                  </a:lnTo>
                  <a:lnTo>
                    <a:pt x="585724" y="1219962"/>
                  </a:lnTo>
                  <a:lnTo>
                    <a:pt x="582041" y="1244092"/>
                  </a:lnTo>
                  <a:lnTo>
                    <a:pt x="585089" y="1246378"/>
                  </a:lnTo>
                  <a:lnTo>
                    <a:pt x="587121" y="1248283"/>
                  </a:lnTo>
                  <a:lnTo>
                    <a:pt x="589280" y="1251204"/>
                  </a:lnTo>
                  <a:lnTo>
                    <a:pt x="589280" y="1253871"/>
                  </a:lnTo>
                  <a:lnTo>
                    <a:pt x="587502" y="1256030"/>
                  </a:lnTo>
                  <a:lnTo>
                    <a:pt x="582041" y="1260602"/>
                  </a:lnTo>
                  <a:lnTo>
                    <a:pt x="580009" y="1263142"/>
                  </a:lnTo>
                  <a:lnTo>
                    <a:pt x="578866" y="1265428"/>
                  </a:lnTo>
                  <a:lnTo>
                    <a:pt x="576453" y="1269873"/>
                  </a:lnTo>
                  <a:lnTo>
                    <a:pt x="575056" y="1273175"/>
                  </a:lnTo>
                  <a:lnTo>
                    <a:pt x="574675" y="1275842"/>
                  </a:lnTo>
                  <a:lnTo>
                    <a:pt x="574675" y="1277620"/>
                  </a:lnTo>
                  <a:lnTo>
                    <a:pt x="575691" y="1280922"/>
                  </a:lnTo>
                  <a:lnTo>
                    <a:pt x="576453" y="1282827"/>
                  </a:lnTo>
                  <a:lnTo>
                    <a:pt x="576453" y="1284732"/>
                  </a:lnTo>
                  <a:lnTo>
                    <a:pt x="575056" y="1299210"/>
                  </a:lnTo>
                  <a:lnTo>
                    <a:pt x="575056" y="1313688"/>
                  </a:lnTo>
                  <a:lnTo>
                    <a:pt x="575437" y="1327912"/>
                  </a:lnTo>
                  <a:lnTo>
                    <a:pt x="577850" y="1342390"/>
                  </a:lnTo>
                  <a:lnTo>
                    <a:pt x="582422" y="1344676"/>
                  </a:lnTo>
                  <a:lnTo>
                    <a:pt x="588518" y="1345692"/>
                  </a:lnTo>
                  <a:lnTo>
                    <a:pt x="602488" y="1346073"/>
                  </a:lnTo>
                  <a:lnTo>
                    <a:pt x="609219" y="1346454"/>
                  </a:lnTo>
                  <a:lnTo>
                    <a:pt x="615696" y="1347216"/>
                  </a:lnTo>
                  <a:lnTo>
                    <a:pt x="620649" y="1349502"/>
                  </a:lnTo>
                  <a:lnTo>
                    <a:pt x="622808" y="1351280"/>
                  </a:lnTo>
                  <a:lnTo>
                    <a:pt x="624205" y="1353566"/>
                  </a:lnTo>
                  <a:lnTo>
                    <a:pt x="623189" y="1368806"/>
                  </a:lnTo>
                  <a:lnTo>
                    <a:pt x="620903" y="1382903"/>
                  </a:lnTo>
                  <a:lnTo>
                    <a:pt x="616331" y="1410843"/>
                  </a:lnTo>
                  <a:lnTo>
                    <a:pt x="612140" y="1439164"/>
                  </a:lnTo>
                  <a:lnTo>
                    <a:pt x="610743" y="1454023"/>
                  </a:lnTo>
                  <a:lnTo>
                    <a:pt x="609981" y="1469644"/>
                  </a:lnTo>
                  <a:lnTo>
                    <a:pt x="625602" y="1475613"/>
                  </a:lnTo>
                  <a:lnTo>
                    <a:pt x="643382" y="1480058"/>
                  </a:lnTo>
                  <a:lnTo>
                    <a:pt x="661670" y="1482217"/>
                  </a:lnTo>
                  <a:lnTo>
                    <a:pt x="670560" y="1482217"/>
                  </a:lnTo>
                  <a:lnTo>
                    <a:pt x="679069" y="1481201"/>
                  </a:lnTo>
                  <a:lnTo>
                    <a:pt x="728345" y="1477010"/>
                  </a:lnTo>
                  <a:lnTo>
                    <a:pt x="735457" y="1478534"/>
                  </a:lnTo>
                  <a:lnTo>
                    <a:pt x="741172" y="1482217"/>
                  </a:lnTo>
                  <a:lnTo>
                    <a:pt x="745744" y="1487424"/>
                  </a:lnTo>
                  <a:lnTo>
                    <a:pt x="748919" y="1494155"/>
                  </a:lnTo>
                  <a:lnTo>
                    <a:pt x="751078" y="1502283"/>
                  </a:lnTo>
                  <a:lnTo>
                    <a:pt x="752602" y="1511300"/>
                  </a:lnTo>
                  <a:lnTo>
                    <a:pt x="753364" y="1520952"/>
                  </a:lnTo>
                  <a:lnTo>
                    <a:pt x="753618" y="1531366"/>
                  </a:lnTo>
                  <a:lnTo>
                    <a:pt x="750316" y="1535811"/>
                  </a:lnTo>
                  <a:lnTo>
                    <a:pt x="747522" y="1539494"/>
                  </a:lnTo>
                  <a:lnTo>
                    <a:pt x="746125" y="1542542"/>
                  </a:lnTo>
                  <a:lnTo>
                    <a:pt x="744728" y="1544828"/>
                  </a:lnTo>
                  <a:lnTo>
                    <a:pt x="744347" y="1546225"/>
                  </a:lnTo>
                  <a:lnTo>
                    <a:pt x="744728" y="1547368"/>
                  </a:lnTo>
                  <a:lnTo>
                    <a:pt x="745744" y="1548511"/>
                  </a:lnTo>
                  <a:lnTo>
                    <a:pt x="747903" y="1548511"/>
                  </a:lnTo>
                  <a:lnTo>
                    <a:pt x="750316" y="1548511"/>
                  </a:lnTo>
                  <a:lnTo>
                    <a:pt x="752602" y="1548892"/>
                  </a:lnTo>
                  <a:lnTo>
                    <a:pt x="753364" y="1550035"/>
                  </a:lnTo>
                  <a:lnTo>
                    <a:pt x="752983" y="1569720"/>
                  </a:lnTo>
                  <a:lnTo>
                    <a:pt x="752983" y="1578229"/>
                  </a:lnTo>
                  <a:lnTo>
                    <a:pt x="753364" y="1585722"/>
                  </a:lnTo>
                  <a:lnTo>
                    <a:pt x="696214" y="1585722"/>
                  </a:lnTo>
                  <a:lnTo>
                    <a:pt x="696214" y="1589405"/>
                  </a:lnTo>
                  <a:lnTo>
                    <a:pt x="661289" y="1586865"/>
                  </a:lnTo>
                  <a:lnTo>
                    <a:pt x="625602" y="1585722"/>
                  </a:lnTo>
                  <a:lnTo>
                    <a:pt x="590296" y="1584579"/>
                  </a:lnTo>
                  <a:lnTo>
                    <a:pt x="572897" y="1583436"/>
                  </a:lnTo>
                  <a:lnTo>
                    <a:pt x="556133" y="1582039"/>
                  </a:lnTo>
                  <a:lnTo>
                    <a:pt x="554355" y="1588008"/>
                  </a:lnTo>
                  <a:lnTo>
                    <a:pt x="552831" y="1592453"/>
                  </a:lnTo>
                  <a:lnTo>
                    <a:pt x="550799" y="1596390"/>
                  </a:lnTo>
                  <a:lnTo>
                    <a:pt x="548005" y="1601343"/>
                  </a:lnTo>
                  <a:lnTo>
                    <a:pt x="536575" y="1598676"/>
                  </a:lnTo>
                  <a:lnTo>
                    <a:pt x="523621" y="1598041"/>
                  </a:lnTo>
                  <a:lnTo>
                    <a:pt x="510159" y="1598295"/>
                  </a:lnTo>
                  <a:lnTo>
                    <a:pt x="496570" y="1598676"/>
                  </a:lnTo>
                  <a:lnTo>
                    <a:pt x="469138" y="1599819"/>
                  </a:lnTo>
                  <a:lnTo>
                    <a:pt x="455930" y="1599819"/>
                  </a:lnTo>
                  <a:lnTo>
                    <a:pt x="444246" y="1598041"/>
                  </a:lnTo>
                  <a:lnTo>
                    <a:pt x="441706" y="1596390"/>
                  </a:lnTo>
                  <a:lnTo>
                    <a:pt x="439166" y="1593850"/>
                  </a:lnTo>
                  <a:lnTo>
                    <a:pt x="434213" y="1585341"/>
                  </a:lnTo>
                  <a:lnTo>
                    <a:pt x="429895" y="1576324"/>
                  </a:lnTo>
                  <a:lnTo>
                    <a:pt x="428117" y="1573022"/>
                  </a:lnTo>
                  <a:lnTo>
                    <a:pt x="426339" y="1570863"/>
                  </a:lnTo>
                  <a:lnTo>
                    <a:pt x="424942" y="1572768"/>
                  </a:lnTo>
                  <a:lnTo>
                    <a:pt x="423799" y="1576070"/>
                  </a:lnTo>
                  <a:lnTo>
                    <a:pt x="423418" y="1584960"/>
                  </a:lnTo>
                  <a:lnTo>
                    <a:pt x="423164" y="1589405"/>
                  </a:lnTo>
                  <a:lnTo>
                    <a:pt x="422783" y="1593469"/>
                  </a:lnTo>
                  <a:lnTo>
                    <a:pt x="421767" y="1596390"/>
                  </a:lnTo>
                  <a:lnTo>
                    <a:pt x="419989" y="1598041"/>
                  </a:lnTo>
                  <a:lnTo>
                    <a:pt x="408178" y="1599819"/>
                  </a:lnTo>
                  <a:lnTo>
                    <a:pt x="394589" y="1600200"/>
                  </a:lnTo>
                  <a:lnTo>
                    <a:pt x="380365" y="1600200"/>
                  </a:lnTo>
                  <a:lnTo>
                    <a:pt x="365379" y="1599819"/>
                  </a:lnTo>
                  <a:lnTo>
                    <a:pt x="335407" y="1599057"/>
                  </a:lnTo>
                  <a:lnTo>
                    <a:pt x="321818" y="1599565"/>
                  </a:lnTo>
                  <a:lnTo>
                    <a:pt x="308991" y="1599819"/>
                  </a:lnTo>
                  <a:lnTo>
                    <a:pt x="307975" y="1594739"/>
                  </a:lnTo>
                  <a:lnTo>
                    <a:pt x="307213" y="1590929"/>
                  </a:lnTo>
                  <a:lnTo>
                    <a:pt x="306578" y="1587627"/>
                  </a:lnTo>
                  <a:lnTo>
                    <a:pt x="305181" y="1582039"/>
                  </a:lnTo>
                  <a:lnTo>
                    <a:pt x="290830" y="1581531"/>
                  </a:lnTo>
                  <a:lnTo>
                    <a:pt x="277368" y="1580515"/>
                  </a:lnTo>
                  <a:lnTo>
                    <a:pt x="251968" y="1579372"/>
                  </a:lnTo>
                  <a:lnTo>
                    <a:pt x="227076" y="1579753"/>
                  </a:lnTo>
                  <a:lnTo>
                    <a:pt x="214249" y="1580515"/>
                  </a:lnTo>
                  <a:lnTo>
                    <a:pt x="201041" y="1582039"/>
                  </a:lnTo>
                  <a:lnTo>
                    <a:pt x="191008" y="1580134"/>
                  </a:lnTo>
                  <a:lnTo>
                    <a:pt x="180340" y="1578991"/>
                  </a:lnTo>
                  <a:lnTo>
                    <a:pt x="157988" y="1578229"/>
                  </a:lnTo>
                  <a:lnTo>
                    <a:pt x="135128" y="1577594"/>
                  </a:lnTo>
                  <a:lnTo>
                    <a:pt x="124333" y="1576070"/>
                  </a:lnTo>
                  <a:lnTo>
                    <a:pt x="114681" y="1574546"/>
                  </a:lnTo>
                  <a:lnTo>
                    <a:pt x="111252" y="1561084"/>
                  </a:lnTo>
                  <a:lnTo>
                    <a:pt x="108077" y="1549146"/>
                  </a:lnTo>
                  <a:lnTo>
                    <a:pt x="112903" y="1547368"/>
                  </a:lnTo>
                  <a:lnTo>
                    <a:pt x="116840" y="1545590"/>
                  </a:lnTo>
                  <a:lnTo>
                    <a:pt x="119761" y="1543304"/>
                  </a:lnTo>
                  <a:lnTo>
                    <a:pt x="121158" y="1541780"/>
                  </a:lnTo>
                  <a:lnTo>
                    <a:pt x="120904" y="1538097"/>
                  </a:lnTo>
                  <a:lnTo>
                    <a:pt x="118364" y="1534287"/>
                  </a:lnTo>
                  <a:lnTo>
                    <a:pt x="109093" y="1527302"/>
                  </a:lnTo>
                  <a:lnTo>
                    <a:pt x="105537" y="1523873"/>
                  </a:lnTo>
                  <a:lnTo>
                    <a:pt x="103632" y="1520571"/>
                  </a:lnTo>
                  <a:lnTo>
                    <a:pt x="103378" y="1512443"/>
                  </a:lnTo>
                  <a:lnTo>
                    <a:pt x="103632" y="1504569"/>
                  </a:lnTo>
                  <a:lnTo>
                    <a:pt x="104775" y="1497076"/>
                  </a:lnTo>
                  <a:lnTo>
                    <a:pt x="106553" y="1490472"/>
                  </a:lnTo>
                  <a:lnTo>
                    <a:pt x="108712" y="1484122"/>
                  </a:lnTo>
                  <a:lnTo>
                    <a:pt x="112268" y="1478534"/>
                  </a:lnTo>
                  <a:lnTo>
                    <a:pt x="116205" y="1473327"/>
                  </a:lnTo>
                  <a:lnTo>
                    <a:pt x="120904" y="1468501"/>
                  </a:lnTo>
                  <a:lnTo>
                    <a:pt x="126492" y="1464437"/>
                  </a:lnTo>
                  <a:lnTo>
                    <a:pt x="133350" y="1460754"/>
                  </a:lnTo>
                  <a:lnTo>
                    <a:pt x="140716" y="1458087"/>
                  </a:lnTo>
                  <a:lnTo>
                    <a:pt x="149352" y="1455928"/>
                  </a:lnTo>
                  <a:lnTo>
                    <a:pt x="158623" y="1454404"/>
                  </a:lnTo>
                  <a:lnTo>
                    <a:pt x="169291" y="1453642"/>
                  </a:lnTo>
                  <a:lnTo>
                    <a:pt x="181102" y="1453642"/>
                  </a:lnTo>
                  <a:lnTo>
                    <a:pt x="193929" y="1454404"/>
                  </a:lnTo>
                  <a:lnTo>
                    <a:pt x="192405" y="1446530"/>
                  </a:lnTo>
                  <a:lnTo>
                    <a:pt x="190627" y="1438402"/>
                  </a:lnTo>
                  <a:lnTo>
                    <a:pt x="184658" y="1421257"/>
                  </a:lnTo>
                  <a:lnTo>
                    <a:pt x="177800" y="1404112"/>
                  </a:lnTo>
                  <a:lnTo>
                    <a:pt x="171450" y="1387094"/>
                  </a:lnTo>
                  <a:lnTo>
                    <a:pt x="168910" y="1378458"/>
                  </a:lnTo>
                  <a:lnTo>
                    <a:pt x="167132" y="1370330"/>
                  </a:lnTo>
                  <a:lnTo>
                    <a:pt x="166370" y="1362075"/>
                  </a:lnTo>
                  <a:lnTo>
                    <a:pt x="166751" y="1354328"/>
                  </a:lnTo>
                  <a:lnTo>
                    <a:pt x="168275" y="1346835"/>
                  </a:lnTo>
                  <a:lnTo>
                    <a:pt x="171450" y="1340104"/>
                  </a:lnTo>
                  <a:lnTo>
                    <a:pt x="176403" y="1333373"/>
                  </a:lnTo>
                  <a:lnTo>
                    <a:pt x="182880" y="1327531"/>
                  </a:lnTo>
                  <a:lnTo>
                    <a:pt x="188214" y="1326769"/>
                  </a:lnTo>
                  <a:lnTo>
                    <a:pt x="193167" y="1327150"/>
                  </a:lnTo>
                  <a:lnTo>
                    <a:pt x="201041" y="1328928"/>
                  </a:lnTo>
                  <a:lnTo>
                    <a:pt x="208915" y="1331214"/>
                  </a:lnTo>
                  <a:lnTo>
                    <a:pt x="213487" y="1331595"/>
                  </a:lnTo>
                  <a:lnTo>
                    <a:pt x="218821" y="1330833"/>
                  </a:lnTo>
                  <a:lnTo>
                    <a:pt x="222504" y="1314069"/>
                  </a:lnTo>
                  <a:lnTo>
                    <a:pt x="225679" y="1296162"/>
                  </a:lnTo>
                  <a:lnTo>
                    <a:pt x="228092" y="1277366"/>
                  </a:lnTo>
                  <a:lnTo>
                    <a:pt x="229870" y="1257554"/>
                  </a:lnTo>
                  <a:lnTo>
                    <a:pt x="228092" y="1254125"/>
                  </a:lnTo>
                  <a:lnTo>
                    <a:pt x="226695" y="1250823"/>
                  </a:lnTo>
                  <a:lnTo>
                    <a:pt x="224536" y="1245997"/>
                  </a:lnTo>
                  <a:lnTo>
                    <a:pt x="223901" y="1242314"/>
                  </a:lnTo>
                  <a:lnTo>
                    <a:pt x="224282" y="1239647"/>
                  </a:lnTo>
                  <a:lnTo>
                    <a:pt x="226060" y="1235583"/>
                  </a:lnTo>
                  <a:lnTo>
                    <a:pt x="227076" y="1233678"/>
                  </a:lnTo>
                  <a:lnTo>
                    <a:pt x="227457" y="1230376"/>
                  </a:lnTo>
                  <a:lnTo>
                    <a:pt x="231648" y="1226947"/>
                  </a:lnTo>
                  <a:lnTo>
                    <a:pt x="233807" y="1224026"/>
                  </a:lnTo>
                  <a:lnTo>
                    <a:pt x="234950" y="1221740"/>
                  </a:lnTo>
                  <a:lnTo>
                    <a:pt x="234569" y="1219962"/>
                  </a:lnTo>
                  <a:lnTo>
                    <a:pt x="232791" y="1216660"/>
                  </a:lnTo>
                  <a:lnTo>
                    <a:pt x="231267" y="1212977"/>
                  </a:lnTo>
                  <a:lnTo>
                    <a:pt x="231013" y="1193165"/>
                  </a:lnTo>
                  <a:lnTo>
                    <a:pt x="229489" y="1173861"/>
                  </a:lnTo>
                  <a:lnTo>
                    <a:pt x="223139" y="1174496"/>
                  </a:lnTo>
                  <a:lnTo>
                    <a:pt x="217805" y="1174877"/>
                  </a:lnTo>
                  <a:lnTo>
                    <a:pt x="209296" y="1174242"/>
                  </a:lnTo>
                  <a:lnTo>
                    <a:pt x="200025" y="1173480"/>
                  </a:lnTo>
                  <a:lnTo>
                    <a:pt x="194183" y="1173099"/>
                  </a:lnTo>
                  <a:lnTo>
                    <a:pt x="186817" y="1173480"/>
                  </a:lnTo>
                  <a:lnTo>
                    <a:pt x="188595" y="1153033"/>
                  </a:lnTo>
                  <a:lnTo>
                    <a:pt x="189611" y="1131443"/>
                  </a:lnTo>
                  <a:lnTo>
                    <a:pt x="191008" y="1087882"/>
                  </a:lnTo>
                  <a:lnTo>
                    <a:pt x="192151" y="1044448"/>
                  </a:lnTo>
                  <a:lnTo>
                    <a:pt x="193929" y="1001522"/>
                  </a:lnTo>
                  <a:lnTo>
                    <a:pt x="188595" y="1004951"/>
                  </a:lnTo>
                  <a:lnTo>
                    <a:pt x="184023" y="1007491"/>
                  </a:lnTo>
                  <a:lnTo>
                    <a:pt x="174625" y="1010539"/>
                  </a:lnTo>
                  <a:lnTo>
                    <a:pt x="169672" y="1011682"/>
                  </a:lnTo>
                  <a:lnTo>
                    <a:pt x="163957" y="1011174"/>
                  </a:lnTo>
                  <a:lnTo>
                    <a:pt x="157988" y="1010539"/>
                  </a:lnTo>
                  <a:lnTo>
                    <a:pt x="150749" y="1009015"/>
                  </a:lnTo>
                  <a:lnTo>
                    <a:pt x="146177" y="1002665"/>
                  </a:lnTo>
                  <a:lnTo>
                    <a:pt x="142494" y="996315"/>
                  </a:lnTo>
                  <a:lnTo>
                    <a:pt x="139700" y="990092"/>
                  </a:lnTo>
                  <a:lnTo>
                    <a:pt x="137922" y="983996"/>
                  </a:lnTo>
                  <a:lnTo>
                    <a:pt x="136525" y="972947"/>
                  </a:lnTo>
                  <a:lnTo>
                    <a:pt x="136906" y="962152"/>
                  </a:lnTo>
                  <a:lnTo>
                    <a:pt x="138684" y="952500"/>
                  </a:lnTo>
                  <a:lnTo>
                    <a:pt x="141097" y="943229"/>
                  </a:lnTo>
                  <a:lnTo>
                    <a:pt x="143256" y="934593"/>
                  </a:lnTo>
                  <a:lnTo>
                    <a:pt x="144399" y="927100"/>
                  </a:lnTo>
                  <a:lnTo>
                    <a:pt x="135763" y="923417"/>
                  </a:lnTo>
                  <a:lnTo>
                    <a:pt x="135509" y="887730"/>
                  </a:lnTo>
                  <a:lnTo>
                    <a:pt x="136906" y="851662"/>
                  </a:lnTo>
                  <a:lnTo>
                    <a:pt x="139319" y="815467"/>
                  </a:lnTo>
                  <a:lnTo>
                    <a:pt x="142875" y="779780"/>
                  </a:lnTo>
                  <a:lnTo>
                    <a:pt x="148336" y="745236"/>
                  </a:lnTo>
                  <a:lnTo>
                    <a:pt x="155321" y="711327"/>
                  </a:lnTo>
                  <a:lnTo>
                    <a:pt x="163957" y="679831"/>
                  </a:lnTo>
                  <a:lnTo>
                    <a:pt x="168910" y="664464"/>
                  </a:lnTo>
                  <a:lnTo>
                    <a:pt x="174625" y="649986"/>
                  </a:lnTo>
                  <a:lnTo>
                    <a:pt x="173609" y="644017"/>
                  </a:lnTo>
                  <a:lnTo>
                    <a:pt x="173990" y="639191"/>
                  </a:lnTo>
                  <a:lnTo>
                    <a:pt x="175006" y="635889"/>
                  </a:lnTo>
                  <a:lnTo>
                    <a:pt x="177165" y="633222"/>
                  </a:lnTo>
                  <a:lnTo>
                    <a:pt x="181737" y="629158"/>
                  </a:lnTo>
                  <a:lnTo>
                    <a:pt x="184277" y="626872"/>
                  </a:lnTo>
                  <a:lnTo>
                    <a:pt x="186055" y="623951"/>
                  </a:lnTo>
                  <a:lnTo>
                    <a:pt x="187833" y="619379"/>
                  </a:lnTo>
                  <a:lnTo>
                    <a:pt x="188595" y="615061"/>
                  </a:lnTo>
                  <a:lnTo>
                    <a:pt x="189992" y="606425"/>
                  </a:lnTo>
                  <a:lnTo>
                    <a:pt x="191770" y="602742"/>
                  </a:lnTo>
                  <a:lnTo>
                    <a:pt x="194564" y="598297"/>
                  </a:lnTo>
                  <a:lnTo>
                    <a:pt x="199644" y="594487"/>
                  </a:lnTo>
                  <a:lnTo>
                    <a:pt x="206756" y="590804"/>
                  </a:lnTo>
                  <a:lnTo>
                    <a:pt x="216027" y="579247"/>
                  </a:lnTo>
                  <a:lnTo>
                    <a:pt x="225679" y="569214"/>
                  </a:lnTo>
                  <a:lnTo>
                    <a:pt x="236347" y="560324"/>
                  </a:lnTo>
                  <a:lnTo>
                    <a:pt x="247396" y="552450"/>
                  </a:lnTo>
                  <a:lnTo>
                    <a:pt x="243078" y="549148"/>
                  </a:lnTo>
                  <a:lnTo>
                    <a:pt x="239522" y="544703"/>
                  </a:lnTo>
                  <a:lnTo>
                    <a:pt x="236728" y="539496"/>
                  </a:lnTo>
                  <a:lnTo>
                    <a:pt x="234569" y="533908"/>
                  </a:lnTo>
                  <a:lnTo>
                    <a:pt x="233045" y="527558"/>
                  </a:lnTo>
                  <a:lnTo>
                    <a:pt x="232029" y="520954"/>
                  </a:lnTo>
                  <a:lnTo>
                    <a:pt x="231267" y="507111"/>
                  </a:lnTo>
                  <a:lnTo>
                    <a:pt x="232029" y="492887"/>
                  </a:lnTo>
                  <a:lnTo>
                    <a:pt x="233807" y="479298"/>
                  </a:lnTo>
                  <a:lnTo>
                    <a:pt x="235331" y="466979"/>
                  </a:lnTo>
                  <a:lnTo>
                    <a:pt x="236728" y="456946"/>
                  </a:lnTo>
                  <a:lnTo>
                    <a:pt x="231013" y="452755"/>
                  </a:lnTo>
                  <a:lnTo>
                    <a:pt x="226060" y="447929"/>
                  </a:lnTo>
                  <a:lnTo>
                    <a:pt x="221742" y="442087"/>
                  </a:lnTo>
                  <a:lnTo>
                    <a:pt x="218821" y="435610"/>
                  </a:lnTo>
                  <a:lnTo>
                    <a:pt x="216662" y="428625"/>
                  </a:lnTo>
                  <a:lnTo>
                    <a:pt x="215265" y="422021"/>
                  </a:lnTo>
                  <a:lnTo>
                    <a:pt x="214884" y="415163"/>
                  </a:lnTo>
                  <a:lnTo>
                    <a:pt x="215265" y="409321"/>
                  </a:lnTo>
                  <a:lnTo>
                    <a:pt x="211074" y="397383"/>
                  </a:lnTo>
                  <a:lnTo>
                    <a:pt x="208153" y="386461"/>
                  </a:lnTo>
                  <a:lnTo>
                    <a:pt x="204978" y="377317"/>
                  </a:lnTo>
                  <a:lnTo>
                    <a:pt x="201041" y="369062"/>
                  </a:lnTo>
                  <a:lnTo>
                    <a:pt x="186817" y="367665"/>
                  </a:lnTo>
                  <a:lnTo>
                    <a:pt x="172212" y="364998"/>
                  </a:lnTo>
                  <a:lnTo>
                    <a:pt x="141478" y="359791"/>
                  </a:lnTo>
                  <a:lnTo>
                    <a:pt x="110490" y="351917"/>
                  </a:lnTo>
                  <a:lnTo>
                    <a:pt x="95504" y="347091"/>
                  </a:lnTo>
                  <a:lnTo>
                    <a:pt x="80899" y="342265"/>
                  </a:lnTo>
                  <a:lnTo>
                    <a:pt x="67056" y="336296"/>
                  </a:lnTo>
                  <a:lnTo>
                    <a:pt x="53848" y="329565"/>
                  </a:lnTo>
                  <a:lnTo>
                    <a:pt x="41783" y="322580"/>
                  </a:lnTo>
                  <a:lnTo>
                    <a:pt x="30988" y="314706"/>
                  </a:lnTo>
                  <a:lnTo>
                    <a:pt x="21336" y="306197"/>
                  </a:lnTo>
                  <a:lnTo>
                    <a:pt x="13843" y="296926"/>
                  </a:lnTo>
                  <a:lnTo>
                    <a:pt x="7874" y="286893"/>
                  </a:lnTo>
                  <a:lnTo>
                    <a:pt x="4318" y="276098"/>
                  </a:lnTo>
                  <a:lnTo>
                    <a:pt x="1397" y="264160"/>
                  </a:lnTo>
                  <a:lnTo>
                    <a:pt x="0" y="252984"/>
                  </a:lnTo>
                  <a:lnTo>
                    <a:pt x="0" y="242570"/>
                  </a:lnTo>
                  <a:lnTo>
                    <a:pt x="1016" y="233299"/>
                  </a:lnTo>
                  <a:lnTo>
                    <a:pt x="3175" y="224028"/>
                  </a:lnTo>
                  <a:lnTo>
                    <a:pt x="6350" y="215773"/>
                  </a:lnTo>
                  <a:lnTo>
                    <a:pt x="10668" y="207899"/>
                  </a:lnTo>
                  <a:lnTo>
                    <a:pt x="15748" y="200914"/>
                  </a:lnTo>
                  <a:lnTo>
                    <a:pt x="21717" y="194564"/>
                  </a:lnTo>
                  <a:lnTo>
                    <a:pt x="28575" y="188722"/>
                  </a:lnTo>
                  <a:lnTo>
                    <a:pt x="35560" y="183007"/>
                  </a:lnTo>
                  <a:lnTo>
                    <a:pt x="43815" y="178181"/>
                  </a:lnTo>
                  <a:lnTo>
                    <a:pt x="60960" y="170053"/>
                  </a:lnTo>
                  <a:lnTo>
                    <a:pt x="79883" y="163703"/>
                  </a:lnTo>
                  <a:lnTo>
                    <a:pt x="99441" y="158877"/>
                  </a:lnTo>
                  <a:lnTo>
                    <a:pt x="119126" y="155829"/>
                  </a:lnTo>
                  <a:lnTo>
                    <a:pt x="138303" y="154432"/>
                  </a:lnTo>
                  <a:lnTo>
                    <a:pt x="156845" y="154051"/>
                  </a:lnTo>
                  <a:lnTo>
                    <a:pt x="173609" y="154432"/>
                  </a:lnTo>
                  <a:lnTo>
                    <a:pt x="188214" y="155829"/>
                  </a:lnTo>
                  <a:lnTo>
                    <a:pt x="194183" y="156972"/>
                  </a:lnTo>
                  <a:lnTo>
                    <a:pt x="200025" y="158115"/>
                  </a:lnTo>
                  <a:lnTo>
                    <a:pt x="204597" y="159639"/>
                  </a:lnTo>
                  <a:lnTo>
                    <a:pt x="606044" y="176784"/>
                  </a:lnTo>
                  <a:lnTo>
                    <a:pt x="581406" y="177800"/>
                  </a:lnTo>
                  <a:lnTo>
                    <a:pt x="557911" y="180721"/>
                  </a:lnTo>
                  <a:lnTo>
                    <a:pt x="535051" y="184912"/>
                  </a:lnTo>
                  <a:lnTo>
                    <a:pt x="512953" y="190881"/>
                  </a:lnTo>
                  <a:lnTo>
                    <a:pt x="491236" y="197485"/>
                  </a:lnTo>
                  <a:lnTo>
                    <a:pt x="448437" y="212090"/>
                  </a:lnTo>
                  <a:lnTo>
                    <a:pt x="416814" y="224028"/>
                  </a:lnTo>
                  <a:lnTo>
                    <a:pt x="384556" y="237363"/>
                  </a:lnTo>
                  <a:lnTo>
                    <a:pt x="352933" y="252222"/>
                  </a:lnTo>
                  <a:lnTo>
                    <a:pt x="321818" y="268351"/>
                  </a:lnTo>
                  <a:lnTo>
                    <a:pt x="291973" y="285750"/>
                  </a:lnTo>
                  <a:lnTo>
                    <a:pt x="263398" y="303911"/>
                  </a:lnTo>
                  <a:lnTo>
                    <a:pt x="236728" y="322961"/>
                  </a:lnTo>
                  <a:lnTo>
                    <a:pt x="211709" y="343027"/>
                  </a:lnTo>
                  <a:lnTo>
                    <a:pt x="208534" y="320040"/>
                  </a:lnTo>
                  <a:lnTo>
                    <a:pt x="206756" y="296164"/>
                  </a:lnTo>
                  <a:lnTo>
                    <a:pt x="206756" y="273177"/>
                  </a:lnTo>
                  <a:lnTo>
                    <a:pt x="208153" y="249936"/>
                  </a:lnTo>
                  <a:lnTo>
                    <a:pt x="210693" y="227711"/>
                  </a:lnTo>
                  <a:lnTo>
                    <a:pt x="214630" y="205359"/>
                  </a:lnTo>
                  <a:lnTo>
                    <a:pt x="220218" y="184150"/>
                  </a:lnTo>
                  <a:lnTo>
                    <a:pt x="227457" y="163322"/>
                  </a:lnTo>
                  <a:lnTo>
                    <a:pt x="235966" y="144018"/>
                  </a:lnTo>
                  <a:lnTo>
                    <a:pt x="245872" y="125730"/>
                  </a:lnTo>
                  <a:lnTo>
                    <a:pt x="257683" y="108585"/>
                  </a:lnTo>
                  <a:lnTo>
                    <a:pt x="270891" y="93345"/>
                  </a:lnTo>
                  <a:lnTo>
                    <a:pt x="285115" y="79629"/>
                  </a:lnTo>
                  <a:lnTo>
                    <a:pt x="301625" y="67691"/>
                  </a:lnTo>
                  <a:lnTo>
                    <a:pt x="319405" y="57658"/>
                  </a:lnTo>
                  <a:lnTo>
                    <a:pt x="328676" y="53594"/>
                  </a:lnTo>
                  <a:lnTo>
                    <a:pt x="338709" y="50292"/>
                  </a:lnTo>
                  <a:lnTo>
                    <a:pt x="345440" y="47244"/>
                  </a:lnTo>
                  <a:lnTo>
                    <a:pt x="353695" y="43942"/>
                  </a:lnTo>
                  <a:lnTo>
                    <a:pt x="362839" y="40894"/>
                  </a:lnTo>
                  <a:lnTo>
                    <a:pt x="372872" y="37973"/>
                  </a:lnTo>
                  <a:lnTo>
                    <a:pt x="394970" y="32385"/>
                  </a:lnTo>
                  <a:lnTo>
                    <a:pt x="418846" y="27940"/>
                  </a:lnTo>
                  <a:lnTo>
                    <a:pt x="443484" y="24511"/>
                  </a:lnTo>
                  <a:lnTo>
                    <a:pt x="468122" y="22733"/>
                  </a:lnTo>
                  <a:lnTo>
                    <a:pt x="479425" y="22733"/>
                  </a:lnTo>
                  <a:lnTo>
                    <a:pt x="490474" y="23495"/>
                  </a:lnTo>
                  <a:lnTo>
                    <a:pt x="501142" y="24511"/>
                  </a:lnTo>
                  <a:lnTo>
                    <a:pt x="510794" y="26416"/>
                  </a:lnTo>
                  <a:lnTo>
                    <a:pt x="524764" y="30226"/>
                  </a:lnTo>
                  <a:lnTo>
                    <a:pt x="537591" y="34544"/>
                  </a:lnTo>
                  <a:lnTo>
                    <a:pt x="549021" y="40259"/>
                  </a:lnTo>
                  <a:lnTo>
                    <a:pt x="559308" y="46101"/>
                  </a:lnTo>
                  <a:lnTo>
                    <a:pt x="569214" y="53213"/>
                  </a:lnTo>
                  <a:lnTo>
                    <a:pt x="577850" y="60706"/>
                  </a:lnTo>
                  <a:lnTo>
                    <a:pt x="586105" y="69596"/>
                  </a:lnTo>
                  <a:lnTo>
                    <a:pt x="593217" y="78486"/>
                  </a:lnTo>
                  <a:lnTo>
                    <a:pt x="599694" y="88519"/>
                  </a:lnTo>
                  <a:lnTo>
                    <a:pt x="605663" y="99314"/>
                  </a:lnTo>
                  <a:lnTo>
                    <a:pt x="610997" y="110490"/>
                  </a:lnTo>
                  <a:lnTo>
                    <a:pt x="615950" y="122809"/>
                  </a:lnTo>
                  <a:lnTo>
                    <a:pt x="620268" y="135382"/>
                  </a:lnTo>
                  <a:lnTo>
                    <a:pt x="624205" y="148844"/>
                  </a:lnTo>
                  <a:lnTo>
                    <a:pt x="631317" y="178181"/>
                  </a:lnTo>
                  <a:lnTo>
                    <a:pt x="199644" y="197231"/>
                  </a:lnTo>
                  <a:lnTo>
                    <a:pt x="195326" y="214376"/>
                  </a:lnTo>
                  <a:lnTo>
                    <a:pt x="192151" y="231140"/>
                  </a:lnTo>
                  <a:lnTo>
                    <a:pt x="189611" y="248539"/>
                  </a:lnTo>
                  <a:lnTo>
                    <a:pt x="188214" y="268351"/>
                  </a:lnTo>
                  <a:lnTo>
                    <a:pt x="187452" y="279400"/>
                  </a:lnTo>
                  <a:lnTo>
                    <a:pt x="187452" y="290957"/>
                  </a:lnTo>
                  <a:lnTo>
                    <a:pt x="187452" y="303911"/>
                  </a:lnTo>
                  <a:lnTo>
                    <a:pt x="188214" y="318135"/>
                  </a:lnTo>
                  <a:lnTo>
                    <a:pt x="188976" y="333375"/>
                  </a:lnTo>
                  <a:lnTo>
                    <a:pt x="189992" y="350520"/>
                  </a:lnTo>
                  <a:lnTo>
                    <a:pt x="175387" y="349377"/>
                  </a:lnTo>
                  <a:lnTo>
                    <a:pt x="160401" y="347853"/>
                  </a:lnTo>
                  <a:lnTo>
                    <a:pt x="144399" y="345313"/>
                  </a:lnTo>
                  <a:lnTo>
                    <a:pt x="128270" y="342265"/>
                  </a:lnTo>
                  <a:lnTo>
                    <a:pt x="112268" y="338201"/>
                  </a:lnTo>
                  <a:lnTo>
                    <a:pt x="96647" y="333375"/>
                  </a:lnTo>
                  <a:lnTo>
                    <a:pt x="81280" y="327406"/>
                  </a:lnTo>
                  <a:lnTo>
                    <a:pt x="67056" y="321056"/>
                  </a:lnTo>
                  <a:lnTo>
                    <a:pt x="53848" y="313309"/>
                  </a:lnTo>
                  <a:lnTo>
                    <a:pt x="41783" y="304673"/>
                  </a:lnTo>
                  <a:lnTo>
                    <a:pt x="31369" y="294640"/>
                  </a:lnTo>
                  <a:lnTo>
                    <a:pt x="23114" y="283591"/>
                  </a:lnTo>
                  <a:lnTo>
                    <a:pt x="17145" y="271272"/>
                  </a:lnTo>
                  <a:lnTo>
                    <a:pt x="14986" y="264541"/>
                  </a:lnTo>
                  <a:lnTo>
                    <a:pt x="13462" y="257429"/>
                  </a:lnTo>
                  <a:lnTo>
                    <a:pt x="12827" y="249936"/>
                  </a:lnTo>
                  <a:lnTo>
                    <a:pt x="12827" y="242570"/>
                  </a:lnTo>
                  <a:lnTo>
                    <a:pt x="13208" y="234442"/>
                  </a:lnTo>
                  <a:lnTo>
                    <a:pt x="14605" y="226187"/>
                  </a:lnTo>
                  <a:lnTo>
                    <a:pt x="17145" y="220218"/>
                  </a:lnTo>
                  <a:lnTo>
                    <a:pt x="19939" y="215773"/>
                  </a:lnTo>
                  <a:lnTo>
                    <a:pt x="28194" y="206121"/>
                  </a:lnTo>
                  <a:lnTo>
                    <a:pt x="37719" y="198247"/>
                  </a:lnTo>
                  <a:lnTo>
                    <a:pt x="49911" y="191643"/>
                  </a:lnTo>
                  <a:lnTo>
                    <a:pt x="62738" y="185674"/>
                  </a:lnTo>
                  <a:lnTo>
                    <a:pt x="76962" y="181229"/>
                  </a:lnTo>
                  <a:lnTo>
                    <a:pt x="91948" y="177419"/>
                  </a:lnTo>
                  <a:lnTo>
                    <a:pt x="107315" y="174879"/>
                  </a:lnTo>
                  <a:lnTo>
                    <a:pt x="122682" y="172974"/>
                  </a:lnTo>
                  <a:lnTo>
                    <a:pt x="137922" y="171958"/>
                  </a:lnTo>
                  <a:lnTo>
                    <a:pt x="152527" y="171577"/>
                  </a:lnTo>
                  <a:lnTo>
                    <a:pt x="166116" y="171958"/>
                  </a:lnTo>
                  <a:lnTo>
                    <a:pt x="178181" y="172593"/>
                  </a:lnTo>
                  <a:lnTo>
                    <a:pt x="188976" y="174117"/>
                  </a:lnTo>
                  <a:lnTo>
                    <a:pt x="197485" y="176403"/>
                  </a:lnTo>
                  <a:lnTo>
                    <a:pt x="203835" y="178562"/>
                  </a:lnTo>
                  <a:lnTo>
                    <a:pt x="637032" y="208788"/>
                  </a:lnTo>
                  <a:lnTo>
                    <a:pt x="641985" y="220218"/>
                  </a:lnTo>
                  <a:lnTo>
                    <a:pt x="649224" y="244094"/>
                  </a:lnTo>
                  <a:lnTo>
                    <a:pt x="651383" y="256032"/>
                  </a:lnTo>
                  <a:lnTo>
                    <a:pt x="653034" y="267843"/>
                  </a:lnTo>
                  <a:lnTo>
                    <a:pt x="653796" y="280162"/>
                  </a:lnTo>
                  <a:lnTo>
                    <a:pt x="654558" y="293243"/>
                  </a:lnTo>
                  <a:lnTo>
                    <a:pt x="654177" y="306578"/>
                  </a:lnTo>
                  <a:lnTo>
                    <a:pt x="653415" y="320421"/>
                  </a:lnTo>
                  <a:lnTo>
                    <a:pt x="652399" y="334899"/>
                  </a:lnTo>
                  <a:lnTo>
                    <a:pt x="650621" y="350520"/>
                  </a:lnTo>
                  <a:lnTo>
                    <a:pt x="649224" y="366395"/>
                  </a:lnTo>
                  <a:lnTo>
                    <a:pt x="646938" y="383921"/>
                  </a:lnTo>
                  <a:lnTo>
                    <a:pt x="644525" y="401828"/>
                  </a:lnTo>
                  <a:lnTo>
                    <a:pt x="641985" y="421513"/>
                  </a:lnTo>
                  <a:lnTo>
                    <a:pt x="636397" y="427101"/>
                  </a:lnTo>
                  <a:lnTo>
                    <a:pt x="630301" y="432054"/>
                  </a:lnTo>
                  <a:lnTo>
                    <a:pt x="623570" y="435991"/>
                  </a:lnTo>
                  <a:lnTo>
                    <a:pt x="616712" y="439039"/>
                  </a:lnTo>
                  <a:lnTo>
                    <a:pt x="602107" y="444246"/>
                  </a:lnTo>
                  <a:lnTo>
                    <a:pt x="587883" y="448310"/>
                  </a:lnTo>
                  <a:lnTo>
                    <a:pt x="573659" y="453136"/>
                  </a:lnTo>
                  <a:lnTo>
                    <a:pt x="560070" y="459486"/>
                  </a:lnTo>
                  <a:lnTo>
                    <a:pt x="553593" y="463169"/>
                  </a:lnTo>
                  <a:lnTo>
                    <a:pt x="548005" y="468376"/>
                  </a:lnTo>
                  <a:lnTo>
                    <a:pt x="542925" y="474345"/>
                  </a:lnTo>
                  <a:lnTo>
                    <a:pt x="537972" y="481457"/>
                  </a:lnTo>
                  <a:lnTo>
                    <a:pt x="520446" y="478028"/>
                  </a:lnTo>
                  <a:lnTo>
                    <a:pt x="503682" y="474091"/>
                  </a:lnTo>
                  <a:lnTo>
                    <a:pt x="470535" y="464693"/>
                  </a:lnTo>
                  <a:lnTo>
                    <a:pt x="453009" y="461391"/>
                  </a:lnTo>
                  <a:lnTo>
                    <a:pt x="434594" y="459105"/>
                  </a:lnTo>
                  <a:lnTo>
                    <a:pt x="424561" y="458724"/>
                  </a:lnTo>
                  <a:lnTo>
                    <a:pt x="413893" y="459486"/>
                  </a:lnTo>
                  <a:lnTo>
                    <a:pt x="402844" y="460629"/>
                  </a:lnTo>
                  <a:lnTo>
                    <a:pt x="391160" y="462788"/>
                  </a:lnTo>
                  <a:lnTo>
                    <a:pt x="379349" y="464312"/>
                  </a:lnTo>
                  <a:lnTo>
                    <a:pt x="368300" y="464312"/>
                  </a:lnTo>
                  <a:lnTo>
                    <a:pt x="358648" y="463169"/>
                  </a:lnTo>
                  <a:lnTo>
                    <a:pt x="349377" y="461772"/>
                  </a:lnTo>
                  <a:lnTo>
                    <a:pt x="341122" y="459867"/>
                  </a:lnTo>
                  <a:lnTo>
                    <a:pt x="332867" y="456946"/>
                  </a:lnTo>
                  <a:lnTo>
                    <a:pt x="318008" y="450850"/>
                  </a:lnTo>
                  <a:lnTo>
                    <a:pt x="302641" y="445389"/>
                  </a:lnTo>
                  <a:lnTo>
                    <a:pt x="294767" y="443484"/>
                  </a:lnTo>
                  <a:lnTo>
                    <a:pt x="286258" y="441706"/>
                  </a:lnTo>
                  <a:lnTo>
                    <a:pt x="276987" y="440436"/>
                  </a:lnTo>
                  <a:lnTo>
                    <a:pt x="266954" y="440436"/>
                  </a:lnTo>
                  <a:lnTo>
                    <a:pt x="255905" y="442087"/>
                  </a:lnTo>
                  <a:lnTo>
                    <a:pt x="243840" y="443865"/>
                  </a:lnTo>
                  <a:lnTo>
                    <a:pt x="239141" y="439039"/>
                  </a:lnTo>
                  <a:lnTo>
                    <a:pt x="235331" y="433832"/>
                  </a:lnTo>
                  <a:lnTo>
                    <a:pt x="232410" y="428244"/>
                  </a:lnTo>
                  <a:lnTo>
                    <a:pt x="230632" y="422275"/>
                  </a:lnTo>
                  <a:lnTo>
                    <a:pt x="229489" y="416306"/>
                  </a:lnTo>
                  <a:lnTo>
                    <a:pt x="229870" y="410337"/>
                  </a:lnTo>
                  <a:lnTo>
                    <a:pt x="231013" y="404495"/>
                  </a:lnTo>
                  <a:lnTo>
                    <a:pt x="232791" y="398780"/>
                  </a:lnTo>
                  <a:lnTo>
                    <a:pt x="235712" y="393573"/>
                  </a:lnTo>
                  <a:lnTo>
                    <a:pt x="239141" y="388747"/>
                  </a:lnTo>
                  <a:lnTo>
                    <a:pt x="243840" y="384810"/>
                  </a:lnTo>
                  <a:lnTo>
                    <a:pt x="248793" y="381000"/>
                  </a:lnTo>
                  <a:lnTo>
                    <a:pt x="254508" y="378714"/>
                  </a:lnTo>
                  <a:lnTo>
                    <a:pt x="260985" y="376936"/>
                  </a:lnTo>
                  <a:lnTo>
                    <a:pt x="268351" y="376174"/>
                  </a:lnTo>
                  <a:lnTo>
                    <a:pt x="276352" y="376428"/>
                  </a:lnTo>
                  <a:lnTo>
                    <a:pt x="278384" y="383540"/>
                  </a:lnTo>
                  <a:lnTo>
                    <a:pt x="281178" y="389128"/>
                  </a:lnTo>
                  <a:lnTo>
                    <a:pt x="284480" y="393954"/>
                  </a:lnTo>
                  <a:lnTo>
                    <a:pt x="288417" y="398145"/>
                  </a:lnTo>
                  <a:lnTo>
                    <a:pt x="296545" y="406273"/>
                  </a:lnTo>
                  <a:lnTo>
                    <a:pt x="305435" y="414528"/>
                  </a:lnTo>
                  <a:lnTo>
                    <a:pt x="311531" y="415925"/>
                  </a:lnTo>
                  <a:lnTo>
                    <a:pt x="316611" y="417068"/>
                  </a:lnTo>
                  <a:lnTo>
                    <a:pt x="325882" y="418465"/>
                  </a:lnTo>
                  <a:lnTo>
                    <a:pt x="335026" y="418973"/>
                  </a:lnTo>
                  <a:lnTo>
                    <a:pt x="341122" y="418465"/>
                  </a:lnTo>
                  <a:lnTo>
                    <a:pt x="347853" y="417830"/>
                  </a:lnTo>
                  <a:lnTo>
                    <a:pt x="350774" y="395859"/>
                  </a:lnTo>
                  <a:lnTo>
                    <a:pt x="355092" y="374650"/>
                  </a:lnTo>
                  <a:lnTo>
                    <a:pt x="359664" y="354203"/>
                  </a:lnTo>
                  <a:lnTo>
                    <a:pt x="364744" y="334391"/>
                  </a:lnTo>
                  <a:lnTo>
                    <a:pt x="376047" y="295402"/>
                  </a:lnTo>
                  <a:lnTo>
                    <a:pt x="387477" y="257048"/>
                  </a:lnTo>
                  <a:lnTo>
                    <a:pt x="414147" y="245999"/>
                  </a:lnTo>
                  <a:lnTo>
                    <a:pt x="442468" y="233680"/>
                  </a:lnTo>
                  <a:lnTo>
                    <a:pt x="471678" y="221361"/>
                  </a:lnTo>
                  <a:lnTo>
                    <a:pt x="502285" y="209804"/>
                  </a:lnTo>
                  <a:lnTo>
                    <a:pt x="533400" y="200533"/>
                  </a:lnTo>
                  <a:lnTo>
                    <a:pt x="549402" y="197485"/>
                  </a:lnTo>
                  <a:lnTo>
                    <a:pt x="565404" y="194564"/>
                  </a:lnTo>
                  <a:lnTo>
                    <a:pt x="581787" y="193040"/>
                  </a:lnTo>
                  <a:lnTo>
                    <a:pt x="597916" y="193040"/>
                  </a:lnTo>
                  <a:lnTo>
                    <a:pt x="614553" y="194564"/>
                  </a:lnTo>
                  <a:lnTo>
                    <a:pt x="631317" y="196850"/>
                  </a:lnTo>
                  <a:lnTo>
                    <a:pt x="355727" y="305054"/>
                  </a:lnTo>
                  <a:lnTo>
                    <a:pt x="348234" y="337820"/>
                  </a:lnTo>
                  <a:lnTo>
                    <a:pt x="333629" y="402971"/>
                  </a:lnTo>
                  <a:lnTo>
                    <a:pt x="330454" y="404495"/>
                  </a:lnTo>
                  <a:lnTo>
                    <a:pt x="326517" y="404876"/>
                  </a:lnTo>
                  <a:lnTo>
                    <a:pt x="322199" y="403987"/>
                  </a:lnTo>
                  <a:lnTo>
                    <a:pt x="317627" y="402590"/>
                  </a:lnTo>
                  <a:lnTo>
                    <a:pt x="309372" y="397002"/>
                  </a:lnTo>
                  <a:lnTo>
                    <a:pt x="305435" y="393192"/>
                  </a:lnTo>
                  <a:lnTo>
                    <a:pt x="302260" y="389128"/>
                  </a:lnTo>
                  <a:lnTo>
                    <a:pt x="299847" y="385445"/>
                  </a:lnTo>
                  <a:lnTo>
                    <a:pt x="297942" y="381762"/>
                  </a:lnTo>
                  <a:lnTo>
                    <a:pt x="295783" y="376174"/>
                  </a:lnTo>
                  <a:lnTo>
                    <a:pt x="293751" y="370205"/>
                  </a:lnTo>
                  <a:lnTo>
                    <a:pt x="292608" y="366141"/>
                  </a:lnTo>
                  <a:lnTo>
                    <a:pt x="290576" y="361569"/>
                  </a:lnTo>
                  <a:lnTo>
                    <a:pt x="279527" y="357632"/>
                  </a:lnTo>
                  <a:lnTo>
                    <a:pt x="268732" y="356108"/>
                  </a:lnTo>
                  <a:lnTo>
                    <a:pt x="258445" y="357251"/>
                  </a:lnTo>
                  <a:lnTo>
                    <a:pt x="249174" y="360553"/>
                  </a:lnTo>
                  <a:lnTo>
                    <a:pt x="240665" y="366141"/>
                  </a:lnTo>
                  <a:lnTo>
                    <a:pt x="233045" y="373888"/>
                  </a:lnTo>
                  <a:lnTo>
                    <a:pt x="227076" y="383921"/>
                  </a:lnTo>
                  <a:lnTo>
                    <a:pt x="222504" y="395859"/>
                  </a:lnTo>
                  <a:lnTo>
                    <a:pt x="223139" y="391795"/>
                  </a:lnTo>
                  <a:lnTo>
                    <a:pt x="222504" y="388366"/>
                  </a:lnTo>
                  <a:lnTo>
                    <a:pt x="219202" y="380619"/>
                  </a:lnTo>
                  <a:lnTo>
                    <a:pt x="215646" y="373126"/>
                  </a:lnTo>
                  <a:lnTo>
                    <a:pt x="214884" y="369062"/>
                  </a:lnTo>
                  <a:lnTo>
                    <a:pt x="215265" y="365379"/>
                  </a:lnTo>
                  <a:lnTo>
                    <a:pt x="230251" y="350520"/>
                  </a:lnTo>
                  <a:lnTo>
                    <a:pt x="246253" y="335915"/>
                  </a:lnTo>
                  <a:lnTo>
                    <a:pt x="263144" y="322580"/>
                  </a:lnTo>
                  <a:lnTo>
                    <a:pt x="280543" y="309880"/>
                  </a:lnTo>
                  <a:lnTo>
                    <a:pt x="299085" y="298704"/>
                  </a:lnTo>
                  <a:lnTo>
                    <a:pt x="319024" y="288417"/>
                  </a:lnTo>
                  <a:lnTo>
                    <a:pt x="339725" y="279400"/>
                  </a:lnTo>
                  <a:lnTo>
                    <a:pt x="362458" y="271907"/>
                  </a:lnTo>
                  <a:lnTo>
                    <a:pt x="669417" y="501523"/>
                  </a:lnTo>
                  <a:lnTo>
                    <a:pt x="667639" y="509016"/>
                  </a:lnTo>
                  <a:lnTo>
                    <a:pt x="664464" y="516128"/>
                  </a:lnTo>
                  <a:lnTo>
                    <a:pt x="659765" y="522732"/>
                  </a:lnTo>
                  <a:lnTo>
                    <a:pt x="653796" y="529082"/>
                  </a:lnTo>
                  <a:lnTo>
                    <a:pt x="646303" y="533908"/>
                  </a:lnTo>
                  <a:lnTo>
                    <a:pt x="637794" y="536829"/>
                  </a:lnTo>
                  <a:lnTo>
                    <a:pt x="627761" y="537591"/>
                  </a:lnTo>
                  <a:lnTo>
                    <a:pt x="627761" y="530098"/>
                  </a:lnTo>
                  <a:lnTo>
                    <a:pt x="627380" y="523875"/>
                  </a:lnTo>
                  <a:lnTo>
                    <a:pt x="624967" y="511937"/>
                  </a:lnTo>
                  <a:lnTo>
                    <a:pt x="620649" y="501523"/>
                  </a:lnTo>
                  <a:lnTo>
                    <a:pt x="614934" y="492633"/>
                  </a:lnTo>
                  <a:lnTo>
                    <a:pt x="608838" y="484759"/>
                  </a:lnTo>
                  <a:lnTo>
                    <a:pt x="602107" y="477393"/>
                  </a:lnTo>
                  <a:lnTo>
                    <a:pt x="588264" y="462788"/>
                  </a:lnTo>
                  <a:lnTo>
                    <a:pt x="604901" y="457962"/>
                  </a:lnTo>
                  <a:lnTo>
                    <a:pt x="620268" y="453898"/>
                  </a:lnTo>
                  <a:lnTo>
                    <a:pt x="626745" y="452374"/>
                  </a:lnTo>
                  <a:lnTo>
                    <a:pt x="633095" y="451358"/>
                  </a:lnTo>
                  <a:lnTo>
                    <a:pt x="638810" y="450850"/>
                  </a:lnTo>
                  <a:lnTo>
                    <a:pt x="644144" y="451358"/>
                  </a:lnTo>
                  <a:lnTo>
                    <a:pt x="649224" y="452374"/>
                  </a:lnTo>
                  <a:lnTo>
                    <a:pt x="653415" y="454660"/>
                  </a:lnTo>
                  <a:lnTo>
                    <a:pt x="657352" y="457962"/>
                  </a:lnTo>
                  <a:lnTo>
                    <a:pt x="660527" y="462407"/>
                  </a:lnTo>
                  <a:lnTo>
                    <a:pt x="663829" y="468376"/>
                  </a:lnTo>
                  <a:lnTo>
                    <a:pt x="666242" y="475488"/>
                  </a:lnTo>
                  <a:lnTo>
                    <a:pt x="668401" y="484378"/>
                  </a:lnTo>
                  <a:lnTo>
                    <a:pt x="669798" y="494792"/>
                  </a:lnTo>
                  <a:lnTo>
                    <a:pt x="405003" y="476631"/>
                  </a:lnTo>
                  <a:lnTo>
                    <a:pt x="413512" y="475107"/>
                  </a:lnTo>
                  <a:lnTo>
                    <a:pt x="421767" y="474091"/>
                  </a:lnTo>
                  <a:lnTo>
                    <a:pt x="430276" y="473202"/>
                  </a:lnTo>
                  <a:lnTo>
                    <a:pt x="439547" y="473583"/>
                  </a:lnTo>
                  <a:lnTo>
                    <a:pt x="444881" y="474345"/>
                  </a:lnTo>
                  <a:lnTo>
                    <a:pt x="450850" y="475488"/>
                  </a:lnTo>
                  <a:lnTo>
                    <a:pt x="457073" y="477012"/>
                  </a:lnTo>
                  <a:lnTo>
                    <a:pt x="464439" y="478917"/>
                  </a:lnTo>
                  <a:lnTo>
                    <a:pt x="472313" y="481457"/>
                  </a:lnTo>
                  <a:lnTo>
                    <a:pt x="481330" y="484759"/>
                  </a:lnTo>
                  <a:lnTo>
                    <a:pt x="471297" y="497078"/>
                  </a:lnTo>
                  <a:lnTo>
                    <a:pt x="466979" y="502920"/>
                  </a:lnTo>
                  <a:lnTo>
                    <a:pt x="463804" y="509651"/>
                  </a:lnTo>
                  <a:lnTo>
                    <a:pt x="460883" y="517144"/>
                  </a:lnTo>
                  <a:lnTo>
                    <a:pt x="459486" y="526161"/>
                  </a:lnTo>
                  <a:lnTo>
                    <a:pt x="458851" y="536575"/>
                  </a:lnTo>
                  <a:lnTo>
                    <a:pt x="459486" y="549148"/>
                  </a:lnTo>
                  <a:lnTo>
                    <a:pt x="465201" y="554736"/>
                  </a:lnTo>
                  <a:lnTo>
                    <a:pt x="470916" y="561086"/>
                  </a:lnTo>
                  <a:lnTo>
                    <a:pt x="473456" y="564769"/>
                  </a:lnTo>
                  <a:lnTo>
                    <a:pt x="475107" y="568579"/>
                  </a:lnTo>
                  <a:lnTo>
                    <a:pt x="476631" y="573405"/>
                  </a:lnTo>
                  <a:lnTo>
                    <a:pt x="477266" y="578866"/>
                  </a:lnTo>
                  <a:lnTo>
                    <a:pt x="454533" y="567055"/>
                  </a:lnTo>
                  <a:lnTo>
                    <a:pt x="430657" y="555498"/>
                  </a:lnTo>
                  <a:lnTo>
                    <a:pt x="405638" y="545846"/>
                  </a:lnTo>
                  <a:lnTo>
                    <a:pt x="379730" y="537591"/>
                  </a:lnTo>
                  <a:lnTo>
                    <a:pt x="365760" y="534670"/>
                  </a:lnTo>
                  <a:lnTo>
                    <a:pt x="351917" y="532384"/>
                  </a:lnTo>
                  <a:lnTo>
                    <a:pt x="337185" y="530987"/>
                  </a:lnTo>
                  <a:lnTo>
                    <a:pt x="322580" y="530098"/>
                  </a:lnTo>
                  <a:lnTo>
                    <a:pt x="307213" y="530098"/>
                  </a:lnTo>
                  <a:lnTo>
                    <a:pt x="291211" y="531622"/>
                  </a:lnTo>
                  <a:lnTo>
                    <a:pt x="275209" y="533908"/>
                  </a:lnTo>
                  <a:lnTo>
                    <a:pt x="258064" y="537591"/>
                  </a:lnTo>
                  <a:lnTo>
                    <a:pt x="253111" y="532384"/>
                  </a:lnTo>
                  <a:lnTo>
                    <a:pt x="248793" y="525780"/>
                  </a:lnTo>
                  <a:lnTo>
                    <a:pt x="245618" y="517906"/>
                  </a:lnTo>
                  <a:lnTo>
                    <a:pt x="243840" y="509651"/>
                  </a:lnTo>
                  <a:lnTo>
                    <a:pt x="242316" y="500380"/>
                  </a:lnTo>
                  <a:lnTo>
                    <a:pt x="242062" y="491490"/>
                  </a:lnTo>
                  <a:lnTo>
                    <a:pt x="242316" y="482219"/>
                  </a:lnTo>
                  <a:lnTo>
                    <a:pt x="243840" y="474091"/>
                  </a:lnTo>
                  <a:lnTo>
                    <a:pt x="250571" y="467360"/>
                  </a:lnTo>
                  <a:lnTo>
                    <a:pt x="257302" y="462788"/>
                  </a:lnTo>
                  <a:lnTo>
                    <a:pt x="264922" y="459867"/>
                  </a:lnTo>
                  <a:lnTo>
                    <a:pt x="272288" y="458724"/>
                  </a:lnTo>
                  <a:lnTo>
                    <a:pt x="280924" y="459105"/>
                  </a:lnTo>
                  <a:lnTo>
                    <a:pt x="289433" y="460248"/>
                  </a:lnTo>
                  <a:lnTo>
                    <a:pt x="298704" y="462788"/>
                  </a:lnTo>
                  <a:lnTo>
                    <a:pt x="307975" y="465455"/>
                  </a:lnTo>
                  <a:lnTo>
                    <a:pt x="328041" y="471805"/>
                  </a:lnTo>
                  <a:lnTo>
                    <a:pt x="349377" y="477012"/>
                  </a:lnTo>
                  <a:lnTo>
                    <a:pt x="360045" y="478917"/>
                  </a:lnTo>
                  <a:lnTo>
                    <a:pt x="371475" y="479552"/>
                  </a:lnTo>
                  <a:lnTo>
                    <a:pt x="382905" y="479298"/>
                  </a:lnTo>
                  <a:lnTo>
                    <a:pt x="394589" y="477647"/>
                  </a:lnTo>
                  <a:lnTo>
                    <a:pt x="607822" y="551815"/>
                  </a:lnTo>
                  <a:lnTo>
                    <a:pt x="604520" y="555117"/>
                  </a:lnTo>
                  <a:lnTo>
                    <a:pt x="599948" y="558800"/>
                  </a:lnTo>
                  <a:lnTo>
                    <a:pt x="594233" y="562483"/>
                  </a:lnTo>
                  <a:lnTo>
                    <a:pt x="587121" y="566674"/>
                  </a:lnTo>
                  <a:lnTo>
                    <a:pt x="578231" y="570738"/>
                  </a:lnTo>
                  <a:lnTo>
                    <a:pt x="567436" y="575183"/>
                  </a:lnTo>
                  <a:lnTo>
                    <a:pt x="573278" y="574802"/>
                  </a:lnTo>
                  <a:lnTo>
                    <a:pt x="578612" y="575945"/>
                  </a:lnTo>
                  <a:lnTo>
                    <a:pt x="583184" y="577342"/>
                  </a:lnTo>
                  <a:lnTo>
                    <a:pt x="587502" y="579628"/>
                  </a:lnTo>
                  <a:lnTo>
                    <a:pt x="591439" y="583057"/>
                  </a:lnTo>
                  <a:lnTo>
                    <a:pt x="594995" y="586359"/>
                  </a:lnTo>
                  <a:lnTo>
                    <a:pt x="600710" y="595376"/>
                  </a:lnTo>
                  <a:lnTo>
                    <a:pt x="605282" y="605790"/>
                  </a:lnTo>
                  <a:lnTo>
                    <a:pt x="608838" y="616839"/>
                  </a:lnTo>
                  <a:lnTo>
                    <a:pt x="611378" y="628015"/>
                  </a:lnTo>
                  <a:lnTo>
                    <a:pt x="613537" y="638429"/>
                  </a:lnTo>
                  <a:lnTo>
                    <a:pt x="616331" y="657098"/>
                  </a:lnTo>
                  <a:lnTo>
                    <a:pt x="617728" y="674497"/>
                  </a:lnTo>
                  <a:lnTo>
                    <a:pt x="617728" y="691642"/>
                  </a:lnTo>
                  <a:lnTo>
                    <a:pt x="617093" y="708025"/>
                  </a:lnTo>
                  <a:lnTo>
                    <a:pt x="615696" y="724027"/>
                  </a:lnTo>
                  <a:lnTo>
                    <a:pt x="613537" y="739648"/>
                  </a:lnTo>
                  <a:lnTo>
                    <a:pt x="608076" y="770890"/>
                  </a:lnTo>
                  <a:lnTo>
                    <a:pt x="602488" y="801751"/>
                  </a:lnTo>
                  <a:lnTo>
                    <a:pt x="598170" y="833755"/>
                  </a:lnTo>
                  <a:lnTo>
                    <a:pt x="597154" y="850519"/>
                  </a:lnTo>
                  <a:lnTo>
                    <a:pt x="596392" y="867664"/>
                  </a:lnTo>
                  <a:lnTo>
                    <a:pt x="597535" y="885571"/>
                  </a:lnTo>
                  <a:lnTo>
                    <a:pt x="599313" y="904494"/>
                  </a:lnTo>
                  <a:lnTo>
                    <a:pt x="602488" y="904494"/>
                  </a:lnTo>
                  <a:lnTo>
                    <a:pt x="604520" y="932815"/>
                  </a:lnTo>
                  <a:lnTo>
                    <a:pt x="605663" y="960628"/>
                  </a:lnTo>
                  <a:lnTo>
                    <a:pt x="605282" y="1017651"/>
                  </a:lnTo>
                  <a:lnTo>
                    <a:pt x="602869" y="1073785"/>
                  </a:lnTo>
                  <a:lnTo>
                    <a:pt x="599313" y="1128903"/>
                  </a:lnTo>
                  <a:lnTo>
                    <a:pt x="598551" y="1128014"/>
                  </a:lnTo>
                  <a:lnTo>
                    <a:pt x="598170" y="1125855"/>
                  </a:lnTo>
                  <a:lnTo>
                    <a:pt x="597916" y="1122426"/>
                  </a:lnTo>
                  <a:lnTo>
                    <a:pt x="597154" y="1118489"/>
                  </a:lnTo>
                  <a:lnTo>
                    <a:pt x="596011" y="1107948"/>
                  </a:lnTo>
                  <a:lnTo>
                    <a:pt x="594995" y="1095629"/>
                  </a:lnTo>
                  <a:lnTo>
                    <a:pt x="594233" y="1083818"/>
                  </a:lnTo>
                  <a:lnTo>
                    <a:pt x="593217" y="1073023"/>
                  </a:lnTo>
                  <a:lnTo>
                    <a:pt x="592836" y="1068959"/>
                  </a:lnTo>
                  <a:lnTo>
                    <a:pt x="592074" y="1065530"/>
                  </a:lnTo>
                  <a:lnTo>
                    <a:pt x="592074" y="1063752"/>
                  </a:lnTo>
                  <a:lnTo>
                    <a:pt x="591439" y="1062609"/>
                  </a:lnTo>
                  <a:lnTo>
                    <a:pt x="590677" y="1063244"/>
                  </a:lnTo>
                  <a:lnTo>
                    <a:pt x="590296" y="1065149"/>
                  </a:lnTo>
                  <a:lnTo>
                    <a:pt x="589280" y="1068197"/>
                  </a:lnTo>
                  <a:lnTo>
                    <a:pt x="588899" y="1071880"/>
                  </a:lnTo>
                  <a:lnTo>
                    <a:pt x="587502" y="1081913"/>
                  </a:lnTo>
                  <a:lnTo>
                    <a:pt x="586486" y="1093470"/>
                  </a:lnTo>
                  <a:lnTo>
                    <a:pt x="585089" y="1104646"/>
                  </a:lnTo>
                  <a:lnTo>
                    <a:pt x="583565" y="1114679"/>
                  </a:lnTo>
                  <a:lnTo>
                    <a:pt x="583184" y="1118489"/>
                  </a:lnTo>
                  <a:lnTo>
                    <a:pt x="582422" y="1121410"/>
                  </a:lnTo>
                  <a:lnTo>
                    <a:pt x="582041" y="1123188"/>
                  </a:lnTo>
                  <a:lnTo>
                    <a:pt x="581406" y="1123696"/>
                  </a:lnTo>
                  <a:lnTo>
                    <a:pt x="580644" y="1122807"/>
                  </a:lnTo>
                  <a:lnTo>
                    <a:pt x="579628" y="1120648"/>
                  </a:lnTo>
                  <a:lnTo>
                    <a:pt x="578231" y="1113663"/>
                  </a:lnTo>
                  <a:lnTo>
                    <a:pt x="577088" y="1103503"/>
                  </a:lnTo>
                  <a:lnTo>
                    <a:pt x="575691" y="1092327"/>
                  </a:lnTo>
                  <a:lnTo>
                    <a:pt x="574675" y="1080770"/>
                  </a:lnTo>
                  <a:lnTo>
                    <a:pt x="573659" y="1071118"/>
                  </a:lnTo>
                  <a:lnTo>
                    <a:pt x="572262" y="1064133"/>
                  </a:lnTo>
                  <a:lnTo>
                    <a:pt x="571500" y="1061847"/>
                  </a:lnTo>
                  <a:lnTo>
                    <a:pt x="570738" y="1061085"/>
                  </a:lnTo>
                  <a:lnTo>
                    <a:pt x="569595" y="1061085"/>
                  </a:lnTo>
                  <a:lnTo>
                    <a:pt x="568960" y="1062990"/>
                  </a:lnTo>
                  <a:lnTo>
                    <a:pt x="566420" y="1068959"/>
                  </a:lnTo>
                  <a:lnTo>
                    <a:pt x="564642" y="1077849"/>
                  </a:lnTo>
                  <a:lnTo>
                    <a:pt x="562229" y="1088263"/>
                  </a:lnTo>
                  <a:lnTo>
                    <a:pt x="560451" y="1098677"/>
                  </a:lnTo>
                  <a:lnTo>
                    <a:pt x="557911" y="1107948"/>
                  </a:lnTo>
                  <a:lnTo>
                    <a:pt x="556387" y="1113917"/>
                  </a:lnTo>
                  <a:lnTo>
                    <a:pt x="555371" y="1115822"/>
                  </a:lnTo>
                  <a:lnTo>
                    <a:pt x="554609" y="1116203"/>
                  </a:lnTo>
                  <a:lnTo>
                    <a:pt x="553212" y="1115060"/>
                  </a:lnTo>
                  <a:lnTo>
                    <a:pt x="552196" y="1113155"/>
                  </a:lnTo>
                  <a:lnTo>
                    <a:pt x="549656" y="1106551"/>
                  </a:lnTo>
                  <a:lnTo>
                    <a:pt x="548005" y="1097534"/>
                  </a:lnTo>
                  <a:lnTo>
                    <a:pt x="546481" y="1087501"/>
                  </a:lnTo>
                  <a:lnTo>
                    <a:pt x="544703" y="1077468"/>
                  </a:lnTo>
                  <a:lnTo>
                    <a:pt x="542544" y="1068578"/>
                  </a:lnTo>
                  <a:lnTo>
                    <a:pt x="540766" y="1062228"/>
                  </a:lnTo>
                  <a:lnTo>
                    <a:pt x="539750" y="1060323"/>
                  </a:lnTo>
                  <a:lnTo>
                    <a:pt x="538226" y="1059688"/>
                  </a:lnTo>
                  <a:lnTo>
                    <a:pt x="537210" y="1059688"/>
                  </a:lnTo>
                  <a:lnTo>
                    <a:pt x="536194" y="1061466"/>
                  </a:lnTo>
                  <a:lnTo>
                    <a:pt x="533400" y="1067054"/>
                  </a:lnTo>
                  <a:lnTo>
                    <a:pt x="530098" y="1075563"/>
                  </a:lnTo>
                  <a:lnTo>
                    <a:pt x="526923" y="1084961"/>
                  </a:lnTo>
                  <a:lnTo>
                    <a:pt x="523621" y="1094613"/>
                  </a:lnTo>
                  <a:lnTo>
                    <a:pt x="520446" y="1102741"/>
                  </a:lnTo>
                  <a:lnTo>
                    <a:pt x="517525" y="1108837"/>
                  </a:lnTo>
                  <a:lnTo>
                    <a:pt x="516128" y="1110234"/>
                  </a:lnTo>
                  <a:lnTo>
                    <a:pt x="514731" y="1110996"/>
                  </a:lnTo>
                  <a:lnTo>
                    <a:pt x="513969" y="1110615"/>
                  </a:lnTo>
                  <a:lnTo>
                    <a:pt x="513334" y="1108837"/>
                  </a:lnTo>
                  <a:lnTo>
                    <a:pt x="511937" y="1102741"/>
                  </a:lnTo>
                  <a:lnTo>
                    <a:pt x="510540" y="1093851"/>
                  </a:lnTo>
                  <a:lnTo>
                    <a:pt x="509143" y="1084199"/>
                  </a:lnTo>
                  <a:lnTo>
                    <a:pt x="507619" y="1074547"/>
                  </a:lnTo>
                  <a:lnTo>
                    <a:pt x="505841" y="1065530"/>
                  </a:lnTo>
                  <a:lnTo>
                    <a:pt x="504444" y="1059688"/>
                  </a:lnTo>
                  <a:lnTo>
                    <a:pt x="503682" y="1058037"/>
                  </a:lnTo>
                  <a:lnTo>
                    <a:pt x="502666" y="1057783"/>
                  </a:lnTo>
                  <a:lnTo>
                    <a:pt x="501523" y="1058037"/>
                  </a:lnTo>
                  <a:lnTo>
                    <a:pt x="500888" y="1059942"/>
                  </a:lnTo>
                  <a:lnTo>
                    <a:pt x="498729" y="1066673"/>
                  </a:lnTo>
                  <a:lnTo>
                    <a:pt x="496570" y="1075944"/>
                  </a:lnTo>
                  <a:lnTo>
                    <a:pt x="494157" y="1086104"/>
                  </a:lnTo>
                  <a:lnTo>
                    <a:pt x="492252" y="1096518"/>
                  </a:lnTo>
                  <a:lnTo>
                    <a:pt x="489458" y="1105281"/>
                  </a:lnTo>
                  <a:lnTo>
                    <a:pt x="487680" y="1112139"/>
                  </a:lnTo>
                  <a:lnTo>
                    <a:pt x="486537" y="1113917"/>
                  </a:lnTo>
                  <a:lnTo>
                    <a:pt x="485140" y="1114679"/>
                  </a:lnTo>
                  <a:lnTo>
                    <a:pt x="484505" y="1114298"/>
                  </a:lnTo>
                  <a:lnTo>
                    <a:pt x="483743" y="1112393"/>
                  </a:lnTo>
                  <a:lnTo>
                    <a:pt x="483108" y="1109853"/>
                  </a:lnTo>
                  <a:lnTo>
                    <a:pt x="482346" y="1106170"/>
                  </a:lnTo>
                  <a:lnTo>
                    <a:pt x="481330" y="1097153"/>
                  </a:lnTo>
                  <a:lnTo>
                    <a:pt x="480187" y="1086485"/>
                  </a:lnTo>
                  <a:lnTo>
                    <a:pt x="479425" y="1076452"/>
                  </a:lnTo>
                  <a:lnTo>
                    <a:pt x="478028" y="1067435"/>
                  </a:lnTo>
                  <a:lnTo>
                    <a:pt x="477266" y="1064133"/>
                  </a:lnTo>
                  <a:lnTo>
                    <a:pt x="476631" y="1061085"/>
                  </a:lnTo>
                  <a:lnTo>
                    <a:pt x="475869" y="1059688"/>
                  </a:lnTo>
                  <a:lnTo>
                    <a:pt x="474853" y="1058926"/>
                  </a:lnTo>
                  <a:lnTo>
                    <a:pt x="473710" y="1059688"/>
                  </a:lnTo>
                  <a:lnTo>
                    <a:pt x="472694" y="1061847"/>
                  </a:lnTo>
                  <a:lnTo>
                    <a:pt x="471678" y="1065149"/>
                  </a:lnTo>
                  <a:lnTo>
                    <a:pt x="470916" y="1068959"/>
                  </a:lnTo>
                  <a:lnTo>
                    <a:pt x="468122" y="1078992"/>
                  </a:lnTo>
                  <a:lnTo>
                    <a:pt x="465582" y="1090168"/>
                  </a:lnTo>
                  <a:lnTo>
                    <a:pt x="462661" y="1101344"/>
                  </a:lnTo>
                  <a:lnTo>
                    <a:pt x="460248" y="1111377"/>
                  </a:lnTo>
                  <a:lnTo>
                    <a:pt x="458851" y="1115060"/>
                  </a:lnTo>
                  <a:lnTo>
                    <a:pt x="457708" y="1118489"/>
                  </a:lnTo>
                  <a:lnTo>
                    <a:pt x="456692" y="1120648"/>
                  </a:lnTo>
                  <a:lnTo>
                    <a:pt x="455676" y="1121410"/>
                  </a:lnTo>
                  <a:lnTo>
                    <a:pt x="455295" y="1101344"/>
                  </a:lnTo>
                  <a:lnTo>
                    <a:pt x="455295" y="1079754"/>
                  </a:lnTo>
                  <a:lnTo>
                    <a:pt x="455930" y="1035812"/>
                  </a:lnTo>
                  <a:lnTo>
                    <a:pt x="457454" y="990727"/>
                  </a:lnTo>
                  <a:lnTo>
                    <a:pt x="459486" y="946150"/>
                  </a:lnTo>
                  <a:lnTo>
                    <a:pt x="460883" y="924560"/>
                  </a:lnTo>
                  <a:lnTo>
                    <a:pt x="462280" y="903732"/>
                  </a:lnTo>
                  <a:lnTo>
                    <a:pt x="464439" y="884047"/>
                  </a:lnTo>
                  <a:lnTo>
                    <a:pt x="466598" y="865378"/>
                  </a:lnTo>
                  <a:lnTo>
                    <a:pt x="469519" y="847852"/>
                  </a:lnTo>
                  <a:lnTo>
                    <a:pt x="472313" y="831977"/>
                  </a:lnTo>
                  <a:lnTo>
                    <a:pt x="475107" y="817753"/>
                  </a:lnTo>
                  <a:lnTo>
                    <a:pt x="479044" y="805434"/>
                  </a:lnTo>
                  <a:lnTo>
                    <a:pt x="479425" y="783971"/>
                  </a:lnTo>
                  <a:lnTo>
                    <a:pt x="480187" y="762762"/>
                  </a:lnTo>
                  <a:lnTo>
                    <a:pt x="480568" y="741045"/>
                  </a:lnTo>
                  <a:lnTo>
                    <a:pt x="480949" y="719201"/>
                  </a:lnTo>
                  <a:lnTo>
                    <a:pt x="480949" y="696087"/>
                  </a:lnTo>
                  <a:lnTo>
                    <a:pt x="480949" y="671195"/>
                  </a:lnTo>
                  <a:lnTo>
                    <a:pt x="480949" y="643255"/>
                  </a:lnTo>
                  <a:lnTo>
                    <a:pt x="480949" y="612394"/>
                  </a:lnTo>
                  <a:lnTo>
                    <a:pt x="481965" y="607187"/>
                  </a:lnTo>
                  <a:lnTo>
                    <a:pt x="483743" y="602742"/>
                  </a:lnTo>
                  <a:lnTo>
                    <a:pt x="486283" y="599313"/>
                  </a:lnTo>
                  <a:lnTo>
                    <a:pt x="489458" y="596392"/>
                  </a:lnTo>
                  <a:lnTo>
                    <a:pt x="493395" y="594106"/>
                  </a:lnTo>
                  <a:lnTo>
                    <a:pt x="497713" y="592709"/>
                  </a:lnTo>
                  <a:lnTo>
                    <a:pt x="506603" y="590550"/>
                  </a:lnTo>
                  <a:lnTo>
                    <a:pt x="516509" y="589280"/>
                  </a:lnTo>
                  <a:lnTo>
                    <a:pt x="525145" y="587883"/>
                  </a:lnTo>
                  <a:lnTo>
                    <a:pt x="532257" y="586359"/>
                  </a:lnTo>
                  <a:lnTo>
                    <a:pt x="535051" y="584835"/>
                  </a:lnTo>
                  <a:lnTo>
                    <a:pt x="537591" y="583057"/>
                  </a:lnTo>
                  <a:lnTo>
                    <a:pt x="525780" y="583057"/>
                  </a:lnTo>
                  <a:lnTo>
                    <a:pt x="515112" y="581152"/>
                  </a:lnTo>
                  <a:lnTo>
                    <a:pt x="505079" y="577850"/>
                  </a:lnTo>
                  <a:lnTo>
                    <a:pt x="496570" y="573024"/>
                  </a:lnTo>
                  <a:lnTo>
                    <a:pt x="489458" y="567055"/>
                  </a:lnTo>
                  <a:lnTo>
                    <a:pt x="483743" y="559562"/>
                  </a:lnTo>
                  <a:lnTo>
                    <a:pt x="479425" y="551053"/>
                  </a:lnTo>
                  <a:lnTo>
                    <a:pt x="477266" y="541782"/>
                  </a:lnTo>
                  <a:lnTo>
                    <a:pt x="478409" y="537972"/>
                  </a:lnTo>
                  <a:lnTo>
                    <a:pt x="480187" y="536194"/>
                  </a:lnTo>
                  <a:lnTo>
                    <a:pt x="483108" y="535813"/>
                  </a:lnTo>
                  <a:lnTo>
                    <a:pt x="485902" y="536575"/>
                  </a:lnTo>
                  <a:lnTo>
                    <a:pt x="491236" y="538734"/>
                  </a:lnTo>
                  <a:lnTo>
                    <a:pt x="493395" y="539115"/>
                  </a:lnTo>
                  <a:lnTo>
                    <a:pt x="494157" y="538734"/>
                  </a:lnTo>
                  <a:lnTo>
                    <a:pt x="493395" y="534670"/>
                  </a:lnTo>
                  <a:lnTo>
                    <a:pt x="491490" y="531622"/>
                  </a:lnTo>
                  <a:lnTo>
                    <a:pt x="489077" y="529463"/>
                  </a:lnTo>
                  <a:lnTo>
                    <a:pt x="486283" y="527558"/>
                  </a:lnTo>
                  <a:lnTo>
                    <a:pt x="480949" y="525272"/>
                  </a:lnTo>
                  <a:lnTo>
                    <a:pt x="479425" y="524256"/>
                  </a:lnTo>
                  <a:lnTo>
                    <a:pt x="479044" y="523113"/>
                  </a:lnTo>
                  <a:lnTo>
                    <a:pt x="481711" y="515620"/>
                  </a:lnTo>
                  <a:lnTo>
                    <a:pt x="485902" y="507492"/>
                  </a:lnTo>
                  <a:lnTo>
                    <a:pt x="491236" y="499618"/>
                  </a:lnTo>
                  <a:lnTo>
                    <a:pt x="497967" y="491490"/>
                  </a:lnTo>
                  <a:lnTo>
                    <a:pt x="506603" y="494157"/>
                  </a:lnTo>
                  <a:lnTo>
                    <a:pt x="515112" y="495173"/>
                  </a:lnTo>
                  <a:lnTo>
                    <a:pt x="523621" y="495554"/>
                  </a:lnTo>
                  <a:lnTo>
                    <a:pt x="532257" y="494538"/>
                  </a:lnTo>
                  <a:lnTo>
                    <a:pt x="549402" y="491109"/>
                  </a:lnTo>
                  <a:lnTo>
                    <a:pt x="565658" y="487680"/>
                  </a:lnTo>
                  <a:lnTo>
                    <a:pt x="573659" y="486664"/>
                  </a:lnTo>
                  <a:lnTo>
                    <a:pt x="580644" y="485902"/>
                  </a:lnTo>
                  <a:lnTo>
                    <a:pt x="587121" y="486283"/>
                  </a:lnTo>
                  <a:lnTo>
                    <a:pt x="593217" y="487680"/>
                  </a:lnTo>
                  <a:lnTo>
                    <a:pt x="598932" y="491109"/>
                  </a:lnTo>
                  <a:lnTo>
                    <a:pt x="603504" y="495554"/>
                  </a:lnTo>
                  <a:lnTo>
                    <a:pt x="607441" y="502285"/>
                  </a:lnTo>
                  <a:lnTo>
                    <a:pt x="610362" y="511302"/>
                  </a:lnTo>
                  <a:lnTo>
                    <a:pt x="609219" y="513461"/>
                  </a:lnTo>
                  <a:lnTo>
                    <a:pt x="606679" y="515239"/>
                  </a:lnTo>
                  <a:lnTo>
                    <a:pt x="600710" y="520446"/>
                  </a:lnTo>
                  <a:lnTo>
                    <a:pt x="598932" y="522732"/>
                  </a:lnTo>
                  <a:lnTo>
                    <a:pt x="599694" y="524891"/>
                  </a:lnTo>
                  <a:lnTo>
                    <a:pt x="601345" y="525780"/>
                  </a:lnTo>
                  <a:lnTo>
                    <a:pt x="603885" y="526796"/>
                  </a:lnTo>
                  <a:lnTo>
                    <a:pt x="607822" y="527177"/>
                  </a:lnTo>
                  <a:lnTo>
                    <a:pt x="612775" y="527939"/>
                  </a:lnTo>
                  <a:lnTo>
                    <a:pt x="613537" y="535813"/>
                  </a:lnTo>
                  <a:lnTo>
                    <a:pt x="613537" y="545084"/>
                  </a:lnTo>
                  <a:lnTo>
                    <a:pt x="313055" y="546608"/>
                  </a:lnTo>
                  <a:lnTo>
                    <a:pt x="327279" y="545465"/>
                  </a:lnTo>
                  <a:lnTo>
                    <a:pt x="340868" y="545465"/>
                  </a:lnTo>
                  <a:lnTo>
                    <a:pt x="352933" y="546227"/>
                  </a:lnTo>
                  <a:lnTo>
                    <a:pt x="364744" y="548005"/>
                  </a:lnTo>
                  <a:lnTo>
                    <a:pt x="375666" y="550672"/>
                  </a:lnTo>
                  <a:lnTo>
                    <a:pt x="386080" y="553593"/>
                  </a:lnTo>
                  <a:lnTo>
                    <a:pt x="395986" y="557276"/>
                  </a:lnTo>
                  <a:lnTo>
                    <a:pt x="414909" y="565531"/>
                  </a:lnTo>
                  <a:lnTo>
                    <a:pt x="433070" y="575183"/>
                  </a:lnTo>
                  <a:lnTo>
                    <a:pt x="450850" y="584835"/>
                  </a:lnTo>
                  <a:lnTo>
                    <a:pt x="469900" y="593852"/>
                  </a:lnTo>
                  <a:lnTo>
                    <a:pt x="466217" y="618363"/>
                  </a:lnTo>
                  <a:lnTo>
                    <a:pt x="464439" y="642620"/>
                  </a:lnTo>
                  <a:lnTo>
                    <a:pt x="463804" y="666623"/>
                  </a:lnTo>
                  <a:lnTo>
                    <a:pt x="464058" y="692023"/>
                  </a:lnTo>
                  <a:lnTo>
                    <a:pt x="464820" y="717296"/>
                  </a:lnTo>
                  <a:lnTo>
                    <a:pt x="465201" y="743712"/>
                  </a:lnTo>
                  <a:lnTo>
                    <a:pt x="464820" y="770890"/>
                  </a:lnTo>
                  <a:lnTo>
                    <a:pt x="462661" y="799592"/>
                  </a:lnTo>
                  <a:lnTo>
                    <a:pt x="461264" y="810006"/>
                  </a:lnTo>
                  <a:lnTo>
                    <a:pt x="459486" y="821182"/>
                  </a:lnTo>
                  <a:lnTo>
                    <a:pt x="453771" y="844550"/>
                  </a:lnTo>
                  <a:lnTo>
                    <a:pt x="448437" y="867664"/>
                  </a:lnTo>
                  <a:lnTo>
                    <a:pt x="446278" y="879221"/>
                  </a:lnTo>
                  <a:lnTo>
                    <a:pt x="445262" y="889254"/>
                  </a:lnTo>
                  <a:lnTo>
                    <a:pt x="442468" y="923417"/>
                  </a:lnTo>
                  <a:lnTo>
                    <a:pt x="440944" y="956183"/>
                  </a:lnTo>
                  <a:lnTo>
                    <a:pt x="440944" y="988187"/>
                  </a:lnTo>
                  <a:lnTo>
                    <a:pt x="441325" y="1019429"/>
                  </a:lnTo>
                  <a:lnTo>
                    <a:pt x="443484" y="1080389"/>
                  </a:lnTo>
                  <a:lnTo>
                    <a:pt x="445262" y="1139952"/>
                  </a:lnTo>
                  <a:lnTo>
                    <a:pt x="445262" y="1143381"/>
                  </a:lnTo>
                  <a:lnTo>
                    <a:pt x="446278" y="1145921"/>
                  </a:lnTo>
                  <a:lnTo>
                    <a:pt x="447040" y="1147445"/>
                  </a:lnTo>
                  <a:lnTo>
                    <a:pt x="448056" y="1147826"/>
                  </a:lnTo>
                  <a:lnTo>
                    <a:pt x="449453" y="1147445"/>
                  </a:lnTo>
                  <a:lnTo>
                    <a:pt x="451231" y="1145921"/>
                  </a:lnTo>
                  <a:lnTo>
                    <a:pt x="453771" y="1143000"/>
                  </a:lnTo>
                  <a:lnTo>
                    <a:pt x="456692" y="1139190"/>
                  </a:lnTo>
                  <a:lnTo>
                    <a:pt x="460883" y="1131062"/>
                  </a:lnTo>
                  <a:lnTo>
                    <a:pt x="465201" y="1122172"/>
                  </a:lnTo>
                  <a:lnTo>
                    <a:pt x="468757" y="1113917"/>
                  </a:lnTo>
                  <a:lnTo>
                    <a:pt x="471678" y="1106170"/>
                  </a:lnTo>
                  <a:lnTo>
                    <a:pt x="474853" y="1115060"/>
                  </a:lnTo>
                  <a:lnTo>
                    <a:pt x="478663" y="1123696"/>
                  </a:lnTo>
                  <a:lnTo>
                    <a:pt x="483108" y="1130300"/>
                  </a:lnTo>
                  <a:lnTo>
                    <a:pt x="485140" y="1132205"/>
                  </a:lnTo>
                  <a:lnTo>
                    <a:pt x="486537" y="1132205"/>
                  </a:lnTo>
                  <a:lnTo>
                    <a:pt x="488696" y="1131062"/>
                  </a:lnTo>
                  <a:lnTo>
                    <a:pt x="490855" y="1128014"/>
                  </a:lnTo>
                  <a:lnTo>
                    <a:pt x="495173" y="1118870"/>
                  </a:lnTo>
                  <a:lnTo>
                    <a:pt x="499110" y="1108329"/>
                  </a:lnTo>
                  <a:lnTo>
                    <a:pt x="500126" y="1103503"/>
                  </a:lnTo>
                  <a:lnTo>
                    <a:pt x="500888" y="1100201"/>
                  </a:lnTo>
                  <a:lnTo>
                    <a:pt x="504063" y="1108837"/>
                  </a:lnTo>
                  <a:lnTo>
                    <a:pt x="507619" y="1117219"/>
                  </a:lnTo>
                  <a:lnTo>
                    <a:pt x="510794" y="1123950"/>
                  </a:lnTo>
                  <a:lnTo>
                    <a:pt x="512953" y="1125855"/>
                  </a:lnTo>
                  <a:lnTo>
                    <a:pt x="514731" y="1126617"/>
                  </a:lnTo>
                  <a:lnTo>
                    <a:pt x="516509" y="1125855"/>
                  </a:lnTo>
                  <a:lnTo>
                    <a:pt x="519049" y="1123950"/>
                  </a:lnTo>
                  <a:lnTo>
                    <a:pt x="524383" y="1118489"/>
                  </a:lnTo>
                  <a:lnTo>
                    <a:pt x="529717" y="1110234"/>
                  </a:lnTo>
                  <a:lnTo>
                    <a:pt x="533654" y="1101979"/>
                  </a:lnTo>
                  <a:lnTo>
                    <a:pt x="534797" y="1103122"/>
                  </a:lnTo>
                  <a:lnTo>
                    <a:pt x="535051" y="1106170"/>
                  </a:lnTo>
                  <a:lnTo>
                    <a:pt x="535432" y="1110234"/>
                  </a:lnTo>
                  <a:lnTo>
                    <a:pt x="535813" y="1115060"/>
                  </a:lnTo>
                  <a:lnTo>
                    <a:pt x="536575" y="1124331"/>
                  </a:lnTo>
                  <a:lnTo>
                    <a:pt x="536829" y="1127633"/>
                  </a:lnTo>
                  <a:lnTo>
                    <a:pt x="537972" y="1128903"/>
                  </a:lnTo>
                  <a:lnTo>
                    <a:pt x="546481" y="1138174"/>
                  </a:lnTo>
                  <a:lnTo>
                    <a:pt x="552577" y="1147064"/>
                  </a:lnTo>
                  <a:lnTo>
                    <a:pt x="557149" y="1155192"/>
                  </a:lnTo>
                  <a:lnTo>
                    <a:pt x="560070" y="1163066"/>
                  </a:lnTo>
                  <a:lnTo>
                    <a:pt x="561467" y="1169670"/>
                  </a:lnTo>
                  <a:lnTo>
                    <a:pt x="561467" y="1174877"/>
                  </a:lnTo>
                  <a:lnTo>
                    <a:pt x="560832" y="1178687"/>
                  </a:lnTo>
                  <a:lnTo>
                    <a:pt x="559054" y="1180211"/>
                  </a:lnTo>
                  <a:lnTo>
                    <a:pt x="477266" y="1170051"/>
                  </a:lnTo>
                  <a:lnTo>
                    <a:pt x="249174" y="1157859"/>
                  </a:lnTo>
                  <a:lnTo>
                    <a:pt x="235712" y="1157478"/>
                  </a:lnTo>
                  <a:lnTo>
                    <a:pt x="224282" y="1157097"/>
                  </a:lnTo>
                  <a:lnTo>
                    <a:pt x="213233" y="1156335"/>
                  </a:lnTo>
                  <a:lnTo>
                    <a:pt x="200279" y="1155192"/>
                  </a:lnTo>
                  <a:lnTo>
                    <a:pt x="200279" y="1153414"/>
                  </a:lnTo>
                  <a:lnTo>
                    <a:pt x="200025" y="1149223"/>
                  </a:lnTo>
                  <a:lnTo>
                    <a:pt x="200025" y="1144143"/>
                  </a:lnTo>
                  <a:lnTo>
                    <a:pt x="200279" y="1137031"/>
                  </a:lnTo>
                  <a:lnTo>
                    <a:pt x="200279" y="1129157"/>
                  </a:lnTo>
                  <a:lnTo>
                    <a:pt x="201041" y="1119886"/>
                  </a:lnTo>
                  <a:lnTo>
                    <a:pt x="201803" y="1098677"/>
                  </a:lnTo>
                  <a:lnTo>
                    <a:pt x="202819" y="1075944"/>
                  </a:lnTo>
                  <a:lnTo>
                    <a:pt x="204597" y="1052195"/>
                  </a:lnTo>
                  <a:lnTo>
                    <a:pt x="206375" y="1029462"/>
                  </a:lnTo>
                  <a:lnTo>
                    <a:pt x="208153" y="1009015"/>
                  </a:lnTo>
                  <a:lnTo>
                    <a:pt x="211074" y="1012063"/>
                  </a:lnTo>
                  <a:lnTo>
                    <a:pt x="212852" y="1014222"/>
                  </a:lnTo>
                  <a:lnTo>
                    <a:pt x="216662" y="1017651"/>
                  </a:lnTo>
                  <a:lnTo>
                    <a:pt x="218821" y="1018286"/>
                  </a:lnTo>
                  <a:lnTo>
                    <a:pt x="220980" y="1018667"/>
                  </a:lnTo>
                  <a:lnTo>
                    <a:pt x="224282" y="1018286"/>
                  </a:lnTo>
                  <a:lnTo>
                    <a:pt x="228092" y="1017651"/>
                  </a:lnTo>
                  <a:lnTo>
                    <a:pt x="234569" y="1015746"/>
                  </a:lnTo>
                  <a:lnTo>
                    <a:pt x="240284" y="1012063"/>
                  </a:lnTo>
                  <a:lnTo>
                    <a:pt x="243840" y="1007237"/>
                  </a:lnTo>
                  <a:lnTo>
                    <a:pt x="244094" y="1004570"/>
                  </a:lnTo>
                  <a:lnTo>
                    <a:pt x="243840" y="1001522"/>
                  </a:lnTo>
                  <a:lnTo>
                    <a:pt x="250317" y="1006856"/>
                  </a:lnTo>
                  <a:lnTo>
                    <a:pt x="256667" y="1010539"/>
                  </a:lnTo>
                  <a:lnTo>
                    <a:pt x="263779" y="1013460"/>
                  </a:lnTo>
                  <a:lnTo>
                    <a:pt x="270510" y="1014222"/>
                  </a:lnTo>
                  <a:lnTo>
                    <a:pt x="278003" y="1014603"/>
                  </a:lnTo>
                  <a:lnTo>
                    <a:pt x="285496" y="1013460"/>
                  </a:lnTo>
                  <a:lnTo>
                    <a:pt x="293370" y="1012063"/>
                  </a:lnTo>
                  <a:lnTo>
                    <a:pt x="301244" y="1009015"/>
                  </a:lnTo>
                  <a:lnTo>
                    <a:pt x="307594" y="995299"/>
                  </a:lnTo>
                  <a:lnTo>
                    <a:pt x="310134" y="987425"/>
                  </a:lnTo>
                  <a:lnTo>
                    <a:pt x="312293" y="979170"/>
                  </a:lnTo>
                  <a:lnTo>
                    <a:pt x="318262" y="987171"/>
                  </a:lnTo>
                  <a:lnTo>
                    <a:pt x="321818" y="989711"/>
                  </a:lnTo>
                  <a:lnTo>
                    <a:pt x="325120" y="991870"/>
                  </a:lnTo>
                  <a:lnTo>
                    <a:pt x="329438" y="992632"/>
                  </a:lnTo>
                  <a:lnTo>
                    <a:pt x="334391" y="993013"/>
                  </a:lnTo>
                  <a:lnTo>
                    <a:pt x="340868" y="992378"/>
                  </a:lnTo>
                  <a:lnTo>
                    <a:pt x="347853" y="990473"/>
                  </a:lnTo>
                  <a:lnTo>
                    <a:pt x="351155" y="988187"/>
                  </a:lnTo>
                  <a:lnTo>
                    <a:pt x="353949" y="986282"/>
                  </a:lnTo>
                  <a:lnTo>
                    <a:pt x="358267" y="980440"/>
                  </a:lnTo>
                  <a:lnTo>
                    <a:pt x="361442" y="973709"/>
                  </a:lnTo>
                  <a:lnTo>
                    <a:pt x="366141" y="968121"/>
                  </a:lnTo>
                  <a:lnTo>
                    <a:pt x="365379" y="959993"/>
                  </a:lnTo>
                  <a:lnTo>
                    <a:pt x="362458" y="952119"/>
                  </a:lnTo>
                  <a:lnTo>
                    <a:pt x="358648" y="945134"/>
                  </a:lnTo>
                  <a:lnTo>
                    <a:pt x="353949" y="939038"/>
                  </a:lnTo>
                  <a:lnTo>
                    <a:pt x="348996" y="933450"/>
                  </a:lnTo>
                  <a:lnTo>
                    <a:pt x="343281" y="928624"/>
                  </a:lnTo>
                  <a:lnTo>
                    <a:pt x="332613" y="920496"/>
                  </a:lnTo>
                  <a:lnTo>
                    <a:pt x="335788" y="904875"/>
                  </a:lnTo>
                  <a:lnTo>
                    <a:pt x="337947" y="888111"/>
                  </a:lnTo>
                  <a:lnTo>
                    <a:pt x="339725" y="870966"/>
                  </a:lnTo>
                  <a:lnTo>
                    <a:pt x="340868" y="853186"/>
                  </a:lnTo>
                  <a:lnTo>
                    <a:pt x="342265" y="817372"/>
                  </a:lnTo>
                  <a:lnTo>
                    <a:pt x="343281" y="799973"/>
                  </a:lnTo>
                  <a:lnTo>
                    <a:pt x="344678" y="782447"/>
                  </a:lnTo>
                  <a:lnTo>
                    <a:pt x="346837" y="766064"/>
                  </a:lnTo>
                  <a:lnTo>
                    <a:pt x="350393" y="750062"/>
                  </a:lnTo>
                  <a:lnTo>
                    <a:pt x="355092" y="735203"/>
                  </a:lnTo>
                  <a:lnTo>
                    <a:pt x="361061" y="721360"/>
                  </a:lnTo>
                  <a:lnTo>
                    <a:pt x="369697" y="709549"/>
                  </a:lnTo>
                  <a:lnTo>
                    <a:pt x="373888" y="703834"/>
                  </a:lnTo>
                  <a:lnTo>
                    <a:pt x="379730" y="698627"/>
                  </a:lnTo>
                  <a:lnTo>
                    <a:pt x="385318" y="694309"/>
                  </a:lnTo>
                  <a:lnTo>
                    <a:pt x="392176" y="690245"/>
                  </a:lnTo>
                  <a:lnTo>
                    <a:pt x="399542" y="686435"/>
                  </a:lnTo>
                  <a:lnTo>
                    <a:pt x="407416" y="683514"/>
                  </a:lnTo>
                  <a:lnTo>
                    <a:pt x="396748" y="680085"/>
                  </a:lnTo>
                  <a:lnTo>
                    <a:pt x="387096" y="679323"/>
                  </a:lnTo>
                  <a:lnTo>
                    <a:pt x="378206" y="680085"/>
                  </a:lnTo>
                  <a:lnTo>
                    <a:pt x="370078" y="681990"/>
                  </a:lnTo>
                  <a:lnTo>
                    <a:pt x="362458" y="685292"/>
                  </a:lnTo>
                  <a:lnTo>
                    <a:pt x="355727" y="688975"/>
                  </a:lnTo>
                  <a:lnTo>
                    <a:pt x="349631" y="693547"/>
                  </a:lnTo>
                  <a:lnTo>
                    <a:pt x="344297" y="698373"/>
                  </a:lnTo>
                  <a:lnTo>
                    <a:pt x="343281" y="617982"/>
                  </a:lnTo>
                  <a:lnTo>
                    <a:pt x="333248" y="661162"/>
                  </a:lnTo>
                  <a:lnTo>
                    <a:pt x="332232" y="664083"/>
                  </a:lnTo>
                  <a:lnTo>
                    <a:pt x="331851" y="668274"/>
                  </a:lnTo>
                  <a:lnTo>
                    <a:pt x="331216" y="673354"/>
                  </a:lnTo>
                  <a:lnTo>
                    <a:pt x="330835" y="679831"/>
                  </a:lnTo>
                  <a:lnTo>
                    <a:pt x="329692" y="694690"/>
                  </a:lnTo>
                  <a:lnTo>
                    <a:pt x="329438" y="712216"/>
                  </a:lnTo>
                  <a:lnTo>
                    <a:pt x="328676" y="732282"/>
                  </a:lnTo>
                  <a:lnTo>
                    <a:pt x="328041" y="753364"/>
                  </a:lnTo>
                  <a:lnTo>
                    <a:pt x="327279" y="799211"/>
                  </a:lnTo>
                  <a:lnTo>
                    <a:pt x="326517" y="822198"/>
                  </a:lnTo>
                  <a:lnTo>
                    <a:pt x="325882" y="844169"/>
                  </a:lnTo>
                  <a:lnTo>
                    <a:pt x="325120" y="864997"/>
                  </a:lnTo>
                  <a:lnTo>
                    <a:pt x="323596" y="884047"/>
                  </a:lnTo>
                  <a:lnTo>
                    <a:pt x="322199" y="900049"/>
                  </a:lnTo>
                  <a:lnTo>
                    <a:pt x="321564" y="906653"/>
                  </a:lnTo>
                  <a:lnTo>
                    <a:pt x="320802" y="913003"/>
                  </a:lnTo>
                  <a:lnTo>
                    <a:pt x="319405" y="918210"/>
                  </a:lnTo>
                  <a:lnTo>
                    <a:pt x="318262" y="922274"/>
                  </a:lnTo>
                  <a:lnTo>
                    <a:pt x="316865" y="924941"/>
                  </a:lnTo>
                  <a:lnTo>
                    <a:pt x="315849" y="926719"/>
                  </a:lnTo>
                  <a:lnTo>
                    <a:pt x="294767" y="925703"/>
                  </a:lnTo>
                  <a:lnTo>
                    <a:pt x="272288" y="926084"/>
                  </a:lnTo>
                  <a:lnTo>
                    <a:pt x="226695" y="927989"/>
                  </a:lnTo>
                  <a:lnTo>
                    <a:pt x="204978" y="927989"/>
                  </a:lnTo>
                  <a:lnTo>
                    <a:pt x="194183" y="927100"/>
                  </a:lnTo>
                  <a:lnTo>
                    <a:pt x="184277" y="926084"/>
                  </a:lnTo>
                  <a:lnTo>
                    <a:pt x="175006" y="924560"/>
                  </a:lnTo>
                  <a:lnTo>
                    <a:pt x="166116" y="922274"/>
                  </a:lnTo>
                  <a:lnTo>
                    <a:pt x="158242" y="919734"/>
                  </a:lnTo>
                  <a:lnTo>
                    <a:pt x="150749" y="915670"/>
                  </a:lnTo>
                  <a:lnTo>
                    <a:pt x="150368" y="882142"/>
                  </a:lnTo>
                  <a:lnTo>
                    <a:pt x="150749" y="848360"/>
                  </a:lnTo>
                  <a:lnTo>
                    <a:pt x="152527" y="813689"/>
                  </a:lnTo>
                  <a:lnTo>
                    <a:pt x="155321" y="779526"/>
                  </a:lnTo>
                  <a:lnTo>
                    <a:pt x="159766" y="745871"/>
                  </a:lnTo>
                  <a:lnTo>
                    <a:pt x="165354" y="713613"/>
                  </a:lnTo>
                  <a:lnTo>
                    <a:pt x="169291" y="697992"/>
                  </a:lnTo>
                  <a:lnTo>
                    <a:pt x="173609" y="683133"/>
                  </a:lnTo>
                  <a:lnTo>
                    <a:pt x="178181" y="668274"/>
                  </a:lnTo>
                  <a:lnTo>
                    <a:pt x="183261" y="654050"/>
                  </a:lnTo>
                  <a:lnTo>
                    <a:pt x="182880" y="649224"/>
                  </a:lnTo>
                  <a:lnTo>
                    <a:pt x="183642" y="645541"/>
                  </a:lnTo>
                  <a:lnTo>
                    <a:pt x="185039" y="642112"/>
                  </a:lnTo>
                  <a:lnTo>
                    <a:pt x="186817" y="639191"/>
                  </a:lnTo>
                  <a:lnTo>
                    <a:pt x="191008" y="633984"/>
                  </a:lnTo>
                  <a:lnTo>
                    <a:pt x="194945" y="628777"/>
                  </a:lnTo>
                  <a:lnTo>
                    <a:pt x="198247" y="620649"/>
                  </a:lnTo>
                  <a:lnTo>
                    <a:pt x="201041" y="612013"/>
                  </a:lnTo>
                  <a:lnTo>
                    <a:pt x="202438" y="608330"/>
                  </a:lnTo>
                  <a:lnTo>
                    <a:pt x="205232" y="604901"/>
                  </a:lnTo>
                  <a:lnTo>
                    <a:pt x="208534" y="601980"/>
                  </a:lnTo>
                  <a:lnTo>
                    <a:pt x="213487" y="599694"/>
                  </a:lnTo>
                  <a:lnTo>
                    <a:pt x="221742" y="590042"/>
                  </a:lnTo>
                  <a:lnTo>
                    <a:pt x="230632" y="581152"/>
                  </a:lnTo>
                  <a:lnTo>
                    <a:pt x="239903" y="573024"/>
                  </a:lnTo>
                  <a:lnTo>
                    <a:pt x="249936" y="566293"/>
                  </a:lnTo>
                  <a:lnTo>
                    <a:pt x="260985" y="559943"/>
                  </a:lnTo>
                  <a:lnTo>
                    <a:pt x="272288" y="555117"/>
                  </a:lnTo>
                  <a:lnTo>
                    <a:pt x="284734" y="551434"/>
                  </a:lnTo>
                  <a:lnTo>
                    <a:pt x="297942" y="549148"/>
                  </a:lnTo>
                  <a:lnTo>
                    <a:pt x="606679" y="574802"/>
                  </a:lnTo>
                  <a:lnTo>
                    <a:pt x="609219" y="574040"/>
                  </a:lnTo>
                  <a:lnTo>
                    <a:pt x="613537" y="570738"/>
                  </a:lnTo>
                  <a:lnTo>
                    <a:pt x="617728" y="567690"/>
                  </a:lnTo>
                  <a:lnTo>
                    <a:pt x="619506" y="567690"/>
                  </a:lnTo>
                  <a:lnTo>
                    <a:pt x="622046" y="568833"/>
                  </a:lnTo>
                  <a:lnTo>
                    <a:pt x="627761" y="581914"/>
                  </a:lnTo>
                  <a:lnTo>
                    <a:pt x="633095" y="596773"/>
                  </a:lnTo>
                  <a:lnTo>
                    <a:pt x="637032" y="612394"/>
                  </a:lnTo>
                  <a:lnTo>
                    <a:pt x="640207" y="629412"/>
                  </a:lnTo>
                  <a:lnTo>
                    <a:pt x="642366" y="648081"/>
                  </a:lnTo>
                  <a:lnTo>
                    <a:pt x="643382" y="668274"/>
                  </a:lnTo>
                  <a:lnTo>
                    <a:pt x="643382" y="690245"/>
                  </a:lnTo>
                  <a:lnTo>
                    <a:pt x="641985" y="713232"/>
                  </a:lnTo>
                  <a:lnTo>
                    <a:pt x="643763" y="738124"/>
                  </a:lnTo>
                  <a:lnTo>
                    <a:pt x="646303" y="761619"/>
                  </a:lnTo>
                  <a:lnTo>
                    <a:pt x="652780" y="806704"/>
                  </a:lnTo>
                  <a:lnTo>
                    <a:pt x="656209" y="829310"/>
                  </a:lnTo>
                  <a:lnTo>
                    <a:pt x="659130" y="852678"/>
                  </a:lnTo>
                  <a:lnTo>
                    <a:pt x="662051" y="877697"/>
                  </a:lnTo>
                  <a:lnTo>
                    <a:pt x="663448" y="904494"/>
                  </a:lnTo>
                  <a:lnTo>
                    <a:pt x="653034" y="912241"/>
                  </a:lnTo>
                  <a:lnTo>
                    <a:pt x="653034" y="911860"/>
                  </a:lnTo>
                  <a:lnTo>
                    <a:pt x="652018" y="910082"/>
                  </a:lnTo>
                  <a:lnTo>
                    <a:pt x="649859" y="904113"/>
                  </a:lnTo>
                  <a:lnTo>
                    <a:pt x="647700" y="897382"/>
                  </a:lnTo>
                  <a:lnTo>
                    <a:pt x="646684" y="894715"/>
                  </a:lnTo>
                  <a:lnTo>
                    <a:pt x="646303" y="892937"/>
                  </a:lnTo>
                  <a:lnTo>
                    <a:pt x="645541" y="888492"/>
                  </a:lnTo>
                  <a:lnTo>
                    <a:pt x="644906" y="882904"/>
                  </a:lnTo>
                  <a:lnTo>
                    <a:pt x="644144" y="869061"/>
                  </a:lnTo>
                  <a:lnTo>
                    <a:pt x="642747" y="853567"/>
                  </a:lnTo>
                  <a:lnTo>
                    <a:pt x="641731" y="836422"/>
                  </a:lnTo>
                  <a:lnTo>
                    <a:pt x="640207" y="819277"/>
                  </a:lnTo>
                  <a:lnTo>
                    <a:pt x="638810" y="804037"/>
                  </a:lnTo>
                  <a:lnTo>
                    <a:pt x="637413" y="791464"/>
                  </a:lnTo>
                  <a:lnTo>
                    <a:pt x="636397" y="786511"/>
                  </a:lnTo>
                  <a:lnTo>
                    <a:pt x="635635" y="782828"/>
                  </a:lnTo>
                  <a:lnTo>
                    <a:pt x="634873" y="786130"/>
                  </a:lnTo>
                  <a:lnTo>
                    <a:pt x="634111" y="791718"/>
                  </a:lnTo>
                  <a:lnTo>
                    <a:pt x="633730" y="798449"/>
                  </a:lnTo>
                  <a:lnTo>
                    <a:pt x="633476" y="806704"/>
                  </a:lnTo>
                  <a:lnTo>
                    <a:pt x="633730" y="815975"/>
                  </a:lnTo>
                  <a:lnTo>
                    <a:pt x="634111" y="826008"/>
                  </a:lnTo>
                  <a:lnTo>
                    <a:pt x="635254" y="848360"/>
                  </a:lnTo>
                  <a:lnTo>
                    <a:pt x="636778" y="870712"/>
                  </a:lnTo>
                  <a:lnTo>
                    <a:pt x="638556" y="892175"/>
                  </a:lnTo>
                  <a:lnTo>
                    <a:pt x="639191" y="901827"/>
                  </a:lnTo>
                  <a:lnTo>
                    <a:pt x="640588" y="910463"/>
                  </a:lnTo>
                  <a:lnTo>
                    <a:pt x="641350" y="917956"/>
                  </a:lnTo>
                  <a:lnTo>
                    <a:pt x="641985" y="923798"/>
                  </a:lnTo>
                  <a:lnTo>
                    <a:pt x="646684" y="955802"/>
                  </a:lnTo>
                  <a:lnTo>
                    <a:pt x="649605" y="987425"/>
                  </a:lnTo>
                  <a:lnTo>
                    <a:pt x="651383" y="1018286"/>
                  </a:lnTo>
                  <a:lnTo>
                    <a:pt x="651637" y="1049274"/>
                  </a:lnTo>
                  <a:lnTo>
                    <a:pt x="650621" y="1080008"/>
                  </a:lnTo>
                  <a:lnTo>
                    <a:pt x="649224" y="1111377"/>
                  </a:lnTo>
                  <a:lnTo>
                    <a:pt x="644906" y="1174496"/>
                  </a:lnTo>
                  <a:lnTo>
                    <a:pt x="634111" y="1177544"/>
                  </a:lnTo>
                  <a:lnTo>
                    <a:pt x="624586" y="1180211"/>
                  </a:lnTo>
                  <a:lnTo>
                    <a:pt x="615315" y="1182370"/>
                  </a:lnTo>
                  <a:lnTo>
                    <a:pt x="607822" y="1183894"/>
                  </a:lnTo>
                  <a:lnTo>
                    <a:pt x="600329" y="1184275"/>
                  </a:lnTo>
                  <a:lnTo>
                    <a:pt x="593471" y="1183513"/>
                  </a:lnTo>
                  <a:lnTo>
                    <a:pt x="587883" y="1181989"/>
                  </a:lnTo>
                  <a:lnTo>
                    <a:pt x="582422" y="1178687"/>
                  </a:lnTo>
                  <a:lnTo>
                    <a:pt x="579628" y="1175385"/>
                  </a:lnTo>
                  <a:lnTo>
                    <a:pt x="577850" y="1169670"/>
                  </a:lnTo>
                  <a:lnTo>
                    <a:pt x="575056" y="1156335"/>
                  </a:lnTo>
                  <a:lnTo>
                    <a:pt x="573659" y="1148969"/>
                  </a:lnTo>
                  <a:lnTo>
                    <a:pt x="569976" y="1142492"/>
                  </a:lnTo>
                  <a:lnTo>
                    <a:pt x="565023" y="1137412"/>
                  </a:lnTo>
                  <a:lnTo>
                    <a:pt x="562229" y="1135507"/>
                  </a:lnTo>
                  <a:lnTo>
                    <a:pt x="557911" y="1134110"/>
                  </a:lnTo>
                  <a:lnTo>
                    <a:pt x="559308" y="1133348"/>
                  </a:lnTo>
                  <a:lnTo>
                    <a:pt x="561086" y="1131062"/>
                  </a:lnTo>
                  <a:lnTo>
                    <a:pt x="562483" y="1128014"/>
                  </a:lnTo>
                  <a:lnTo>
                    <a:pt x="564007" y="1123950"/>
                  </a:lnTo>
                  <a:lnTo>
                    <a:pt x="566801" y="1113917"/>
                  </a:lnTo>
                  <a:lnTo>
                    <a:pt x="568960" y="1102741"/>
                  </a:lnTo>
                  <a:lnTo>
                    <a:pt x="570738" y="1117600"/>
                  </a:lnTo>
                  <a:lnTo>
                    <a:pt x="572262" y="1123696"/>
                  </a:lnTo>
                  <a:lnTo>
                    <a:pt x="573659" y="1129157"/>
                  </a:lnTo>
                  <a:lnTo>
                    <a:pt x="575056" y="1133348"/>
                  </a:lnTo>
                  <a:lnTo>
                    <a:pt x="576453" y="1137031"/>
                  </a:lnTo>
                  <a:lnTo>
                    <a:pt x="577850" y="1139190"/>
                  </a:lnTo>
                  <a:lnTo>
                    <a:pt x="578866" y="1140333"/>
                  </a:lnTo>
                  <a:lnTo>
                    <a:pt x="580263" y="1140333"/>
                  </a:lnTo>
                  <a:lnTo>
                    <a:pt x="581787" y="1139571"/>
                  </a:lnTo>
                  <a:lnTo>
                    <a:pt x="583184" y="1137412"/>
                  </a:lnTo>
                  <a:lnTo>
                    <a:pt x="584708" y="1134745"/>
                  </a:lnTo>
                  <a:lnTo>
                    <a:pt x="587883" y="1126617"/>
                  </a:lnTo>
                  <a:lnTo>
                    <a:pt x="589915" y="1115822"/>
                  </a:lnTo>
                  <a:lnTo>
                    <a:pt x="591439" y="1128903"/>
                  </a:lnTo>
                  <a:lnTo>
                    <a:pt x="592836" y="1139571"/>
                  </a:lnTo>
                  <a:lnTo>
                    <a:pt x="593852" y="1143762"/>
                  </a:lnTo>
                  <a:lnTo>
                    <a:pt x="594995" y="1146683"/>
                  </a:lnTo>
                  <a:lnTo>
                    <a:pt x="596011" y="1148969"/>
                  </a:lnTo>
                  <a:lnTo>
                    <a:pt x="597154" y="1149604"/>
                  </a:lnTo>
                  <a:lnTo>
                    <a:pt x="598551" y="1154811"/>
                  </a:lnTo>
                  <a:lnTo>
                    <a:pt x="600710" y="1157859"/>
                  </a:lnTo>
                  <a:lnTo>
                    <a:pt x="601726" y="1157859"/>
                  </a:lnTo>
                  <a:lnTo>
                    <a:pt x="602869" y="1157097"/>
                  </a:lnTo>
                  <a:lnTo>
                    <a:pt x="604520" y="1154811"/>
                  </a:lnTo>
                  <a:lnTo>
                    <a:pt x="606298" y="1151509"/>
                  </a:lnTo>
                  <a:lnTo>
                    <a:pt x="612521" y="1128903"/>
                  </a:lnTo>
                  <a:lnTo>
                    <a:pt x="617474" y="1106551"/>
                  </a:lnTo>
                  <a:lnTo>
                    <a:pt x="621284" y="1084199"/>
                  </a:lnTo>
                  <a:lnTo>
                    <a:pt x="624586" y="1060704"/>
                  </a:lnTo>
                  <a:lnTo>
                    <a:pt x="626364" y="1036574"/>
                  </a:lnTo>
                  <a:lnTo>
                    <a:pt x="627761" y="1010539"/>
                  </a:lnTo>
                  <a:lnTo>
                    <a:pt x="628142" y="982980"/>
                  </a:lnTo>
                  <a:lnTo>
                    <a:pt x="627761" y="952881"/>
                  </a:lnTo>
                  <a:lnTo>
                    <a:pt x="624205" y="952881"/>
                  </a:lnTo>
                  <a:lnTo>
                    <a:pt x="620649" y="929767"/>
                  </a:lnTo>
                  <a:lnTo>
                    <a:pt x="618490" y="906272"/>
                  </a:lnTo>
                  <a:lnTo>
                    <a:pt x="618109" y="882904"/>
                  </a:lnTo>
                  <a:lnTo>
                    <a:pt x="619125" y="859409"/>
                  </a:lnTo>
                  <a:lnTo>
                    <a:pt x="623189" y="812165"/>
                  </a:lnTo>
                  <a:lnTo>
                    <a:pt x="627761" y="764921"/>
                  </a:lnTo>
                  <a:lnTo>
                    <a:pt x="630555" y="717296"/>
                  </a:lnTo>
                  <a:lnTo>
                    <a:pt x="630936" y="693547"/>
                  </a:lnTo>
                  <a:lnTo>
                    <a:pt x="629539" y="669798"/>
                  </a:lnTo>
                  <a:lnTo>
                    <a:pt x="626745" y="645922"/>
                  </a:lnTo>
                  <a:lnTo>
                    <a:pt x="621665" y="622046"/>
                  </a:lnTo>
                  <a:lnTo>
                    <a:pt x="614172" y="598297"/>
                  </a:lnTo>
                  <a:lnTo>
                    <a:pt x="603885" y="574421"/>
                  </a:lnTo>
                  <a:lnTo>
                    <a:pt x="660146" y="928624"/>
                  </a:lnTo>
                  <a:lnTo>
                    <a:pt x="663448" y="926465"/>
                  </a:lnTo>
                  <a:lnTo>
                    <a:pt x="668401" y="921258"/>
                  </a:lnTo>
                  <a:lnTo>
                    <a:pt x="670179" y="919353"/>
                  </a:lnTo>
                  <a:lnTo>
                    <a:pt x="671195" y="917956"/>
                  </a:lnTo>
                  <a:lnTo>
                    <a:pt x="671957" y="917956"/>
                  </a:lnTo>
                  <a:lnTo>
                    <a:pt x="672973" y="919353"/>
                  </a:lnTo>
                  <a:lnTo>
                    <a:pt x="677037" y="939038"/>
                  </a:lnTo>
                  <a:lnTo>
                    <a:pt x="678053" y="949071"/>
                  </a:lnTo>
                  <a:lnTo>
                    <a:pt x="678434" y="958469"/>
                  </a:lnTo>
                  <a:lnTo>
                    <a:pt x="677672" y="967359"/>
                  </a:lnTo>
                  <a:lnTo>
                    <a:pt x="675640" y="974471"/>
                  </a:lnTo>
                  <a:lnTo>
                    <a:pt x="671957" y="980059"/>
                  </a:lnTo>
                  <a:lnTo>
                    <a:pt x="669417" y="982218"/>
                  </a:lnTo>
                  <a:lnTo>
                    <a:pt x="666623" y="983742"/>
                  </a:lnTo>
                  <a:lnTo>
                    <a:pt x="663448" y="980694"/>
                  </a:lnTo>
                  <a:lnTo>
                    <a:pt x="660908" y="975487"/>
                  </a:lnTo>
                  <a:lnTo>
                    <a:pt x="659130" y="968756"/>
                  </a:lnTo>
                  <a:lnTo>
                    <a:pt x="657733" y="961009"/>
                  </a:lnTo>
                  <a:lnTo>
                    <a:pt x="656209" y="944245"/>
                  </a:lnTo>
                  <a:lnTo>
                    <a:pt x="656209" y="936752"/>
                  </a:lnTo>
                  <a:lnTo>
                    <a:pt x="655955" y="930529"/>
                  </a:lnTo>
                  <a:lnTo>
                    <a:pt x="330835" y="934974"/>
                  </a:lnTo>
                  <a:lnTo>
                    <a:pt x="333629" y="936117"/>
                  </a:lnTo>
                  <a:lnTo>
                    <a:pt x="338328" y="940562"/>
                  </a:lnTo>
                  <a:lnTo>
                    <a:pt x="342265" y="944626"/>
                  </a:lnTo>
                  <a:lnTo>
                    <a:pt x="345059" y="946150"/>
                  </a:lnTo>
                  <a:lnTo>
                    <a:pt x="347853" y="947293"/>
                  </a:lnTo>
                  <a:lnTo>
                    <a:pt x="349377" y="954278"/>
                  </a:lnTo>
                  <a:lnTo>
                    <a:pt x="349377" y="958469"/>
                  </a:lnTo>
                  <a:lnTo>
                    <a:pt x="347853" y="964311"/>
                  </a:lnTo>
                  <a:lnTo>
                    <a:pt x="346456" y="968502"/>
                  </a:lnTo>
                  <a:lnTo>
                    <a:pt x="342900" y="972947"/>
                  </a:lnTo>
                  <a:lnTo>
                    <a:pt x="337947" y="977011"/>
                  </a:lnTo>
                  <a:lnTo>
                    <a:pt x="334391" y="978535"/>
                  </a:lnTo>
                  <a:lnTo>
                    <a:pt x="330454" y="979678"/>
                  </a:lnTo>
                  <a:lnTo>
                    <a:pt x="325120" y="978535"/>
                  </a:lnTo>
                  <a:lnTo>
                    <a:pt x="320802" y="976630"/>
                  </a:lnTo>
                  <a:lnTo>
                    <a:pt x="319405" y="974852"/>
                  </a:lnTo>
                  <a:lnTo>
                    <a:pt x="317627" y="972566"/>
                  </a:lnTo>
                  <a:lnTo>
                    <a:pt x="316611" y="969137"/>
                  </a:lnTo>
                  <a:lnTo>
                    <a:pt x="315468" y="965200"/>
                  </a:lnTo>
                  <a:lnTo>
                    <a:pt x="315087" y="959104"/>
                  </a:lnTo>
                  <a:lnTo>
                    <a:pt x="315468" y="953897"/>
                  </a:lnTo>
                  <a:lnTo>
                    <a:pt x="316611" y="949960"/>
                  </a:lnTo>
                  <a:lnTo>
                    <a:pt x="318643" y="946531"/>
                  </a:lnTo>
                  <a:lnTo>
                    <a:pt x="323342" y="940181"/>
                  </a:lnTo>
                  <a:lnTo>
                    <a:pt x="327660" y="934593"/>
                  </a:lnTo>
                  <a:lnTo>
                    <a:pt x="302260" y="955421"/>
                  </a:lnTo>
                  <a:lnTo>
                    <a:pt x="300863" y="968756"/>
                  </a:lnTo>
                  <a:lnTo>
                    <a:pt x="299466" y="975233"/>
                  </a:lnTo>
                  <a:lnTo>
                    <a:pt x="296545" y="981456"/>
                  </a:lnTo>
                  <a:lnTo>
                    <a:pt x="292608" y="988187"/>
                  </a:lnTo>
                  <a:lnTo>
                    <a:pt x="287020" y="994156"/>
                  </a:lnTo>
                  <a:lnTo>
                    <a:pt x="272669" y="994156"/>
                  </a:lnTo>
                  <a:lnTo>
                    <a:pt x="266573" y="992378"/>
                  </a:lnTo>
                  <a:lnTo>
                    <a:pt x="262382" y="988568"/>
                  </a:lnTo>
                  <a:lnTo>
                    <a:pt x="259080" y="983996"/>
                  </a:lnTo>
                  <a:lnTo>
                    <a:pt x="256667" y="978789"/>
                  </a:lnTo>
                  <a:lnTo>
                    <a:pt x="255270" y="972566"/>
                  </a:lnTo>
                  <a:lnTo>
                    <a:pt x="254508" y="966216"/>
                  </a:lnTo>
                  <a:lnTo>
                    <a:pt x="254889" y="952881"/>
                  </a:lnTo>
                  <a:lnTo>
                    <a:pt x="249174" y="955421"/>
                  </a:lnTo>
                  <a:lnTo>
                    <a:pt x="245618" y="958723"/>
                  </a:lnTo>
                  <a:lnTo>
                    <a:pt x="243078" y="963549"/>
                  </a:lnTo>
                  <a:lnTo>
                    <a:pt x="241681" y="969645"/>
                  </a:lnTo>
                  <a:lnTo>
                    <a:pt x="239522" y="982218"/>
                  </a:lnTo>
                  <a:lnTo>
                    <a:pt x="238506" y="988187"/>
                  </a:lnTo>
                  <a:lnTo>
                    <a:pt x="236728" y="994156"/>
                  </a:lnTo>
                  <a:lnTo>
                    <a:pt x="232791" y="997458"/>
                  </a:lnTo>
                  <a:lnTo>
                    <a:pt x="228473" y="999744"/>
                  </a:lnTo>
                  <a:lnTo>
                    <a:pt x="223901" y="1000125"/>
                  </a:lnTo>
                  <a:lnTo>
                    <a:pt x="219583" y="999363"/>
                  </a:lnTo>
                  <a:lnTo>
                    <a:pt x="215265" y="997204"/>
                  </a:lnTo>
                  <a:lnTo>
                    <a:pt x="211709" y="992632"/>
                  </a:lnTo>
                  <a:lnTo>
                    <a:pt x="208915" y="987425"/>
                  </a:lnTo>
                  <a:lnTo>
                    <a:pt x="207391" y="979678"/>
                  </a:lnTo>
                  <a:lnTo>
                    <a:pt x="203200" y="965835"/>
                  </a:lnTo>
                  <a:lnTo>
                    <a:pt x="201041" y="963930"/>
                  </a:lnTo>
                  <a:lnTo>
                    <a:pt x="200025" y="963295"/>
                  </a:lnTo>
                  <a:lnTo>
                    <a:pt x="198247" y="963549"/>
                  </a:lnTo>
                  <a:lnTo>
                    <a:pt x="196469" y="963930"/>
                  </a:lnTo>
                  <a:lnTo>
                    <a:pt x="193929" y="964311"/>
                  </a:lnTo>
                  <a:lnTo>
                    <a:pt x="192405" y="967359"/>
                  </a:lnTo>
                  <a:lnTo>
                    <a:pt x="191770" y="969137"/>
                  </a:lnTo>
                  <a:lnTo>
                    <a:pt x="191770" y="972185"/>
                  </a:lnTo>
                  <a:lnTo>
                    <a:pt x="191770" y="976249"/>
                  </a:lnTo>
                  <a:lnTo>
                    <a:pt x="191008" y="978789"/>
                  </a:lnTo>
                  <a:lnTo>
                    <a:pt x="189992" y="982980"/>
                  </a:lnTo>
                  <a:lnTo>
                    <a:pt x="187452" y="987806"/>
                  </a:lnTo>
                  <a:lnTo>
                    <a:pt x="184277" y="991108"/>
                  </a:lnTo>
                  <a:lnTo>
                    <a:pt x="180721" y="993775"/>
                  </a:lnTo>
                  <a:lnTo>
                    <a:pt x="176784" y="995299"/>
                  </a:lnTo>
                  <a:lnTo>
                    <a:pt x="168275" y="996315"/>
                  </a:lnTo>
                  <a:lnTo>
                    <a:pt x="159766" y="996696"/>
                  </a:lnTo>
                  <a:lnTo>
                    <a:pt x="157607" y="995299"/>
                  </a:lnTo>
                  <a:lnTo>
                    <a:pt x="155321" y="992632"/>
                  </a:lnTo>
                  <a:lnTo>
                    <a:pt x="153543" y="989711"/>
                  </a:lnTo>
                  <a:lnTo>
                    <a:pt x="152527" y="986282"/>
                  </a:lnTo>
                  <a:lnTo>
                    <a:pt x="151130" y="978154"/>
                  </a:lnTo>
                  <a:lnTo>
                    <a:pt x="151130" y="968756"/>
                  </a:lnTo>
                  <a:lnTo>
                    <a:pt x="152146" y="958723"/>
                  </a:lnTo>
                  <a:lnTo>
                    <a:pt x="153924" y="949071"/>
                  </a:lnTo>
                  <a:lnTo>
                    <a:pt x="156083" y="940181"/>
                  </a:lnTo>
                  <a:lnTo>
                    <a:pt x="158242" y="932434"/>
                  </a:lnTo>
                  <a:lnTo>
                    <a:pt x="174625" y="936752"/>
                  </a:lnTo>
                  <a:lnTo>
                    <a:pt x="191008" y="939419"/>
                  </a:lnTo>
                  <a:lnTo>
                    <a:pt x="208153" y="940943"/>
                  </a:lnTo>
                  <a:lnTo>
                    <a:pt x="226060" y="941324"/>
                  </a:lnTo>
                  <a:lnTo>
                    <a:pt x="263144" y="940943"/>
                  </a:lnTo>
                  <a:lnTo>
                    <a:pt x="282321" y="940943"/>
                  </a:lnTo>
                  <a:lnTo>
                    <a:pt x="302641" y="942086"/>
                  </a:lnTo>
                  <a:lnTo>
                    <a:pt x="276606" y="1174242"/>
                  </a:lnTo>
                  <a:lnTo>
                    <a:pt x="301625" y="1174496"/>
                  </a:lnTo>
                  <a:lnTo>
                    <a:pt x="325120" y="1175385"/>
                  </a:lnTo>
                  <a:lnTo>
                    <a:pt x="348234" y="1176401"/>
                  </a:lnTo>
                  <a:lnTo>
                    <a:pt x="370078" y="1177544"/>
                  </a:lnTo>
                  <a:lnTo>
                    <a:pt x="390398" y="1179449"/>
                  </a:lnTo>
                  <a:lnTo>
                    <a:pt x="409575" y="1181989"/>
                  </a:lnTo>
                  <a:lnTo>
                    <a:pt x="426974" y="1184910"/>
                  </a:lnTo>
                  <a:lnTo>
                    <a:pt x="421386" y="1223391"/>
                  </a:lnTo>
                  <a:lnTo>
                    <a:pt x="416052" y="1259840"/>
                  </a:lnTo>
                  <a:lnTo>
                    <a:pt x="409956" y="1296162"/>
                  </a:lnTo>
                  <a:lnTo>
                    <a:pt x="403987" y="1333119"/>
                  </a:lnTo>
                  <a:lnTo>
                    <a:pt x="382524" y="1330833"/>
                  </a:lnTo>
                  <a:lnTo>
                    <a:pt x="361823" y="1329436"/>
                  </a:lnTo>
                  <a:lnTo>
                    <a:pt x="320040" y="1328928"/>
                  </a:lnTo>
                  <a:lnTo>
                    <a:pt x="278765" y="1328928"/>
                  </a:lnTo>
                  <a:lnTo>
                    <a:pt x="257683" y="1328547"/>
                  </a:lnTo>
                  <a:lnTo>
                    <a:pt x="236728" y="1327531"/>
                  </a:lnTo>
                  <a:lnTo>
                    <a:pt x="239522" y="1308100"/>
                  </a:lnTo>
                  <a:lnTo>
                    <a:pt x="241681" y="1290320"/>
                  </a:lnTo>
                  <a:lnTo>
                    <a:pt x="243459" y="1274699"/>
                  </a:lnTo>
                  <a:lnTo>
                    <a:pt x="244475" y="1259840"/>
                  </a:lnTo>
                  <a:lnTo>
                    <a:pt x="242062" y="1255649"/>
                  </a:lnTo>
                  <a:lnTo>
                    <a:pt x="239903" y="1251585"/>
                  </a:lnTo>
                  <a:lnTo>
                    <a:pt x="238506" y="1243711"/>
                  </a:lnTo>
                  <a:lnTo>
                    <a:pt x="239522" y="1237107"/>
                  </a:lnTo>
                  <a:lnTo>
                    <a:pt x="241681" y="1230757"/>
                  </a:lnTo>
                  <a:lnTo>
                    <a:pt x="248158" y="1228217"/>
                  </a:lnTo>
                  <a:lnTo>
                    <a:pt x="251714" y="1225931"/>
                  </a:lnTo>
                  <a:lnTo>
                    <a:pt x="252730" y="1223645"/>
                  </a:lnTo>
                  <a:lnTo>
                    <a:pt x="252349" y="1221486"/>
                  </a:lnTo>
                  <a:lnTo>
                    <a:pt x="249555" y="1216914"/>
                  </a:lnTo>
                  <a:lnTo>
                    <a:pt x="248158" y="1214374"/>
                  </a:lnTo>
                  <a:lnTo>
                    <a:pt x="247777" y="1212088"/>
                  </a:lnTo>
                  <a:lnTo>
                    <a:pt x="249174" y="1193546"/>
                  </a:lnTo>
                  <a:lnTo>
                    <a:pt x="250952" y="1173861"/>
                  </a:lnTo>
                  <a:lnTo>
                    <a:pt x="562864" y="1194689"/>
                  </a:lnTo>
                  <a:lnTo>
                    <a:pt x="566039" y="1206881"/>
                  </a:lnTo>
                  <a:lnTo>
                    <a:pt x="567817" y="1218819"/>
                  </a:lnTo>
                  <a:lnTo>
                    <a:pt x="568198" y="1230376"/>
                  </a:lnTo>
                  <a:lnTo>
                    <a:pt x="567817" y="1241933"/>
                  </a:lnTo>
                  <a:lnTo>
                    <a:pt x="568198" y="1244473"/>
                  </a:lnTo>
                  <a:lnTo>
                    <a:pt x="569595" y="1247140"/>
                  </a:lnTo>
                  <a:lnTo>
                    <a:pt x="572897" y="1250823"/>
                  </a:lnTo>
                  <a:lnTo>
                    <a:pt x="573659" y="1253109"/>
                  </a:lnTo>
                  <a:lnTo>
                    <a:pt x="572897" y="1256411"/>
                  </a:lnTo>
                  <a:lnTo>
                    <a:pt x="569976" y="1260856"/>
                  </a:lnTo>
                  <a:lnTo>
                    <a:pt x="567817" y="1263523"/>
                  </a:lnTo>
                  <a:lnTo>
                    <a:pt x="565023" y="1266444"/>
                  </a:lnTo>
                  <a:lnTo>
                    <a:pt x="564007" y="1268730"/>
                  </a:lnTo>
                  <a:lnTo>
                    <a:pt x="562229" y="1270635"/>
                  </a:lnTo>
                  <a:lnTo>
                    <a:pt x="558673" y="1273937"/>
                  </a:lnTo>
                  <a:lnTo>
                    <a:pt x="557911" y="1275461"/>
                  </a:lnTo>
                  <a:lnTo>
                    <a:pt x="557530" y="1278001"/>
                  </a:lnTo>
                  <a:lnTo>
                    <a:pt x="558673" y="1281303"/>
                  </a:lnTo>
                  <a:lnTo>
                    <a:pt x="561467" y="1285494"/>
                  </a:lnTo>
                  <a:lnTo>
                    <a:pt x="559308" y="1299972"/>
                  </a:lnTo>
                  <a:lnTo>
                    <a:pt x="557911" y="1314069"/>
                  </a:lnTo>
                  <a:lnTo>
                    <a:pt x="558673" y="1327531"/>
                  </a:lnTo>
                  <a:lnTo>
                    <a:pt x="561467" y="1340485"/>
                  </a:lnTo>
                  <a:lnTo>
                    <a:pt x="560832" y="1341247"/>
                  </a:lnTo>
                  <a:lnTo>
                    <a:pt x="557911" y="1341628"/>
                  </a:lnTo>
                  <a:lnTo>
                    <a:pt x="553593" y="1341628"/>
                  </a:lnTo>
                  <a:lnTo>
                    <a:pt x="548259" y="1341247"/>
                  </a:lnTo>
                  <a:lnTo>
                    <a:pt x="541401" y="1340866"/>
                  </a:lnTo>
                  <a:lnTo>
                    <a:pt x="533654" y="1340485"/>
                  </a:lnTo>
                  <a:lnTo>
                    <a:pt x="517525" y="1339469"/>
                  </a:lnTo>
                  <a:lnTo>
                    <a:pt x="501142" y="1337945"/>
                  </a:lnTo>
                  <a:lnTo>
                    <a:pt x="493776" y="1337183"/>
                  </a:lnTo>
                  <a:lnTo>
                    <a:pt x="486918" y="1336421"/>
                  </a:lnTo>
                  <a:lnTo>
                    <a:pt x="481711" y="1336421"/>
                  </a:lnTo>
                  <a:lnTo>
                    <a:pt x="477647" y="1336421"/>
                  </a:lnTo>
                  <a:lnTo>
                    <a:pt x="475107" y="1336802"/>
                  </a:lnTo>
                  <a:lnTo>
                    <a:pt x="474472" y="1337564"/>
                  </a:lnTo>
                  <a:lnTo>
                    <a:pt x="475107" y="1337945"/>
                  </a:lnTo>
                  <a:lnTo>
                    <a:pt x="475869" y="1339469"/>
                  </a:lnTo>
                  <a:lnTo>
                    <a:pt x="479044" y="1344295"/>
                  </a:lnTo>
                  <a:lnTo>
                    <a:pt x="484505" y="1349121"/>
                  </a:lnTo>
                  <a:lnTo>
                    <a:pt x="488061" y="1350899"/>
                  </a:lnTo>
                  <a:lnTo>
                    <a:pt x="492252" y="1352423"/>
                  </a:lnTo>
                  <a:lnTo>
                    <a:pt x="503682" y="1354328"/>
                  </a:lnTo>
                  <a:lnTo>
                    <a:pt x="516890" y="1356106"/>
                  </a:lnTo>
                  <a:lnTo>
                    <a:pt x="530352" y="1357249"/>
                  </a:lnTo>
                  <a:lnTo>
                    <a:pt x="543179" y="1358773"/>
                  </a:lnTo>
                  <a:lnTo>
                    <a:pt x="554990" y="1359154"/>
                  </a:lnTo>
                  <a:lnTo>
                    <a:pt x="564642" y="1359916"/>
                  </a:lnTo>
                  <a:lnTo>
                    <a:pt x="571119" y="1360170"/>
                  </a:lnTo>
                  <a:lnTo>
                    <a:pt x="573278" y="1360551"/>
                  </a:lnTo>
                  <a:lnTo>
                    <a:pt x="573913" y="1360932"/>
                  </a:lnTo>
                  <a:lnTo>
                    <a:pt x="581787" y="1363218"/>
                  </a:lnTo>
                  <a:lnTo>
                    <a:pt x="590296" y="1364742"/>
                  </a:lnTo>
                  <a:lnTo>
                    <a:pt x="599694" y="1364742"/>
                  </a:lnTo>
                  <a:lnTo>
                    <a:pt x="609981" y="1364742"/>
                  </a:lnTo>
                  <a:lnTo>
                    <a:pt x="605282" y="1388491"/>
                  </a:lnTo>
                  <a:lnTo>
                    <a:pt x="601726" y="1412367"/>
                  </a:lnTo>
                  <a:lnTo>
                    <a:pt x="595630" y="1461770"/>
                  </a:lnTo>
                  <a:lnTo>
                    <a:pt x="576453" y="1466977"/>
                  </a:lnTo>
                  <a:lnTo>
                    <a:pt x="556387" y="1469898"/>
                  </a:lnTo>
                  <a:lnTo>
                    <a:pt x="535813" y="1471549"/>
                  </a:lnTo>
                  <a:lnTo>
                    <a:pt x="515112" y="1471549"/>
                  </a:lnTo>
                  <a:lnTo>
                    <a:pt x="494538" y="1470406"/>
                  </a:lnTo>
                  <a:lnTo>
                    <a:pt x="474472" y="1469263"/>
                  </a:lnTo>
                  <a:lnTo>
                    <a:pt x="455295" y="1467358"/>
                  </a:lnTo>
                  <a:lnTo>
                    <a:pt x="437769" y="1465961"/>
                  </a:lnTo>
                  <a:lnTo>
                    <a:pt x="436626" y="1456944"/>
                  </a:lnTo>
                  <a:lnTo>
                    <a:pt x="435610" y="1448054"/>
                  </a:lnTo>
                  <a:lnTo>
                    <a:pt x="436372" y="1429131"/>
                  </a:lnTo>
                  <a:lnTo>
                    <a:pt x="438404" y="1409700"/>
                  </a:lnTo>
                  <a:lnTo>
                    <a:pt x="442468" y="1390650"/>
                  </a:lnTo>
                  <a:lnTo>
                    <a:pt x="446659" y="1373251"/>
                  </a:lnTo>
                  <a:lnTo>
                    <a:pt x="451993" y="1357249"/>
                  </a:lnTo>
                  <a:lnTo>
                    <a:pt x="456692" y="1344676"/>
                  </a:lnTo>
                  <a:lnTo>
                    <a:pt x="459105" y="1339469"/>
                  </a:lnTo>
                  <a:lnTo>
                    <a:pt x="460883" y="1335659"/>
                  </a:lnTo>
                  <a:lnTo>
                    <a:pt x="426974" y="1330833"/>
                  </a:lnTo>
                  <a:lnTo>
                    <a:pt x="428117" y="1310005"/>
                  </a:lnTo>
                  <a:lnTo>
                    <a:pt x="431038" y="1290320"/>
                  </a:lnTo>
                  <a:lnTo>
                    <a:pt x="434213" y="1271270"/>
                  </a:lnTo>
                  <a:lnTo>
                    <a:pt x="438023" y="1253109"/>
                  </a:lnTo>
                  <a:lnTo>
                    <a:pt x="443103" y="1235583"/>
                  </a:lnTo>
                  <a:lnTo>
                    <a:pt x="448056" y="1218819"/>
                  </a:lnTo>
                  <a:lnTo>
                    <a:pt x="459486" y="1184910"/>
                  </a:lnTo>
                  <a:lnTo>
                    <a:pt x="200660" y="1344676"/>
                  </a:lnTo>
                  <a:lnTo>
                    <a:pt x="215265" y="1346835"/>
                  </a:lnTo>
                  <a:lnTo>
                    <a:pt x="245618" y="1349502"/>
                  </a:lnTo>
                  <a:lnTo>
                    <a:pt x="277749" y="1350899"/>
                  </a:lnTo>
                  <a:lnTo>
                    <a:pt x="309753" y="1351280"/>
                  </a:lnTo>
                  <a:lnTo>
                    <a:pt x="342265" y="1351280"/>
                  </a:lnTo>
                  <a:lnTo>
                    <a:pt x="373507" y="1351280"/>
                  </a:lnTo>
                  <a:lnTo>
                    <a:pt x="403225" y="1351788"/>
                  </a:lnTo>
                  <a:lnTo>
                    <a:pt x="417068" y="1352804"/>
                  </a:lnTo>
                  <a:lnTo>
                    <a:pt x="430657" y="1353566"/>
                  </a:lnTo>
                  <a:lnTo>
                    <a:pt x="426720" y="1367663"/>
                  </a:lnTo>
                  <a:lnTo>
                    <a:pt x="423418" y="1382522"/>
                  </a:lnTo>
                  <a:lnTo>
                    <a:pt x="418592" y="1413891"/>
                  </a:lnTo>
                  <a:lnTo>
                    <a:pt x="414147" y="1446276"/>
                  </a:lnTo>
                  <a:lnTo>
                    <a:pt x="411734" y="1461516"/>
                  </a:lnTo>
                  <a:lnTo>
                    <a:pt x="409194" y="1477010"/>
                  </a:lnTo>
                  <a:lnTo>
                    <a:pt x="364363" y="1464437"/>
                  </a:lnTo>
                  <a:lnTo>
                    <a:pt x="341884" y="1458468"/>
                  </a:lnTo>
                  <a:lnTo>
                    <a:pt x="318643" y="1453261"/>
                  </a:lnTo>
                  <a:lnTo>
                    <a:pt x="294767" y="1448816"/>
                  </a:lnTo>
                  <a:lnTo>
                    <a:pt x="269494" y="1445387"/>
                  </a:lnTo>
                  <a:lnTo>
                    <a:pt x="243459" y="1443609"/>
                  </a:lnTo>
                  <a:lnTo>
                    <a:pt x="215265" y="1443228"/>
                  </a:lnTo>
                  <a:lnTo>
                    <a:pt x="213233" y="1438402"/>
                  </a:lnTo>
                  <a:lnTo>
                    <a:pt x="210693" y="1433195"/>
                  </a:lnTo>
                  <a:lnTo>
                    <a:pt x="203835" y="1421257"/>
                  </a:lnTo>
                  <a:lnTo>
                    <a:pt x="196850" y="1407795"/>
                  </a:lnTo>
                  <a:lnTo>
                    <a:pt x="189992" y="1394079"/>
                  </a:lnTo>
                  <a:lnTo>
                    <a:pt x="184658" y="1379982"/>
                  </a:lnTo>
                  <a:lnTo>
                    <a:pt x="182499" y="1373251"/>
                  </a:lnTo>
                  <a:lnTo>
                    <a:pt x="181356" y="1366139"/>
                  </a:lnTo>
                  <a:lnTo>
                    <a:pt x="181102" y="1359916"/>
                  </a:lnTo>
                  <a:lnTo>
                    <a:pt x="181737" y="1353566"/>
                  </a:lnTo>
                  <a:lnTo>
                    <a:pt x="183642" y="1347597"/>
                  </a:lnTo>
                  <a:lnTo>
                    <a:pt x="186817" y="1342390"/>
                  </a:lnTo>
                  <a:lnTo>
                    <a:pt x="234188" y="1458468"/>
                  </a:lnTo>
                  <a:lnTo>
                    <a:pt x="243840" y="1458468"/>
                  </a:lnTo>
                  <a:lnTo>
                    <a:pt x="264922" y="1459230"/>
                  </a:lnTo>
                  <a:lnTo>
                    <a:pt x="287020" y="1460373"/>
                  </a:lnTo>
                  <a:lnTo>
                    <a:pt x="308356" y="1461770"/>
                  </a:lnTo>
                  <a:lnTo>
                    <a:pt x="322199" y="1464437"/>
                  </a:lnTo>
                  <a:lnTo>
                    <a:pt x="335026" y="1468501"/>
                  </a:lnTo>
                  <a:lnTo>
                    <a:pt x="361823" y="1478915"/>
                  </a:lnTo>
                  <a:lnTo>
                    <a:pt x="388112" y="1489329"/>
                  </a:lnTo>
                  <a:lnTo>
                    <a:pt x="402082" y="1493520"/>
                  </a:lnTo>
                  <a:lnTo>
                    <a:pt x="416433" y="1495679"/>
                  </a:lnTo>
                  <a:lnTo>
                    <a:pt x="416433" y="1501267"/>
                  </a:lnTo>
                  <a:lnTo>
                    <a:pt x="416814" y="1506093"/>
                  </a:lnTo>
                  <a:lnTo>
                    <a:pt x="418846" y="1515491"/>
                  </a:lnTo>
                  <a:lnTo>
                    <a:pt x="420243" y="1525143"/>
                  </a:lnTo>
                  <a:lnTo>
                    <a:pt x="420243" y="1530604"/>
                  </a:lnTo>
                  <a:lnTo>
                    <a:pt x="419608" y="1536954"/>
                  </a:lnTo>
                  <a:lnTo>
                    <a:pt x="287020" y="1525524"/>
                  </a:lnTo>
                  <a:lnTo>
                    <a:pt x="265176" y="1525524"/>
                  </a:lnTo>
                  <a:lnTo>
                    <a:pt x="246253" y="1525524"/>
                  </a:lnTo>
                  <a:lnTo>
                    <a:pt x="228473" y="1526540"/>
                  </a:lnTo>
                  <a:lnTo>
                    <a:pt x="211709" y="1527683"/>
                  </a:lnTo>
                  <a:lnTo>
                    <a:pt x="194564" y="1528445"/>
                  </a:lnTo>
                  <a:lnTo>
                    <a:pt x="177165" y="1529461"/>
                  </a:lnTo>
                  <a:lnTo>
                    <a:pt x="157988" y="1529969"/>
                  </a:lnTo>
                  <a:lnTo>
                    <a:pt x="136525" y="1529461"/>
                  </a:lnTo>
                  <a:lnTo>
                    <a:pt x="121158" y="1518793"/>
                  </a:lnTo>
                  <a:lnTo>
                    <a:pt x="122301" y="1488313"/>
                  </a:lnTo>
                  <a:lnTo>
                    <a:pt x="128270" y="1481836"/>
                  </a:lnTo>
                  <a:lnTo>
                    <a:pt x="135763" y="1477010"/>
                  </a:lnTo>
                  <a:lnTo>
                    <a:pt x="144399" y="1473327"/>
                  </a:lnTo>
                  <a:lnTo>
                    <a:pt x="153924" y="1471168"/>
                  </a:lnTo>
                  <a:lnTo>
                    <a:pt x="164719" y="1469644"/>
                  </a:lnTo>
                  <a:lnTo>
                    <a:pt x="176022" y="1468882"/>
                  </a:lnTo>
                  <a:lnTo>
                    <a:pt x="188214" y="1468882"/>
                  </a:lnTo>
                  <a:lnTo>
                    <a:pt x="201041" y="1469644"/>
                  </a:lnTo>
                  <a:lnTo>
                    <a:pt x="213233" y="1488313"/>
                  </a:lnTo>
                  <a:lnTo>
                    <a:pt x="218821" y="1477010"/>
                  </a:lnTo>
                  <a:lnTo>
                    <a:pt x="218059" y="1471803"/>
                  </a:lnTo>
                  <a:lnTo>
                    <a:pt x="218059" y="1468247"/>
                  </a:lnTo>
                  <a:lnTo>
                    <a:pt x="218821" y="1465961"/>
                  </a:lnTo>
                  <a:lnTo>
                    <a:pt x="219583" y="1464437"/>
                  </a:lnTo>
                  <a:lnTo>
                    <a:pt x="222504" y="1461770"/>
                  </a:lnTo>
                  <a:lnTo>
                    <a:pt x="224282" y="1460754"/>
                  </a:lnTo>
                  <a:lnTo>
                    <a:pt x="226060" y="1458468"/>
                  </a:lnTo>
                  <a:lnTo>
                    <a:pt x="441325" y="1483741"/>
                  </a:lnTo>
                  <a:lnTo>
                    <a:pt x="452374" y="1485646"/>
                  </a:lnTo>
                  <a:lnTo>
                    <a:pt x="474853" y="1487932"/>
                  </a:lnTo>
                  <a:lnTo>
                    <a:pt x="497332" y="1487932"/>
                  </a:lnTo>
                  <a:lnTo>
                    <a:pt x="520446" y="1486789"/>
                  </a:lnTo>
                  <a:lnTo>
                    <a:pt x="565658" y="1483106"/>
                  </a:lnTo>
                  <a:lnTo>
                    <a:pt x="587883" y="1483106"/>
                  </a:lnTo>
                  <a:lnTo>
                    <a:pt x="609981" y="1484503"/>
                  </a:lnTo>
                  <a:lnTo>
                    <a:pt x="611378" y="1486027"/>
                  </a:lnTo>
                  <a:lnTo>
                    <a:pt x="612140" y="1489329"/>
                  </a:lnTo>
                  <a:lnTo>
                    <a:pt x="613537" y="1497584"/>
                  </a:lnTo>
                  <a:lnTo>
                    <a:pt x="614934" y="1500124"/>
                  </a:lnTo>
                  <a:lnTo>
                    <a:pt x="615950" y="1500124"/>
                  </a:lnTo>
                  <a:lnTo>
                    <a:pt x="617093" y="1499743"/>
                  </a:lnTo>
                  <a:lnTo>
                    <a:pt x="618490" y="1498600"/>
                  </a:lnTo>
                  <a:lnTo>
                    <a:pt x="620268" y="1496060"/>
                  </a:lnTo>
                  <a:lnTo>
                    <a:pt x="622046" y="1492250"/>
                  </a:lnTo>
                  <a:lnTo>
                    <a:pt x="624967" y="1487424"/>
                  </a:lnTo>
                  <a:lnTo>
                    <a:pt x="643382" y="1491615"/>
                  </a:lnTo>
                  <a:lnTo>
                    <a:pt x="661670" y="1494155"/>
                  </a:lnTo>
                  <a:lnTo>
                    <a:pt x="670814" y="1494155"/>
                  </a:lnTo>
                  <a:lnTo>
                    <a:pt x="680847" y="1494155"/>
                  </a:lnTo>
                  <a:lnTo>
                    <a:pt x="691642" y="1492758"/>
                  </a:lnTo>
                  <a:lnTo>
                    <a:pt x="703072" y="1490472"/>
                  </a:lnTo>
                  <a:lnTo>
                    <a:pt x="707644" y="1488567"/>
                  </a:lnTo>
                  <a:lnTo>
                    <a:pt x="711835" y="1487932"/>
                  </a:lnTo>
                  <a:lnTo>
                    <a:pt x="714756" y="1488313"/>
                  </a:lnTo>
                  <a:lnTo>
                    <a:pt x="717296" y="1488567"/>
                  </a:lnTo>
                  <a:lnTo>
                    <a:pt x="720471" y="1491869"/>
                  </a:lnTo>
                  <a:lnTo>
                    <a:pt x="723646" y="1495679"/>
                  </a:lnTo>
                  <a:lnTo>
                    <a:pt x="729742" y="1503807"/>
                  </a:lnTo>
                  <a:lnTo>
                    <a:pt x="731520" y="1507998"/>
                  </a:lnTo>
                  <a:lnTo>
                    <a:pt x="732536" y="1512443"/>
                  </a:lnTo>
                  <a:lnTo>
                    <a:pt x="733298" y="1518031"/>
                  </a:lnTo>
                  <a:lnTo>
                    <a:pt x="733298" y="1523873"/>
                  </a:lnTo>
                  <a:lnTo>
                    <a:pt x="732536" y="1531747"/>
                  </a:lnTo>
                  <a:lnTo>
                    <a:pt x="731901" y="1540764"/>
                  </a:lnTo>
                  <a:lnTo>
                    <a:pt x="714121" y="1544828"/>
                  </a:lnTo>
                  <a:lnTo>
                    <a:pt x="696214" y="1546987"/>
                  </a:lnTo>
                  <a:lnTo>
                    <a:pt x="679069" y="1548130"/>
                  </a:lnTo>
                  <a:lnTo>
                    <a:pt x="662051" y="1548511"/>
                  </a:lnTo>
                  <a:lnTo>
                    <a:pt x="627380" y="1546225"/>
                  </a:lnTo>
                  <a:lnTo>
                    <a:pt x="592836" y="1542542"/>
                  </a:lnTo>
                  <a:lnTo>
                    <a:pt x="557530" y="1538478"/>
                  </a:lnTo>
                  <a:lnTo>
                    <a:pt x="520827" y="1534668"/>
                  </a:lnTo>
                  <a:lnTo>
                    <a:pt x="501904" y="1534033"/>
                  </a:lnTo>
                  <a:lnTo>
                    <a:pt x="482346" y="1534033"/>
                  </a:lnTo>
                  <a:lnTo>
                    <a:pt x="462280" y="1534668"/>
                  </a:lnTo>
                  <a:lnTo>
                    <a:pt x="441325" y="1536954"/>
                  </a:lnTo>
                  <a:lnTo>
                    <a:pt x="437769" y="1530985"/>
                  </a:lnTo>
                  <a:lnTo>
                    <a:pt x="434848" y="1524254"/>
                  </a:lnTo>
                  <a:lnTo>
                    <a:pt x="431038" y="1510538"/>
                  </a:lnTo>
                  <a:lnTo>
                    <a:pt x="429641" y="1496060"/>
                  </a:lnTo>
                  <a:lnTo>
                    <a:pt x="430657" y="1480820"/>
                  </a:lnTo>
                  <a:lnTo>
                    <a:pt x="409194" y="1581277"/>
                  </a:lnTo>
                  <a:lnTo>
                    <a:pt x="388112" y="1583436"/>
                  </a:lnTo>
                  <a:lnTo>
                    <a:pt x="368300" y="1584579"/>
                  </a:lnTo>
                  <a:lnTo>
                    <a:pt x="347853" y="1585341"/>
                  </a:lnTo>
                  <a:lnTo>
                    <a:pt x="326263" y="1586357"/>
                  </a:lnTo>
                  <a:lnTo>
                    <a:pt x="326517" y="1567180"/>
                  </a:lnTo>
                  <a:lnTo>
                    <a:pt x="226060" y="1562989"/>
                  </a:lnTo>
                  <a:lnTo>
                    <a:pt x="143637" y="1562989"/>
                  </a:lnTo>
                  <a:lnTo>
                    <a:pt x="142240" y="1559687"/>
                  </a:lnTo>
                  <a:lnTo>
                    <a:pt x="140462" y="1557020"/>
                  </a:lnTo>
                  <a:lnTo>
                    <a:pt x="139700" y="1553718"/>
                  </a:lnTo>
                  <a:lnTo>
                    <a:pt x="139700" y="1551051"/>
                  </a:lnTo>
                  <a:lnTo>
                    <a:pt x="139700" y="1548130"/>
                  </a:lnTo>
                  <a:lnTo>
                    <a:pt x="175006" y="1543685"/>
                  </a:lnTo>
                  <a:lnTo>
                    <a:pt x="209677" y="1541780"/>
                  </a:lnTo>
                  <a:lnTo>
                    <a:pt x="244856" y="1542161"/>
                  </a:lnTo>
                  <a:lnTo>
                    <a:pt x="279527" y="1544066"/>
                  </a:lnTo>
                  <a:lnTo>
                    <a:pt x="347472" y="1549146"/>
                  </a:lnTo>
                  <a:lnTo>
                    <a:pt x="380365" y="1551051"/>
                  </a:lnTo>
                  <a:lnTo>
                    <a:pt x="412369" y="1551813"/>
                  </a:lnTo>
                  <a:lnTo>
                    <a:pt x="735457" y="1570482"/>
                  </a:lnTo>
                  <a:lnTo>
                    <a:pt x="709041" y="1570101"/>
                  </a:lnTo>
                  <a:lnTo>
                    <a:pt x="683387" y="1570482"/>
                  </a:lnTo>
                  <a:lnTo>
                    <a:pt x="657987" y="1570863"/>
                  </a:lnTo>
                  <a:lnTo>
                    <a:pt x="633476" y="1571117"/>
                  </a:lnTo>
                  <a:lnTo>
                    <a:pt x="609981" y="1570863"/>
                  </a:lnTo>
                  <a:lnTo>
                    <a:pt x="587121" y="1569720"/>
                  </a:lnTo>
                  <a:lnTo>
                    <a:pt x="565658" y="1567180"/>
                  </a:lnTo>
                  <a:lnTo>
                    <a:pt x="545084" y="1562989"/>
                  </a:lnTo>
                  <a:lnTo>
                    <a:pt x="541782" y="1567815"/>
                  </a:lnTo>
                  <a:lnTo>
                    <a:pt x="539369" y="1573403"/>
                  </a:lnTo>
                  <a:lnTo>
                    <a:pt x="534797" y="1585722"/>
                  </a:lnTo>
                  <a:lnTo>
                    <a:pt x="522986" y="1583436"/>
                  </a:lnTo>
                  <a:lnTo>
                    <a:pt x="512318" y="1582801"/>
                  </a:lnTo>
                  <a:lnTo>
                    <a:pt x="490855" y="1584198"/>
                  </a:lnTo>
                  <a:lnTo>
                    <a:pt x="468757" y="1586103"/>
                  </a:lnTo>
                  <a:lnTo>
                    <a:pt x="457454" y="1585722"/>
                  </a:lnTo>
                  <a:lnTo>
                    <a:pt x="445262" y="1584579"/>
                  </a:lnTo>
                  <a:lnTo>
                    <a:pt x="439166" y="1549146"/>
                  </a:lnTo>
                  <a:lnTo>
                    <a:pt x="457708" y="1546606"/>
                  </a:lnTo>
                  <a:lnTo>
                    <a:pt x="476250" y="1545209"/>
                  </a:lnTo>
                  <a:lnTo>
                    <a:pt x="512318" y="1544828"/>
                  </a:lnTo>
                  <a:lnTo>
                    <a:pt x="547624" y="1546606"/>
                  </a:lnTo>
                  <a:lnTo>
                    <a:pt x="582803" y="1550035"/>
                  </a:lnTo>
                  <a:lnTo>
                    <a:pt x="618871" y="1553337"/>
                  </a:lnTo>
                  <a:lnTo>
                    <a:pt x="655955" y="1556258"/>
                  </a:lnTo>
                  <a:lnTo>
                    <a:pt x="674878" y="1557020"/>
                  </a:lnTo>
                  <a:lnTo>
                    <a:pt x="694817" y="1557020"/>
                  </a:lnTo>
                  <a:lnTo>
                    <a:pt x="714756" y="1556639"/>
                  </a:lnTo>
                  <a:lnTo>
                    <a:pt x="735457" y="1555623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7244461" y="3379470"/>
              <a:ext cx="32767" cy="35053"/>
            </a:xfrm>
            <a:custGeom>
              <a:avLst/>
              <a:gdLst/>
              <a:ahLst/>
              <a:cxnLst/>
              <a:rect l="0" t="0" r="0" b="0"/>
              <a:pathLst>
                <a:path w="32767" h="35053">
                  <a:moveTo>
                    <a:pt x="7874" y="1143"/>
                  </a:moveTo>
                  <a:lnTo>
                    <a:pt x="11684" y="0"/>
                  </a:lnTo>
                  <a:lnTo>
                    <a:pt x="16002" y="0"/>
                  </a:lnTo>
                  <a:lnTo>
                    <a:pt x="20701" y="762"/>
                  </a:lnTo>
                  <a:lnTo>
                    <a:pt x="24892" y="2667"/>
                  </a:lnTo>
                  <a:lnTo>
                    <a:pt x="28067" y="4445"/>
                  </a:lnTo>
                  <a:lnTo>
                    <a:pt x="30988" y="7493"/>
                  </a:lnTo>
                  <a:lnTo>
                    <a:pt x="32766" y="10795"/>
                  </a:lnTo>
                  <a:lnTo>
                    <a:pt x="32766" y="15367"/>
                  </a:lnTo>
                  <a:lnTo>
                    <a:pt x="31369" y="19812"/>
                  </a:lnTo>
                  <a:lnTo>
                    <a:pt x="28829" y="24130"/>
                  </a:lnTo>
                  <a:lnTo>
                    <a:pt x="25273" y="27940"/>
                  </a:lnTo>
                  <a:lnTo>
                    <a:pt x="21463" y="31623"/>
                  </a:lnTo>
                  <a:lnTo>
                    <a:pt x="17145" y="33909"/>
                  </a:lnTo>
                  <a:lnTo>
                    <a:pt x="12446" y="35052"/>
                  </a:lnTo>
                  <a:lnTo>
                    <a:pt x="8509" y="34290"/>
                  </a:lnTo>
                  <a:lnTo>
                    <a:pt x="5334" y="32385"/>
                  </a:lnTo>
                  <a:lnTo>
                    <a:pt x="2794" y="29083"/>
                  </a:lnTo>
                  <a:lnTo>
                    <a:pt x="1016" y="25019"/>
                  </a:lnTo>
                  <a:lnTo>
                    <a:pt x="381" y="20193"/>
                  </a:lnTo>
                  <a:lnTo>
                    <a:pt x="0" y="15367"/>
                  </a:lnTo>
                  <a:lnTo>
                    <a:pt x="635" y="10541"/>
                  </a:lnTo>
                  <a:lnTo>
                    <a:pt x="2159" y="6350"/>
                  </a:lnTo>
                  <a:lnTo>
                    <a:pt x="4699" y="3048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7223506" y="3376549"/>
              <a:ext cx="60453" cy="37974"/>
            </a:xfrm>
            <a:custGeom>
              <a:avLst/>
              <a:gdLst/>
              <a:ahLst/>
              <a:cxnLst/>
              <a:rect l="0" t="0" r="0" b="0"/>
              <a:pathLst>
                <a:path w="60453" h="37974">
                  <a:moveTo>
                    <a:pt x="26670" y="16002"/>
                  </a:moveTo>
                  <a:lnTo>
                    <a:pt x="28829" y="10795"/>
                  </a:lnTo>
                  <a:lnTo>
                    <a:pt x="32385" y="6985"/>
                  </a:lnTo>
                  <a:lnTo>
                    <a:pt x="36703" y="5588"/>
                  </a:lnTo>
                  <a:lnTo>
                    <a:pt x="40259" y="6731"/>
                  </a:lnTo>
                  <a:lnTo>
                    <a:pt x="43434" y="10033"/>
                  </a:lnTo>
                  <a:lnTo>
                    <a:pt x="45847" y="14097"/>
                  </a:lnTo>
                  <a:lnTo>
                    <a:pt x="46609" y="18669"/>
                  </a:lnTo>
                  <a:lnTo>
                    <a:pt x="46228" y="23495"/>
                  </a:lnTo>
                  <a:lnTo>
                    <a:pt x="44450" y="27940"/>
                  </a:lnTo>
                  <a:lnTo>
                    <a:pt x="42037" y="31242"/>
                  </a:lnTo>
                  <a:lnTo>
                    <a:pt x="38481" y="33147"/>
                  </a:lnTo>
                  <a:lnTo>
                    <a:pt x="34163" y="32258"/>
                  </a:lnTo>
                  <a:lnTo>
                    <a:pt x="30226" y="29337"/>
                  </a:lnTo>
                  <a:lnTo>
                    <a:pt x="27432" y="25273"/>
                  </a:lnTo>
                  <a:lnTo>
                    <a:pt x="26035" y="20828"/>
                  </a:lnTo>
                  <a:lnTo>
                    <a:pt x="60452" y="14097"/>
                  </a:lnTo>
                  <a:lnTo>
                    <a:pt x="60452" y="18923"/>
                  </a:lnTo>
                  <a:lnTo>
                    <a:pt x="59436" y="23495"/>
                  </a:lnTo>
                  <a:lnTo>
                    <a:pt x="57277" y="27051"/>
                  </a:lnTo>
                  <a:lnTo>
                    <a:pt x="54864" y="30607"/>
                  </a:lnTo>
                  <a:lnTo>
                    <a:pt x="51308" y="33147"/>
                  </a:lnTo>
                  <a:lnTo>
                    <a:pt x="47244" y="34925"/>
                  </a:lnTo>
                  <a:lnTo>
                    <a:pt x="37719" y="37592"/>
                  </a:lnTo>
                  <a:lnTo>
                    <a:pt x="27432" y="37973"/>
                  </a:lnTo>
                  <a:lnTo>
                    <a:pt x="17018" y="36068"/>
                  </a:lnTo>
                  <a:lnTo>
                    <a:pt x="7366" y="32766"/>
                  </a:lnTo>
                  <a:lnTo>
                    <a:pt x="3175" y="30099"/>
                  </a:lnTo>
                  <a:lnTo>
                    <a:pt x="0" y="27051"/>
                  </a:lnTo>
                  <a:lnTo>
                    <a:pt x="2032" y="21971"/>
                  </a:lnTo>
                  <a:lnTo>
                    <a:pt x="4953" y="17399"/>
                  </a:lnTo>
                  <a:lnTo>
                    <a:pt x="8763" y="13081"/>
                  </a:lnTo>
                  <a:lnTo>
                    <a:pt x="13208" y="9652"/>
                  </a:lnTo>
                  <a:lnTo>
                    <a:pt x="21971" y="4064"/>
                  </a:lnTo>
                  <a:lnTo>
                    <a:pt x="32004" y="762"/>
                  </a:lnTo>
                  <a:lnTo>
                    <a:pt x="42037" y="0"/>
                  </a:lnTo>
                  <a:lnTo>
                    <a:pt x="46228" y="762"/>
                  </a:lnTo>
                  <a:lnTo>
                    <a:pt x="50546" y="1778"/>
                  </a:lnTo>
                  <a:lnTo>
                    <a:pt x="54102" y="3683"/>
                  </a:lnTo>
                  <a:lnTo>
                    <a:pt x="56896" y="6731"/>
                  </a:lnTo>
                  <a:lnTo>
                    <a:pt x="59055" y="10033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7249770" y="3382189"/>
              <a:ext cx="20753" cy="27565"/>
            </a:xfrm>
            <a:custGeom>
              <a:avLst/>
              <a:gdLst/>
              <a:ahLst/>
              <a:cxnLst/>
              <a:rect l="0" t="0" r="0" b="0"/>
              <a:pathLst>
                <a:path w="20753" h="27565">
                  <a:moveTo>
                    <a:pt x="0" y="14766"/>
                  </a:moveTo>
                  <a:lnTo>
                    <a:pt x="943" y="19689"/>
                  </a:lnTo>
                  <a:lnTo>
                    <a:pt x="3773" y="24611"/>
                  </a:lnTo>
                  <a:lnTo>
                    <a:pt x="7546" y="27564"/>
                  </a:lnTo>
                  <a:lnTo>
                    <a:pt x="12263" y="27564"/>
                  </a:lnTo>
                  <a:lnTo>
                    <a:pt x="16035" y="25595"/>
                  </a:lnTo>
                  <a:lnTo>
                    <a:pt x="17922" y="22642"/>
                  </a:lnTo>
                  <a:lnTo>
                    <a:pt x="19809" y="17720"/>
                  </a:lnTo>
                  <a:lnTo>
                    <a:pt x="20752" y="12798"/>
                  </a:lnTo>
                  <a:lnTo>
                    <a:pt x="19809" y="8860"/>
                  </a:lnTo>
                  <a:lnTo>
                    <a:pt x="16979" y="4922"/>
                  </a:lnTo>
                  <a:lnTo>
                    <a:pt x="14149" y="985"/>
                  </a:lnTo>
                  <a:lnTo>
                    <a:pt x="10376" y="0"/>
                  </a:lnTo>
                  <a:lnTo>
                    <a:pt x="5659" y="1969"/>
                  </a:lnTo>
                  <a:lnTo>
                    <a:pt x="2830" y="5907"/>
                  </a:lnTo>
                  <a:lnTo>
                    <a:pt x="0" y="1082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398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7223361" y="3376283"/>
              <a:ext cx="60368" cy="38393"/>
            </a:xfrm>
            <a:custGeom>
              <a:avLst/>
              <a:gdLst/>
              <a:ahLst/>
              <a:cxnLst/>
              <a:rect l="0" t="0" r="0" b="0"/>
              <a:pathLst>
                <a:path w="60368" h="38393">
                  <a:moveTo>
                    <a:pt x="60367" y="14766"/>
                  </a:moveTo>
                  <a:lnTo>
                    <a:pt x="60367" y="19688"/>
                  </a:lnTo>
                  <a:lnTo>
                    <a:pt x="59424" y="23625"/>
                  </a:lnTo>
                  <a:lnTo>
                    <a:pt x="57537" y="27563"/>
                  </a:lnTo>
                  <a:lnTo>
                    <a:pt x="54708" y="30516"/>
                  </a:lnTo>
                  <a:lnTo>
                    <a:pt x="50935" y="33469"/>
                  </a:lnTo>
                  <a:lnTo>
                    <a:pt x="47162" y="35438"/>
                  </a:lnTo>
                  <a:lnTo>
                    <a:pt x="37730" y="37407"/>
                  </a:lnTo>
                  <a:lnTo>
                    <a:pt x="27354" y="38392"/>
                  </a:lnTo>
                  <a:lnTo>
                    <a:pt x="16978" y="36423"/>
                  </a:lnTo>
                  <a:lnTo>
                    <a:pt x="7546" y="33469"/>
                  </a:lnTo>
                  <a:lnTo>
                    <a:pt x="3773" y="30516"/>
                  </a:lnTo>
                  <a:lnTo>
                    <a:pt x="0" y="27563"/>
                  </a:lnTo>
                  <a:lnTo>
                    <a:pt x="1887" y="22641"/>
                  </a:lnTo>
                  <a:lnTo>
                    <a:pt x="4716" y="17719"/>
                  </a:lnTo>
                  <a:lnTo>
                    <a:pt x="8490" y="13781"/>
                  </a:lnTo>
                  <a:lnTo>
                    <a:pt x="13206" y="9844"/>
                  </a:lnTo>
                  <a:lnTo>
                    <a:pt x="22638" y="3937"/>
                  </a:lnTo>
                  <a:lnTo>
                    <a:pt x="32071" y="984"/>
                  </a:lnTo>
                  <a:lnTo>
                    <a:pt x="42446" y="0"/>
                  </a:lnTo>
                  <a:lnTo>
                    <a:pt x="46219" y="984"/>
                  </a:lnTo>
                  <a:lnTo>
                    <a:pt x="50935" y="1969"/>
                  </a:lnTo>
                  <a:lnTo>
                    <a:pt x="53765" y="3937"/>
                  </a:lnTo>
                  <a:lnTo>
                    <a:pt x="57537" y="6890"/>
                  </a:lnTo>
                  <a:lnTo>
                    <a:pt x="59424" y="10828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398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7344664" y="3361309"/>
              <a:ext cx="32767" cy="34926"/>
            </a:xfrm>
            <a:custGeom>
              <a:avLst/>
              <a:gdLst/>
              <a:ahLst/>
              <a:cxnLst/>
              <a:rect l="0" t="0" r="0" b="0"/>
              <a:pathLst>
                <a:path w="32767" h="34926">
                  <a:moveTo>
                    <a:pt x="7874" y="1143"/>
                  </a:moveTo>
                  <a:lnTo>
                    <a:pt x="11811" y="0"/>
                  </a:lnTo>
                  <a:lnTo>
                    <a:pt x="16002" y="0"/>
                  </a:lnTo>
                  <a:lnTo>
                    <a:pt x="20701" y="1143"/>
                  </a:lnTo>
                  <a:lnTo>
                    <a:pt x="24638" y="2540"/>
                  </a:lnTo>
                  <a:lnTo>
                    <a:pt x="28067" y="4445"/>
                  </a:lnTo>
                  <a:lnTo>
                    <a:pt x="30988" y="7366"/>
                  </a:lnTo>
                  <a:lnTo>
                    <a:pt x="32385" y="10795"/>
                  </a:lnTo>
                  <a:lnTo>
                    <a:pt x="32766" y="15240"/>
                  </a:lnTo>
                  <a:lnTo>
                    <a:pt x="31369" y="19685"/>
                  </a:lnTo>
                  <a:lnTo>
                    <a:pt x="28829" y="24130"/>
                  </a:lnTo>
                  <a:lnTo>
                    <a:pt x="25273" y="28321"/>
                  </a:lnTo>
                  <a:lnTo>
                    <a:pt x="21463" y="31623"/>
                  </a:lnTo>
                  <a:lnTo>
                    <a:pt x="17018" y="33909"/>
                  </a:lnTo>
                  <a:lnTo>
                    <a:pt x="12446" y="34925"/>
                  </a:lnTo>
                  <a:lnTo>
                    <a:pt x="8636" y="34163"/>
                  </a:lnTo>
                  <a:lnTo>
                    <a:pt x="5334" y="32258"/>
                  </a:lnTo>
                  <a:lnTo>
                    <a:pt x="2794" y="28956"/>
                  </a:lnTo>
                  <a:lnTo>
                    <a:pt x="1016" y="24892"/>
                  </a:lnTo>
                  <a:lnTo>
                    <a:pt x="381" y="20066"/>
                  </a:lnTo>
                  <a:lnTo>
                    <a:pt x="0" y="15240"/>
                  </a:lnTo>
                  <a:lnTo>
                    <a:pt x="635" y="10287"/>
                  </a:lnTo>
                  <a:lnTo>
                    <a:pt x="2032" y="6350"/>
                  </a:lnTo>
                  <a:lnTo>
                    <a:pt x="4572" y="3302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7331456" y="3359785"/>
              <a:ext cx="62104" cy="37212"/>
            </a:xfrm>
            <a:custGeom>
              <a:avLst/>
              <a:gdLst/>
              <a:ahLst/>
              <a:cxnLst/>
              <a:rect l="0" t="0" r="0" b="0"/>
              <a:pathLst>
                <a:path w="62104" h="37212">
                  <a:moveTo>
                    <a:pt x="18923" y="15240"/>
                  </a:moveTo>
                  <a:lnTo>
                    <a:pt x="21082" y="10414"/>
                  </a:lnTo>
                  <a:lnTo>
                    <a:pt x="23876" y="6731"/>
                  </a:lnTo>
                  <a:lnTo>
                    <a:pt x="27813" y="5207"/>
                  </a:lnTo>
                  <a:lnTo>
                    <a:pt x="32131" y="6350"/>
                  </a:lnTo>
                  <a:lnTo>
                    <a:pt x="35687" y="9652"/>
                  </a:lnTo>
                  <a:lnTo>
                    <a:pt x="38100" y="14986"/>
                  </a:lnTo>
                  <a:lnTo>
                    <a:pt x="38862" y="20193"/>
                  </a:lnTo>
                  <a:lnTo>
                    <a:pt x="38100" y="24511"/>
                  </a:lnTo>
                  <a:lnTo>
                    <a:pt x="35687" y="28702"/>
                  </a:lnTo>
                  <a:lnTo>
                    <a:pt x="32512" y="32004"/>
                  </a:lnTo>
                  <a:lnTo>
                    <a:pt x="28194" y="33147"/>
                  </a:lnTo>
                  <a:lnTo>
                    <a:pt x="24638" y="32004"/>
                  </a:lnTo>
                  <a:lnTo>
                    <a:pt x="21463" y="28702"/>
                  </a:lnTo>
                  <a:lnTo>
                    <a:pt x="19304" y="24511"/>
                  </a:lnTo>
                  <a:lnTo>
                    <a:pt x="18161" y="20193"/>
                  </a:lnTo>
                  <a:lnTo>
                    <a:pt x="381" y="14478"/>
                  </a:lnTo>
                  <a:lnTo>
                    <a:pt x="2159" y="10795"/>
                  </a:lnTo>
                  <a:lnTo>
                    <a:pt x="4191" y="7874"/>
                  </a:lnTo>
                  <a:lnTo>
                    <a:pt x="7493" y="5207"/>
                  </a:lnTo>
                  <a:lnTo>
                    <a:pt x="11049" y="3048"/>
                  </a:lnTo>
                  <a:lnTo>
                    <a:pt x="15621" y="1143"/>
                  </a:lnTo>
                  <a:lnTo>
                    <a:pt x="25273" y="0"/>
                  </a:lnTo>
                  <a:lnTo>
                    <a:pt x="35687" y="1143"/>
                  </a:lnTo>
                  <a:lnTo>
                    <a:pt x="45974" y="4826"/>
                  </a:lnTo>
                  <a:lnTo>
                    <a:pt x="50927" y="7493"/>
                  </a:lnTo>
                  <a:lnTo>
                    <a:pt x="55245" y="10795"/>
                  </a:lnTo>
                  <a:lnTo>
                    <a:pt x="58801" y="14478"/>
                  </a:lnTo>
                  <a:lnTo>
                    <a:pt x="62103" y="19304"/>
                  </a:lnTo>
                  <a:lnTo>
                    <a:pt x="59182" y="23114"/>
                  </a:lnTo>
                  <a:lnTo>
                    <a:pt x="55626" y="26035"/>
                  </a:lnTo>
                  <a:lnTo>
                    <a:pt x="47117" y="32004"/>
                  </a:lnTo>
                  <a:lnTo>
                    <a:pt x="37084" y="35433"/>
                  </a:lnTo>
                  <a:lnTo>
                    <a:pt x="26670" y="37211"/>
                  </a:lnTo>
                  <a:lnTo>
                    <a:pt x="17018" y="36449"/>
                  </a:lnTo>
                  <a:lnTo>
                    <a:pt x="12827" y="35433"/>
                  </a:lnTo>
                  <a:lnTo>
                    <a:pt x="8890" y="33782"/>
                  </a:lnTo>
                  <a:lnTo>
                    <a:pt x="5334" y="31242"/>
                  </a:lnTo>
                  <a:lnTo>
                    <a:pt x="2794" y="27940"/>
                  </a:lnTo>
                  <a:lnTo>
                    <a:pt x="1016" y="23749"/>
                  </a:lnTo>
                  <a:lnTo>
                    <a:pt x="0" y="18923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7349752" y="3364470"/>
              <a:ext cx="19802" cy="28549"/>
            </a:xfrm>
            <a:custGeom>
              <a:avLst/>
              <a:gdLst/>
              <a:ahLst/>
              <a:cxnLst/>
              <a:rect l="0" t="0" r="0" b="0"/>
              <a:pathLst>
                <a:path w="19802" h="28549">
                  <a:moveTo>
                    <a:pt x="0" y="15751"/>
                  </a:moveTo>
                  <a:lnTo>
                    <a:pt x="0" y="19689"/>
                  </a:lnTo>
                  <a:lnTo>
                    <a:pt x="2829" y="23626"/>
                  </a:lnTo>
                  <a:lnTo>
                    <a:pt x="5658" y="26579"/>
                  </a:lnTo>
                  <a:lnTo>
                    <a:pt x="9429" y="28548"/>
                  </a:lnTo>
                  <a:lnTo>
                    <a:pt x="13201" y="27564"/>
                  </a:lnTo>
                  <a:lnTo>
                    <a:pt x="16973" y="23626"/>
                  </a:lnTo>
                  <a:lnTo>
                    <a:pt x="18859" y="19689"/>
                  </a:lnTo>
                  <a:lnTo>
                    <a:pt x="19801" y="15751"/>
                  </a:lnTo>
                  <a:lnTo>
                    <a:pt x="19801" y="9844"/>
                  </a:lnTo>
                  <a:lnTo>
                    <a:pt x="16973" y="5906"/>
                  </a:lnTo>
                  <a:lnTo>
                    <a:pt x="13201" y="1969"/>
                  </a:lnTo>
                  <a:lnTo>
                    <a:pt x="8486" y="0"/>
                  </a:lnTo>
                  <a:lnTo>
                    <a:pt x="4715" y="1969"/>
                  </a:lnTo>
                  <a:lnTo>
                    <a:pt x="1886" y="5906"/>
                  </a:lnTo>
                  <a:lnTo>
                    <a:pt x="0" y="1082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398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7331834" y="3359548"/>
              <a:ext cx="61311" cy="37408"/>
            </a:xfrm>
            <a:custGeom>
              <a:avLst/>
              <a:gdLst/>
              <a:ahLst/>
              <a:cxnLst/>
              <a:rect l="0" t="0" r="0" b="0"/>
              <a:pathLst>
                <a:path w="61311" h="37408">
                  <a:moveTo>
                    <a:pt x="0" y="19688"/>
                  </a:moveTo>
                  <a:lnTo>
                    <a:pt x="943" y="23625"/>
                  </a:lnTo>
                  <a:lnTo>
                    <a:pt x="2830" y="28548"/>
                  </a:lnTo>
                  <a:lnTo>
                    <a:pt x="4716" y="31500"/>
                  </a:lnTo>
                  <a:lnTo>
                    <a:pt x="8489" y="34454"/>
                  </a:lnTo>
                  <a:lnTo>
                    <a:pt x="12262" y="35438"/>
                  </a:lnTo>
                  <a:lnTo>
                    <a:pt x="16978" y="36422"/>
                  </a:lnTo>
                  <a:lnTo>
                    <a:pt x="26411" y="37407"/>
                  </a:lnTo>
                  <a:lnTo>
                    <a:pt x="36786" y="35438"/>
                  </a:lnTo>
                  <a:lnTo>
                    <a:pt x="46218" y="32485"/>
                  </a:lnTo>
                  <a:lnTo>
                    <a:pt x="55651" y="26579"/>
                  </a:lnTo>
                  <a:lnTo>
                    <a:pt x="58480" y="23625"/>
                  </a:lnTo>
                  <a:lnTo>
                    <a:pt x="61310" y="19688"/>
                  </a:lnTo>
                  <a:lnTo>
                    <a:pt x="58480" y="14765"/>
                  </a:lnTo>
                  <a:lnTo>
                    <a:pt x="54707" y="10828"/>
                  </a:lnTo>
                  <a:lnTo>
                    <a:pt x="50935" y="7875"/>
                  </a:lnTo>
                  <a:lnTo>
                    <a:pt x="45275" y="4922"/>
                  </a:lnTo>
                  <a:lnTo>
                    <a:pt x="34899" y="984"/>
                  </a:lnTo>
                  <a:lnTo>
                    <a:pt x="24524" y="0"/>
                  </a:lnTo>
                  <a:lnTo>
                    <a:pt x="15092" y="984"/>
                  </a:lnTo>
                  <a:lnTo>
                    <a:pt x="10375" y="2953"/>
                  </a:lnTo>
                  <a:lnTo>
                    <a:pt x="6603" y="5906"/>
                  </a:lnTo>
                  <a:lnTo>
                    <a:pt x="3773" y="7875"/>
                  </a:lnTo>
                  <a:lnTo>
                    <a:pt x="1887" y="10828"/>
                  </a:lnTo>
                  <a:lnTo>
                    <a:pt x="0" y="14765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398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7284339" y="3589655"/>
              <a:ext cx="47880" cy="18289"/>
            </a:xfrm>
            <a:custGeom>
              <a:avLst/>
              <a:gdLst/>
              <a:ahLst/>
              <a:cxnLst/>
              <a:rect l="0" t="0" r="0" b="0"/>
              <a:pathLst>
                <a:path w="47880" h="18289">
                  <a:moveTo>
                    <a:pt x="47879" y="381"/>
                  </a:moveTo>
                  <a:lnTo>
                    <a:pt x="45339" y="7874"/>
                  </a:lnTo>
                  <a:lnTo>
                    <a:pt x="43561" y="11303"/>
                  </a:lnTo>
                  <a:lnTo>
                    <a:pt x="41021" y="13843"/>
                  </a:lnTo>
                  <a:lnTo>
                    <a:pt x="37846" y="16129"/>
                  </a:lnTo>
                  <a:lnTo>
                    <a:pt x="33909" y="17526"/>
                  </a:lnTo>
                  <a:lnTo>
                    <a:pt x="29718" y="18288"/>
                  </a:lnTo>
                  <a:lnTo>
                    <a:pt x="23876" y="18288"/>
                  </a:lnTo>
                  <a:lnTo>
                    <a:pt x="15367" y="17907"/>
                  </a:lnTo>
                  <a:lnTo>
                    <a:pt x="6858" y="16510"/>
                  </a:lnTo>
                  <a:lnTo>
                    <a:pt x="3683" y="15367"/>
                  </a:lnTo>
                  <a:lnTo>
                    <a:pt x="1143" y="13081"/>
                  </a:lnTo>
                  <a:lnTo>
                    <a:pt x="0" y="10541"/>
                  </a:lnTo>
                  <a:lnTo>
                    <a:pt x="762" y="6731"/>
                  </a:lnTo>
                  <a:lnTo>
                    <a:pt x="12192" y="3429"/>
                  </a:lnTo>
                  <a:lnTo>
                    <a:pt x="23876" y="889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pic>
        <p:nvPicPr>
          <p:cNvPr id="26" name="Picture 2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1358900"/>
            <a:ext cx="3901567" cy="390156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5369011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8.1&quot;&gt;&lt;object type=&quot;1&quot; unique_id=&quot;10001&quot;&gt;&lt;object type=&quot;2&quot; unique_id=&quot;10290&quot;&gt;&lt;object type=&quot;3&quot; unique_id=&quot;10291&quot;&gt;&lt;property id=&quot;20148&quot; value=&quot;5&quot;/&gt;&lt;property id=&quot;20300&quot; value=&quot;Slide 1&quot;/&gt;&lt;property id=&quot;20307&quot; value=&quot;256&quot;/&gt;&lt;/object&gt;&lt;object type=&quot;3&quot; unique_id=&quot;10292&quot;&gt;&lt;property id=&quot;20148&quot; value=&quot;5&quot;/&gt;&lt;property id=&quot;20300&quot; value=&quot;Slide 2&quot;/&gt;&lt;property id=&quot;20307&quot; value=&quot;257&quot;/&gt;&lt;/object&gt;&lt;object type=&quot;3&quot; unique_id=&quot;10293&quot;&gt;&lt;property id=&quot;20148&quot; value=&quot;5&quot;/&gt;&lt;property id=&quot;20300&quot; value=&quot;Slide 3&quot;/&gt;&lt;property id=&quot;20307&quot; value=&quot;258&quot;/&gt;&lt;/object&gt;&lt;object type=&quot;3&quot; unique_id=&quot;10294&quot;&gt;&lt;property id=&quot;20148&quot; value=&quot;5&quot;/&gt;&lt;property id=&quot;20300&quot; value=&quot;Slide 4&quot;/&gt;&lt;property id=&quot;20307&quot; value=&quot;259&quot;/&gt;&lt;/object&gt;&lt;object type=&quot;3&quot; unique_id=&quot;10295&quot;&gt;&lt;property id=&quot;20148&quot; value=&quot;5&quot;/&gt;&lt;property id=&quot;20300&quot; value=&quot;Slide 5&quot;/&gt;&lt;property id=&quot;20307&quot; value=&quot;260&quot;/&gt;&lt;/object&gt;&lt;object type=&quot;3&quot; unique_id=&quot;10296&quot;&gt;&lt;property id=&quot;20148&quot; value=&quot;5&quot;/&gt;&lt;property id=&quot;20300&quot; value=&quot;Slide 6&quot;/&gt;&lt;property id=&quot;20307&quot; value=&quot;261&quot;/&gt;&lt;/object&gt;&lt;object type=&quot;3&quot; unique_id=&quot;10297&quot;&gt;&lt;property id=&quot;20148&quot; value=&quot;5&quot;/&gt;&lt;property id=&quot;20300&quot; value=&quot;Slide 7&quot;/&gt;&lt;property id=&quot;20307&quot; value=&quot;262&quot;/&gt;&lt;/object&gt;&lt;object type=&quot;3&quot; unique_id=&quot;10298&quot;&gt;&lt;property id=&quot;20148&quot; value=&quot;5&quot;/&gt;&lt;property id=&quot;20300&quot; value=&quot;Slide 8&quot;/&gt;&lt;property id=&quot;20307&quot; value=&quot;263&quot;/&gt;&lt;/object&gt;&lt;object type=&quot;3&quot; unique_id=&quot;10299&quot;&gt;&lt;property id=&quot;20148&quot; value=&quot;5&quot;/&gt;&lt;property id=&quot;20300&quot; value=&quot;Slide 9&quot;/&gt;&lt;property id=&quot;20307&quot; value=&quot;264&quot;/&gt;&lt;/object&gt;&lt;object type=&quot;3&quot; unique_id=&quot;10300&quot;&gt;&lt;property id=&quot;20148&quot; value=&quot;5&quot;/&gt;&lt;property id=&quot;20300&quot; value=&quot;Slide 10&quot;/&gt;&lt;property id=&quot;20307&quot; value=&quot;265&quot;/&gt;&lt;/object&gt;&lt;object type=&quot;3&quot; unique_id=&quot;10301&quot;&gt;&lt;property id=&quot;20148&quot; value=&quot;5&quot;/&gt;&lt;property id=&quot;20300&quot; value=&quot;Slide 11&quot;/&gt;&lt;property id=&quot;20307&quot; value=&quot;266&quot;/&gt;&lt;/object&gt;&lt;object type=&quot;3&quot; unique_id=&quot;10302&quot;&gt;&lt;property id=&quot;20148&quot; value=&quot;5&quot;/&gt;&lt;property id=&quot;20300&quot; value=&quot;Slide 12&quot;/&gt;&lt;property id=&quot;20307&quot; value=&quot;267&quot;/&gt;&lt;/object&gt;&lt;object type=&quot;3&quot; unique_id=&quot;10303&quot;&gt;&lt;property id=&quot;20148&quot; value=&quot;5&quot;/&gt;&lt;property id=&quot;20300&quot; value=&quot;Slide 13&quot;/&gt;&lt;property id=&quot;20307&quot; value=&quot;268&quot;/&gt;&lt;/object&gt;&lt;object type=&quot;3&quot; unique_id=&quot;10304&quot;&gt;&lt;property id=&quot;20148&quot; value=&quot;5&quot;/&gt;&lt;property id=&quot;20300&quot; value=&quot;Slide 14&quot;/&gt;&lt;property id=&quot;20307&quot; value=&quot;269&quot;/&gt;&lt;/object&gt;&lt;object type=&quot;3&quot; unique_id=&quot;10305&quot;&gt;&lt;property id=&quot;20148&quot; value=&quot;5&quot;/&gt;&lt;property id=&quot;20300&quot; value=&quot;Slide 15&quot;/&gt;&lt;property id=&quot;20307&quot; value=&quot;270&quot;/&gt;&lt;/object&gt;&lt;/object&gt;&lt;object type=&quot;8&quot; unique_id=&quot;1032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58</Words>
  <Application>Microsoft Office PowerPoint</Application>
  <PresentationFormat>Custom</PresentationFormat>
  <Paragraphs>27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Comic Sans MS - 16</vt:lpstr>
      <vt:lpstr>Comic Sans MS - 72</vt:lpstr>
      <vt:lpstr>Arial - 48</vt:lpstr>
      <vt:lpstr>Calibri - 48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NSW, Department of Education and Training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Earp, Penelope</dc:creator>
  <cp:lastModifiedBy>Earp, Penelope</cp:lastModifiedBy>
  <cp:revision>1</cp:revision>
  <dcterms:created xsi:type="dcterms:W3CDTF">2014-05-06T09:53:35Z</dcterms:created>
  <dcterms:modified xsi:type="dcterms:W3CDTF">2014-05-06T09:56:12Z</dcterms:modified>
</cp:coreProperties>
</file>